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3" r:id="rId3"/>
  </p:sldMasterIdLst>
  <p:notesMasterIdLst>
    <p:notesMasterId r:id="rId11"/>
  </p:notesMasterIdLst>
  <p:sldIdLst>
    <p:sldId id="358" r:id="rId4"/>
    <p:sldId id="360" r:id="rId5"/>
    <p:sldId id="361" r:id="rId6"/>
    <p:sldId id="362" r:id="rId7"/>
    <p:sldId id="359" r:id="rId8"/>
    <p:sldId id="342" r:id="rId9"/>
    <p:sldId id="317" r:id="rId10"/>
    <p:sldId id="402" r:id="rId12"/>
    <p:sldId id="403" r:id="rId13"/>
    <p:sldId id="407" r:id="rId14"/>
    <p:sldId id="408" r:id="rId15"/>
    <p:sldId id="404" r:id="rId16"/>
    <p:sldId id="405" r:id="rId17"/>
    <p:sldId id="406" r:id="rId18"/>
    <p:sldId id="320" r:id="rId19"/>
    <p:sldId id="367" r:id="rId20"/>
    <p:sldId id="368" r:id="rId21"/>
    <p:sldId id="369" r:id="rId22"/>
    <p:sldId id="351" r:id="rId23"/>
    <p:sldId id="287" r:id="rId24"/>
    <p:sldId id="370" r:id="rId25"/>
    <p:sldId id="300" r:id="rId26"/>
    <p:sldId id="371" r:id="rId27"/>
    <p:sldId id="352" r:id="rId28"/>
    <p:sldId id="293" r:id="rId29"/>
    <p:sldId id="303" r:id="rId30"/>
    <p:sldId id="378" r:id="rId31"/>
    <p:sldId id="376" r:id="rId32"/>
    <p:sldId id="306" r:id="rId33"/>
    <p:sldId id="353" r:id="rId34"/>
    <p:sldId id="324" r:id="rId35"/>
    <p:sldId id="319" r:id="rId36"/>
    <p:sldId id="335" r:id="rId37"/>
    <p:sldId id="354" r:id="rId38"/>
    <p:sldId id="411" r:id="rId39"/>
    <p:sldId id="412" r:id="rId40"/>
  </p:sldIdLst>
  <p:sldSz cx="12192000" cy="6858000"/>
  <p:notesSz cx="6858000" cy="9144000"/>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9701"/>
    <a:srgbClr val="F3BEB8"/>
    <a:srgbClr val="F3D421"/>
    <a:srgbClr val="D1EDFB"/>
    <a:srgbClr val="CCE8F6"/>
    <a:srgbClr val="A5CDB1"/>
    <a:srgbClr val="FFEF01"/>
    <a:srgbClr val="FDD100"/>
    <a:srgbClr val="E6E6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2" autoAdjust="0"/>
    <p:restoredTop sz="96314" autoAdjust="0"/>
  </p:normalViewPr>
  <p:slideViewPr>
    <p:cSldViewPr snapToGrid="0">
      <p:cViewPr varScale="1">
        <p:scale>
          <a:sx n="68" d="100"/>
          <a:sy n="68" d="100"/>
        </p:scale>
        <p:origin x="810" y="96"/>
      </p:cViewPr>
      <p:guideLst>
        <p:guide orient="horz" pos="2136"/>
        <p:guide pos="3864"/>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gs" Target="tags/tag2.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notesMaster" Target="notesMasters/notes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3A06E37-7EB5-4E2E-91DC-4C647C5F920C}" type="doc">
      <dgm:prSet loTypeId="urn:microsoft.com/office/officeart/2005/8/layout/hierarchy3" loCatId="list" qsTypeId="urn:microsoft.com/office/officeart/2005/8/quickstyle/simple1" qsCatId="simple" csTypeId="urn:microsoft.com/office/officeart/2005/8/colors/colorful1#1" csCatId="colorful" phldr="1"/>
      <dgm:spPr/>
      <dgm:t>
        <a:bodyPr/>
        <a:lstStyle/>
        <a:p>
          <a:endParaRPr lang="en-US"/>
        </a:p>
      </dgm:t>
    </dgm:pt>
    <dgm:pt modelId="{739E6513-4EC2-4D68-BF31-E9740C3BF089}">
      <dgm:prSet phldrT="[Text]" custT="1"/>
      <dgm:spPr/>
      <dgm:t>
        <a:bodyPr/>
        <a:lstStyle/>
        <a:p>
          <a:r>
            <a:rPr lang="en-US" sz="3200" b="0" dirty="0" err="1">
              <a:latin typeface="Times New Roman" panose="02020603050405020304" pitchFamily="18" charset="0"/>
              <a:cs typeface="Times New Roman" panose="02020603050405020304" pitchFamily="18" charset="0"/>
            </a:rPr>
            <a:t>Nông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nghiệp</a:t>
          </a:r>
          <a:endParaRPr lang="en-US" sz="3200" b="0" dirty="0">
            <a:latin typeface="Times New Roman" panose="02020603050405020304" pitchFamily="18" charset="0"/>
            <a:cs typeface="Times New Roman" panose="02020603050405020304" pitchFamily="18" charset="0"/>
          </a:endParaRPr>
        </a:p>
      </dgm:t>
    </dgm:pt>
    <dgm:pt modelId="{2087A7EC-B3C3-47B4-9E07-B47BA11D1EF7}" cxnId="{99743B59-4555-43C0-961D-FE058B6FC4B3}" type="parTrans">
      <dgm:prSet/>
      <dgm:spPr/>
      <dgm:t>
        <a:bodyPr/>
        <a:lstStyle/>
        <a:p>
          <a:endParaRPr lang="en-US" sz="2000" b="0">
            <a:latin typeface="Times New Roman" panose="02020603050405020304" pitchFamily="18" charset="0"/>
            <a:cs typeface="Times New Roman" panose="02020603050405020304" pitchFamily="18" charset="0"/>
          </a:endParaRPr>
        </a:p>
      </dgm:t>
    </dgm:pt>
    <dgm:pt modelId="{E59F2FBA-D332-4626-AC0B-063E59327234}" cxnId="{99743B59-4555-43C0-961D-FE058B6FC4B3}" type="sibTrans">
      <dgm:prSet/>
      <dgm:spPr/>
      <dgm:t>
        <a:bodyPr/>
        <a:lstStyle/>
        <a:p>
          <a:endParaRPr lang="en-US" sz="2000" b="0">
            <a:latin typeface="Times New Roman" panose="02020603050405020304" pitchFamily="18" charset="0"/>
            <a:cs typeface="Times New Roman" panose="02020603050405020304" pitchFamily="18" charset="0"/>
          </a:endParaRPr>
        </a:p>
      </dgm:t>
    </dgm:pt>
    <dgm:pt modelId="{F181E3DC-C823-4A05-AA5E-33BCA819472C}">
      <dgm:prSet phldrT="[Text]" custT="1"/>
      <dgm:spPr/>
      <dgm:t>
        <a:bodyPr/>
        <a:lstStyle/>
        <a:p>
          <a:r>
            <a:rPr lang="en-US" sz="2400" b="0" dirty="0" err="1">
              <a:latin typeface="Times New Roman" panose="02020603050405020304" pitchFamily="18" charset="0"/>
              <a:cs typeface="Times New Roman" panose="02020603050405020304" pitchFamily="18" charset="0"/>
            </a:rPr>
            <a:t>Công</a:t>
          </a:r>
          <a:r>
            <a:rPr lang="en-US" sz="2400" b="0" dirty="0">
              <a:latin typeface="Times New Roman" panose="02020603050405020304" pitchFamily="18" charset="0"/>
              <a:cs typeface="Times New Roman" panose="02020603050405020304" pitchFamily="18" charset="0"/>
            </a:rPr>
            <a:t> cụ </a:t>
          </a:r>
          <a:r>
            <a:rPr lang="en-US" sz="2400" b="0" dirty="0" err="1">
              <a:latin typeface="Times New Roman" panose="02020603050405020304" pitchFamily="18" charset="0"/>
              <a:cs typeface="Times New Roman" panose="02020603050405020304" pitchFamily="18" charset="0"/>
            </a:rPr>
            <a:t>thô</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sơ</a:t>
          </a:r>
          <a:r>
            <a:rPr lang="en-US" sz="2400" b="0" dirty="0">
              <a:latin typeface="Times New Roman" panose="02020603050405020304" pitchFamily="18" charset="0"/>
              <a:cs typeface="Times New Roman" panose="02020603050405020304" pitchFamily="18" charset="0"/>
            </a:rPr>
            <a:t> </a:t>
          </a:r>
          <a:r>
            <a:rPr lang="en-US" sz="2400" b="0" err="1">
              <a:latin typeface="Times New Roman" panose="02020603050405020304" pitchFamily="18" charset="0"/>
              <a:cs typeface="Times New Roman" panose="02020603050405020304" pitchFamily="18" charset="0"/>
            </a:rPr>
            <a:t>lạc</a:t>
          </a:r>
          <a:r>
            <a:rPr lang="en-US" sz="2400" b="0">
              <a:latin typeface="Times New Roman" panose="02020603050405020304" pitchFamily="18" charset="0"/>
              <a:cs typeface="Times New Roman" panose="02020603050405020304" pitchFamily="18" charset="0"/>
            </a:rPr>
            <a:t> hậu, </a:t>
          </a:r>
          <a:r>
            <a:rPr lang="en-US" sz="2400" b="0" dirty="0" err="1">
              <a:latin typeface="Times New Roman" panose="02020603050405020304" pitchFamily="18" charset="0"/>
              <a:cs typeface="Times New Roman" panose="02020603050405020304" pitchFamily="18" charset="0"/>
            </a:rPr>
            <a:t>năng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suất</a:t>
          </a:r>
          <a:r>
            <a:rPr lang="en-US" sz="2400" b="0" dirty="0">
              <a:latin typeface="Times New Roman" panose="02020603050405020304" pitchFamily="18" charset="0"/>
              <a:cs typeface="Times New Roman" panose="02020603050405020304" pitchFamily="18" charset="0"/>
            </a:rPr>
            <a:t> </a:t>
          </a:r>
          <a:r>
            <a:rPr lang="en-US" sz="2400" b="0" err="1">
              <a:latin typeface="Times New Roman" panose="02020603050405020304" pitchFamily="18" charset="0"/>
              <a:cs typeface="Times New Roman" panose="02020603050405020304" pitchFamily="18" charset="0"/>
            </a:rPr>
            <a:t>thấp</a:t>
          </a:r>
          <a:r>
            <a:rPr lang="en-US" sz="2400" b="0">
              <a:latin typeface="Times New Roman" panose="02020603050405020304" pitchFamily="18" charset="0"/>
              <a:cs typeface="Times New Roman" panose="02020603050405020304" pitchFamily="18" charset="0"/>
            </a:rPr>
            <a:t>, nạn </a:t>
          </a:r>
          <a:r>
            <a:rPr lang="en-US" sz="2400" b="0" dirty="0" err="1">
              <a:latin typeface="Times New Roman" panose="02020603050405020304" pitchFamily="18" charset="0"/>
              <a:cs typeface="Times New Roman" panose="02020603050405020304" pitchFamily="18" charset="0"/>
            </a:rPr>
            <a:t>mất</a:t>
          </a:r>
          <a:r>
            <a:rPr lang="en-US" sz="2400" b="0" dirty="0">
              <a:latin typeface="Times New Roman" panose="02020603050405020304" pitchFamily="18" charset="0"/>
              <a:cs typeface="Times New Roman" panose="02020603050405020304" pitchFamily="18" charset="0"/>
            </a:rPr>
            <a:t> </a:t>
          </a:r>
          <a:r>
            <a:rPr lang="en-US" sz="2400" b="0" err="1">
              <a:latin typeface="Times New Roman" panose="02020603050405020304" pitchFamily="18" charset="0"/>
              <a:cs typeface="Times New Roman" panose="02020603050405020304" pitchFamily="18" charset="0"/>
            </a:rPr>
            <a:t>mùa</a:t>
          </a:r>
          <a:r>
            <a:rPr lang="en-US" sz="2400" b="0">
              <a:latin typeface="Times New Roman" panose="02020603050405020304" pitchFamily="18" charset="0"/>
              <a:cs typeface="Times New Roman" panose="02020603050405020304" pitchFamily="18" charset="0"/>
            </a:rPr>
            <a:t>, đói </a:t>
          </a:r>
          <a:r>
            <a:rPr lang="en-US" sz="2400" b="0" dirty="0" err="1">
              <a:latin typeface="Times New Roman" panose="02020603050405020304" pitchFamily="18" charset="0"/>
              <a:cs typeface="Times New Roman" panose="02020603050405020304" pitchFamily="18" charset="0"/>
            </a:rPr>
            <a:t>kém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thường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xuyên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xảy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ra.</a:t>
          </a:r>
          <a:endParaRPr lang="en-US" sz="2400" b="0" dirty="0">
            <a:latin typeface="Times New Roman" panose="02020603050405020304" pitchFamily="18" charset="0"/>
            <a:cs typeface="Times New Roman" panose="02020603050405020304" pitchFamily="18" charset="0"/>
          </a:endParaRPr>
        </a:p>
      </dgm:t>
    </dgm:pt>
    <dgm:pt modelId="{0DD7C6F6-E3F5-4C58-857F-5CBFA6AE84EF}" cxnId="{59D8C390-9431-4E8B-B877-ECA3840A01F6}" type="parTrans">
      <dgm:prSet/>
      <dgm:spPr/>
      <dgm:t>
        <a:bodyPr/>
        <a:lstStyle/>
        <a:p>
          <a:endParaRPr lang="en-US" sz="2000" b="0">
            <a:latin typeface="Times New Roman" panose="02020603050405020304" pitchFamily="18" charset="0"/>
            <a:cs typeface="Times New Roman" panose="02020603050405020304" pitchFamily="18" charset="0"/>
          </a:endParaRPr>
        </a:p>
      </dgm:t>
    </dgm:pt>
    <dgm:pt modelId="{82A0471E-5C17-42FA-A3D0-337AA6F05569}" cxnId="{59D8C390-9431-4E8B-B877-ECA3840A01F6}" type="sibTrans">
      <dgm:prSet/>
      <dgm:spPr/>
      <dgm:t>
        <a:bodyPr/>
        <a:lstStyle/>
        <a:p>
          <a:endParaRPr lang="en-US" sz="2000" b="0">
            <a:latin typeface="Times New Roman" panose="02020603050405020304" pitchFamily="18" charset="0"/>
            <a:cs typeface="Times New Roman" panose="02020603050405020304" pitchFamily="18" charset="0"/>
          </a:endParaRPr>
        </a:p>
      </dgm:t>
    </dgm:pt>
    <dgm:pt modelId="{DB9F7CFF-9474-4707-9D85-B1BE17E54087}">
      <dgm:prSet phldrT="[Text]" custT="1"/>
      <dgm:spPr/>
      <dgm:t>
        <a:bodyPr/>
        <a:lstStyle/>
        <a:p>
          <a:r>
            <a:rPr lang="en-US" sz="3200" b="0" dirty="0" err="1">
              <a:latin typeface="Times New Roman" panose="02020603050405020304" pitchFamily="18" charset="0"/>
              <a:cs typeface="Times New Roman" panose="02020603050405020304" pitchFamily="18" charset="0"/>
            </a:rPr>
            <a:t>Công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thương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nghiệp</a:t>
          </a:r>
          <a:endParaRPr lang="en-US" sz="3200" b="0" dirty="0">
            <a:latin typeface="Times New Roman" panose="02020603050405020304" pitchFamily="18" charset="0"/>
            <a:cs typeface="Times New Roman" panose="02020603050405020304" pitchFamily="18" charset="0"/>
          </a:endParaRPr>
        </a:p>
      </dgm:t>
    </dgm:pt>
    <dgm:pt modelId="{7869E9F6-165D-480E-B55E-5C263D4DFB28}" cxnId="{7860BC30-54DD-40E8-9B11-6A32A25D5DF2}" type="parTrans">
      <dgm:prSet/>
      <dgm:spPr/>
      <dgm:t>
        <a:bodyPr/>
        <a:lstStyle/>
        <a:p>
          <a:endParaRPr lang="en-US" sz="2000" b="0">
            <a:latin typeface="Times New Roman" panose="02020603050405020304" pitchFamily="18" charset="0"/>
            <a:cs typeface="Times New Roman" panose="02020603050405020304" pitchFamily="18" charset="0"/>
          </a:endParaRPr>
        </a:p>
      </dgm:t>
    </dgm:pt>
    <dgm:pt modelId="{49E7B50E-A330-47AC-88EF-C4575BD1F5D8}" cxnId="{7860BC30-54DD-40E8-9B11-6A32A25D5DF2}" type="sibTrans">
      <dgm:prSet/>
      <dgm:spPr/>
      <dgm:t>
        <a:bodyPr/>
        <a:lstStyle/>
        <a:p>
          <a:endParaRPr lang="en-US" sz="2000" b="0">
            <a:latin typeface="Times New Roman" panose="02020603050405020304" pitchFamily="18" charset="0"/>
            <a:cs typeface="Times New Roman" panose="02020603050405020304" pitchFamily="18" charset="0"/>
          </a:endParaRPr>
        </a:p>
      </dgm:t>
    </dgm:pt>
    <dgm:pt modelId="{09CAF048-90C4-4085-82A9-626484038039}">
      <dgm:prSet phldrT="[Text]" custT="1"/>
      <dgm:spPr/>
      <dgm:t>
        <a:bodyPr/>
        <a:lstStyle/>
        <a:p>
          <a:r>
            <a:rPr lang="en-US" sz="2400" b="0" dirty="0" err="1">
              <a:latin typeface="Times New Roman" panose="02020603050405020304" pitchFamily="18" charset="0"/>
              <a:cs typeface="Times New Roman" panose="02020603050405020304" pitchFamily="18" charset="0"/>
            </a:rPr>
            <a:t>Phát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triển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nhưng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bị</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chế</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a:t>
          </a:r>
          <a:r>
            <a:rPr lang="en-US" sz="2400" b="0" dirty="0">
              <a:latin typeface="Times New Roman" panose="02020603050405020304" pitchFamily="18" charset="0"/>
              <a:cs typeface="Times New Roman" panose="02020603050405020304" pitchFamily="18" charset="0"/>
            </a:rPr>
            <a:t> </a:t>
          </a:r>
          <a:r>
            <a:rPr lang="en-US" sz="2400" b="0" err="1">
              <a:latin typeface="Times New Roman" panose="02020603050405020304" pitchFamily="18" charset="0"/>
              <a:cs typeface="Times New Roman" panose="02020603050405020304" pitchFamily="18" charset="0"/>
            </a:rPr>
            <a:t>phong</a:t>
          </a:r>
          <a:r>
            <a:rPr lang="en-US" sz="2400" b="0">
              <a:latin typeface="Times New Roman" panose="02020603050405020304" pitchFamily="18" charset="0"/>
              <a:cs typeface="Times New Roman" panose="02020603050405020304" pitchFamily="18" charset="0"/>
            </a:rPr>
            <a:t> kiến </a:t>
          </a:r>
          <a:r>
            <a:rPr lang="en-US" sz="2400" b="0" dirty="0" err="1">
              <a:latin typeface="Times New Roman" panose="02020603050405020304" pitchFamily="18" charset="0"/>
              <a:cs typeface="Times New Roman" panose="02020603050405020304" pitchFamily="18" charset="0"/>
            </a:rPr>
            <a:t>kìm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hãm</a:t>
          </a:r>
          <a:r>
            <a:rPr lang="en-US" sz="2400" b="0" dirty="0">
              <a:latin typeface="Times New Roman" panose="02020603050405020304" pitchFamily="18" charset="0"/>
              <a:cs typeface="Times New Roman" panose="02020603050405020304" pitchFamily="18" charset="0"/>
            </a:rPr>
            <a:t>.</a:t>
          </a:r>
        </a:p>
      </dgm:t>
    </dgm:pt>
    <dgm:pt modelId="{642144A4-4405-4094-8ABE-97FF8901895A}" cxnId="{55580BBB-C4F3-44D1-A6C4-BFD448826576}" type="parTrans">
      <dgm:prSet/>
      <dgm:spPr/>
      <dgm:t>
        <a:bodyPr/>
        <a:lstStyle/>
        <a:p>
          <a:endParaRPr lang="en-US" sz="2000" b="0">
            <a:latin typeface="Times New Roman" panose="02020603050405020304" pitchFamily="18" charset="0"/>
            <a:cs typeface="Times New Roman" panose="02020603050405020304" pitchFamily="18" charset="0"/>
          </a:endParaRPr>
        </a:p>
      </dgm:t>
    </dgm:pt>
    <dgm:pt modelId="{F4764D9E-DDF8-4F1A-AD81-E6EDC40C7652}" cxnId="{55580BBB-C4F3-44D1-A6C4-BFD448826576}" type="sibTrans">
      <dgm:prSet/>
      <dgm:spPr/>
      <dgm:t>
        <a:bodyPr/>
        <a:lstStyle/>
        <a:p>
          <a:endParaRPr lang="en-US" sz="2000" b="0">
            <a:latin typeface="Times New Roman" panose="02020603050405020304" pitchFamily="18" charset="0"/>
            <a:cs typeface="Times New Roman" panose="02020603050405020304" pitchFamily="18" charset="0"/>
          </a:endParaRPr>
        </a:p>
      </dgm:t>
    </dgm:pt>
    <dgm:pt modelId="{D7D0F22F-0EEB-4806-8398-E0908A519076}">
      <dgm:prSet phldrT="[Text]" custT="1"/>
      <dgm:spPr/>
      <dgm:t>
        <a:bodyPr/>
        <a:lstStyle/>
        <a:p>
          <a:r>
            <a:rPr lang="en-US" sz="2400" b="0" dirty="0" err="1">
              <a:latin typeface="Times New Roman" panose="02020603050405020304" pitchFamily="18" charset="0"/>
              <a:cs typeface="Times New Roman" panose="02020603050405020304" pitchFamily="18" charset="0"/>
            </a:rPr>
            <a:t>Chưa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sự</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thống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nhất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về</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đơn</a:t>
          </a:r>
          <a:r>
            <a:rPr lang="en-US" sz="2400" b="0" dirty="0">
              <a:latin typeface="Times New Roman" panose="02020603050405020304" pitchFamily="18" charset="0"/>
              <a:cs typeface="Times New Roman" panose="02020603050405020304" pitchFamily="18" charset="0"/>
            </a:rPr>
            <a:t> vị </a:t>
          </a:r>
          <a:r>
            <a:rPr lang="en-US" sz="2400" b="0" dirty="0" err="1">
              <a:latin typeface="Times New Roman" panose="02020603050405020304" pitchFamily="18" charset="0"/>
              <a:cs typeface="Times New Roman" panose="02020603050405020304" pitchFamily="18" charset="0"/>
            </a:rPr>
            <a:t>đo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lường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và</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tiền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tệ</a:t>
          </a:r>
          <a:r>
            <a:rPr lang="en-US" sz="2400" b="0" dirty="0">
              <a:latin typeface="Times New Roman" panose="02020603050405020304" pitchFamily="18" charset="0"/>
              <a:cs typeface="Times New Roman" panose="02020603050405020304" pitchFamily="18" charset="0"/>
            </a:rPr>
            <a:t>.</a:t>
          </a:r>
        </a:p>
      </dgm:t>
    </dgm:pt>
    <dgm:pt modelId="{E0E127FE-BC21-4A91-AFD4-A6CBB1BC4902}" cxnId="{68D34A68-F141-49BE-BB33-0DCB5E76D9B8}" type="parTrans">
      <dgm:prSet/>
      <dgm:spPr/>
      <dgm:t>
        <a:bodyPr/>
        <a:lstStyle/>
        <a:p>
          <a:endParaRPr lang="en-US" sz="2000" b="0">
            <a:latin typeface="Times New Roman" panose="02020603050405020304" pitchFamily="18" charset="0"/>
            <a:cs typeface="Times New Roman" panose="02020603050405020304" pitchFamily="18" charset="0"/>
          </a:endParaRPr>
        </a:p>
      </dgm:t>
    </dgm:pt>
    <dgm:pt modelId="{3A42E1F9-3B06-4DCA-BE0E-FFE52C8CB856}" cxnId="{68D34A68-F141-49BE-BB33-0DCB5E76D9B8}" type="sibTrans">
      <dgm:prSet/>
      <dgm:spPr/>
      <dgm:t>
        <a:bodyPr/>
        <a:lstStyle/>
        <a:p>
          <a:endParaRPr lang="en-US" sz="2000" b="0">
            <a:latin typeface="Times New Roman" panose="02020603050405020304" pitchFamily="18" charset="0"/>
            <a:cs typeface="Times New Roman" panose="02020603050405020304" pitchFamily="18" charset="0"/>
          </a:endParaRPr>
        </a:p>
      </dgm:t>
    </dgm:pt>
    <dgm:pt modelId="{87D2C567-E6E4-443E-B4DB-5F8ED3FDF1C6}" type="pres">
      <dgm:prSet presAssocID="{C3A06E37-7EB5-4E2E-91DC-4C647C5F920C}" presName="diagram" presStyleCnt="0">
        <dgm:presLayoutVars>
          <dgm:chPref val="1"/>
          <dgm:dir/>
          <dgm:animOne val="branch"/>
          <dgm:animLvl val="lvl"/>
          <dgm:resizeHandles/>
        </dgm:presLayoutVars>
      </dgm:prSet>
      <dgm:spPr/>
      <dgm:t>
        <a:bodyPr/>
        <a:lstStyle/>
        <a:p>
          <a:endParaRPr lang="en-US"/>
        </a:p>
      </dgm:t>
    </dgm:pt>
    <dgm:pt modelId="{4B9E52BC-4751-4CCE-8DDC-EEA8E7EAC4E9}" type="pres">
      <dgm:prSet presAssocID="{739E6513-4EC2-4D68-BF31-E9740C3BF089}" presName="root" presStyleCnt="0"/>
      <dgm:spPr/>
    </dgm:pt>
    <dgm:pt modelId="{D31CC513-6AB1-4565-A7C4-B1BAF10D4B08}" type="pres">
      <dgm:prSet presAssocID="{739E6513-4EC2-4D68-BF31-E9740C3BF089}" presName="rootComposite" presStyleCnt="0"/>
      <dgm:spPr/>
    </dgm:pt>
    <dgm:pt modelId="{A9AA908A-C4E4-426B-84AD-D6900FA4A25F}" type="pres">
      <dgm:prSet presAssocID="{739E6513-4EC2-4D68-BF31-E9740C3BF089}" presName="rootText" presStyleLbl="node1" presStyleIdx="0" presStyleCnt="2" custScaleX="110019" custScaleY="77109"/>
      <dgm:spPr/>
      <dgm:t>
        <a:bodyPr/>
        <a:lstStyle/>
        <a:p>
          <a:endParaRPr lang="en-US"/>
        </a:p>
      </dgm:t>
    </dgm:pt>
    <dgm:pt modelId="{695326B2-44F8-40EE-8F3D-9523786878ED}" type="pres">
      <dgm:prSet presAssocID="{739E6513-4EC2-4D68-BF31-E9740C3BF089}" presName="rootConnector" presStyleLbl="node1" presStyleIdx="0" presStyleCnt="2"/>
      <dgm:spPr/>
      <dgm:t>
        <a:bodyPr/>
        <a:lstStyle/>
        <a:p>
          <a:endParaRPr lang="en-US"/>
        </a:p>
      </dgm:t>
    </dgm:pt>
    <dgm:pt modelId="{7FA85D82-6637-438B-BD32-0B70D9F89BA5}" type="pres">
      <dgm:prSet presAssocID="{739E6513-4EC2-4D68-BF31-E9740C3BF089}" presName="childShape" presStyleCnt="0"/>
      <dgm:spPr/>
    </dgm:pt>
    <dgm:pt modelId="{08691B58-C12E-4159-A23A-F6854BA1CB2E}" type="pres">
      <dgm:prSet presAssocID="{0DD7C6F6-E3F5-4C58-857F-5CBFA6AE84EF}" presName="Name13" presStyleLbl="parChTrans1D2" presStyleIdx="0" presStyleCnt="3"/>
      <dgm:spPr/>
      <dgm:t>
        <a:bodyPr/>
        <a:lstStyle/>
        <a:p>
          <a:endParaRPr lang="en-US"/>
        </a:p>
      </dgm:t>
    </dgm:pt>
    <dgm:pt modelId="{129B1500-D487-427F-99B4-57F958BB9533}" type="pres">
      <dgm:prSet presAssocID="{F181E3DC-C823-4A05-AA5E-33BCA819472C}" presName="childText" presStyleLbl="bgAcc1" presStyleIdx="0" presStyleCnt="3" custScaleX="90469" custScaleY="151236">
        <dgm:presLayoutVars>
          <dgm:bulletEnabled val="1"/>
        </dgm:presLayoutVars>
      </dgm:prSet>
      <dgm:spPr/>
      <dgm:t>
        <a:bodyPr/>
        <a:lstStyle/>
        <a:p>
          <a:endParaRPr lang="en-US"/>
        </a:p>
      </dgm:t>
    </dgm:pt>
    <dgm:pt modelId="{7A62E8B1-930B-4A86-B163-776765952346}" type="pres">
      <dgm:prSet presAssocID="{DB9F7CFF-9474-4707-9D85-B1BE17E54087}" presName="root" presStyleCnt="0"/>
      <dgm:spPr/>
    </dgm:pt>
    <dgm:pt modelId="{8A55EC84-18DF-4AA0-806C-4333A4CED13A}" type="pres">
      <dgm:prSet presAssocID="{DB9F7CFF-9474-4707-9D85-B1BE17E54087}" presName="rootComposite" presStyleCnt="0"/>
      <dgm:spPr/>
    </dgm:pt>
    <dgm:pt modelId="{ECF0F805-D327-4568-8B4D-4FF9ECF3DE59}" type="pres">
      <dgm:prSet presAssocID="{DB9F7CFF-9474-4707-9D85-B1BE17E54087}" presName="rootText" presStyleLbl="node1" presStyleIdx="1" presStyleCnt="2" custScaleX="108702" custScaleY="70941" custLinFactNeighborX="-8486"/>
      <dgm:spPr/>
      <dgm:t>
        <a:bodyPr/>
        <a:lstStyle/>
        <a:p>
          <a:endParaRPr lang="en-US"/>
        </a:p>
      </dgm:t>
    </dgm:pt>
    <dgm:pt modelId="{5BD4E7F0-512E-42B5-94D0-C8B42486255F}" type="pres">
      <dgm:prSet presAssocID="{DB9F7CFF-9474-4707-9D85-B1BE17E54087}" presName="rootConnector" presStyleLbl="node1" presStyleIdx="1" presStyleCnt="2"/>
      <dgm:spPr/>
      <dgm:t>
        <a:bodyPr/>
        <a:lstStyle/>
        <a:p>
          <a:endParaRPr lang="en-US"/>
        </a:p>
      </dgm:t>
    </dgm:pt>
    <dgm:pt modelId="{33C8BCF6-E12E-4DEC-ABCD-1BC7C462AEE6}" type="pres">
      <dgm:prSet presAssocID="{DB9F7CFF-9474-4707-9D85-B1BE17E54087}" presName="childShape" presStyleCnt="0"/>
      <dgm:spPr/>
    </dgm:pt>
    <dgm:pt modelId="{200259AA-292A-4B4B-BA6F-FABAF23A1289}" type="pres">
      <dgm:prSet presAssocID="{642144A4-4405-4094-8ABE-97FF8901895A}" presName="Name13" presStyleLbl="parChTrans1D2" presStyleIdx="1" presStyleCnt="3"/>
      <dgm:spPr/>
      <dgm:t>
        <a:bodyPr/>
        <a:lstStyle/>
        <a:p>
          <a:endParaRPr lang="en-US"/>
        </a:p>
      </dgm:t>
    </dgm:pt>
    <dgm:pt modelId="{9F5B9A2F-55A8-4A6B-A972-CFEC63A475E5}" type="pres">
      <dgm:prSet presAssocID="{09CAF048-90C4-4085-82A9-626484038039}" presName="childText" presStyleLbl="bgAcc1" presStyleIdx="1" presStyleCnt="3">
        <dgm:presLayoutVars>
          <dgm:bulletEnabled val="1"/>
        </dgm:presLayoutVars>
      </dgm:prSet>
      <dgm:spPr/>
      <dgm:t>
        <a:bodyPr/>
        <a:lstStyle/>
        <a:p>
          <a:endParaRPr lang="en-US"/>
        </a:p>
      </dgm:t>
    </dgm:pt>
    <dgm:pt modelId="{744CDFBF-2F6E-455B-9A2A-17487604729F}" type="pres">
      <dgm:prSet presAssocID="{E0E127FE-BC21-4A91-AFD4-A6CBB1BC4902}" presName="Name13" presStyleLbl="parChTrans1D2" presStyleIdx="2" presStyleCnt="3"/>
      <dgm:spPr/>
      <dgm:t>
        <a:bodyPr/>
        <a:lstStyle/>
        <a:p>
          <a:endParaRPr lang="en-US"/>
        </a:p>
      </dgm:t>
    </dgm:pt>
    <dgm:pt modelId="{6C2A2CE9-5E27-4133-AE19-F06F018E293F}" type="pres">
      <dgm:prSet presAssocID="{D7D0F22F-0EEB-4806-8398-E0908A519076}" presName="childText" presStyleLbl="bgAcc1" presStyleIdx="2" presStyleCnt="3" custScaleY="132005">
        <dgm:presLayoutVars>
          <dgm:bulletEnabled val="1"/>
        </dgm:presLayoutVars>
      </dgm:prSet>
      <dgm:spPr/>
      <dgm:t>
        <a:bodyPr/>
        <a:lstStyle/>
        <a:p>
          <a:endParaRPr lang="en-US"/>
        </a:p>
      </dgm:t>
    </dgm:pt>
  </dgm:ptLst>
  <dgm:cxnLst>
    <dgm:cxn modelId="{23773078-40CE-4317-A615-8CEEAD8E7042}" type="presOf" srcId="{C3A06E37-7EB5-4E2E-91DC-4C647C5F920C}" destId="{87D2C567-E6E4-443E-B4DB-5F8ED3FDF1C6}" srcOrd="0" destOrd="0" presId="urn:microsoft.com/office/officeart/2005/8/layout/hierarchy3"/>
    <dgm:cxn modelId="{55580BBB-C4F3-44D1-A6C4-BFD448826576}" srcId="{DB9F7CFF-9474-4707-9D85-B1BE17E54087}" destId="{09CAF048-90C4-4085-82A9-626484038039}" srcOrd="0" destOrd="0" parTransId="{642144A4-4405-4094-8ABE-97FF8901895A}" sibTransId="{F4764D9E-DDF8-4F1A-AD81-E6EDC40C7652}"/>
    <dgm:cxn modelId="{7C5FAABB-410D-4277-AFA5-81AC3A504599}" type="presOf" srcId="{E0E127FE-BC21-4A91-AFD4-A6CBB1BC4902}" destId="{744CDFBF-2F6E-455B-9A2A-17487604729F}" srcOrd="0" destOrd="0" presId="urn:microsoft.com/office/officeart/2005/8/layout/hierarchy3"/>
    <dgm:cxn modelId="{68D34A68-F141-49BE-BB33-0DCB5E76D9B8}" srcId="{DB9F7CFF-9474-4707-9D85-B1BE17E54087}" destId="{D7D0F22F-0EEB-4806-8398-E0908A519076}" srcOrd="1" destOrd="0" parTransId="{E0E127FE-BC21-4A91-AFD4-A6CBB1BC4902}" sibTransId="{3A42E1F9-3B06-4DCA-BE0E-FFE52C8CB856}"/>
    <dgm:cxn modelId="{22CC322D-31AB-4068-963C-186883DF449B}" type="presOf" srcId="{09CAF048-90C4-4085-82A9-626484038039}" destId="{9F5B9A2F-55A8-4A6B-A972-CFEC63A475E5}" srcOrd="0" destOrd="0" presId="urn:microsoft.com/office/officeart/2005/8/layout/hierarchy3"/>
    <dgm:cxn modelId="{BF5E4167-79BD-46BD-BB34-3E104D160E95}" type="presOf" srcId="{F181E3DC-C823-4A05-AA5E-33BCA819472C}" destId="{129B1500-D487-427F-99B4-57F958BB9533}" srcOrd="0" destOrd="0" presId="urn:microsoft.com/office/officeart/2005/8/layout/hierarchy3"/>
    <dgm:cxn modelId="{1C4EDE52-F2B7-4CE3-96A2-E93925AB0AA0}" type="presOf" srcId="{739E6513-4EC2-4D68-BF31-E9740C3BF089}" destId="{A9AA908A-C4E4-426B-84AD-D6900FA4A25F}" srcOrd="0" destOrd="0" presId="urn:microsoft.com/office/officeart/2005/8/layout/hierarchy3"/>
    <dgm:cxn modelId="{3927FE68-27D8-4BAD-AFCC-12F88612F4DE}" type="presOf" srcId="{0DD7C6F6-E3F5-4C58-857F-5CBFA6AE84EF}" destId="{08691B58-C12E-4159-A23A-F6854BA1CB2E}" srcOrd="0" destOrd="0" presId="urn:microsoft.com/office/officeart/2005/8/layout/hierarchy3"/>
    <dgm:cxn modelId="{99743B59-4555-43C0-961D-FE058B6FC4B3}" srcId="{C3A06E37-7EB5-4E2E-91DC-4C647C5F920C}" destId="{739E6513-4EC2-4D68-BF31-E9740C3BF089}" srcOrd="0" destOrd="0" parTransId="{2087A7EC-B3C3-47B4-9E07-B47BA11D1EF7}" sibTransId="{E59F2FBA-D332-4626-AC0B-063E59327234}"/>
    <dgm:cxn modelId="{24EA2743-4706-423A-A019-DA6BBE6A14C1}" type="presOf" srcId="{D7D0F22F-0EEB-4806-8398-E0908A519076}" destId="{6C2A2CE9-5E27-4133-AE19-F06F018E293F}" srcOrd="0" destOrd="0" presId="urn:microsoft.com/office/officeart/2005/8/layout/hierarchy3"/>
    <dgm:cxn modelId="{59D8C390-9431-4E8B-B877-ECA3840A01F6}" srcId="{739E6513-4EC2-4D68-BF31-E9740C3BF089}" destId="{F181E3DC-C823-4A05-AA5E-33BCA819472C}" srcOrd="0" destOrd="0" parTransId="{0DD7C6F6-E3F5-4C58-857F-5CBFA6AE84EF}" sibTransId="{82A0471E-5C17-42FA-A3D0-337AA6F05569}"/>
    <dgm:cxn modelId="{21EA1305-F59B-4D86-AB32-8B69C246C8D2}" type="presOf" srcId="{DB9F7CFF-9474-4707-9D85-B1BE17E54087}" destId="{ECF0F805-D327-4568-8B4D-4FF9ECF3DE59}" srcOrd="0" destOrd="0" presId="urn:microsoft.com/office/officeart/2005/8/layout/hierarchy3"/>
    <dgm:cxn modelId="{70DFA0EA-A4C1-4EC7-899A-F35C16E5E122}" type="presOf" srcId="{739E6513-4EC2-4D68-BF31-E9740C3BF089}" destId="{695326B2-44F8-40EE-8F3D-9523786878ED}" srcOrd="1" destOrd="0" presId="urn:microsoft.com/office/officeart/2005/8/layout/hierarchy3"/>
    <dgm:cxn modelId="{0CDB71AE-3D0E-411F-83EB-7D4953152956}" type="presOf" srcId="{642144A4-4405-4094-8ABE-97FF8901895A}" destId="{200259AA-292A-4B4B-BA6F-FABAF23A1289}" srcOrd="0" destOrd="0" presId="urn:microsoft.com/office/officeart/2005/8/layout/hierarchy3"/>
    <dgm:cxn modelId="{9B5A176B-003C-44D6-B875-AE0AEF7D718A}" type="presOf" srcId="{DB9F7CFF-9474-4707-9D85-B1BE17E54087}" destId="{5BD4E7F0-512E-42B5-94D0-C8B42486255F}" srcOrd="1" destOrd="0" presId="urn:microsoft.com/office/officeart/2005/8/layout/hierarchy3"/>
    <dgm:cxn modelId="{7860BC30-54DD-40E8-9B11-6A32A25D5DF2}" srcId="{C3A06E37-7EB5-4E2E-91DC-4C647C5F920C}" destId="{DB9F7CFF-9474-4707-9D85-B1BE17E54087}" srcOrd="1" destOrd="0" parTransId="{7869E9F6-165D-480E-B55E-5C263D4DFB28}" sibTransId="{49E7B50E-A330-47AC-88EF-C4575BD1F5D8}"/>
    <dgm:cxn modelId="{D3D122A7-7982-433C-BBB6-4EB0AAB322C0}" type="presParOf" srcId="{87D2C567-E6E4-443E-B4DB-5F8ED3FDF1C6}" destId="{4B9E52BC-4751-4CCE-8DDC-EEA8E7EAC4E9}" srcOrd="0" destOrd="0" presId="urn:microsoft.com/office/officeart/2005/8/layout/hierarchy3"/>
    <dgm:cxn modelId="{CF7143B7-50D8-4C06-A22A-8325313C183C}" type="presParOf" srcId="{4B9E52BC-4751-4CCE-8DDC-EEA8E7EAC4E9}" destId="{D31CC513-6AB1-4565-A7C4-B1BAF10D4B08}" srcOrd="0" destOrd="0" presId="urn:microsoft.com/office/officeart/2005/8/layout/hierarchy3"/>
    <dgm:cxn modelId="{D85C97D9-D2D0-405D-BBA4-A5A8195954DC}" type="presParOf" srcId="{D31CC513-6AB1-4565-A7C4-B1BAF10D4B08}" destId="{A9AA908A-C4E4-426B-84AD-D6900FA4A25F}" srcOrd="0" destOrd="0" presId="urn:microsoft.com/office/officeart/2005/8/layout/hierarchy3"/>
    <dgm:cxn modelId="{4DA85AFE-FCB6-40D3-8454-926C40E89F70}" type="presParOf" srcId="{D31CC513-6AB1-4565-A7C4-B1BAF10D4B08}" destId="{695326B2-44F8-40EE-8F3D-9523786878ED}" srcOrd="1" destOrd="0" presId="urn:microsoft.com/office/officeart/2005/8/layout/hierarchy3"/>
    <dgm:cxn modelId="{62778AD2-7470-4510-BF06-669FD6D62F7A}" type="presParOf" srcId="{4B9E52BC-4751-4CCE-8DDC-EEA8E7EAC4E9}" destId="{7FA85D82-6637-438B-BD32-0B70D9F89BA5}" srcOrd="1" destOrd="0" presId="urn:microsoft.com/office/officeart/2005/8/layout/hierarchy3"/>
    <dgm:cxn modelId="{18A17FA0-AE64-48D6-A782-FD293AF1ED9D}" type="presParOf" srcId="{7FA85D82-6637-438B-BD32-0B70D9F89BA5}" destId="{08691B58-C12E-4159-A23A-F6854BA1CB2E}" srcOrd="0" destOrd="0" presId="urn:microsoft.com/office/officeart/2005/8/layout/hierarchy3"/>
    <dgm:cxn modelId="{7354389F-B2FC-4235-B03B-B82D88D9A699}" type="presParOf" srcId="{7FA85D82-6637-438B-BD32-0B70D9F89BA5}" destId="{129B1500-D487-427F-99B4-57F958BB9533}" srcOrd="1" destOrd="0" presId="urn:microsoft.com/office/officeart/2005/8/layout/hierarchy3"/>
    <dgm:cxn modelId="{2191911A-69FF-4951-A38F-D46F87559558}" type="presParOf" srcId="{87D2C567-E6E4-443E-B4DB-5F8ED3FDF1C6}" destId="{7A62E8B1-930B-4A86-B163-776765952346}" srcOrd="1" destOrd="0" presId="urn:microsoft.com/office/officeart/2005/8/layout/hierarchy3"/>
    <dgm:cxn modelId="{9789EBC9-5731-4C32-9508-C840E55AFA3A}" type="presParOf" srcId="{7A62E8B1-930B-4A86-B163-776765952346}" destId="{8A55EC84-18DF-4AA0-806C-4333A4CED13A}" srcOrd="0" destOrd="0" presId="urn:microsoft.com/office/officeart/2005/8/layout/hierarchy3"/>
    <dgm:cxn modelId="{993A2CAF-87D6-40C2-AE53-125F4B2349A5}" type="presParOf" srcId="{8A55EC84-18DF-4AA0-806C-4333A4CED13A}" destId="{ECF0F805-D327-4568-8B4D-4FF9ECF3DE59}" srcOrd="0" destOrd="0" presId="urn:microsoft.com/office/officeart/2005/8/layout/hierarchy3"/>
    <dgm:cxn modelId="{24A7C6D5-6741-49AC-BD34-470E8A1155F9}" type="presParOf" srcId="{8A55EC84-18DF-4AA0-806C-4333A4CED13A}" destId="{5BD4E7F0-512E-42B5-94D0-C8B42486255F}" srcOrd="1" destOrd="0" presId="urn:microsoft.com/office/officeart/2005/8/layout/hierarchy3"/>
    <dgm:cxn modelId="{6C9D52B6-51AA-4498-85C2-B29102C3A81F}" type="presParOf" srcId="{7A62E8B1-930B-4A86-B163-776765952346}" destId="{33C8BCF6-E12E-4DEC-ABCD-1BC7C462AEE6}" srcOrd="1" destOrd="0" presId="urn:microsoft.com/office/officeart/2005/8/layout/hierarchy3"/>
    <dgm:cxn modelId="{C4BBC3DF-0323-41E3-9971-270383EAAB66}" type="presParOf" srcId="{33C8BCF6-E12E-4DEC-ABCD-1BC7C462AEE6}" destId="{200259AA-292A-4B4B-BA6F-FABAF23A1289}" srcOrd="0" destOrd="0" presId="urn:microsoft.com/office/officeart/2005/8/layout/hierarchy3"/>
    <dgm:cxn modelId="{724245B9-16DC-44E6-80CA-9835B23C57E2}" type="presParOf" srcId="{33C8BCF6-E12E-4DEC-ABCD-1BC7C462AEE6}" destId="{9F5B9A2F-55A8-4A6B-A972-CFEC63A475E5}" srcOrd="1" destOrd="0" presId="urn:microsoft.com/office/officeart/2005/8/layout/hierarchy3"/>
    <dgm:cxn modelId="{9152F2FD-AAE8-4C7B-9546-C1965E4CAB16}" type="presParOf" srcId="{33C8BCF6-E12E-4DEC-ABCD-1BC7C462AEE6}" destId="{744CDFBF-2F6E-455B-9A2A-17487604729F}" srcOrd="2" destOrd="0" presId="urn:microsoft.com/office/officeart/2005/8/layout/hierarchy3"/>
    <dgm:cxn modelId="{A0B9E08C-5473-4DBB-8C73-28F13898550E}" type="presParOf" srcId="{33C8BCF6-E12E-4DEC-ABCD-1BC7C462AEE6}" destId="{6C2A2CE9-5E27-4133-AE19-F06F018E293F}" srcOrd="3" destOrd="0" presId="urn:microsoft.com/office/officeart/2005/8/layout/hierarchy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632848" cy="5439365"/>
        <a:chOff x="0" y="0"/>
        <a:chExt cx="7632848" cy="5439365"/>
      </a:xfrm>
    </dsp:grpSpPr>
    <dsp:sp modelId="{A9AA908A-C4E4-426B-84AD-D6900FA4A25F}">
      <dsp:nvSpPr>
        <dsp:cNvPr id="3" name="Rounded Rectangle 2"/>
        <dsp:cNvSpPr/>
      </dsp:nvSpPr>
      <dsp:spPr bwMode="white">
        <a:xfrm>
          <a:off x="60361" y="0"/>
          <a:ext cx="3391077" cy="1188352"/>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lIns="60960" tIns="40640" rIns="60960" bIns="406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200" b="0" dirty="0" err="1">
              <a:latin typeface="Times New Roman" panose="02020603050405020304" pitchFamily="18" charset="0"/>
              <a:cs typeface="Times New Roman" panose="02020603050405020304" pitchFamily="18" charset="0"/>
            </a:rPr>
            <a:t>Nông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nghiệp</a:t>
          </a:r>
          <a:endParaRPr lang="en-US" sz="3200" b="0" dirty="0">
            <a:latin typeface="Times New Roman" panose="02020603050405020304" pitchFamily="18" charset="0"/>
            <a:cs typeface="Times New Roman" panose="02020603050405020304" pitchFamily="18" charset="0"/>
          </a:endParaRPr>
        </a:p>
      </dsp:txBody>
      <dsp:txXfrm>
        <a:off x="60361" y="0"/>
        <a:ext cx="3391077" cy="1188352"/>
      </dsp:txXfrm>
    </dsp:sp>
    <dsp:sp modelId="{08691B58-C12E-4159-A23A-F6854BA1CB2E}">
      <dsp:nvSpPr>
        <dsp:cNvPr id="5" name="Freeform 4"/>
        <dsp:cNvSpPr/>
      </dsp:nvSpPr>
      <dsp:spPr bwMode="white">
        <a:xfrm>
          <a:off x="399468" y="1188352"/>
          <a:ext cx="339108" cy="1550657"/>
        </a:xfrm>
        <a:custGeom>
          <a:avLst/>
          <a:gdLst/>
          <a:ahLst/>
          <a:cxnLst/>
          <a:pathLst>
            <a:path w="534" h="2442">
              <a:moveTo>
                <a:pt x="0" y="0"/>
              </a:moveTo>
              <a:lnTo>
                <a:pt x="0" y="2442"/>
              </a:lnTo>
              <a:lnTo>
                <a:pt x="534" y="2442"/>
              </a:lnTo>
            </a:path>
          </a:pathLst>
        </a:custGeom>
      </dsp:spPr>
      <dsp:style>
        <a:lnRef idx="2">
          <a:schemeClr val="accent2"/>
        </a:lnRef>
        <a:fillRef idx="0">
          <a:schemeClr val="accent3">
            <a:tint val="90000"/>
          </a:schemeClr>
        </a:fillRef>
        <a:effectRef idx="0">
          <a:scrgbClr r="0" g="0" b="0"/>
        </a:effectRef>
        <a:fontRef idx="minor"/>
      </dsp:style>
      <dsp:txXfrm>
        <a:off x="399468" y="1188352"/>
        <a:ext cx="339108" cy="1550657"/>
      </dsp:txXfrm>
    </dsp:sp>
    <dsp:sp modelId="{129B1500-D487-427F-99B4-57F958BB9533}">
      <dsp:nvSpPr>
        <dsp:cNvPr id="6" name="Rounded Rectangle 5"/>
        <dsp:cNvSpPr/>
      </dsp:nvSpPr>
      <dsp:spPr bwMode="white">
        <a:xfrm>
          <a:off x="738576" y="1573635"/>
          <a:ext cx="2230795" cy="2330747"/>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0" dirty="0" err="1">
              <a:solidFill>
                <a:schemeClr val="dk1"/>
              </a:solidFill>
              <a:latin typeface="Times New Roman" panose="02020603050405020304" pitchFamily="18" charset="0"/>
              <a:cs typeface="Times New Roman" panose="02020603050405020304" pitchFamily="18" charset="0"/>
            </a:rPr>
            <a:t>Công</a:t>
          </a:r>
          <a:r>
            <a:rPr lang="en-US" sz="2400" b="0" dirty="0">
              <a:solidFill>
                <a:schemeClr val="dk1"/>
              </a:solidFill>
              <a:latin typeface="Times New Roman" panose="02020603050405020304" pitchFamily="18" charset="0"/>
              <a:cs typeface="Times New Roman" panose="02020603050405020304" pitchFamily="18" charset="0"/>
            </a:rPr>
            <a:t> cụ </a:t>
          </a:r>
          <a:r>
            <a:rPr lang="en-US" sz="2400" b="0" dirty="0" err="1">
              <a:solidFill>
                <a:schemeClr val="dk1"/>
              </a:solidFill>
              <a:latin typeface="Times New Roman" panose="02020603050405020304" pitchFamily="18" charset="0"/>
              <a:cs typeface="Times New Roman" panose="02020603050405020304" pitchFamily="18" charset="0"/>
            </a:rPr>
            <a:t>thô</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sơ</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err="1">
              <a:solidFill>
                <a:schemeClr val="dk1"/>
              </a:solidFill>
              <a:latin typeface="Times New Roman" panose="02020603050405020304" pitchFamily="18" charset="0"/>
              <a:cs typeface="Times New Roman" panose="02020603050405020304" pitchFamily="18" charset="0"/>
            </a:rPr>
            <a:t>lạc</a:t>
          </a:r>
          <a:r>
            <a:rPr lang="en-US" sz="2400" b="0">
              <a:solidFill>
                <a:schemeClr val="dk1"/>
              </a:solidFill>
              <a:latin typeface="Times New Roman" panose="02020603050405020304" pitchFamily="18" charset="0"/>
              <a:cs typeface="Times New Roman" panose="02020603050405020304" pitchFamily="18" charset="0"/>
            </a:rPr>
            <a:t> hậu, </a:t>
          </a:r>
          <a:r>
            <a:rPr lang="en-US" sz="2400" b="0" dirty="0" err="1">
              <a:solidFill>
                <a:schemeClr val="dk1"/>
              </a:solidFill>
              <a:latin typeface="Times New Roman" panose="02020603050405020304" pitchFamily="18" charset="0"/>
              <a:cs typeface="Times New Roman" panose="02020603050405020304" pitchFamily="18" charset="0"/>
            </a:rPr>
            <a:t>năng</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suất</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err="1">
              <a:solidFill>
                <a:schemeClr val="dk1"/>
              </a:solidFill>
              <a:latin typeface="Times New Roman" panose="02020603050405020304" pitchFamily="18" charset="0"/>
              <a:cs typeface="Times New Roman" panose="02020603050405020304" pitchFamily="18" charset="0"/>
            </a:rPr>
            <a:t>thấp</a:t>
          </a:r>
          <a:r>
            <a:rPr lang="en-US" sz="2400" b="0">
              <a:solidFill>
                <a:schemeClr val="dk1"/>
              </a:solidFill>
              <a:latin typeface="Times New Roman" panose="02020603050405020304" pitchFamily="18" charset="0"/>
              <a:cs typeface="Times New Roman" panose="02020603050405020304" pitchFamily="18" charset="0"/>
            </a:rPr>
            <a:t>, nạn </a:t>
          </a:r>
          <a:r>
            <a:rPr lang="en-US" sz="2400" b="0" dirty="0" err="1">
              <a:solidFill>
                <a:schemeClr val="dk1"/>
              </a:solidFill>
              <a:latin typeface="Times New Roman" panose="02020603050405020304" pitchFamily="18" charset="0"/>
              <a:cs typeface="Times New Roman" panose="02020603050405020304" pitchFamily="18" charset="0"/>
            </a:rPr>
            <a:t>mất</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err="1">
              <a:solidFill>
                <a:schemeClr val="dk1"/>
              </a:solidFill>
              <a:latin typeface="Times New Roman" panose="02020603050405020304" pitchFamily="18" charset="0"/>
              <a:cs typeface="Times New Roman" panose="02020603050405020304" pitchFamily="18" charset="0"/>
            </a:rPr>
            <a:t>mùa</a:t>
          </a:r>
          <a:r>
            <a:rPr lang="en-US" sz="2400" b="0">
              <a:solidFill>
                <a:schemeClr val="dk1"/>
              </a:solidFill>
              <a:latin typeface="Times New Roman" panose="02020603050405020304" pitchFamily="18" charset="0"/>
              <a:cs typeface="Times New Roman" panose="02020603050405020304" pitchFamily="18" charset="0"/>
            </a:rPr>
            <a:t>, đói </a:t>
          </a:r>
          <a:r>
            <a:rPr lang="en-US" sz="2400" b="0" dirty="0" err="1">
              <a:solidFill>
                <a:schemeClr val="dk1"/>
              </a:solidFill>
              <a:latin typeface="Times New Roman" panose="02020603050405020304" pitchFamily="18" charset="0"/>
              <a:cs typeface="Times New Roman" panose="02020603050405020304" pitchFamily="18" charset="0"/>
            </a:rPr>
            <a:t>kém</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thường</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xuyên</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xảy</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ra.</a:t>
          </a:r>
          <a:endParaRPr lang="en-US" sz="2400" b="0" dirty="0">
            <a:solidFill>
              <a:schemeClr val="dk1"/>
            </a:solidFill>
            <a:latin typeface="Times New Roman" panose="02020603050405020304" pitchFamily="18" charset="0"/>
            <a:cs typeface="Times New Roman" panose="02020603050405020304" pitchFamily="18" charset="0"/>
          </a:endParaRPr>
        </a:p>
      </dsp:txBody>
      <dsp:txXfrm>
        <a:off x="738576" y="1573635"/>
        <a:ext cx="2230795" cy="2330747"/>
      </dsp:txXfrm>
    </dsp:sp>
    <dsp:sp modelId="{ECF0F805-D327-4568-8B4D-4FF9ECF3DE59}">
      <dsp:nvSpPr>
        <dsp:cNvPr id="7" name="Rounded Rectangle 6"/>
        <dsp:cNvSpPr/>
      </dsp:nvSpPr>
      <dsp:spPr bwMode="white">
        <a:xfrm>
          <a:off x="3960443" y="0"/>
          <a:ext cx="3350483" cy="1093295"/>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lIns="60960" tIns="40640" rIns="60960" bIns="406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200" b="0" dirty="0" err="1">
              <a:latin typeface="Times New Roman" panose="02020603050405020304" pitchFamily="18" charset="0"/>
              <a:cs typeface="Times New Roman" panose="02020603050405020304" pitchFamily="18" charset="0"/>
            </a:rPr>
            <a:t>Công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thương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nghiệp</a:t>
          </a:r>
          <a:endParaRPr lang="en-US" sz="3200" b="0" dirty="0">
            <a:latin typeface="Times New Roman" panose="02020603050405020304" pitchFamily="18" charset="0"/>
            <a:cs typeface="Times New Roman" panose="02020603050405020304" pitchFamily="18" charset="0"/>
          </a:endParaRPr>
        </a:p>
      </dsp:txBody>
      <dsp:txXfrm>
        <a:off x="3960443" y="0"/>
        <a:ext cx="3350483" cy="1093295"/>
      </dsp:txXfrm>
    </dsp:sp>
    <dsp:sp modelId="{200259AA-292A-4B4B-BA6F-FABAF23A1289}">
      <dsp:nvSpPr>
        <dsp:cNvPr id="9" name="Freeform 8"/>
        <dsp:cNvSpPr/>
      </dsp:nvSpPr>
      <dsp:spPr bwMode="white">
        <a:xfrm>
          <a:off x="4295491" y="1093295"/>
          <a:ext cx="596609" cy="1155849"/>
        </a:xfrm>
        <a:custGeom>
          <a:avLst/>
          <a:gdLst/>
          <a:ahLst/>
          <a:cxnLst/>
          <a:pathLst>
            <a:path w="940" h="1820">
              <a:moveTo>
                <a:pt x="0" y="0"/>
              </a:moveTo>
              <a:lnTo>
                <a:pt x="0" y="1820"/>
              </a:lnTo>
              <a:lnTo>
                <a:pt x="940" y="1820"/>
              </a:lnTo>
            </a:path>
          </a:pathLst>
        </a:custGeom>
      </dsp:spPr>
      <dsp:style>
        <a:lnRef idx="2">
          <a:schemeClr val="accent2"/>
        </a:lnRef>
        <a:fillRef idx="0">
          <a:schemeClr val="accent3">
            <a:tint val="90000"/>
          </a:schemeClr>
        </a:fillRef>
        <a:effectRef idx="0">
          <a:scrgbClr r="0" g="0" b="0"/>
        </a:effectRef>
        <a:fontRef idx="minor"/>
      </dsp:style>
      <dsp:txXfrm>
        <a:off x="4295491" y="1093295"/>
        <a:ext cx="596609" cy="1155849"/>
      </dsp:txXfrm>
    </dsp:sp>
    <dsp:sp modelId="{9F5B9A2F-55A8-4A6B-A972-CFEC63A475E5}">
      <dsp:nvSpPr>
        <dsp:cNvPr id="10" name="Rounded Rectangle 9"/>
        <dsp:cNvSpPr/>
      </dsp:nvSpPr>
      <dsp:spPr bwMode="white">
        <a:xfrm>
          <a:off x="4892100" y="1478578"/>
          <a:ext cx="2465812" cy="1541132"/>
        </a:xfrm>
        <a:prstGeom prst="roundRect">
          <a:avLst>
            <a:gd name="adj" fmla="val 10000"/>
          </a:avLst>
        </a:prstGeom>
      </dsp:spPr>
      <dsp:style>
        <a:lnRef idx="2">
          <a:schemeClr val="accent3"/>
        </a:lnRef>
        <a:fillRef idx="1">
          <a:schemeClr val="lt1">
            <a:alpha val="90000"/>
          </a:schemeClr>
        </a:fillRef>
        <a:effectRef idx="0">
          <a:scrgbClr r="0" g="0" b="0"/>
        </a:effectRef>
        <a:fontRef idx="minor"/>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0" dirty="0" err="1">
              <a:solidFill>
                <a:schemeClr val="dk1"/>
              </a:solidFill>
              <a:latin typeface="Times New Roman" panose="02020603050405020304" pitchFamily="18" charset="0"/>
              <a:cs typeface="Times New Roman" panose="02020603050405020304" pitchFamily="18" charset="0"/>
            </a:rPr>
            <a:t>Phát</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triển</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nhưng</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bị</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chế</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độ</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err="1">
              <a:solidFill>
                <a:schemeClr val="dk1"/>
              </a:solidFill>
              <a:latin typeface="Times New Roman" panose="02020603050405020304" pitchFamily="18" charset="0"/>
              <a:cs typeface="Times New Roman" panose="02020603050405020304" pitchFamily="18" charset="0"/>
            </a:rPr>
            <a:t>phong</a:t>
          </a:r>
          <a:r>
            <a:rPr lang="en-US" sz="2400" b="0">
              <a:solidFill>
                <a:schemeClr val="dk1"/>
              </a:solidFill>
              <a:latin typeface="Times New Roman" panose="02020603050405020304" pitchFamily="18" charset="0"/>
              <a:cs typeface="Times New Roman" panose="02020603050405020304" pitchFamily="18" charset="0"/>
            </a:rPr>
            <a:t> kiến </a:t>
          </a:r>
          <a:r>
            <a:rPr lang="en-US" sz="2400" b="0" dirty="0" err="1">
              <a:solidFill>
                <a:schemeClr val="dk1"/>
              </a:solidFill>
              <a:latin typeface="Times New Roman" panose="02020603050405020304" pitchFamily="18" charset="0"/>
              <a:cs typeface="Times New Roman" panose="02020603050405020304" pitchFamily="18" charset="0"/>
            </a:rPr>
            <a:t>kìm</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hãm</a:t>
          </a:r>
          <a:r>
            <a:rPr lang="en-US" sz="2400" b="0" dirty="0">
              <a:solidFill>
                <a:schemeClr val="dk1"/>
              </a:solidFill>
              <a:latin typeface="Times New Roman" panose="02020603050405020304" pitchFamily="18" charset="0"/>
              <a:cs typeface="Times New Roman" panose="02020603050405020304" pitchFamily="18" charset="0"/>
            </a:rPr>
            <a:t>.</a:t>
          </a:r>
          <a:endParaRPr>
            <a:solidFill>
              <a:schemeClr val="dk1"/>
            </a:solidFill>
          </a:endParaRPr>
        </a:p>
      </dsp:txBody>
      <dsp:txXfrm>
        <a:off x="4892100" y="1478578"/>
        <a:ext cx="2465812" cy="1541132"/>
      </dsp:txXfrm>
    </dsp:sp>
    <dsp:sp modelId="{744CDFBF-2F6E-455B-9A2A-17487604729F}">
      <dsp:nvSpPr>
        <dsp:cNvPr id="11" name="Freeform 10"/>
        <dsp:cNvSpPr/>
      </dsp:nvSpPr>
      <dsp:spPr bwMode="white">
        <a:xfrm>
          <a:off x="4295491" y="1093295"/>
          <a:ext cx="596609" cy="3328884"/>
        </a:xfrm>
        <a:custGeom>
          <a:avLst/>
          <a:gdLst/>
          <a:ahLst/>
          <a:cxnLst/>
          <a:pathLst>
            <a:path w="940" h="5242">
              <a:moveTo>
                <a:pt x="0" y="0"/>
              </a:moveTo>
              <a:lnTo>
                <a:pt x="0" y="5242"/>
              </a:lnTo>
              <a:lnTo>
                <a:pt x="940" y="5242"/>
              </a:lnTo>
            </a:path>
          </a:pathLst>
        </a:custGeom>
      </dsp:spPr>
      <dsp:style>
        <a:lnRef idx="2">
          <a:schemeClr val="accent2"/>
        </a:lnRef>
        <a:fillRef idx="0">
          <a:schemeClr val="accent3">
            <a:tint val="90000"/>
          </a:schemeClr>
        </a:fillRef>
        <a:effectRef idx="0">
          <a:scrgbClr r="0" g="0" b="0"/>
        </a:effectRef>
        <a:fontRef idx="minor"/>
      </dsp:style>
      <dsp:txXfrm>
        <a:off x="4295491" y="1093295"/>
        <a:ext cx="596609" cy="3328884"/>
      </dsp:txXfrm>
    </dsp:sp>
    <dsp:sp modelId="{6C2A2CE9-5E27-4133-AE19-F06F018E293F}">
      <dsp:nvSpPr>
        <dsp:cNvPr id="12" name="Rounded Rectangle 11"/>
        <dsp:cNvSpPr/>
      </dsp:nvSpPr>
      <dsp:spPr bwMode="white">
        <a:xfrm>
          <a:off x="4892100" y="3404993"/>
          <a:ext cx="2465812" cy="2034372"/>
        </a:xfrm>
        <a:prstGeom prst="roundRect">
          <a:avLst>
            <a:gd name="adj" fmla="val 10000"/>
          </a:avLst>
        </a:prstGeom>
      </dsp:spPr>
      <dsp:style>
        <a:lnRef idx="2">
          <a:schemeClr val="accent4"/>
        </a:lnRef>
        <a:fillRef idx="1">
          <a:schemeClr val="lt1">
            <a:alpha val="90000"/>
          </a:schemeClr>
        </a:fillRef>
        <a:effectRef idx="0">
          <a:scrgbClr r="0" g="0" b="0"/>
        </a:effectRef>
        <a:fontRef idx="minor"/>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0" dirty="0" err="1">
              <a:solidFill>
                <a:schemeClr val="dk1"/>
              </a:solidFill>
              <a:latin typeface="Times New Roman" panose="02020603050405020304" pitchFamily="18" charset="0"/>
              <a:cs typeface="Times New Roman" panose="02020603050405020304" pitchFamily="18" charset="0"/>
            </a:rPr>
            <a:t>Chưa</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có</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sự</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thống</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nhất</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về</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đơn</a:t>
          </a:r>
          <a:r>
            <a:rPr lang="en-US" sz="2400" b="0" dirty="0">
              <a:solidFill>
                <a:schemeClr val="dk1"/>
              </a:solidFill>
              <a:latin typeface="Times New Roman" panose="02020603050405020304" pitchFamily="18" charset="0"/>
              <a:cs typeface="Times New Roman" panose="02020603050405020304" pitchFamily="18" charset="0"/>
            </a:rPr>
            <a:t> vị </a:t>
          </a:r>
          <a:r>
            <a:rPr lang="en-US" sz="2400" b="0" dirty="0" err="1">
              <a:solidFill>
                <a:schemeClr val="dk1"/>
              </a:solidFill>
              <a:latin typeface="Times New Roman" panose="02020603050405020304" pitchFamily="18" charset="0"/>
              <a:cs typeface="Times New Roman" panose="02020603050405020304" pitchFamily="18" charset="0"/>
            </a:rPr>
            <a:t>đo</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lường</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và</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tiền</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tệ</a:t>
          </a:r>
          <a:r>
            <a:rPr lang="en-US" sz="2400" b="0" dirty="0">
              <a:solidFill>
                <a:schemeClr val="dk1"/>
              </a:solidFill>
              <a:latin typeface="Times New Roman" panose="02020603050405020304" pitchFamily="18" charset="0"/>
              <a:cs typeface="Times New Roman" panose="02020603050405020304" pitchFamily="18" charset="0"/>
            </a:rPr>
            <a:t>.</a:t>
          </a:r>
          <a:endParaRPr>
            <a:solidFill>
              <a:schemeClr val="dk1"/>
            </a:solidFill>
          </a:endParaRPr>
        </a:p>
      </dsp:txBody>
      <dsp:txXfrm>
        <a:off x="4892100" y="3404993"/>
        <a:ext cx="2465812" cy="2034372"/>
      </dsp:txXfrm>
    </dsp:sp>
    <dsp:sp modelId="{695326B2-44F8-40EE-8F3D-9523786878ED}">
      <dsp:nvSpPr>
        <dsp:cNvPr id="4" name="Rounded Rectangle 3" hidden="1"/>
        <dsp:cNvSpPr/>
      </dsp:nvSpPr>
      <dsp:spPr>
        <a:xfrm>
          <a:off x="60361" y="0"/>
          <a:ext cx="678215" cy="1188352"/>
        </a:xfrm>
        <a:prstGeom prst="roundRect">
          <a:avLst>
            <a:gd name="adj" fmla="val 10000"/>
          </a:avLst>
        </a:prstGeom>
      </dsp:spPr>
      <dsp:txXfrm>
        <a:off x="60361" y="0"/>
        <a:ext cx="678215" cy="1188352"/>
      </dsp:txXfrm>
    </dsp:sp>
    <dsp:sp modelId="{5BD4E7F0-512E-42B5-94D0-C8B42486255F}">
      <dsp:nvSpPr>
        <dsp:cNvPr id="8" name="Rounded Rectangle 7" hidden="1"/>
        <dsp:cNvSpPr/>
      </dsp:nvSpPr>
      <dsp:spPr>
        <a:xfrm>
          <a:off x="3960443" y="0"/>
          <a:ext cx="670097" cy="1093295"/>
        </a:xfrm>
        <a:prstGeom prst="roundRect">
          <a:avLst>
            <a:gd name="adj" fmla="val 10000"/>
          </a:avLst>
        </a:prstGeom>
      </dsp:spPr>
      <dsp:txXfrm>
        <a:off x="3960443" y="0"/>
        <a:ext cx="670097" cy="10932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6C920-A605-48C7-84AB-6344B6513A4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47854-48EB-42CE-B553-F1225BEA1C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panose="020F0502020204030204"/>
                <a:ea typeface="SimSun" pitchFamily="2" charset="-122"/>
              </a:rPr>
            </a:fld>
            <a:endParaRPr lang="zh-CN" altLang="en-US">
              <a:solidFill>
                <a:prstClr val="black"/>
              </a:solidFill>
              <a:latin typeface="Calibri" panose="020F0502020204030204"/>
              <a:ea typeface="SimSun"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panose="020F0502020204030204"/>
                <a:ea typeface="SimSun" pitchFamily="2" charset="-122"/>
              </a:rPr>
            </a:fld>
            <a:endParaRPr lang="zh-CN" altLang="en-US">
              <a:solidFill>
                <a:prstClr val="black"/>
              </a:solidFill>
              <a:latin typeface="Calibri" panose="020F0502020204030204"/>
              <a:ea typeface="SimSun"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247854-48EB-42CE-B553-F1225BEA1C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panose="020F0502020204030204"/>
                <a:ea typeface="SimSun" pitchFamily="2" charset="-122"/>
              </a:rPr>
            </a:fld>
            <a:endParaRPr lang="zh-CN" altLang="en-US">
              <a:solidFill>
                <a:prstClr val="black"/>
              </a:solidFill>
              <a:latin typeface="Calibri" panose="020F0502020204030204"/>
              <a:ea typeface="SimSun"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47854-48EB-42CE-B553-F1225BEA1CF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panose="020F0502020204030204"/>
                <a:ea typeface="SimSun" pitchFamily="2" charset="-122"/>
              </a:rPr>
            </a:fld>
            <a:endParaRPr lang="zh-CN" altLang="en-US">
              <a:solidFill>
                <a:prstClr val="black"/>
              </a:solidFill>
              <a:latin typeface="Calibri" panose="020F0502020204030204"/>
              <a:ea typeface="SimSun"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panose="020F0502020204030204"/>
                <a:ea typeface="SimSun" pitchFamily="2" charset="-122"/>
              </a:rPr>
            </a:fld>
            <a:endParaRPr lang="zh-CN" altLang="en-US">
              <a:solidFill>
                <a:prstClr val="black"/>
              </a:solidFill>
              <a:latin typeface="Calibri" panose="020F0502020204030204"/>
              <a:ea typeface="SimSun"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28247854-48EB-42CE-B553-F1225BEA1CF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A199C5-9A3C-494E-BE3F-8FDD542936E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panose="020F0502020204030204"/>
                <a:ea typeface="SimSun" pitchFamily="2" charset="-122"/>
              </a:rPr>
            </a:fld>
            <a:endParaRPr lang="zh-CN" altLang="en-US">
              <a:solidFill>
                <a:prstClr val="black"/>
              </a:solidFill>
              <a:latin typeface="Calibri" panose="020F0502020204030204"/>
              <a:ea typeface="SimSun"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panose="020F0502020204030204"/>
                <a:ea typeface="SimSun" pitchFamily="2" charset="-122"/>
              </a:rPr>
            </a:fld>
            <a:endParaRPr lang="zh-CN" altLang="en-US">
              <a:solidFill>
                <a:prstClr val="black"/>
              </a:solidFill>
              <a:latin typeface="Calibri" panose="020F0502020204030204"/>
              <a:ea typeface="SimSun"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47854-48EB-42CE-B553-F1225BEA1C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A199C5-9A3C-494E-BE3F-8FDD542936E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panose="020F0502020204030204"/>
                <a:ea typeface="SimSun" pitchFamily="2" charset="-122"/>
              </a:rPr>
            </a:fld>
            <a:endParaRPr lang="zh-CN" altLang="en-US">
              <a:solidFill>
                <a:prstClr val="black"/>
              </a:solidFill>
              <a:latin typeface="Calibri" panose="020F0502020204030204"/>
              <a:ea typeface="SimSun"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47854-48EB-42CE-B553-F1225BEA1CF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47854-48EB-42CE-B553-F1225BEA1CF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47854-48EB-42CE-B553-F1225BEA1CF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a:buNone/>
            </a:pPr>
            <a:fld id="{9A0DB2DC-4C9A-4742-B13C-FB6460FD3503}" type="slidenum">
              <a:rPr lang="en-US" sz="1200" dirty="0">
                <a:latin typeface=".VnTime" panose="020B7200000000000000" pitchFamily="34" charset="0"/>
              </a:rPr>
            </a:fld>
            <a:endParaRPr lang="en-US" sz="1200" dirty="0">
              <a:latin typeface=".VnTime" panose="020B7200000000000000" pitchFamily="34" charset="0"/>
            </a:endParaRPr>
          </a:p>
        </p:txBody>
      </p:sp>
      <p:sp>
        <p:nvSpPr>
          <p:cNvPr id="26627" name="Rectangle 2"/>
          <p:cNvSpPr>
            <a:spLocks noGrp="1" noRot="1" noChangeAspect="1" noTextEdit="1"/>
          </p:cNvSpPr>
          <p:nvPr>
            <p:ph type="sldImg"/>
          </p:nvPr>
        </p:nvSpPr>
        <p:spPr>
          <a:ln>
            <a:solidFill>
              <a:srgbClr val="000000">
                <a:alpha val="100000"/>
              </a:srgbClr>
            </a:solidFill>
            <a:miter lim="800000"/>
          </a:ln>
        </p:spPr>
      </p:sp>
      <p:sp>
        <p:nvSpPr>
          <p:cNvPr id="26628" name="Rectangle 3"/>
          <p:cNvSpPr>
            <a:spLocks noGrp="1"/>
          </p:cNvSpPr>
          <p:nvPr>
            <p:ph type="body" idx="1"/>
          </p:nvPr>
        </p:nvSpPr>
        <p:spPr>
          <a:noFill/>
          <a:ln>
            <a:noFill/>
          </a:ln>
        </p:spPr>
        <p:txBody>
          <a:bodyPr wrap="square" lIns="91440" tIns="45720" rIns="91440" bIns="45720" anchor="t" anchorCtr="0"/>
          <a:p>
            <a:pPr lvl="0">
              <a:spcBef>
                <a:spcPct val="0"/>
              </a:spcBef>
            </a:pPr>
            <a:endParaRPr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panose="020F0502020204030204"/>
                <a:ea typeface="SimSun" pitchFamily="2" charset="-122"/>
              </a:rPr>
            </a:fld>
            <a:endParaRPr lang="zh-CN" altLang="en-US">
              <a:solidFill>
                <a:prstClr val="black"/>
              </a:solidFill>
              <a:latin typeface="Calibri" panose="020F0502020204030204"/>
              <a:ea typeface="SimSun"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Slide Image Placeholder 1"/>
          <p:cNvSpPr>
            <a:spLocks noGrp="1" noRot="1" noChangeAspect="1" noTextEdit="1"/>
          </p:cNvSpPr>
          <p:nvPr>
            <p:ph type="sldImg"/>
          </p:nvPr>
        </p:nvSpPr>
        <p:spPr>
          <a:ln>
            <a:solidFill>
              <a:srgbClr val="000000">
                <a:alpha val="100000"/>
              </a:srgbClr>
            </a:solidFill>
            <a:miter lim="800000"/>
          </a:ln>
        </p:spPr>
      </p:sp>
      <p:sp>
        <p:nvSpPr>
          <p:cNvPr id="12291" name="Notes Placeholder 2"/>
          <p:cNvSpPr>
            <a:spLocks noGrp="1"/>
          </p:cNvSpPr>
          <p:nvPr>
            <p:ph type="body" idx="1"/>
          </p:nvPr>
        </p:nvSpPr>
        <p:spPr>
          <a:noFill/>
          <a:ln>
            <a:noFill/>
          </a:ln>
        </p:spPr>
        <p:txBody>
          <a:bodyPr wrap="square" lIns="91440" tIns="45720" rIns="91440" bIns="45720" anchor="t" anchorCtr="0"/>
          <a:p>
            <a:pPr lvl="0">
              <a:spcBef>
                <a:spcPct val="0"/>
              </a:spcBef>
            </a:pPr>
            <a:endParaRPr dirty="0">
              <a:latin typeface="Arial" panose="020B0604020202020204" pitchFamily="34" charset="0"/>
            </a:endParaRPr>
          </a:p>
        </p:txBody>
      </p:sp>
      <p:sp>
        <p:nvSpPr>
          <p:cNvPr id="122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a:buNone/>
            </a:pPr>
            <a:fld id="{9A0DB2DC-4C9A-4742-B13C-FB6460FD3503}" type="slidenum">
              <a:rPr lang="vi-VN" altLang="x-none" sz="1200" dirty="0">
                <a:latin typeface="Arial" panose="020B0604020202020204" pitchFamily="34" charset="0"/>
              </a:rPr>
            </a:fld>
            <a:endParaRPr lang="vi-VN" altLang="x-none" sz="1200"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Rot="1" noChangeAspect="1" noTextEdit="1"/>
          </p:cNvSpPr>
          <p:nvPr>
            <p:ph type="sldImg"/>
          </p:nvPr>
        </p:nvSpPr>
        <p:spPr>
          <a:ln>
            <a:solidFill>
              <a:srgbClr val="000000">
                <a:alpha val="100000"/>
              </a:srgbClr>
            </a:solidFill>
            <a:miter lim="800000"/>
          </a:ln>
        </p:spPr>
      </p:sp>
      <p:sp>
        <p:nvSpPr>
          <p:cNvPr id="14339" name="Rectangle 3"/>
          <p:cNvSpPr>
            <a:spLocks noGrp="1"/>
          </p:cNvSpPr>
          <p:nvPr>
            <p:ph type="body" idx="1"/>
          </p:nvPr>
        </p:nvSpPr>
        <p:spPr>
          <a:noFill/>
          <a:ln>
            <a:noFill/>
          </a:ln>
        </p:spPr>
        <p:txBody>
          <a:bodyPr wrap="square" lIns="91440" tIns="45720" rIns="91440" bIns="45720" anchor="t" anchorCtr="0"/>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r>
              <a:rPr sz="1000" dirty="0"/>
              <a:t>Doan Hung- Khoa Lich Su DH Quy Nhon</a:t>
            </a:r>
            <a:endParaRPr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47854-48EB-42CE-B553-F1225BEA1CF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panose="020F0502020204030204"/>
                <a:ea typeface="SimSun" pitchFamily="2" charset="-122"/>
              </a:rPr>
            </a:fld>
            <a:endParaRPr lang="zh-CN" altLang="en-US">
              <a:solidFill>
                <a:prstClr val="black"/>
              </a:solidFill>
              <a:latin typeface="Calibri" panose="020F0502020204030204"/>
              <a:ea typeface="SimSun"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panose="020F0502020204030204"/>
                <a:ea typeface="SimSun" pitchFamily="2" charset="-122"/>
              </a:rPr>
            </a:fld>
            <a:endParaRPr lang="zh-CN" altLang="en-US">
              <a:solidFill>
                <a:prstClr val="black"/>
              </a:solidFill>
              <a:latin typeface="Calibri" panose="020F0502020204030204"/>
              <a:ea typeface="SimSun"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panose="020F0502020204030204"/>
                <a:ea typeface="SimSun" pitchFamily="2" charset="-122"/>
              </a:rPr>
            </a:fld>
            <a:endParaRPr lang="zh-CN" altLang="en-US">
              <a:solidFill>
                <a:prstClr val="black"/>
              </a:solidFill>
              <a:latin typeface="Calibri" panose="020F0502020204030204"/>
              <a:ea typeface="SimSun"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userDrawn="1"/>
        </p:nvGrpSpPr>
        <p:grpSpPr>
          <a:xfrm>
            <a:off x="3578131" y="-196212"/>
            <a:ext cx="5079571" cy="1298501"/>
            <a:chOff x="3533159" y="845920"/>
            <a:chExt cx="5079571" cy="1298501"/>
          </a:xfrm>
        </p:grpSpPr>
        <p:sp>
          <p:nvSpPr>
            <p:cNvPr id="6" name="矩形 7"/>
            <p:cNvSpPr/>
            <p:nvPr/>
          </p:nvSpPr>
          <p:spPr>
            <a:xfrm>
              <a:off x="7724403" y="845920"/>
              <a:ext cx="90446" cy="577949"/>
            </a:xfrm>
            <a:custGeom>
              <a:avLst/>
              <a:gdLst>
                <a:gd name="connsiteX0" fmla="*/ 0 w 143692"/>
                <a:gd name="connsiteY0" fmla="*/ 0 h 577949"/>
                <a:gd name="connsiteX1" fmla="*/ 143692 w 143692"/>
                <a:gd name="connsiteY1" fmla="*/ 0 h 577949"/>
                <a:gd name="connsiteX2" fmla="*/ 143692 w 143692"/>
                <a:gd name="connsiteY2" fmla="*/ 577949 h 577949"/>
                <a:gd name="connsiteX3" fmla="*/ 0 w 143692"/>
                <a:gd name="connsiteY3" fmla="*/ 577949 h 577949"/>
                <a:gd name="connsiteX4" fmla="*/ 0 w 143692"/>
                <a:gd name="connsiteY4" fmla="*/ 0 h 577949"/>
                <a:gd name="connsiteX0-1" fmla="*/ 17417 w 161109"/>
                <a:gd name="connsiteY0-2" fmla="*/ 0 h 577949"/>
                <a:gd name="connsiteX1-3" fmla="*/ 161109 w 161109"/>
                <a:gd name="connsiteY1-4" fmla="*/ 0 h 577949"/>
                <a:gd name="connsiteX2-5" fmla="*/ 161109 w 161109"/>
                <a:gd name="connsiteY2-6" fmla="*/ 577949 h 577949"/>
                <a:gd name="connsiteX3-7" fmla="*/ 17417 w 161109"/>
                <a:gd name="connsiteY3-8" fmla="*/ 577949 h 577949"/>
                <a:gd name="connsiteX4-9" fmla="*/ 17417 w 161109"/>
                <a:gd name="connsiteY4-10" fmla="*/ 0 h 577949"/>
                <a:gd name="connsiteX0-11" fmla="*/ 17417 w 161109"/>
                <a:gd name="connsiteY0-12" fmla="*/ 0 h 577949"/>
                <a:gd name="connsiteX1-13" fmla="*/ 161109 w 161109"/>
                <a:gd name="connsiteY1-14" fmla="*/ 0 h 577949"/>
                <a:gd name="connsiteX2-15" fmla="*/ 161109 w 161109"/>
                <a:gd name="connsiteY2-16" fmla="*/ 577949 h 577949"/>
                <a:gd name="connsiteX3-17" fmla="*/ 17417 w 161109"/>
                <a:gd name="connsiteY3-18" fmla="*/ 577949 h 577949"/>
                <a:gd name="connsiteX4-19" fmla="*/ 17417 w 161109"/>
                <a:gd name="connsiteY4-20" fmla="*/ 0 h 577949"/>
                <a:gd name="connsiteX0-21" fmla="*/ 17417 w 172720"/>
                <a:gd name="connsiteY0-22" fmla="*/ 0 h 577949"/>
                <a:gd name="connsiteX1-23" fmla="*/ 161109 w 172720"/>
                <a:gd name="connsiteY1-24" fmla="*/ 0 h 577949"/>
                <a:gd name="connsiteX2-25" fmla="*/ 161109 w 172720"/>
                <a:gd name="connsiteY2-26" fmla="*/ 577949 h 577949"/>
                <a:gd name="connsiteX3-27" fmla="*/ 17417 w 172720"/>
                <a:gd name="connsiteY3-28" fmla="*/ 577949 h 577949"/>
                <a:gd name="connsiteX4-29" fmla="*/ 17417 w 172720"/>
                <a:gd name="connsiteY4-30" fmla="*/ 0 h 577949"/>
                <a:gd name="connsiteX0-31" fmla="*/ 13882 w 169185"/>
                <a:gd name="connsiteY0-32" fmla="*/ 0 h 577949"/>
                <a:gd name="connsiteX1-33" fmla="*/ 157574 w 169185"/>
                <a:gd name="connsiteY1-34" fmla="*/ 0 h 577949"/>
                <a:gd name="connsiteX2-35" fmla="*/ 157574 w 169185"/>
                <a:gd name="connsiteY2-36" fmla="*/ 577949 h 577949"/>
                <a:gd name="connsiteX3-37" fmla="*/ 13882 w 169185"/>
                <a:gd name="connsiteY3-38" fmla="*/ 577949 h 577949"/>
                <a:gd name="connsiteX4-39" fmla="*/ 13882 w 169185"/>
                <a:gd name="connsiteY4-40" fmla="*/ 0 h 577949"/>
                <a:gd name="connsiteX0-41" fmla="*/ 5931 w 161234"/>
                <a:gd name="connsiteY0-42" fmla="*/ 0 h 577949"/>
                <a:gd name="connsiteX1-43" fmla="*/ 149623 w 161234"/>
                <a:gd name="connsiteY1-44" fmla="*/ 0 h 577949"/>
                <a:gd name="connsiteX2-45" fmla="*/ 149623 w 161234"/>
                <a:gd name="connsiteY2-46" fmla="*/ 577949 h 577949"/>
                <a:gd name="connsiteX3-47" fmla="*/ 5931 w 161234"/>
                <a:gd name="connsiteY3-48" fmla="*/ 577949 h 577949"/>
                <a:gd name="connsiteX4-49" fmla="*/ 5931 w 161234"/>
                <a:gd name="connsiteY4-50" fmla="*/ 0 h 5779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234" h="577949">
                  <a:moveTo>
                    <a:pt x="5931" y="0"/>
                  </a:moveTo>
                  <a:lnTo>
                    <a:pt x="149623" y="0"/>
                  </a:lnTo>
                  <a:cubicBezTo>
                    <a:pt x="149623" y="192650"/>
                    <a:pt x="175748" y="346110"/>
                    <a:pt x="149623" y="577949"/>
                  </a:cubicBezTo>
                  <a:lnTo>
                    <a:pt x="5931" y="577949"/>
                  </a:lnTo>
                  <a:cubicBezTo>
                    <a:pt x="24981" y="370059"/>
                    <a:pt x="-14208" y="257964"/>
                    <a:pt x="5931" y="0"/>
                  </a:cubicBezTo>
                  <a:close/>
                </a:path>
              </a:pathLst>
            </a:cu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7"/>
            <p:cNvSpPr/>
            <p:nvPr/>
          </p:nvSpPr>
          <p:spPr>
            <a:xfrm>
              <a:off x="4309061" y="845920"/>
              <a:ext cx="90446" cy="577949"/>
            </a:xfrm>
            <a:custGeom>
              <a:avLst/>
              <a:gdLst>
                <a:gd name="connsiteX0" fmla="*/ 0 w 143692"/>
                <a:gd name="connsiteY0" fmla="*/ 0 h 577949"/>
                <a:gd name="connsiteX1" fmla="*/ 143692 w 143692"/>
                <a:gd name="connsiteY1" fmla="*/ 0 h 577949"/>
                <a:gd name="connsiteX2" fmla="*/ 143692 w 143692"/>
                <a:gd name="connsiteY2" fmla="*/ 577949 h 577949"/>
                <a:gd name="connsiteX3" fmla="*/ 0 w 143692"/>
                <a:gd name="connsiteY3" fmla="*/ 577949 h 577949"/>
                <a:gd name="connsiteX4" fmla="*/ 0 w 143692"/>
                <a:gd name="connsiteY4" fmla="*/ 0 h 577949"/>
                <a:gd name="connsiteX0-1" fmla="*/ 17417 w 161109"/>
                <a:gd name="connsiteY0-2" fmla="*/ 0 h 577949"/>
                <a:gd name="connsiteX1-3" fmla="*/ 161109 w 161109"/>
                <a:gd name="connsiteY1-4" fmla="*/ 0 h 577949"/>
                <a:gd name="connsiteX2-5" fmla="*/ 161109 w 161109"/>
                <a:gd name="connsiteY2-6" fmla="*/ 577949 h 577949"/>
                <a:gd name="connsiteX3-7" fmla="*/ 17417 w 161109"/>
                <a:gd name="connsiteY3-8" fmla="*/ 577949 h 577949"/>
                <a:gd name="connsiteX4-9" fmla="*/ 17417 w 161109"/>
                <a:gd name="connsiteY4-10" fmla="*/ 0 h 577949"/>
                <a:gd name="connsiteX0-11" fmla="*/ 17417 w 161109"/>
                <a:gd name="connsiteY0-12" fmla="*/ 0 h 577949"/>
                <a:gd name="connsiteX1-13" fmla="*/ 161109 w 161109"/>
                <a:gd name="connsiteY1-14" fmla="*/ 0 h 577949"/>
                <a:gd name="connsiteX2-15" fmla="*/ 161109 w 161109"/>
                <a:gd name="connsiteY2-16" fmla="*/ 577949 h 577949"/>
                <a:gd name="connsiteX3-17" fmla="*/ 17417 w 161109"/>
                <a:gd name="connsiteY3-18" fmla="*/ 577949 h 577949"/>
                <a:gd name="connsiteX4-19" fmla="*/ 17417 w 161109"/>
                <a:gd name="connsiteY4-20" fmla="*/ 0 h 577949"/>
                <a:gd name="connsiteX0-21" fmla="*/ 17417 w 172720"/>
                <a:gd name="connsiteY0-22" fmla="*/ 0 h 577949"/>
                <a:gd name="connsiteX1-23" fmla="*/ 161109 w 172720"/>
                <a:gd name="connsiteY1-24" fmla="*/ 0 h 577949"/>
                <a:gd name="connsiteX2-25" fmla="*/ 161109 w 172720"/>
                <a:gd name="connsiteY2-26" fmla="*/ 577949 h 577949"/>
                <a:gd name="connsiteX3-27" fmla="*/ 17417 w 172720"/>
                <a:gd name="connsiteY3-28" fmla="*/ 577949 h 577949"/>
                <a:gd name="connsiteX4-29" fmla="*/ 17417 w 172720"/>
                <a:gd name="connsiteY4-30" fmla="*/ 0 h 577949"/>
                <a:gd name="connsiteX0-31" fmla="*/ 13882 w 169185"/>
                <a:gd name="connsiteY0-32" fmla="*/ 0 h 577949"/>
                <a:gd name="connsiteX1-33" fmla="*/ 157574 w 169185"/>
                <a:gd name="connsiteY1-34" fmla="*/ 0 h 577949"/>
                <a:gd name="connsiteX2-35" fmla="*/ 157574 w 169185"/>
                <a:gd name="connsiteY2-36" fmla="*/ 577949 h 577949"/>
                <a:gd name="connsiteX3-37" fmla="*/ 13882 w 169185"/>
                <a:gd name="connsiteY3-38" fmla="*/ 577949 h 577949"/>
                <a:gd name="connsiteX4-39" fmla="*/ 13882 w 169185"/>
                <a:gd name="connsiteY4-40" fmla="*/ 0 h 577949"/>
                <a:gd name="connsiteX0-41" fmla="*/ 5931 w 161234"/>
                <a:gd name="connsiteY0-42" fmla="*/ 0 h 577949"/>
                <a:gd name="connsiteX1-43" fmla="*/ 149623 w 161234"/>
                <a:gd name="connsiteY1-44" fmla="*/ 0 h 577949"/>
                <a:gd name="connsiteX2-45" fmla="*/ 149623 w 161234"/>
                <a:gd name="connsiteY2-46" fmla="*/ 577949 h 577949"/>
                <a:gd name="connsiteX3-47" fmla="*/ 5931 w 161234"/>
                <a:gd name="connsiteY3-48" fmla="*/ 577949 h 577949"/>
                <a:gd name="connsiteX4-49" fmla="*/ 5931 w 161234"/>
                <a:gd name="connsiteY4-50" fmla="*/ 0 h 5779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234" h="577949">
                  <a:moveTo>
                    <a:pt x="5931" y="0"/>
                  </a:moveTo>
                  <a:lnTo>
                    <a:pt x="149623" y="0"/>
                  </a:lnTo>
                  <a:cubicBezTo>
                    <a:pt x="149623" y="192650"/>
                    <a:pt x="175748" y="346110"/>
                    <a:pt x="149623" y="577949"/>
                  </a:cubicBezTo>
                  <a:lnTo>
                    <a:pt x="5931" y="577949"/>
                  </a:lnTo>
                  <a:cubicBezTo>
                    <a:pt x="24981" y="370059"/>
                    <a:pt x="-14208" y="257964"/>
                    <a:pt x="5931" y="0"/>
                  </a:cubicBezTo>
                  <a:close/>
                </a:path>
              </a:pathLst>
            </a:cu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2"/>
            <p:cNvSpPr/>
            <p:nvPr/>
          </p:nvSpPr>
          <p:spPr>
            <a:xfrm>
              <a:off x="3534044" y="1292184"/>
              <a:ext cx="5078686" cy="754845"/>
            </a:xfrm>
            <a:custGeom>
              <a:avLst/>
              <a:gdLst>
                <a:gd name="connsiteX0" fmla="*/ 0 w 6224953"/>
                <a:gd name="connsiteY0" fmla="*/ 372433 h 744865"/>
                <a:gd name="connsiteX1" fmla="*/ 372433 w 6224953"/>
                <a:gd name="connsiteY1" fmla="*/ 0 h 744865"/>
                <a:gd name="connsiteX2" fmla="*/ 5852521 w 6224953"/>
                <a:gd name="connsiteY2" fmla="*/ 0 h 744865"/>
                <a:gd name="connsiteX3" fmla="*/ 6224954 w 6224953"/>
                <a:gd name="connsiteY3" fmla="*/ 372433 h 744865"/>
                <a:gd name="connsiteX4" fmla="*/ 6224953 w 6224953"/>
                <a:gd name="connsiteY4" fmla="*/ 372433 h 744865"/>
                <a:gd name="connsiteX5" fmla="*/ 5852520 w 6224953"/>
                <a:gd name="connsiteY5" fmla="*/ 744866 h 744865"/>
                <a:gd name="connsiteX6" fmla="*/ 372433 w 6224953"/>
                <a:gd name="connsiteY6" fmla="*/ 744865 h 744865"/>
                <a:gd name="connsiteX7" fmla="*/ 0 w 6224953"/>
                <a:gd name="connsiteY7" fmla="*/ 372432 h 744865"/>
                <a:gd name="connsiteX8" fmla="*/ 0 w 6224953"/>
                <a:gd name="connsiteY8" fmla="*/ 372433 h 744865"/>
                <a:gd name="connsiteX0-1" fmla="*/ 0 w 6224954"/>
                <a:gd name="connsiteY0-2" fmla="*/ 372433 h 744866"/>
                <a:gd name="connsiteX1-3" fmla="*/ 372433 w 6224954"/>
                <a:gd name="connsiteY1-4" fmla="*/ 0 h 744866"/>
                <a:gd name="connsiteX2-5" fmla="*/ 5852521 w 6224954"/>
                <a:gd name="connsiteY2-6" fmla="*/ 0 h 744866"/>
                <a:gd name="connsiteX3-7" fmla="*/ 6224954 w 6224954"/>
                <a:gd name="connsiteY3-8" fmla="*/ 372433 h 744866"/>
                <a:gd name="connsiteX4-9" fmla="*/ 6224953 w 6224954"/>
                <a:gd name="connsiteY4-10" fmla="*/ 372433 h 744866"/>
                <a:gd name="connsiteX5-11" fmla="*/ 5852520 w 6224954"/>
                <a:gd name="connsiteY5-12" fmla="*/ 744866 h 744866"/>
                <a:gd name="connsiteX6-13" fmla="*/ 372433 w 6224954"/>
                <a:gd name="connsiteY6-14" fmla="*/ 744865 h 744866"/>
                <a:gd name="connsiteX7-15" fmla="*/ 0 w 6224954"/>
                <a:gd name="connsiteY7-16" fmla="*/ 372432 h 744866"/>
                <a:gd name="connsiteX8-17" fmla="*/ 0 w 6224954"/>
                <a:gd name="connsiteY8-18" fmla="*/ 372433 h 744866"/>
                <a:gd name="connsiteX0-19" fmla="*/ 0 w 6224954"/>
                <a:gd name="connsiteY0-20" fmla="*/ 381474 h 753907"/>
                <a:gd name="connsiteX1-21" fmla="*/ 372433 w 6224954"/>
                <a:gd name="connsiteY1-22" fmla="*/ 9041 h 753907"/>
                <a:gd name="connsiteX2-23" fmla="*/ 5852521 w 6224954"/>
                <a:gd name="connsiteY2-24" fmla="*/ 9041 h 753907"/>
                <a:gd name="connsiteX3-25" fmla="*/ 6224954 w 6224954"/>
                <a:gd name="connsiteY3-26" fmla="*/ 381474 h 753907"/>
                <a:gd name="connsiteX4-27" fmla="*/ 6224953 w 6224954"/>
                <a:gd name="connsiteY4-28" fmla="*/ 381474 h 753907"/>
                <a:gd name="connsiteX5-29" fmla="*/ 5852520 w 6224954"/>
                <a:gd name="connsiteY5-30" fmla="*/ 753907 h 753907"/>
                <a:gd name="connsiteX6-31" fmla="*/ 372433 w 6224954"/>
                <a:gd name="connsiteY6-32" fmla="*/ 753906 h 753907"/>
                <a:gd name="connsiteX7-33" fmla="*/ 0 w 6224954"/>
                <a:gd name="connsiteY7-34" fmla="*/ 381473 h 753907"/>
                <a:gd name="connsiteX8-35" fmla="*/ 0 w 6224954"/>
                <a:gd name="connsiteY8-36" fmla="*/ 381474 h 753907"/>
                <a:gd name="connsiteX0-37" fmla="*/ 0 w 6224954"/>
                <a:gd name="connsiteY0-38" fmla="*/ 381474 h 753907"/>
                <a:gd name="connsiteX1-39" fmla="*/ 372433 w 6224954"/>
                <a:gd name="connsiteY1-40" fmla="*/ 9041 h 753907"/>
                <a:gd name="connsiteX2-41" fmla="*/ 5852521 w 6224954"/>
                <a:gd name="connsiteY2-42" fmla="*/ 9041 h 753907"/>
                <a:gd name="connsiteX3-43" fmla="*/ 6224954 w 6224954"/>
                <a:gd name="connsiteY3-44" fmla="*/ 381474 h 753907"/>
                <a:gd name="connsiteX4-45" fmla="*/ 6224953 w 6224954"/>
                <a:gd name="connsiteY4-46" fmla="*/ 381474 h 753907"/>
                <a:gd name="connsiteX5-47" fmla="*/ 5852520 w 6224954"/>
                <a:gd name="connsiteY5-48" fmla="*/ 753907 h 753907"/>
                <a:gd name="connsiteX6-49" fmla="*/ 266925 w 6224954"/>
                <a:gd name="connsiteY6-50" fmla="*/ 753906 h 753907"/>
                <a:gd name="connsiteX7-51" fmla="*/ 0 w 6224954"/>
                <a:gd name="connsiteY7-52" fmla="*/ 381473 h 753907"/>
                <a:gd name="connsiteX8-53" fmla="*/ 0 w 6224954"/>
                <a:gd name="connsiteY8-54" fmla="*/ 381474 h 753907"/>
                <a:gd name="connsiteX0-55" fmla="*/ 0 w 6224954"/>
                <a:gd name="connsiteY0-56" fmla="*/ 381474 h 753907"/>
                <a:gd name="connsiteX1-57" fmla="*/ 372433 w 6224954"/>
                <a:gd name="connsiteY1-58" fmla="*/ 9041 h 753907"/>
                <a:gd name="connsiteX2-59" fmla="*/ 5852521 w 6224954"/>
                <a:gd name="connsiteY2-60" fmla="*/ 9041 h 753907"/>
                <a:gd name="connsiteX3-61" fmla="*/ 6224954 w 6224954"/>
                <a:gd name="connsiteY3-62" fmla="*/ 381474 h 753907"/>
                <a:gd name="connsiteX4-63" fmla="*/ 6224953 w 6224954"/>
                <a:gd name="connsiteY4-64" fmla="*/ 381474 h 753907"/>
                <a:gd name="connsiteX5-65" fmla="*/ 5852520 w 6224954"/>
                <a:gd name="connsiteY5-66" fmla="*/ 753907 h 753907"/>
                <a:gd name="connsiteX6-67" fmla="*/ 266925 w 6224954"/>
                <a:gd name="connsiteY6-68" fmla="*/ 753906 h 753907"/>
                <a:gd name="connsiteX7-69" fmla="*/ 0 w 6224954"/>
                <a:gd name="connsiteY7-70" fmla="*/ 381473 h 753907"/>
                <a:gd name="connsiteX8-71" fmla="*/ 0 w 6224954"/>
                <a:gd name="connsiteY8-72" fmla="*/ 381474 h 753907"/>
                <a:gd name="connsiteX0-73" fmla="*/ 0 w 6224954"/>
                <a:gd name="connsiteY0-74" fmla="*/ 381474 h 753907"/>
                <a:gd name="connsiteX1-75" fmla="*/ 372433 w 6224954"/>
                <a:gd name="connsiteY1-76" fmla="*/ 9041 h 753907"/>
                <a:gd name="connsiteX2-77" fmla="*/ 5852521 w 6224954"/>
                <a:gd name="connsiteY2-78" fmla="*/ 9041 h 753907"/>
                <a:gd name="connsiteX3-79" fmla="*/ 6224954 w 6224954"/>
                <a:gd name="connsiteY3-80" fmla="*/ 381474 h 753907"/>
                <a:gd name="connsiteX4-81" fmla="*/ 6224953 w 6224954"/>
                <a:gd name="connsiteY4-82" fmla="*/ 381474 h 753907"/>
                <a:gd name="connsiteX5-83" fmla="*/ 5852520 w 6224954"/>
                <a:gd name="connsiteY5-84" fmla="*/ 753907 h 753907"/>
                <a:gd name="connsiteX6-85" fmla="*/ 266925 w 6224954"/>
                <a:gd name="connsiteY6-86" fmla="*/ 753906 h 753907"/>
                <a:gd name="connsiteX7-87" fmla="*/ 0 w 6224954"/>
                <a:gd name="connsiteY7-88" fmla="*/ 381473 h 753907"/>
                <a:gd name="connsiteX8-89" fmla="*/ 0 w 6224954"/>
                <a:gd name="connsiteY8-90" fmla="*/ 381474 h 753907"/>
                <a:gd name="connsiteX0-91" fmla="*/ 0 w 6224954"/>
                <a:gd name="connsiteY0-92" fmla="*/ 381474 h 758696"/>
                <a:gd name="connsiteX1-93" fmla="*/ 372433 w 6224954"/>
                <a:gd name="connsiteY1-94" fmla="*/ 9041 h 758696"/>
                <a:gd name="connsiteX2-95" fmla="*/ 5852521 w 6224954"/>
                <a:gd name="connsiteY2-96" fmla="*/ 9041 h 758696"/>
                <a:gd name="connsiteX3-97" fmla="*/ 6224954 w 6224954"/>
                <a:gd name="connsiteY3-98" fmla="*/ 381474 h 758696"/>
                <a:gd name="connsiteX4-99" fmla="*/ 6224953 w 6224954"/>
                <a:gd name="connsiteY4-100" fmla="*/ 381474 h 758696"/>
                <a:gd name="connsiteX5-101" fmla="*/ 5852520 w 6224954"/>
                <a:gd name="connsiteY5-102" fmla="*/ 753907 h 758696"/>
                <a:gd name="connsiteX6-103" fmla="*/ 4466492 w 6224954"/>
                <a:gd name="connsiteY6-104" fmla="*/ 758696 h 758696"/>
                <a:gd name="connsiteX7-105" fmla="*/ 266925 w 6224954"/>
                <a:gd name="connsiteY7-106" fmla="*/ 753906 h 758696"/>
                <a:gd name="connsiteX8-107" fmla="*/ 0 w 6224954"/>
                <a:gd name="connsiteY8-108" fmla="*/ 381473 h 758696"/>
                <a:gd name="connsiteX9" fmla="*/ 0 w 6224954"/>
                <a:gd name="connsiteY9" fmla="*/ 381474 h 758696"/>
                <a:gd name="connsiteX0-109" fmla="*/ 0 w 6224954"/>
                <a:gd name="connsiteY0-110" fmla="*/ 381474 h 753907"/>
                <a:gd name="connsiteX1-111" fmla="*/ 372433 w 6224954"/>
                <a:gd name="connsiteY1-112" fmla="*/ 9041 h 753907"/>
                <a:gd name="connsiteX2-113" fmla="*/ 5852521 w 6224954"/>
                <a:gd name="connsiteY2-114" fmla="*/ 9041 h 753907"/>
                <a:gd name="connsiteX3-115" fmla="*/ 6224954 w 6224954"/>
                <a:gd name="connsiteY3-116" fmla="*/ 381474 h 753907"/>
                <a:gd name="connsiteX4-117" fmla="*/ 6224953 w 6224954"/>
                <a:gd name="connsiteY4-118" fmla="*/ 381474 h 753907"/>
                <a:gd name="connsiteX5-119" fmla="*/ 5852520 w 6224954"/>
                <a:gd name="connsiteY5-120" fmla="*/ 753907 h 753907"/>
                <a:gd name="connsiteX6-121" fmla="*/ 4478215 w 6224954"/>
                <a:gd name="connsiteY6-122" fmla="*/ 735250 h 753907"/>
                <a:gd name="connsiteX7-123" fmla="*/ 266925 w 6224954"/>
                <a:gd name="connsiteY7-124" fmla="*/ 753906 h 753907"/>
                <a:gd name="connsiteX8-125" fmla="*/ 0 w 6224954"/>
                <a:gd name="connsiteY8-126" fmla="*/ 381473 h 753907"/>
                <a:gd name="connsiteX9-127" fmla="*/ 0 w 6224954"/>
                <a:gd name="connsiteY9-128" fmla="*/ 381474 h 753907"/>
                <a:gd name="connsiteX0-129" fmla="*/ 0 w 6224954"/>
                <a:gd name="connsiteY0-130" fmla="*/ 381474 h 762976"/>
                <a:gd name="connsiteX1-131" fmla="*/ 372433 w 6224954"/>
                <a:gd name="connsiteY1-132" fmla="*/ 9041 h 762976"/>
                <a:gd name="connsiteX2-133" fmla="*/ 5852521 w 6224954"/>
                <a:gd name="connsiteY2-134" fmla="*/ 9041 h 762976"/>
                <a:gd name="connsiteX3-135" fmla="*/ 6224954 w 6224954"/>
                <a:gd name="connsiteY3-136" fmla="*/ 381474 h 762976"/>
                <a:gd name="connsiteX4-137" fmla="*/ 6224953 w 6224954"/>
                <a:gd name="connsiteY4-138" fmla="*/ 381474 h 762976"/>
                <a:gd name="connsiteX5-139" fmla="*/ 5852520 w 6224954"/>
                <a:gd name="connsiteY5-140" fmla="*/ 753907 h 762976"/>
                <a:gd name="connsiteX6-141" fmla="*/ 4478215 w 6224954"/>
                <a:gd name="connsiteY6-142" fmla="*/ 735250 h 762976"/>
                <a:gd name="connsiteX7-143" fmla="*/ 266925 w 6224954"/>
                <a:gd name="connsiteY7-144" fmla="*/ 753906 h 762976"/>
                <a:gd name="connsiteX8-145" fmla="*/ 0 w 6224954"/>
                <a:gd name="connsiteY8-146" fmla="*/ 381473 h 762976"/>
                <a:gd name="connsiteX9-147" fmla="*/ 0 w 6224954"/>
                <a:gd name="connsiteY9-148" fmla="*/ 381474 h 762976"/>
                <a:gd name="connsiteX0-149" fmla="*/ 0 w 6224954"/>
                <a:gd name="connsiteY0-150" fmla="*/ 381474 h 775031"/>
                <a:gd name="connsiteX1-151" fmla="*/ 372433 w 6224954"/>
                <a:gd name="connsiteY1-152" fmla="*/ 9041 h 775031"/>
                <a:gd name="connsiteX2-153" fmla="*/ 5852521 w 6224954"/>
                <a:gd name="connsiteY2-154" fmla="*/ 9041 h 775031"/>
                <a:gd name="connsiteX3-155" fmla="*/ 6224954 w 6224954"/>
                <a:gd name="connsiteY3-156" fmla="*/ 381474 h 775031"/>
                <a:gd name="connsiteX4-157" fmla="*/ 6224953 w 6224954"/>
                <a:gd name="connsiteY4-158" fmla="*/ 381474 h 775031"/>
                <a:gd name="connsiteX5-159" fmla="*/ 5852520 w 6224954"/>
                <a:gd name="connsiteY5-160" fmla="*/ 753907 h 775031"/>
                <a:gd name="connsiteX6-161" fmla="*/ 4478215 w 6224954"/>
                <a:gd name="connsiteY6-162" fmla="*/ 735250 h 775031"/>
                <a:gd name="connsiteX7-163" fmla="*/ 266925 w 6224954"/>
                <a:gd name="connsiteY7-164" fmla="*/ 753906 h 775031"/>
                <a:gd name="connsiteX8-165" fmla="*/ 0 w 6224954"/>
                <a:gd name="connsiteY8-166" fmla="*/ 381473 h 775031"/>
                <a:gd name="connsiteX9-167" fmla="*/ 0 w 6224954"/>
                <a:gd name="connsiteY9-168" fmla="*/ 381474 h 775031"/>
                <a:gd name="connsiteX0-169" fmla="*/ 0 w 6224954"/>
                <a:gd name="connsiteY0-170" fmla="*/ 381474 h 779176"/>
                <a:gd name="connsiteX1-171" fmla="*/ 372433 w 6224954"/>
                <a:gd name="connsiteY1-172" fmla="*/ 9041 h 779176"/>
                <a:gd name="connsiteX2-173" fmla="*/ 5852521 w 6224954"/>
                <a:gd name="connsiteY2-174" fmla="*/ 9041 h 779176"/>
                <a:gd name="connsiteX3-175" fmla="*/ 6224954 w 6224954"/>
                <a:gd name="connsiteY3-176" fmla="*/ 381474 h 779176"/>
                <a:gd name="connsiteX4-177" fmla="*/ 6224953 w 6224954"/>
                <a:gd name="connsiteY4-178" fmla="*/ 381474 h 779176"/>
                <a:gd name="connsiteX5-179" fmla="*/ 5852520 w 6224954"/>
                <a:gd name="connsiteY5-180" fmla="*/ 753907 h 779176"/>
                <a:gd name="connsiteX6-181" fmla="*/ 4478215 w 6224954"/>
                <a:gd name="connsiteY6-182" fmla="*/ 735250 h 779176"/>
                <a:gd name="connsiteX7-183" fmla="*/ 266925 w 6224954"/>
                <a:gd name="connsiteY7-184" fmla="*/ 753906 h 779176"/>
                <a:gd name="connsiteX8-185" fmla="*/ 0 w 6224954"/>
                <a:gd name="connsiteY8-186" fmla="*/ 381473 h 779176"/>
                <a:gd name="connsiteX9-187" fmla="*/ 0 w 6224954"/>
                <a:gd name="connsiteY9-188" fmla="*/ 381474 h 779176"/>
                <a:gd name="connsiteX0-189" fmla="*/ 0 w 6224954"/>
                <a:gd name="connsiteY0-190" fmla="*/ 381474 h 782230"/>
                <a:gd name="connsiteX1-191" fmla="*/ 372433 w 6224954"/>
                <a:gd name="connsiteY1-192" fmla="*/ 9041 h 782230"/>
                <a:gd name="connsiteX2-193" fmla="*/ 5852521 w 6224954"/>
                <a:gd name="connsiteY2-194" fmla="*/ 9041 h 782230"/>
                <a:gd name="connsiteX3-195" fmla="*/ 6224954 w 6224954"/>
                <a:gd name="connsiteY3-196" fmla="*/ 381474 h 782230"/>
                <a:gd name="connsiteX4-197" fmla="*/ 6224953 w 6224954"/>
                <a:gd name="connsiteY4-198" fmla="*/ 381474 h 782230"/>
                <a:gd name="connsiteX5-199" fmla="*/ 5852520 w 6224954"/>
                <a:gd name="connsiteY5-200" fmla="*/ 753907 h 782230"/>
                <a:gd name="connsiteX6-201" fmla="*/ 4501661 w 6224954"/>
                <a:gd name="connsiteY6-202" fmla="*/ 746973 h 782230"/>
                <a:gd name="connsiteX7-203" fmla="*/ 266925 w 6224954"/>
                <a:gd name="connsiteY7-204" fmla="*/ 753906 h 782230"/>
                <a:gd name="connsiteX8-205" fmla="*/ 0 w 6224954"/>
                <a:gd name="connsiteY8-206" fmla="*/ 381473 h 782230"/>
                <a:gd name="connsiteX9-207" fmla="*/ 0 w 6224954"/>
                <a:gd name="connsiteY9-208" fmla="*/ 381474 h 782230"/>
                <a:gd name="connsiteX0-209" fmla="*/ 0 w 6224954"/>
                <a:gd name="connsiteY0-210" fmla="*/ 381474 h 782230"/>
                <a:gd name="connsiteX1-211" fmla="*/ 372433 w 6224954"/>
                <a:gd name="connsiteY1-212" fmla="*/ 9041 h 782230"/>
                <a:gd name="connsiteX2-213" fmla="*/ 5852521 w 6224954"/>
                <a:gd name="connsiteY2-214" fmla="*/ 9041 h 782230"/>
                <a:gd name="connsiteX3-215" fmla="*/ 6224954 w 6224954"/>
                <a:gd name="connsiteY3-216" fmla="*/ 381474 h 782230"/>
                <a:gd name="connsiteX4-217" fmla="*/ 6224953 w 6224954"/>
                <a:gd name="connsiteY4-218" fmla="*/ 381474 h 782230"/>
                <a:gd name="connsiteX5-219" fmla="*/ 5852520 w 6224954"/>
                <a:gd name="connsiteY5-220" fmla="*/ 753907 h 782230"/>
                <a:gd name="connsiteX6-221" fmla="*/ 4501661 w 6224954"/>
                <a:gd name="connsiteY6-222" fmla="*/ 746973 h 782230"/>
                <a:gd name="connsiteX7-223" fmla="*/ 266925 w 6224954"/>
                <a:gd name="connsiteY7-224" fmla="*/ 753906 h 782230"/>
                <a:gd name="connsiteX8-225" fmla="*/ 0 w 6224954"/>
                <a:gd name="connsiteY8-226" fmla="*/ 381473 h 782230"/>
                <a:gd name="connsiteX9-227" fmla="*/ 0 w 6224954"/>
                <a:gd name="connsiteY9-228" fmla="*/ 381474 h 782230"/>
                <a:gd name="connsiteX0-229" fmla="*/ 0 w 6224954"/>
                <a:gd name="connsiteY0-230" fmla="*/ 381474 h 782230"/>
                <a:gd name="connsiteX1-231" fmla="*/ 372433 w 6224954"/>
                <a:gd name="connsiteY1-232" fmla="*/ 9041 h 782230"/>
                <a:gd name="connsiteX2-233" fmla="*/ 5852521 w 6224954"/>
                <a:gd name="connsiteY2-234" fmla="*/ 9041 h 782230"/>
                <a:gd name="connsiteX3-235" fmla="*/ 6224954 w 6224954"/>
                <a:gd name="connsiteY3-236" fmla="*/ 381474 h 782230"/>
                <a:gd name="connsiteX4-237" fmla="*/ 6201507 w 6224954"/>
                <a:gd name="connsiteY4-238" fmla="*/ 369751 h 782230"/>
                <a:gd name="connsiteX5-239" fmla="*/ 5852520 w 6224954"/>
                <a:gd name="connsiteY5-240" fmla="*/ 753907 h 782230"/>
                <a:gd name="connsiteX6-241" fmla="*/ 4501661 w 6224954"/>
                <a:gd name="connsiteY6-242" fmla="*/ 746973 h 782230"/>
                <a:gd name="connsiteX7-243" fmla="*/ 266925 w 6224954"/>
                <a:gd name="connsiteY7-244" fmla="*/ 753906 h 782230"/>
                <a:gd name="connsiteX8-245" fmla="*/ 0 w 6224954"/>
                <a:gd name="connsiteY8-246" fmla="*/ 381473 h 782230"/>
                <a:gd name="connsiteX9-247" fmla="*/ 0 w 6224954"/>
                <a:gd name="connsiteY9-248" fmla="*/ 381474 h 782230"/>
                <a:gd name="connsiteX0-249" fmla="*/ 0 w 6224954"/>
                <a:gd name="connsiteY0-250" fmla="*/ 381474 h 782230"/>
                <a:gd name="connsiteX1-251" fmla="*/ 372433 w 6224954"/>
                <a:gd name="connsiteY1-252" fmla="*/ 9041 h 782230"/>
                <a:gd name="connsiteX2-253" fmla="*/ 5852521 w 6224954"/>
                <a:gd name="connsiteY2-254" fmla="*/ 9041 h 782230"/>
                <a:gd name="connsiteX3-255" fmla="*/ 6224954 w 6224954"/>
                <a:gd name="connsiteY3-256" fmla="*/ 381474 h 782230"/>
                <a:gd name="connsiteX4-257" fmla="*/ 6107723 w 6224954"/>
                <a:gd name="connsiteY4-258" fmla="*/ 522151 h 782230"/>
                <a:gd name="connsiteX5-259" fmla="*/ 5852520 w 6224954"/>
                <a:gd name="connsiteY5-260" fmla="*/ 753907 h 782230"/>
                <a:gd name="connsiteX6-261" fmla="*/ 4501661 w 6224954"/>
                <a:gd name="connsiteY6-262" fmla="*/ 746973 h 782230"/>
                <a:gd name="connsiteX7-263" fmla="*/ 266925 w 6224954"/>
                <a:gd name="connsiteY7-264" fmla="*/ 753906 h 782230"/>
                <a:gd name="connsiteX8-265" fmla="*/ 0 w 6224954"/>
                <a:gd name="connsiteY8-266" fmla="*/ 381473 h 782230"/>
                <a:gd name="connsiteX9-267" fmla="*/ 0 w 6224954"/>
                <a:gd name="connsiteY9-268" fmla="*/ 381474 h 782230"/>
                <a:gd name="connsiteX0-269" fmla="*/ 0 w 6224954"/>
                <a:gd name="connsiteY0-270" fmla="*/ 381474 h 782230"/>
                <a:gd name="connsiteX1-271" fmla="*/ 372433 w 6224954"/>
                <a:gd name="connsiteY1-272" fmla="*/ 9041 h 782230"/>
                <a:gd name="connsiteX2-273" fmla="*/ 5852521 w 6224954"/>
                <a:gd name="connsiteY2-274" fmla="*/ 9041 h 782230"/>
                <a:gd name="connsiteX3-275" fmla="*/ 6224954 w 6224954"/>
                <a:gd name="connsiteY3-276" fmla="*/ 381474 h 782230"/>
                <a:gd name="connsiteX4-277" fmla="*/ 5852520 w 6224954"/>
                <a:gd name="connsiteY4-278" fmla="*/ 753907 h 782230"/>
                <a:gd name="connsiteX5-279" fmla="*/ 4501661 w 6224954"/>
                <a:gd name="connsiteY5-280" fmla="*/ 746973 h 782230"/>
                <a:gd name="connsiteX6-281" fmla="*/ 266925 w 6224954"/>
                <a:gd name="connsiteY6-282" fmla="*/ 753906 h 782230"/>
                <a:gd name="connsiteX7-283" fmla="*/ 0 w 6224954"/>
                <a:gd name="connsiteY7-284" fmla="*/ 381473 h 782230"/>
                <a:gd name="connsiteX8-285" fmla="*/ 0 w 6224954"/>
                <a:gd name="connsiteY8-286" fmla="*/ 381474 h 782230"/>
                <a:gd name="connsiteX0-287" fmla="*/ 0 w 6224954"/>
                <a:gd name="connsiteY0-288" fmla="*/ 381474 h 782230"/>
                <a:gd name="connsiteX1-289" fmla="*/ 372433 w 6224954"/>
                <a:gd name="connsiteY1-290" fmla="*/ 9041 h 782230"/>
                <a:gd name="connsiteX2-291" fmla="*/ 5852521 w 6224954"/>
                <a:gd name="connsiteY2-292" fmla="*/ 9041 h 782230"/>
                <a:gd name="connsiteX3-293" fmla="*/ 6224954 w 6224954"/>
                <a:gd name="connsiteY3-294" fmla="*/ 381474 h 782230"/>
                <a:gd name="connsiteX4-295" fmla="*/ 5852520 w 6224954"/>
                <a:gd name="connsiteY4-296" fmla="*/ 753907 h 782230"/>
                <a:gd name="connsiteX5-297" fmla="*/ 4501661 w 6224954"/>
                <a:gd name="connsiteY5-298" fmla="*/ 746973 h 782230"/>
                <a:gd name="connsiteX6-299" fmla="*/ 266925 w 6224954"/>
                <a:gd name="connsiteY6-300" fmla="*/ 753906 h 782230"/>
                <a:gd name="connsiteX7-301" fmla="*/ 0 w 6224954"/>
                <a:gd name="connsiteY7-302" fmla="*/ 381473 h 782230"/>
                <a:gd name="connsiteX8-303" fmla="*/ 0 w 6224954"/>
                <a:gd name="connsiteY8-304" fmla="*/ 381474 h 782230"/>
                <a:gd name="connsiteX0-305" fmla="*/ 0 w 6166338"/>
                <a:gd name="connsiteY0-306" fmla="*/ 381474 h 782230"/>
                <a:gd name="connsiteX1-307" fmla="*/ 372433 w 6166338"/>
                <a:gd name="connsiteY1-308" fmla="*/ 9041 h 782230"/>
                <a:gd name="connsiteX2-309" fmla="*/ 5852521 w 6166338"/>
                <a:gd name="connsiteY2-310" fmla="*/ 9041 h 782230"/>
                <a:gd name="connsiteX3-311" fmla="*/ 6166338 w 6166338"/>
                <a:gd name="connsiteY3-312" fmla="*/ 358028 h 782230"/>
                <a:gd name="connsiteX4-313" fmla="*/ 5852520 w 6166338"/>
                <a:gd name="connsiteY4-314" fmla="*/ 753907 h 782230"/>
                <a:gd name="connsiteX5-315" fmla="*/ 4501661 w 6166338"/>
                <a:gd name="connsiteY5-316" fmla="*/ 746973 h 782230"/>
                <a:gd name="connsiteX6-317" fmla="*/ 266925 w 6166338"/>
                <a:gd name="connsiteY6-318" fmla="*/ 753906 h 782230"/>
                <a:gd name="connsiteX7-319" fmla="*/ 0 w 6166338"/>
                <a:gd name="connsiteY7-320" fmla="*/ 381473 h 782230"/>
                <a:gd name="connsiteX8-321" fmla="*/ 0 w 6166338"/>
                <a:gd name="connsiteY8-322" fmla="*/ 381474 h 782230"/>
                <a:gd name="connsiteX0-323" fmla="*/ 0 w 6201144"/>
                <a:gd name="connsiteY0-324" fmla="*/ 381474 h 782230"/>
                <a:gd name="connsiteX1-325" fmla="*/ 372433 w 6201144"/>
                <a:gd name="connsiteY1-326" fmla="*/ 9041 h 782230"/>
                <a:gd name="connsiteX2-327" fmla="*/ 5852521 w 6201144"/>
                <a:gd name="connsiteY2-328" fmla="*/ 9041 h 782230"/>
                <a:gd name="connsiteX3-329" fmla="*/ 6166338 w 6201144"/>
                <a:gd name="connsiteY3-330" fmla="*/ 358028 h 782230"/>
                <a:gd name="connsiteX4-331" fmla="*/ 5852520 w 6201144"/>
                <a:gd name="connsiteY4-332" fmla="*/ 753907 h 782230"/>
                <a:gd name="connsiteX5-333" fmla="*/ 4501661 w 6201144"/>
                <a:gd name="connsiteY5-334" fmla="*/ 746973 h 782230"/>
                <a:gd name="connsiteX6-335" fmla="*/ 266925 w 6201144"/>
                <a:gd name="connsiteY6-336" fmla="*/ 753906 h 782230"/>
                <a:gd name="connsiteX7-337" fmla="*/ 0 w 6201144"/>
                <a:gd name="connsiteY7-338" fmla="*/ 381473 h 782230"/>
                <a:gd name="connsiteX8-339" fmla="*/ 0 w 6201144"/>
                <a:gd name="connsiteY8-340" fmla="*/ 381474 h 782230"/>
                <a:gd name="connsiteX0-341" fmla="*/ 0 w 6173435"/>
                <a:gd name="connsiteY0-342" fmla="*/ 381474 h 782230"/>
                <a:gd name="connsiteX1-343" fmla="*/ 372433 w 6173435"/>
                <a:gd name="connsiteY1-344" fmla="*/ 9041 h 782230"/>
                <a:gd name="connsiteX2-345" fmla="*/ 5852521 w 6173435"/>
                <a:gd name="connsiteY2-346" fmla="*/ 9041 h 782230"/>
                <a:gd name="connsiteX3-347" fmla="*/ 6166338 w 6173435"/>
                <a:gd name="connsiteY3-348" fmla="*/ 358028 h 782230"/>
                <a:gd name="connsiteX4-349" fmla="*/ 5852520 w 6173435"/>
                <a:gd name="connsiteY4-350" fmla="*/ 753907 h 782230"/>
                <a:gd name="connsiteX5-351" fmla="*/ 4501661 w 6173435"/>
                <a:gd name="connsiteY5-352" fmla="*/ 746973 h 782230"/>
                <a:gd name="connsiteX6-353" fmla="*/ 266925 w 6173435"/>
                <a:gd name="connsiteY6-354" fmla="*/ 753906 h 782230"/>
                <a:gd name="connsiteX7-355" fmla="*/ 0 w 6173435"/>
                <a:gd name="connsiteY7-356" fmla="*/ 381473 h 782230"/>
                <a:gd name="connsiteX8-357" fmla="*/ 0 w 6173435"/>
                <a:gd name="connsiteY8-358" fmla="*/ 381474 h 782230"/>
                <a:gd name="connsiteX0-359" fmla="*/ 0 w 6170509"/>
                <a:gd name="connsiteY0-360" fmla="*/ 381474 h 782230"/>
                <a:gd name="connsiteX1-361" fmla="*/ 372433 w 6170509"/>
                <a:gd name="connsiteY1-362" fmla="*/ 9041 h 782230"/>
                <a:gd name="connsiteX2-363" fmla="*/ 5852521 w 6170509"/>
                <a:gd name="connsiteY2-364" fmla="*/ 9041 h 782230"/>
                <a:gd name="connsiteX3-365" fmla="*/ 6166338 w 6170509"/>
                <a:gd name="connsiteY3-366" fmla="*/ 358028 h 782230"/>
                <a:gd name="connsiteX4-367" fmla="*/ 5852520 w 6170509"/>
                <a:gd name="connsiteY4-368" fmla="*/ 753907 h 782230"/>
                <a:gd name="connsiteX5-369" fmla="*/ 4501661 w 6170509"/>
                <a:gd name="connsiteY5-370" fmla="*/ 746973 h 782230"/>
                <a:gd name="connsiteX6-371" fmla="*/ 266925 w 6170509"/>
                <a:gd name="connsiteY6-372" fmla="*/ 753906 h 782230"/>
                <a:gd name="connsiteX7-373" fmla="*/ 0 w 6170509"/>
                <a:gd name="connsiteY7-374" fmla="*/ 381473 h 782230"/>
                <a:gd name="connsiteX8-375" fmla="*/ 0 w 6170509"/>
                <a:gd name="connsiteY8-376" fmla="*/ 381474 h 782230"/>
                <a:gd name="connsiteX0-377" fmla="*/ 0 w 6171933"/>
                <a:gd name="connsiteY0-378" fmla="*/ 381474 h 782230"/>
                <a:gd name="connsiteX1-379" fmla="*/ 372433 w 6171933"/>
                <a:gd name="connsiteY1-380" fmla="*/ 9041 h 782230"/>
                <a:gd name="connsiteX2-381" fmla="*/ 5852521 w 6171933"/>
                <a:gd name="connsiteY2-382" fmla="*/ 9041 h 782230"/>
                <a:gd name="connsiteX3-383" fmla="*/ 6166338 w 6171933"/>
                <a:gd name="connsiteY3-384" fmla="*/ 358028 h 782230"/>
                <a:gd name="connsiteX4-385" fmla="*/ 5852520 w 6171933"/>
                <a:gd name="connsiteY4-386" fmla="*/ 753907 h 782230"/>
                <a:gd name="connsiteX5-387" fmla="*/ 4501661 w 6171933"/>
                <a:gd name="connsiteY5-388" fmla="*/ 746973 h 782230"/>
                <a:gd name="connsiteX6-389" fmla="*/ 266925 w 6171933"/>
                <a:gd name="connsiteY6-390" fmla="*/ 753906 h 782230"/>
                <a:gd name="connsiteX7-391" fmla="*/ 0 w 6171933"/>
                <a:gd name="connsiteY7-392" fmla="*/ 381473 h 782230"/>
                <a:gd name="connsiteX8-393" fmla="*/ 0 w 6171933"/>
                <a:gd name="connsiteY8-394" fmla="*/ 381474 h 782230"/>
                <a:gd name="connsiteX0-395" fmla="*/ 0 w 6171933"/>
                <a:gd name="connsiteY0-396" fmla="*/ 381474 h 782230"/>
                <a:gd name="connsiteX1-397" fmla="*/ 372433 w 6171933"/>
                <a:gd name="connsiteY1-398" fmla="*/ 9041 h 782230"/>
                <a:gd name="connsiteX2-399" fmla="*/ 5852521 w 6171933"/>
                <a:gd name="connsiteY2-400" fmla="*/ 9041 h 782230"/>
                <a:gd name="connsiteX3-401" fmla="*/ 6166338 w 6171933"/>
                <a:gd name="connsiteY3-402" fmla="*/ 358028 h 782230"/>
                <a:gd name="connsiteX4-403" fmla="*/ 5852520 w 6171933"/>
                <a:gd name="connsiteY4-404" fmla="*/ 753907 h 782230"/>
                <a:gd name="connsiteX5-405" fmla="*/ 4501661 w 6171933"/>
                <a:gd name="connsiteY5-406" fmla="*/ 746973 h 782230"/>
                <a:gd name="connsiteX6-407" fmla="*/ 266925 w 6171933"/>
                <a:gd name="connsiteY6-408" fmla="*/ 753906 h 782230"/>
                <a:gd name="connsiteX7-409" fmla="*/ 0 w 6171933"/>
                <a:gd name="connsiteY7-410" fmla="*/ 381473 h 782230"/>
                <a:gd name="connsiteX8-411" fmla="*/ 0 w 6171933"/>
                <a:gd name="connsiteY8-412" fmla="*/ 381474 h 782230"/>
                <a:gd name="connsiteX0-413" fmla="*/ 0 w 6172424"/>
                <a:gd name="connsiteY0-414" fmla="*/ 381474 h 782230"/>
                <a:gd name="connsiteX1-415" fmla="*/ 372433 w 6172424"/>
                <a:gd name="connsiteY1-416" fmla="*/ 9041 h 782230"/>
                <a:gd name="connsiteX2-417" fmla="*/ 5852521 w 6172424"/>
                <a:gd name="connsiteY2-418" fmla="*/ 9041 h 782230"/>
                <a:gd name="connsiteX3-419" fmla="*/ 6166338 w 6172424"/>
                <a:gd name="connsiteY3-420" fmla="*/ 358028 h 782230"/>
                <a:gd name="connsiteX4-421" fmla="*/ 5852520 w 6172424"/>
                <a:gd name="connsiteY4-422" fmla="*/ 753907 h 782230"/>
                <a:gd name="connsiteX5-423" fmla="*/ 4501661 w 6172424"/>
                <a:gd name="connsiteY5-424" fmla="*/ 746973 h 782230"/>
                <a:gd name="connsiteX6-425" fmla="*/ 266925 w 6172424"/>
                <a:gd name="connsiteY6-426" fmla="*/ 753906 h 782230"/>
                <a:gd name="connsiteX7-427" fmla="*/ 0 w 6172424"/>
                <a:gd name="connsiteY7-428" fmla="*/ 381473 h 782230"/>
                <a:gd name="connsiteX8-429" fmla="*/ 0 w 6172424"/>
                <a:gd name="connsiteY8-430" fmla="*/ 381474 h 782230"/>
                <a:gd name="connsiteX0-431" fmla="*/ 0 w 6150440"/>
                <a:gd name="connsiteY0-432" fmla="*/ 381474 h 782230"/>
                <a:gd name="connsiteX1-433" fmla="*/ 372433 w 6150440"/>
                <a:gd name="connsiteY1-434" fmla="*/ 9041 h 782230"/>
                <a:gd name="connsiteX2-435" fmla="*/ 5852521 w 6150440"/>
                <a:gd name="connsiteY2-436" fmla="*/ 9041 h 782230"/>
                <a:gd name="connsiteX3-437" fmla="*/ 6143042 w 6150440"/>
                <a:gd name="connsiteY3-438" fmla="*/ 418770 h 782230"/>
                <a:gd name="connsiteX4-439" fmla="*/ 5852520 w 6150440"/>
                <a:gd name="connsiteY4-440" fmla="*/ 753907 h 782230"/>
                <a:gd name="connsiteX5-441" fmla="*/ 4501661 w 6150440"/>
                <a:gd name="connsiteY5-442" fmla="*/ 746973 h 782230"/>
                <a:gd name="connsiteX6-443" fmla="*/ 266925 w 6150440"/>
                <a:gd name="connsiteY6-444" fmla="*/ 753906 h 782230"/>
                <a:gd name="connsiteX7-445" fmla="*/ 0 w 6150440"/>
                <a:gd name="connsiteY7-446" fmla="*/ 381473 h 782230"/>
                <a:gd name="connsiteX8-447" fmla="*/ 0 w 6150440"/>
                <a:gd name="connsiteY8-448" fmla="*/ 381474 h 782230"/>
                <a:gd name="connsiteX0-449" fmla="*/ 0 w 6146769"/>
                <a:gd name="connsiteY0-450" fmla="*/ 381474 h 782230"/>
                <a:gd name="connsiteX1-451" fmla="*/ 372433 w 6146769"/>
                <a:gd name="connsiteY1-452" fmla="*/ 9041 h 782230"/>
                <a:gd name="connsiteX2-453" fmla="*/ 5852521 w 6146769"/>
                <a:gd name="connsiteY2-454" fmla="*/ 9041 h 782230"/>
                <a:gd name="connsiteX3-455" fmla="*/ 6143042 w 6146769"/>
                <a:gd name="connsiteY3-456" fmla="*/ 418770 h 782230"/>
                <a:gd name="connsiteX4-457" fmla="*/ 5852520 w 6146769"/>
                <a:gd name="connsiteY4-458" fmla="*/ 753907 h 782230"/>
                <a:gd name="connsiteX5-459" fmla="*/ 4501661 w 6146769"/>
                <a:gd name="connsiteY5-460" fmla="*/ 746973 h 782230"/>
                <a:gd name="connsiteX6-461" fmla="*/ 266925 w 6146769"/>
                <a:gd name="connsiteY6-462" fmla="*/ 753906 h 782230"/>
                <a:gd name="connsiteX7-463" fmla="*/ 0 w 6146769"/>
                <a:gd name="connsiteY7-464" fmla="*/ 381473 h 782230"/>
                <a:gd name="connsiteX8-465" fmla="*/ 0 w 6146769"/>
                <a:gd name="connsiteY8-466" fmla="*/ 381474 h 782230"/>
                <a:gd name="connsiteX0-467" fmla="*/ 0 w 6144359"/>
                <a:gd name="connsiteY0-468" fmla="*/ 381474 h 782230"/>
                <a:gd name="connsiteX1-469" fmla="*/ 372433 w 6144359"/>
                <a:gd name="connsiteY1-470" fmla="*/ 9041 h 782230"/>
                <a:gd name="connsiteX2-471" fmla="*/ 5852521 w 6144359"/>
                <a:gd name="connsiteY2-472" fmla="*/ 9041 h 782230"/>
                <a:gd name="connsiteX3-473" fmla="*/ 6143042 w 6144359"/>
                <a:gd name="connsiteY3-474" fmla="*/ 418770 h 782230"/>
                <a:gd name="connsiteX4-475" fmla="*/ 5852520 w 6144359"/>
                <a:gd name="connsiteY4-476" fmla="*/ 753907 h 782230"/>
                <a:gd name="connsiteX5-477" fmla="*/ 4501661 w 6144359"/>
                <a:gd name="connsiteY5-478" fmla="*/ 746973 h 782230"/>
                <a:gd name="connsiteX6-479" fmla="*/ 266925 w 6144359"/>
                <a:gd name="connsiteY6-480" fmla="*/ 753906 h 782230"/>
                <a:gd name="connsiteX7-481" fmla="*/ 0 w 6144359"/>
                <a:gd name="connsiteY7-482" fmla="*/ 381473 h 782230"/>
                <a:gd name="connsiteX8-483" fmla="*/ 0 w 6144359"/>
                <a:gd name="connsiteY8-484" fmla="*/ 381474 h 782230"/>
                <a:gd name="connsiteX0-485" fmla="*/ 0 w 6144288"/>
                <a:gd name="connsiteY0-486" fmla="*/ 381474 h 782230"/>
                <a:gd name="connsiteX1-487" fmla="*/ 372433 w 6144288"/>
                <a:gd name="connsiteY1-488" fmla="*/ 9041 h 782230"/>
                <a:gd name="connsiteX2-489" fmla="*/ 5852521 w 6144288"/>
                <a:gd name="connsiteY2-490" fmla="*/ 9041 h 782230"/>
                <a:gd name="connsiteX3-491" fmla="*/ 6143042 w 6144288"/>
                <a:gd name="connsiteY3-492" fmla="*/ 418770 h 782230"/>
                <a:gd name="connsiteX4-493" fmla="*/ 5852520 w 6144288"/>
                <a:gd name="connsiteY4-494" fmla="*/ 753907 h 782230"/>
                <a:gd name="connsiteX5-495" fmla="*/ 4501661 w 6144288"/>
                <a:gd name="connsiteY5-496" fmla="*/ 746973 h 782230"/>
                <a:gd name="connsiteX6-497" fmla="*/ 266925 w 6144288"/>
                <a:gd name="connsiteY6-498" fmla="*/ 753906 h 782230"/>
                <a:gd name="connsiteX7-499" fmla="*/ 0 w 6144288"/>
                <a:gd name="connsiteY7-500" fmla="*/ 381473 h 782230"/>
                <a:gd name="connsiteX8-501" fmla="*/ 0 w 6144288"/>
                <a:gd name="connsiteY8-502" fmla="*/ 381474 h 782230"/>
                <a:gd name="connsiteX0-503" fmla="*/ 0 w 6144269"/>
                <a:gd name="connsiteY0-504" fmla="*/ 381474 h 782230"/>
                <a:gd name="connsiteX1-505" fmla="*/ 372433 w 6144269"/>
                <a:gd name="connsiteY1-506" fmla="*/ 9041 h 782230"/>
                <a:gd name="connsiteX2-507" fmla="*/ 5852521 w 6144269"/>
                <a:gd name="connsiteY2-508" fmla="*/ 9041 h 782230"/>
                <a:gd name="connsiteX3-509" fmla="*/ 6143042 w 6144269"/>
                <a:gd name="connsiteY3-510" fmla="*/ 418770 h 782230"/>
                <a:gd name="connsiteX4-511" fmla="*/ 5852520 w 6144269"/>
                <a:gd name="connsiteY4-512" fmla="*/ 753907 h 782230"/>
                <a:gd name="connsiteX5-513" fmla="*/ 4501661 w 6144269"/>
                <a:gd name="connsiteY5-514" fmla="*/ 746973 h 782230"/>
                <a:gd name="connsiteX6-515" fmla="*/ 266925 w 6144269"/>
                <a:gd name="connsiteY6-516" fmla="*/ 753906 h 782230"/>
                <a:gd name="connsiteX7-517" fmla="*/ 0 w 6144269"/>
                <a:gd name="connsiteY7-518" fmla="*/ 381473 h 782230"/>
                <a:gd name="connsiteX8-519" fmla="*/ 0 w 6144269"/>
                <a:gd name="connsiteY8-520" fmla="*/ 381474 h 782230"/>
                <a:gd name="connsiteX0-521" fmla="*/ 0 w 6144414"/>
                <a:gd name="connsiteY0-522" fmla="*/ 381474 h 782230"/>
                <a:gd name="connsiteX1-523" fmla="*/ 372433 w 6144414"/>
                <a:gd name="connsiteY1-524" fmla="*/ 9041 h 782230"/>
                <a:gd name="connsiteX2-525" fmla="*/ 5852521 w 6144414"/>
                <a:gd name="connsiteY2-526" fmla="*/ 9041 h 782230"/>
                <a:gd name="connsiteX3-527" fmla="*/ 6143042 w 6144414"/>
                <a:gd name="connsiteY3-528" fmla="*/ 418770 h 782230"/>
                <a:gd name="connsiteX4-529" fmla="*/ 5852520 w 6144414"/>
                <a:gd name="connsiteY4-530" fmla="*/ 753907 h 782230"/>
                <a:gd name="connsiteX5-531" fmla="*/ 4501661 w 6144414"/>
                <a:gd name="connsiteY5-532" fmla="*/ 746973 h 782230"/>
                <a:gd name="connsiteX6-533" fmla="*/ 266925 w 6144414"/>
                <a:gd name="connsiteY6-534" fmla="*/ 753906 h 782230"/>
                <a:gd name="connsiteX7-535" fmla="*/ 0 w 6144414"/>
                <a:gd name="connsiteY7-536" fmla="*/ 381473 h 782230"/>
                <a:gd name="connsiteX8-537" fmla="*/ 0 w 6144414"/>
                <a:gd name="connsiteY8-538" fmla="*/ 381474 h 782230"/>
                <a:gd name="connsiteX0-539" fmla="*/ 0 w 6148663"/>
                <a:gd name="connsiteY0-540" fmla="*/ 381474 h 782230"/>
                <a:gd name="connsiteX1-541" fmla="*/ 372433 w 6148663"/>
                <a:gd name="connsiteY1-542" fmla="*/ 9041 h 782230"/>
                <a:gd name="connsiteX2-543" fmla="*/ 5852521 w 6148663"/>
                <a:gd name="connsiteY2-544" fmla="*/ 9041 h 782230"/>
                <a:gd name="connsiteX3-545" fmla="*/ 6143042 w 6148663"/>
                <a:gd name="connsiteY3-546" fmla="*/ 418770 h 782230"/>
                <a:gd name="connsiteX4-547" fmla="*/ 5852520 w 6148663"/>
                <a:gd name="connsiteY4-548" fmla="*/ 753907 h 782230"/>
                <a:gd name="connsiteX5-549" fmla="*/ 4501661 w 6148663"/>
                <a:gd name="connsiteY5-550" fmla="*/ 746973 h 782230"/>
                <a:gd name="connsiteX6-551" fmla="*/ 266925 w 6148663"/>
                <a:gd name="connsiteY6-552" fmla="*/ 753906 h 782230"/>
                <a:gd name="connsiteX7-553" fmla="*/ 0 w 6148663"/>
                <a:gd name="connsiteY7-554" fmla="*/ 381473 h 782230"/>
                <a:gd name="connsiteX8-555" fmla="*/ 0 w 6148663"/>
                <a:gd name="connsiteY8-556" fmla="*/ 381474 h 7822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148663" h="782230">
                  <a:moveTo>
                    <a:pt x="0" y="381474"/>
                  </a:moveTo>
                  <a:cubicBezTo>
                    <a:pt x="0" y="175785"/>
                    <a:pt x="84682" y="9041"/>
                    <a:pt x="372433" y="9041"/>
                  </a:cubicBezTo>
                  <a:cubicBezTo>
                    <a:pt x="2128791" y="55933"/>
                    <a:pt x="4107886" y="-26128"/>
                    <a:pt x="5852521" y="9041"/>
                  </a:cubicBezTo>
                  <a:cubicBezTo>
                    <a:pt x="6149534" y="-2227"/>
                    <a:pt x="6161754" y="236860"/>
                    <a:pt x="6143042" y="418770"/>
                  </a:cubicBezTo>
                  <a:cubicBezTo>
                    <a:pt x="6124330" y="600680"/>
                    <a:pt x="6140788" y="735271"/>
                    <a:pt x="5852520" y="753907"/>
                  </a:cubicBezTo>
                  <a:cubicBezTo>
                    <a:pt x="5394418" y="747688"/>
                    <a:pt x="4865979" y="729746"/>
                    <a:pt x="4501661" y="746973"/>
                  </a:cubicBezTo>
                  <a:cubicBezTo>
                    <a:pt x="4137343" y="764200"/>
                    <a:pt x="1013294" y="812869"/>
                    <a:pt x="266925" y="753906"/>
                  </a:cubicBezTo>
                  <a:cubicBezTo>
                    <a:pt x="61236" y="753906"/>
                    <a:pt x="0" y="587162"/>
                    <a:pt x="0" y="381473"/>
                  </a:cubicBezTo>
                  <a:lnTo>
                    <a:pt x="0" y="381474"/>
                  </a:lnTo>
                  <a:close/>
                </a:path>
              </a:pathLst>
            </a:custGeom>
            <a:solidFill>
              <a:schemeClr val="tx1">
                <a:lumMod val="95000"/>
                <a:lumOff val="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2"/>
            <p:cNvSpPr/>
            <p:nvPr/>
          </p:nvSpPr>
          <p:spPr>
            <a:xfrm>
              <a:off x="3533159" y="1389576"/>
              <a:ext cx="5070570" cy="754845"/>
            </a:xfrm>
            <a:custGeom>
              <a:avLst/>
              <a:gdLst>
                <a:gd name="connsiteX0" fmla="*/ 0 w 6224953"/>
                <a:gd name="connsiteY0" fmla="*/ 372433 h 744865"/>
                <a:gd name="connsiteX1" fmla="*/ 372433 w 6224953"/>
                <a:gd name="connsiteY1" fmla="*/ 0 h 744865"/>
                <a:gd name="connsiteX2" fmla="*/ 5852521 w 6224953"/>
                <a:gd name="connsiteY2" fmla="*/ 0 h 744865"/>
                <a:gd name="connsiteX3" fmla="*/ 6224954 w 6224953"/>
                <a:gd name="connsiteY3" fmla="*/ 372433 h 744865"/>
                <a:gd name="connsiteX4" fmla="*/ 6224953 w 6224953"/>
                <a:gd name="connsiteY4" fmla="*/ 372433 h 744865"/>
                <a:gd name="connsiteX5" fmla="*/ 5852520 w 6224953"/>
                <a:gd name="connsiteY5" fmla="*/ 744866 h 744865"/>
                <a:gd name="connsiteX6" fmla="*/ 372433 w 6224953"/>
                <a:gd name="connsiteY6" fmla="*/ 744865 h 744865"/>
                <a:gd name="connsiteX7" fmla="*/ 0 w 6224953"/>
                <a:gd name="connsiteY7" fmla="*/ 372432 h 744865"/>
                <a:gd name="connsiteX8" fmla="*/ 0 w 6224953"/>
                <a:gd name="connsiteY8" fmla="*/ 372433 h 744865"/>
                <a:gd name="connsiteX0-1" fmla="*/ 0 w 6224954"/>
                <a:gd name="connsiteY0-2" fmla="*/ 372433 h 744866"/>
                <a:gd name="connsiteX1-3" fmla="*/ 372433 w 6224954"/>
                <a:gd name="connsiteY1-4" fmla="*/ 0 h 744866"/>
                <a:gd name="connsiteX2-5" fmla="*/ 5852521 w 6224954"/>
                <a:gd name="connsiteY2-6" fmla="*/ 0 h 744866"/>
                <a:gd name="connsiteX3-7" fmla="*/ 6224954 w 6224954"/>
                <a:gd name="connsiteY3-8" fmla="*/ 372433 h 744866"/>
                <a:gd name="connsiteX4-9" fmla="*/ 6224953 w 6224954"/>
                <a:gd name="connsiteY4-10" fmla="*/ 372433 h 744866"/>
                <a:gd name="connsiteX5-11" fmla="*/ 5852520 w 6224954"/>
                <a:gd name="connsiteY5-12" fmla="*/ 744866 h 744866"/>
                <a:gd name="connsiteX6-13" fmla="*/ 372433 w 6224954"/>
                <a:gd name="connsiteY6-14" fmla="*/ 744865 h 744866"/>
                <a:gd name="connsiteX7-15" fmla="*/ 0 w 6224954"/>
                <a:gd name="connsiteY7-16" fmla="*/ 372432 h 744866"/>
                <a:gd name="connsiteX8-17" fmla="*/ 0 w 6224954"/>
                <a:gd name="connsiteY8-18" fmla="*/ 372433 h 744866"/>
                <a:gd name="connsiteX0-19" fmla="*/ 0 w 6224954"/>
                <a:gd name="connsiteY0-20" fmla="*/ 381474 h 753907"/>
                <a:gd name="connsiteX1-21" fmla="*/ 372433 w 6224954"/>
                <a:gd name="connsiteY1-22" fmla="*/ 9041 h 753907"/>
                <a:gd name="connsiteX2-23" fmla="*/ 5852521 w 6224954"/>
                <a:gd name="connsiteY2-24" fmla="*/ 9041 h 753907"/>
                <a:gd name="connsiteX3-25" fmla="*/ 6224954 w 6224954"/>
                <a:gd name="connsiteY3-26" fmla="*/ 381474 h 753907"/>
                <a:gd name="connsiteX4-27" fmla="*/ 6224953 w 6224954"/>
                <a:gd name="connsiteY4-28" fmla="*/ 381474 h 753907"/>
                <a:gd name="connsiteX5-29" fmla="*/ 5852520 w 6224954"/>
                <a:gd name="connsiteY5-30" fmla="*/ 753907 h 753907"/>
                <a:gd name="connsiteX6-31" fmla="*/ 372433 w 6224954"/>
                <a:gd name="connsiteY6-32" fmla="*/ 753906 h 753907"/>
                <a:gd name="connsiteX7-33" fmla="*/ 0 w 6224954"/>
                <a:gd name="connsiteY7-34" fmla="*/ 381473 h 753907"/>
                <a:gd name="connsiteX8-35" fmla="*/ 0 w 6224954"/>
                <a:gd name="connsiteY8-36" fmla="*/ 381474 h 753907"/>
                <a:gd name="connsiteX0-37" fmla="*/ 0 w 6224954"/>
                <a:gd name="connsiteY0-38" fmla="*/ 381474 h 753907"/>
                <a:gd name="connsiteX1-39" fmla="*/ 372433 w 6224954"/>
                <a:gd name="connsiteY1-40" fmla="*/ 9041 h 753907"/>
                <a:gd name="connsiteX2-41" fmla="*/ 5852521 w 6224954"/>
                <a:gd name="connsiteY2-42" fmla="*/ 9041 h 753907"/>
                <a:gd name="connsiteX3-43" fmla="*/ 6224954 w 6224954"/>
                <a:gd name="connsiteY3-44" fmla="*/ 381474 h 753907"/>
                <a:gd name="connsiteX4-45" fmla="*/ 6224953 w 6224954"/>
                <a:gd name="connsiteY4-46" fmla="*/ 381474 h 753907"/>
                <a:gd name="connsiteX5-47" fmla="*/ 5852520 w 6224954"/>
                <a:gd name="connsiteY5-48" fmla="*/ 753907 h 753907"/>
                <a:gd name="connsiteX6-49" fmla="*/ 266925 w 6224954"/>
                <a:gd name="connsiteY6-50" fmla="*/ 753906 h 753907"/>
                <a:gd name="connsiteX7-51" fmla="*/ 0 w 6224954"/>
                <a:gd name="connsiteY7-52" fmla="*/ 381473 h 753907"/>
                <a:gd name="connsiteX8-53" fmla="*/ 0 w 6224954"/>
                <a:gd name="connsiteY8-54" fmla="*/ 381474 h 753907"/>
                <a:gd name="connsiteX0-55" fmla="*/ 0 w 6224954"/>
                <a:gd name="connsiteY0-56" fmla="*/ 381474 h 753907"/>
                <a:gd name="connsiteX1-57" fmla="*/ 372433 w 6224954"/>
                <a:gd name="connsiteY1-58" fmla="*/ 9041 h 753907"/>
                <a:gd name="connsiteX2-59" fmla="*/ 5852521 w 6224954"/>
                <a:gd name="connsiteY2-60" fmla="*/ 9041 h 753907"/>
                <a:gd name="connsiteX3-61" fmla="*/ 6224954 w 6224954"/>
                <a:gd name="connsiteY3-62" fmla="*/ 381474 h 753907"/>
                <a:gd name="connsiteX4-63" fmla="*/ 6224953 w 6224954"/>
                <a:gd name="connsiteY4-64" fmla="*/ 381474 h 753907"/>
                <a:gd name="connsiteX5-65" fmla="*/ 5852520 w 6224954"/>
                <a:gd name="connsiteY5-66" fmla="*/ 753907 h 753907"/>
                <a:gd name="connsiteX6-67" fmla="*/ 266925 w 6224954"/>
                <a:gd name="connsiteY6-68" fmla="*/ 753906 h 753907"/>
                <a:gd name="connsiteX7-69" fmla="*/ 0 w 6224954"/>
                <a:gd name="connsiteY7-70" fmla="*/ 381473 h 753907"/>
                <a:gd name="connsiteX8-71" fmla="*/ 0 w 6224954"/>
                <a:gd name="connsiteY8-72" fmla="*/ 381474 h 753907"/>
                <a:gd name="connsiteX0-73" fmla="*/ 0 w 6224954"/>
                <a:gd name="connsiteY0-74" fmla="*/ 381474 h 753907"/>
                <a:gd name="connsiteX1-75" fmla="*/ 372433 w 6224954"/>
                <a:gd name="connsiteY1-76" fmla="*/ 9041 h 753907"/>
                <a:gd name="connsiteX2-77" fmla="*/ 5852521 w 6224954"/>
                <a:gd name="connsiteY2-78" fmla="*/ 9041 h 753907"/>
                <a:gd name="connsiteX3-79" fmla="*/ 6224954 w 6224954"/>
                <a:gd name="connsiteY3-80" fmla="*/ 381474 h 753907"/>
                <a:gd name="connsiteX4-81" fmla="*/ 6224953 w 6224954"/>
                <a:gd name="connsiteY4-82" fmla="*/ 381474 h 753907"/>
                <a:gd name="connsiteX5-83" fmla="*/ 5852520 w 6224954"/>
                <a:gd name="connsiteY5-84" fmla="*/ 753907 h 753907"/>
                <a:gd name="connsiteX6-85" fmla="*/ 266925 w 6224954"/>
                <a:gd name="connsiteY6-86" fmla="*/ 753906 h 753907"/>
                <a:gd name="connsiteX7-87" fmla="*/ 0 w 6224954"/>
                <a:gd name="connsiteY7-88" fmla="*/ 381473 h 753907"/>
                <a:gd name="connsiteX8-89" fmla="*/ 0 w 6224954"/>
                <a:gd name="connsiteY8-90" fmla="*/ 381474 h 753907"/>
                <a:gd name="connsiteX0-91" fmla="*/ 0 w 6224954"/>
                <a:gd name="connsiteY0-92" fmla="*/ 381474 h 758696"/>
                <a:gd name="connsiteX1-93" fmla="*/ 372433 w 6224954"/>
                <a:gd name="connsiteY1-94" fmla="*/ 9041 h 758696"/>
                <a:gd name="connsiteX2-95" fmla="*/ 5852521 w 6224954"/>
                <a:gd name="connsiteY2-96" fmla="*/ 9041 h 758696"/>
                <a:gd name="connsiteX3-97" fmla="*/ 6224954 w 6224954"/>
                <a:gd name="connsiteY3-98" fmla="*/ 381474 h 758696"/>
                <a:gd name="connsiteX4-99" fmla="*/ 6224953 w 6224954"/>
                <a:gd name="connsiteY4-100" fmla="*/ 381474 h 758696"/>
                <a:gd name="connsiteX5-101" fmla="*/ 5852520 w 6224954"/>
                <a:gd name="connsiteY5-102" fmla="*/ 753907 h 758696"/>
                <a:gd name="connsiteX6-103" fmla="*/ 4466492 w 6224954"/>
                <a:gd name="connsiteY6-104" fmla="*/ 758696 h 758696"/>
                <a:gd name="connsiteX7-105" fmla="*/ 266925 w 6224954"/>
                <a:gd name="connsiteY7-106" fmla="*/ 753906 h 758696"/>
                <a:gd name="connsiteX8-107" fmla="*/ 0 w 6224954"/>
                <a:gd name="connsiteY8-108" fmla="*/ 381473 h 758696"/>
                <a:gd name="connsiteX9" fmla="*/ 0 w 6224954"/>
                <a:gd name="connsiteY9" fmla="*/ 381474 h 758696"/>
                <a:gd name="connsiteX0-109" fmla="*/ 0 w 6224954"/>
                <a:gd name="connsiteY0-110" fmla="*/ 381474 h 753907"/>
                <a:gd name="connsiteX1-111" fmla="*/ 372433 w 6224954"/>
                <a:gd name="connsiteY1-112" fmla="*/ 9041 h 753907"/>
                <a:gd name="connsiteX2-113" fmla="*/ 5852521 w 6224954"/>
                <a:gd name="connsiteY2-114" fmla="*/ 9041 h 753907"/>
                <a:gd name="connsiteX3-115" fmla="*/ 6224954 w 6224954"/>
                <a:gd name="connsiteY3-116" fmla="*/ 381474 h 753907"/>
                <a:gd name="connsiteX4-117" fmla="*/ 6224953 w 6224954"/>
                <a:gd name="connsiteY4-118" fmla="*/ 381474 h 753907"/>
                <a:gd name="connsiteX5-119" fmla="*/ 5852520 w 6224954"/>
                <a:gd name="connsiteY5-120" fmla="*/ 753907 h 753907"/>
                <a:gd name="connsiteX6-121" fmla="*/ 4478215 w 6224954"/>
                <a:gd name="connsiteY6-122" fmla="*/ 735250 h 753907"/>
                <a:gd name="connsiteX7-123" fmla="*/ 266925 w 6224954"/>
                <a:gd name="connsiteY7-124" fmla="*/ 753906 h 753907"/>
                <a:gd name="connsiteX8-125" fmla="*/ 0 w 6224954"/>
                <a:gd name="connsiteY8-126" fmla="*/ 381473 h 753907"/>
                <a:gd name="connsiteX9-127" fmla="*/ 0 w 6224954"/>
                <a:gd name="connsiteY9-128" fmla="*/ 381474 h 753907"/>
                <a:gd name="connsiteX0-129" fmla="*/ 0 w 6224954"/>
                <a:gd name="connsiteY0-130" fmla="*/ 381474 h 762976"/>
                <a:gd name="connsiteX1-131" fmla="*/ 372433 w 6224954"/>
                <a:gd name="connsiteY1-132" fmla="*/ 9041 h 762976"/>
                <a:gd name="connsiteX2-133" fmla="*/ 5852521 w 6224954"/>
                <a:gd name="connsiteY2-134" fmla="*/ 9041 h 762976"/>
                <a:gd name="connsiteX3-135" fmla="*/ 6224954 w 6224954"/>
                <a:gd name="connsiteY3-136" fmla="*/ 381474 h 762976"/>
                <a:gd name="connsiteX4-137" fmla="*/ 6224953 w 6224954"/>
                <a:gd name="connsiteY4-138" fmla="*/ 381474 h 762976"/>
                <a:gd name="connsiteX5-139" fmla="*/ 5852520 w 6224954"/>
                <a:gd name="connsiteY5-140" fmla="*/ 753907 h 762976"/>
                <a:gd name="connsiteX6-141" fmla="*/ 4478215 w 6224954"/>
                <a:gd name="connsiteY6-142" fmla="*/ 735250 h 762976"/>
                <a:gd name="connsiteX7-143" fmla="*/ 266925 w 6224954"/>
                <a:gd name="connsiteY7-144" fmla="*/ 753906 h 762976"/>
                <a:gd name="connsiteX8-145" fmla="*/ 0 w 6224954"/>
                <a:gd name="connsiteY8-146" fmla="*/ 381473 h 762976"/>
                <a:gd name="connsiteX9-147" fmla="*/ 0 w 6224954"/>
                <a:gd name="connsiteY9-148" fmla="*/ 381474 h 762976"/>
                <a:gd name="connsiteX0-149" fmla="*/ 0 w 6224954"/>
                <a:gd name="connsiteY0-150" fmla="*/ 381474 h 775031"/>
                <a:gd name="connsiteX1-151" fmla="*/ 372433 w 6224954"/>
                <a:gd name="connsiteY1-152" fmla="*/ 9041 h 775031"/>
                <a:gd name="connsiteX2-153" fmla="*/ 5852521 w 6224954"/>
                <a:gd name="connsiteY2-154" fmla="*/ 9041 h 775031"/>
                <a:gd name="connsiteX3-155" fmla="*/ 6224954 w 6224954"/>
                <a:gd name="connsiteY3-156" fmla="*/ 381474 h 775031"/>
                <a:gd name="connsiteX4-157" fmla="*/ 6224953 w 6224954"/>
                <a:gd name="connsiteY4-158" fmla="*/ 381474 h 775031"/>
                <a:gd name="connsiteX5-159" fmla="*/ 5852520 w 6224954"/>
                <a:gd name="connsiteY5-160" fmla="*/ 753907 h 775031"/>
                <a:gd name="connsiteX6-161" fmla="*/ 4478215 w 6224954"/>
                <a:gd name="connsiteY6-162" fmla="*/ 735250 h 775031"/>
                <a:gd name="connsiteX7-163" fmla="*/ 266925 w 6224954"/>
                <a:gd name="connsiteY7-164" fmla="*/ 753906 h 775031"/>
                <a:gd name="connsiteX8-165" fmla="*/ 0 w 6224954"/>
                <a:gd name="connsiteY8-166" fmla="*/ 381473 h 775031"/>
                <a:gd name="connsiteX9-167" fmla="*/ 0 w 6224954"/>
                <a:gd name="connsiteY9-168" fmla="*/ 381474 h 775031"/>
                <a:gd name="connsiteX0-169" fmla="*/ 0 w 6224954"/>
                <a:gd name="connsiteY0-170" fmla="*/ 381474 h 779176"/>
                <a:gd name="connsiteX1-171" fmla="*/ 372433 w 6224954"/>
                <a:gd name="connsiteY1-172" fmla="*/ 9041 h 779176"/>
                <a:gd name="connsiteX2-173" fmla="*/ 5852521 w 6224954"/>
                <a:gd name="connsiteY2-174" fmla="*/ 9041 h 779176"/>
                <a:gd name="connsiteX3-175" fmla="*/ 6224954 w 6224954"/>
                <a:gd name="connsiteY3-176" fmla="*/ 381474 h 779176"/>
                <a:gd name="connsiteX4-177" fmla="*/ 6224953 w 6224954"/>
                <a:gd name="connsiteY4-178" fmla="*/ 381474 h 779176"/>
                <a:gd name="connsiteX5-179" fmla="*/ 5852520 w 6224954"/>
                <a:gd name="connsiteY5-180" fmla="*/ 753907 h 779176"/>
                <a:gd name="connsiteX6-181" fmla="*/ 4478215 w 6224954"/>
                <a:gd name="connsiteY6-182" fmla="*/ 735250 h 779176"/>
                <a:gd name="connsiteX7-183" fmla="*/ 266925 w 6224954"/>
                <a:gd name="connsiteY7-184" fmla="*/ 753906 h 779176"/>
                <a:gd name="connsiteX8-185" fmla="*/ 0 w 6224954"/>
                <a:gd name="connsiteY8-186" fmla="*/ 381473 h 779176"/>
                <a:gd name="connsiteX9-187" fmla="*/ 0 w 6224954"/>
                <a:gd name="connsiteY9-188" fmla="*/ 381474 h 779176"/>
                <a:gd name="connsiteX0-189" fmla="*/ 0 w 6224954"/>
                <a:gd name="connsiteY0-190" fmla="*/ 381474 h 782230"/>
                <a:gd name="connsiteX1-191" fmla="*/ 372433 w 6224954"/>
                <a:gd name="connsiteY1-192" fmla="*/ 9041 h 782230"/>
                <a:gd name="connsiteX2-193" fmla="*/ 5852521 w 6224954"/>
                <a:gd name="connsiteY2-194" fmla="*/ 9041 h 782230"/>
                <a:gd name="connsiteX3-195" fmla="*/ 6224954 w 6224954"/>
                <a:gd name="connsiteY3-196" fmla="*/ 381474 h 782230"/>
                <a:gd name="connsiteX4-197" fmla="*/ 6224953 w 6224954"/>
                <a:gd name="connsiteY4-198" fmla="*/ 381474 h 782230"/>
                <a:gd name="connsiteX5-199" fmla="*/ 5852520 w 6224954"/>
                <a:gd name="connsiteY5-200" fmla="*/ 753907 h 782230"/>
                <a:gd name="connsiteX6-201" fmla="*/ 4501661 w 6224954"/>
                <a:gd name="connsiteY6-202" fmla="*/ 746973 h 782230"/>
                <a:gd name="connsiteX7-203" fmla="*/ 266925 w 6224954"/>
                <a:gd name="connsiteY7-204" fmla="*/ 753906 h 782230"/>
                <a:gd name="connsiteX8-205" fmla="*/ 0 w 6224954"/>
                <a:gd name="connsiteY8-206" fmla="*/ 381473 h 782230"/>
                <a:gd name="connsiteX9-207" fmla="*/ 0 w 6224954"/>
                <a:gd name="connsiteY9-208" fmla="*/ 381474 h 782230"/>
                <a:gd name="connsiteX0-209" fmla="*/ 0 w 6224954"/>
                <a:gd name="connsiteY0-210" fmla="*/ 381474 h 782230"/>
                <a:gd name="connsiteX1-211" fmla="*/ 372433 w 6224954"/>
                <a:gd name="connsiteY1-212" fmla="*/ 9041 h 782230"/>
                <a:gd name="connsiteX2-213" fmla="*/ 5852521 w 6224954"/>
                <a:gd name="connsiteY2-214" fmla="*/ 9041 h 782230"/>
                <a:gd name="connsiteX3-215" fmla="*/ 6224954 w 6224954"/>
                <a:gd name="connsiteY3-216" fmla="*/ 381474 h 782230"/>
                <a:gd name="connsiteX4-217" fmla="*/ 6224953 w 6224954"/>
                <a:gd name="connsiteY4-218" fmla="*/ 381474 h 782230"/>
                <a:gd name="connsiteX5-219" fmla="*/ 5852520 w 6224954"/>
                <a:gd name="connsiteY5-220" fmla="*/ 753907 h 782230"/>
                <a:gd name="connsiteX6-221" fmla="*/ 4501661 w 6224954"/>
                <a:gd name="connsiteY6-222" fmla="*/ 746973 h 782230"/>
                <a:gd name="connsiteX7-223" fmla="*/ 266925 w 6224954"/>
                <a:gd name="connsiteY7-224" fmla="*/ 753906 h 782230"/>
                <a:gd name="connsiteX8-225" fmla="*/ 0 w 6224954"/>
                <a:gd name="connsiteY8-226" fmla="*/ 381473 h 782230"/>
                <a:gd name="connsiteX9-227" fmla="*/ 0 w 6224954"/>
                <a:gd name="connsiteY9-228" fmla="*/ 381474 h 782230"/>
                <a:gd name="connsiteX0-229" fmla="*/ 0 w 6224954"/>
                <a:gd name="connsiteY0-230" fmla="*/ 381474 h 782230"/>
                <a:gd name="connsiteX1-231" fmla="*/ 372433 w 6224954"/>
                <a:gd name="connsiteY1-232" fmla="*/ 9041 h 782230"/>
                <a:gd name="connsiteX2-233" fmla="*/ 5852521 w 6224954"/>
                <a:gd name="connsiteY2-234" fmla="*/ 9041 h 782230"/>
                <a:gd name="connsiteX3-235" fmla="*/ 6224954 w 6224954"/>
                <a:gd name="connsiteY3-236" fmla="*/ 381474 h 782230"/>
                <a:gd name="connsiteX4-237" fmla="*/ 6201507 w 6224954"/>
                <a:gd name="connsiteY4-238" fmla="*/ 369751 h 782230"/>
                <a:gd name="connsiteX5-239" fmla="*/ 5852520 w 6224954"/>
                <a:gd name="connsiteY5-240" fmla="*/ 753907 h 782230"/>
                <a:gd name="connsiteX6-241" fmla="*/ 4501661 w 6224954"/>
                <a:gd name="connsiteY6-242" fmla="*/ 746973 h 782230"/>
                <a:gd name="connsiteX7-243" fmla="*/ 266925 w 6224954"/>
                <a:gd name="connsiteY7-244" fmla="*/ 753906 h 782230"/>
                <a:gd name="connsiteX8-245" fmla="*/ 0 w 6224954"/>
                <a:gd name="connsiteY8-246" fmla="*/ 381473 h 782230"/>
                <a:gd name="connsiteX9-247" fmla="*/ 0 w 6224954"/>
                <a:gd name="connsiteY9-248" fmla="*/ 381474 h 782230"/>
                <a:gd name="connsiteX0-249" fmla="*/ 0 w 6224954"/>
                <a:gd name="connsiteY0-250" fmla="*/ 381474 h 782230"/>
                <a:gd name="connsiteX1-251" fmla="*/ 372433 w 6224954"/>
                <a:gd name="connsiteY1-252" fmla="*/ 9041 h 782230"/>
                <a:gd name="connsiteX2-253" fmla="*/ 5852521 w 6224954"/>
                <a:gd name="connsiteY2-254" fmla="*/ 9041 h 782230"/>
                <a:gd name="connsiteX3-255" fmla="*/ 6224954 w 6224954"/>
                <a:gd name="connsiteY3-256" fmla="*/ 381474 h 782230"/>
                <a:gd name="connsiteX4-257" fmla="*/ 6107723 w 6224954"/>
                <a:gd name="connsiteY4-258" fmla="*/ 522151 h 782230"/>
                <a:gd name="connsiteX5-259" fmla="*/ 5852520 w 6224954"/>
                <a:gd name="connsiteY5-260" fmla="*/ 753907 h 782230"/>
                <a:gd name="connsiteX6-261" fmla="*/ 4501661 w 6224954"/>
                <a:gd name="connsiteY6-262" fmla="*/ 746973 h 782230"/>
                <a:gd name="connsiteX7-263" fmla="*/ 266925 w 6224954"/>
                <a:gd name="connsiteY7-264" fmla="*/ 753906 h 782230"/>
                <a:gd name="connsiteX8-265" fmla="*/ 0 w 6224954"/>
                <a:gd name="connsiteY8-266" fmla="*/ 381473 h 782230"/>
                <a:gd name="connsiteX9-267" fmla="*/ 0 w 6224954"/>
                <a:gd name="connsiteY9-268" fmla="*/ 381474 h 782230"/>
                <a:gd name="connsiteX0-269" fmla="*/ 0 w 6224954"/>
                <a:gd name="connsiteY0-270" fmla="*/ 381474 h 782230"/>
                <a:gd name="connsiteX1-271" fmla="*/ 372433 w 6224954"/>
                <a:gd name="connsiteY1-272" fmla="*/ 9041 h 782230"/>
                <a:gd name="connsiteX2-273" fmla="*/ 5852521 w 6224954"/>
                <a:gd name="connsiteY2-274" fmla="*/ 9041 h 782230"/>
                <a:gd name="connsiteX3-275" fmla="*/ 6224954 w 6224954"/>
                <a:gd name="connsiteY3-276" fmla="*/ 381474 h 782230"/>
                <a:gd name="connsiteX4-277" fmla="*/ 5852520 w 6224954"/>
                <a:gd name="connsiteY4-278" fmla="*/ 753907 h 782230"/>
                <a:gd name="connsiteX5-279" fmla="*/ 4501661 w 6224954"/>
                <a:gd name="connsiteY5-280" fmla="*/ 746973 h 782230"/>
                <a:gd name="connsiteX6-281" fmla="*/ 266925 w 6224954"/>
                <a:gd name="connsiteY6-282" fmla="*/ 753906 h 782230"/>
                <a:gd name="connsiteX7-283" fmla="*/ 0 w 6224954"/>
                <a:gd name="connsiteY7-284" fmla="*/ 381473 h 782230"/>
                <a:gd name="connsiteX8-285" fmla="*/ 0 w 6224954"/>
                <a:gd name="connsiteY8-286" fmla="*/ 381474 h 782230"/>
                <a:gd name="connsiteX0-287" fmla="*/ 0 w 6224954"/>
                <a:gd name="connsiteY0-288" fmla="*/ 381474 h 782230"/>
                <a:gd name="connsiteX1-289" fmla="*/ 372433 w 6224954"/>
                <a:gd name="connsiteY1-290" fmla="*/ 9041 h 782230"/>
                <a:gd name="connsiteX2-291" fmla="*/ 5852521 w 6224954"/>
                <a:gd name="connsiteY2-292" fmla="*/ 9041 h 782230"/>
                <a:gd name="connsiteX3-293" fmla="*/ 6224954 w 6224954"/>
                <a:gd name="connsiteY3-294" fmla="*/ 381474 h 782230"/>
                <a:gd name="connsiteX4-295" fmla="*/ 5852520 w 6224954"/>
                <a:gd name="connsiteY4-296" fmla="*/ 753907 h 782230"/>
                <a:gd name="connsiteX5-297" fmla="*/ 4501661 w 6224954"/>
                <a:gd name="connsiteY5-298" fmla="*/ 746973 h 782230"/>
                <a:gd name="connsiteX6-299" fmla="*/ 266925 w 6224954"/>
                <a:gd name="connsiteY6-300" fmla="*/ 753906 h 782230"/>
                <a:gd name="connsiteX7-301" fmla="*/ 0 w 6224954"/>
                <a:gd name="connsiteY7-302" fmla="*/ 381473 h 782230"/>
                <a:gd name="connsiteX8-303" fmla="*/ 0 w 6224954"/>
                <a:gd name="connsiteY8-304" fmla="*/ 381474 h 782230"/>
                <a:gd name="connsiteX0-305" fmla="*/ 0 w 6166338"/>
                <a:gd name="connsiteY0-306" fmla="*/ 381474 h 782230"/>
                <a:gd name="connsiteX1-307" fmla="*/ 372433 w 6166338"/>
                <a:gd name="connsiteY1-308" fmla="*/ 9041 h 782230"/>
                <a:gd name="connsiteX2-309" fmla="*/ 5852521 w 6166338"/>
                <a:gd name="connsiteY2-310" fmla="*/ 9041 h 782230"/>
                <a:gd name="connsiteX3-311" fmla="*/ 6166338 w 6166338"/>
                <a:gd name="connsiteY3-312" fmla="*/ 358028 h 782230"/>
                <a:gd name="connsiteX4-313" fmla="*/ 5852520 w 6166338"/>
                <a:gd name="connsiteY4-314" fmla="*/ 753907 h 782230"/>
                <a:gd name="connsiteX5-315" fmla="*/ 4501661 w 6166338"/>
                <a:gd name="connsiteY5-316" fmla="*/ 746973 h 782230"/>
                <a:gd name="connsiteX6-317" fmla="*/ 266925 w 6166338"/>
                <a:gd name="connsiteY6-318" fmla="*/ 753906 h 782230"/>
                <a:gd name="connsiteX7-319" fmla="*/ 0 w 6166338"/>
                <a:gd name="connsiteY7-320" fmla="*/ 381473 h 782230"/>
                <a:gd name="connsiteX8-321" fmla="*/ 0 w 6166338"/>
                <a:gd name="connsiteY8-322" fmla="*/ 381474 h 782230"/>
                <a:gd name="connsiteX0-323" fmla="*/ 0 w 6201144"/>
                <a:gd name="connsiteY0-324" fmla="*/ 381474 h 782230"/>
                <a:gd name="connsiteX1-325" fmla="*/ 372433 w 6201144"/>
                <a:gd name="connsiteY1-326" fmla="*/ 9041 h 782230"/>
                <a:gd name="connsiteX2-327" fmla="*/ 5852521 w 6201144"/>
                <a:gd name="connsiteY2-328" fmla="*/ 9041 h 782230"/>
                <a:gd name="connsiteX3-329" fmla="*/ 6166338 w 6201144"/>
                <a:gd name="connsiteY3-330" fmla="*/ 358028 h 782230"/>
                <a:gd name="connsiteX4-331" fmla="*/ 5852520 w 6201144"/>
                <a:gd name="connsiteY4-332" fmla="*/ 753907 h 782230"/>
                <a:gd name="connsiteX5-333" fmla="*/ 4501661 w 6201144"/>
                <a:gd name="connsiteY5-334" fmla="*/ 746973 h 782230"/>
                <a:gd name="connsiteX6-335" fmla="*/ 266925 w 6201144"/>
                <a:gd name="connsiteY6-336" fmla="*/ 753906 h 782230"/>
                <a:gd name="connsiteX7-337" fmla="*/ 0 w 6201144"/>
                <a:gd name="connsiteY7-338" fmla="*/ 381473 h 782230"/>
                <a:gd name="connsiteX8-339" fmla="*/ 0 w 6201144"/>
                <a:gd name="connsiteY8-340" fmla="*/ 381474 h 782230"/>
                <a:gd name="connsiteX0-341" fmla="*/ 0 w 6173435"/>
                <a:gd name="connsiteY0-342" fmla="*/ 381474 h 782230"/>
                <a:gd name="connsiteX1-343" fmla="*/ 372433 w 6173435"/>
                <a:gd name="connsiteY1-344" fmla="*/ 9041 h 782230"/>
                <a:gd name="connsiteX2-345" fmla="*/ 5852521 w 6173435"/>
                <a:gd name="connsiteY2-346" fmla="*/ 9041 h 782230"/>
                <a:gd name="connsiteX3-347" fmla="*/ 6166338 w 6173435"/>
                <a:gd name="connsiteY3-348" fmla="*/ 358028 h 782230"/>
                <a:gd name="connsiteX4-349" fmla="*/ 5852520 w 6173435"/>
                <a:gd name="connsiteY4-350" fmla="*/ 753907 h 782230"/>
                <a:gd name="connsiteX5-351" fmla="*/ 4501661 w 6173435"/>
                <a:gd name="connsiteY5-352" fmla="*/ 746973 h 782230"/>
                <a:gd name="connsiteX6-353" fmla="*/ 266925 w 6173435"/>
                <a:gd name="connsiteY6-354" fmla="*/ 753906 h 782230"/>
                <a:gd name="connsiteX7-355" fmla="*/ 0 w 6173435"/>
                <a:gd name="connsiteY7-356" fmla="*/ 381473 h 782230"/>
                <a:gd name="connsiteX8-357" fmla="*/ 0 w 6173435"/>
                <a:gd name="connsiteY8-358" fmla="*/ 381474 h 782230"/>
                <a:gd name="connsiteX0-359" fmla="*/ 0 w 6170509"/>
                <a:gd name="connsiteY0-360" fmla="*/ 381474 h 782230"/>
                <a:gd name="connsiteX1-361" fmla="*/ 372433 w 6170509"/>
                <a:gd name="connsiteY1-362" fmla="*/ 9041 h 782230"/>
                <a:gd name="connsiteX2-363" fmla="*/ 5852521 w 6170509"/>
                <a:gd name="connsiteY2-364" fmla="*/ 9041 h 782230"/>
                <a:gd name="connsiteX3-365" fmla="*/ 6166338 w 6170509"/>
                <a:gd name="connsiteY3-366" fmla="*/ 358028 h 782230"/>
                <a:gd name="connsiteX4-367" fmla="*/ 5852520 w 6170509"/>
                <a:gd name="connsiteY4-368" fmla="*/ 753907 h 782230"/>
                <a:gd name="connsiteX5-369" fmla="*/ 4501661 w 6170509"/>
                <a:gd name="connsiteY5-370" fmla="*/ 746973 h 782230"/>
                <a:gd name="connsiteX6-371" fmla="*/ 266925 w 6170509"/>
                <a:gd name="connsiteY6-372" fmla="*/ 753906 h 782230"/>
                <a:gd name="connsiteX7-373" fmla="*/ 0 w 6170509"/>
                <a:gd name="connsiteY7-374" fmla="*/ 381473 h 782230"/>
                <a:gd name="connsiteX8-375" fmla="*/ 0 w 6170509"/>
                <a:gd name="connsiteY8-376" fmla="*/ 381474 h 782230"/>
                <a:gd name="connsiteX0-377" fmla="*/ 0 w 6171933"/>
                <a:gd name="connsiteY0-378" fmla="*/ 381474 h 782230"/>
                <a:gd name="connsiteX1-379" fmla="*/ 372433 w 6171933"/>
                <a:gd name="connsiteY1-380" fmla="*/ 9041 h 782230"/>
                <a:gd name="connsiteX2-381" fmla="*/ 5852521 w 6171933"/>
                <a:gd name="connsiteY2-382" fmla="*/ 9041 h 782230"/>
                <a:gd name="connsiteX3-383" fmla="*/ 6166338 w 6171933"/>
                <a:gd name="connsiteY3-384" fmla="*/ 358028 h 782230"/>
                <a:gd name="connsiteX4-385" fmla="*/ 5852520 w 6171933"/>
                <a:gd name="connsiteY4-386" fmla="*/ 753907 h 782230"/>
                <a:gd name="connsiteX5-387" fmla="*/ 4501661 w 6171933"/>
                <a:gd name="connsiteY5-388" fmla="*/ 746973 h 782230"/>
                <a:gd name="connsiteX6-389" fmla="*/ 266925 w 6171933"/>
                <a:gd name="connsiteY6-390" fmla="*/ 753906 h 782230"/>
                <a:gd name="connsiteX7-391" fmla="*/ 0 w 6171933"/>
                <a:gd name="connsiteY7-392" fmla="*/ 381473 h 782230"/>
                <a:gd name="connsiteX8-393" fmla="*/ 0 w 6171933"/>
                <a:gd name="connsiteY8-394" fmla="*/ 381474 h 782230"/>
                <a:gd name="connsiteX0-395" fmla="*/ 0 w 6171933"/>
                <a:gd name="connsiteY0-396" fmla="*/ 381474 h 782230"/>
                <a:gd name="connsiteX1-397" fmla="*/ 372433 w 6171933"/>
                <a:gd name="connsiteY1-398" fmla="*/ 9041 h 782230"/>
                <a:gd name="connsiteX2-399" fmla="*/ 5852521 w 6171933"/>
                <a:gd name="connsiteY2-400" fmla="*/ 9041 h 782230"/>
                <a:gd name="connsiteX3-401" fmla="*/ 6166338 w 6171933"/>
                <a:gd name="connsiteY3-402" fmla="*/ 358028 h 782230"/>
                <a:gd name="connsiteX4-403" fmla="*/ 5852520 w 6171933"/>
                <a:gd name="connsiteY4-404" fmla="*/ 753907 h 782230"/>
                <a:gd name="connsiteX5-405" fmla="*/ 4501661 w 6171933"/>
                <a:gd name="connsiteY5-406" fmla="*/ 746973 h 782230"/>
                <a:gd name="connsiteX6-407" fmla="*/ 266925 w 6171933"/>
                <a:gd name="connsiteY6-408" fmla="*/ 753906 h 782230"/>
                <a:gd name="connsiteX7-409" fmla="*/ 0 w 6171933"/>
                <a:gd name="connsiteY7-410" fmla="*/ 381473 h 782230"/>
                <a:gd name="connsiteX8-411" fmla="*/ 0 w 6171933"/>
                <a:gd name="connsiteY8-412" fmla="*/ 381474 h 782230"/>
                <a:gd name="connsiteX0-413" fmla="*/ 0 w 6138837"/>
                <a:gd name="connsiteY0-414" fmla="*/ 381474 h 782230"/>
                <a:gd name="connsiteX1-415" fmla="*/ 372433 w 6138837"/>
                <a:gd name="connsiteY1-416" fmla="*/ 9041 h 782230"/>
                <a:gd name="connsiteX2-417" fmla="*/ 5852521 w 6138837"/>
                <a:gd name="connsiteY2-418" fmla="*/ 9041 h 782230"/>
                <a:gd name="connsiteX3-419" fmla="*/ 6131393 w 6138837"/>
                <a:gd name="connsiteY3-420" fmla="*/ 358028 h 782230"/>
                <a:gd name="connsiteX4-421" fmla="*/ 5852520 w 6138837"/>
                <a:gd name="connsiteY4-422" fmla="*/ 753907 h 782230"/>
                <a:gd name="connsiteX5-423" fmla="*/ 4501661 w 6138837"/>
                <a:gd name="connsiteY5-424" fmla="*/ 746973 h 782230"/>
                <a:gd name="connsiteX6-425" fmla="*/ 266925 w 6138837"/>
                <a:gd name="connsiteY6-426" fmla="*/ 753906 h 782230"/>
                <a:gd name="connsiteX7-427" fmla="*/ 0 w 6138837"/>
                <a:gd name="connsiteY7-428" fmla="*/ 381473 h 782230"/>
                <a:gd name="connsiteX8-429" fmla="*/ 0 w 6138837"/>
                <a:gd name="connsiteY8-430" fmla="*/ 381474 h 7822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138837" h="782230">
                  <a:moveTo>
                    <a:pt x="0" y="381474"/>
                  </a:moveTo>
                  <a:cubicBezTo>
                    <a:pt x="0" y="175785"/>
                    <a:pt x="84682" y="9041"/>
                    <a:pt x="372433" y="9041"/>
                  </a:cubicBezTo>
                  <a:cubicBezTo>
                    <a:pt x="2128791" y="55933"/>
                    <a:pt x="4107886" y="-26128"/>
                    <a:pt x="5852521" y="9041"/>
                  </a:cubicBezTo>
                  <a:cubicBezTo>
                    <a:pt x="6105103" y="44210"/>
                    <a:pt x="6161753" y="151822"/>
                    <a:pt x="6131393" y="358028"/>
                  </a:cubicBezTo>
                  <a:cubicBezTo>
                    <a:pt x="6101033" y="564234"/>
                    <a:pt x="6140788" y="735271"/>
                    <a:pt x="5852520" y="753907"/>
                  </a:cubicBezTo>
                  <a:cubicBezTo>
                    <a:pt x="5394418" y="747688"/>
                    <a:pt x="4865979" y="729746"/>
                    <a:pt x="4501661" y="746973"/>
                  </a:cubicBezTo>
                  <a:cubicBezTo>
                    <a:pt x="4137343" y="764200"/>
                    <a:pt x="1013294" y="812869"/>
                    <a:pt x="266925" y="753906"/>
                  </a:cubicBezTo>
                  <a:cubicBezTo>
                    <a:pt x="61236" y="753906"/>
                    <a:pt x="0" y="587162"/>
                    <a:pt x="0" y="381473"/>
                  </a:cubicBezTo>
                  <a:lnTo>
                    <a:pt x="0" y="381474"/>
                  </a:lnTo>
                  <a:close/>
                </a:path>
              </a:pathLst>
            </a:cu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椭圆 14"/>
          <p:cNvSpPr/>
          <p:nvPr userDrawn="1"/>
        </p:nvSpPr>
        <p:spPr>
          <a:xfrm>
            <a:off x="8980081" y="736986"/>
            <a:ext cx="154239" cy="154569"/>
          </a:xfrm>
          <a:custGeom>
            <a:avLst/>
            <a:gdLst>
              <a:gd name="connsiteX0" fmla="*/ 0 w 259850"/>
              <a:gd name="connsiteY0" fmla="*/ 116436 h 232872"/>
              <a:gd name="connsiteX1" fmla="*/ 129925 w 259850"/>
              <a:gd name="connsiteY1" fmla="*/ 0 h 232872"/>
              <a:gd name="connsiteX2" fmla="*/ 259850 w 259850"/>
              <a:gd name="connsiteY2" fmla="*/ 116436 h 232872"/>
              <a:gd name="connsiteX3" fmla="*/ 129925 w 259850"/>
              <a:gd name="connsiteY3" fmla="*/ 232872 h 232872"/>
              <a:gd name="connsiteX4" fmla="*/ 0 w 259850"/>
              <a:gd name="connsiteY4" fmla="*/ 116436 h 232872"/>
              <a:gd name="connsiteX0-1" fmla="*/ 0 w 212958"/>
              <a:gd name="connsiteY0-2" fmla="*/ 116442 h 232883"/>
              <a:gd name="connsiteX1-3" fmla="*/ 129925 w 212958"/>
              <a:gd name="connsiteY1-4" fmla="*/ 6 h 232883"/>
              <a:gd name="connsiteX2-5" fmla="*/ 212958 w 212958"/>
              <a:gd name="connsiteY2-6" fmla="*/ 112534 h 232883"/>
              <a:gd name="connsiteX3-7" fmla="*/ 129925 w 212958"/>
              <a:gd name="connsiteY3-8" fmla="*/ 232878 h 232883"/>
              <a:gd name="connsiteX4-9" fmla="*/ 0 w 212958"/>
              <a:gd name="connsiteY4-10" fmla="*/ 116442 h 232883"/>
              <a:gd name="connsiteX0-11" fmla="*/ 0 w 220139"/>
              <a:gd name="connsiteY0-12" fmla="*/ 116442 h 232883"/>
              <a:gd name="connsiteX1-13" fmla="*/ 129925 w 220139"/>
              <a:gd name="connsiteY1-14" fmla="*/ 6 h 232883"/>
              <a:gd name="connsiteX2-15" fmla="*/ 212958 w 220139"/>
              <a:gd name="connsiteY2-16" fmla="*/ 112534 h 232883"/>
              <a:gd name="connsiteX3-17" fmla="*/ 129925 w 220139"/>
              <a:gd name="connsiteY3-18" fmla="*/ 232878 h 232883"/>
              <a:gd name="connsiteX4-19" fmla="*/ 0 w 220139"/>
              <a:gd name="connsiteY4-20" fmla="*/ 116442 h 232883"/>
              <a:gd name="connsiteX0-21" fmla="*/ 0 w 224300"/>
              <a:gd name="connsiteY0-22" fmla="*/ 116441 h 232882"/>
              <a:gd name="connsiteX1-23" fmla="*/ 129925 w 224300"/>
              <a:gd name="connsiteY1-24" fmla="*/ 5 h 232882"/>
              <a:gd name="connsiteX2-25" fmla="*/ 212958 w 224300"/>
              <a:gd name="connsiteY2-26" fmla="*/ 112533 h 232882"/>
              <a:gd name="connsiteX3-27" fmla="*/ 129925 w 224300"/>
              <a:gd name="connsiteY3-28" fmla="*/ 232877 h 232882"/>
              <a:gd name="connsiteX4-29" fmla="*/ 0 w 224300"/>
              <a:gd name="connsiteY4-30" fmla="*/ 116441 h 232882"/>
              <a:gd name="connsiteX0-31" fmla="*/ 0 w 166763"/>
              <a:gd name="connsiteY0-32" fmla="*/ 116525 h 233044"/>
              <a:gd name="connsiteX1-33" fmla="*/ 129925 w 166763"/>
              <a:gd name="connsiteY1-34" fmla="*/ 89 h 233044"/>
              <a:gd name="connsiteX2-35" fmla="*/ 146527 w 166763"/>
              <a:gd name="connsiteY2-36" fmla="*/ 132156 h 233044"/>
              <a:gd name="connsiteX3-37" fmla="*/ 129925 w 166763"/>
              <a:gd name="connsiteY3-38" fmla="*/ 232961 h 233044"/>
              <a:gd name="connsiteX4-39" fmla="*/ 0 w 166763"/>
              <a:gd name="connsiteY4-40" fmla="*/ 116525 h 233044"/>
              <a:gd name="connsiteX0-41" fmla="*/ 0 w 182390"/>
              <a:gd name="connsiteY0-42" fmla="*/ 116525 h 233012"/>
              <a:gd name="connsiteX1-43" fmla="*/ 129925 w 182390"/>
              <a:gd name="connsiteY1-44" fmla="*/ 89 h 233012"/>
              <a:gd name="connsiteX2-45" fmla="*/ 146527 w 182390"/>
              <a:gd name="connsiteY2-46" fmla="*/ 132156 h 233012"/>
              <a:gd name="connsiteX3-47" fmla="*/ 129925 w 182390"/>
              <a:gd name="connsiteY3-48" fmla="*/ 232961 h 233012"/>
              <a:gd name="connsiteX4-49" fmla="*/ 0 w 182390"/>
              <a:gd name="connsiteY4-50" fmla="*/ 116525 h 233012"/>
              <a:gd name="connsiteX0-51" fmla="*/ 0 w 167896"/>
              <a:gd name="connsiteY0-52" fmla="*/ 116488 h 232951"/>
              <a:gd name="connsiteX1-53" fmla="*/ 129925 w 167896"/>
              <a:gd name="connsiteY1-54" fmla="*/ 52 h 232951"/>
              <a:gd name="connsiteX2-55" fmla="*/ 126988 w 167896"/>
              <a:gd name="connsiteY2-56" fmla="*/ 128211 h 232951"/>
              <a:gd name="connsiteX3-57" fmla="*/ 129925 w 167896"/>
              <a:gd name="connsiteY3-58" fmla="*/ 232924 h 232951"/>
              <a:gd name="connsiteX4-59" fmla="*/ 0 w 167896"/>
              <a:gd name="connsiteY4-60" fmla="*/ 116488 h 232951"/>
              <a:gd name="connsiteX0-61" fmla="*/ 0 w 167896"/>
              <a:gd name="connsiteY0-62" fmla="*/ 116488 h 232951"/>
              <a:gd name="connsiteX1-63" fmla="*/ 129925 w 167896"/>
              <a:gd name="connsiteY1-64" fmla="*/ 52 h 232951"/>
              <a:gd name="connsiteX2-65" fmla="*/ 126988 w 167896"/>
              <a:gd name="connsiteY2-66" fmla="*/ 128211 h 232951"/>
              <a:gd name="connsiteX3-67" fmla="*/ 129925 w 167896"/>
              <a:gd name="connsiteY3-68" fmla="*/ 232924 h 232951"/>
              <a:gd name="connsiteX4-69" fmla="*/ 0 w 167896"/>
              <a:gd name="connsiteY4-70" fmla="*/ 116488 h 232951"/>
              <a:gd name="connsiteX0-71" fmla="*/ 0 w 179864"/>
              <a:gd name="connsiteY0-72" fmla="*/ 116488 h 232950"/>
              <a:gd name="connsiteX1-73" fmla="*/ 129925 w 179864"/>
              <a:gd name="connsiteY1-74" fmla="*/ 52 h 232950"/>
              <a:gd name="connsiteX2-75" fmla="*/ 126988 w 179864"/>
              <a:gd name="connsiteY2-76" fmla="*/ 128211 h 232950"/>
              <a:gd name="connsiteX3-77" fmla="*/ 129925 w 179864"/>
              <a:gd name="connsiteY3-78" fmla="*/ 232924 h 232950"/>
              <a:gd name="connsiteX4-79" fmla="*/ 0 w 179864"/>
              <a:gd name="connsiteY4-80" fmla="*/ 116488 h 232950"/>
              <a:gd name="connsiteX0-81" fmla="*/ 0 w 202269"/>
              <a:gd name="connsiteY0-82" fmla="*/ 116488 h 232949"/>
              <a:gd name="connsiteX1-83" fmla="*/ 129925 w 202269"/>
              <a:gd name="connsiteY1-84" fmla="*/ 52 h 232949"/>
              <a:gd name="connsiteX2-85" fmla="*/ 126988 w 202269"/>
              <a:gd name="connsiteY2-86" fmla="*/ 128211 h 232949"/>
              <a:gd name="connsiteX3-87" fmla="*/ 129925 w 202269"/>
              <a:gd name="connsiteY3-88" fmla="*/ 232924 h 232949"/>
              <a:gd name="connsiteX4-89" fmla="*/ 0 w 202269"/>
              <a:gd name="connsiteY4-90" fmla="*/ 116488 h 232949"/>
              <a:gd name="connsiteX0-91" fmla="*/ 12 w 202281"/>
              <a:gd name="connsiteY0-92" fmla="*/ 112565 h 229026"/>
              <a:gd name="connsiteX1-93" fmla="*/ 122122 w 202281"/>
              <a:gd name="connsiteY1-94" fmla="*/ 37 h 229026"/>
              <a:gd name="connsiteX2-95" fmla="*/ 127000 w 202281"/>
              <a:gd name="connsiteY2-96" fmla="*/ 124288 h 229026"/>
              <a:gd name="connsiteX3-97" fmla="*/ 129937 w 202281"/>
              <a:gd name="connsiteY3-98" fmla="*/ 229001 h 229026"/>
              <a:gd name="connsiteX4-99" fmla="*/ 12 w 202281"/>
              <a:gd name="connsiteY4-100" fmla="*/ 112565 h 229026"/>
              <a:gd name="connsiteX0-101" fmla="*/ 12 w 229262"/>
              <a:gd name="connsiteY0-102" fmla="*/ 112565 h 229752"/>
              <a:gd name="connsiteX1-103" fmla="*/ 122122 w 229262"/>
              <a:gd name="connsiteY1-104" fmla="*/ 37 h 229752"/>
              <a:gd name="connsiteX2-105" fmla="*/ 127000 w 229262"/>
              <a:gd name="connsiteY2-106" fmla="*/ 124288 h 229752"/>
              <a:gd name="connsiteX3-107" fmla="*/ 129937 w 229262"/>
              <a:gd name="connsiteY3-108" fmla="*/ 229001 h 229752"/>
              <a:gd name="connsiteX4-109" fmla="*/ 12 w 229262"/>
              <a:gd name="connsiteY4-110" fmla="*/ 112565 h 2297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9262" h="229752">
                <a:moveTo>
                  <a:pt x="12" y="112565"/>
                </a:moveTo>
                <a:cubicBezTo>
                  <a:pt x="-1290" y="74404"/>
                  <a:pt x="100957" y="-1917"/>
                  <a:pt x="122122" y="37"/>
                </a:cubicBezTo>
                <a:cubicBezTo>
                  <a:pt x="143287" y="1991"/>
                  <a:pt x="193431" y="67798"/>
                  <a:pt x="127000" y="124288"/>
                </a:cubicBezTo>
                <a:cubicBezTo>
                  <a:pt x="283309" y="118257"/>
                  <a:pt x="240979" y="219232"/>
                  <a:pt x="129937" y="229001"/>
                </a:cubicBezTo>
                <a:cubicBezTo>
                  <a:pt x="18895" y="238770"/>
                  <a:pt x="1314" y="150726"/>
                  <a:pt x="12" y="112565"/>
                </a:cubicBezTo>
                <a:close/>
              </a:path>
            </a:pathLst>
          </a:custGeom>
          <a:solidFill>
            <a:srgbClr val="F3D42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15"/>
          <p:cNvSpPr/>
          <p:nvPr userDrawn="1"/>
        </p:nvSpPr>
        <p:spPr>
          <a:xfrm rot="19230283">
            <a:off x="2917064" y="695162"/>
            <a:ext cx="110474" cy="119108"/>
          </a:xfrm>
          <a:custGeom>
            <a:avLst/>
            <a:gdLst>
              <a:gd name="connsiteX0" fmla="*/ 0 w 164209"/>
              <a:gd name="connsiteY0" fmla="*/ 167091 h 167091"/>
              <a:gd name="connsiteX1" fmla="*/ 82105 w 164209"/>
              <a:gd name="connsiteY1" fmla="*/ 0 h 167091"/>
              <a:gd name="connsiteX2" fmla="*/ 164209 w 164209"/>
              <a:gd name="connsiteY2" fmla="*/ 167091 h 167091"/>
              <a:gd name="connsiteX3" fmla="*/ 0 w 164209"/>
              <a:gd name="connsiteY3" fmla="*/ 167091 h 167091"/>
              <a:gd name="connsiteX0-1" fmla="*/ 0 w 164209"/>
              <a:gd name="connsiteY0-2" fmla="*/ 167091 h 167091"/>
              <a:gd name="connsiteX1-3" fmla="*/ 82105 w 164209"/>
              <a:gd name="connsiteY1-4" fmla="*/ 0 h 167091"/>
              <a:gd name="connsiteX2-5" fmla="*/ 164209 w 164209"/>
              <a:gd name="connsiteY2-6" fmla="*/ 167091 h 167091"/>
              <a:gd name="connsiteX3-7" fmla="*/ 0 w 164209"/>
              <a:gd name="connsiteY3-8" fmla="*/ 167091 h 167091"/>
              <a:gd name="connsiteX0-9" fmla="*/ 0 w 164209"/>
              <a:gd name="connsiteY0-10" fmla="*/ 167091 h 177043"/>
              <a:gd name="connsiteX1-11" fmla="*/ 82105 w 164209"/>
              <a:gd name="connsiteY1-12" fmla="*/ 0 h 177043"/>
              <a:gd name="connsiteX2-13" fmla="*/ 164209 w 164209"/>
              <a:gd name="connsiteY2-14" fmla="*/ 167091 h 177043"/>
              <a:gd name="connsiteX3-15" fmla="*/ 0 w 164209"/>
              <a:gd name="connsiteY3-16" fmla="*/ 167091 h 177043"/>
              <a:gd name="connsiteX0-17" fmla="*/ 0 w 164209"/>
              <a:gd name="connsiteY0-18" fmla="*/ 167091 h 177043"/>
              <a:gd name="connsiteX1-19" fmla="*/ 82105 w 164209"/>
              <a:gd name="connsiteY1-20" fmla="*/ 0 h 177043"/>
              <a:gd name="connsiteX2-21" fmla="*/ 164209 w 164209"/>
              <a:gd name="connsiteY2-22" fmla="*/ 167091 h 177043"/>
              <a:gd name="connsiteX3-23" fmla="*/ 0 w 164209"/>
              <a:gd name="connsiteY3-24" fmla="*/ 167091 h 177043"/>
            </a:gdLst>
            <a:ahLst/>
            <a:cxnLst>
              <a:cxn ang="0">
                <a:pos x="connsiteX0-1" y="connsiteY0-2"/>
              </a:cxn>
              <a:cxn ang="0">
                <a:pos x="connsiteX1-3" y="connsiteY1-4"/>
              </a:cxn>
              <a:cxn ang="0">
                <a:pos x="connsiteX2-5" y="connsiteY2-6"/>
              </a:cxn>
              <a:cxn ang="0">
                <a:pos x="connsiteX3-7" y="connsiteY3-8"/>
              </a:cxn>
            </a:cxnLst>
            <a:rect l="l" t="t" r="r" b="b"/>
            <a:pathLst>
              <a:path w="164209" h="177043">
                <a:moveTo>
                  <a:pt x="0" y="167091"/>
                </a:moveTo>
                <a:cubicBezTo>
                  <a:pt x="1242" y="103930"/>
                  <a:pt x="54737" y="55697"/>
                  <a:pt x="82105" y="0"/>
                </a:cubicBezTo>
                <a:cubicBezTo>
                  <a:pt x="109473" y="55697"/>
                  <a:pt x="155502" y="103930"/>
                  <a:pt x="164209" y="167091"/>
                </a:cubicBezTo>
                <a:cubicBezTo>
                  <a:pt x="109473" y="167091"/>
                  <a:pt x="47272" y="189484"/>
                  <a:pt x="0" y="167091"/>
                </a:cubicBezTo>
                <a:close/>
              </a:path>
            </a:pathLst>
          </a:custGeom>
          <a:solidFill>
            <a:srgbClr val="F3D42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Date Placeholder 4"/>
          <p:cNvSpPr>
            <a:spLocks noGrp="1"/>
          </p:cNvSpPr>
          <p:nvPr>
            <p:ph type="dt" sz="half" idx="10"/>
          </p:nvPr>
        </p:nvSpPr>
        <p:spPr>
          <a:xfrm>
            <a:off x="609600" y="6356350"/>
            <a:ext cx="2844800" cy="365125"/>
          </a:xfrm>
        </p:spPr>
        <p:txBody>
          <a:bodyPr/>
          <a:p>
            <a:pPr marL="0" marR="0" lvl="0" indent="0" algn="l" defTabSz="914400" rtl="0" eaLnBrk="1" fontAlgn="auto" latinLnBrk="0" hangingPunct="1">
              <a:lnSpc>
                <a:spcPct val="100000"/>
              </a:lnSpc>
              <a:spcBef>
                <a:spcPts val="0"/>
              </a:spcBef>
              <a:spcAft>
                <a:spcPts val="0"/>
              </a:spcAft>
              <a:buClrTx/>
              <a:buSzTx/>
              <a:buFontTx/>
              <a:buNone/>
              <a:defRPr/>
            </a:pPr>
            <a:fld id="{C8668411-C63C-428E-BE30-FB894EE6A9E9}" type="datetimeFigureOut">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a:xfrm>
            <a:off x="4165600" y="6356350"/>
            <a:ext cx="3860800" cy="365125"/>
          </a:xfrm>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a:xfrm>
            <a:off x="8737600" y="6356350"/>
            <a:ext cx="2844800" cy="365125"/>
          </a:xfrm>
        </p:spPr>
        <p:txBody>
          <a:bodyPr/>
          <a:p>
            <a:pPr marL="0" marR="0" lvl="0" indent="0" algn="r" defTabSz="914400" rtl="0" eaLnBrk="1" fontAlgn="auto" latinLnBrk="0" hangingPunct="1">
              <a:lnSpc>
                <a:spcPct val="100000"/>
              </a:lnSpc>
              <a:spcBef>
                <a:spcPts val="0"/>
              </a:spcBef>
              <a:spcAft>
                <a:spcPts val="0"/>
              </a:spcAft>
              <a:buClrTx/>
              <a:buSzTx/>
              <a:buFontTx/>
              <a:buNone/>
              <a:defRPr/>
            </a:pPr>
            <a:fld id="{BC6D74EF-EB85-45D6-B56D-E65BF689DBE5}"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idx="1"/>
          </p:nvPr>
        </p:nvSpPr>
        <p:spPr>
          <a:xfrm>
            <a:off x="609600" y="1600200"/>
            <a:ext cx="109728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609600" y="6356350"/>
            <a:ext cx="2844800" cy="365125"/>
          </a:xfrm>
        </p:spPr>
        <p:txBody>
          <a:bodyPr/>
          <a:p>
            <a:pPr marL="0" marR="0" lvl="0" indent="0" algn="l" defTabSz="914400" rtl="0" eaLnBrk="1" fontAlgn="auto" latinLnBrk="0" hangingPunct="1">
              <a:lnSpc>
                <a:spcPct val="100000"/>
              </a:lnSpc>
              <a:spcBef>
                <a:spcPts val="0"/>
              </a:spcBef>
              <a:spcAft>
                <a:spcPts val="0"/>
              </a:spcAft>
              <a:buClrTx/>
              <a:buSzTx/>
              <a:buFontTx/>
              <a:buNone/>
              <a:defRPr/>
            </a:pPr>
            <a:fld id="{C8668411-C63C-428E-BE30-FB894EE6A9E9}" type="datetimeFigureOut">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a:xfrm>
            <a:off x="4165600" y="6356350"/>
            <a:ext cx="3860800" cy="365125"/>
          </a:xfrm>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a:xfrm>
            <a:off x="8737600" y="6356350"/>
            <a:ext cx="2844800" cy="365125"/>
          </a:xfrm>
        </p:spPr>
        <p:txBody>
          <a:bodyPr/>
          <a:p>
            <a:pPr marL="0" marR="0" lvl="0" indent="0" algn="r" defTabSz="914400" rtl="0" eaLnBrk="1" fontAlgn="auto" latinLnBrk="0" hangingPunct="1">
              <a:lnSpc>
                <a:spcPct val="100000"/>
              </a:lnSpc>
              <a:spcBef>
                <a:spcPts val="0"/>
              </a:spcBef>
              <a:spcAft>
                <a:spcPts val="0"/>
              </a:spcAft>
              <a:buClrTx/>
              <a:buSzTx/>
              <a:buFontTx/>
              <a:buNone/>
              <a:defRPr/>
            </a:pPr>
            <a:fld id="{BC6D74EF-EB85-45D6-B56D-E65BF689DBE5}"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userDrawn="1"/>
        </p:nvGrpSpPr>
        <p:grpSpPr>
          <a:xfrm>
            <a:off x="3578131" y="-196212"/>
            <a:ext cx="5079571" cy="1298501"/>
            <a:chOff x="3533159" y="845920"/>
            <a:chExt cx="5079571" cy="1298501"/>
          </a:xfrm>
        </p:grpSpPr>
        <p:sp>
          <p:nvSpPr>
            <p:cNvPr id="6" name="矩形 7"/>
            <p:cNvSpPr/>
            <p:nvPr/>
          </p:nvSpPr>
          <p:spPr>
            <a:xfrm>
              <a:off x="7724403" y="845920"/>
              <a:ext cx="90446" cy="577949"/>
            </a:xfrm>
            <a:custGeom>
              <a:avLst/>
              <a:gdLst>
                <a:gd name="connsiteX0" fmla="*/ 0 w 143692"/>
                <a:gd name="connsiteY0" fmla="*/ 0 h 577949"/>
                <a:gd name="connsiteX1" fmla="*/ 143692 w 143692"/>
                <a:gd name="connsiteY1" fmla="*/ 0 h 577949"/>
                <a:gd name="connsiteX2" fmla="*/ 143692 w 143692"/>
                <a:gd name="connsiteY2" fmla="*/ 577949 h 577949"/>
                <a:gd name="connsiteX3" fmla="*/ 0 w 143692"/>
                <a:gd name="connsiteY3" fmla="*/ 577949 h 577949"/>
                <a:gd name="connsiteX4" fmla="*/ 0 w 143692"/>
                <a:gd name="connsiteY4" fmla="*/ 0 h 577949"/>
                <a:gd name="connsiteX0-1" fmla="*/ 17417 w 161109"/>
                <a:gd name="connsiteY0-2" fmla="*/ 0 h 577949"/>
                <a:gd name="connsiteX1-3" fmla="*/ 161109 w 161109"/>
                <a:gd name="connsiteY1-4" fmla="*/ 0 h 577949"/>
                <a:gd name="connsiteX2-5" fmla="*/ 161109 w 161109"/>
                <a:gd name="connsiteY2-6" fmla="*/ 577949 h 577949"/>
                <a:gd name="connsiteX3-7" fmla="*/ 17417 w 161109"/>
                <a:gd name="connsiteY3-8" fmla="*/ 577949 h 577949"/>
                <a:gd name="connsiteX4-9" fmla="*/ 17417 w 161109"/>
                <a:gd name="connsiteY4-10" fmla="*/ 0 h 577949"/>
                <a:gd name="connsiteX0-11" fmla="*/ 17417 w 161109"/>
                <a:gd name="connsiteY0-12" fmla="*/ 0 h 577949"/>
                <a:gd name="connsiteX1-13" fmla="*/ 161109 w 161109"/>
                <a:gd name="connsiteY1-14" fmla="*/ 0 h 577949"/>
                <a:gd name="connsiteX2-15" fmla="*/ 161109 w 161109"/>
                <a:gd name="connsiteY2-16" fmla="*/ 577949 h 577949"/>
                <a:gd name="connsiteX3-17" fmla="*/ 17417 w 161109"/>
                <a:gd name="connsiteY3-18" fmla="*/ 577949 h 577949"/>
                <a:gd name="connsiteX4-19" fmla="*/ 17417 w 161109"/>
                <a:gd name="connsiteY4-20" fmla="*/ 0 h 577949"/>
                <a:gd name="connsiteX0-21" fmla="*/ 17417 w 172720"/>
                <a:gd name="connsiteY0-22" fmla="*/ 0 h 577949"/>
                <a:gd name="connsiteX1-23" fmla="*/ 161109 w 172720"/>
                <a:gd name="connsiteY1-24" fmla="*/ 0 h 577949"/>
                <a:gd name="connsiteX2-25" fmla="*/ 161109 w 172720"/>
                <a:gd name="connsiteY2-26" fmla="*/ 577949 h 577949"/>
                <a:gd name="connsiteX3-27" fmla="*/ 17417 w 172720"/>
                <a:gd name="connsiteY3-28" fmla="*/ 577949 h 577949"/>
                <a:gd name="connsiteX4-29" fmla="*/ 17417 w 172720"/>
                <a:gd name="connsiteY4-30" fmla="*/ 0 h 577949"/>
                <a:gd name="connsiteX0-31" fmla="*/ 13882 w 169185"/>
                <a:gd name="connsiteY0-32" fmla="*/ 0 h 577949"/>
                <a:gd name="connsiteX1-33" fmla="*/ 157574 w 169185"/>
                <a:gd name="connsiteY1-34" fmla="*/ 0 h 577949"/>
                <a:gd name="connsiteX2-35" fmla="*/ 157574 w 169185"/>
                <a:gd name="connsiteY2-36" fmla="*/ 577949 h 577949"/>
                <a:gd name="connsiteX3-37" fmla="*/ 13882 w 169185"/>
                <a:gd name="connsiteY3-38" fmla="*/ 577949 h 577949"/>
                <a:gd name="connsiteX4-39" fmla="*/ 13882 w 169185"/>
                <a:gd name="connsiteY4-40" fmla="*/ 0 h 577949"/>
                <a:gd name="connsiteX0-41" fmla="*/ 5931 w 161234"/>
                <a:gd name="connsiteY0-42" fmla="*/ 0 h 577949"/>
                <a:gd name="connsiteX1-43" fmla="*/ 149623 w 161234"/>
                <a:gd name="connsiteY1-44" fmla="*/ 0 h 577949"/>
                <a:gd name="connsiteX2-45" fmla="*/ 149623 w 161234"/>
                <a:gd name="connsiteY2-46" fmla="*/ 577949 h 577949"/>
                <a:gd name="connsiteX3-47" fmla="*/ 5931 w 161234"/>
                <a:gd name="connsiteY3-48" fmla="*/ 577949 h 577949"/>
                <a:gd name="connsiteX4-49" fmla="*/ 5931 w 161234"/>
                <a:gd name="connsiteY4-50" fmla="*/ 0 h 5779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234" h="577949">
                  <a:moveTo>
                    <a:pt x="5931" y="0"/>
                  </a:moveTo>
                  <a:lnTo>
                    <a:pt x="149623" y="0"/>
                  </a:lnTo>
                  <a:cubicBezTo>
                    <a:pt x="149623" y="192650"/>
                    <a:pt x="175748" y="346110"/>
                    <a:pt x="149623" y="577949"/>
                  </a:cubicBezTo>
                  <a:lnTo>
                    <a:pt x="5931" y="577949"/>
                  </a:lnTo>
                  <a:cubicBezTo>
                    <a:pt x="24981" y="370059"/>
                    <a:pt x="-14208" y="257964"/>
                    <a:pt x="5931" y="0"/>
                  </a:cubicBezTo>
                  <a:close/>
                </a:path>
              </a:pathLst>
            </a:cu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7"/>
            <p:cNvSpPr/>
            <p:nvPr/>
          </p:nvSpPr>
          <p:spPr>
            <a:xfrm>
              <a:off x="4309061" y="845920"/>
              <a:ext cx="90446" cy="577949"/>
            </a:xfrm>
            <a:custGeom>
              <a:avLst/>
              <a:gdLst>
                <a:gd name="connsiteX0" fmla="*/ 0 w 143692"/>
                <a:gd name="connsiteY0" fmla="*/ 0 h 577949"/>
                <a:gd name="connsiteX1" fmla="*/ 143692 w 143692"/>
                <a:gd name="connsiteY1" fmla="*/ 0 h 577949"/>
                <a:gd name="connsiteX2" fmla="*/ 143692 w 143692"/>
                <a:gd name="connsiteY2" fmla="*/ 577949 h 577949"/>
                <a:gd name="connsiteX3" fmla="*/ 0 w 143692"/>
                <a:gd name="connsiteY3" fmla="*/ 577949 h 577949"/>
                <a:gd name="connsiteX4" fmla="*/ 0 w 143692"/>
                <a:gd name="connsiteY4" fmla="*/ 0 h 577949"/>
                <a:gd name="connsiteX0-1" fmla="*/ 17417 w 161109"/>
                <a:gd name="connsiteY0-2" fmla="*/ 0 h 577949"/>
                <a:gd name="connsiteX1-3" fmla="*/ 161109 w 161109"/>
                <a:gd name="connsiteY1-4" fmla="*/ 0 h 577949"/>
                <a:gd name="connsiteX2-5" fmla="*/ 161109 w 161109"/>
                <a:gd name="connsiteY2-6" fmla="*/ 577949 h 577949"/>
                <a:gd name="connsiteX3-7" fmla="*/ 17417 w 161109"/>
                <a:gd name="connsiteY3-8" fmla="*/ 577949 h 577949"/>
                <a:gd name="connsiteX4-9" fmla="*/ 17417 w 161109"/>
                <a:gd name="connsiteY4-10" fmla="*/ 0 h 577949"/>
                <a:gd name="connsiteX0-11" fmla="*/ 17417 w 161109"/>
                <a:gd name="connsiteY0-12" fmla="*/ 0 h 577949"/>
                <a:gd name="connsiteX1-13" fmla="*/ 161109 w 161109"/>
                <a:gd name="connsiteY1-14" fmla="*/ 0 h 577949"/>
                <a:gd name="connsiteX2-15" fmla="*/ 161109 w 161109"/>
                <a:gd name="connsiteY2-16" fmla="*/ 577949 h 577949"/>
                <a:gd name="connsiteX3-17" fmla="*/ 17417 w 161109"/>
                <a:gd name="connsiteY3-18" fmla="*/ 577949 h 577949"/>
                <a:gd name="connsiteX4-19" fmla="*/ 17417 w 161109"/>
                <a:gd name="connsiteY4-20" fmla="*/ 0 h 577949"/>
                <a:gd name="connsiteX0-21" fmla="*/ 17417 w 172720"/>
                <a:gd name="connsiteY0-22" fmla="*/ 0 h 577949"/>
                <a:gd name="connsiteX1-23" fmla="*/ 161109 w 172720"/>
                <a:gd name="connsiteY1-24" fmla="*/ 0 h 577949"/>
                <a:gd name="connsiteX2-25" fmla="*/ 161109 w 172720"/>
                <a:gd name="connsiteY2-26" fmla="*/ 577949 h 577949"/>
                <a:gd name="connsiteX3-27" fmla="*/ 17417 w 172720"/>
                <a:gd name="connsiteY3-28" fmla="*/ 577949 h 577949"/>
                <a:gd name="connsiteX4-29" fmla="*/ 17417 w 172720"/>
                <a:gd name="connsiteY4-30" fmla="*/ 0 h 577949"/>
                <a:gd name="connsiteX0-31" fmla="*/ 13882 w 169185"/>
                <a:gd name="connsiteY0-32" fmla="*/ 0 h 577949"/>
                <a:gd name="connsiteX1-33" fmla="*/ 157574 w 169185"/>
                <a:gd name="connsiteY1-34" fmla="*/ 0 h 577949"/>
                <a:gd name="connsiteX2-35" fmla="*/ 157574 w 169185"/>
                <a:gd name="connsiteY2-36" fmla="*/ 577949 h 577949"/>
                <a:gd name="connsiteX3-37" fmla="*/ 13882 w 169185"/>
                <a:gd name="connsiteY3-38" fmla="*/ 577949 h 577949"/>
                <a:gd name="connsiteX4-39" fmla="*/ 13882 w 169185"/>
                <a:gd name="connsiteY4-40" fmla="*/ 0 h 577949"/>
                <a:gd name="connsiteX0-41" fmla="*/ 5931 w 161234"/>
                <a:gd name="connsiteY0-42" fmla="*/ 0 h 577949"/>
                <a:gd name="connsiteX1-43" fmla="*/ 149623 w 161234"/>
                <a:gd name="connsiteY1-44" fmla="*/ 0 h 577949"/>
                <a:gd name="connsiteX2-45" fmla="*/ 149623 w 161234"/>
                <a:gd name="connsiteY2-46" fmla="*/ 577949 h 577949"/>
                <a:gd name="connsiteX3-47" fmla="*/ 5931 w 161234"/>
                <a:gd name="connsiteY3-48" fmla="*/ 577949 h 577949"/>
                <a:gd name="connsiteX4-49" fmla="*/ 5931 w 161234"/>
                <a:gd name="connsiteY4-50" fmla="*/ 0 h 5779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234" h="577949">
                  <a:moveTo>
                    <a:pt x="5931" y="0"/>
                  </a:moveTo>
                  <a:lnTo>
                    <a:pt x="149623" y="0"/>
                  </a:lnTo>
                  <a:cubicBezTo>
                    <a:pt x="149623" y="192650"/>
                    <a:pt x="175748" y="346110"/>
                    <a:pt x="149623" y="577949"/>
                  </a:cubicBezTo>
                  <a:lnTo>
                    <a:pt x="5931" y="577949"/>
                  </a:lnTo>
                  <a:cubicBezTo>
                    <a:pt x="24981" y="370059"/>
                    <a:pt x="-14208" y="257964"/>
                    <a:pt x="5931" y="0"/>
                  </a:cubicBezTo>
                  <a:close/>
                </a:path>
              </a:pathLst>
            </a:cu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2"/>
            <p:cNvSpPr/>
            <p:nvPr/>
          </p:nvSpPr>
          <p:spPr>
            <a:xfrm>
              <a:off x="3534044" y="1292184"/>
              <a:ext cx="5078686" cy="754845"/>
            </a:xfrm>
            <a:custGeom>
              <a:avLst/>
              <a:gdLst>
                <a:gd name="connsiteX0" fmla="*/ 0 w 6224953"/>
                <a:gd name="connsiteY0" fmla="*/ 372433 h 744865"/>
                <a:gd name="connsiteX1" fmla="*/ 372433 w 6224953"/>
                <a:gd name="connsiteY1" fmla="*/ 0 h 744865"/>
                <a:gd name="connsiteX2" fmla="*/ 5852521 w 6224953"/>
                <a:gd name="connsiteY2" fmla="*/ 0 h 744865"/>
                <a:gd name="connsiteX3" fmla="*/ 6224954 w 6224953"/>
                <a:gd name="connsiteY3" fmla="*/ 372433 h 744865"/>
                <a:gd name="connsiteX4" fmla="*/ 6224953 w 6224953"/>
                <a:gd name="connsiteY4" fmla="*/ 372433 h 744865"/>
                <a:gd name="connsiteX5" fmla="*/ 5852520 w 6224953"/>
                <a:gd name="connsiteY5" fmla="*/ 744866 h 744865"/>
                <a:gd name="connsiteX6" fmla="*/ 372433 w 6224953"/>
                <a:gd name="connsiteY6" fmla="*/ 744865 h 744865"/>
                <a:gd name="connsiteX7" fmla="*/ 0 w 6224953"/>
                <a:gd name="connsiteY7" fmla="*/ 372432 h 744865"/>
                <a:gd name="connsiteX8" fmla="*/ 0 w 6224953"/>
                <a:gd name="connsiteY8" fmla="*/ 372433 h 744865"/>
                <a:gd name="connsiteX0-1" fmla="*/ 0 w 6224954"/>
                <a:gd name="connsiteY0-2" fmla="*/ 372433 h 744866"/>
                <a:gd name="connsiteX1-3" fmla="*/ 372433 w 6224954"/>
                <a:gd name="connsiteY1-4" fmla="*/ 0 h 744866"/>
                <a:gd name="connsiteX2-5" fmla="*/ 5852521 w 6224954"/>
                <a:gd name="connsiteY2-6" fmla="*/ 0 h 744866"/>
                <a:gd name="connsiteX3-7" fmla="*/ 6224954 w 6224954"/>
                <a:gd name="connsiteY3-8" fmla="*/ 372433 h 744866"/>
                <a:gd name="connsiteX4-9" fmla="*/ 6224953 w 6224954"/>
                <a:gd name="connsiteY4-10" fmla="*/ 372433 h 744866"/>
                <a:gd name="connsiteX5-11" fmla="*/ 5852520 w 6224954"/>
                <a:gd name="connsiteY5-12" fmla="*/ 744866 h 744866"/>
                <a:gd name="connsiteX6-13" fmla="*/ 372433 w 6224954"/>
                <a:gd name="connsiteY6-14" fmla="*/ 744865 h 744866"/>
                <a:gd name="connsiteX7-15" fmla="*/ 0 w 6224954"/>
                <a:gd name="connsiteY7-16" fmla="*/ 372432 h 744866"/>
                <a:gd name="connsiteX8-17" fmla="*/ 0 w 6224954"/>
                <a:gd name="connsiteY8-18" fmla="*/ 372433 h 744866"/>
                <a:gd name="connsiteX0-19" fmla="*/ 0 w 6224954"/>
                <a:gd name="connsiteY0-20" fmla="*/ 381474 h 753907"/>
                <a:gd name="connsiteX1-21" fmla="*/ 372433 w 6224954"/>
                <a:gd name="connsiteY1-22" fmla="*/ 9041 h 753907"/>
                <a:gd name="connsiteX2-23" fmla="*/ 5852521 w 6224954"/>
                <a:gd name="connsiteY2-24" fmla="*/ 9041 h 753907"/>
                <a:gd name="connsiteX3-25" fmla="*/ 6224954 w 6224954"/>
                <a:gd name="connsiteY3-26" fmla="*/ 381474 h 753907"/>
                <a:gd name="connsiteX4-27" fmla="*/ 6224953 w 6224954"/>
                <a:gd name="connsiteY4-28" fmla="*/ 381474 h 753907"/>
                <a:gd name="connsiteX5-29" fmla="*/ 5852520 w 6224954"/>
                <a:gd name="connsiteY5-30" fmla="*/ 753907 h 753907"/>
                <a:gd name="connsiteX6-31" fmla="*/ 372433 w 6224954"/>
                <a:gd name="connsiteY6-32" fmla="*/ 753906 h 753907"/>
                <a:gd name="connsiteX7-33" fmla="*/ 0 w 6224954"/>
                <a:gd name="connsiteY7-34" fmla="*/ 381473 h 753907"/>
                <a:gd name="connsiteX8-35" fmla="*/ 0 w 6224954"/>
                <a:gd name="connsiteY8-36" fmla="*/ 381474 h 753907"/>
                <a:gd name="connsiteX0-37" fmla="*/ 0 w 6224954"/>
                <a:gd name="connsiteY0-38" fmla="*/ 381474 h 753907"/>
                <a:gd name="connsiteX1-39" fmla="*/ 372433 w 6224954"/>
                <a:gd name="connsiteY1-40" fmla="*/ 9041 h 753907"/>
                <a:gd name="connsiteX2-41" fmla="*/ 5852521 w 6224954"/>
                <a:gd name="connsiteY2-42" fmla="*/ 9041 h 753907"/>
                <a:gd name="connsiteX3-43" fmla="*/ 6224954 w 6224954"/>
                <a:gd name="connsiteY3-44" fmla="*/ 381474 h 753907"/>
                <a:gd name="connsiteX4-45" fmla="*/ 6224953 w 6224954"/>
                <a:gd name="connsiteY4-46" fmla="*/ 381474 h 753907"/>
                <a:gd name="connsiteX5-47" fmla="*/ 5852520 w 6224954"/>
                <a:gd name="connsiteY5-48" fmla="*/ 753907 h 753907"/>
                <a:gd name="connsiteX6-49" fmla="*/ 266925 w 6224954"/>
                <a:gd name="connsiteY6-50" fmla="*/ 753906 h 753907"/>
                <a:gd name="connsiteX7-51" fmla="*/ 0 w 6224954"/>
                <a:gd name="connsiteY7-52" fmla="*/ 381473 h 753907"/>
                <a:gd name="connsiteX8-53" fmla="*/ 0 w 6224954"/>
                <a:gd name="connsiteY8-54" fmla="*/ 381474 h 753907"/>
                <a:gd name="connsiteX0-55" fmla="*/ 0 w 6224954"/>
                <a:gd name="connsiteY0-56" fmla="*/ 381474 h 753907"/>
                <a:gd name="connsiteX1-57" fmla="*/ 372433 w 6224954"/>
                <a:gd name="connsiteY1-58" fmla="*/ 9041 h 753907"/>
                <a:gd name="connsiteX2-59" fmla="*/ 5852521 w 6224954"/>
                <a:gd name="connsiteY2-60" fmla="*/ 9041 h 753907"/>
                <a:gd name="connsiteX3-61" fmla="*/ 6224954 w 6224954"/>
                <a:gd name="connsiteY3-62" fmla="*/ 381474 h 753907"/>
                <a:gd name="connsiteX4-63" fmla="*/ 6224953 w 6224954"/>
                <a:gd name="connsiteY4-64" fmla="*/ 381474 h 753907"/>
                <a:gd name="connsiteX5-65" fmla="*/ 5852520 w 6224954"/>
                <a:gd name="connsiteY5-66" fmla="*/ 753907 h 753907"/>
                <a:gd name="connsiteX6-67" fmla="*/ 266925 w 6224954"/>
                <a:gd name="connsiteY6-68" fmla="*/ 753906 h 753907"/>
                <a:gd name="connsiteX7-69" fmla="*/ 0 w 6224954"/>
                <a:gd name="connsiteY7-70" fmla="*/ 381473 h 753907"/>
                <a:gd name="connsiteX8-71" fmla="*/ 0 w 6224954"/>
                <a:gd name="connsiteY8-72" fmla="*/ 381474 h 753907"/>
                <a:gd name="connsiteX0-73" fmla="*/ 0 w 6224954"/>
                <a:gd name="connsiteY0-74" fmla="*/ 381474 h 753907"/>
                <a:gd name="connsiteX1-75" fmla="*/ 372433 w 6224954"/>
                <a:gd name="connsiteY1-76" fmla="*/ 9041 h 753907"/>
                <a:gd name="connsiteX2-77" fmla="*/ 5852521 w 6224954"/>
                <a:gd name="connsiteY2-78" fmla="*/ 9041 h 753907"/>
                <a:gd name="connsiteX3-79" fmla="*/ 6224954 w 6224954"/>
                <a:gd name="connsiteY3-80" fmla="*/ 381474 h 753907"/>
                <a:gd name="connsiteX4-81" fmla="*/ 6224953 w 6224954"/>
                <a:gd name="connsiteY4-82" fmla="*/ 381474 h 753907"/>
                <a:gd name="connsiteX5-83" fmla="*/ 5852520 w 6224954"/>
                <a:gd name="connsiteY5-84" fmla="*/ 753907 h 753907"/>
                <a:gd name="connsiteX6-85" fmla="*/ 266925 w 6224954"/>
                <a:gd name="connsiteY6-86" fmla="*/ 753906 h 753907"/>
                <a:gd name="connsiteX7-87" fmla="*/ 0 w 6224954"/>
                <a:gd name="connsiteY7-88" fmla="*/ 381473 h 753907"/>
                <a:gd name="connsiteX8-89" fmla="*/ 0 w 6224954"/>
                <a:gd name="connsiteY8-90" fmla="*/ 381474 h 753907"/>
                <a:gd name="connsiteX0-91" fmla="*/ 0 w 6224954"/>
                <a:gd name="connsiteY0-92" fmla="*/ 381474 h 758696"/>
                <a:gd name="connsiteX1-93" fmla="*/ 372433 w 6224954"/>
                <a:gd name="connsiteY1-94" fmla="*/ 9041 h 758696"/>
                <a:gd name="connsiteX2-95" fmla="*/ 5852521 w 6224954"/>
                <a:gd name="connsiteY2-96" fmla="*/ 9041 h 758696"/>
                <a:gd name="connsiteX3-97" fmla="*/ 6224954 w 6224954"/>
                <a:gd name="connsiteY3-98" fmla="*/ 381474 h 758696"/>
                <a:gd name="connsiteX4-99" fmla="*/ 6224953 w 6224954"/>
                <a:gd name="connsiteY4-100" fmla="*/ 381474 h 758696"/>
                <a:gd name="connsiteX5-101" fmla="*/ 5852520 w 6224954"/>
                <a:gd name="connsiteY5-102" fmla="*/ 753907 h 758696"/>
                <a:gd name="connsiteX6-103" fmla="*/ 4466492 w 6224954"/>
                <a:gd name="connsiteY6-104" fmla="*/ 758696 h 758696"/>
                <a:gd name="connsiteX7-105" fmla="*/ 266925 w 6224954"/>
                <a:gd name="connsiteY7-106" fmla="*/ 753906 h 758696"/>
                <a:gd name="connsiteX8-107" fmla="*/ 0 w 6224954"/>
                <a:gd name="connsiteY8-108" fmla="*/ 381473 h 758696"/>
                <a:gd name="connsiteX9" fmla="*/ 0 w 6224954"/>
                <a:gd name="connsiteY9" fmla="*/ 381474 h 758696"/>
                <a:gd name="connsiteX0-109" fmla="*/ 0 w 6224954"/>
                <a:gd name="connsiteY0-110" fmla="*/ 381474 h 753907"/>
                <a:gd name="connsiteX1-111" fmla="*/ 372433 w 6224954"/>
                <a:gd name="connsiteY1-112" fmla="*/ 9041 h 753907"/>
                <a:gd name="connsiteX2-113" fmla="*/ 5852521 w 6224954"/>
                <a:gd name="connsiteY2-114" fmla="*/ 9041 h 753907"/>
                <a:gd name="connsiteX3-115" fmla="*/ 6224954 w 6224954"/>
                <a:gd name="connsiteY3-116" fmla="*/ 381474 h 753907"/>
                <a:gd name="connsiteX4-117" fmla="*/ 6224953 w 6224954"/>
                <a:gd name="connsiteY4-118" fmla="*/ 381474 h 753907"/>
                <a:gd name="connsiteX5-119" fmla="*/ 5852520 w 6224954"/>
                <a:gd name="connsiteY5-120" fmla="*/ 753907 h 753907"/>
                <a:gd name="connsiteX6-121" fmla="*/ 4478215 w 6224954"/>
                <a:gd name="connsiteY6-122" fmla="*/ 735250 h 753907"/>
                <a:gd name="connsiteX7-123" fmla="*/ 266925 w 6224954"/>
                <a:gd name="connsiteY7-124" fmla="*/ 753906 h 753907"/>
                <a:gd name="connsiteX8-125" fmla="*/ 0 w 6224954"/>
                <a:gd name="connsiteY8-126" fmla="*/ 381473 h 753907"/>
                <a:gd name="connsiteX9-127" fmla="*/ 0 w 6224954"/>
                <a:gd name="connsiteY9-128" fmla="*/ 381474 h 753907"/>
                <a:gd name="connsiteX0-129" fmla="*/ 0 w 6224954"/>
                <a:gd name="connsiteY0-130" fmla="*/ 381474 h 762976"/>
                <a:gd name="connsiteX1-131" fmla="*/ 372433 w 6224954"/>
                <a:gd name="connsiteY1-132" fmla="*/ 9041 h 762976"/>
                <a:gd name="connsiteX2-133" fmla="*/ 5852521 w 6224954"/>
                <a:gd name="connsiteY2-134" fmla="*/ 9041 h 762976"/>
                <a:gd name="connsiteX3-135" fmla="*/ 6224954 w 6224954"/>
                <a:gd name="connsiteY3-136" fmla="*/ 381474 h 762976"/>
                <a:gd name="connsiteX4-137" fmla="*/ 6224953 w 6224954"/>
                <a:gd name="connsiteY4-138" fmla="*/ 381474 h 762976"/>
                <a:gd name="connsiteX5-139" fmla="*/ 5852520 w 6224954"/>
                <a:gd name="connsiteY5-140" fmla="*/ 753907 h 762976"/>
                <a:gd name="connsiteX6-141" fmla="*/ 4478215 w 6224954"/>
                <a:gd name="connsiteY6-142" fmla="*/ 735250 h 762976"/>
                <a:gd name="connsiteX7-143" fmla="*/ 266925 w 6224954"/>
                <a:gd name="connsiteY7-144" fmla="*/ 753906 h 762976"/>
                <a:gd name="connsiteX8-145" fmla="*/ 0 w 6224954"/>
                <a:gd name="connsiteY8-146" fmla="*/ 381473 h 762976"/>
                <a:gd name="connsiteX9-147" fmla="*/ 0 w 6224954"/>
                <a:gd name="connsiteY9-148" fmla="*/ 381474 h 762976"/>
                <a:gd name="connsiteX0-149" fmla="*/ 0 w 6224954"/>
                <a:gd name="connsiteY0-150" fmla="*/ 381474 h 775031"/>
                <a:gd name="connsiteX1-151" fmla="*/ 372433 w 6224954"/>
                <a:gd name="connsiteY1-152" fmla="*/ 9041 h 775031"/>
                <a:gd name="connsiteX2-153" fmla="*/ 5852521 w 6224954"/>
                <a:gd name="connsiteY2-154" fmla="*/ 9041 h 775031"/>
                <a:gd name="connsiteX3-155" fmla="*/ 6224954 w 6224954"/>
                <a:gd name="connsiteY3-156" fmla="*/ 381474 h 775031"/>
                <a:gd name="connsiteX4-157" fmla="*/ 6224953 w 6224954"/>
                <a:gd name="connsiteY4-158" fmla="*/ 381474 h 775031"/>
                <a:gd name="connsiteX5-159" fmla="*/ 5852520 w 6224954"/>
                <a:gd name="connsiteY5-160" fmla="*/ 753907 h 775031"/>
                <a:gd name="connsiteX6-161" fmla="*/ 4478215 w 6224954"/>
                <a:gd name="connsiteY6-162" fmla="*/ 735250 h 775031"/>
                <a:gd name="connsiteX7-163" fmla="*/ 266925 w 6224954"/>
                <a:gd name="connsiteY7-164" fmla="*/ 753906 h 775031"/>
                <a:gd name="connsiteX8-165" fmla="*/ 0 w 6224954"/>
                <a:gd name="connsiteY8-166" fmla="*/ 381473 h 775031"/>
                <a:gd name="connsiteX9-167" fmla="*/ 0 w 6224954"/>
                <a:gd name="connsiteY9-168" fmla="*/ 381474 h 775031"/>
                <a:gd name="connsiteX0-169" fmla="*/ 0 w 6224954"/>
                <a:gd name="connsiteY0-170" fmla="*/ 381474 h 779176"/>
                <a:gd name="connsiteX1-171" fmla="*/ 372433 w 6224954"/>
                <a:gd name="connsiteY1-172" fmla="*/ 9041 h 779176"/>
                <a:gd name="connsiteX2-173" fmla="*/ 5852521 w 6224954"/>
                <a:gd name="connsiteY2-174" fmla="*/ 9041 h 779176"/>
                <a:gd name="connsiteX3-175" fmla="*/ 6224954 w 6224954"/>
                <a:gd name="connsiteY3-176" fmla="*/ 381474 h 779176"/>
                <a:gd name="connsiteX4-177" fmla="*/ 6224953 w 6224954"/>
                <a:gd name="connsiteY4-178" fmla="*/ 381474 h 779176"/>
                <a:gd name="connsiteX5-179" fmla="*/ 5852520 w 6224954"/>
                <a:gd name="connsiteY5-180" fmla="*/ 753907 h 779176"/>
                <a:gd name="connsiteX6-181" fmla="*/ 4478215 w 6224954"/>
                <a:gd name="connsiteY6-182" fmla="*/ 735250 h 779176"/>
                <a:gd name="connsiteX7-183" fmla="*/ 266925 w 6224954"/>
                <a:gd name="connsiteY7-184" fmla="*/ 753906 h 779176"/>
                <a:gd name="connsiteX8-185" fmla="*/ 0 w 6224954"/>
                <a:gd name="connsiteY8-186" fmla="*/ 381473 h 779176"/>
                <a:gd name="connsiteX9-187" fmla="*/ 0 w 6224954"/>
                <a:gd name="connsiteY9-188" fmla="*/ 381474 h 779176"/>
                <a:gd name="connsiteX0-189" fmla="*/ 0 w 6224954"/>
                <a:gd name="connsiteY0-190" fmla="*/ 381474 h 782230"/>
                <a:gd name="connsiteX1-191" fmla="*/ 372433 w 6224954"/>
                <a:gd name="connsiteY1-192" fmla="*/ 9041 h 782230"/>
                <a:gd name="connsiteX2-193" fmla="*/ 5852521 w 6224954"/>
                <a:gd name="connsiteY2-194" fmla="*/ 9041 h 782230"/>
                <a:gd name="connsiteX3-195" fmla="*/ 6224954 w 6224954"/>
                <a:gd name="connsiteY3-196" fmla="*/ 381474 h 782230"/>
                <a:gd name="connsiteX4-197" fmla="*/ 6224953 w 6224954"/>
                <a:gd name="connsiteY4-198" fmla="*/ 381474 h 782230"/>
                <a:gd name="connsiteX5-199" fmla="*/ 5852520 w 6224954"/>
                <a:gd name="connsiteY5-200" fmla="*/ 753907 h 782230"/>
                <a:gd name="connsiteX6-201" fmla="*/ 4501661 w 6224954"/>
                <a:gd name="connsiteY6-202" fmla="*/ 746973 h 782230"/>
                <a:gd name="connsiteX7-203" fmla="*/ 266925 w 6224954"/>
                <a:gd name="connsiteY7-204" fmla="*/ 753906 h 782230"/>
                <a:gd name="connsiteX8-205" fmla="*/ 0 w 6224954"/>
                <a:gd name="connsiteY8-206" fmla="*/ 381473 h 782230"/>
                <a:gd name="connsiteX9-207" fmla="*/ 0 w 6224954"/>
                <a:gd name="connsiteY9-208" fmla="*/ 381474 h 782230"/>
                <a:gd name="connsiteX0-209" fmla="*/ 0 w 6224954"/>
                <a:gd name="connsiteY0-210" fmla="*/ 381474 h 782230"/>
                <a:gd name="connsiteX1-211" fmla="*/ 372433 w 6224954"/>
                <a:gd name="connsiteY1-212" fmla="*/ 9041 h 782230"/>
                <a:gd name="connsiteX2-213" fmla="*/ 5852521 w 6224954"/>
                <a:gd name="connsiteY2-214" fmla="*/ 9041 h 782230"/>
                <a:gd name="connsiteX3-215" fmla="*/ 6224954 w 6224954"/>
                <a:gd name="connsiteY3-216" fmla="*/ 381474 h 782230"/>
                <a:gd name="connsiteX4-217" fmla="*/ 6224953 w 6224954"/>
                <a:gd name="connsiteY4-218" fmla="*/ 381474 h 782230"/>
                <a:gd name="connsiteX5-219" fmla="*/ 5852520 w 6224954"/>
                <a:gd name="connsiteY5-220" fmla="*/ 753907 h 782230"/>
                <a:gd name="connsiteX6-221" fmla="*/ 4501661 w 6224954"/>
                <a:gd name="connsiteY6-222" fmla="*/ 746973 h 782230"/>
                <a:gd name="connsiteX7-223" fmla="*/ 266925 w 6224954"/>
                <a:gd name="connsiteY7-224" fmla="*/ 753906 h 782230"/>
                <a:gd name="connsiteX8-225" fmla="*/ 0 w 6224954"/>
                <a:gd name="connsiteY8-226" fmla="*/ 381473 h 782230"/>
                <a:gd name="connsiteX9-227" fmla="*/ 0 w 6224954"/>
                <a:gd name="connsiteY9-228" fmla="*/ 381474 h 782230"/>
                <a:gd name="connsiteX0-229" fmla="*/ 0 w 6224954"/>
                <a:gd name="connsiteY0-230" fmla="*/ 381474 h 782230"/>
                <a:gd name="connsiteX1-231" fmla="*/ 372433 w 6224954"/>
                <a:gd name="connsiteY1-232" fmla="*/ 9041 h 782230"/>
                <a:gd name="connsiteX2-233" fmla="*/ 5852521 w 6224954"/>
                <a:gd name="connsiteY2-234" fmla="*/ 9041 h 782230"/>
                <a:gd name="connsiteX3-235" fmla="*/ 6224954 w 6224954"/>
                <a:gd name="connsiteY3-236" fmla="*/ 381474 h 782230"/>
                <a:gd name="connsiteX4-237" fmla="*/ 6201507 w 6224954"/>
                <a:gd name="connsiteY4-238" fmla="*/ 369751 h 782230"/>
                <a:gd name="connsiteX5-239" fmla="*/ 5852520 w 6224954"/>
                <a:gd name="connsiteY5-240" fmla="*/ 753907 h 782230"/>
                <a:gd name="connsiteX6-241" fmla="*/ 4501661 w 6224954"/>
                <a:gd name="connsiteY6-242" fmla="*/ 746973 h 782230"/>
                <a:gd name="connsiteX7-243" fmla="*/ 266925 w 6224954"/>
                <a:gd name="connsiteY7-244" fmla="*/ 753906 h 782230"/>
                <a:gd name="connsiteX8-245" fmla="*/ 0 w 6224954"/>
                <a:gd name="connsiteY8-246" fmla="*/ 381473 h 782230"/>
                <a:gd name="connsiteX9-247" fmla="*/ 0 w 6224954"/>
                <a:gd name="connsiteY9-248" fmla="*/ 381474 h 782230"/>
                <a:gd name="connsiteX0-249" fmla="*/ 0 w 6224954"/>
                <a:gd name="connsiteY0-250" fmla="*/ 381474 h 782230"/>
                <a:gd name="connsiteX1-251" fmla="*/ 372433 w 6224954"/>
                <a:gd name="connsiteY1-252" fmla="*/ 9041 h 782230"/>
                <a:gd name="connsiteX2-253" fmla="*/ 5852521 w 6224954"/>
                <a:gd name="connsiteY2-254" fmla="*/ 9041 h 782230"/>
                <a:gd name="connsiteX3-255" fmla="*/ 6224954 w 6224954"/>
                <a:gd name="connsiteY3-256" fmla="*/ 381474 h 782230"/>
                <a:gd name="connsiteX4-257" fmla="*/ 6107723 w 6224954"/>
                <a:gd name="connsiteY4-258" fmla="*/ 522151 h 782230"/>
                <a:gd name="connsiteX5-259" fmla="*/ 5852520 w 6224954"/>
                <a:gd name="connsiteY5-260" fmla="*/ 753907 h 782230"/>
                <a:gd name="connsiteX6-261" fmla="*/ 4501661 w 6224954"/>
                <a:gd name="connsiteY6-262" fmla="*/ 746973 h 782230"/>
                <a:gd name="connsiteX7-263" fmla="*/ 266925 w 6224954"/>
                <a:gd name="connsiteY7-264" fmla="*/ 753906 h 782230"/>
                <a:gd name="connsiteX8-265" fmla="*/ 0 w 6224954"/>
                <a:gd name="connsiteY8-266" fmla="*/ 381473 h 782230"/>
                <a:gd name="connsiteX9-267" fmla="*/ 0 w 6224954"/>
                <a:gd name="connsiteY9-268" fmla="*/ 381474 h 782230"/>
                <a:gd name="connsiteX0-269" fmla="*/ 0 w 6224954"/>
                <a:gd name="connsiteY0-270" fmla="*/ 381474 h 782230"/>
                <a:gd name="connsiteX1-271" fmla="*/ 372433 w 6224954"/>
                <a:gd name="connsiteY1-272" fmla="*/ 9041 h 782230"/>
                <a:gd name="connsiteX2-273" fmla="*/ 5852521 w 6224954"/>
                <a:gd name="connsiteY2-274" fmla="*/ 9041 h 782230"/>
                <a:gd name="connsiteX3-275" fmla="*/ 6224954 w 6224954"/>
                <a:gd name="connsiteY3-276" fmla="*/ 381474 h 782230"/>
                <a:gd name="connsiteX4-277" fmla="*/ 5852520 w 6224954"/>
                <a:gd name="connsiteY4-278" fmla="*/ 753907 h 782230"/>
                <a:gd name="connsiteX5-279" fmla="*/ 4501661 w 6224954"/>
                <a:gd name="connsiteY5-280" fmla="*/ 746973 h 782230"/>
                <a:gd name="connsiteX6-281" fmla="*/ 266925 w 6224954"/>
                <a:gd name="connsiteY6-282" fmla="*/ 753906 h 782230"/>
                <a:gd name="connsiteX7-283" fmla="*/ 0 w 6224954"/>
                <a:gd name="connsiteY7-284" fmla="*/ 381473 h 782230"/>
                <a:gd name="connsiteX8-285" fmla="*/ 0 w 6224954"/>
                <a:gd name="connsiteY8-286" fmla="*/ 381474 h 782230"/>
                <a:gd name="connsiteX0-287" fmla="*/ 0 w 6224954"/>
                <a:gd name="connsiteY0-288" fmla="*/ 381474 h 782230"/>
                <a:gd name="connsiteX1-289" fmla="*/ 372433 w 6224954"/>
                <a:gd name="connsiteY1-290" fmla="*/ 9041 h 782230"/>
                <a:gd name="connsiteX2-291" fmla="*/ 5852521 w 6224954"/>
                <a:gd name="connsiteY2-292" fmla="*/ 9041 h 782230"/>
                <a:gd name="connsiteX3-293" fmla="*/ 6224954 w 6224954"/>
                <a:gd name="connsiteY3-294" fmla="*/ 381474 h 782230"/>
                <a:gd name="connsiteX4-295" fmla="*/ 5852520 w 6224954"/>
                <a:gd name="connsiteY4-296" fmla="*/ 753907 h 782230"/>
                <a:gd name="connsiteX5-297" fmla="*/ 4501661 w 6224954"/>
                <a:gd name="connsiteY5-298" fmla="*/ 746973 h 782230"/>
                <a:gd name="connsiteX6-299" fmla="*/ 266925 w 6224954"/>
                <a:gd name="connsiteY6-300" fmla="*/ 753906 h 782230"/>
                <a:gd name="connsiteX7-301" fmla="*/ 0 w 6224954"/>
                <a:gd name="connsiteY7-302" fmla="*/ 381473 h 782230"/>
                <a:gd name="connsiteX8-303" fmla="*/ 0 w 6224954"/>
                <a:gd name="connsiteY8-304" fmla="*/ 381474 h 782230"/>
                <a:gd name="connsiteX0-305" fmla="*/ 0 w 6166338"/>
                <a:gd name="connsiteY0-306" fmla="*/ 381474 h 782230"/>
                <a:gd name="connsiteX1-307" fmla="*/ 372433 w 6166338"/>
                <a:gd name="connsiteY1-308" fmla="*/ 9041 h 782230"/>
                <a:gd name="connsiteX2-309" fmla="*/ 5852521 w 6166338"/>
                <a:gd name="connsiteY2-310" fmla="*/ 9041 h 782230"/>
                <a:gd name="connsiteX3-311" fmla="*/ 6166338 w 6166338"/>
                <a:gd name="connsiteY3-312" fmla="*/ 358028 h 782230"/>
                <a:gd name="connsiteX4-313" fmla="*/ 5852520 w 6166338"/>
                <a:gd name="connsiteY4-314" fmla="*/ 753907 h 782230"/>
                <a:gd name="connsiteX5-315" fmla="*/ 4501661 w 6166338"/>
                <a:gd name="connsiteY5-316" fmla="*/ 746973 h 782230"/>
                <a:gd name="connsiteX6-317" fmla="*/ 266925 w 6166338"/>
                <a:gd name="connsiteY6-318" fmla="*/ 753906 h 782230"/>
                <a:gd name="connsiteX7-319" fmla="*/ 0 w 6166338"/>
                <a:gd name="connsiteY7-320" fmla="*/ 381473 h 782230"/>
                <a:gd name="connsiteX8-321" fmla="*/ 0 w 6166338"/>
                <a:gd name="connsiteY8-322" fmla="*/ 381474 h 782230"/>
                <a:gd name="connsiteX0-323" fmla="*/ 0 w 6201144"/>
                <a:gd name="connsiteY0-324" fmla="*/ 381474 h 782230"/>
                <a:gd name="connsiteX1-325" fmla="*/ 372433 w 6201144"/>
                <a:gd name="connsiteY1-326" fmla="*/ 9041 h 782230"/>
                <a:gd name="connsiteX2-327" fmla="*/ 5852521 w 6201144"/>
                <a:gd name="connsiteY2-328" fmla="*/ 9041 h 782230"/>
                <a:gd name="connsiteX3-329" fmla="*/ 6166338 w 6201144"/>
                <a:gd name="connsiteY3-330" fmla="*/ 358028 h 782230"/>
                <a:gd name="connsiteX4-331" fmla="*/ 5852520 w 6201144"/>
                <a:gd name="connsiteY4-332" fmla="*/ 753907 h 782230"/>
                <a:gd name="connsiteX5-333" fmla="*/ 4501661 w 6201144"/>
                <a:gd name="connsiteY5-334" fmla="*/ 746973 h 782230"/>
                <a:gd name="connsiteX6-335" fmla="*/ 266925 w 6201144"/>
                <a:gd name="connsiteY6-336" fmla="*/ 753906 h 782230"/>
                <a:gd name="connsiteX7-337" fmla="*/ 0 w 6201144"/>
                <a:gd name="connsiteY7-338" fmla="*/ 381473 h 782230"/>
                <a:gd name="connsiteX8-339" fmla="*/ 0 w 6201144"/>
                <a:gd name="connsiteY8-340" fmla="*/ 381474 h 782230"/>
                <a:gd name="connsiteX0-341" fmla="*/ 0 w 6173435"/>
                <a:gd name="connsiteY0-342" fmla="*/ 381474 h 782230"/>
                <a:gd name="connsiteX1-343" fmla="*/ 372433 w 6173435"/>
                <a:gd name="connsiteY1-344" fmla="*/ 9041 h 782230"/>
                <a:gd name="connsiteX2-345" fmla="*/ 5852521 w 6173435"/>
                <a:gd name="connsiteY2-346" fmla="*/ 9041 h 782230"/>
                <a:gd name="connsiteX3-347" fmla="*/ 6166338 w 6173435"/>
                <a:gd name="connsiteY3-348" fmla="*/ 358028 h 782230"/>
                <a:gd name="connsiteX4-349" fmla="*/ 5852520 w 6173435"/>
                <a:gd name="connsiteY4-350" fmla="*/ 753907 h 782230"/>
                <a:gd name="connsiteX5-351" fmla="*/ 4501661 w 6173435"/>
                <a:gd name="connsiteY5-352" fmla="*/ 746973 h 782230"/>
                <a:gd name="connsiteX6-353" fmla="*/ 266925 w 6173435"/>
                <a:gd name="connsiteY6-354" fmla="*/ 753906 h 782230"/>
                <a:gd name="connsiteX7-355" fmla="*/ 0 w 6173435"/>
                <a:gd name="connsiteY7-356" fmla="*/ 381473 h 782230"/>
                <a:gd name="connsiteX8-357" fmla="*/ 0 w 6173435"/>
                <a:gd name="connsiteY8-358" fmla="*/ 381474 h 782230"/>
                <a:gd name="connsiteX0-359" fmla="*/ 0 w 6170509"/>
                <a:gd name="connsiteY0-360" fmla="*/ 381474 h 782230"/>
                <a:gd name="connsiteX1-361" fmla="*/ 372433 w 6170509"/>
                <a:gd name="connsiteY1-362" fmla="*/ 9041 h 782230"/>
                <a:gd name="connsiteX2-363" fmla="*/ 5852521 w 6170509"/>
                <a:gd name="connsiteY2-364" fmla="*/ 9041 h 782230"/>
                <a:gd name="connsiteX3-365" fmla="*/ 6166338 w 6170509"/>
                <a:gd name="connsiteY3-366" fmla="*/ 358028 h 782230"/>
                <a:gd name="connsiteX4-367" fmla="*/ 5852520 w 6170509"/>
                <a:gd name="connsiteY4-368" fmla="*/ 753907 h 782230"/>
                <a:gd name="connsiteX5-369" fmla="*/ 4501661 w 6170509"/>
                <a:gd name="connsiteY5-370" fmla="*/ 746973 h 782230"/>
                <a:gd name="connsiteX6-371" fmla="*/ 266925 w 6170509"/>
                <a:gd name="connsiteY6-372" fmla="*/ 753906 h 782230"/>
                <a:gd name="connsiteX7-373" fmla="*/ 0 w 6170509"/>
                <a:gd name="connsiteY7-374" fmla="*/ 381473 h 782230"/>
                <a:gd name="connsiteX8-375" fmla="*/ 0 w 6170509"/>
                <a:gd name="connsiteY8-376" fmla="*/ 381474 h 782230"/>
                <a:gd name="connsiteX0-377" fmla="*/ 0 w 6171933"/>
                <a:gd name="connsiteY0-378" fmla="*/ 381474 h 782230"/>
                <a:gd name="connsiteX1-379" fmla="*/ 372433 w 6171933"/>
                <a:gd name="connsiteY1-380" fmla="*/ 9041 h 782230"/>
                <a:gd name="connsiteX2-381" fmla="*/ 5852521 w 6171933"/>
                <a:gd name="connsiteY2-382" fmla="*/ 9041 h 782230"/>
                <a:gd name="connsiteX3-383" fmla="*/ 6166338 w 6171933"/>
                <a:gd name="connsiteY3-384" fmla="*/ 358028 h 782230"/>
                <a:gd name="connsiteX4-385" fmla="*/ 5852520 w 6171933"/>
                <a:gd name="connsiteY4-386" fmla="*/ 753907 h 782230"/>
                <a:gd name="connsiteX5-387" fmla="*/ 4501661 w 6171933"/>
                <a:gd name="connsiteY5-388" fmla="*/ 746973 h 782230"/>
                <a:gd name="connsiteX6-389" fmla="*/ 266925 w 6171933"/>
                <a:gd name="connsiteY6-390" fmla="*/ 753906 h 782230"/>
                <a:gd name="connsiteX7-391" fmla="*/ 0 w 6171933"/>
                <a:gd name="connsiteY7-392" fmla="*/ 381473 h 782230"/>
                <a:gd name="connsiteX8-393" fmla="*/ 0 w 6171933"/>
                <a:gd name="connsiteY8-394" fmla="*/ 381474 h 782230"/>
                <a:gd name="connsiteX0-395" fmla="*/ 0 w 6171933"/>
                <a:gd name="connsiteY0-396" fmla="*/ 381474 h 782230"/>
                <a:gd name="connsiteX1-397" fmla="*/ 372433 w 6171933"/>
                <a:gd name="connsiteY1-398" fmla="*/ 9041 h 782230"/>
                <a:gd name="connsiteX2-399" fmla="*/ 5852521 w 6171933"/>
                <a:gd name="connsiteY2-400" fmla="*/ 9041 h 782230"/>
                <a:gd name="connsiteX3-401" fmla="*/ 6166338 w 6171933"/>
                <a:gd name="connsiteY3-402" fmla="*/ 358028 h 782230"/>
                <a:gd name="connsiteX4-403" fmla="*/ 5852520 w 6171933"/>
                <a:gd name="connsiteY4-404" fmla="*/ 753907 h 782230"/>
                <a:gd name="connsiteX5-405" fmla="*/ 4501661 w 6171933"/>
                <a:gd name="connsiteY5-406" fmla="*/ 746973 h 782230"/>
                <a:gd name="connsiteX6-407" fmla="*/ 266925 w 6171933"/>
                <a:gd name="connsiteY6-408" fmla="*/ 753906 h 782230"/>
                <a:gd name="connsiteX7-409" fmla="*/ 0 w 6171933"/>
                <a:gd name="connsiteY7-410" fmla="*/ 381473 h 782230"/>
                <a:gd name="connsiteX8-411" fmla="*/ 0 w 6171933"/>
                <a:gd name="connsiteY8-412" fmla="*/ 381474 h 782230"/>
                <a:gd name="connsiteX0-413" fmla="*/ 0 w 6172424"/>
                <a:gd name="connsiteY0-414" fmla="*/ 381474 h 782230"/>
                <a:gd name="connsiteX1-415" fmla="*/ 372433 w 6172424"/>
                <a:gd name="connsiteY1-416" fmla="*/ 9041 h 782230"/>
                <a:gd name="connsiteX2-417" fmla="*/ 5852521 w 6172424"/>
                <a:gd name="connsiteY2-418" fmla="*/ 9041 h 782230"/>
                <a:gd name="connsiteX3-419" fmla="*/ 6166338 w 6172424"/>
                <a:gd name="connsiteY3-420" fmla="*/ 358028 h 782230"/>
                <a:gd name="connsiteX4-421" fmla="*/ 5852520 w 6172424"/>
                <a:gd name="connsiteY4-422" fmla="*/ 753907 h 782230"/>
                <a:gd name="connsiteX5-423" fmla="*/ 4501661 w 6172424"/>
                <a:gd name="connsiteY5-424" fmla="*/ 746973 h 782230"/>
                <a:gd name="connsiteX6-425" fmla="*/ 266925 w 6172424"/>
                <a:gd name="connsiteY6-426" fmla="*/ 753906 h 782230"/>
                <a:gd name="connsiteX7-427" fmla="*/ 0 w 6172424"/>
                <a:gd name="connsiteY7-428" fmla="*/ 381473 h 782230"/>
                <a:gd name="connsiteX8-429" fmla="*/ 0 w 6172424"/>
                <a:gd name="connsiteY8-430" fmla="*/ 381474 h 782230"/>
                <a:gd name="connsiteX0-431" fmla="*/ 0 w 6150440"/>
                <a:gd name="connsiteY0-432" fmla="*/ 381474 h 782230"/>
                <a:gd name="connsiteX1-433" fmla="*/ 372433 w 6150440"/>
                <a:gd name="connsiteY1-434" fmla="*/ 9041 h 782230"/>
                <a:gd name="connsiteX2-435" fmla="*/ 5852521 w 6150440"/>
                <a:gd name="connsiteY2-436" fmla="*/ 9041 h 782230"/>
                <a:gd name="connsiteX3-437" fmla="*/ 6143042 w 6150440"/>
                <a:gd name="connsiteY3-438" fmla="*/ 418770 h 782230"/>
                <a:gd name="connsiteX4-439" fmla="*/ 5852520 w 6150440"/>
                <a:gd name="connsiteY4-440" fmla="*/ 753907 h 782230"/>
                <a:gd name="connsiteX5-441" fmla="*/ 4501661 w 6150440"/>
                <a:gd name="connsiteY5-442" fmla="*/ 746973 h 782230"/>
                <a:gd name="connsiteX6-443" fmla="*/ 266925 w 6150440"/>
                <a:gd name="connsiteY6-444" fmla="*/ 753906 h 782230"/>
                <a:gd name="connsiteX7-445" fmla="*/ 0 w 6150440"/>
                <a:gd name="connsiteY7-446" fmla="*/ 381473 h 782230"/>
                <a:gd name="connsiteX8-447" fmla="*/ 0 w 6150440"/>
                <a:gd name="connsiteY8-448" fmla="*/ 381474 h 782230"/>
                <a:gd name="connsiteX0-449" fmla="*/ 0 w 6146769"/>
                <a:gd name="connsiteY0-450" fmla="*/ 381474 h 782230"/>
                <a:gd name="connsiteX1-451" fmla="*/ 372433 w 6146769"/>
                <a:gd name="connsiteY1-452" fmla="*/ 9041 h 782230"/>
                <a:gd name="connsiteX2-453" fmla="*/ 5852521 w 6146769"/>
                <a:gd name="connsiteY2-454" fmla="*/ 9041 h 782230"/>
                <a:gd name="connsiteX3-455" fmla="*/ 6143042 w 6146769"/>
                <a:gd name="connsiteY3-456" fmla="*/ 418770 h 782230"/>
                <a:gd name="connsiteX4-457" fmla="*/ 5852520 w 6146769"/>
                <a:gd name="connsiteY4-458" fmla="*/ 753907 h 782230"/>
                <a:gd name="connsiteX5-459" fmla="*/ 4501661 w 6146769"/>
                <a:gd name="connsiteY5-460" fmla="*/ 746973 h 782230"/>
                <a:gd name="connsiteX6-461" fmla="*/ 266925 w 6146769"/>
                <a:gd name="connsiteY6-462" fmla="*/ 753906 h 782230"/>
                <a:gd name="connsiteX7-463" fmla="*/ 0 w 6146769"/>
                <a:gd name="connsiteY7-464" fmla="*/ 381473 h 782230"/>
                <a:gd name="connsiteX8-465" fmla="*/ 0 w 6146769"/>
                <a:gd name="connsiteY8-466" fmla="*/ 381474 h 782230"/>
                <a:gd name="connsiteX0-467" fmla="*/ 0 w 6144359"/>
                <a:gd name="connsiteY0-468" fmla="*/ 381474 h 782230"/>
                <a:gd name="connsiteX1-469" fmla="*/ 372433 w 6144359"/>
                <a:gd name="connsiteY1-470" fmla="*/ 9041 h 782230"/>
                <a:gd name="connsiteX2-471" fmla="*/ 5852521 w 6144359"/>
                <a:gd name="connsiteY2-472" fmla="*/ 9041 h 782230"/>
                <a:gd name="connsiteX3-473" fmla="*/ 6143042 w 6144359"/>
                <a:gd name="connsiteY3-474" fmla="*/ 418770 h 782230"/>
                <a:gd name="connsiteX4-475" fmla="*/ 5852520 w 6144359"/>
                <a:gd name="connsiteY4-476" fmla="*/ 753907 h 782230"/>
                <a:gd name="connsiteX5-477" fmla="*/ 4501661 w 6144359"/>
                <a:gd name="connsiteY5-478" fmla="*/ 746973 h 782230"/>
                <a:gd name="connsiteX6-479" fmla="*/ 266925 w 6144359"/>
                <a:gd name="connsiteY6-480" fmla="*/ 753906 h 782230"/>
                <a:gd name="connsiteX7-481" fmla="*/ 0 w 6144359"/>
                <a:gd name="connsiteY7-482" fmla="*/ 381473 h 782230"/>
                <a:gd name="connsiteX8-483" fmla="*/ 0 w 6144359"/>
                <a:gd name="connsiteY8-484" fmla="*/ 381474 h 782230"/>
                <a:gd name="connsiteX0-485" fmla="*/ 0 w 6144288"/>
                <a:gd name="connsiteY0-486" fmla="*/ 381474 h 782230"/>
                <a:gd name="connsiteX1-487" fmla="*/ 372433 w 6144288"/>
                <a:gd name="connsiteY1-488" fmla="*/ 9041 h 782230"/>
                <a:gd name="connsiteX2-489" fmla="*/ 5852521 w 6144288"/>
                <a:gd name="connsiteY2-490" fmla="*/ 9041 h 782230"/>
                <a:gd name="connsiteX3-491" fmla="*/ 6143042 w 6144288"/>
                <a:gd name="connsiteY3-492" fmla="*/ 418770 h 782230"/>
                <a:gd name="connsiteX4-493" fmla="*/ 5852520 w 6144288"/>
                <a:gd name="connsiteY4-494" fmla="*/ 753907 h 782230"/>
                <a:gd name="connsiteX5-495" fmla="*/ 4501661 w 6144288"/>
                <a:gd name="connsiteY5-496" fmla="*/ 746973 h 782230"/>
                <a:gd name="connsiteX6-497" fmla="*/ 266925 w 6144288"/>
                <a:gd name="connsiteY6-498" fmla="*/ 753906 h 782230"/>
                <a:gd name="connsiteX7-499" fmla="*/ 0 w 6144288"/>
                <a:gd name="connsiteY7-500" fmla="*/ 381473 h 782230"/>
                <a:gd name="connsiteX8-501" fmla="*/ 0 w 6144288"/>
                <a:gd name="connsiteY8-502" fmla="*/ 381474 h 782230"/>
                <a:gd name="connsiteX0-503" fmla="*/ 0 w 6144269"/>
                <a:gd name="connsiteY0-504" fmla="*/ 381474 h 782230"/>
                <a:gd name="connsiteX1-505" fmla="*/ 372433 w 6144269"/>
                <a:gd name="connsiteY1-506" fmla="*/ 9041 h 782230"/>
                <a:gd name="connsiteX2-507" fmla="*/ 5852521 w 6144269"/>
                <a:gd name="connsiteY2-508" fmla="*/ 9041 h 782230"/>
                <a:gd name="connsiteX3-509" fmla="*/ 6143042 w 6144269"/>
                <a:gd name="connsiteY3-510" fmla="*/ 418770 h 782230"/>
                <a:gd name="connsiteX4-511" fmla="*/ 5852520 w 6144269"/>
                <a:gd name="connsiteY4-512" fmla="*/ 753907 h 782230"/>
                <a:gd name="connsiteX5-513" fmla="*/ 4501661 w 6144269"/>
                <a:gd name="connsiteY5-514" fmla="*/ 746973 h 782230"/>
                <a:gd name="connsiteX6-515" fmla="*/ 266925 w 6144269"/>
                <a:gd name="connsiteY6-516" fmla="*/ 753906 h 782230"/>
                <a:gd name="connsiteX7-517" fmla="*/ 0 w 6144269"/>
                <a:gd name="connsiteY7-518" fmla="*/ 381473 h 782230"/>
                <a:gd name="connsiteX8-519" fmla="*/ 0 w 6144269"/>
                <a:gd name="connsiteY8-520" fmla="*/ 381474 h 782230"/>
                <a:gd name="connsiteX0-521" fmla="*/ 0 w 6144414"/>
                <a:gd name="connsiteY0-522" fmla="*/ 381474 h 782230"/>
                <a:gd name="connsiteX1-523" fmla="*/ 372433 w 6144414"/>
                <a:gd name="connsiteY1-524" fmla="*/ 9041 h 782230"/>
                <a:gd name="connsiteX2-525" fmla="*/ 5852521 w 6144414"/>
                <a:gd name="connsiteY2-526" fmla="*/ 9041 h 782230"/>
                <a:gd name="connsiteX3-527" fmla="*/ 6143042 w 6144414"/>
                <a:gd name="connsiteY3-528" fmla="*/ 418770 h 782230"/>
                <a:gd name="connsiteX4-529" fmla="*/ 5852520 w 6144414"/>
                <a:gd name="connsiteY4-530" fmla="*/ 753907 h 782230"/>
                <a:gd name="connsiteX5-531" fmla="*/ 4501661 w 6144414"/>
                <a:gd name="connsiteY5-532" fmla="*/ 746973 h 782230"/>
                <a:gd name="connsiteX6-533" fmla="*/ 266925 w 6144414"/>
                <a:gd name="connsiteY6-534" fmla="*/ 753906 h 782230"/>
                <a:gd name="connsiteX7-535" fmla="*/ 0 w 6144414"/>
                <a:gd name="connsiteY7-536" fmla="*/ 381473 h 782230"/>
                <a:gd name="connsiteX8-537" fmla="*/ 0 w 6144414"/>
                <a:gd name="connsiteY8-538" fmla="*/ 381474 h 782230"/>
                <a:gd name="connsiteX0-539" fmla="*/ 0 w 6148663"/>
                <a:gd name="connsiteY0-540" fmla="*/ 381474 h 782230"/>
                <a:gd name="connsiteX1-541" fmla="*/ 372433 w 6148663"/>
                <a:gd name="connsiteY1-542" fmla="*/ 9041 h 782230"/>
                <a:gd name="connsiteX2-543" fmla="*/ 5852521 w 6148663"/>
                <a:gd name="connsiteY2-544" fmla="*/ 9041 h 782230"/>
                <a:gd name="connsiteX3-545" fmla="*/ 6143042 w 6148663"/>
                <a:gd name="connsiteY3-546" fmla="*/ 418770 h 782230"/>
                <a:gd name="connsiteX4-547" fmla="*/ 5852520 w 6148663"/>
                <a:gd name="connsiteY4-548" fmla="*/ 753907 h 782230"/>
                <a:gd name="connsiteX5-549" fmla="*/ 4501661 w 6148663"/>
                <a:gd name="connsiteY5-550" fmla="*/ 746973 h 782230"/>
                <a:gd name="connsiteX6-551" fmla="*/ 266925 w 6148663"/>
                <a:gd name="connsiteY6-552" fmla="*/ 753906 h 782230"/>
                <a:gd name="connsiteX7-553" fmla="*/ 0 w 6148663"/>
                <a:gd name="connsiteY7-554" fmla="*/ 381473 h 782230"/>
                <a:gd name="connsiteX8-555" fmla="*/ 0 w 6148663"/>
                <a:gd name="connsiteY8-556" fmla="*/ 381474 h 7822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148663" h="782230">
                  <a:moveTo>
                    <a:pt x="0" y="381474"/>
                  </a:moveTo>
                  <a:cubicBezTo>
                    <a:pt x="0" y="175785"/>
                    <a:pt x="84682" y="9041"/>
                    <a:pt x="372433" y="9041"/>
                  </a:cubicBezTo>
                  <a:cubicBezTo>
                    <a:pt x="2128791" y="55933"/>
                    <a:pt x="4107886" y="-26128"/>
                    <a:pt x="5852521" y="9041"/>
                  </a:cubicBezTo>
                  <a:cubicBezTo>
                    <a:pt x="6149534" y="-2227"/>
                    <a:pt x="6161754" y="236860"/>
                    <a:pt x="6143042" y="418770"/>
                  </a:cubicBezTo>
                  <a:cubicBezTo>
                    <a:pt x="6124330" y="600680"/>
                    <a:pt x="6140788" y="735271"/>
                    <a:pt x="5852520" y="753907"/>
                  </a:cubicBezTo>
                  <a:cubicBezTo>
                    <a:pt x="5394418" y="747688"/>
                    <a:pt x="4865979" y="729746"/>
                    <a:pt x="4501661" y="746973"/>
                  </a:cubicBezTo>
                  <a:cubicBezTo>
                    <a:pt x="4137343" y="764200"/>
                    <a:pt x="1013294" y="812869"/>
                    <a:pt x="266925" y="753906"/>
                  </a:cubicBezTo>
                  <a:cubicBezTo>
                    <a:pt x="61236" y="753906"/>
                    <a:pt x="0" y="587162"/>
                    <a:pt x="0" y="381473"/>
                  </a:cubicBezTo>
                  <a:lnTo>
                    <a:pt x="0" y="381474"/>
                  </a:lnTo>
                  <a:close/>
                </a:path>
              </a:pathLst>
            </a:custGeom>
            <a:solidFill>
              <a:schemeClr val="tx1">
                <a:lumMod val="95000"/>
                <a:lumOff val="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2"/>
            <p:cNvSpPr/>
            <p:nvPr/>
          </p:nvSpPr>
          <p:spPr>
            <a:xfrm>
              <a:off x="3533159" y="1389576"/>
              <a:ext cx="5070570" cy="754845"/>
            </a:xfrm>
            <a:custGeom>
              <a:avLst/>
              <a:gdLst>
                <a:gd name="connsiteX0" fmla="*/ 0 w 6224953"/>
                <a:gd name="connsiteY0" fmla="*/ 372433 h 744865"/>
                <a:gd name="connsiteX1" fmla="*/ 372433 w 6224953"/>
                <a:gd name="connsiteY1" fmla="*/ 0 h 744865"/>
                <a:gd name="connsiteX2" fmla="*/ 5852521 w 6224953"/>
                <a:gd name="connsiteY2" fmla="*/ 0 h 744865"/>
                <a:gd name="connsiteX3" fmla="*/ 6224954 w 6224953"/>
                <a:gd name="connsiteY3" fmla="*/ 372433 h 744865"/>
                <a:gd name="connsiteX4" fmla="*/ 6224953 w 6224953"/>
                <a:gd name="connsiteY4" fmla="*/ 372433 h 744865"/>
                <a:gd name="connsiteX5" fmla="*/ 5852520 w 6224953"/>
                <a:gd name="connsiteY5" fmla="*/ 744866 h 744865"/>
                <a:gd name="connsiteX6" fmla="*/ 372433 w 6224953"/>
                <a:gd name="connsiteY6" fmla="*/ 744865 h 744865"/>
                <a:gd name="connsiteX7" fmla="*/ 0 w 6224953"/>
                <a:gd name="connsiteY7" fmla="*/ 372432 h 744865"/>
                <a:gd name="connsiteX8" fmla="*/ 0 w 6224953"/>
                <a:gd name="connsiteY8" fmla="*/ 372433 h 744865"/>
                <a:gd name="connsiteX0-1" fmla="*/ 0 w 6224954"/>
                <a:gd name="connsiteY0-2" fmla="*/ 372433 h 744866"/>
                <a:gd name="connsiteX1-3" fmla="*/ 372433 w 6224954"/>
                <a:gd name="connsiteY1-4" fmla="*/ 0 h 744866"/>
                <a:gd name="connsiteX2-5" fmla="*/ 5852521 w 6224954"/>
                <a:gd name="connsiteY2-6" fmla="*/ 0 h 744866"/>
                <a:gd name="connsiteX3-7" fmla="*/ 6224954 w 6224954"/>
                <a:gd name="connsiteY3-8" fmla="*/ 372433 h 744866"/>
                <a:gd name="connsiteX4-9" fmla="*/ 6224953 w 6224954"/>
                <a:gd name="connsiteY4-10" fmla="*/ 372433 h 744866"/>
                <a:gd name="connsiteX5-11" fmla="*/ 5852520 w 6224954"/>
                <a:gd name="connsiteY5-12" fmla="*/ 744866 h 744866"/>
                <a:gd name="connsiteX6-13" fmla="*/ 372433 w 6224954"/>
                <a:gd name="connsiteY6-14" fmla="*/ 744865 h 744866"/>
                <a:gd name="connsiteX7-15" fmla="*/ 0 w 6224954"/>
                <a:gd name="connsiteY7-16" fmla="*/ 372432 h 744866"/>
                <a:gd name="connsiteX8-17" fmla="*/ 0 w 6224954"/>
                <a:gd name="connsiteY8-18" fmla="*/ 372433 h 744866"/>
                <a:gd name="connsiteX0-19" fmla="*/ 0 w 6224954"/>
                <a:gd name="connsiteY0-20" fmla="*/ 381474 h 753907"/>
                <a:gd name="connsiteX1-21" fmla="*/ 372433 w 6224954"/>
                <a:gd name="connsiteY1-22" fmla="*/ 9041 h 753907"/>
                <a:gd name="connsiteX2-23" fmla="*/ 5852521 w 6224954"/>
                <a:gd name="connsiteY2-24" fmla="*/ 9041 h 753907"/>
                <a:gd name="connsiteX3-25" fmla="*/ 6224954 w 6224954"/>
                <a:gd name="connsiteY3-26" fmla="*/ 381474 h 753907"/>
                <a:gd name="connsiteX4-27" fmla="*/ 6224953 w 6224954"/>
                <a:gd name="connsiteY4-28" fmla="*/ 381474 h 753907"/>
                <a:gd name="connsiteX5-29" fmla="*/ 5852520 w 6224954"/>
                <a:gd name="connsiteY5-30" fmla="*/ 753907 h 753907"/>
                <a:gd name="connsiteX6-31" fmla="*/ 372433 w 6224954"/>
                <a:gd name="connsiteY6-32" fmla="*/ 753906 h 753907"/>
                <a:gd name="connsiteX7-33" fmla="*/ 0 w 6224954"/>
                <a:gd name="connsiteY7-34" fmla="*/ 381473 h 753907"/>
                <a:gd name="connsiteX8-35" fmla="*/ 0 w 6224954"/>
                <a:gd name="connsiteY8-36" fmla="*/ 381474 h 753907"/>
                <a:gd name="connsiteX0-37" fmla="*/ 0 w 6224954"/>
                <a:gd name="connsiteY0-38" fmla="*/ 381474 h 753907"/>
                <a:gd name="connsiteX1-39" fmla="*/ 372433 w 6224954"/>
                <a:gd name="connsiteY1-40" fmla="*/ 9041 h 753907"/>
                <a:gd name="connsiteX2-41" fmla="*/ 5852521 w 6224954"/>
                <a:gd name="connsiteY2-42" fmla="*/ 9041 h 753907"/>
                <a:gd name="connsiteX3-43" fmla="*/ 6224954 w 6224954"/>
                <a:gd name="connsiteY3-44" fmla="*/ 381474 h 753907"/>
                <a:gd name="connsiteX4-45" fmla="*/ 6224953 w 6224954"/>
                <a:gd name="connsiteY4-46" fmla="*/ 381474 h 753907"/>
                <a:gd name="connsiteX5-47" fmla="*/ 5852520 w 6224954"/>
                <a:gd name="connsiteY5-48" fmla="*/ 753907 h 753907"/>
                <a:gd name="connsiteX6-49" fmla="*/ 266925 w 6224954"/>
                <a:gd name="connsiteY6-50" fmla="*/ 753906 h 753907"/>
                <a:gd name="connsiteX7-51" fmla="*/ 0 w 6224954"/>
                <a:gd name="connsiteY7-52" fmla="*/ 381473 h 753907"/>
                <a:gd name="connsiteX8-53" fmla="*/ 0 w 6224954"/>
                <a:gd name="connsiteY8-54" fmla="*/ 381474 h 753907"/>
                <a:gd name="connsiteX0-55" fmla="*/ 0 w 6224954"/>
                <a:gd name="connsiteY0-56" fmla="*/ 381474 h 753907"/>
                <a:gd name="connsiteX1-57" fmla="*/ 372433 w 6224954"/>
                <a:gd name="connsiteY1-58" fmla="*/ 9041 h 753907"/>
                <a:gd name="connsiteX2-59" fmla="*/ 5852521 w 6224954"/>
                <a:gd name="connsiteY2-60" fmla="*/ 9041 h 753907"/>
                <a:gd name="connsiteX3-61" fmla="*/ 6224954 w 6224954"/>
                <a:gd name="connsiteY3-62" fmla="*/ 381474 h 753907"/>
                <a:gd name="connsiteX4-63" fmla="*/ 6224953 w 6224954"/>
                <a:gd name="connsiteY4-64" fmla="*/ 381474 h 753907"/>
                <a:gd name="connsiteX5-65" fmla="*/ 5852520 w 6224954"/>
                <a:gd name="connsiteY5-66" fmla="*/ 753907 h 753907"/>
                <a:gd name="connsiteX6-67" fmla="*/ 266925 w 6224954"/>
                <a:gd name="connsiteY6-68" fmla="*/ 753906 h 753907"/>
                <a:gd name="connsiteX7-69" fmla="*/ 0 w 6224954"/>
                <a:gd name="connsiteY7-70" fmla="*/ 381473 h 753907"/>
                <a:gd name="connsiteX8-71" fmla="*/ 0 w 6224954"/>
                <a:gd name="connsiteY8-72" fmla="*/ 381474 h 753907"/>
                <a:gd name="connsiteX0-73" fmla="*/ 0 w 6224954"/>
                <a:gd name="connsiteY0-74" fmla="*/ 381474 h 753907"/>
                <a:gd name="connsiteX1-75" fmla="*/ 372433 w 6224954"/>
                <a:gd name="connsiteY1-76" fmla="*/ 9041 h 753907"/>
                <a:gd name="connsiteX2-77" fmla="*/ 5852521 w 6224954"/>
                <a:gd name="connsiteY2-78" fmla="*/ 9041 h 753907"/>
                <a:gd name="connsiteX3-79" fmla="*/ 6224954 w 6224954"/>
                <a:gd name="connsiteY3-80" fmla="*/ 381474 h 753907"/>
                <a:gd name="connsiteX4-81" fmla="*/ 6224953 w 6224954"/>
                <a:gd name="connsiteY4-82" fmla="*/ 381474 h 753907"/>
                <a:gd name="connsiteX5-83" fmla="*/ 5852520 w 6224954"/>
                <a:gd name="connsiteY5-84" fmla="*/ 753907 h 753907"/>
                <a:gd name="connsiteX6-85" fmla="*/ 266925 w 6224954"/>
                <a:gd name="connsiteY6-86" fmla="*/ 753906 h 753907"/>
                <a:gd name="connsiteX7-87" fmla="*/ 0 w 6224954"/>
                <a:gd name="connsiteY7-88" fmla="*/ 381473 h 753907"/>
                <a:gd name="connsiteX8-89" fmla="*/ 0 w 6224954"/>
                <a:gd name="connsiteY8-90" fmla="*/ 381474 h 753907"/>
                <a:gd name="connsiteX0-91" fmla="*/ 0 w 6224954"/>
                <a:gd name="connsiteY0-92" fmla="*/ 381474 h 758696"/>
                <a:gd name="connsiteX1-93" fmla="*/ 372433 w 6224954"/>
                <a:gd name="connsiteY1-94" fmla="*/ 9041 h 758696"/>
                <a:gd name="connsiteX2-95" fmla="*/ 5852521 w 6224954"/>
                <a:gd name="connsiteY2-96" fmla="*/ 9041 h 758696"/>
                <a:gd name="connsiteX3-97" fmla="*/ 6224954 w 6224954"/>
                <a:gd name="connsiteY3-98" fmla="*/ 381474 h 758696"/>
                <a:gd name="connsiteX4-99" fmla="*/ 6224953 w 6224954"/>
                <a:gd name="connsiteY4-100" fmla="*/ 381474 h 758696"/>
                <a:gd name="connsiteX5-101" fmla="*/ 5852520 w 6224954"/>
                <a:gd name="connsiteY5-102" fmla="*/ 753907 h 758696"/>
                <a:gd name="connsiteX6-103" fmla="*/ 4466492 w 6224954"/>
                <a:gd name="connsiteY6-104" fmla="*/ 758696 h 758696"/>
                <a:gd name="connsiteX7-105" fmla="*/ 266925 w 6224954"/>
                <a:gd name="connsiteY7-106" fmla="*/ 753906 h 758696"/>
                <a:gd name="connsiteX8-107" fmla="*/ 0 w 6224954"/>
                <a:gd name="connsiteY8-108" fmla="*/ 381473 h 758696"/>
                <a:gd name="connsiteX9" fmla="*/ 0 w 6224954"/>
                <a:gd name="connsiteY9" fmla="*/ 381474 h 758696"/>
                <a:gd name="connsiteX0-109" fmla="*/ 0 w 6224954"/>
                <a:gd name="connsiteY0-110" fmla="*/ 381474 h 753907"/>
                <a:gd name="connsiteX1-111" fmla="*/ 372433 w 6224954"/>
                <a:gd name="connsiteY1-112" fmla="*/ 9041 h 753907"/>
                <a:gd name="connsiteX2-113" fmla="*/ 5852521 w 6224954"/>
                <a:gd name="connsiteY2-114" fmla="*/ 9041 h 753907"/>
                <a:gd name="connsiteX3-115" fmla="*/ 6224954 w 6224954"/>
                <a:gd name="connsiteY3-116" fmla="*/ 381474 h 753907"/>
                <a:gd name="connsiteX4-117" fmla="*/ 6224953 w 6224954"/>
                <a:gd name="connsiteY4-118" fmla="*/ 381474 h 753907"/>
                <a:gd name="connsiteX5-119" fmla="*/ 5852520 w 6224954"/>
                <a:gd name="connsiteY5-120" fmla="*/ 753907 h 753907"/>
                <a:gd name="connsiteX6-121" fmla="*/ 4478215 w 6224954"/>
                <a:gd name="connsiteY6-122" fmla="*/ 735250 h 753907"/>
                <a:gd name="connsiteX7-123" fmla="*/ 266925 w 6224954"/>
                <a:gd name="connsiteY7-124" fmla="*/ 753906 h 753907"/>
                <a:gd name="connsiteX8-125" fmla="*/ 0 w 6224954"/>
                <a:gd name="connsiteY8-126" fmla="*/ 381473 h 753907"/>
                <a:gd name="connsiteX9-127" fmla="*/ 0 w 6224954"/>
                <a:gd name="connsiteY9-128" fmla="*/ 381474 h 753907"/>
                <a:gd name="connsiteX0-129" fmla="*/ 0 w 6224954"/>
                <a:gd name="connsiteY0-130" fmla="*/ 381474 h 762976"/>
                <a:gd name="connsiteX1-131" fmla="*/ 372433 w 6224954"/>
                <a:gd name="connsiteY1-132" fmla="*/ 9041 h 762976"/>
                <a:gd name="connsiteX2-133" fmla="*/ 5852521 w 6224954"/>
                <a:gd name="connsiteY2-134" fmla="*/ 9041 h 762976"/>
                <a:gd name="connsiteX3-135" fmla="*/ 6224954 w 6224954"/>
                <a:gd name="connsiteY3-136" fmla="*/ 381474 h 762976"/>
                <a:gd name="connsiteX4-137" fmla="*/ 6224953 w 6224954"/>
                <a:gd name="connsiteY4-138" fmla="*/ 381474 h 762976"/>
                <a:gd name="connsiteX5-139" fmla="*/ 5852520 w 6224954"/>
                <a:gd name="connsiteY5-140" fmla="*/ 753907 h 762976"/>
                <a:gd name="connsiteX6-141" fmla="*/ 4478215 w 6224954"/>
                <a:gd name="connsiteY6-142" fmla="*/ 735250 h 762976"/>
                <a:gd name="connsiteX7-143" fmla="*/ 266925 w 6224954"/>
                <a:gd name="connsiteY7-144" fmla="*/ 753906 h 762976"/>
                <a:gd name="connsiteX8-145" fmla="*/ 0 w 6224954"/>
                <a:gd name="connsiteY8-146" fmla="*/ 381473 h 762976"/>
                <a:gd name="connsiteX9-147" fmla="*/ 0 w 6224954"/>
                <a:gd name="connsiteY9-148" fmla="*/ 381474 h 762976"/>
                <a:gd name="connsiteX0-149" fmla="*/ 0 w 6224954"/>
                <a:gd name="connsiteY0-150" fmla="*/ 381474 h 775031"/>
                <a:gd name="connsiteX1-151" fmla="*/ 372433 w 6224954"/>
                <a:gd name="connsiteY1-152" fmla="*/ 9041 h 775031"/>
                <a:gd name="connsiteX2-153" fmla="*/ 5852521 w 6224954"/>
                <a:gd name="connsiteY2-154" fmla="*/ 9041 h 775031"/>
                <a:gd name="connsiteX3-155" fmla="*/ 6224954 w 6224954"/>
                <a:gd name="connsiteY3-156" fmla="*/ 381474 h 775031"/>
                <a:gd name="connsiteX4-157" fmla="*/ 6224953 w 6224954"/>
                <a:gd name="connsiteY4-158" fmla="*/ 381474 h 775031"/>
                <a:gd name="connsiteX5-159" fmla="*/ 5852520 w 6224954"/>
                <a:gd name="connsiteY5-160" fmla="*/ 753907 h 775031"/>
                <a:gd name="connsiteX6-161" fmla="*/ 4478215 w 6224954"/>
                <a:gd name="connsiteY6-162" fmla="*/ 735250 h 775031"/>
                <a:gd name="connsiteX7-163" fmla="*/ 266925 w 6224954"/>
                <a:gd name="connsiteY7-164" fmla="*/ 753906 h 775031"/>
                <a:gd name="connsiteX8-165" fmla="*/ 0 w 6224954"/>
                <a:gd name="connsiteY8-166" fmla="*/ 381473 h 775031"/>
                <a:gd name="connsiteX9-167" fmla="*/ 0 w 6224954"/>
                <a:gd name="connsiteY9-168" fmla="*/ 381474 h 775031"/>
                <a:gd name="connsiteX0-169" fmla="*/ 0 w 6224954"/>
                <a:gd name="connsiteY0-170" fmla="*/ 381474 h 779176"/>
                <a:gd name="connsiteX1-171" fmla="*/ 372433 w 6224954"/>
                <a:gd name="connsiteY1-172" fmla="*/ 9041 h 779176"/>
                <a:gd name="connsiteX2-173" fmla="*/ 5852521 w 6224954"/>
                <a:gd name="connsiteY2-174" fmla="*/ 9041 h 779176"/>
                <a:gd name="connsiteX3-175" fmla="*/ 6224954 w 6224954"/>
                <a:gd name="connsiteY3-176" fmla="*/ 381474 h 779176"/>
                <a:gd name="connsiteX4-177" fmla="*/ 6224953 w 6224954"/>
                <a:gd name="connsiteY4-178" fmla="*/ 381474 h 779176"/>
                <a:gd name="connsiteX5-179" fmla="*/ 5852520 w 6224954"/>
                <a:gd name="connsiteY5-180" fmla="*/ 753907 h 779176"/>
                <a:gd name="connsiteX6-181" fmla="*/ 4478215 w 6224954"/>
                <a:gd name="connsiteY6-182" fmla="*/ 735250 h 779176"/>
                <a:gd name="connsiteX7-183" fmla="*/ 266925 w 6224954"/>
                <a:gd name="connsiteY7-184" fmla="*/ 753906 h 779176"/>
                <a:gd name="connsiteX8-185" fmla="*/ 0 w 6224954"/>
                <a:gd name="connsiteY8-186" fmla="*/ 381473 h 779176"/>
                <a:gd name="connsiteX9-187" fmla="*/ 0 w 6224954"/>
                <a:gd name="connsiteY9-188" fmla="*/ 381474 h 779176"/>
                <a:gd name="connsiteX0-189" fmla="*/ 0 w 6224954"/>
                <a:gd name="connsiteY0-190" fmla="*/ 381474 h 782230"/>
                <a:gd name="connsiteX1-191" fmla="*/ 372433 w 6224954"/>
                <a:gd name="connsiteY1-192" fmla="*/ 9041 h 782230"/>
                <a:gd name="connsiteX2-193" fmla="*/ 5852521 w 6224954"/>
                <a:gd name="connsiteY2-194" fmla="*/ 9041 h 782230"/>
                <a:gd name="connsiteX3-195" fmla="*/ 6224954 w 6224954"/>
                <a:gd name="connsiteY3-196" fmla="*/ 381474 h 782230"/>
                <a:gd name="connsiteX4-197" fmla="*/ 6224953 w 6224954"/>
                <a:gd name="connsiteY4-198" fmla="*/ 381474 h 782230"/>
                <a:gd name="connsiteX5-199" fmla="*/ 5852520 w 6224954"/>
                <a:gd name="connsiteY5-200" fmla="*/ 753907 h 782230"/>
                <a:gd name="connsiteX6-201" fmla="*/ 4501661 w 6224954"/>
                <a:gd name="connsiteY6-202" fmla="*/ 746973 h 782230"/>
                <a:gd name="connsiteX7-203" fmla="*/ 266925 w 6224954"/>
                <a:gd name="connsiteY7-204" fmla="*/ 753906 h 782230"/>
                <a:gd name="connsiteX8-205" fmla="*/ 0 w 6224954"/>
                <a:gd name="connsiteY8-206" fmla="*/ 381473 h 782230"/>
                <a:gd name="connsiteX9-207" fmla="*/ 0 w 6224954"/>
                <a:gd name="connsiteY9-208" fmla="*/ 381474 h 782230"/>
                <a:gd name="connsiteX0-209" fmla="*/ 0 w 6224954"/>
                <a:gd name="connsiteY0-210" fmla="*/ 381474 h 782230"/>
                <a:gd name="connsiteX1-211" fmla="*/ 372433 w 6224954"/>
                <a:gd name="connsiteY1-212" fmla="*/ 9041 h 782230"/>
                <a:gd name="connsiteX2-213" fmla="*/ 5852521 w 6224954"/>
                <a:gd name="connsiteY2-214" fmla="*/ 9041 h 782230"/>
                <a:gd name="connsiteX3-215" fmla="*/ 6224954 w 6224954"/>
                <a:gd name="connsiteY3-216" fmla="*/ 381474 h 782230"/>
                <a:gd name="connsiteX4-217" fmla="*/ 6224953 w 6224954"/>
                <a:gd name="connsiteY4-218" fmla="*/ 381474 h 782230"/>
                <a:gd name="connsiteX5-219" fmla="*/ 5852520 w 6224954"/>
                <a:gd name="connsiteY5-220" fmla="*/ 753907 h 782230"/>
                <a:gd name="connsiteX6-221" fmla="*/ 4501661 w 6224954"/>
                <a:gd name="connsiteY6-222" fmla="*/ 746973 h 782230"/>
                <a:gd name="connsiteX7-223" fmla="*/ 266925 w 6224954"/>
                <a:gd name="connsiteY7-224" fmla="*/ 753906 h 782230"/>
                <a:gd name="connsiteX8-225" fmla="*/ 0 w 6224954"/>
                <a:gd name="connsiteY8-226" fmla="*/ 381473 h 782230"/>
                <a:gd name="connsiteX9-227" fmla="*/ 0 w 6224954"/>
                <a:gd name="connsiteY9-228" fmla="*/ 381474 h 782230"/>
                <a:gd name="connsiteX0-229" fmla="*/ 0 w 6224954"/>
                <a:gd name="connsiteY0-230" fmla="*/ 381474 h 782230"/>
                <a:gd name="connsiteX1-231" fmla="*/ 372433 w 6224954"/>
                <a:gd name="connsiteY1-232" fmla="*/ 9041 h 782230"/>
                <a:gd name="connsiteX2-233" fmla="*/ 5852521 w 6224954"/>
                <a:gd name="connsiteY2-234" fmla="*/ 9041 h 782230"/>
                <a:gd name="connsiteX3-235" fmla="*/ 6224954 w 6224954"/>
                <a:gd name="connsiteY3-236" fmla="*/ 381474 h 782230"/>
                <a:gd name="connsiteX4-237" fmla="*/ 6201507 w 6224954"/>
                <a:gd name="connsiteY4-238" fmla="*/ 369751 h 782230"/>
                <a:gd name="connsiteX5-239" fmla="*/ 5852520 w 6224954"/>
                <a:gd name="connsiteY5-240" fmla="*/ 753907 h 782230"/>
                <a:gd name="connsiteX6-241" fmla="*/ 4501661 w 6224954"/>
                <a:gd name="connsiteY6-242" fmla="*/ 746973 h 782230"/>
                <a:gd name="connsiteX7-243" fmla="*/ 266925 w 6224954"/>
                <a:gd name="connsiteY7-244" fmla="*/ 753906 h 782230"/>
                <a:gd name="connsiteX8-245" fmla="*/ 0 w 6224954"/>
                <a:gd name="connsiteY8-246" fmla="*/ 381473 h 782230"/>
                <a:gd name="connsiteX9-247" fmla="*/ 0 w 6224954"/>
                <a:gd name="connsiteY9-248" fmla="*/ 381474 h 782230"/>
                <a:gd name="connsiteX0-249" fmla="*/ 0 w 6224954"/>
                <a:gd name="connsiteY0-250" fmla="*/ 381474 h 782230"/>
                <a:gd name="connsiteX1-251" fmla="*/ 372433 w 6224954"/>
                <a:gd name="connsiteY1-252" fmla="*/ 9041 h 782230"/>
                <a:gd name="connsiteX2-253" fmla="*/ 5852521 w 6224954"/>
                <a:gd name="connsiteY2-254" fmla="*/ 9041 h 782230"/>
                <a:gd name="connsiteX3-255" fmla="*/ 6224954 w 6224954"/>
                <a:gd name="connsiteY3-256" fmla="*/ 381474 h 782230"/>
                <a:gd name="connsiteX4-257" fmla="*/ 6107723 w 6224954"/>
                <a:gd name="connsiteY4-258" fmla="*/ 522151 h 782230"/>
                <a:gd name="connsiteX5-259" fmla="*/ 5852520 w 6224954"/>
                <a:gd name="connsiteY5-260" fmla="*/ 753907 h 782230"/>
                <a:gd name="connsiteX6-261" fmla="*/ 4501661 w 6224954"/>
                <a:gd name="connsiteY6-262" fmla="*/ 746973 h 782230"/>
                <a:gd name="connsiteX7-263" fmla="*/ 266925 w 6224954"/>
                <a:gd name="connsiteY7-264" fmla="*/ 753906 h 782230"/>
                <a:gd name="connsiteX8-265" fmla="*/ 0 w 6224954"/>
                <a:gd name="connsiteY8-266" fmla="*/ 381473 h 782230"/>
                <a:gd name="connsiteX9-267" fmla="*/ 0 w 6224954"/>
                <a:gd name="connsiteY9-268" fmla="*/ 381474 h 782230"/>
                <a:gd name="connsiteX0-269" fmla="*/ 0 w 6224954"/>
                <a:gd name="connsiteY0-270" fmla="*/ 381474 h 782230"/>
                <a:gd name="connsiteX1-271" fmla="*/ 372433 w 6224954"/>
                <a:gd name="connsiteY1-272" fmla="*/ 9041 h 782230"/>
                <a:gd name="connsiteX2-273" fmla="*/ 5852521 w 6224954"/>
                <a:gd name="connsiteY2-274" fmla="*/ 9041 h 782230"/>
                <a:gd name="connsiteX3-275" fmla="*/ 6224954 w 6224954"/>
                <a:gd name="connsiteY3-276" fmla="*/ 381474 h 782230"/>
                <a:gd name="connsiteX4-277" fmla="*/ 5852520 w 6224954"/>
                <a:gd name="connsiteY4-278" fmla="*/ 753907 h 782230"/>
                <a:gd name="connsiteX5-279" fmla="*/ 4501661 w 6224954"/>
                <a:gd name="connsiteY5-280" fmla="*/ 746973 h 782230"/>
                <a:gd name="connsiteX6-281" fmla="*/ 266925 w 6224954"/>
                <a:gd name="connsiteY6-282" fmla="*/ 753906 h 782230"/>
                <a:gd name="connsiteX7-283" fmla="*/ 0 w 6224954"/>
                <a:gd name="connsiteY7-284" fmla="*/ 381473 h 782230"/>
                <a:gd name="connsiteX8-285" fmla="*/ 0 w 6224954"/>
                <a:gd name="connsiteY8-286" fmla="*/ 381474 h 782230"/>
                <a:gd name="connsiteX0-287" fmla="*/ 0 w 6224954"/>
                <a:gd name="connsiteY0-288" fmla="*/ 381474 h 782230"/>
                <a:gd name="connsiteX1-289" fmla="*/ 372433 w 6224954"/>
                <a:gd name="connsiteY1-290" fmla="*/ 9041 h 782230"/>
                <a:gd name="connsiteX2-291" fmla="*/ 5852521 w 6224954"/>
                <a:gd name="connsiteY2-292" fmla="*/ 9041 h 782230"/>
                <a:gd name="connsiteX3-293" fmla="*/ 6224954 w 6224954"/>
                <a:gd name="connsiteY3-294" fmla="*/ 381474 h 782230"/>
                <a:gd name="connsiteX4-295" fmla="*/ 5852520 w 6224954"/>
                <a:gd name="connsiteY4-296" fmla="*/ 753907 h 782230"/>
                <a:gd name="connsiteX5-297" fmla="*/ 4501661 w 6224954"/>
                <a:gd name="connsiteY5-298" fmla="*/ 746973 h 782230"/>
                <a:gd name="connsiteX6-299" fmla="*/ 266925 w 6224954"/>
                <a:gd name="connsiteY6-300" fmla="*/ 753906 h 782230"/>
                <a:gd name="connsiteX7-301" fmla="*/ 0 w 6224954"/>
                <a:gd name="connsiteY7-302" fmla="*/ 381473 h 782230"/>
                <a:gd name="connsiteX8-303" fmla="*/ 0 w 6224954"/>
                <a:gd name="connsiteY8-304" fmla="*/ 381474 h 782230"/>
                <a:gd name="connsiteX0-305" fmla="*/ 0 w 6166338"/>
                <a:gd name="connsiteY0-306" fmla="*/ 381474 h 782230"/>
                <a:gd name="connsiteX1-307" fmla="*/ 372433 w 6166338"/>
                <a:gd name="connsiteY1-308" fmla="*/ 9041 h 782230"/>
                <a:gd name="connsiteX2-309" fmla="*/ 5852521 w 6166338"/>
                <a:gd name="connsiteY2-310" fmla="*/ 9041 h 782230"/>
                <a:gd name="connsiteX3-311" fmla="*/ 6166338 w 6166338"/>
                <a:gd name="connsiteY3-312" fmla="*/ 358028 h 782230"/>
                <a:gd name="connsiteX4-313" fmla="*/ 5852520 w 6166338"/>
                <a:gd name="connsiteY4-314" fmla="*/ 753907 h 782230"/>
                <a:gd name="connsiteX5-315" fmla="*/ 4501661 w 6166338"/>
                <a:gd name="connsiteY5-316" fmla="*/ 746973 h 782230"/>
                <a:gd name="connsiteX6-317" fmla="*/ 266925 w 6166338"/>
                <a:gd name="connsiteY6-318" fmla="*/ 753906 h 782230"/>
                <a:gd name="connsiteX7-319" fmla="*/ 0 w 6166338"/>
                <a:gd name="connsiteY7-320" fmla="*/ 381473 h 782230"/>
                <a:gd name="connsiteX8-321" fmla="*/ 0 w 6166338"/>
                <a:gd name="connsiteY8-322" fmla="*/ 381474 h 782230"/>
                <a:gd name="connsiteX0-323" fmla="*/ 0 w 6201144"/>
                <a:gd name="connsiteY0-324" fmla="*/ 381474 h 782230"/>
                <a:gd name="connsiteX1-325" fmla="*/ 372433 w 6201144"/>
                <a:gd name="connsiteY1-326" fmla="*/ 9041 h 782230"/>
                <a:gd name="connsiteX2-327" fmla="*/ 5852521 w 6201144"/>
                <a:gd name="connsiteY2-328" fmla="*/ 9041 h 782230"/>
                <a:gd name="connsiteX3-329" fmla="*/ 6166338 w 6201144"/>
                <a:gd name="connsiteY3-330" fmla="*/ 358028 h 782230"/>
                <a:gd name="connsiteX4-331" fmla="*/ 5852520 w 6201144"/>
                <a:gd name="connsiteY4-332" fmla="*/ 753907 h 782230"/>
                <a:gd name="connsiteX5-333" fmla="*/ 4501661 w 6201144"/>
                <a:gd name="connsiteY5-334" fmla="*/ 746973 h 782230"/>
                <a:gd name="connsiteX6-335" fmla="*/ 266925 w 6201144"/>
                <a:gd name="connsiteY6-336" fmla="*/ 753906 h 782230"/>
                <a:gd name="connsiteX7-337" fmla="*/ 0 w 6201144"/>
                <a:gd name="connsiteY7-338" fmla="*/ 381473 h 782230"/>
                <a:gd name="connsiteX8-339" fmla="*/ 0 w 6201144"/>
                <a:gd name="connsiteY8-340" fmla="*/ 381474 h 782230"/>
                <a:gd name="connsiteX0-341" fmla="*/ 0 w 6173435"/>
                <a:gd name="connsiteY0-342" fmla="*/ 381474 h 782230"/>
                <a:gd name="connsiteX1-343" fmla="*/ 372433 w 6173435"/>
                <a:gd name="connsiteY1-344" fmla="*/ 9041 h 782230"/>
                <a:gd name="connsiteX2-345" fmla="*/ 5852521 w 6173435"/>
                <a:gd name="connsiteY2-346" fmla="*/ 9041 h 782230"/>
                <a:gd name="connsiteX3-347" fmla="*/ 6166338 w 6173435"/>
                <a:gd name="connsiteY3-348" fmla="*/ 358028 h 782230"/>
                <a:gd name="connsiteX4-349" fmla="*/ 5852520 w 6173435"/>
                <a:gd name="connsiteY4-350" fmla="*/ 753907 h 782230"/>
                <a:gd name="connsiteX5-351" fmla="*/ 4501661 w 6173435"/>
                <a:gd name="connsiteY5-352" fmla="*/ 746973 h 782230"/>
                <a:gd name="connsiteX6-353" fmla="*/ 266925 w 6173435"/>
                <a:gd name="connsiteY6-354" fmla="*/ 753906 h 782230"/>
                <a:gd name="connsiteX7-355" fmla="*/ 0 w 6173435"/>
                <a:gd name="connsiteY7-356" fmla="*/ 381473 h 782230"/>
                <a:gd name="connsiteX8-357" fmla="*/ 0 w 6173435"/>
                <a:gd name="connsiteY8-358" fmla="*/ 381474 h 782230"/>
                <a:gd name="connsiteX0-359" fmla="*/ 0 w 6170509"/>
                <a:gd name="connsiteY0-360" fmla="*/ 381474 h 782230"/>
                <a:gd name="connsiteX1-361" fmla="*/ 372433 w 6170509"/>
                <a:gd name="connsiteY1-362" fmla="*/ 9041 h 782230"/>
                <a:gd name="connsiteX2-363" fmla="*/ 5852521 w 6170509"/>
                <a:gd name="connsiteY2-364" fmla="*/ 9041 h 782230"/>
                <a:gd name="connsiteX3-365" fmla="*/ 6166338 w 6170509"/>
                <a:gd name="connsiteY3-366" fmla="*/ 358028 h 782230"/>
                <a:gd name="connsiteX4-367" fmla="*/ 5852520 w 6170509"/>
                <a:gd name="connsiteY4-368" fmla="*/ 753907 h 782230"/>
                <a:gd name="connsiteX5-369" fmla="*/ 4501661 w 6170509"/>
                <a:gd name="connsiteY5-370" fmla="*/ 746973 h 782230"/>
                <a:gd name="connsiteX6-371" fmla="*/ 266925 w 6170509"/>
                <a:gd name="connsiteY6-372" fmla="*/ 753906 h 782230"/>
                <a:gd name="connsiteX7-373" fmla="*/ 0 w 6170509"/>
                <a:gd name="connsiteY7-374" fmla="*/ 381473 h 782230"/>
                <a:gd name="connsiteX8-375" fmla="*/ 0 w 6170509"/>
                <a:gd name="connsiteY8-376" fmla="*/ 381474 h 782230"/>
                <a:gd name="connsiteX0-377" fmla="*/ 0 w 6171933"/>
                <a:gd name="connsiteY0-378" fmla="*/ 381474 h 782230"/>
                <a:gd name="connsiteX1-379" fmla="*/ 372433 w 6171933"/>
                <a:gd name="connsiteY1-380" fmla="*/ 9041 h 782230"/>
                <a:gd name="connsiteX2-381" fmla="*/ 5852521 w 6171933"/>
                <a:gd name="connsiteY2-382" fmla="*/ 9041 h 782230"/>
                <a:gd name="connsiteX3-383" fmla="*/ 6166338 w 6171933"/>
                <a:gd name="connsiteY3-384" fmla="*/ 358028 h 782230"/>
                <a:gd name="connsiteX4-385" fmla="*/ 5852520 w 6171933"/>
                <a:gd name="connsiteY4-386" fmla="*/ 753907 h 782230"/>
                <a:gd name="connsiteX5-387" fmla="*/ 4501661 w 6171933"/>
                <a:gd name="connsiteY5-388" fmla="*/ 746973 h 782230"/>
                <a:gd name="connsiteX6-389" fmla="*/ 266925 w 6171933"/>
                <a:gd name="connsiteY6-390" fmla="*/ 753906 h 782230"/>
                <a:gd name="connsiteX7-391" fmla="*/ 0 w 6171933"/>
                <a:gd name="connsiteY7-392" fmla="*/ 381473 h 782230"/>
                <a:gd name="connsiteX8-393" fmla="*/ 0 w 6171933"/>
                <a:gd name="connsiteY8-394" fmla="*/ 381474 h 782230"/>
                <a:gd name="connsiteX0-395" fmla="*/ 0 w 6171933"/>
                <a:gd name="connsiteY0-396" fmla="*/ 381474 h 782230"/>
                <a:gd name="connsiteX1-397" fmla="*/ 372433 w 6171933"/>
                <a:gd name="connsiteY1-398" fmla="*/ 9041 h 782230"/>
                <a:gd name="connsiteX2-399" fmla="*/ 5852521 w 6171933"/>
                <a:gd name="connsiteY2-400" fmla="*/ 9041 h 782230"/>
                <a:gd name="connsiteX3-401" fmla="*/ 6166338 w 6171933"/>
                <a:gd name="connsiteY3-402" fmla="*/ 358028 h 782230"/>
                <a:gd name="connsiteX4-403" fmla="*/ 5852520 w 6171933"/>
                <a:gd name="connsiteY4-404" fmla="*/ 753907 h 782230"/>
                <a:gd name="connsiteX5-405" fmla="*/ 4501661 w 6171933"/>
                <a:gd name="connsiteY5-406" fmla="*/ 746973 h 782230"/>
                <a:gd name="connsiteX6-407" fmla="*/ 266925 w 6171933"/>
                <a:gd name="connsiteY6-408" fmla="*/ 753906 h 782230"/>
                <a:gd name="connsiteX7-409" fmla="*/ 0 w 6171933"/>
                <a:gd name="connsiteY7-410" fmla="*/ 381473 h 782230"/>
                <a:gd name="connsiteX8-411" fmla="*/ 0 w 6171933"/>
                <a:gd name="connsiteY8-412" fmla="*/ 381474 h 782230"/>
                <a:gd name="connsiteX0-413" fmla="*/ 0 w 6138837"/>
                <a:gd name="connsiteY0-414" fmla="*/ 381474 h 782230"/>
                <a:gd name="connsiteX1-415" fmla="*/ 372433 w 6138837"/>
                <a:gd name="connsiteY1-416" fmla="*/ 9041 h 782230"/>
                <a:gd name="connsiteX2-417" fmla="*/ 5852521 w 6138837"/>
                <a:gd name="connsiteY2-418" fmla="*/ 9041 h 782230"/>
                <a:gd name="connsiteX3-419" fmla="*/ 6131393 w 6138837"/>
                <a:gd name="connsiteY3-420" fmla="*/ 358028 h 782230"/>
                <a:gd name="connsiteX4-421" fmla="*/ 5852520 w 6138837"/>
                <a:gd name="connsiteY4-422" fmla="*/ 753907 h 782230"/>
                <a:gd name="connsiteX5-423" fmla="*/ 4501661 w 6138837"/>
                <a:gd name="connsiteY5-424" fmla="*/ 746973 h 782230"/>
                <a:gd name="connsiteX6-425" fmla="*/ 266925 w 6138837"/>
                <a:gd name="connsiteY6-426" fmla="*/ 753906 h 782230"/>
                <a:gd name="connsiteX7-427" fmla="*/ 0 w 6138837"/>
                <a:gd name="connsiteY7-428" fmla="*/ 381473 h 782230"/>
                <a:gd name="connsiteX8-429" fmla="*/ 0 w 6138837"/>
                <a:gd name="connsiteY8-430" fmla="*/ 381474 h 7822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138837" h="782230">
                  <a:moveTo>
                    <a:pt x="0" y="381474"/>
                  </a:moveTo>
                  <a:cubicBezTo>
                    <a:pt x="0" y="175785"/>
                    <a:pt x="84682" y="9041"/>
                    <a:pt x="372433" y="9041"/>
                  </a:cubicBezTo>
                  <a:cubicBezTo>
                    <a:pt x="2128791" y="55933"/>
                    <a:pt x="4107886" y="-26128"/>
                    <a:pt x="5852521" y="9041"/>
                  </a:cubicBezTo>
                  <a:cubicBezTo>
                    <a:pt x="6105103" y="44210"/>
                    <a:pt x="6161753" y="151822"/>
                    <a:pt x="6131393" y="358028"/>
                  </a:cubicBezTo>
                  <a:cubicBezTo>
                    <a:pt x="6101033" y="564234"/>
                    <a:pt x="6140788" y="735271"/>
                    <a:pt x="5852520" y="753907"/>
                  </a:cubicBezTo>
                  <a:cubicBezTo>
                    <a:pt x="5394418" y="747688"/>
                    <a:pt x="4865979" y="729746"/>
                    <a:pt x="4501661" y="746973"/>
                  </a:cubicBezTo>
                  <a:cubicBezTo>
                    <a:pt x="4137343" y="764200"/>
                    <a:pt x="1013294" y="812869"/>
                    <a:pt x="266925" y="753906"/>
                  </a:cubicBezTo>
                  <a:cubicBezTo>
                    <a:pt x="61236" y="753906"/>
                    <a:pt x="0" y="587162"/>
                    <a:pt x="0" y="381473"/>
                  </a:cubicBezTo>
                  <a:lnTo>
                    <a:pt x="0" y="381474"/>
                  </a:lnTo>
                  <a:close/>
                </a:path>
              </a:pathLst>
            </a:cu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椭圆 14"/>
          <p:cNvSpPr/>
          <p:nvPr userDrawn="1"/>
        </p:nvSpPr>
        <p:spPr>
          <a:xfrm>
            <a:off x="8980081" y="736986"/>
            <a:ext cx="154239" cy="154569"/>
          </a:xfrm>
          <a:custGeom>
            <a:avLst/>
            <a:gdLst>
              <a:gd name="connsiteX0" fmla="*/ 0 w 259850"/>
              <a:gd name="connsiteY0" fmla="*/ 116436 h 232872"/>
              <a:gd name="connsiteX1" fmla="*/ 129925 w 259850"/>
              <a:gd name="connsiteY1" fmla="*/ 0 h 232872"/>
              <a:gd name="connsiteX2" fmla="*/ 259850 w 259850"/>
              <a:gd name="connsiteY2" fmla="*/ 116436 h 232872"/>
              <a:gd name="connsiteX3" fmla="*/ 129925 w 259850"/>
              <a:gd name="connsiteY3" fmla="*/ 232872 h 232872"/>
              <a:gd name="connsiteX4" fmla="*/ 0 w 259850"/>
              <a:gd name="connsiteY4" fmla="*/ 116436 h 232872"/>
              <a:gd name="connsiteX0-1" fmla="*/ 0 w 212958"/>
              <a:gd name="connsiteY0-2" fmla="*/ 116442 h 232883"/>
              <a:gd name="connsiteX1-3" fmla="*/ 129925 w 212958"/>
              <a:gd name="connsiteY1-4" fmla="*/ 6 h 232883"/>
              <a:gd name="connsiteX2-5" fmla="*/ 212958 w 212958"/>
              <a:gd name="connsiteY2-6" fmla="*/ 112534 h 232883"/>
              <a:gd name="connsiteX3-7" fmla="*/ 129925 w 212958"/>
              <a:gd name="connsiteY3-8" fmla="*/ 232878 h 232883"/>
              <a:gd name="connsiteX4-9" fmla="*/ 0 w 212958"/>
              <a:gd name="connsiteY4-10" fmla="*/ 116442 h 232883"/>
              <a:gd name="connsiteX0-11" fmla="*/ 0 w 220139"/>
              <a:gd name="connsiteY0-12" fmla="*/ 116442 h 232883"/>
              <a:gd name="connsiteX1-13" fmla="*/ 129925 w 220139"/>
              <a:gd name="connsiteY1-14" fmla="*/ 6 h 232883"/>
              <a:gd name="connsiteX2-15" fmla="*/ 212958 w 220139"/>
              <a:gd name="connsiteY2-16" fmla="*/ 112534 h 232883"/>
              <a:gd name="connsiteX3-17" fmla="*/ 129925 w 220139"/>
              <a:gd name="connsiteY3-18" fmla="*/ 232878 h 232883"/>
              <a:gd name="connsiteX4-19" fmla="*/ 0 w 220139"/>
              <a:gd name="connsiteY4-20" fmla="*/ 116442 h 232883"/>
              <a:gd name="connsiteX0-21" fmla="*/ 0 w 224300"/>
              <a:gd name="connsiteY0-22" fmla="*/ 116441 h 232882"/>
              <a:gd name="connsiteX1-23" fmla="*/ 129925 w 224300"/>
              <a:gd name="connsiteY1-24" fmla="*/ 5 h 232882"/>
              <a:gd name="connsiteX2-25" fmla="*/ 212958 w 224300"/>
              <a:gd name="connsiteY2-26" fmla="*/ 112533 h 232882"/>
              <a:gd name="connsiteX3-27" fmla="*/ 129925 w 224300"/>
              <a:gd name="connsiteY3-28" fmla="*/ 232877 h 232882"/>
              <a:gd name="connsiteX4-29" fmla="*/ 0 w 224300"/>
              <a:gd name="connsiteY4-30" fmla="*/ 116441 h 232882"/>
              <a:gd name="connsiteX0-31" fmla="*/ 0 w 166763"/>
              <a:gd name="connsiteY0-32" fmla="*/ 116525 h 233044"/>
              <a:gd name="connsiteX1-33" fmla="*/ 129925 w 166763"/>
              <a:gd name="connsiteY1-34" fmla="*/ 89 h 233044"/>
              <a:gd name="connsiteX2-35" fmla="*/ 146527 w 166763"/>
              <a:gd name="connsiteY2-36" fmla="*/ 132156 h 233044"/>
              <a:gd name="connsiteX3-37" fmla="*/ 129925 w 166763"/>
              <a:gd name="connsiteY3-38" fmla="*/ 232961 h 233044"/>
              <a:gd name="connsiteX4-39" fmla="*/ 0 w 166763"/>
              <a:gd name="connsiteY4-40" fmla="*/ 116525 h 233044"/>
              <a:gd name="connsiteX0-41" fmla="*/ 0 w 182390"/>
              <a:gd name="connsiteY0-42" fmla="*/ 116525 h 233012"/>
              <a:gd name="connsiteX1-43" fmla="*/ 129925 w 182390"/>
              <a:gd name="connsiteY1-44" fmla="*/ 89 h 233012"/>
              <a:gd name="connsiteX2-45" fmla="*/ 146527 w 182390"/>
              <a:gd name="connsiteY2-46" fmla="*/ 132156 h 233012"/>
              <a:gd name="connsiteX3-47" fmla="*/ 129925 w 182390"/>
              <a:gd name="connsiteY3-48" fmla="*/ 232961 h 233012"/>
              <a:gd name="connsiteX4-49" fmla="*/ 0 w 182390"/>
              <a:gd name="connsiteY4-50" fmla="*/ 116525 h 233012"/>
              <a:gd name="connsiteX0-51" fmla="*/ 0 w 167896"/>
              <a:gd name="connsiteY0-52" fmla="*/ 116488 h 232951"/>
              <a:gd name="connsiteX1-53" fmla="*/ 129925 w 167896"/>
              <a:gd name="connsiteY1-54" fmla="*/ 52 h 232951"/>
              <a:gd name="connsiteX2-55" fmla="*/ 126988 w 167896"/>
              <a:gd name="connsiteY2-56" fmla="*/ 128211 h 232951"/>
              <a:gd name="connsiteX3-57" fmla="*/ 129925 w 167896"/>
              <a:gd name="connsiteY3-58" fmla="*/ 232924 h 232951"/>
              <a:gd name="connsiteX4-59" fmla="*/ 0 w 167896"/>
              <a:gd name="connsiteY4-60" fmla="*/ 116488 h 232951"/>
              <a:gd name="connsiteX0-61" fmla="*/ 0 w 167896"/>
              <a:gd name="connsiteY0-62" fmla="*/ 116488 h 232951"/>
              <a:gd name="connsiteX1-63" fmla="*/ 129925 w 167896"/>
              <a:gd name="connsiteY1-64" fmla="*/ 52 h 232951"/>
              <a:gd name="connsiteX2-65" fmla="*/ 126988 w 167896"/>
              <a:gd name="connsiteY2-66" fmla="*/ 128211 h 232951"/>
              <a:gd name="connsiteX3-67" fmla="*/ 129925 w 167896"/>
              <a:gd name="connsiteY3-68" fmla="*/ 232924 h 232951"/>
              <a:gd name="connsiteX4-69" fmla="*/ 0 w 167896"/>
              <a:gd name="connsiteY4-70" fmla="*/ 116488 h 232951"/>
              <a:gd name="connsiteX0-71" fmla="*/ 0 w 179864"/>
              <a:gd name="connsiteY0-72" fmla="*/ 116488 h 232950"/>
              <a:gd name="connsiteX1-73" fmla="*/ 129925 w 179864"/>
              <a:gd name="connsiteY1-74" fmla="*/ 52 h 232950"/>
              <a:gd name="connsiteX2-75" fmla="*/ 126988 w 179864"/>
              <a:gd name="connsiteY2-76" fmla="*/ 128211 h 232950"/>
              <a:gd name="connsiteX3-77" fmla="*/ 129925 w 179864"/>
              <a:gd name="connsiteY3-78" fmla="*/ 232924 h 232950"/>
              <a:gd name="connsiteX4-79" fmla="*/ 0 w 179864"/>
              <a:gd name="connsiteY4-80" fmla="*/ 116488 h 232950"/>
              <a:gd name="connsiteX0-81" fmla="*/ 0 w 202269"/>
              <a:gd name="connsiteY0-82" fmla="*/ 116488 h 232949"/>
              <a:gd name="connsiteX1-83" fmla="*/ 129925 w 202269"/>
              <a:gd name="connsiteY1-84" fmla="*/ 52 h 232949"/>
              <a:gd name="connsiteX2-85" fmla="*/ 126988 w 202269"/>
              <a:gd name="connsiteY2-86" fmla="*/ 128211 h 232949"/>
              <a:gd name="connsiteX3-87" fmla="*/ 129925 w 202269"/>
              <a:gd name="connsiteY3-88" fmla="*/ 232924 h 232949"/>
              <a:gd name="connsiteX4-89" fmla="*/ 0 w 202269"/>
              <a:gd name="connsiteY4-90" fmla="*/ 116488 h 232949"/>
              <a:gd name="connsiteX0-91" fmla="*/ 12 w 202281"/>
              <a:gd name="connsiteY0-92" fmla="*/ 112565 h 229026"/>
              <a:gd name="connsiteX1-93" fmla="*/ 122122 w 202281"/>
              <a:gd name="connsiteY1-94" fmla="*/ 37 h 229026"/>
              <a:gd name="connsiteX2-95" fmla="*/ 127000 w 202281"/>
              <a:gd name="connsiteY2-96" fmla="*/ 124288 h 229026"/>
              <a:gd name="connsiteX3-97" fmla="*/ 129937 w 202281"/>
              <a:gd name="connsiteY3-98" fmla="*/ 229001 h 229026"/>
              <a:gd name="connsiteX4-99" fmla="*/ 12 w 202281"/>
              <a:gd name="connsiteY4-100" fmla="*/ 112565 h 229026"/>
              <a:gd name="connsiteX0-101" fmla="*/ 12 w 229262"/>
              <a:gd name="connsiteY0-102" fmla="*/ 112565 h 229752"/>
              <a:gd name="connsiteX1-103" fmla="*/ 122122 w 229262"/>
              <a:gd name="connsiteY1-104" fmla="*/ 37 h 229752"/>
              <a:gd name="connsiteX2-105" fmla="*/ 127000 w 229262"/>
              <a:gd name="connsiteY2-106" fmla="*/ 124288 h 229752"/>
              <a:gd name="connsiteX3-107" fmla="*/ 129937 w 229262"/>
              <a:gd name="connsiteY3-108" fmla="*/ 229001 h 229752"/>
              <a:gd name="connsiteX4-109" fmla="*/ 12 w 229262"/>
              <a:gd name="connsiteY4-110" fmla="*/ 112565 h 2297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9262" h="229752">
                <a:moveTo>
                  <a:pt x="12" y="112565"/>
                </a:moveTo>
                <a:cubicBezTo>
                  <a:pt x="-1290" y="74404"/>
                  <a:pt x="100957" y="-1917"/>
                  <a:pt x="122122" y="37"/>
                </a:cubicBezTo>
                <a:cubicBezTo>
                  <a:pt x="143287" y="1991"/>
                  <a:pt x="193431" y="67798"/>
                  <a:pt x="127000" y="124288"/>
                </a:cubicBezTo>
                <a:cubicBezTo>
                  <a:pt x="283309" y="118257"/>
                  <a:pt x="240979" y="219232"/>
                  <a:pt x="129937" y="229001"/>
                </a:cubicBezTo>
                <a:cubicBezTo>
                  <a:pt x="18895" y="238770"/>
                  <a:pt x="1314" y="150726"/>
                  <a:pt x="12" y="112565"/>
                </a:cubicBezTo>
                <a:close/>
              </a:path>
            </a:pathLst>
          </a:custGeom>
          <a:solidFill>
            <a:srgbClr val="F3D42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15"/>
          <p:cNvSpPr/>
          <p:nvPr userDrawn="1"/>
        </p:nvSpPr>
        <p:spPr>
          <a:xfrm rot="19230283">
            <a:off x="2917064" y="695162"/>
            <a:ext cx="110474" cy="119108"/>
          </a:xfrm>
          <a:custGeom>
            <a:avLst/>
            <a:gdLst>
              <a:gd name="connsiteX0" fmla="*/ 0 w 164209"/>
              <a:gd name="connsiteY0" fmla="*/ 167091 h 167091"/>
              <a:gd name="connsiteX1" fmla="*/ 82105 w 164209"/>
              <a:gd name="connsiteY1" fmla="*/ 0 h 167091"/>
              <a:gd name="connsiteX2" fmla="*/ 164209 w 164209"/>
              <a:gd name="connsiteY2" fmla="*/ 167091 h 167091"/>
              <a:gd name="connsiteX3" fmla="*/ 0 w 164209"/>
              <a:gd name="connsiteY3" fmla="*/ 167091 h 167091"/>
              <a:gd name="connsiteX0-1" fmla="*/ 0 w 164209"/>
              <a:gd name="connsiteY0-2" fmla="*/ 167091 h 167091"/>
              <a:gd name="connsiteX1-3" fmla="*/ 82105 w 164209"/>
              <a:gd name="connsiteY1-4" fmla="*/ 0 h 167091"/>
              <a:gd name="connsiteX2-5" fmla="*/ 164209 w 164209"/>
              <a:gd name="connsiteY2-6" fmla="*/ 167091 h 167091"/>
              <a:gd name="connsiteX3-7" fmla="*/ 0 w 164209"/>
              <a:gd name="connsiteY3-8" fmla="*/ 167091 h 167091"/>
              <a:gd name="connsiteX0-9" fmla="*/ 0 w 164209"/>
              <a:gd name="connsiteY0-10" fmla="*/ 167091 h 177043"/>
              <a:gd name="connsiteX1-11" fmla="*/ 82105 w 164209"/>
              <a:gd name="connsiteY1-12" fmla="*/ 0 h 177043"/>
              <a:gd name="connsiteX2-13" fmla="*/ 164209 w 164209"/>
              <a:gd name="connsiteY2-14" fmla="*/ 167091 h 177043"/>
              <a:gd name="connsiteX3-15" fmla="*/ 0 w 164209"/>
              <a:gd name="connsiteY3-16" fmla="*/ 167091 h 177043"/>
              <a:gd name="connsiteX0-17" fmla="*/ 0 w 164209"/>
              <a:gd name="connsiteY0-18" fmla="*/ 167091 h 177043"/>
              <a:gd name="connsiteX1-19" fmla="*/ 82105 w 164209"/>
              <a:gd name="connsiteY1-20" fmla="*/ 0 h 177043"/>
              <a:gd name="connsiteX2-21" fmla="*/ 164209 w 164209"/>
              <a:gd name="connsiteY2-22" fmla="*/ 167091 h 177043"/>
              <a:gd name="connsiteX3-23" fmla="*/ 0 w 164209"/>
              <a:gd name="connsiteY3-24" fmla="*/ 167091 h 177043"/>
            </a:gdLst>
            <a:ahLst/>
            <a:cxnLst>
              <a:cxn ang="0">
                <a:pos x="connsiteX0-1" y="connsiteY0-2"/>
              </a:cxn>
              <a:cxn ang="0">
                <a:pos x="connsiteX1-3" y="connsiteY1-4"/>
              </a:cxn>
              <a:cxn ang="0">
                <a:pos x="connsiteX2-5" y="connsiteY2-6"/>
              </a:cxn>
              <a:cxn ang="0">
                <a:pos x="connsiteX3-7" y="connsiteY3-8"/>
              </a:cxn>
            </a:cxnLst>
            <a:rect l="l" t="t" r="r" b="b"/>
            <a:pathLst>
              <a:path w="164209" h="177043">
                <a:moveTo>
                  <a:pt x="0" y="167091"/>
                </a:moveTo>
                <a:cubicBezTo>
                  <a:pt x="1242" y="103930"/>
                  <a:pt x="54737" y="55697"/>
                  <a:pt x="82105" y="0"/>
                </a:cubicBezTo>
                <a:cubicBezTo>
                  <a:pt x="109473" y="55697"/>
                  <a:pt x="155502" y="103930"/>
                  <a:pt x="164209" y="167091"/>
                </a:cubicBezTo>
                <a:cubicBezTo>
                  <a:pt x="109473" y="167091"/>
                  <a:pt x="47272" y="189484"/>
                  <a:pt x="0" y="167091"/>
                </a:cubicBezTo>
                <a:close/>
              </a:path>
            </a:pathLst>
          </a:custGeom>
          <a:solidFill>
            <a:srgbClr val="F3D42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idx="1"/>
          </p:nvPr>
        </p:nvSpPr>
        <p:spPr>
          <a:xfrm>
            <a:off x="609600" y="1600200"/>
            <a:ext cx="109728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609600" y="6356350"/>
            <a:ext cx="2844800" cy="365125"/>
          </a:xfrm>
        </p:spPr>
        <p:txBody>
          <a:bodyPr/>
          <a:p>
            <a:pPr marL="0" marR="0" lvl="0" indent="0" algn="l" defTabSz="914400" rtl="0" eaLnBrk="1" fontAlgn="auto" latinLnBrk="0" hangingPunct="1">
              <a:lnSpc>
                <a:spcPct val="100000"/>
              </a:lnSpc>
              <a:spcBef>
                <a:spcPts val="0"/>
              </a:spcBef>
              <a:spcAft>
                <a:spcPts val="0"/>
              </a:spcAft>
              <a:buClrTx/>
              <a:buSzTx/>
              <a:buFontTx/>
              <a:buNone/>
              <a:defRPr/>
            </a:pPr>
            <a:fld id="{C8668411-C63C-428E-BE30-FB894EE6A9E9}" type="datetimeFigureOut">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a:xfrm>
            <a:off x="4165600" y="6356350"/>
            <a:ext cx="3860800" cy="365125"/>
          </a:xfrm>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a:xfrm>
            <a:off x="8737600" y="6356350"/>
            <a:ext cx="2844800" cy="365125"/>
          </a:xfrm>
        </p:spPr>
        <p:txBody>
          <a:bodyPr/>
          <a:p>
            <a:pPr marL="0" marR="0" lvl="0" indent="0" algn="r" defTabSz="914400" rtl="0" eaLnBrk="1" fontAlgn="auto" latinLnBrk="0" hangingPunct="1">
              <a:lnSpc>
                <a:spcPct val="100000"/>
              </a:lnSpc>
              <a:spcBef>
                <a:spcPts val="0"/>
              </a:spcBef>
              <a:spcAft>
                <a:spcPts val="0"/>
              </a:spcAft>
              <a:buClrTx/>
              <a:buSzTx/>
              <a:buFontTx/>
              <a:buNone/>
              <a:defRPr/>
            </a:pPr>
            <a:fld id="{BC6D74EF-EB85-45D6-B56D-E65BF689DBE5}"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2381790"/>
            <a:ext cx="12192000" cy="4476210"/>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2381790"/>
            <a:ext cx="12192000" cy="4476210"/>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5.xml"/><Relationship Id="rId4" Type="http://schemas.microsoft.com/office/2007/relationships/hdphoto" Target="../media/image3.wdp"/><Relationship Id="rId3" Type="http://schemas.openxmlformats.org/officeDocument/2006/relationships/image" Target="../media/image2.png"/><Relationship Id="rId2" Type="http://schemas.microsoft.com/office/2007/relationships/hdphoto" Target="../media/image12.wdp"/><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6.xml"/><Relationship Id="rId3" Type="http://schemas.microsoft.com/office/2007/relationships/hdphoto" Target="../media/image14.wdp"/><Relationship Id="rId2" Type="http://schemas.openxmlformats.org/officeDocument/2006/relationships/image" Target="../media/image13.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microsoft.com/office/2007/relationships/hdphoto" Target="../media/image19.wdp"/><Relationship Id="rId2" Type="http://schemas.openxmlformats.org/officeDocument/2006/relationships/image" Target="../media/image18.png"/><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20.GIF"/><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0.GIF"/><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microsoft.com/office/2007/relationships/hdphoto" Target="../media/image3.wdp"/><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microsoft.com/office/2007/relationships/hdphoto" Target="../media/image3.wdp"/><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7.wdp"/><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sp>
          <p:nvSpPr>
            <p:cNvPr id="3" name="矩形 2"/>
            <p:cNvSpPr/>
            <p:nvPr/>
          </p:nvSpPr>
          <p:spPr>
            <a:xfrm>
              <a:off x="0" y="0"/>
              <a:ext cx="12192000" cy="6538586"/>
            </a:xfrm>
            <a:prstGeom prst="rect">
              <a:avLst/>
            </a:prstGeom>
            <a:blipFill dpi="0" rotWithShape="1">
              <a:blip r:embed="rId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nvSpPr>
          <p:spPr>
            <a:xfrm>
              <a:off x="0" y="3091067"/>
              <a:ext cx="12192000" cy="3766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圆角矩形 15"/>
          <p:cNvSpPr/>
          <p:nvPr/>
        </p:nvSpPr>
        <p:spPr>
          <a:xfrm>
            <a:off x="2055190" y="431828"/>
            <a:ext cx="1110343" cy="1075894"/>
          </a:xfrm>
          <a:prstGeom prst="roundRect">
            <a:avLst/>
          </a:prstGeom>
          <a:solidFill>
            <a:srgbClr val="FDD1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K</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7" name="圆角矩形 16"/>
          <p:cNvSpPr/>
          <p:nvPr/>
        </p:nvSpPr>
        <p:spPr>
          <a:xfrm>
            <a:off x="2912952" y="1761447"/>
            <a:ext cx="1110343" cy="107589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H</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8" name="圆角矩形 17"/>
          <p:cNvSpPr/>
          <p:nvPr/>
        </p:nvSpPr>
        <p:spPr>
          <a:xfrm>
            <a:off x="4023295" y="3117941"/>
            <a:ext cx="1110343" cy="1075894"/>
          </a:xfrm>
          <a:prstGeom prst="roundRect">
            <a:avLst/>
          </a:prstGeom>
          <a:solidFill>
            <a:srgbClr val="F3BE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Ở</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9" name="圆角矩形 18"/>
          <p:cNvSpPr/>
          <p:nvPr/>
        </p:nvSpPr>
        <p:spPr>
          <a:xfrm>
            <a:off x="4845064" y="4493669"/>
            <a:ext cx="1110343" cy="1075894"/>
          </a:xfrm>
          <a:prstGeom prst="roundRect">
            <a:avLst/>
          </a:prstGeom>
          <a:solidFill>
            <a:srgbClr val="CCE8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I</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7" name="圆角矩形 15"/>
          <p:cNvSpPr/>
          <p:nvPr/>
        </p:nvSpPr>
        <p:spPr>
          <a:xfrm>
            <a:off x="8970291" y="5234472"/>
            <a:ext cx="1110343" cy="1075894"/>
          </a:xfrm>
          <a:prstGeom prst="roundRect">
            <a:avLst/>
          </a:prstGeom>
          <a:solidFill>
            <a:srgbClr val="FDD1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G</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8" name="圆角矩形 16"/>
          <p:cNvSpPr/>
          <p:nvPr/>
        </p:nvSpPr>
        <p:spPr>
          <a:xfrm>
            <a:off x="8029391" y="3825274"/>
            <a:ext cx="1110343" cy="107589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N</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9" name="圆角矩形 17"/>
          <p:cNvSpPr/>
          <p:nvPr/>
        </p:nvSpPr>
        <p:spPr>
          <a:xfrm>
            <a:off x="6919048" y="2417995"/>
            <a:ext cx="1110343" cy="1075894"/>
          </a:xfrm>
          <a:prstGeom prst="roundRect">
            <a:avLst/>
          </a:prstGeom>
          <a:solidFill>
            <a:srgbClr val="F3BE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Ộ</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30" name="圆角矩形 18"/>
          <p:cNvSpPr/>
          <p:nvPr/>
        </p:nvSpPr>
        <p:spPr>
          <a:xfrm>
            <a:off x="5955407" y="1007587"/>
            <a:ext cx="1110343" cy="1075894"/>
          </a:xfrm>
          <a:prstGeom prst="roundRect">
            <a:avLst/>
          </a:prstGeom>
          <a:solidFill>
            <a:srgbClr val="CCE8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Đ</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Tree>
  </p:cSld>
  <p:clrMapOvr>
    <a:masterClrMapping/>
  </p:clrMapOvr>
  <p:transition spd="slow">
    <p:random/>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26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26000">
                                          <p:cBhvr additive="base">
                                            <p:cTn id="7" dur="750" fill="hold"/>
                                            <p:tgtEl>
                                              <p:spTgt spid="16"/>
                                            </p:tgtEl>
                                            <p:attrNameLst>
                                              <p:attrName>ppt_x</p:attrName>
                                            </p:attrNameLst>
                                          </p:cBhvr>
                                          <p:tavLst>
                                            <p:tav tm="0">
                                              <p:val>
                                                <p:strVal val="#ppt_x"/>
                                              </p:val>
                                            </p:tav>
                                            <p:tav tm="100000">
                                              <p:val>
                                                <p:strVal val="#ppt_x"/>
                                              </p:val>
                                            </p:tav>
                                          </p:tavLst>
                                        </p:anim>
                                        <p:anim calcmode="lin" valueType="num" p14:bounceEnd="26000">
                                          <p:cBhvr additive="base">
                                            <p:cTn id="8" dur="7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26000">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14:bounceEnd="26000">
                                          <p:cBhvr additive="base">
                                            <p:cTn id="11" dur="750" fill="hold"/>
                                            <p:tgtEl>
                                              <p:spTgt spid="17"/>
                                            </p:tgtEl>
                                            <p:attrNameLst>
                                              <p:attrName>ppt_x</p:attrName>
                                            </p:attrNameLst>
                                          </p:cBhvr>
                                          <p:tavLst>
                                            <p:tav tm="0">
                                              <p:val>
                                                <p:strVal val="#ppt_x"/>
                                              </p:val>
                                            </p:tav>
                                            <p:tav tm="100000">
                                              <p:val>
                                                <p:strVal val="#ppt_x"/>
                                              </p:val>
                                            </p:tav>
                                          </p:tavLst>
                                        </p:anim>
                                        <p:anim calcmode="lin" valueType="num" p14:bounceEnd="26000">
                                          <p:cBhvr additive="base">
                                            <p:cTn id="12" dur="75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26000">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14:bounceEnd="26000">
                                          <p:cBhvr additive="base">
                                            <p:cTn id="15" dur="750" fill="hold"/>
                                            <p:tgtEl>
                                              <p:spTgt spid="18"/>
                                            </p:tgtEl>
                                            <p:attrNameLst>
                                              <p:attrName>ppt_x</p:attrName>
                                            </p:attrNameLst>
                                          </p:cBhvr>
                                          <p:tavLst>
                                            <p:tav tm="0">
                                              <p:val>
                                                <p:strVal val="#ppt_x"/>
                                              </p:val>
                                            </p:tav>
                                            <p:tav tm="100000">
                                              <p:val>
                                                <p:strVal val="#ppt_x"/>
                                              </p:val>
                                            </p:tav>
                                          </p:tavLst>
                                        </p:anim>
                                        <p:anim calcmode="lin" valueType="num" p14:bounceEnd="26000">
                                          <p:cBhvr additive="base">
                                            <p:cTn id="16" dur="75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26000">
                                      <p:stCondLst>
                                        <p:cond delay="750"/>
                                      </p:stCondLst>
                                      <p:childTnLst>
                                        <p:set>
                                          <p:cBhvr>
                                            <p:cTn id="18" dur="1" fill="hold">
                                              <p:stCondLst>
                                                <p:cond delay="0"/>
                                              </p:stCondLst>
                                            </p:cTn>
                                            <p:tgtEl>
                                              <p:spTgt spid="19"/>
                                            </p:tgtEl>
                                            <p:attrNameLst>
                                              <p:attrName>style.visibility</p:attrName>
                                            </p:attrNameLst>
                                          </p:cBhvr>
                                          <p:to>
                                            <p:strVal val="visible"/>
                                          </p:to>
                                        </p:set>
                                        <p:anim calcmode="lin" valueType="num" p14:bounceEnd="26000">
                                          <p:cBhvr additive="base">
                                            <p:cTn id="19" dur="750" fill="hold"/>
                                            <p:tgtEl>
                                              <p:spTgt spid="19"/>
                                            </p:tgtEl>
                                            <p:attrNameLst>
                                              <p:attrName>ppt_x</p:attrName>
                                            </p:attrNameLst>
                                          </p:cBhvr>
                                          <p:tavLst>
                                            <p:tav tm="0">
                                              <p:val>
                                                <p:strVal val="#ppt_x"/>
                                              </p:val>
                                            </p:tav>
                                            <p:tav tm="100000">
                                              <p:val>
                                                <p:strVal val="#ppt_x"/>
                                              </p:val>
                                            </p:tav>
                                          </p:tavLst>
                                        </p:anim>
                                        <p:anim calcmode="lin" valueType="num" p14:bounceEnd="26000">
                                          <p:cBhvr additive="base">
                                            <p:cTn id="20" dur="750" fill="hold"/>
                                            <p:tgtEl>
                                              <p:spTgt spid="19"/>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1" fill="hold" grpId="0" nodeType="afterEffect" p14:presetBounceEnd="26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6000">
                                          <p:cBhvr additive="base">
                                            <p:cTn id="24" dur="750" fill="hold"/>
                                            <p:tgtEl>
                                              <p:spTgt spid="27"/>
                                            </p:tgtEl>
                                            <p:attrNameLst>
                                              <p:attrName>ppt_x</p:attrName>
                                            </p:attrNameLst>
                                          </p:cBhvr>
                                          <p:tavLst>
                                            <p:tav tm="0">
                                              <p:val>
                                                <p:strVal val="#ppt_x"/>
                                              </p:val>
                                            </p:tav>
                                            <p:tav tm="100000">
                                              <p:val>
                                                <p:strVal val="#ppt_x"/>
                                              </p:val>
                                            </p:tav>
                                          </p:tavLst>
                                        </p:anim>
                                        <p:anim calcmode="lin" valueType="num" p14:bounceEnd="26000">
                                          <p:cBhvr additive="base">
                                            <p:cTn id="25" dur="750" fill="hold"/>
                                            <p:tgtEl>
                                              <p:spTgt spid="27"/>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26000">
                                      <p:stCondLst>
                                        <p:cond delay="250"/>
                                      </p:stCondLst>
                                      <p:childTnLst>
                                        <p:set>
                                          <p:cBhvr>
                                            <p:cTn id="27" dur="1" fill="hold">
                                              <p:stCondLst>
                                                <p:cond delay="0"/>
                                              </p:stCondLst>
                                            </p:cTn>
                                            <p:tgtEl>
                                              <p:spTgt spid="28"/>
                                            </p:tgtEl>
                                            <p:attrNameLst>
                                              <p:attrName>style.visibility</p:attrName>
                                            </p:attrNameLst>
                                          </p:cBhvr>
                                          <p:to>
                                            <p:strVal val="visible"/>
                                          </p:to>
                                        </p:set>
                                        <p:anim calcmode="lin" valueType="num" p14:bounceEnd="26000">
                                          <p:cBhvr additive="base">
                                            <p:cTn id="28" dur="750" fill="hold"/>
                                            <p:tgtEl>
                                              <p:spTgt spid="28"/>
                                            </p:tgtEl>
                                            <p:attrNameLst>
                                              <p:attrName>ppt_x</p:attrName>
                                            </p:attrNameLst>
                                          </p:cBhvr>
                                          <p:tavLst>
                                            <p:tav tm="0">
                                              <p:val>
                                                <p:strVal val="#ppt_x"/>
                                              </p:val>
                                            </p:tav>
                                            <p:tav tm="100000">
                                              <p:val>
                                                <p:strVal val="#ppt_x"/>
                                              </p:val>
                                            </p:tav>
                                          </p:tavLst>
                                        </p:anim>
                                        <p:anim calcmode="lin" valueType="num" p14:bounceEnd="26000">
                                          <p:cBhvr additive="base">
                                            <p:cTn id="29" dur="750" fill="hold"/>
                                            <p:tgtEl>
                                              <p:spTgt spid="28"/>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26000">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14:bounceEnd="26000">
                                          <p:cBhvr additive="base">
                                            <p:cTn id="32" dur="750" fill="hold"/>
                                            <p:tgtEl>
                                              <p:spTgt spid="29"/>
                                            </p:tgtEl>
                                            <p:attrNameLst>
                                              <p:attrName>ppt_x</p:attrName>
                                            </p:attrNameLst>
                                          </p:cBhvr>
                                          <p:tavLst>
                                            <p:tav tm="0">
                                              <p:val>
                                                <p:strVal val="#ppt_x"/>
                                              </p:val>
                                            </p:tav>
                                            <p:tav tm="100000">
                                              <p:val>
                                                <p:strVal val="#ppt_x"/>
                                              </p:val>
                                            </p:tav>
                                          </p:tavLst>
                                        </p:anim>
                                        <p:anim calcmode="lin" valueType="num" p14:bounceEnd="26000">
                                          <p:cBhvr additive="base">
                                            <p:cTn id="33" dur="750" fill="hold"/>
                                            <p:tgtEl>
                                              <p:spTgt spid="29"/>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26000">
                                      <p:stCondLst>
                                        <p:cond delay="750"/>
                                      </p:stCondLst>
                                      <p:childTnLst>
                                        <p:set>
                                          <p:cBhvr>
                                            <p:cTn id="35" dur="1" fill="hold">
                                              <p:stCondLst>
                                                <p:cond delay="0"/>
                                              </p:stCondLst>
                                            </p:cTn>
                                            <p:tgtEl>
                                              <p:spTgt spid="30"/>
                                            </p:tgtEl>
                                            <p:attrNameLst>
                                              <p:attrName>style.visibility</p:attrName>
                                            </p:attrNameLst>
                                          </p:cBhvr>
                                          <p:to>
                                            <p:strVal val="visible"/>
                                          </p:to>
                                        </p:set>
                                        <p:anim calcmode="lin" valueType="num" p14:bounceEnd="26000">
                                          <p:cBhvr additive="base">
                                            <p:cTn id="36" dur="750" fill="hold"/>
                                            <p:tgtEl>
                                              <p:spTgt spid="30"/>
                                            </p:tgtEl>
                                            <p:attrNameLst>
                                              <p:attrName>ppt_x</p:attrName>
                                            </p:attrNameLst>
                                          </p:cBhvr>
                                          <p:tavLst>
                                            <p:tav tm="0">
                                              <p:val>
                                                <p:strVal val="#ppt_x"/>
                                              </p:val>
                                            </p:tav>
                                            <p:tav tm="100000">
                                              <p:val>
                                                <p:strVal val="#ppt_x"/>
                                              </p:val>
                                            </p:tav>
                                          </p:tavLst>
                                        </p:anim>
                                        <p:anim calcmode="lin" valueType="num" p14:bounceEnd="26000">
                                          <p:cBhvr additive="base">
                                            <p:cTn id="37" dur="75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7" grpId="0" animBg="1"/>
          <p:bldP spid="28" grpId="0" animBg="1"/>
          <p:bldP spid="29" grpId="0" animBg="1"/>
          <p:bldP spid="3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ppt_x"/>
                                              </p:val>
                                            </p:tav>
                                            <p:tav tm="100000">
                                              <p:val>
                                                <p:strVal val="#ppt_x"/>
                                              </p:val>
                                            </p:tav>
                                          </p:tavLst>
                                        </p:anim>
                                        <p:anim calcmode="lin" valueType="num">
                                          <p:cBhvr additive="base">
                                            <p:cTn id="12" dur="75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7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ppt_x"/>
                                              </p:val>
                                            </p:tav>
                                            <p:tav tm="100000">
                                              <p:val>
                                                <p:strVal val="#ppt_x"/>
                                              </p:val>
                                            </p:tav>
                                          </p:tavLst>
                                        </p:anim>
                                        <p:anim calcmode="lin" valueType="num">
                                          <p:cBhvr additive="base">
                                            <p:cTn id="20" dur="750" fill="hold"/>
                                            <p:tgtEl>
                                              <p:spTgt spid="19"/>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ppt_x"/>
                                              </p:val>
                                            </p:tav>
                                            <p:tav tm="100000">
                                              <p:val>
                                                <p:strVal val="#ppt_x"/>
                                              </p:val>
                                            </p:tav>
                                          </p:tavLst>
                                        </p:anim>
                                        <p:anim calcmode="lin" valueType="num">
                                          <p:cBhvr additive="base">
                                            <p:cTn id="25" dur="750" fill="hold"/>
                                            <p:tgtEl>
                                              <p:spTgt spid="27"/>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25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750" fill="hold"/>
                                            <p:tgtEl>
                                              <p:spTgt spid="28"/>
                                            </p:tgtEl>
                                            <p:attrNameLst>
                                              <p:attrName>ppt_x</p:attrName>
                                            </p:attrNameLst>
                                          </p:cBhvr>
                                          <p:tavLst>
                                            <p:tav tm="0">
                                              <p:val>
                                                <p:strVal val="#ppt_x"/>
                                              </p:val>
                                            </p:tav>
                                            <p:tav tm="100000">
                                              <p:val>
                                                <p:strVal val="#ppt_x"/>
                                              </p:val>
                                            </p:tav>
                                          </p:tavLst>
                                        </p:anim>
                                        <p:anim calcmode="lin" valueType="num">
                                          <p:cBhvr additive="base">
                                            <p:cTn id="29" dur="750" fill="hold"/>
                                            <p:tgtEl>
                                              <p:spTgt spid="28"/>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750" fill="hold"/>
                                            <p:tgtEl>
                                              <p:spTgt spid="29"/>
                                            </p:tgtEl>
                                            <p:attrNameLst>
                                              <p:attrName>ppt_x</p:attrName>
                                            </p:attrNameLst>
                                          </p:cBhvr>
                                          <p:tavLst>
                                            <p:tav tm="0">
                                              <p:val>
                                                <p:strVal val="#ppt_x"/>
                                              </p:val>
                                            </p:tav>
                                            <p:tav tm="100000">
                                              <p:val>
                                                <p:strVal val="#ppt_x"/>
                                              </p:val>
                                            </p:tav>
                                          </p:tavLst>
                                        </p:anim>
                                        <p:anim calcmode="lin" valueType="num">
                                          <p:cBhvr additive="base">
                                            <p:cTn id="33" dur="750" fill="hold"/>
                                            <p:tgtEl>
                                              <p:spTgt spid="29"/>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75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750" fill="hold"/>
                                            <p:tgtEl>
                                              <p:spTgt spid="30"/>
                                            </p:tgtEl>
                                            <p:attrNameLst>
                                              <p:attrName>ppt_x</p:attrName>
                                            </p:attrNameLst>
                                          </p:cBhvr>
                                          <p:tavLst>
                                            <p:tav tm="0">
                                              <p:val>
                                                <p:strVal val="#ppt_x"/>
                                              </p:val>
                                            </p:tav>
                                            <p:tav tm="100000">
                                              <p:val>
                                                <p:strVal val="#ppt_x"/>
                                              </p:val>
                                            </p:tav>
                                          </p:tavLst>
                                        </p:anim>
                                        <p:anim calcmode="lin" valueType="num">
                                          <p:cBhvr additive="base">
                                            <p:cTn id="37" dur="75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7" grpId="0" animBg="1"/>
          <p:bldP spid="28" grpId="0" animBg="1"/>
          <p:bldP spid="29" grpId="0" animBg="1"/>
          <p:bldP spid="30"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3985146" y="398058"/>
            <a:ext cx="3853487" cy="584775"/>
          </a:xfrm>
          <a:prstGeom prst="rect">
            <a:avLst/>
          </a:prstGeom>
          <a:noFill/>
        </p:spPr>
        <p:txBody>
          <a:bodyPr wrap="square" rtlCol="0">
            <a:spAutoFit/>
          </a:bodyPr>
          <a:lstStyle/>
          <a:p>
            <a:pPr algn="ctr"/>
            <a:r>
              <a:rPr lang="en-US" altLang="zh-CN" sz="3200" b="1">
                <a:latin typeface="Times New Roman" panose="02020603050405020304" pitchFamily="18" charset="0"/>
                <a:ea typeface="思源黑体" panose="020B0500000000000000" pitchFamily="34" charset="-122"/>
                <a:cs typeface="Times New Roman" panose="02020603050405020304" pitchFamily="18" charset="0"/>
              </a:rPr>
              <a:t>Hoạt động cá nhân</a:t>
            </a:r>
            <a:endParaRPr lang="zh-CN" altLang="en-US" sz="32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3" name="Group 2"/>
          <p:cNvGrpSpPr/>
          <p:nvPr/>
        </p:nvGrpSpPr>
        <p:grpSpPr>
          <a:xfrm>
            <a:off x="6611609" y="862928"/>
            <a:ext cx="5580936" cy="5799221"/>
            <a:chOff x="6611609" y="862928"/>
            <a:chExt cx="5580936" cy="5799221"/>
          </a:xfrm>
        </p:grpSpPr>
        <p:pic>
          <p:nvPicPr>
            <p:cNvPr id="35" name="Picture 8"/>
            <p:cNvPicPr>
              <a:picLocks noChangeAspect="1"/>
            </p:cNvPicPr>
            <p:nvPr/>
          </p:nvPicPr>
          <p:blipFill>
            <a:blip r:embed="rId1">
              <a:extLst>
                <a:ext uri="{BEBA8EAE-BF5A-486C-A8C5-ECC9F3942E4B}">
                  <a14:imgProps xmlns:a14="http://schemas.microsoft.com/office/drawing/2010/main">
                    <a14:imgLayer r:embed="rId2">
                      <a14:imgEffect>
                        <a14:backgroundRemoval t="0" b="100000" l="0" r="100000">
                          <a14:foregroundMark x1="54779" y1="45050" x2="54779" y2="45050"/>
                          <a14:foregroundMark x1="64706" y1="20000" x2="64706" y2="20000"/>
                          <a14:foregroundMark x1="76716" y1="20198" x2="73039" y2="4653"/>
                          <a14:foregroundMark x1="57475" y1="4653" x2="67770" y2="2673"/>
                          <a14:foregroundMark x1="74755" y1="3663" x2="82230" y2="10693"/>
                          <a14:foregroundMark x1="32475" y1="49901" x2="20956" y2="61980"/>
                          <a14:foregroundMark x1="46324" y1="62772" x2="42770" y2="77327"/>
                          <a14:foregroundMark x1="37990" y1="89109" x2="3309" y2="90693"/>
                          <a14:foregroundMark x1="4289" y1="84257" x2="11029" y2="86238"/>
                          <a14:foregroundMark x1="30270" y1="84851" x2="33824" y2="86832"/>
                          <a14:foregroundMark x1="42034" y1="83168" x2="38725" y2="86238"/>
                          <a14:foregroundMark x1="97059" y1="94158" x2="74020" y2="99802"/>
                          <a14:foregroundMark x1="56250" y1="98812" x2="3309" y2="96535"/>
                          <a14:foregroundMark x1="71569" y1="61188" x2="71569" y2="61188"/>
                          <a14:foregroundMark x1="70956" y1="66832" x2="70956" y2="66832"/>
                          <a14:foregroundMark x1="71814" y1="61386" x2="71324" y2="67228"/>
                          <a14:foregroundMark x1="68995" y1="64455" x2="71569" y2="68713"/>
                          <a14:foregroundMark x1="53064" y1="64158" x2="52819" y2="68614"/>
                          <a14:foregroundMark x1="84559" y1="73168" x2="88480" y2="78515"/>
                          <a14:foregroundMark x1="7598" y1="57030" x2="7598" y2="57030"/>
                          <a14:foregroundMark x1="20098" y1="58317" x2="20098" y2="58317"/>
                          <a14:foregroundMark x1="7108" y1="59406" x2="7108" y2="59406"/>
                          <a14:foregroundMark x1="21201" y1="57129" x2="21201" y2="57129"/>
                        </a14:backgroundRemoval>
                      </a14:imgEffect>
                    </a14:imgLayer>
                  </a14:imgProps>
                </a:ext>
                <a:ext uri="{28A0092B-C50C-407E-A947-70E740481C1C}">
                  <a14:useLocalDpi xmlns:a14="http://schemas.microsoft.com/office/drawing/2010/main" val="0"/>
                </a:ext>
              </a:extLst>
            </a:blip>
            <a:stretch>
              <a:fillRect/>
            </a:stretch>
          </p:blipFill>
          <p:spPr>
            <a:xfrm>
              <a:off x="7381976" y="862928"/>
              <a:ext cx="4040202" cy="5000739"/>
            </a:xfrm>
            <a:prstGeom prst="rect">
              <a:avLst/>
            </a:prstGeom>
          </p:spPr>
        </p:pic>
        <p:sp>
          <p:nvSpPr>
            <p:cNvPr id="37" name="Hộp Văn bản 107"/>
            <p:cNvSpPr txBox="1"/>
            <p:nvPr/>
          </p:nvSpPr>
          <p:spPr>
            <a:xfrm>
              <a:off x="6611609" y="5831152"/>
              <a:ext cx="5580936" cy="830997"/>
            </a:xfrm>
            <a:prstGeom prst="rect">
              <a:avLst/>
            </a:prstGeom>
            <a:noFill/>
          </p:spPr>
          <p:txBody>
            <a:bodyPr wrap="square">
              <a:spAutoFit/>
            </a:bodyPr>
            <a:lstStyle/>
            <a:p>
              <a:pPr algn="ctr"/>
              <a:r>
                <a:rPr lang="vi-VN" sz="2400" b="1" i="1" cap="none" spc="0" dirty="0" err="1">
                  <a:ln w="0"/>
                  <a:solidFill>
                    <a:schemeClr val="tx1"/>
                  </a:solidFill>
                  <a:latin typeface="Times New Roman" panose="02020603050405020304" pitchFamily="18" charset="0"/>
                  <a:cs typeface="Times New Roman" panose="02020603050405020304" pitchFamily="18" charset="0"/>
                </a:rPr>
                <a:t>Tình</a:t>
              </a:r>
              <a:r>
                <a:rPr lang="vi-VN" sz="2400" b="1" i="1" cap="none" spc="0" dirty="0">
                  <a:ln w="0"/>
                  <a:solidFill>
                    <a:schemeClr val="tx1"/>
                  </a:solidFill>
                  <a:latin typeface="Times New Roman" panose="02020603050405020304" pitchFamily="18" charset="0"/>
                  <a:cs typeface="Times New Roman" panose="02020603050405020304" pitchFamily="18" charset="0"/>
                </a:rPr>
                <a:t> </a:t>
              </a:r>
              <a:r>
                <a:rPr lang="vi-VN" sz="2400" b="1" i="1" cap="none" spc="0" err="1">
                  <a:ln w="0"/>
                  <a:solidFill>
                    <a:schemeClr val="tx1"/>
                  </a:solidFill>
                  <a:latin typeface="Times New Roman" panose="02020603050405020304" pitchFamily="18" charset="0"/>
                  <a:cs typeface="Times New Roman" panose="02020603050405020304" pitchFamily="18" charset="0"/>
                </a:rPr>
                <a:t>cảnh</a:t>
              </a:r>
              <a:r>
                <a:rPr lang="vi-VN" sz="2400" b="1" i="1" cap="none" spc="0">
                  <a:ln w="0"/>
                  <a:solidFill>
                    <a:schemeClr val="tx1"/>
                  </a:solidFill>
                  <a:latin typeface="Times New Roman" panose="02020603050405020304" pitchFamily="18" charset="0"/>
                  <a:cs typeface="Times New Roman" panose="02020603050405020304" pitchFamily="18" charset="0"/>
                </a:rPr>
                <a:t> </a:t>
              </a:r>
              <a:r>
                <a:rPr lang="en-US" sz="2400" b="1" i="1" cap="none" spc="0">
                  <a:ln w="0"/>
                  <a:solidFill>
                    <a:schemeClr val="tx1"/>
                  </a:solidFill>
                  <a:latin typeface="Times New Roman" panose="02020603050405020304" pitchFamily="18" charset="0"/>
                  <a:cs typeface="Times New Roman" panose="02020603050405020304" pitchFamily="18" charset="0"/>
                </a:rPr>
                <a:t>người nông </a:t>
              </a:r>
              <a:r>
                <a:rPr lang="en-US" sz="2400" b="1" i="1" cap="none" spc="0" dirty="0" err="1">
                  <a:ln w="0"/>
                  <a:solidFill>
                    <a:schemeClr val="tx1"/>
                  </a:solidFill>
                  <a:latin typeface="Times New Roman" panose="02020603050405020304" pitchFamily="18" charset="0"/>
                  <a:cs typeface="Times New Roman" panose="02020603050405020304" pitchFamily="18" charset="0"/>
                </a:rPr>
                <a:t>dân</a:t>
              </a:r>
              <a:r>
                <a:rPr lang="en-US" sz="2400" b="1" i="1" cap="none" spc="0" dirty="0">
                  <a:ln w="0"/>
                  <a:solidFill>
                    <a:schemeClr val="tx1"/>
                  </a:solidFill>
                  <a:latin typeface="Times New Roman" panose="02020603050405020304" pitchFamily="18" charset="0"/>
                  <a:cs typeface="Times New Roman" panose="02020603050405020304" pitchFamily="18" charset="0"/>
                </a:rPr>
                <a:t> </a:t>
              </a:r>
              <a:r>
                <a:rPr lang="en-US" sz="2400" b="1" i="1" dirty="0" err="1">
                  <a:ln w="0"/>
                  <a:solidFill>
                    <a:schemeClr val="tx1"/>
                  </a:solidFill>
                  <a:latin typeface="Times New Roman" panose="02020603050405020304" pitchFamily="18" charset="0"/>
                  <a:cs typeface="Times New Roman" panose="02020603050405020304" pitchFamily="18" charset="0"/>
                </a:rPr>
                <a:t>P</a:t>
              </a:r>
              <a:r>
                <a:rPr lang="en-US" sz="2400" b="1" i="1" cap="none" spc="0" dirty="0" err="1">
                  <a:ln w="0"/>
                  <a:solidFill>
                    <a:schemeClr val="tx1"/>
                  </a:solidFill>
                  <a:latin typeface="Times New Roman" panose="02020603050405020304" pitchFamily="18" charset="0"/>
                  <a:cs typeface="Times New Roman" panose="02020603050405020304" pitchFamily="18" charset="0"/>
                </a:rPr>
                <a:t>háp</a:t>
              </a:r>
              <a:r>
                <a:rPr lang="en-US" sz="2400" b="1" i="1" cap="none" spc="0" dirty="0">
                  <a:ln w="0"/>
                  <a:solidFill>
                    <a:schemeClr val="tx1"/>
                  </a:solidFill>
                  <a:latin typeface="Times New Roman" panose="02020603050405020304" pitchFamily="18" charset="0"/>
                  <a:cs typeface="Times New Roman" panose="02020603050405020304" pitchFamily="18" charset="0"/>
                </a:rPr>
                <a:t> </a:t>
              </a:r>
              <a:r>
                <a:rPr lang="en-US" sz="2400" b="1" i="1" cap="none" spc="0" dirty="0" err="1">
                  <a:ln w="0"/>
                  <a:solidFill>
                    <a:schemeClr val="tx1"/>
                  </a:solidFill>
                  <a:latin typeface="Times New Roman" panose="02020603050405020304" pitchFamily="18" charset="0"/>
                  <a:cs typeface="Times New Roman" panose="02020603050405020304" pitchFamily="18" charset="0"/>
                </a:rPr>
                <a:t>trước</a:t>
              </a:r>
              <a:r>
                <a:rPr lang="en-US" sz="2400" b="1" i="1" cap="none" spc="0" dirty="0">
                  <a:ln w="0"/>
                  <a:solidFill>
                    <a:schemeClr val="tx1"/>
                  </a:solidFill>
                  <a:latin typeface="Times New Roman" panose="02020603050405020304" pitchFamily="18" charset="0"/>
                  <a:cs typeface="Times New Roman" panose="02020603050405020304" pitchFamily="18" charset="0"/>
                </a:rPr>
                <a:t> </a:t>
              </a:r>
              <a:r>
                <a:rPr lang="en-US" sz="2400" b="1" i="1" cap="none" spc="0" err="1">
                  <a:ln w="0"/>
                  <a:solidFill>
                    <a:schemeClr val="tx1"/>
                  </a:solidFill>
                  <a:latin typeface="Times New Roman" panose="02020603050405020304" pitchFamily="18" charset="0"/>
                  <a:cs typeface="Times New Roman" panose="02020603050405020304" pitchFamily="18" charset="0"/>
                </a:rPr>
                <a:t>các</a:t>
              </a:r>
              <a:r>
                <a:rPr lang="en-US" sz="2400" b="1" i="1" err="1">
                  <a:ln w="0"/>
                  <a:solidFill>
                    <a:schemeClr val="tx1"/>
                  </a:solidFill>
                  <a:latin typeface="Times New Roman" panose="02020603050405020304" pitchFamily="18" charset="0"/>
                  <a:cs typeface="Times New Roman" panose="02020603050405020304" pitchFamily="18" charset="0"/>
                </a:rPr>
                <a:t>h</a:t>
              </a:r>
              <a:r>
                <a:rPr lang="en-US" sz="2400" b="1" i="1">
                  <a:ln w="0"/>
                  <a:solidFill>
                    <a:schemeClr val="tx1"/>
                  </a:solidFill>
                  <a:latin typeface="Times New Roman" panose="02020603050405020304" pitchFamily="18" charset="0"/>
                  <a:cs typeface="Times New Roman" panose="02020603050405020304" pitchFamily="18" charset="0"/>
                </a:rPr>
                <a:t> mạng (tranh biếm họa)</a:t>
              </a:r>
              <a:endParaRPr lang="en-US" sz="2400" b="1" i="1" cap="none" spc="0" dirty="0">
                <a:ln w="0"/>
                <a:solidFill>
                  <a:schemeClr val="tx1"/>
                </a:solidFill>
                <a:latin typeface="Times New Roman" panose="02020603050405020304" pitchFamily="18" charset="0"/>
                <a:cs typeface="Times New Roman" panose="02020603050405020304" pitchFamily="18" charset="0"/>
              </a:endParaRPr>
            </a:p>
          </p:txBody>
        </p:sp>
      </p:grpSp>
      <p:pic>
        <p:nvPicPr>
          <p:cNvPr id="38" name="Picture 37"/>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614" l="10145" r="100000"/>
                    </a14:imgEffect>
                  </a14:imgLayer>
                </a14:imgProps>
              </a:ext>
            </a:extLst>
          </a:blip>
          <a:srcRect l="49586"/>
          <a:stretch>
            <a:fillRect/>
          </a:stretch>
        </p:blipFill>
        <p:spPr>
          <a:xfrm>
            <a:off x="-54733" y="3429000"/>
            <a:ext cx="3143250" cy="3343334"/>
          </a:xfrm>
          <a:prstGeom prst="rect">
            <a:avLst/>
          </a:prstGeom>
        </p:spPr>
      </p:pic>
      <p:sp>
        <p:nvSpPr>
          <p:cNvPr id="8" name="Cloud Callout 7"/>
          <p:cNvSpPr/>
          <p:nvPr/>
        </p:nvSpPr>
        <p:spPr>
          <a:xfrm>
            <a:off x="2715904" y="1241946"/>
            <a:ext cx="4107977" cy="2879678"/>
          </a:xfrm>
          <a:prstGeom prst="cloudCallout">
            <a:avLst>
              <a:gd name="adj1" fmla="val -71810"/>
              <a:gd name="adj2" fmla="val 118308"/>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Hình ảnh </a:t>
            </a:r>
            <a:r>
              <a:rPr lang="vi-VN" sz="2400">
                <a:solidFill>
                  <a:schemeClr val="tx1"/>
                </a:solidFill>
                <a:latin typeface="Times New Roman" panose="02020603050405020304" pitchFamily="18" charset="0"/>
                <a:cs typeface="Times New Roman" panose="02020603050405020304" pitchFamily="18" charset="0"/>
              </a:rPr>
              <a:t>cho em biết điều gì về tình cảnh người nông dân Pháp trước cách mạng?</a:t>
            </a:r>
            <a:endParaRPr lang="en-US" sz="24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538586"/>
          </a:xfrm>
          <a:prstGeom prst="rect">
            <a:avLst/>
          </a:prstGeom>
          <a:blipFill dpi="0" rotWithShape="1">
            <a:blip r:embed="rId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4779" y1="45050" x2="54779" y2="45050"/>
                        <a14:foregroundMark x1="64706" y1="20000" x2="64706" y2="20000"/>
                        <a14:foregroundMark x1="76716" y1="20198" x2="73039" y2="4653"/>
                        <a14:foregroundMark x1="57475" y1="4653" x2="67770" y2="2673"/>
                        <a14:foregroundMark x1="74755" y1="3663" x2="82230" y2="10693"/>
                        <a14:foregroundMark x1="32475" y1="49901" x2="20956" y2="61980"/>
                        <a14:foregroundMark x1="46324" y1="62772" x2="42770" y2="77327"/>
                        <a14:foregroundMark x1="37990" y1="89109" x2="3309" y2="90693"/>
                        <a14:foregroundMark x1="4289" y1="84257" x2="11029" y2="86238"/>
                        <a14:foregroundMark x1="30270" y1="84851" x2="33824" y2="86832"/>
                        <a14:foregroundMark x1="42034" y1="83168" x2="38725" y2="86238"/>
                        <a14:foregroundMark x1="97059" y1="94158" x2="74020" y2="99802"/>
                        <a14:foregroundMark x1="56250" y1="98812" x2="3309" y2="96535"/>
                        <a14:foregroundMark x1="71569" y1="61188" x2="71569" y2="61188"/>
                        <a14:foregroundMark x1="70956" y1="66832" x2="70956" y2="66832"/>
                        <a14:foregroundMark x1="71814" y1="61386" x2="71324" y2="67228"/>
                        <a14:foregroundMark x1="68995" y1="64455" x2="71569" y2="68713"/>
                        <a14:foregroundMark x1="53064" y1="64158" x2="52819" y2="68614"/>
                        <a14:foregroundMark x1="84559" y1="73168" x2="88480" y2="78515"/>
                        <a14:foregroundMark x1="7598" y1="57030" x2="7598" y2="57030"/>
                        <a14:foregroundMark x1="20098" y1="58317" x2="20098" y2="58317"/>
                        <a14:foregroundMark x1="7108" y1="59406" x2="7108" y2="59406"/>
                        <a14:foregroundMark x1="21201" y1="57129" x2="21201" y2="57129"/>
                      </a14:backgroundRemoval>
                    </a14:imgEffect>
                  </a14:imgLayer>
                </a14:imgProps>
              </a:ext>
              <a:ext uri="{28A0092B-C50C-407E-A947-70E740481C1C}">
                <a14:useLocalDpi xmlns:a14="http://schemas.microsoft.com/office/drawing/2010/main" val="0"/>
              </a:ext>
            </a:extLst>
          </a:blip>
          <a:stretch>
            <a:fillRect/>
          </a:stretch>
        </p:blipFill>
        <p:spPr>
          <a:xfrm>
            <a:off x="4335720" y="986419"/>
            <a:ext cx="3060868" cy="3788573"/>
          </a:xfrm>
          <a:prstGeom prst="rect">
            <a:avLst/>
          </a:prstGeom>
        </p:spPr>
      </p:pic>
      <p:cxnSp>
        <p:nvCxnSpPr>
          <p:cNvPr id="26" name="Straight Connector 57"/>
          <p:cNvCxnSpPr/>
          <p:nvPr/>
        </p:nvCxnSpPr>
        <p:spPr>
          <a:xfrm flipH="1">
            <a:off x="3237920" y="3677698"/>
            <a:ext cx="1297340" cy="0"/>
          </a:xfrm>
          <a:prstGeom prst="line">
            <a:avLst/>
          </a:prstGeom>
          <a:ln w="15875">
            <a:solidFill>
              <a:schemeClr val="accent6">
                <a:lumMod val="75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27" name="TextBox 59"/>
          <p:cNvSpPr txBox="1"/>
          <p:nvPr/>
        </p:nvSpPr>
        <p:spPr>
          <a:xfrm>
            <a:off x="226996" y="3335820"/>
            <a:ext cx="1807803" cy="2308324"/>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a:t>
            </a:r>
            <a:r>
              <a:rPr lang="vi-VN" sz="2400" dirty="0">
                <a:latin typeface="Times New Roman" panose="02020603050405020304" pitchFamily="18" charset="0"/>
                <a:cs typeface="Times New Roman" panose="02020603050405020304" pitchFamily="18" charset="0"/>
              </a:rPr>
              <a:t>hô sơ </a:t>
            </a:r>
            <a:r>
              <a:rPr lang="vi-VN" sz="2400" dirty="0" err="1">
                <a:latin typeface="Times New Roman" panose="02020603050405020304" pitchFamily="18" charset="0"/>
                <a:cs typeface="Times New Roman" panose="02020603050405020304" pitchFamily="18" charset="0"/>
              </a:rPr>
              <a:t>và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nền</a:t>
            </a:r>
            <a:r>
              <a:rPr lang="vi-VN" sz="2400" dirty="0">
                <a:latin typeface="Times New Roman" panose="02020603050405020304" pitchFamily="18" charset="0"/>
                <a:cs typeface="Times New Roman" panose="02020603050405020304" pitchFamily="18" charset="0"/>
              </a:rPr>
              <a:t> nông</a:t>
            </a:r>
            <a:r>
              <a:rPr lang="en-US"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nghiệp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Pháp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trước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cách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mạng</a:t>
            </a:r>
            <a:r>
              <a:rPr lang="vi-VN"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28" name="TextBox 62"/>
          <p:cNvSpPr txBox="1"/>
          <p:nvPr/>
        </p:nvSpPr>
        <p:spPr>
          <a:xfrm>
            <a:off x="1979171" y="3255141"/>
            <a:ext cx="1611910" cy="1569660"/>
          </a:xfrm>
          <a:prstGeom prst="rect">
            <a:avLst/>
          </a:prstGeom>
          <a:noFill/>
        </p:spPr>
        <p:txBody>
          <a:bodyPr wrap="square" rtlCol="0">
            <a:spAutoFit/>
          </a:bodyPr>
          <a:lstStyle/>
          <a:p>
            <a:pPr algn="ctr"/>
            <a:r>
              <a:rPr lang="vi-VN" sz="2400" b="1" dirty="0">
                <a:solidFill>
                  <a:srgbClr val="ED9700"/>
                </a:solidFill>
                <a:latin typeface="Times New Roman" panose="02020603050405020304" pitchFamily="18" charset="0"/>
                <a:cs typeface="Times New Roman" panose="02020603050405020304" pitchFamily="18" charset="0"/>
              </a:rPr>
              <a:t>CÔNG CỤ </a:t>
            </a:r>
            <a:endParaRPr lang="vi-VN" sz="2400" b="1" dirty="0">
              <a:solidFill>
                <a:srgbClr val="ED9700"/>
              </a:solidFill>
              <a:latin typeface="Times New Roman" panose="02020603050405020304" pitchFamily="18" charset="0"/>
              <a:cs typeface="Times New Roman" panose="02020603050405020304" pitchFamily="18" charset="0"/>
            </a:endParaRPr>
          </a:p>
          <a:p>
            <a:pPr algn="ctr"/>
            <a:r>
              <a:rPr lang="vi-VN" sz="2400" b="1" dirty="0">
                <a:solidFill>
                  <a:srgbClr val="ED9700"/>
                </a:solidFill>
                <a:latin typeface="Times New Roman" panose="02020603050405020304" pitchFamily="18" charset="0"/>
                <a:cs typeface="Times New Roman" panose="02020603050405020304" pitchFamily="18" charset="0"/>
              </a:rPr>
              <a:t>LAO ĐỘNG</a:t>
            </a:r>
            <a:endParaRPr lang="en-US" sz="2400" b="1" dirty="0">
              <a:solidFill>
                <a:srgbClr val="ED9700"/>
              </a:solidFill>
              <a:latin typeface="Times New Roman" panose="02020603050405020304" pitchFamily="18" charset="0"/>
              <a:cs typeface="Times New Roman" panose="02020603050405020304" pitchFamily="18" charset="0"/>
            </a:endParaRPr>
          </a:p>
        </p:txBody>
      </p:sp>
      <p:sp>
        <p:nvSpPr>
          <p:cNvPr id="30" name="TextBox 66"/>
          <p:cNvSpPr txBox="1"/>
          <p:nvPr/>
        </p:nvSpPr>
        <p:spPr>
          <a:xfrm>
            <a:off x="291843" y="1603898"/>
            <a:ext cx="2447705" cy="156966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G</a:t>
            </a:r>
            <a:r>
              <a:rPr lang="vi-VN" sz="2400" dirty="0" err="1">
                <a:latin typeface="Times New Roman" panose="02020603050405020304" pitchFamily="18" charset="0"/>
                <a:cs typeface="Times New Roman" panose="02020603050405020304" pitchFamily="18" charset="0"/>
              </a:rPr>
              <a:t>ià</a:t>
            </a:r>
            <a:r>
              <a:rPr lang="vi-VN" sz="2400" dirty="0">
                <a:latin typeface="Times New Roman" panose="02020603050405020304" pitchFamily="18" charset="0"/>
                <a:cs typeface="Times New Roman" panose="02020603050405020304" pitchFamily="18" charset="0"/>
              </a:rPr>
              <a:t> nua, </a:t>
            </a:r>
            <a:r>
              <a:rPr lang="vi-VN" sz="2400" dirty="0" err="1">
                <a:latin typeface="Times New Roman" panose="02020603050405020304" pitchFamily="18" charset="0"/>
                <a:cs typeface="Times New Roman" panose="02020603050405020304" pitchFamily="18" charset="0"/>
              </a:rPr>
              <a:t>ốm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yếu</a:t>
            </a:r>
            <a:r>
              <a:rPr lang="vi-VN" sz="2400" dirty="0">
                <a:latin typeface="Times New Roman" panose="02020603050405020304" pitchFamily="18" charset="0"/>
                <a:cs typeface="Times New Roman" panose="02020603050405020304" pitchFamily="18" charset="0"/>
              </a:rPr>
              <a:t> nhưng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cõng</a:t>
            </a:r>
            <a:r>
              <a:rPr lang="vi-VN" sz="2400" dirty="0">
                <a:latin typeface="Times New Roman" panose="02020603050405020304" pitchFamily="18" charset="0"/>
                <a:cs typeface="Times New Roman" panose="02020603050405020304" pitchFamily="18" charset="0"/>
              </a:rPr>
              <a:t> trên lưng hai </a:t>
            </a:r>
            <a:r>
              <a:rPr lang="vi-VN" sz="2400" dirty="0" err="1">
                <a:latin typeface="Times New Roman" panose="02020603050405020304" pitchFamily="18" charset="0"/>
                <a:cs typeface="Times New Roman" panose="02020603050405020304" pitchFamily="18" charset="0"/>
              </a:rPr>
              <a:t>người</a:t>
            </a:r>
            <a:r>
              <a:rPr lang="vi-VN" sz="2400" dirty="0">
                <a:latin typeface="Times New Roman" panose="02020603050405020304" pitchFamily="18" charset="0"/>
                <a:cs typeface="Times New Roman" panose="02020603050405020304" pitchFamily="18" charset="0"/>
              </a:rPr>
              <a:t> to </a:t>
            </a:r>
            <a:r>
              <a:rPr lang="vi-VN" sz="2400" dirty="0" err="1">
                <a:latin typeface="Times New Roman" panose="02020603050405020304" pitchFamily="18" charset="0"/>
                <a:cs typeface="Times New Roman" panose="02020603050405020304" pitchFamily="18" charset="0"/>
              </a:rPr>
              <a:t>béo</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grpSp>
        <p:nvGrpSpPr>
          <p:cNvPr id="31" name="Nhóm 76"/>
          <p:cNvGrpSpPr/>
          <p:nvPr/>
        </p:nvGrpSpPr>
        <p:grpSpPr>
          <a:xfrm>
            <a:off x="2572451" y="1932604"/>
            <a:ext cx="2220574" cy="939006"/>
            <a:chOff x="1470480" y="1509857"/>
            <a:chExt cx="2220574" cy="939006"/>
          </a:xfrm>
        </p:grpSpPr>
        <p:cxnSp>
          <p:nvCxnSpPr>
            <p:cNvPr id="32" name="Straight Connector 64"/>
            <p:cNvCxnSpPr/>
            <p:nvPr/>
          </p:nvCxnSpPr>
          <p:spPr>
            <a:xfrm flipV="1">
              <a:off x="3691054" y="1509857"/>
              <a:ext cx="0" cy="442319"/>
            </a:xfrm>
            <a:prstGeom prst="line">
              <a:avLst/>
            </a:prstGeom>
            <a:ln w="15875">
              <a:solidFill>
                <a:srgbClr val="6DBD93"/>
              </a:solidFill>
              <a:headEnd type="oval" w="lg" len="lg"/>
            </a:ln>
          </p:spPr>
          <p:style>
            <a:lnRef idx="1">
              <a:schemeClr val="accent1"/>
            </a:lnRef>
            <a:fillRef idx="0">
              <a:schemeClr val="accent1"/>
            </a:fillRef>
            <a:effectRef idx="0">
              <a:schemeClr val="accent1"/>
            </a:effectRef>
            <a:fontRef idx="minor">
              <a:schemeClr val="tx1"/>
            </a:fontRef>
          </p:style>
        </p:cxnSp>
        <p:cxnSp>
          <p:nvCxnSpPr>
            <p:cNvPr id="33" name="Straight Connector 65"/>
            <p:cNvCxnSpPr/>
            <p:nvPr/>
          </p:nvCxnSpPr>
          <p:spPr>
            <a:xfrm flipH="1">
              <a:off x="2492934" y="1509857"/>
              <a:ext cx="1198120" cy="0"/>
            </a:xfrm>
            <a:prstGeom prst="line">
              <a:avLst/>
            </a:prstGeom>
            <a:ln w="15875">
              <a:solidFill>
                <a:srgbClr val="6DBD93"/>
              </a:solidFill>
              <a:headEnd type="none" w="lg" len="lg"/>
            </a:ln>
          </p:spPr>
          <p:style>
            <a:lnRef idx="1">
              <a:schemeClr val="accent1"/>
            </a:lnRef>
            <a:fillRef idx="0">
              <a:schemeClr val="accent1"/>
            </a:fillRef>
            <a:effectRef idx="0">
              <a:schemeClr val="accent1"/>
            </a:effectRef>
            <a:fontRef idx="minor">
              <a:schemeClr val="tx1"/>
            </a:fontRef>
          </p:style>
        </p:cxnSp>
        <p:sp>
          <p:nvSpPr>
            <p:cNvPr id="34" name="TextBox 69"/>
            <p:cNvSpPr txBox="1"/>
            <p:nvPr/>
          </p:nvSpPr>
          <p:spPr>
            <a:xfrm>
              <a:off x="1470480" y="1617866"/>
              <a:ext cx="1621514" cy="830997"/>
            </a:xfrm>
            <a:prstGeom prst="rect">
              <a:avLst/>
            </a:prstGeom>
            <a:noFill/>
          </p:spPr>
          <p:txBody>
            <a:bodyPr wrap="square" rtlCol="0">
              <a:spAutoFit/>
            </a:bodyPr>
            <a:lstStyle/>
            <a:p>
              <a:pPr algn="ctr"/>
              <a:r>
                <a:rPr lang="vi-VN" sz="2400" b="1" dirty="0">
                  <a:solidFill>
                    <a:srgbClr val="6DBD93"/>
                  </a:solidFill>
                  <a:latin typeface="Times New Roman" panose="02020603050405020304" pitchFamily="18" charset="0"/>
                  <a:cs typeface="Times New Roman" panose="02020603050405020304" pitchFamily="18" charset="0"/>
                </a:rPr>
                <a:t>NÔNG DÂN</a:t>
              </a:r>
              <a:endParaRPr lang="en-US" sz="2400" b="1" dirty="0">
                <a:solidFill>
                  <a:srgbClr val="6DBD93"/>
                </a:solidFill>
                <a:latin typeface="Times New Roman" panose="02020603050405020304" pitchFamily="18" charset="0"/>
                <a:cs typeface="Times New Roman" panose="02020603050405020304" pitchFamily="18" charset="0"/>
              </a:endParaRPr>
            </a:p>
          </p:txBody>
        </p:sp>
      </p:grpSp>
      <p:cxnSp>
        <p:nvCxnSpPr>
          <p:cNvPr id="35" name="Straight Connector 78"/>
          <p:cNvCxnSpPr/>
          <p:nvPr/>
        </p:nvCxnSpPr>
        <p:spPr>
          <a:xfrm flipV="1">
            <a:off x="5839002" y="777732"/>
            <a:ext cx="0" cy="345376"/>
          </a:xfrm>
          <a:prstGeom prst="line">
            <a:avLst/>
          </a:prstGeom>
          <a:ln w="15875">
            <a:solidFill>
              <a:srgbClr val="00B0F0"/>
            </a:solidFill>
            <a:headEnd type="oval" w="lg" len="lg"/>
          </a:ln>
        </p:spPr>
        <p:style>
          <a:lnRef idx="1">
            <a:schemeClr val="accent1"/>
          </a:lnRef>
          <a:fillRef idx="0">
            <a:schemeClr val="accent1"/>
          </a:fillRef>
          <a:effectRef idx="0">
            <a:schemeClr val="accent1"/>
          </a:effectRef>
          <a:fontRef idx="minor">
            <a:schemeClr val="tx1"/>
          </a:fontRef>
        </p:style>
      </p:cxnSp>
      <p:cxnSp>
        <p:nvCxnSpPr>
          <p:cNvPr id="36" name="Straight Connector 79"/>
          <p:cNvCxnSpPr/>
          <p:nvPr/>
        </p:nvCxnSpPr>
        <p:spPr>
          <a:xfrm flipH="1">
            <a:off x="4165473" y="777732"/>
            <a:ext cx="1673530" cy="0"/>
          </a:xfrm>
          <a:prstGeom prst="line">
            <a:avLst/>
          </a:prstGeom>
          <a:ln w="15875">
            <a:solidFill>
              <a:srgbClr val="00B0F0"/>
            </a:solidFill>
            <a:headEnd type="none" w="lg" len="lg"/>
          </a:ln>
        </p:spPr>
        <p:style>
          <a:lnRef idx="1">
            <a:schemeClr val="accent1"/>
          </a:lnRef>
          <a:fillRef idx="0">
            <a:schemeClr val="accent1"/>
          </a:fillRef>
          <a:effectRef idx="0">
            <a:schemeClr val="accent1"/>
          </a:effectRef>
          <a:fontRef idx="minor">
            <a:schemeClr val="tx1"/>
          </a:fontRef>
        </p:style>
      </p:cxnSp>
      <p:sp>
        <p:nvSpPr>
          <p:cNvPr id="38" name="TextBox 80"/>
          <p:cNvSpPr txBox="1"/>
          <p:nvPr/>
        </p:nvSpPr>
        <p:spPr>
          <a:xfrm>
            <a:off x="475920" y="199328"/>
            <a:ext cx="3618675" cy="1200329"/>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M</a:t>
            </a:r>
            <a:r>
              <a:rPr lang="vi-VN" sz="2400" dirty="0" err="1">
                <a:latin typeface="Times New Roman" panose="02020603050405020304" pitchFamily="18" charset="0"/>
                <a:cs typeface="Times New Roman" panose="02020603050405020304" pitchFamily="18" charset="0"/>
              </a:rPr>
              <a:t>ặc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chiếc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áo</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choàng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cổ</a:t>
            </a:r>
            <a:r>
              <a:rPr lang="vi-VN" sz="2400" dirty="0">
                <a:latin typeface="Times New Roman" panose="02020603050405020304" pitchFamily="18" charset="0"/>
                <a:cs typeface="Times New Roman" panose="02020603050405020304" pitchFamily="18" charset="0"/>
              </a:rPr>
              <a:t> đeo cây </a:t>
            </a:r>
            <a:r>
              <a:rPr lang="vi-VN" sz="2400" dirty="0" err="1">
                <a:latin typeface="Times New Roman" panose="02020603050405020304" pitchFamily="18" charset="0"/>
                <a:cs typeface="Times New Roman" panose="02020603050405020304" pitchFamily="18" charset="0"/>
              </a:rPr>
              <a:t>thánh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nét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mặt</a:t>
            </a:r>
            <a:r>
              <a:rPr lang="vi-VN" sz="2400" dirty="0">
                <a:latin typeface="Times New Roman" panose="02020603050405020304" pitchFamily="18" charset="0"/>
                <a:cs typeface="Times New Roman" panose="02020603050405020304" pitchFamily="18" charset="0"/>
              </a:rPr>
              <a:t> sung </a:t>
            </a:r>
            <a:r>
              <a:rPr lang="vi-VN" sz="2400" dirty="0" err="1">
                <a:latin typeface="Times New Roman" panose="02020603050405020304" pitchFamily="18" charset="0"/>
                <a:cs typeface="Times New Roman" panose="02020603050405020304" pitchFamily="18" charset="0"/>
              </a:rPr>
              <a:t>sướng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thỏa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mãn</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39" name="TextBox 82"/>
          <p:cNvSpPr txBox="1"/>
          <p:nvPr/>
        </p:nvSpPr>
        <p:spPr>
          <a:xfrm>
            <a:off x="3994483" y="785469"/>
            <a:ext cx="1561819" cy="830997"/>
          </a:xfrm>
          <a:prstGeom prst="rect">
            <a:avLst/>
          </a:prstGeom>
          <a:noFill/>
        </p:spPr>
        <p:txBody>
          <a:bodyPr wrap="square" rtlCol="0">
            <a:spAutoFit/>
          </a:bodyPr>
          <a:lstStyle/>
          <a:p>
            <a:pPr algn="ctr"/>
            <a:r>
              <a:rPr lang="vi-VN" sz="2400" b="1" dirty="0">
                <a:solidFill>
                  <a:srgbClr val="00B0F0"/>
                </a:solidFill>
                <a:latin typeface="Times New Roman" panose="02020603050405020304" pitchFamily="18" charset="0"/>
                <a:cs typeface="Times New Roman" panose="02020603050405020304" pitchFamily="18" charset="0"/>
              </a:rPr>
              <a:t>TĂNG LỮ</a:t>
            </a:r>
            <a:endParaRPr lang="en-US" sz="2400" b="1" dirty="0">
              <a:solidFill>
                <a:srgbClr val="00B0F0"/>
              </a:solidFill>
              <a:latin typeface="Times New Roman" panose="02020603050405020304" pitchFamily="18" charset="0"/>
              <a:cs typeface="Times New Roman" panose="02020603050405020304" pitchFamily="18" charset="0"/>
            </a:endParaRPr>
          </a:p>
        </p:txBody>
      </p:sp>
      <p:cxnSp>
        <p:nvCxnSpPr>
          <p:cNvPr id="40" name="Straight Connector 85"/>
          <p:cNvCxnSpPr/>
          <p:nvPr/>
        </p:nvCxnSpPr>
        <p:spPr>
          <a:xfrm flipV="1">
            <a:off x="6409806" y="422351"/>
            <a:ext cx="0" cy="676560"/>
          </a:xfrm>
          <a:prstGeom prst="line">
            <a:avLst/>
          </a:prstGeom>
          <a:ln w="15875">
            <a:solidFill>
              <a:srgbClr val="00B050"/>
            </a:solidFill>
            <a:headEnd type="oval" w="lg" len="lg"/>
          </a:ln>
        </p:spPr>
        <p:style>
          <a:lnRef idx="1">
            <a:schemeClr val="accent1"/>
          </a:lnRef>
          <a:fillRef idx="0">
            <a:schemeClr val="accent1"/>
          </a:fillRef>
          <a:effectRef idx="0">
            <a:schemeClr val="accent1"/>
          </a:effectRef>
          <a:fontRef idx="minor">
            <a:schemeClr val="tx1"/>
          </a:fontRef>
        </p:style>
      </p:cxnSp>
      <p:cxnSp>
        <p:nvCxnSpPr>
          <p:cNvPr id="41" name="Straight Connector 86"/>
          <p:cNvCxnSpPr/>
          <p:nvPr/>
        </p:nvCxnSpPr>
        <p:spPr>
          <a:xfrm flipH="1">
            <a:off x="6409806" y="405054"/>
            <a:ext cx="1677847" cy="12038"/>
          </a:xfrm>
          <a:prstGeom prst="line">
            <a:avLst/>
          </a:prstGeom>
          <a:ln w="15875">
            <a:solidFill>
              <a:srgbClr val="00B050"/>
            </a:solidFill>
            <a:headEnd type="none" w="lg" len="lg"/>
          </a:ln>
        </p:spPr>
        <p:style>
          <a:lnRef idx="1">
            <a:schemeClr val="accent1"/>
          </a:lnRef>
          <a:fillRef idx="0">
            <a:schemeClr val="accent1"/>
          </a:fillRef>
          <a:effectRef idx="0">
            <a:schemeClr val="accent1"/>
          </a:effectRef>
          <a:fontRef idx="minor">
            <a:schemeClr val="tx1"/>
          </a:fontRef>
        </p:style>
      </p:cxnSp>
      <p:sp>
        <p:nvSpPr>
          <p:cNvPr id="42" name="TextBox 87"/>
          <p:cNvSpPr txBox="1"/>
          <p:nvPr/>
        </p:nvSpPr>
        <p:spPr>
          <a:xfrm>
            <a:off x="6613067" y="446128"/>
            <a:ext cx="1200417" cy="830997"/>
          </a:xfrm>
          <a:prstGeom prst="rect">
            <a:avLst/>
          </a:prstGeom>
          <a:noFill/>
        </p:spPr>
        <p:txBody>
          <a:bodyPr wrap="square" rtlCol="0">
            <a:spAutoFit/>
          </a:bodyPr>
          <a:lstStyle/>
          <a:p>
            <a:pPr algn="ctr"/>
            <a:r>
              <a:rPr lang="vi-VN" sz="2400" b="1" dirty="0">
                <a:solidFill>
                  <a:srgbClr val="00B050"/>
                </a:solidFill>
                <a:latin typeface="Times New Roman" panose="02020603050405020304" pitchFamily="18" charset="0"/>
                <a:cs typeface="Times New Roman" panose="02020603050405020304" pitchFamily="18" charset="0"/>
              </a:rPr>
              <a:t>QUÝ TỘC</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43" name="TextBox 90"/>
          <p:cNvSpPr txBox="1"/>
          <p:nvPr/>
        </p:nvSpPr>
        <p:spPr>
          <a:xfrm>
            <a:off x="8320482" y="155730"/>
            <a:ext cx="3402945" cy="156966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eo thanh </a:t>
            </a:r>
            <a:r>
              <a:rPr lang="vi-VN" sz="2400" dirty="0" err="1">
                <a:latin typeface="Times New Roman" panose="02020603050405020304" pitchFamily="18" charset="0"/>
                <a:cs typeface="Times New Roman" panose="02020603050405020304" pitchFamily="18" charset="0"/>
              </a:rPr>
              <a:t>kiếm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dài</a:t>
            </a:r>
            <a:r>
              <a:rPr lang="vi-VN" sz="2400" dirty="0">
                <a:latin typeface="Times New Roman" panose="02020603050405020304" pitchFamily="18" charset="0"/>
                <a:cs typeface="Times New Roman" panose="02020603050405020304" pitchFamily="18" charset="0"/>
              </a:rPr>
              <a:t> ở </a:t>
            </a:r>
            <a:r>
              <a:rPr lang="vi-VN" sz="2400" dirty="0" err="1">
                <a:latin typeface="Times New Roman" panose="02020603050405020304" pitchFamily="18" charset="0"/>
                <a:cs typeface="Times New Roman" panose="02020603050405020304" pitchFamily="18" charset="0"/>
              </a:rPr>
              <a:t>cạnh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sườn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nhiều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đồ</a:t>
            </a:r>
            <a:r>
              <a:rPr lang="vi-VN" sz="2400" dirty="0">
                <a:latin typeface="Times New Roman" panose="02020603050405020304" pitchFamily="18" charset="0"/>
                <a:cs typeface="Times New Roman" panose="02020603050405020304" pitchFamily="18" charset="0"/>
              </a:rPr>
              <a:t> trang </a:t>
            </a:r>
            <a:r>
              <a:rPr lang="vi-VN" sz="2400" dirty="0" err="1">
                <a:latin typeface="Times New Roman" panose="02020603050405020304" pitchFamily="18" charset="0"/>
                <a:cs typeface="Times New Roman" panose="02020603050405020304" pitchFamily="18" charset="0"/>
              </a:rPr>
              <a:t>sức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mũ</a:t>
            </a:r>
            <a:r>
              <a:rPr lang="vi-VN" sz="2400" dirty="0">
                <a:latin typeface="Times New Roman" panose="02020603050405020304" pitchFamily="18" charset="0"/>
                <a:cs typeface="Times New Roman" panose="02020603050405020304" pitchFamily="18" charset="0"/>
              </a:rPr>
              <a:t> lông chim </a:t>
            </a:r>
            <a:r>
              <a:rPr lang="vi-VN" sz="2400" dirty="0" err="1">
                <a:latin typeface="Times New Roman" panose="02020603050405020304" pitchFamily="18" charset="0"/>
                <a:cs typeface="Times New Roman" panose="02020603050405020304" pitchFamily="18" charset="0"/>
              </a:rPr>
              <a:t>rất</a:t>
            </a:r>
            <a:r>
              <a:rPr lang="vi-VN" sz="2400" dirty="0">
                <a:latin typeface="Times New Roman" panose="02020603050405020304" pitchFamily="18" charset="0"/>
                <a:cs typeface="Times New Roman" panose="02020603050405020304" pitchFamily="18" charset="0"/>
              </a:rPr>
              <a:t> cao </a:t>
            </a:r>
            <a:r>
              <a:rPr lang="vi-VN"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cxnSp>
        <p:nvCxnSpPr>
          <p:cNvPr id="44" name="Straight Connector 139"/>
          <p:cNvCxnSpPr/>
          <p:nvPr/>
        </p:nvCxnSpPr>
        <p:spPr>
          <a:xfrm flipH="1">
            <a:off x="7788716" y="2446836"/>
            <a:ext cx="342102" cy="0"/>
          </a:xfrm>
          <a:prstGeom prst="line">
            <a:avLst/>
          </a:prstGeom>
          <a:ln w="15875">
            <a:solidFill>
              <a:srgbClr val="762030"/>
            </a:solidFill>
            <a:headEnd type="none" w="lg" len="lg"/>
          </a:ln>
        </p:spPr>
        <p:style>
          <a:lnRef idx="1">
            <a:schemeClr val="accent1"/>
          </a:lnRef>
          <a:fillRef idx="0">
            <a:schemeClr val="accent1"/>
          </a:fillRef>
          <a:effectRef idx="0">
            <a:schemeClr val="accent1"/>
          </a:effectRef>
          <a:fontRef idx="minor">
            <a:schemeClr val="tx1"/>
          </a:fontRef>
        </p:style>
      </p:cxnSp>
      <p:sp>
        <p:nvSpPr>
          <p:cNvPr id="45" name="TextBox 140"/>
          <p:cNvSpPr txBox="1"/>
          <p:nvPr/>
        </p:nvSpPr>
        <p:spPr>
          <a:xfrm>
            <a:off x="7632119" y="2499224"/>
            <a:ext cx="1918295" cy="830997"/>
          </a:xfrm>
          <a:prstGeom prst="rect">
            <a:avLst/>
          </a:prstGeom>
          <a:noFill/>
        </p:spPr>
        <p:txBody>
          <a:bodyPr wrap="square" rtlCol="0">
            <a:spAutoFit/>
          </a:bodyPr>
          <a:lstStyle/>
          <a:p>
            <a:pPr algn="ctr"/>
            <a:r>
              <a:rPr lang="vi-VN" sz="2400" b="1" dirty="0">
                <a:solidFill>
                  <a:srgbClr val="762030"/>
                </a:solidFill>
                <a:latin typeface="Times New Roman" panose="02020603050405020304" pitchFamily="18" charset="0"/>
                <a:cs typeface="Times New Roman" panose="02020603050405020304" pitchFamily="18" charset="0"/>
              </a:rPr>
              <a:t>VĂN TỰ KHẾ ƯỚC</a:t>
            </a:r>
            <a:endParaRPr lang="en-US" sz="2400" b="1" dirty="0">
              <a:solidFill>
                <a:srgbClr val="762030"/>
              </a:solidFill>
              <a:latin typeface="Times New Roman" panose="02020603050405020304" pitchFamily="18" charset="0"/>
              <a:cs typeface="Times New Roman" panose="02020603050405020304" pitchFamily="18" charset="0"/>
            </a:endParaRPr>
          </a:p>
        </p:txBody>
      </p:sp>
      <p:sp>
        <p:nvSpPr>
          <p:cNvPr id="46" name="TextBox 144"/>
          <p:cNvSpPr txBox="1"/>
          <p:nvPr/>
        </p:nvSpPr>
        <p:spPr>
          <a:xfrm>
            <a:off x="9335046" y="1907235"/>
            <a:ext cx="2388381" cy="156966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N</a:t>
            </a:r>
            <a:r>
              <a:rPr lang="vi-VN" sz="2400" dirty="0" err="1">
                <a:latin typeface="Times New Roman" panose="02020603050405020304" pitchFamily="18" charset="0"/>
                <a:cs typeface="Times New Roman" panose="02020603050405020304" pitchFamily="18" charset="0"/>
              </a:rPr>
              <a:t>hững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văn </a:t>
            </a:r>
            <a:r>
              <a:rPr lang="vi-VN" sz="2400" dirty="0" err="1">
                <a:latin typeface="Times New Roman" panose="02020603050405020304" pitchFamily="18" charset="0"/>
                <a:cs typeface="Times New Roman" panose="02020603050405020304" pitchFamily="18" charset="0"/>
              </a:rPr>
              <a:t>bản</a:t>
            </a:r>
            <a:r>
              <a:rPr lang="vi-VN" sz="2400" dirty="0">
                <a:latin typeface="Times New Roman" panose="02020603050405020304" pitchFamily="18" charset="0"/>
                <a:cs typeface="Times New Roman" panose="02020603050405020304" pitchFamily="18" charset="0"/>
              </a:rPr>
              <a:t> vay </a:t>
            </a:r>
            <a:r>
              <a:rPr lang="vi-VN" sz="2400" dirty="0" err="1">
                <a:latin typeface="Times New Roman" panose="02020603050405020304" pitchFamily="18" charset="0"/>
                <a:cs typeface="Times New Roman" panose="02020603050405020304" pitchFamily="18" charset="0"/>
              </a:rPr>
              <a:t>nợ</a:t>
            </a:r>
            <a:r>
              <a:rPr lang="vi-VN" sz="2400" dirty="0">
                <a:latin typeface="Times New Roman" panose="02020603050405020304" pitchFamily="18" charset="0"/>
                <a:cs typeface="Times New Roman" panose="02020603050405020304" pitchFamily="18" charset="0"/>
              </a:rPr>
              <a:t>, cho thuê, quy </a:t>
            </a:r>
            <a:r>
              <a:rPr lang="vi-VN" sz="2400" dirty="0" err="1">
                <a:latin typeface="Times New Roman" panose="02020603050405020304" pitchFamily="18" charset="0"/>
                <a:cs typeface="Times New Roman" panose="02020603050405020304" pitchFamily="18" charset="0"/>
              </a:rPr>
              <a:t>định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về</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nghĩa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vụ</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nông dân</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grpSp>
        <p:nvGrpSpPr>
          <p:cNvPr id="47" name="Group 16"/>
          <p:cNvGrpSpPr/>
          <p:nvPr/>
        </p:nvGrpSpPr>
        <p:grpSpPr>
          <a:xfrm flipV="1">
            <a:off x="6517453" y="2446836"/>
            <a:ext cx="1276302" cy="767975"/>
            <a:chOff x="6631866" y="3573810"/>
            <a:chExt cx="1631107" cy="508695"/>
          </a:xfrm>
        </p:grpSpPr>
        <p:cxnSp>
          <p:nvCxnSpPr>
            <p:cNvPr id="48" name="Straight Connector 135"/>
            <p:cNvCxnSpPr/>
            <p:nvPr/>
          </p:nvCxnSpPr>
          <p:spPr>
            <a:xfrm flipV="1">
              <a:off x="6631866" y="3584565"/>
              <a:ext cx="1631107" cy="2450"/>
            </a:xfrm>
            <a:prstGeom prst="line">
              <a:avLst/>
            </a:prstGeom>
            <a:ln w="15875">
              <a:solidFill>
                <a:srgbClr val="762030"/>
              </a:solidFill>
              <a:headEnd type="oval" w="lg" len="lg"/>
            </a:ln>
          </p:spPr>
          <p:style>
            <a:lnRef idx="1">
              <a:schemeClr val="accent1"/>
            </a:lnRef>
            <a:fillRef idx="0">
              <a:schemeClr val="accent1"/>
            </a:fillRef>
            <a:effectRef idx="0">
              <a:schemeClr val="accent1"/>
            </a:effectRef>
            <a:fontRef idx="minor">
              <a:schemeClr val="tx1"/>
            </a:fontRef>
          </p:style>
        </p:cxnSp>
        <p:cxnSp>
          <p:nvCxnSpPr>
            <p:cNvPr id="49" name="Straight Connector 147"/>
            <p:cNvCxnSpPr/>
            <p:nvPr/>
          </p:nvCxnSpPr>
          <p:spPr>
            <a:xfrm flipV="1">
              <a:off x="8256533" y="3573810"/>
              <a:ext cx="0" cy="508695"/>
            </a:xfrm>
            <a:prstGeom prst="line">
              <a:avLst/>
            </a:prstGeom>
            <a:ln w="15875">
              <a:solidFill>
                <a:srgbClr val="762030"/>
              </a:solidFill>
              <a:headEnd type="none" w="lg" len="lg"/>
            </a:ln>
          </p:spPr>
          <p:style>
            <a:lnRef idx="1">
              <a:schemeClr val="accent1"/>
            </a:lnRef>
            <a:fillRef idx="0">
              <a:schemeClr val="accent1"/>
            </a:fillRef>
            <a:effectRef idx="0">
              <a:schemeClr val="accent1"/>
            </a:effectRef>
            <a:fontRef idx="minor">
              <a:schemeClr val="tx1"/>
            </a:fontRef>
          </p:style>
        </p:cxnSp>
      </p:grpSp>
      <p:cxnSp>
        <p:nvCxnSpPr>
          <p:cNvPr id="50" name="Straight Connector 108"/>
          <p:cNvCxnSpPr/>
          <p:nvPr/>
        </p:nvCxnSpPr>
        <p:spPr>
          <a:xfrm flipV="1">
            <a:off x="7334974" y="3961544"/>
            <a:ext cx="1651553" cy="16388"/>
          </a:xfrm>
          <a:prstGeom prst="line">
            <a:avLst/>
          </a:prstGeom>
          <a:ln w="15875">
            <a:solidFill>
              <a:srgbClr val="BF304B"/>
            </a:solidFill>
            <a:headEnd type="oval" w="lg" len="lg"/>
          </a:ln>
        </p:spPr>
        <p:style>
          <a:lnRef idx="1">
            <a:schemeClr val="accent1"/>
          </a:lnRef>
          <a:fillRef idx="0">
            <a:schemeClr val="accent1"/>
          </a:fillRef>
          <a:effectRef idx="0">
            <a:schemeClr val="accent1"/>
          </a:effectRef>
          <a:fontRef idx="minor">
            <a:schemeClr val="tx1"/>
          </a:fontRef>
        </p:style>
      </p:cxnSp>
      <p:sp>
        <p:nvSpPr>
          <p:cNvPr id="51" name="TextBox 122"/>
          <p:cNvSpPr txBox="1"/>
          <p:nvPr/>
        </p:nvSpPr>
        <p:spPr>
          <a:xfrm>
            <a:off x="7469906" y="3988704"/>
            <a:ext cx="2574933" cy="830997"/>
          </a:xfrm>
          <a:prstGeom prst="rect">
            <a:avLst/>
          </a:prstGeom>
          <a:noFill/>
        </p:spPr>
        <p:txBody>
          <a:bodyPr wrap="square" rtlCol="0">
            <a:spAutoFit/>
          </a:bodyPr>
          <a:lstStyle/>
          <a:p>
            <a:pPr algn="ctr"/>
            <a:r>
              <a:rPr lang="en-US" sz="2400" b="1" dirty="0">
                <a:solidFill>
                  <a:srgbClr val="BF304B"/>
                </a:solidFill>
                <a:latin typeface="Times New Roman" panose="02020603050405020304" pitchFamily="18" charset="0"/>
                <a:cs typeface="Times New Roman" panose="02020603050405020304" pitchFamily="18" charset="0"/>
              </a:rPr>
              <a:t>CÁC LOÀI</a:t>
            </a:r>
            <a:r>
              <a:rPr lang="vi-VN" sz="2400" b="1" dirty="0">
                <a:solidFill>
                  <a:srgbClr val="BF304B"/>
                </a:solidFill>
                <a:latin typeface="Times New Roman" panose="02020603050405020304" pitchFamily="18" charset="0"/>
                <a:cs typeface="Times New Roman" panose="02020603050405020304" pitchFamily="18" charset="0"/>
              </a:rPr>
              <a:t> </a:t>
            </a:r>
            <a:r>
              <a:rPr lang="en-US" sz="2400" b="1" dirty="0">
                <a:solidFill>
                  <a:srgbClr val="BF304B"/>
                </a:solidFill>
                <a:latin typeface="Times New Roman" panose="02020603050405020304" pitchFamily="18" charset="0"/>
                <a:cs typeface="Times New Roman" panose="02020603050405020304" pitchFamily="18" charset="0"/>
              </a:rPr>
              <a:t>ĐỘNG VẬT</a:t>
            </a:r>
            <a:endParaRPr lang="en-US" sz="2400" b="1" dirty="0">
              <a:solidFill>
                <a:srgbClr val="BF304B"/>
              </a:solidFill>
              <a:latin typeface="Times New Roman" panose="02020603050405020304" pitchFamily="18" charset="0"/>
              <a:cs typeface="Times New Roman" panose="02020603050405020304" pitchFamily="18" charset="0"/>
            </a:endParaRPr>
          </a:p>
        </p:txBody>
      </p:sp>
      <p:sp>
        <p:nvSpPr>
          <p:cNvPr id="52" name="TextBox 126"/>
          <p:cNvSpPr txBox="1"/>
          <p:nvPr/>
        </p:nvSpPr>
        <p:spPr>
          <a:xfrm>
            <a:off x="9665030" y="4023875"/>
            <a:ext cx="2240367" cy="1569660"/>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Chuột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thỏ</a:t>
            </a:r>
            <a:r>
              <a:rPr lang="en-US" sz="2400" dirty="0">
                <a:latin typeface="Times New Roman" panose="02020603050405020304" pitchFamily="18" charset="0"/>
                <a:cs typeface="Times New Roman" panose="02020603050405020304" pitchFamily="18" charset="0"/>
              </a:rPr>
              <a:t>…</a:t>
            </a:r>
            <a:r>
              <a:rPr lang="vi-VN" sz="2400" dirty="0" err="1">
                <a:latin typeface="Times New Roman" panose="02020603050405020304" pitchFamily="18" charset="0"/>
                <a:cs typeface="Times New Roman" panose="02020603050405020304" pitchFamily="18" charset="0"/>
              </a:rPr>
              <a:t>thường</a:t>
            </a:r>
            <a:r>
              <a:rPr lang="vi-VN" sz="2400" dirty="0">
                <a:latin typeface="Times New Roman" panose="02020603050405020304" pitchFamily="18" charset="0"/>
                <a:cs typeface="Times New Roman" panose="02020603050405020304" pitchFamily="18" charset="0"/>
              </a:rPr>
              <a:t> xuyên </a:t>
            </a:r>
            <a:r>
              <a:rPr lang="vi-VN" sz="2400" dirty="0" err="1">
                <a:latin typeface="Times New Roman" panose="02020603050405020304" pitchFamily="18" charset="0"/>
                <a:cs typeface="Times New Roman" panose="02020603050405020304" pitchFamily="18" charset="0"/>
              </a:rPr>
              <a:t>phá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mùa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màng</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3" name="Hộp Văn bản 107"/>
          <p:cNvSpPr txBox="1"/>
          <p:nvPr/>
        </p:nvSpPr>
        <p:spPr>
          <a:xfrm>
            <a:off x="3664399" y="4762538"/>
            <a:ext cx="4619846" cy="830997"/>
          </a:xfrm>
          <a:prstGeom prst="rect">
            <a:avLst/>
          </a:prstGeom>
          <a:noFill/>
        </p:spPr>
        <p:txBody>
          <a:bodyPr wrap="square">
            <a:spAutoFit/>
          </a:bodyPr>
          <a:lstStyle/>
          <a:p>
            <a:pPr algn="ctr"/>
            <a:r>
              <a:rPr lang="vi-VN" sz="2400" b="1" i="1" cap="none" spc="0" err="1">
                <a:ln w="0"/>
                <a:solidFill>
                  <a:schemeClr val="tx1"/>
                </a:solidFill>
                <a:latin typeface="Times New Roman" panose="02020603050405020304" pitchFamily="18" charset="0"/>
                <a:cs typeface="Times New Roman" panose="02020603050405020304" pitchFamily="18" charset="0"/>
              </a:rPr>
              <a:t>Tình</a:t>
            </a:r>
            <a:r>
              <a:rPr lang="vi-VN" sz="2400" b="1" i="1" cap="none" spc="0">
                <a:ln w="0"/>
                <a:solidFill>
                  <a:schemeClr val="tx1"/>
                </a:solidFill>
                <a:latin typeface="Times New Roman" panose="02020603050405020304" pitchFamily="18" charset="0"/>
                <a:cs typeface="Times New Roman" panose="02020603050405020304" pitchFamily="18" charset="0"/>
              </a:rPr>
              <a:t> cảnh</a:t>
            </a:r>
            <a:r>
              <a:rPr lang="en-US" sz="2400" b="1" i="1" cap="none" spc="0">
                <a:ln w="0"/>
                <a:solidFill>
                  <a:schemeClr val="tx1"/>
                </a:solidFill>
                <a:latin typeface="Times New Roman" panose="02020603050405020304" pitchFamily="18" charset="0"/>
                <a:cs typeface="Times New Roman" panose="02020603050405020304" pitchFamily="18" charset="0"/>
              </a:rPr>
              <a:t> người</a:t>
            </a:r>
            <a:r>
              <a:rPr lang="vi-VN" sz="2400" b="1" i="1" cap="none" spc="0">
                <a:ln w="0"/>
                <a:solidFill>
                  <a:schemeClr val="tx1"/>
                </a:solidFill>
                <a:latin typeface="Times New Roman" panose="02020603050405020304" pitchFamily="18" charset="0"/>
                <a:cs typeface="Times New Roman" panose="02020603050405020304" pitchFamily="18" charset="0"/>
              </a:rPr>
              <a:t> </a:t>
            </a:r>
            <a:r>
              <a:rPr lang="en-US" sz="2400" b="1" i="1" cap="none" spc="0" dirty="0" err="1">
                <a:ln w="0"/>
                <a:solidFill>
                  <a:schemeClr val="tx1"/>
                </a:solidFill>
                <a:latin typeface="Times New Roman" panose="02020603050405020304" pitchFamily="18" charset="0"/>
                <a:cs typeface="Times New Roman" panose="02020603050405020304" pitchFamily="18" charset="0"/>
              </a:rPr>
              <a:t>nông</a:t>
            </a:r>
            <a:r>
              <a:rPr lang="en-US" sz="2400" b="1" i="1" cap="none" spc="0" dirty="0">
                <a:ln w="0"/>
                <a:solidFill>
                  <a:schemeClr val="tx1"/>
                </a:solidFill>
                <a:latin typeface="Times New Roman" panose="02020603050405020304" pitchFamily="18" charset="0"/>
                <a:cs typeface="Times New Roman" panose="02020603050405020304" pitchFamily="18" charset="0"/>
              </a:rPr>
              <a:t> </a:t>
            </a:r>
            <a:r>
              <a:rPr lang="en-US" sz="2400" b="1" i="1" cap="none" spc="0" dirty="0" err="1">
                <a:ln w="0"/>
                <a:solidFill>
                  <a:schemeClr val="tx1"/>
                </a:solidFill>
                <a:latin typeface="Times New Roman" panose="02020603050405020304" pitchFamily="18" charset="0"/>
                <a:cs typeface="Times New Roman" panose="02020603050405020304" pitchFamily="18" charset="0"/>
              </a:rPr>
              <a:t>dân</a:t>
            </a:r>
            <a:r>
              <a:rPr lang="en-US" sz="2400" b="1" i="1" cap="none" spc="0" dirty="0">
                <a:ln w="0"/>
                <a:solidFill>
                  <a:schemeClr val="tx1"/>
                </a:solidFill>
                <a:latin typeface="Times New Roman" panose="02020603050405020304" pitchFamily="18" charset="0"/>
                <a:cs typeface="Times New Roman" panose="02020603050405020304" pitchFamily="18" charset="0"/>
              </a:rPr>
              <a:t> </a:t>
            </a:r>
            <a:r>
              <a:rPr lang="en-US" sz="2400" b="1" i="1" dirty="0" err="1">
                <a:ln w="0"/>
                <a:solidFill>
                  <a:schemeClr val="tx1"/>
                </a:solidFill>
                <a:latin typeface="Times New Roman" panose="02020603050405020304" pitchFamily="18" charset="0"/>
                <a:cs typeface="Times New Roman" panose="02020603050405020304" pitchFamily="18" charset="0"/>
              </a:rPr>
              <a:t>P</a:t>
            </a:r>
            <a:r>
              <a:rPr lang="en-US" sz="2400" b="1" i="1" cap="none" spc="0" dirty="0" err="1">
                <a:ln w="0"/>
                <a:solidFill>
                  <a:schemeClr val="tx1"/>
                </a:solidFill>
                <a:latin typeface="Times New Roman" panose="02020603050405020304" pitchFamily="18" charset="0"/>
                <a:cs typeface="Times New Roman" panose="02020603050405020304" pitchFamily="18" charset="0"/>
              </a:rPr>
              <a:t>háp</a:t>
            </a:r>
            <a:r>
              <a:rPr lang="en-US" sz="2400" b="1" i="1" cap="none" spc="0" dirty="0">
                <a:ln w="0"/>
                <a:solidFill>
                  <a:schemeClr val="tx1"/>
                </a:solidFill>
                <a:latin typeface="Times New Roman" panose="02020603050405020304" pitchFamily="18" charset="0"/>
                <a:cs typeface="Times New Roman" panose="02020603050405020304" pitchFamily="18" charset="0"/>
              </a:rPr>
              <a:t> </a:t>
            </a:r>
            <a:r>
              <a:rPr lang="en-US" sz="2400" b="1" i="1" cap="none" spc="0" dirty="0" err="1">
                <a:ln w="0"/>
                <a:solidFill>
                  <a:schemeClr val="tx1"/>
                </a:solidFill>
                <a:latin typeface="Times New Roman" panose="02020603050405020304" pitchFamily="18" charset="0"/>
                <a:cs typeface="Times New Roman" panose="02020603050405020304" pitchFamily="18" charset="0"/>
              </a:rPr>
              <a:t>trước</a:t>
            </a:r>
            <a:r>
              <a:rPr lang="en-US" sz="2400" b="1" i="1" cap="none" spc="0" dirty="0">
                <a:ln w="0"/>
                <a:solidFill>
                  <a:schemeClr val="tx1"/>
                </a:solidFill>
                <a:latin typeface="Times New Roman" panose="02020603050405020304" pitchFamily="18" charset="0"/>
                <a:cs typeface="Times New Roman" panose="02020603050405020304" pitchFamily="18" charset="0"/>
              </a:rPr>
              <a:t> </a:t>
            </a:r>
            <a:r>
              <a:rPr lang="en-US" sz="2400" b="1" i="1" cap="none" spc="0" err="1">
                <a:ln w="0"/>
                <a:solidFill>
                  <a:schemeClr val="tx1"/>
                </a:solidFill>
                <a:latin typeface="Times New Roman" panose="02020603050405020304" pitchFamily="18" charset="0"/>
                <a:cs typeface="Times New Roman" panose="02020603050405020304" pitchFamily="18" charset="0"/>
              </a:rPr>
              <a:t>các</a:t>
            </a:r>
            <a:r>
              <a:rPr lang="en-US" sz="2400" b="1" i="1" err="1">
                <a:ln w="0"/>
                <a:solidFill>
                  <a:schemeClr val="tx1"/>
                </a:solidFill>
                <a:latin typeface="Times New Roman" panose="02020603050405020304" pitchFamily="18" charset="0"/>
                <a:cs typeface="Times New Roman" panose="02020603050405020304" pitchFamily="18" charset="0"/>
              </a:rPr>
              <a:t>h</a:t>
            </a:r>
            <a:r>
              <a:rPr lang="en-US" sz="2400" b="1" i="1">
                <a:ln w="0"/>
                <a:solidFill>
                  <a:schemeClr val="tx1"/>
                </a:solidFill>
                <a:latin typeface="Times New Roman" panose="02020603050405020304" pitchFamily="18" charset="0"/>
                <a:cs typeface="Times New Roman" panose="02020603050405020304" pitchFamily="18" charset="0"/>
              </a:rPr>
              <a:t> mạng (tranh biếm họa)</a:t>
            </a:r>
            <a:endParaRPr lang="en-US" sz="2400" b="1" i="1" cap="none" spc="0" dirty="0">
              <a:ln w="0"/>
              <a:solidFill>
                <a:schemeClr val="tx1"/>
              </a:solidFill>
              <a:latin typeface="Times New Roman" panose="02020603050405020304" pitchFamily="18" charset="0"/>
              <a:cs typeface="Times New Roman" panose="02020603050405020304" pitchFamily="18" charset="0"/>
            </a:endParaRPr>
          </a:p>
        </p:txBody>
      </p:sp>
      <p:sp>
        <p:nvSpPr>
          <p:cNvPr id="54" name="文本框 35"/>
          <p:cNvSpPr txBox="1"/>
          <p:nvPr/>
        </p:nvSpPr>
        <p:spPr>
          <a:xfrm>
            <a:off x="291843" y="5701543"/>
            <a:ext cx="11613554" cy="954107"/>
          </a:xfrm>
          <a:prstGeom prst="rect">
            <a:avLst/>
          </a:prstGeom>
          <a:noFill/>
        </p:spPr>
        <p:txBody>
          <a:bodyPr wrap="square" rtlCol="0">
            <a:spAutoFit/>
          </a:bodyPr>
          <a:lstStyle/>
          <a:p>
            <a:pPr algn="just"/>
            <a:r>
              <a:rPr lang="vi-VN" altLang="zh-CN" sz="2800" b="1">
                <a:solidFill>
                  <a:srgbClr val="FF0000"/>
                </a:solidFill>
                <a:latin typeface="+mj-lt"/>
                <a:ea typeface="思源黑体" panose="020B0500000000000000" pitchFamily="34" charset="-122"/>
              </a:rPr>
              <a:t>Người nông dân Pháp trước cách mạng cực khổ trăm bề: bị áp bức, bóc lột, đói khổ…</a:t>
            </a:r>
            <a:endParaRPr lang="zh-CN" altLang="en-US" sz="2800" b="1" dirty="0">
              <a:solidFill>
                <a:srgbClr val="FF0000"/>
              </a:solidFill>
              <a:latin typeface="+mj-lt"/>
              <a:ea typeface="思源黑体" panose="020B0500000000000000"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anim calcmode="lin" valueType="num">
                                      <p:cBhvr>
                                        <p:cTn id="60" dur="1000" fill="hold"/>
                                        <p:tgtEl>
                                          <p:spTgt spid="38"/>
                                        </p:tgtEl>
                                        <p:attrNameLst>
                                          <p:attrName>ppt_x</p:attrName>
                                        </p:attrNameLst>
                                      </p:cBhvr>
                                      <p:tavLst>
                                        <p:tav tm="0">
                                          <p:val>
                                            <p:strVal val="#ppt_x"/>
                                          </p:val>
                                        </p:tav>
                                        <p:tav tm="100000">
                                          <p:val>
                                            <p:strVal val="#ppt_x"/>
                                          </p:val>
                                        </p:tav>
                                      </p:tavLst>
                                    </p:anim>
                                    <p:anim calcmode="lin" valueType="num">
                                      <p:cBhvr>
                                        <p:cTn id="6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ppt_x"/>
                                          </p:val>
                                        </p:tav>
                                        <p:tav tm="100000">
                                          <p:val>
                                            <p:strVal val="#ppt_x"/>
                                          </p:val>
                                        </p:tav>
                                      </p:tavLst>
                                    </p:anim>
                                    <p:anim calcmode="lin" valueType="num">
                                      <p:cBhvr additive="base">
                                        <p:cTn id="67" dur="500" fill="hold"/>
                                        <p:tgtEl>
                                          <p:spTgt spid="40"/>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additive="base">
                                        <p:cTn id="70" dur="500" fill="hold"/>
                                        <p:tgtEl>
                                          <p:spTgt spid="41"/>
                                        </p:tgtEl>
                                        <p:attrNameLst>
                                          <p:attrName>ppt_x</p:attrName>
                                        </p:attrNameLst>
                                      </p:cBhvr>
                                      <p:tavLst>
                                        <p:tav tm="0">
                                          <p:val>
                                            <p:strVal val="#ppt_x"/>
                                          </p:val>
                                        </p:tav>
                                        <p:tav tm="100000">
                                          <p:val>
                                            <p:strVal val="#ppt_x"/>
                                          </p:val>
                                        </p:tav>
                                      </p:tavLst>
                                    </p:anim>
                                    <p:anim calcmode="lin" valueType="num">
                                      <p:cBhvr additive="base">
                                        <p:cTn id="71" dur="500" fill="hold"/>
                                        <p:tgtEl>
                                          <p:spTgt spid="41"/>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fill="hold"/>
                                        <p:tgtEl>
                                          <p:spTgt spid="42"/>
                                        </p:tgtEl>
                                        <p:attrNameLst>
                                          <p:attrName>ppt_x</p:attrName>
                                        </p:attrNameLst>
                                      </p:cBhvr>
                                      <p:tavLst>
                                        <p:tav tm="0">
                                          <p:val>
                                            <p:strVal val="#ppt_x"/>
                                          </p:val>
                                        </p:tav>
                                        <p:tav tm="100000">
                                          <p:val>
                                            <p:strVal val="#ppt_x"/>
                                          </p:val>
                                        </p:tav>
                                      </p:tavLst>
                                    </p:anim>
                                    <p:anim calcmode="lin" valueType="num">
                                      <p:cBhvr additive="base">
                                        <p:cTn id="7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1000"/>
                                        <p:tgtEl>
                                          <p:spTgt spid="43"/>
                                        </p:tgtEl>
                                      </p:cBhvr>
                                    </p:animEffect>
                                    <p:anim calcmode="lin" valueType="num">
                                      <p:cBhvr>
                                        <p:cTn id="81" dur="1000" fill="hold"/>
                                        <p:tgtEl>
                                          <p:spTgt spid="43"/>
                                        </p:tgtEl>
                                        <p:attrNameLst>
                                          <p:attrName>ppt_x</p:attrName>
                                        </p:attrNameLst>
                                      </p:cBhvr>
                                      <p:tavLst>
                                        <p:tav tm="0">
                                          <p:val>
                                            <p:strVal val="#ppt_x"/>
                                          </p:val>
                                        </p:tav>
                                        <p:tav tm="100000">
                                          <p:val>
                                            <p:strVal val="#ppt_x"/>
                                          </p:val>
                                        </p:tav>
                                      </p:tavLst>
                                    </p:anim>
                                    <p:anim calcmode="lin" valueType="num">
                                      <p:cBhvr>
                                        <p:cTn id="8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1000"/>
                                        <p:tgtEl>
                                          <p:spTgt spid="44"/>
                                        </p:tgtEl>
                                      </p:cBhvr>
                                    </p:animEffect>
                                    <p:anim calcmode="lin" valueType="num">
                                      <p:cBhvr>
                                        <p:cTn id="88" dur="1000" fill="hold"/>
                                        <p:tgtEl>
                                          <p:spTgt spid="44"/>
                                        </p:tgtEl>
                                        <p:attrNameLst>
                                          <p:attrName>ppt_x</p:attrName>
                                        </p:attrNameLst>
                                      </p:cBhvr>
                                      <p:tavLst>
                                        <p:tav tm="0">
                                          <p:val>
                                            <p:strVal val="#ppt_x"/>
                                          </p:val>
                                        </p:tav>
                                        <p:tav tm="100000">
                                          <p:val>
                                            <p:strVal val="#ppt_x"/>
                                          </p:val>
                                        </p:tav>
                                      </p:tavLst>
                                    </p:anim>
                                    <p:anim calcmode="lin" valueType="num">
                                      <p:cBhvr>
                                        <p:cTn id="89" dur="1000" fill="hold"/>
                                        <p:tgtEl>
                                          <p:spTgt spid="4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1000"/>
                                        <p:tgtEl>
                                          <p:spTgt spid="45"/>
                                        </p:tgtEl>
                                      </p:cBhvr>
                                    </p:animEffect>
                                    <p:anim calcmode="lin" valueType="num">
                                      <p:cBhvr>
                                        <p:cTn id="93" dur="1000" fill="hold"/>
                                        <p:tgtEl>
                                          <p:spTgt spid="45"/>
                                        </p:tgtEl>
                                        <p:attrNameLst>
                                          <p:attrName>ppt_x</p:attrName>
                                        </p:attrNameLst>
                                      </p:cBhvr>
                                      <p:tavLst>
                                        <p:tav tm="0">
                                          <p:val>
                                            <p:strVal val="#ppt_x"/>
                                          </p:val>
                                        </p:tav>
                                        <p:tav tm="100000">
                                          <p:val>
                                            <p:strVal val="#ppt_x"/>
                                          </p:val>
                                        </p:tav>
                                      </p:tavLst>
                                    </p:anim>
                                    <p:anim calcmode="lin" valueType="num">
                                      <p:cBhvr>
                                        <p:cTn id="94" dur="1000" fill="hold"/>
                                        <p:tgtEl>
                                          <p:spTgt spid="45"/>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fade">
                                      <p:cBhvr>
                                        <p:cTn id="123" dur="1000"/>
                                        <p:tgtEl>
                                          <p:spTgt spid="52"/>
                                        </p:tgtEl>
                                      </p:cBhvr>
                                    </p:animEffect>
                                    <p:anim calcmode="lin" valueType="num">
                                      <p:cBhvr>
                                        <p:cTn id="124" dur="1000" fill="hold"/>
                                        <p:tgtEl>
                                          <p:spTgt spid="52"/>
                                        </p:tgtEl>
                                        <p:attrNameLst>
                                          <p:attrName>ppt_x</p:attrName>
                                        </p:attrNameLst>
                                      </p:cBhvr>
                                      <p:tavLst>
                                        <p:tav tm="0">
                                          <p:val>
                                            <p:strVal val="#ppt_x"/>
                                          </p:val>
                                        </p:tav>
                                        <p:tav tm="100000">
                                          <p:val>
                                            <p:strVal val="#ppt_x"/>
                                          </p:val>
                                        </p:tav>
                                      </p:tavLst>
                                    </p:anim>
                                    <p:anim calcmode="lin" valueType="num">
                                      <p:cBhvr>
                                        <p:cTn id="12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barn(inVertical)">
                                      <p:cBhvr>
                                        <p:cTn id="13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8" grpId="0"/>
      <p:bldP spid="39" grpId="0"/>
      <p:bldP spid="42" grpId="0"/>
      <p:bldP spid="43" grpId="0"/>
      <p:bldP spid="45" grpId="0"/>
      <p:bldP spid="46" grpId="0"/>
      <p:bldP spid="51" grpId="0"/>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AutoShape 2"/>
          <p:cNvSpPr>
            <a:spLocks noChangeAspect="1" noTextEdit="1"/>
          </p:cNvSpPr>
          <p:nvPr/>
        </p:nvSpPr>
        <p:spPr>
          <a:xfrm>
            <a:off x="2133600" y="2209800"/>
            <a:ext cx="6096000" cy="4067175"/>
          </a:xfrm>
          <a:prstGeom prst="rect">
            <a:avLst/>
          </a:prstGeom>
          <a:noFill/>
          <a:ln w="9525">
            <a:noFill/>
          </a:ln>
        </p:spPr>
        <p:txBody>
          <a:bodyPr/>
          <a:p>
            <a:endParaRPr lang="en-US"/>
          </a:p>
        </p:txBody>
      </p:sp>
      <p:grpSp>
        <p:nvGrpSpPr>
          <p:cNvPr id="10243" name="Group 3"/>
          <p:cNvGrpSpPr/>
          <p:nvPr/>
        </p:nvGrpSpPr>
        <p:grpSpPr>
          <a:xfrm>
            <a:off x="6062663" y="833438"/>
            <a:ext cx="3462337" cy="1820862"/>
            <a:chOff x="2364" y="1696"/>
            <a:chExt cx="1156" cy="623"/>
          </a:xfrm>
        </p:grpSpPr>
        <p:sp>
          <p:nvSpPr>
            <p:cNvPr id="10268" name="Rectangle 4"/>
            <p:cNvSpPr/>
            <p:nvPr/>
          </p:nvSpPr>
          <p:spPr>
            <a:xfrm>
              <a:off x="2364" y="2001"/>
              <a:ext cx="1152" cy="318"/>
            </a:xfrm>
            <a:prstGeom prst="rect">
              <a:avLst/>
            </a:prstGeom>
            <a:solidFill>
              <a:srgbClr val="00664D"/>
            </a:solidFill>
            <a:ln w="9525" cap="flat" cmpd="sng">
              <a:solidFill>
                <a:srgbClr val="000000"/>
              </a:solidFill>
              <a:prstDash val="solid"/>
              <a:miter/>
              <a:headEnd type="none" w="med" len="med"/>
              <a:tailEnd type="none" w="med" len="med"/>
            </a:ln>
          </p:spPr>
          <p:txBody>
            <a:bodyPr/>
            <a:p>
              <a:pPr eaLnBrk="1" hangingPunct="1">
                <a:buNone/>
              </a:pPr>
              <a:endParaRPr dirty="0">
                <a:latin typeface="Arial" panose="020B0604020202020204" pitchFamily="34" charset="0"/>
              </a:endParaRPr>
            </a:p>
          </p:txBody>
        </p:sp>
        <p:sp>
          <p:nvSpPr>
            <p:cNvPr id="10269" name="Freeform 5"/>
            <p:cNvSpPr/>
            <p:nvPr/>
          </p:nvSpPr>
          <p:spPr>
            <a:xfrm>
              <a:off x="2368" y="1696"/>
              <a:ext cx="1152" cy="300"/>
            </a:xfrm>
            <a:custGeom>
              <a:avLst/>
              <a:gdLst>
                <a:gd name="txL" fmla="*/ 0 w 1152"/>
                <a:gd name="txT" fmla="*/ 0 h 300"/>
                <a:gd name="txR" fmla="*/ 1152 w 1152"/>
                <a:gd name="txB" fmla="*/ 300 h 300"/>
              </a:gdLst>
              <a:ahLst/>
              <a:cxnLst>
                <a:cxn ang="0">
                  <a:pos x="18" y="0"/>
                </a:cxn>
                <a:cxn ang="0">
                  <a:pos x="78" y="0"/>
                </a:cxn>
                <a:cxn ang="0">
                  <a:pos x="138" y="0"/>
                </a:cxn>
                <a:cxn ang="0">
                  <a:pos x="180" y="0"/>
                </a:cxn>
                <a:cxn ang="0">
                  <a:pos x="240" y="6"/>
                </a:cxn>
                <a:cxn ang="0">
                  <a:pos x="276" y="6"/>
                </a:cxn>
                <a:cxn ang="0">
                  <a:pos x="336" y="12"/>
                </a:cxn>
                <a:cxn ang="0">
                  <a:pos x="390" y="18"/>
                </a:cxn>
                <a:cxn ang="0">
                  <a:pos x="432" y="18"/>
                </a:cxn>
                <a:cxn ang="0">
                  <a:pos x="486" y="24"/>
                </a:cxn>
                <a:cxn ang="0">
                  <a:pos x="522" y="30"/>
                </a:cxn>
                <a:cxn ang="0">
                  <a:pos x="576" y="36"/>
                </a:cxn>
                <a:cxn ang="0">
                  <a:pos x="624" y="48"/>
                </a:cxn>
                <a:cxn ang="0">
                  <a:pos x="660" y="54"/>
                </a:cxn>
                <a:cxn ang="0">
                  <a:pos x="708" y="60"/>
                </a:cxn>
                <a:cxn ang="0">
                  <a:pos x="738" y="66"/>
                </a:cxn>
                <a:cxn ang="0">
                  <a:pos x="786" y="78"/>
                </a:cxn>
                <a:cxn ang="0">
                  <a:pos x="828" y="90"/>
                </a:cxn>
                <a:cxn ang="0">
                  <a:pos x="852" y="96"/>
                </a:cxn>
                <a:cxn ang="0">
                  <a:pos x="894" y="108"/>
                </a:cxn>
                <a:cxn ang="0">
                  <a:pos x="918" y="120"/>
                </a:cxn>
                <a:cxn ang="0">
                  <a:pos x="954" y="132"/>
                </a:cxn>
                <a:cxn ang="0">
                  <a:pos x="984" y="144"/>
                </a:cxn>
                <a:cxn ang="0">
                  <a:pos x="1008" y="156"/>
                </a:cxn>
                <a:cxn ang="0">
                  <a:pos x="1032" y="168"/>
                </a:cxn>
                <a:cxn ang="0">
                  <a:pos x="1056" y="180"/>
                </a:cxn>
                <a:cxn ang="0">
                  <a:pos x="1074" y="192"/>
                </a:cxn>
                <a:cxn ang="0">
                  <a:pos x="1092" y="204"/>
                </a:cxn>
                <a:cxn ang="0">
                  <a:pos x="1104" y="216"/>
                </a:cxn>
                <a:cxn ang="0">
                  <a:pos x="1122" y="234"/>
                </a:cxn>
                <a:cxn ang="0">
                  <a:pos x="1134" y="246"/>
                </a:cxn>
                <a:cxn ang="0">
                  <a:pos x="1140" y="258"/>
                </a:cxn>
                <a:cxn ang="0">
                  <a:pos x="1146" y="270"/>
                </a:cxn>
                <a:cxn ang="0">
                  <a:pos x="1146" y="282"/>
                </a:cxn>
                <a:cxn ang="0">
                  <a:pos x="1152" y="300"/>
                </a:cxn>
                <a:cxn ang="0">
                  <a:pos x="0" y="0"/>
                </a:cxn>
              </a:cxnLst>
              <a:rect l="txL" t="txT" r="txR" b="txB"/>
              <a:pathLst>
                <a:path w="1152" h="300">
                  <a:moveTo>
                    <a:pt x="0" y="0"/>
                  </a:moveTo>
                  <a:lnTo>
                    <a:pt x="18" y="0"/>
                  </a:lnTo>
                  <a:lnTo>
                    <a:pt x="60" y="0"/>
                  </a:lnTo>
                  <a:lnTo>
                    <a:pt x="78" y="0"/>
                  </a:lnTo>
                  <a:lnTo>
                    <a:pt x="96" y="0"/>
                  </a:lnTo>
                  <a:lnTo>
                    <a:pt x="138" y="0"/>
                  </a:lnTo>
                  <a:lnTo>
                    <a:pt x="156" y="0"/>
                  </a:lnTo>
                  <a:lnTo>
                    <a:pt x="180" y="0"/>
                  </a:lnTo>
                  <a:lnTo>
                    <a:pt x="198" y="6"/>
                  </a:lnTo>
                  <a:lnTo>
                    <a:pt x="240" y="6"/>
                  </a:lnTo>
                  <a:lnTo>
                    <a:pt x="258" y="6"/>
                  </a:lnTo>
                  <a:lnTo>
                    <a:pt x="276" y="6"/>
                  </a:lnTo>
                  <a:lnTo>
                    <a:pt x="318" y="12"/>
                  </a:lnTo>
                  <a:lnTo>
                    <a:pt x="336" y="12"/>
                  </a:lnTo>
                  <a:lnTo>
                    <a:pt x="354" y="12"/>
                  </a:lnTo>
                  <a:lnTo>
                    <a:pt x="390" y="18"/>
                  </a:lnTo>
                  <a:lnTo>
                    <a:pt x="414" y="18"/>
                  </a:lnTo>
                  <a:lnTo>
                    <a:pt x="432" y="18"/>
                  </a:lnTo>
                  <a:lnTo>
                    <a:pt x="450" y="24"/>
                  </a:lnTo>
                  <a:lnTo>
                    <a:pt x="486" y="24"/>
                  </a:lnTo>
                  <a:lnTo>
                    <a:pt x="504" y="30"/>
                  </a:lnTo>
                  <a:lnTo>
                    <a:pt x="522" y="30"/>
                  </a:lnTo>
                  <a:lnTo>
                    <a:pt x="558" y="36"/>
                  </a:lnTo>
                  <a:lnTo>
                    <a:pt x="576" y="36"/>
                  </a:lnTo>
                  <a:lnTo>
                    <a:pt x="594" y="42"/>
                  </a:lnTo>
                  <a:lnTo>
                    <a:pt x="624" y="48"/>
                  </a:lnTo>
                  <a:lnTo>
                    <a:pt x="642" y="48"/>
                  </a:lnTo>
                  <a:lnTo>
                    <a:pt x="660" y="54"/>
                  </a:lnTo>
                  <a:lnTo>
                    <a:pt x="690" y="60"/>
                  </a:lnTo>
                  <a:lnTo>
                    <a:pt x="708" y="60"/>
                  </a:lnTo>
                  <a:lnTo>
                    <a:pt x="726" y="66"/>
                  </a:lnTo>
                  <a:lnTo>
                    <a:pt x="738" y="66"/>
                  </a:lnTo>
                  <a:lnTo>
                    <a:pt x="768" y="78"/>
                  </a:lnTo>
                  <a:lnTo>
                    <a:pt x="786" y="78"/>
                  </a:lnTo>
                  <a:lnTo>
                    <a:pt x="798" y="84"/>
                  </a:lnTo>
                  <a:lnTo>
                    <a:pt x="828" y="90"/>
                  </a:lnTo>
                  <a:lnTo>
                    <a:pt x="840" y="96"/>
                  </a:lnTo>
                  <a:lnTo>
                    <a:pt x="852" y="96"/>
                  </a:lnTo>
                  <a:lnTo>
                    <a:pt x="882" y="108"/>
                  </a:lnTo>
                  <a:lnTo>
                    <a:pt x="894" y="108"/>
                  </a:lnTo>
                  <a:lnTo>
                    <a:pt x="906" y="114"/>
                  </a:lnTo>
                  <a:lnTo>
                    <a:pt x="918" y="120"/>
                  </a:lnTo>
                  <a:lnTo>
                    <a:pt x="942" y="126"/>
                  </a:lnTo>
                  <a:lnTo>
                    <a:pt x="954" y="132"/>
                  </a:lnTo>
                  <a:lnTo>
                    <a:pt x="966" y="138"/>
                  </a:lnTo>
                  <a:lnTo>
                    <a:pt x="984" y="144"/>
                  </a:lnTo>
                  <a:lnTo>
                    <a:pt x="996" y="150"/>
                  </a:lnTo>
                  <a:lnTo>
                    <a:pt x="1008" y="156"/>
                  </a:lnTo>
                  <a:lnTo>
                    <a:pt x="1026" y="162"/>
                  </a:lnTo>
                  <a:lnTo>
                    <a:pt x="1032" y="168"/>
                  </a:lnTo>
                  <a:lnTo>
                    <a:pt x="1044" y="174"/>
                  </a:lnTo>
                  <a:lnTo>
                    <a:pt x="1056" y="180"/>
                  </a:lnTo>
                  <a:lnTo>
                    <a:pt x="1068" y="186"/>
                  </a:lnTo>
                  <a:lnTo>
                    <a:pt x="1074" y="192"/>
                  </a:lnTo>
                  <a:lnTo>
                    <a:pt x="1080" y="198"/>
                  </a:lnTo>
                  <a:lnTo>
                    <a:pt x="1092" y="204"/>
                  </a:lnTo>
                  <a:lnTo>
                    <a:pt x="1098" y="210"/>
                  </a:lnTo>
                  <a:lnTo>
                    <a:pt x="1104" y="216"/>
                  </a:lnTo>
                  <a:lnTo>
                    <a:pt x="1116" y="228"/>
                  </a:lnTo>
                  <a:lnTo>
                    <a:pt x="1122" y="234"/>
                  </a:lnTo>
                  <a:lnTo>
                    <a:pt x="1128" y="234"/>
                  </a:lnTo>
                  <a:lnTo>
                    <a:pt x="1134" y="246"/>
                  </a:lnTo>
                  <a:lnTo>
                    <a:pt x="1134" y="252"/>
                  </a:lnTo>
                  <a:lnTo>
                    <a:pt x="1140" y="258"/>
                  </a:lnTo>
                  <a:lnTo>
                    <a:pt x="1140" y="264"/>
                  </a:lnTo>
                  <a:lnTo>
                    <a:pt x="1146" y="270"/>
                  </a:lnTo>
                  <a:lnTo>
                    <a:pt x="1146" y="276"/>
                  </a:lnTo>
                  <a:lnTo>
                    <a:pt x="1146" y="282"/>
                  </a:lnTo>
                  <a:lnTo>
                    <a:pt x="1152" y="294"/>
                  </a:lnTo>
                  <a:lnTo>
                    <a:pt x="1152" y="300"/>
                  </a:lnTo>
                  <a:lnTo>
                    <a:pt x="0" y="300"/>
                  </a:lnTo>
                  <a:lnTo>
                    <a:pt x="0" y="0"/>
                  </a:lnTo>
                  <a:close/>
                </a:path>
              </a:pathLst>
            </a:custGeom>
            <a:solidFill>
              <a:srgbClr val="00CC99">
                <a:alpha val="100000"/>
              </a:srgbClr>
            </a:solidFill>
            <a:ln w="9525" cap="flat" cmpd="sng">
              <a:solidFill>
                <a:srgbClr val="000000">
                  <a:alpha val="100000"/>
                </a:srgbClr>
              </a:solidFill>
              <a:prstDash val="solid"/>
              <a:round/>
              <a:headEnd type="none" w="med" len="med"/>
              <a:tailEnd type="none" w="med" len="med"/>
            </a:ln>
          </p:spPr>
          <p:txBody>
            <a:bodyPr/>
            <a:p>
              <a:endParaRPr lang="en-US"/>
            </a:p>
          </p:txBody>
        </p:sp>
      </p:grpSp>
      <p:grpSp>
        <p:nvGrpSpPr>
          <p:cNvPr id="10244" name="Group 6"/>
          <p:cNvGrpSpPr/>
          <p:nvPr/>
        </p:nvGrpSpPr>
        <p:grpSpPr>
          <a:xfrm>
            <a:off x="6062663" y="1674813"/>
            <a:ext cx="3451225" cy="1438275"/>
            <a:chOff x="2364" y="2001"/>
            <a:chExt cx="1152" cy="492"/>
          </a:xfrm>
        </p:grpSpPr>
        <p:sp>
          <p:nvSpPr>
            <p:cNvPr id="10264" name="Freeform 7"/>
            <p:cNvSpPr/>
            <p:nvPr/>
          </p:nvSpPr>
          <p:spPr>
            <a:xfrm>
              <a:off x="2364" y="2001"/>
              <a:ext cx="930" cy="492"/>
            </a:xfrm>
            <a:custGeom>
              <a:avLst/>
              <a:gdLst>
                <a:gd name="txL" fmla="*/ 0 w 930"/>
                <a:gd name="txT" fmla="*/ 0 h 492"/>
                <a:gd name="txR" fmla="*/ 930 w 930"/>
                <a:gd name="txB" fmla="*/ 492 h 492"/>
              </a:gdLst>
              <a:ahLst/>
              <a:cxnLst>
                <a:cxn ang="0">
                  <a:pos x="0" y="0"/>
                </a:cxn>
                <a:cxn ang="0">
                  <a:pos x="930" y="174"/>
                </a:cxn>
                <a:cxn ang="0">
                  <a:pos x="930" y="492"/>
                </a:cxn>
                <a:cxn ang="0">
                  <a:pos x="0" y="318"/>
                </a:cxn>
                <a:cxn ang="0">
                  <a:pos x="0" y="0"/>
                </a:cxn>
              </a:cxnLst>
              <a:rect l="txL" t="txT" r="txR" b="txB"/>
              <a:pathLst>
                <a:path w="930" h="492">
                  <a:moveTo>
                    <a:pt x="0" y="0"/>
                  </a:moveTo>
                  <a:lnTo>
                    <a:pt x="930" y="174"/>
                  </a:lnTo>
                  <a:lnTo>
                    <a:pt x="930" y="492"/>
                  </a:lnTo>
                  <a:lnTo>
                    <a:pt x="0" y="318"/>
                  </a:lnTo>
                  <a:lnTo>
                    <a:pt x="0" y="0"/>
                  </a:lnTo>
                  <a:close/>
                </a:path>
              </a:pathLst>
            </a:custGeom>
            <a:solidFill>
              <a:srgbClr val="1A1A66">
                <a:alpha val="100000"/>
              </a:srgbClr>
            </a:solidFill>
            <a:ln w="9525" cap="flat" cmpd="sng">
              <a:solidFill>
                <a:srgbClr val="000000">
                  <a:alpha val="100000"/>
                </a:srgbClr>
              </a:solidFill>
              <a:prstDash val="solid"/>
              <a:round/>
              <a:headEnd type="none" w="med" len="med"/>
              <a:tailEnd type="none" w="med" len="med"/>
            </a:ln>
          </p:spPr>
          <p:txBody>
            <a:bodyPr/>
            <a:p>
              <a:endParaRPr lang="en-US"/>
            </a:p>
          </p:txBody>
        </p:sp>
        <p:grpSp>
          <p:nvGrpSpPr>
            <p:cNvPr id="10265" name="Group 8"/>
            <p:cNvGrpSpPr/>
            <p:nvPr/>
          </p:nvGrpSpPr>
          <p:grpSpPr>
            <a:xfrm>
              <a:off x="2364" y="2001"/>
              <a:ext cx="1152" cy="492"/>
              <a:chOff x="2364" y="2001"/>
              <a:chExt cx="1152" cy="492"/>
            </a:xfrm>
          </p:grpSpPr>
          <p:sp>
            <p:nvSpPr>
              <p:cNvPr id="10266" name="Freeform 9"/>
              <p:cNvSpPr/>
              <p:nvPr/>
            </p:nvSpPr>
            <p:spPr>
              <a:xfrm>
                <a:off x="3294" y="2001"/>
                <a:ext cx="222" cy="492"/>
              </a:xfrm>
              <a:custGeom>
                <a:avLst/>
                <a:gdLst>
                  <a:gd name="txL" fmla="*/ 0 w 222"/>
                  <a:gd name="txT" fmla="*/ 0 h 492"/>
                  <a:gd name="txR" fmla="*/ 222 w 222"/>
                  <a:gd name="txB" fmla="*/ 492 h 492"/>
                </a:gdLst>
                <a:ahLst/>
                <a:cxnLst>
                  <a:cxn ang="0">
                    <a:pos x="222" y="0"/>
                  </a:cxn>
                  <a:cxn ang="0">
                    <a:pos x="222" y="6"/>
                  </a:cxn>
                  <a:cxn ang="0">
                    <a:pos x="216" y="12"/>
                  </a:cxn>
                  <a:cxn ang="0">
                    <a:pos x="216" y="18"/>
                  </a:cxn>
                  <a:cxn ang="0">
                    <a:pos x="216" y="24"/>
                  </a:cxn>
                  <a:cxn ang="0">
                    <a:pos x="210" y="36"/>
                  </a:cxn>
                  <a:cxn ang="0">
                    <a:pos x="210" y="42"/>
                  </a:cxn>
                  <a:cxn ang="0">
                    <a:pos x="204" y="48"/>
                  </a:cxn>
                  <a:cxn ang="0">
                    <a:pos x="198" y="54"/>
                  </a:cxn>
                  <a:cxn ang="0">
                    <a:pos x="198" y="60"/>
                  </a:cxn>
                  <a:cxn ang="0">
                    <a:pos x="192" y="66"/>
                  </a:cxn>
                  <a:cxn ang="0">
                    <a:pos x="180" y="78"/>
                  </a:cxn>
                  <a:cxn ang="0">
                    <a:pos x="174" y="84"/>
                  </a:cxn>
                  <a:cxn ang="0">
                    <a:pos x="168" y="84"/>
                  </a:cxn>
                  <a:cxn ang="0">
                    <a:pos x="156" y="96"/>
                  </a:cxn>
                  <a:cxn ang="0">
                    <a:pos x="150" y="102"/>
                  </a:cxn>
                  <a:cxn ang="0">
                    <a:pos x="144" y="108"/>
                  </a:cxn>
                  <a:cxn ang="0">
                    <a:pos x="126" y="114"/>
                  </a:cxn>
                  <a:cxn ang="0">
                    <a:pos x="120" y="120"/>
                  </a:cxn>
                  <a:cxn ang="0">
                    <a:pos x="114" y="126"/>
                  </a:cxn>
                  <a:cxn ang="0">
                    <a:pos x="96" y="132"/>
                  </a:cxn>
                  <a:cxn ang="0">
                    <a:pos x="84" y="138"/>
                  </a:cxn>
                  <a:cxn ang="0">
                    <a:pos x="78" y="144"/>
                  </a:cxn>
                  <a:cxn ang="0">
                    <a:pos x="54" y="156"/>
                  </a:cxn>
                  <a:cxn ang="0">
                    <a:pos x="48" y="156"/>
                  </a:cxn>
                  <a:cxn ang="0">
                    <a:pos x="36" y="162"/>
                  </a:cxn>
                  <a:cxn ang="0">
                    <a:pos x="12" y="168"/>
                  </a:cxn>
                  <a:cxn ang="0">
                    <a:pos x="0" y="174"/>
                  </a:cxn>
                  <a:cxn ang="0">
                    <a:pos x="0" y="492"/>
                  </a:cxn>
                  <a:cxn ang="0">
                    <a:pos x="12" y="486"/>
                  </a:cxn>
                  <a:cxn ang="0">
                    <a:pos x="36" y="480"/>
                  </a:cxn>
                  <a:cxn ang="0">
                    <a:pos x="48" y="474"/>
                  </a:cxn>
                  <a:cxn ang="0">
                    <a:pos x="54" y="474"/>
                  </a:cxn>
                  <a:cxn ang="0">
                    <a:pos x="78" y="462"/>
                  </a:cxn>
                  <a:cxn ang="0">
                    <a:pos x="84" y="456"/>
                  </a:cxn>
                  <a:cxn ang="0">
                    <a:pos x="96" y="450"/>
                  </a:cxn>
                  <a:cxn ang="0">
                    <a:pos x="114" y="444"/>
                  </a:cxn>
                  <a:cxn ang="0">
                    <a:pos x="120" y="438"/>
                  </a:cxn>
                  <a:cxn ang="0">
                    <a:pos x="126" y="432"/>
                  </a:cxn>
                  <a:cxn ang="0">
                    <a:pos x="144" y="426"/>
                  </a:cxn>
                  <a:cxn ang="0">
                    <a:pos x="150" y="420"/>
                  </a:cxn>
                  <a:cxn ang="0">
                    <a:pos x="156" y="414"/>
                  </a:cxn>
                  <a:cxn ang="0">
                    <a:pos x="168" y="402"/>
                  </a:cxn>
                  <a:cxn ang="0">
                    <a:pos x="174" y="402"/>
                  </a:cxn>
                  <a:cxn ang="0">
                    <a:pos x="180" y="396"/>
                  </a:cxn>
                  <a:cxn ang="0">
                    <a:pos x="192" y="384"/>
                  </a:cxn>
                  <a:cxn ang="0">
                    <a:pos x="198" y="378"/>
                  </a:cxn>
                  <a:cxn ang="0">
                    <a:pos x="198" y="372"/>
                  </a:cxn>
                  <a:cxn ang="0">
                    <a:pos x="204" y="366"/>
                  </a:cxn>
                  <a:cxn ang="0">
                    <a:pos x="210" y="360"/>
                  </a:cxn>
                  <a:cxn ang="0">
                    <a:pos x="210" y="354"/>
                  </a:cxn>
                  <a:cxn ang="0">
                    <a:pos x="216" y="342"/>
                  </a:cxn>
                  <a:cxn ang="0">
                    <a:pos x="216" y="336"/>
                  </a:cxn>
                  <a:cxn ang="0">
                    <a:pos x="216" y="330"/>
                  </a:cxn>
                  <a:cxn ang="0">
                    <a:pos x="222" y="324"/>
                  </a:cxn>
                  <a:cxn ang="0">
                    <a:pos x="222" y="318"/>
                  </a:cxn>
                  <a:cxn ang="0">
                    <a:pos x="222" y="0"/>
                  </a:cxn>
                </a:cxnLst>
                <a:rect l="txL" t="txT" r="txR" b="txB"/>
                <a:pathLst>
                  <a:path w="222" h="492">
                    <a:moveTo>
                      <a:pt x="222" y="0"/>
                    </a:moveTo>
                    <a:lnTo>
                      <a:pt x="222" y="6"/>
                    </a:lnTo>
                    <a:lnTo>
                      <a:pt x="216" y="12"/>
                    </a:lnTo>
                    <a:lnTo>
                      <a:pt x="216" y="18"/>
                    </a:lnTo>
                    <a:lnTo>
                      <a:pt x="216" y="24"/>
                    </a:lnTo>
                    <a:lnTo>
                      <a:pt x="210" y="36"/>
                    </a:lnTo>
                    <a:lnTo>
                      <a:pt x="210" y="42"/>
                    </a:lnTo>
                    <a:lnTo>
                      <a:pt x="204" y="48"/>
                    </a:lnTo>
                    <a:lnTo>
                      <a:pt x="198" y="54"/>
                    </a:lnTo>
                    <a:lnTo>
                      <a:pt x="198" y="60"/>
                    </a:lnTo>
                    <a:lnTo>
                      <a:pt x="192" y="66"/>
                    </a:lnTo>
                    <a:lnTo>
                      <a:pt x="180" y="78"/>
                    </a:lnTo>
                    <a:lnTo>
                      <a:pt x="174" y="84"/>
                    </a:lnTo>
                    <a:lnTo>
                      <a:pt x="168" y="84"/>
                    </a:lnTo>
                    <a:lnTo>
                      <a:pt x="156" y="96"/>
                    </a:lnTo>
                    <a:lnTo>
                      <a:pt x="150" y="102"/>
                    </a:lnTo>
                    <a:lnTo>
                      <a:pt x="144" y="108"/>
                    </a:lnTo>
                    <a:lnTo>
                      <a:pt x="126" y="114"/>
                    </a:lnTo>
                    <a:lnTo>
                      <a:pt x="120" y="120"/>
                    </a:lnTo>
                    <a:lnTo>
                      <a:pt x="114" y="126"/>
                    </a:lnTo>
                    <a:lnTo>
                      <a:pt x="96" y="132"/>
                    </a:lnTo>
                    <a:lnTo>
                      <a:pt x="84" y="138"/>
                    </a:lnTo>
                    <a:lnTo>
                      <a:pt x="78" y="144"/>
                    </a:lnTo>
                    <a:lnTo>
                      <a:pt x="54" y="156"/>
                    </a:lnTo>
                    <a:lnTo>
                      <a:pt x="48" y="156"/>
                    </a:lnTo>
                    <a:lnTo>
                      <a:pt x="36" y="162"/>
                    </a:lnTo>
                    <a:lnTo>
                      <a:pt x="12" y="168"/>
                    </a:lnTo>
                    <a:lnTo>
                      <a:pt x="0" y="174"/>
                    </a:lnTo>
                    <a:lnTo>
                      <a:pt x="0" y="492"/>
                    </a:lnTo>
                    <a:lnTo>
                      <a:pt x="12" y="486"/>
                    </a:lnTo>
                    <a:lnTo>
                      <a:pt x="36" y="480"/>
                    </a:lnTo>
                    <a:lnTo>
                      <a:pt x="48" y="474"/>
                    </a:lnTo>
                    <a:lnTo>
                      <a:pt x="54" y="474"/>
                    </a:lnTo>
                    <a:lnTo>
                      <a:pt x="78" y="462"/>
                    </a:lnTo>
                    <a:lnTo>
                      <a:pt x="84" y="456"/>
                    </a:lnTo>
                    <a:lnTo>
                      <a:pt x="96" y="450"/>
                    </a:lnTo>
                    <a:lnTo>
                      <a:pt x="114" y="444"/>
                    </a:lnTo>
                    <a:lnTo>
                      <a:pt x="120" y="438"/>
                    </a:lnTo>
                    <a:lnTo>
                      <a:pt x="126" y="432"/>
                    </a:lnTo>
                    <a:lnTo>
                      <a:pt x="144" y="426"/>
                    </a:lnTo>
                    <a:lnTo>
                      <a:pt x="150" y="420"/>
                    </a:lnTo>
                    <a:lnTo>
                      <a:pt x="156" y="414"/>
                    </a:lnTo>
                    <a:lnTo>
                      <a:pt x="168" y="402"/>
                    </a:lnTo>
                    <a:lnTo>
                      <a:pt x="174" y="402"/>
                    </a:lnTo>
                    <a:lnTo>
                      <a:pt x="180" y="396"/>
                    </a:lnTo>
                    <a:lnTo>
                      <a:pt x="192" y="384"/>
                    </a:lnTo>
                    <a:lnTo>
                      <a:pt x="198" y="378"/>
                    </a:lnTo>
                    <a:lnTo>
                      <a:pt x="198" y="372"/>
                    </a:lnTo>
                    <a:lnTo>
                      <a:pt x="204" y="366"/>
                    </a:lnTo>
                    <a:lnTo>
                      <a:pt x="210" y="360"/>
                    </a:lnTo>
                    <a:lnTo>
                      <a:pt x="210" y="354"/>
                    </a:lnTo>
                    <a:lnTo>
                      <a:pt x="216" y="342"/>
                    </a:lnTo>
                    <a:lnTo>
                      <a:pt x="216" y="336"/>
                    </a:lnTo>
                    <a:lnTo>
                      <a:pt x="216" y="330"/>
                    </a:lnTo>
                    <a:lnTo>
                      <a:pt x="222" y="324"/>
                    </a:lnTo>
                    <a:lnTo>
                      <a:pt x="222" y="318"/>
                    </a:lnTo>
                    <a:lnTo>
                      <a:pt x="222" y="0"/>
                    </a:lnTo>
                    <a:close/>
                  </a:path>
                </a:pathLst>
              </a:custGeom>
              <a:solidFill>
                <a:srgbClr val="1A1A66">
                  <a:alpha val="100000"/>
                </a:srgbClr>
              </a:solidFill>
              <a:ln w="9525" cap="flat" cmpd="sng">
                <a:solidFill>
                  <a:srgbClr val="000000">
                    <a:alpha val="100000"/>
                  </a:srgbClr>
                </a:solidFill>
                <a:prstDash val="solid"/>
                <a:round/>
                <a:headEnd type="none" w="med" len="med"/>
                <a:tailEnd type="none" w="med" len="med"/>
              </a:ln>
            </p:spPr>
            <p:txBody>
              <a:bodyPr/>
              <a:p>
                <a:endParaRPr lang="en-US"/>
              </a:p>
            </p:txBody>
          </p:sp>
          <p:sp>
            <p:nvSpPr>
              <p:cNvPr id="10267" name="Freeform 10"/>
              <p:cNvSpPr/>
              <p:nvPr/>
            </p:nvSpPr>
            <p:spPr>
              <a:xfrm>
                <a:off x="2364" y="2001"/>
                <a:ext cx="1152" cy="174"/>
              </a:xfrm>
              <a:custGeom>
                <a:avLst/>
                <a:gdLst>
                  <a:gd name="txL" fmla="*/ 0 w 1152"/>
                  <a:gd name="txT" fmla="*/ 0 h 174"/>
                  <a:gd name="txR" fmla="*/ 1152 w 1152"/>
                  <a:gd name="txB" fmla="*/ 174 h 174"/>
                </a:gdLst>
                <a:ahLst/>
                <a:cxnLst>
                  <a:cxn ang="0">
                    <a:pos x="1152" y="0"/>
                  </a:cxn>
                  <a:cxn ang="0">
                    <a:pos x="1152" y="6"/>
                  </a:cxn>
                  <a:cxn ang="0">
                    <a:pos x="1146" y="12"/>
                  </a:cxn>
                  <a:cxn ang="0">
                    <a:pos x="1146" y="18"/>
                  </a:cxn>
                  <a:cxn ang="0">
                    <a:pos x="1146" y="24"/>
                  </a:cxn>
                  <a:cxn ang="0">
                    <a:pos x="1140" y="36"/>
                  </a:cxn>
                  <a:cxn ang="0">
                    <a:pos x="1140" y="42"/>
                  </a:cxn>
                  <a:cxn ang="0">
                    <a:pos x="1134" y="48"/>
                  </a:cxn>
                  <a:cxn ang="0">
                    <a:pos x="1128" y="54"/>
                  </a:cxn>
                  <a:cxn ang="0">
                    <a:pos x="1128" y="60"/>
                  </a:cxn>
                  <a:cxn ang="0">
                    <a:pos x="1122" y="66"/>
                  </a:cxn>
                  <a:cxn ang="0">
                    <a:pos x="1110" y="78"/>
                  </a:cxn>
                  <a:cxn ang="0">
                    <a:pos x="1104" y="84"/>
                  </a:cxn>
                  <a:cxn ang="0">
                    <a:pos x="1098" y="84"/>
                  </a:cxn>
                  <a:cxn ang="0">
                    <a:pos x="1086" y="96"/>
                  </a:cxn>
                  <a:cxn ang="0">
                    <a:pos x="1080" y="102"/>
                  </a:cxn>
                  <a:cxn ang="0">
                    <a:pos x="1074" y="108"/>
                  </a:cxn>
                  <a:cxn ang="0">
                    <a:pos x="1056" y="114"/>
                  </a:cxn>
                  <a:cxn ang="0">
                    <a:pos x="1050" y="120"/>
                  </a:cxn>
                  <a:cxn ang="0">
                    <a:pos x="1044" y="126"/>
                  </a:cxn>
                  <a:cxn ang="0">
                    <a:pos x="1026" y="132"/>
                  </a:cxn>
                  <a:cxn ang="0">
                    <a:pos x="1014" y="138"/>
                  </a:cxn>
                  <a:cxn ang="0">
                    <a:pos x="1008" y="144"/>
                  </a:cxn>
                  <a:cxn ang="0">
                    <a:pos x="984" y="156"/>
                  </a:cxn>
                  <a:cxn ang="0">
                    <a:pos x="978" y="156"/>
                  </a:cxn>
                  <a:cxn ang="0">
                    <a:pos x="966" y="162"/>
                  </a:cxn>
                  <a:cxn ang="0">
                    <a:pos x="942" y="168"/>
                  </a:cxn>
                  <a:cxn ang="0">
                    <a:pos x="930" y="174"/>
                  </a:cxn>
                  <a:cxn ang="0">
                    <a:pos x="0" y="0"/>
                  </a:cxn>
                  <a:cxn ang="0">
                    <a:pos x="1152" y="0"/>
                  </a:cxn>
                </a:cxnLst>
                <a:rect l="txL" t="txT" r="txR" b="txB"/>
                <a:pathLst>
                  <a:path w="1152" h="174">
                    <a:moveTo>
                      <a:pt x="1152" y="0"/>
                    </a:moveTo>
                    <a:lnTo>
                      <a:pt x="1152" y="6"/>
                    </a:lnTo>
                    <a:lnTo>
                      <a:pt x="1146" y="12"/>
                    </a:lnTo>
                    <a:lnTo>
                      <a:pt x="1146" y="18"/>
                    </a:lnTo>
                    <a:lnTo>
                      <a:pt x="1146" y="24"/>
                    </a:lnTo>
                    <a:lnTo>
                      <a:pt x="1140" y="36"/>
                    </a:lnTo>
                    <a:lnTo>
                      <a:pt x="1140" y="42"/>
                    </a:lnTo>
                    <a:lnTo>
                      <a:pt x="1134" y="48"/>
                    </a:lnTo>
                    <a:lnTo>
                      <a:pt x="1128" y="54"/>
                    </a:lnTo>
                    <a:lnTo>
                      <a:pt x="1128" y="60"/>
                    </a:lnTo>
                    <a:lnTo>
                      <a:pt x="1122" y="66"/>
                    </a:lnTo>
                    <a:lnTo>
                      <a:pt x="1110" y="78"/>
                    </a:lnTo>
                    <a:lnTo>
                      <a:pt x="1104" y="84"/>
                    </a:lnTo>
                    <a:lnTo>
                      <a:pt x="1098" y="84"/>
                    </a:lnTo>
                    <a:lnTo>
                      <a:pt x="1086" y="96"/>
                    </a:lnTo>
                    <a:lnTo>
                      <a:pt x="1080" y="102"/>
                    </a:lnTo>
                    <a:lnTo>
                      <a:pt x="1074" y="108"/>
                    </a:lnTo>
                    <a:lnTo>
                      <a:pt x="1056" y="114"/>
                    </a:lnTo>
                    <a:lnTo>
                      <a:pt x="1050" y="120"/>
                    </a:lnTo>
                    <a:lnTo>
                      <a:pt x="1044" y="126"/>
                    </a:lnTo>
                    <a:lnTo>
                      <a:pt x="1026" y="132"/>
                    </a:lnTo>
                    <a:lnTo>
                      <a:pt x="1014" y="138"/>
                    </a:lnTo>
                    <a:lnTo>
                      <a:pt x="1008" y="144"/>
                    </a:lnTo>
                    <a:lnTo>
                      <a:pt x="984" y="156"/>
                    </a:lnTo>
                    <a:lnTo>
                      <a:pt x="978" y="156"/>
                    </a:lnTo>
                    <a:lnTo>
                      <a:pt x="966" y="162"/>
                    </a:lnTo>
                    <a:lnTo>
                      <a:pt x="942" y="168"/>
                    </a:lnTo>
                    <a:lnTo>
                      <a:pt x="930" y="174"/>
                    </a:lnTo>
                    <a:lnTo>
                      <a:pt x="0" y="0"/>
                    </a:lnTo>
                    <a:lnTo>
                      <a:pt x="1152" y="0"/>
                    </a:lnTo>
                    <a:close/>
                  </a:path>
                </a:pathLst>
              </a:custGeom>
              <a:solidFill>
                <a:srgbClr val="3333CC">
                  <a:alpha val="100000"/>
                </a:srgbClr>
              </a:solidFill>
              <a:ln w="9525" cap="flat" cmpd="sng">
                <a:solidFill>
                  <a:srgbClr val="000000">
                    <a:alpha val="100000"/>
                  </a:srgbClr>
                </a:solidFill>
                <a:prstDash val="solid"/>
                <a:round/>
                <a:headEnd type="none" w="med" len="med"/>
                <a:tailEnd type="none" w="med" len="med"/>
              </a:ln>
            </p:spPr>
            <p:txBody>
              <a:bodyPr/>
              <a:p>
                <a:endParaRPr lang="en-US"/>
              </a:p>
            </p:txBody>
          </p:sp>
        </p:grpSp>
      </p:grpSp>
      <p:grpSp>
        <p:nvGrpSpPr>
          <p:cNvPr id="5" name="Group 11"/>
          <p:cNvGrpSpPr/>
          <p:nvPr/>
        </p:nvGrpSpPr>
        <p:grpSpPr bwMode="auto">
          <a:xfrm>
            <a:off x="6169025" y="1700213"/>
            <a:ext cx="2670175" cy="1778000"/>
            <a:chOff x="2374" y="2004"/>
            <a:chExt cx="930" cy="608"/>
          </a:xfrm>
          <a:solidFill>
            <a:srgbClr val="FF0000"/>
          </a:solidFill>
        </p:grpSpPr>
        <p:sp>
          <p:nvSpPr>
            <p:cNvPr id="14361" name="Freeform 12"/>
            <p:cNvSpPr/>
            <p:nvPr/>
          </p:nvSpPr>
          <p:spPr bwMode="auto">
            <a:xfrm>
              <a:off x="2374" y="2168"/>
              <a:ext cx="930" cy="444"/>
            </a:xfrm>
            <a:custGeom>
              <a:avLst/>
              <a:gdLst>
                <a:gd name="T0" fmla="*/ 918 w 930"/>
                <a:gd name="T1" fmla="*/ 6 h 444"/>
                <a:gd name="T2" fmla="*/ 882 w 930"/>
                <a:gd name="T3" fmla="*/ 18 h 444"/>
                <a:gd name="T4" fmla="*/ 852 w 930"/>
                <a:gd name="T5" fmla="*/ 24 h 444"/>
                <a:gd name="T6" fmla="*/ 816 w 930"/>
                <a:gd name="T7" fmla="*/ 36 h 444"/>
                <a:gd name="T8" fmla="*/ 768 w 930"/>
                <a:gd name="T9" fmla="*/ 48 h 444"/>
                <a:gd name="T10" fmla="*/ 738 w 930"/>
                <a:gd name="T11" fmla="*/ 54 h 444"/>
                <a:gd name="T12" fmla="*/ 690 w 930"/>
                <a:gd name="T13" fmla="*/ 66 h 444"/>
                <a:gd name="T14" fmla="*/ 660 w 930"/>
                <a:gd name="T15" fmla="*/ 72 h 444"/>
                <a:gd name="T16" fmla="*/ 606 w 930"/>
                <a:gd name="T17" fmla="*/ 78 h 444"/>
                <a:gd name="T18" fmla="*/ 576 w 930"/>
                <a:gd name="T19" fmla="*/ 84 h 444"/>
                <a:gd name="T20" fmla="*/ 522 w 930"/>
                <a:gd name="T21" fmla="*/ 90 h 444"/>
                <a:gd name="T22" fmla="*/ 468 w 930"/>
                <a:gd name="T23" fmla="*/ 96 h 444"/>
                <a:gd name="T24" fmla="*/ 432 w 930"/>
                <a:gd name="T25" fmla="*/ 102 h 444"/>
                <a:gd name="T26" fmla="*/ 372 w 930"/>
                <a:gd name="T27" fmla="*/ 108 h 444"/>
                <a:gd name="T28" fmla="*/ 336 w 930"/>
                <a:gd name="T29" fmla="*/ 114 h 444"/>
                <a:gd name="T30" fmla="*/ 276 w 930"/>
                <a:gd name="T31" fmla="*/ 114 h 444"/>
                <a:gd name="T32" fmla="*/ 240 w 930"/>
                <a:gd name="T33" fmla="*/ 120 h 444"/>
                <a:gd name="T34" fmla="*/ 180 w 930"/>
                <a:gd name="T35" fmla="*/ 120 h 444"/>
                <a:gd name="T36" fmla="*/ 120 w 930"/>
                <a:gd name="T37" fmla="*/ 120 h 444"/>
                <a:gd name="T38" fmla="*/ 78 w 930"/>
                <a:gd name="T39" fmla="*/ 126 h 444"/>
                <a:gd name="T40" fmla="*/ 18 w 930"/>
                <a:gd name="T41" fmla="*/ 126 h 444"/>
                <a:gd name="T42" fmla="*/ 0 w 930"/>
                <a:gd name="T43" fmla="*/ 444 h 444"/>
                <a:gd name="T44" fmla="*/ 60 w 930"/>
                <a:gd name="T45" fmla="*/ 444 h 444"/>
                <a:gd name="T46" fmla="*/ 96 w 930"/>
                <a:gd name="T47" fmla="*/ 444 h 444"/>
                <a:gd name="T48" fmla="*/ 156 w 930"/>
                <a:gd name="T49" fmla="*/ 438 h 444"/>
                <a:gd name="T50" fmla="*/ 198 w 930"/>
                <a:gd name="T51" fmla="*/ 438 h 444"/>
                <a:gd name="T52" fmla="*/ 258 w 930"/>
                <a:gd name="T53" fmla="*/ 432 h 444"/>
                <a:gd name="T54" fmla="*/ 294 w 930"/>
                <a:gd name="T55" fmla="*/ 432 h 444"/>
                <a:gd name="T56" fmla="*/ 354 w 930"/>
                <a:gd name="T57" fmla="*/ 426 h 444"/>
                <a:gd name="T58" fmla="*/ 414 w 930"/>
                <a:gd name="T59" fmla="*/ 420 h 444"/>
                <a:gd name="T60" fmla="*/ 450 w 930"/>
                <a:gd name="T61" fmla="*/ 420 h 444"/>
                <a:gd name="T62" fmla="*/ 504 w 930"/>
                <a:gd name="T63" fmla="*/ 414 h 444"/>
                <a:gd name="T64" fmla="*/ 540 w 930"/>
                <a:gd name="T65" fmla="*/ 408 h 444"/>
                <a:gd name="T66" fmla="*/ 594 w 930"/>
                <a:gd name="T67" fmla="*/ 402 h 444"/>
                <a:gd name="T68" fmla="*/ 624 w 930"/>
                <a:gd name="T69" fmla="*/ 396 h 444"/>
                <a:gd name="T70" fmla="*/ 678 w 930"/>
                <a:gd name="T71" fmla="*/ 384 h 444"/>
                <a:gd name="T72" fmla="*/ 726 w 930"/>
                <a:gd name="T73" fmla="*/ 378 h 444"/>
                <a:gd name="T74" fmla="*/ 756 w 930"/>
                <a:gd name="T75" fmla="*/ 366 h 444"/>
                <a:gd name="T76" fmla="*/ 798 w 930"/>
                <a:gd name="T77" fmla="*/ 360 h 444"/>
                <a:gd name="T78" fmla="*/ 828 w 930"/>
                <a:gd name="T79" fmla="*/ 348 h 444"/>
                <a:gd name="T80" fmla="*/ 870 w 930"/>
                <a:gd name="T81" fmla="*/ 342 h 444"/>
                <a:gd name="T82" fmla="*/ 894 w 930"/>
                <a:gd name="T83" fmla="*/ 330 h 444"/>
                <a:gd name="T84" fmla="*/ 930 w 930"/>
                <a:gd name="T85" fmla="*/ 318 h 4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30" h="444">
                  <a:moveTo>
                    <a:pt x="930" y="0"/>
                  </a:moveTo>
                  <a:lnTo>
                    <a:pt x="918" y="6"/>
                  </a:lnTo>
                  <a:lnTo>
                    <a:pt x="894" y="12"/>
                  </a:lnTo>
                  <a:lnTo>
                    <a:pt x="882" y="18"/>
                  </a:lnTo>
                  <a:lnTo>
                    <a:pt x="870" y="24"/>
                  </a:lnTo>
                  <a:lnTo>
                    <a:pt x="852" y="24"/>
                  </a:lnTo>
                  <a:lnTo>
                    <a:pt x="828" y="30"/>
                  </a:lnTo>
                  <a:lnTo>
                    <a:pt x="816" y="36"/>
                  </a:lnTo>
                  <a:lnTo>
                    <a:pt x="798" y="42"/>
                  </a:lnTo>
                  <a:lnTo>
                    <a:pt x="768" y="48"/>
                  </a:lnTo>
                  <a:lnTo>
                    <a:pt x="756" y="48"/>
                  </a:lnTo>
                  <a:lnTo>
                    <a:pt x="738" y="54"/>
                  </a:lnTo>
                  <a:lnTo>
                    <a:pt x="726" y="60"/>
                  </a:lnTo>
                  <a:lnTo>
                    <a:pt x="690" y="66"/>
                  </a:lnTo>
                  <a:lnTo>
                    <a:pt x="678" y="66"/>
                  </a:lnTo>
                  <a:lnTo>
                    <a:pt x="660" y="72"/>
                  </a:lnTo>
                  <a:lnTo>
                    <a:pt x="624" y="78"/>
                  </a:lnTo>
                  <a:lnTo>
                    <a:pt x="606" y="78"/>
                  </a:lnTo>
                  <a:lnTo>
                    <a:pt x="594" y="84"/>
                  </a:lnTo>
                  <a:lnTo>
                    <a:pt x="576" y="84"/>
                  </a:lnTo>
                  <a:lnTo>
                    <a:pt x="540" y="90"/>
                  </a:lnTo>
                  <a:lnTo>
                    <a:pt x="522" y="90"/>
                  </a:lnTo>
                  <a:lnTo>
                    <a:pt x="504" y="96"/>
                  </a:lnTo>
                  <a:lnTo>
                    <a:pt x="468" y="96"/>
                  </a:lnTo>
                  <a:lnTo>
                    <a:pt x="450" y="102"/>
                  </a:lnTo>
                  <a:lnTo>
                    <a:pt x="432" y="102"/>
                  </a:lnTo>
                  <a:lnTo>
                    <a:pt x="414" y="102"/>
                  </a:lnTo>
                  <a:lnTo>
                    <a:pt x="372" y="108"/>
                  </a:lnTo>
                  <a:lnTo>
                    <a:pt x="354" y="108"/>
                  </a:lnTo>
                  <a:lnTo>
                    <a:pt x="336" y="114"/>
                  </a:lnTo>
                  <a:lnTo>
                    <a:pt x="294" y="114"/>
                  </a:lnTo>
                  <a:lnTo>
                    <a:pt x="276" y="114"/>
                  </a:lnTo>
                  <a:lnTo>
                    <a:pt x="258" y="114"/>
                  </a:lnTo>
                  <a:lnTo>
                    <a:pt x="240" y="120"/>
                  </a:lnTo>
                  <a:lnTo>
                    <a:pt x="198" y="120"/>
                  </a:lnTo>
                  <a:lnTo>
                    <a:pt x="180" y="120"/>
                  </a:lnTo>
                  <a:lnTo>
                    <a:pt x="156" y="120"/>
                  </a:lnTo>
                  <a:lnTo>
                    <a:pt x="120" y="120"/>
                  </a:lnTo>
                  <a:lnTo>
                    <a:pt x="96" y="126"/>
                  </a:lnTo>
                  <a:lnTo>
                    <a:pt x="78" y="126"/>
                  </a:lnTo>
                  <a:lnTo>
                    <a:pt x="60" y="126"/>
                  </a:lnTo>
                  <a:lnTo>
                    <a:pt x="18" y="126"/>
                  </a:lnTo>
                  <a:lnTo>
                    <a:pt x="0" y="126"/>
                  </a:lnTo>
                  <a:lnTo>
                    <a:pt x="0" y="444"/>
                  </a:lnTo>
                  <a:lnTo>
                    <a:pt x="18" y="444"/>
                  </a:lnTo>
                  <a:lnTo>
                    <a:pt x="60" y="444"/>
                  </a:lnTo>
                  <a:lnTo>
                    <a:pt x="78" y="444"/>
                  </a:lnTo>
                  <a:lnTo>
                    <a:pt x="96" y="444"/>
                  </a:lnTo>
                  <a:lnTo>
                    <a:pt x="120" y="438"/>
                  </a:lnTo>
                  <a:lnTo>
                    <a:pt x="156" y="438"/>
                  </a:lnTo>
                  <a:lnTo>
                    <a:pt x="180" y="438"/>
                  </a:lnTo>
                  <a:lnTo>
                    <a:pt x="198" y="438"/>
                  </a:lnTo>
                  <a:lnTo>
                    <a:pt x="240" y="438"/>
                  </a:lnTo>
                  <a:lnTo>
                    <a:pt x="258" y="432"/>
                  </a:lnTo>
                  <a:lnTo>
                    <a:pt x="276" y="432"/>
                  </a:lnTo>
                  <a:lnTo>
                    <a:pt x="294" y="432"/>
                  </a:lnTo>
                  <a:lnTo>
                    <a:pt x="336" y="432"/>
                  </a:lnTo>
                  <a:lnTo>
                    <a:pt x="354" y="426"/>
                  </a:lnTo>
                  <a:lnTo>
                    <a:pt x="372" y="426"/>
                  </a:lnTo>
                  <a:lnTo>
                    <a:pt x="414" y="420"/>
                  </a:lnTo>
                  <a:lnTo>
                    <a:pt x="432" y="420"/>
                  </a:lnTo>
                  <a:lnTo>
                    <a:pt x="450" y="420"/>
                  </a:lnTo>
                  <a:lnTo>
                    <a:pt x="468" y="414"/>
                  </a:lnTo>
                  <a:lnTo>
                    <a:pt x="504" y="414"/>
                  </a:lnTo>
                  <a:lnTo>
                    <a:pt x="522" y="408"/>
                  </a:lnTo>
                  <a:lnTo>
                    <a:pt x="540" y="408"/>
                  </a:lnTo>
                  <a:lnTo>
                    <a:pt x="576" y="402"/>
                  </a:lnTo>
                  <a:lnTo>
                    <a:pt x="594" y="402"/>
                  </a:lnTo>
                  <a:lnTo>
                    <a:pt x="606" y="396"/>
                  </a:lnTo>
                  <a:lnTo>
                    <a:pt x="624" y="396"/>
                  </a:lnTo>
                  <a:lnTo>
                    <a:pt x="660" y="390"/>
                  </a:lnTo>
                  <a:lnTo>
                    <a:pt x="678" y="384"/>
                  </a:lnTo>
                  <a:lnTo>
                    <a:pt x="690" y="384"/>
                  </a:lnTo>
                  <a:lnTo>
                    <a:pt x="726" y="378"/>
                  </a:lnTo>
                  <a:lnTo>
                    <a:pt x="738" y="372"/>
                  </a:lnTo>
                  <a:lnTo>
                    <a:pt x="756" y="366"/>
                  </a:lnTo>
                  <a:lnTo>
                    <a:pt x="768" y="366"/>
                  </a:lnTo>
                  <a:lnTo>
                    <a:pt x="798" y="360"/>
                  </a:lnTo>
                  <a:lnTo>
                    <a:pt x="816" y="354"/>
                  </a:lnTo>
                  <a:lnTo>
                    <a:pt x="828" y="348"/>
                  </a:lnTo>
                  <a:lnTo>
                    <a:pt x="852" y="342"/>
                  </a:lnTo>
                  <a:lnTo>
                    <a:pt x="870" y="342"/>
                  </a:lnTo>
                  <a:lnTo>
                    <a:pt x="882" y="336"/>
                  </a:lnTo>
                  <a:lnTo>
                    <a:pt x="894" y="330"/>
                  </a:lnTo>
                  <a:lnTo>
                    <a:pt x="918" y="324"/>
                  </a:lnTo>
                  <a:lnTo>
                    <a:pt x="930" y="318"/>
                  </a:lnTo>
                  <a:lnTo>
                    <a:pt x="930" y="0"/>
                  </a:lnTo>
                  <a:close/>
                </a:path>
              </a:pathLst>
            </a:custGeom>
            <a:grpFill/>
            <a:ln w="9525">
              <a:solidFill>
                <a:srgbClr val="00000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0000"/>
                </a:solidFill>
                <a:effectLst/>
                <a:uLnTx/>
                <a:uFillTx/>
                <a:latin typeface="+mn-lt"/>
                <a:ea typeface="+mn-ea"/>
                <a:cs typeface="+mn-cs"/>
              </a:endParaRPr>
            </a:p>
          </p:txBody>
        </p:sp>
        <p:sp>
          <p:nvSpPr>
            <p:cNvPr id="14362" name="Freeform 13"/>
            <p:cNvSpPr/>
            <p:nvPr/>
          </p:nvSpPr>
          <p:spPr bwMode="auto">
            <a:xfrm>
              <a:off x="2374" y="2004"/>
              <a:ext cx="930" cy="300"/>
            </a:xfrm>
            <a:custGeom>
              <a:avLst/>
              <a:gdLst>
                <a:gd name="T0" fmla="*/ 930 w 930"/>
                <a:gd name="T1" fmla="*/ 174 h 300"/>
                <a:gd name="T2" fmla="*/ 918 w 930"/>
                <a:gd name="T3" fmla="*/ 180 h 300"/>
                <a:gd name="T4" fmla="*/ 894 w 930"/>
                <a:gd name="T5" fmla="*/ 186 h 300"/>
                <a:gd name="T6" fmla="*/ 882 w 930"/>
                <a:gd name="T7" fmla="*/ 192 h 300"/>
                <a:gd name="T8" fmla="*/ 870 w 930"/>
                <a:gd name="T9" fmla="*/ 198 h 300"/>
                <a:gd name="T10" fmla="*/ 852 w 930"/>
                <a:gd name="T11" fmla="*/ 198 h 300"/>
                <a:gd name="T12" fmla="*/ 828 w 930"/>
                <a:gd name="T13" fmla="*/ 204 h 300"/>
                <a:gd name="T14" fmla="*/ 816 w 930"/>
                <a:gd name="T15" fmla="*/ 210 h 300"/>
                <a:gd name="T16" fmla="*/ 798 w 930"/>
                <a:gd name="T17" fmla="*/ 216 h 300"/>
                <a:gd name="T18" fmla="*/ 768 w 930"/>
                <a:gd name="T19" fmla="*/ 222 h 300"/>
                <a:gd name="T20" fmla="*/ 756 w 930"/>
                <a:gd name="T21" fmla="*/ 222 h 300"/>
                <a:gd name="T22" fmla="*/ 738 w 930"/>
                <a:gd name="T23" fmla="*/ 228 h 300"/>
                <a:gd name="T24" fmla="*/ 726 w 930"/>
                <a:gd name="T25" fmla="*/ 234 h 300"/>
                <a:gd name="T26" fmla="*/ 690 w 930"/>
                <a:gd name="T27" fmla="*/ 240 h 300"/>
                <a:gd name="T28" fmla="*/ 678 w 930"/>
                <a:gd name="T29" fmla="*/ 240 h 300"/>
                <a:gd name="T30" fmla="*/ 660 w 930"/>
                <a:gd name="T31" fmla="*/ 246 h 300"/>
                <a:gd name="T32" fmla="*/ 624 w 930"/>
                <a:gd name="T33" fmla="*/ 252 h 300"/>
                <a:gd name="T34" fmla="*/ 606 w 930"/>
                <a:gd name="T35" fmla="*/ 252 h 300"/>
                <a:gd name="T36" fmla="*/ 594 w 930"/>
                <a:gd name="T37" fmla="*/ 258 h 300"/>
                <a:gd name="T38" fmla="*/ 576 w 930"/>
                <a:gd name="T39" fmla="*/ 258 h 300"/>
                <a:gd name="T40" fmla="*/ 540 w 930"/>
                <a:gd name="T41" fmla="*/ 264 h 300"/>
                <a:gd name="T42" fmla="*/ 522 w 930"/>
                <a:gd name="T43" fmla="*/ 264 h 300"/>
                <a:gd name="T44" fmla="*/ 504 w 930"/>
                <a:gd name="T45" fmla="*/ 270 h 300"/>
                <a:gd name="T46" fmla="*/ 468 w 930"/>
                <a:gd name="T47" fmla="*/ 270 h 300"/>
                <a:gd name="T48" fmla="*/ 450 w 930"/>
                <a:gd name="T49" fmla="*/ 276 h 300"/>
                <a:gd name="T50" fmla="*/ 432 w 930"/>
                <a:gd name="T51" fmla="*/ 276 h 300"/>
                <a:gd name="T52" fmla="*/ 414 w 930"/>
                <a:gd name="T53" fmla="*/ 276 h 300"/>
                <a:gd name="T54" fmla="*/ 372 w 930"/>
                <a:gd name="T55" fmla="*/ 282 h 300"/>
                <a:gd name="T56" fmla="*/ 354 w 930"/>
                <a:gd name="T57" fmla="*/ 282 h 300"/>
                <a:gd name="T58" fmla="*/ 336 w 930"/>
                <a:gd name="T59" fmla="*/ 288 h 300"/>
                <a:gd name="T60" fmla="*/ 294 w 930"/>
                <a:gd name="T61" fmla="*/ 288 h 300"/>
                <a:gd name="T62" fmla="*/ 276 w 930"/>
                <a:gd name="T63" fmla="*/ 288 h 300"/>
                <a:gd name="T64" fmla="*/ 258 w 930"/>
                <a:gd name="T65" fmla="*/ 288 h 300"/>
                <a:gd name="T66" fmla="*/ 240 w 930"/>
                <a:gd name="T67" fmla="*/ 294 h 300"/>
                <a:gd name="T68" fmla="*/ 198 w 930"/>
                <a:gd name="T69" fmla="*/ 294 h 300"/>
                <a:gd name="T70" fmla="*/ 180 w 930"/>
                <a:gd name="T71" fmla="*/ 294 h 300"/>
                <a:gd name="T72" fmla="*/ 156 w 930"/>
                <a:gd name="T73" fmla="*/ 294 h 300"/>
                <a:gd name="T74" fmla="*/ 120 w 930"/>
                <a:gd name="T75" fmla="*/ 294 h 300"/>
                <a:gd name="T76" fmla="*/ 96 w 930"/>
                <a:gd name="T77" fmla="*/ 300 h 300"/>
                <a:gd name="T78" fmla="*/ 78 w 930"/>
                <a:gd name="T79" fmla="*/ 300 h 300"/>
                <a:gd name="T80" fmla="*/ 60 w 930"/>
                <a:gd name="T81" fmla="*/ 300 h 300"/>
                <a:gd name="T82" fmla="*/ 18 w 930"/>
                <a:gd name="T83" fmla="*/ 300 h 300"/>
                <a:gd name="T84" fmla="*/ 0 w 930"/>
                <a:gd name="T85" fmla="*/ 300 h 300"/>
                <a:gd name="T86" fmla="*/ 0 w 930"/>
                <a:gd name="T87" fmla="*/ 0 h 300"/>
                <a:gd name="T88" fmla="*/ 930 w 930"/>
                <a:gd name="T89" fmla="*/ 174 h 3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30" h="300">
                  <a:moveTo>
                    <a:pt x="930" y="174"/>
                  </a:moveTo>
                  <a:lnTo>
                    <a:pt x="918" y="180"/>
                  </a:lnTo>
                  <a:lnTo>
                    <a:pt x="894" y="186"/>
                  </a:lnTo>
                  <a:lnTo>
                    <a:pt x="882" y="192"/>
                  </a:lnTo>
                  <a:lnTo>
                    <a:pt x="870" y="198"/>
                  </a:lnTo>
                  <a:lnTo>
                    <a:pt x="852" y="198"/>
                  </a:lnTo>
                  <a:lnTo>
                    <a:pt x="828" y="204"/>
                  </a:lnTo>
                  <a:lnTo>
                    <a:pt x="816" y="210"/>
                  </a:lnTo>
                  <a:lnTo>
                    <a:pt x="798" y="216"/>
                  </a:lnTo>
                  <a:lnTo>
                    <a:pt x="768" y="222"/>
                  </a:lnTo>
                  <a:lnTo>
                    <a:pt x="756" y="222"/>
                  </a:lnTo>
                  <a:lnTo>
                    <a:pt x="738" y="228"/>
                  </a:lnTo>
                  <a:lnTo>
                    <a:pt x="726" y="234"/>
                  </a:lnTo>
                  <a:lnTo>
                    <a:pt x="690" y="240"/>
                  </a:lnTo>
                  <a:lnTo>
                    <a:pt x="678" y="240"/>
                  </a:lnTo>
                  <a:lnTo>
                    <a:pt x="660" y="246"/>
                  </a:lnTo>
                  <a:lnTo>
                    <a:pt x="624" y="252"/>
                  </a:lnTo>
                  <a:lnTo>
                    <a:pt x="606" y="252"/>
                  </a:lnTo>
                  <a:lnTo>
                    <a:pt x="594" y="258"/>
                  </a:lnTo>
                  <a:lnTo>
                    <a:pt x="576" y="258"/>
                  </a:lnTo>
                  <a:lnTo>
                    <a:pt x="540" y="264"/>
                  </a:lnTo>
                  <a:lnTo>
                    <a:pt x="522" y="264"/>
                  </a:lnTo>
                  <a:lnTo>
                    <a:pt x="504" y="270"/>
                  </a:lnTo>
                  <a:lnTo>
                    <a:pt x="468" y="270"/>
                  </a:lnTo>
                  <a:lnTo>
                    <a:pt x="450" y="276"/>
                  </a:lnTo>
                  <a:lnTo>
                    <a:pt x="432" y="276"/>
                  </a:lnTo>
                  <a:lnTo>
                    <a:pt x="414" y="276"/>
                  </a:lnTo>
                  <a:lnTo>
                    <a:pt x="372" y="282"/>
                  </a:lnTo>
                  <a:lnTo>
                    <a:pt x="354" y="282"/>
                  </a:lnTo>
                  <a:lnTo>
                    <a:pt x="336" y="288"/>
                  </a:lnTo>
                  <a:lnTo>
                    <a:pt x="294" y="288"/>
                  </a:lnTo>
                  <a:lnTo>
                    <a:pt x="276" y="288"/>
                  </a:lnTo>
                  <a:lnTo>
                    <a:pt x="258" y="288"/>
                  </a:lnTo>
                  <a:lnTo>
                    <a:pt x="240" y="294"/>
                  </a:lnTo>
                  <a:lnTo>
                    <a:pt x="198" y="294"/>
                  </a:lnTo>
                  <a:lnTo>
                    <a:pt x="180" y="294"/>
                  </a:lnTo>
                  <a:lnTo>
                    <a:pt x="156" y="294"/>
                  </a:lnTo>
                  <a:lnTo>
                    <a:pt x="120" y="294"/>
                  </a:lnTo>
                  <a:lnTo>
                    <a:pt x="96" y="300"/>
                  </a:lnTo>
                  <a:lnTo>
                    <a:pt x="78" y="300"/>
                  </a:lnTo>
                  <a:lnTo>
                    <a:pt x="60" y="300"/>
                  </a:lnTo>
                  <a:lnTo>
                    <a:pt x="18" y="300"/>
                  </a:lnTo>
                  <a:lnTo>
                    <a:pt x="0" y="300"/>
                  </a:lnTo>
                  <a:lnTo>
                    <a:pt x="0" y="0"/>
                  </a:lnTo>
                  <a:lnTo>
                    <a:pt x="930" y="174"/>
                  </a:lnTo>
                  <a:close/>
                </a:path>
              </a:pathLst>
            </a:custGeom>
            <a:grpFill/>
            <a:ln w="9525">
              <a:solidFill>
                <a:srgbClr val="00000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0000"/>
                </a:solidFill>
                <a:effectLst/>
                <a:uLnTx/>
                <a:uFillTx/>
                <a:latin typeface="+mn-lt"/>
                <a:ea typeface="+mn-ea"/>
                <a:cs typeface="+mn-cs"/>
              </a:endParaRPr>
            </a:p>
          </p:txBody>
        </p:sp>
      </p:grpSp>
      <p:grpSp>
        <p:nvGrpSpPr>
          <p:cNvPr id="10246" name="Group 14"/>
          <p:cNvGrpSpPr/>
          <p:nvPr/>
        </p:nvGrpSpPr>
        <p:grpSpPr>
          <a:xfrm>
            <a:off x="2717800" y="833438"/>
            <a:ext cx="3451225" cy="2667000"/>
            <a:chOff x="1216" y="1704"/>
            <a:chExt cx="1152" cy="912"/>
          </a:xfrm>
        </p:grpSpPr>
        <p:sp>
          <p:nvSpPr>
            <p:cNvPr id="10262" name="Freeform 15"/>
            <p:cNvSpPr/>
            <p:nvPr/>
          </p:nvSpPr>
          <p:spPr>
            <a:xfrm>
              <a:off x="1216" y="1998"/>
              <a:ext cx="1152" cy="618"/>
            </a:xfrm>
            <a:custGeom>
              <a:avLst/>
              <a:gdLst>
                <a:gd name="txL" fmla="*/ 0 w 1152"/>
                <a:gd name="txT" fmla="*/ 0 h 618"/>
                <a:gd name="txR" fmla="*/ 1152 w 1152"/>
                <a:gd name="txB" fmla="*/ 618 h 618"/>
              </a:gdLst>
              <a:ahLst/>
              <a:cxnLst>
                <a:cxn ang="0">
                  <a:pos x="1092" y="300"/>
                </a:cxn>
                <a:cxn ang="0">
                  <a:pos x="1008" y="294"/>
                </a:cxn>
                <a:cxn ang="0">
                  <a:pos x="948" y="294"/>
                </a:cxn>
                <a:cxn ang="0">
                  <a:pos x="870" y="288"/>
                </a:cxn>
                <a:cxn ang="0">
                  <a:pos x="792" y="282"/>
                </a:cxn>
                <a:cxn ang="0">
                  <a:pos x="720" y="276"/>
                </a:cxn>
                <a:cxn ang="0">
                  <a:pos x="648" y="270"/>
                </a:cxn>
                <a:cxn ang="0">
                  <a:pos x="576" y="258"/>
                </a:cxn>
                <a:cxn ang="0">
                  <a:pos x="504" y="246"/>
                </a:cxn>
                <a:cxn ang="0">
                  <a:pos x="444" y="234"/>
                </a:cxn>
                <a:cxn ang="0">
                  <a:pos x="378" y="222"/>
                </a:cxn>
                <a:cxn ang="0">
                  <a:pos x="324" y="204"/>
                </a:cxn>
                <a:cxn ang="0">
                  <a:pos x="270" y="192"/>
                </a:cxn>
                <a:cxn ang="0">
                  <a:pos x="228" y="180"/>
                </a:cxn>
                <a:cxn ang="0">
                  <a:pos x="186" y="162"/>
                </a:cxn>
                <a:cxn ang="0">
                  <a:pos x="144" y="144"/>
                </a:cxn>
                <a:cxn ang="0">
                  <a:pos x="108" y="126"/>
                </a:cxn>
                <a:cxn ang="0">
                  <a:pos x="78" y="108"/>
                </a:cxn>
                <a:cxn ang="0">
                  <a:pos x="48" y="84"/>
                </a:cxn>
                <a:cxn ang="0">
                  <a:pos x="30" y="66"/>
                </a:cxn>
                <a:cxn ang="0">
                  <a:pos x="12" y="48"/>
                </a:cxn>
                <a:cxn ang="0">
                  <a:pos x="0" y="24"/>
                </a:cxn>
                <a:cxn ang="0">
                  <a:pos x="0" y="6"/>
                </a:cxn>
                <a:cxn ang="0">
                  <a:pos x="0" y="324"/>
                </a:cxn>
                <a:cxn ang="0">
                  <a:pos x="0" y="342"/>
                </a:cxn>
                <a:cxn ang="0">
                  <a:pos x="12" y="366"/>
                </a:cxn>
                <a:cxn ang="0">
                  <a:pos x="30" y="384"/>
                </a:cxn>
                <a:cxn ang="0">
                  <a:pos x="48" y="402"/>
                </a:cxn>
                <a:cxn ang="0">
                  <a:pos x="78" y="426"/>
                </a:cxn>
                <a:cxn ang="0">
                  <a:pos x="108" y="444"/>
                </a:cxn>
                <a:cxn ang="0">
                  <a:pos x="144" y="462"/>
                </a:cxn>
                <a:cxn ang="0">
                  <a:pos x="186" y="480"/>
                </a:cxn>
                <a:cxn ang="0">
                  <a:pos x="228" y="498"/>
                </a:cxn>
                <a:cxn ang="0">
                  <a:pos x="270" y="510"/>
                </a:cxn>
                <a:cxn ang="0">
                  <a:pos x="324" y="522"/>
                </a:cxn>
                <a:cxn ang="0">
                  <a:pos x="378" y="540"/>
                </a:cxn>
                <a:cxn ang="0">
                  <a:pos x="444" y="552"/>
                </a:cxn>
                <a:cxn ang="0">
                  <a:pos x="504" y="564"/>
                </a:cxn>
                <a:cxn ang="0">
                  <a:pos x="576" y="576"/>
                </a:cxn>
                <a:cxn ang="0">
                  <a:pos x="648" y="588"/>
                </a:cxn>
                <a:cxn ang="0">
                  <a:pos x="720" y="594"/>
                </a:cxn>
                <a:cxn ang="0">
                  <a:pos x="792" y="600"/>
                </a:cxn>
                <a:cxn ang="0">
                  <a:pos x="870" y="606"/>
                </a:cxn>
                <a:cxn ang="0">
                  <a:pos x="948" y="612"/>
                </a:cxn>
                <a:cxn ang="0">
                  <a:pos x="1008" y="612"/>
                </a:cxn>
                <a:cxn ang="0">
                  <a:pos x="1092" y="618"/>
                </a:cxn>
                <a:cxn ang="0">
                  <a:pos x="1152" y="300"/>
                </a:cxn>
              </a:cxnLst>
              <a:rect l="txL" t="txT" r="txR" b="txB"/>
              <a:pathLst>
                <a:path w="1152" h="618">
                  <a:moveTo>
                    <a:pt x="1152" y="300"/>
                  </a:moveTo>
                  <a:lnTo>
                    <a:pt x="1128" y="300"/>
                  </a:lnTo>
                  <a:lnTo>
                    <a:pt x="1092" y="300"/>
                  </a:lnTo>
                  <a:lnTo>
                    <a:pt x="1068" y="300"/>
                  </a:lnTo>
                  <a:lnTo>
                    <a:pt x="1050" y="300"/>
                  </a:lnTo>
                  <a:lnTo>
                    <a:pt x="1008" y="294"/>
                  </a:lnTo>
                  <a:lnTo>
                    <a:pt x="990" y="294"/>
                  </a:lnTo>
                  <a:lnTo>
                    <a:pt x="972" y="294"/>
                  </a:lnTo>
                  <a:lnTo>
                    <a:pt x="948" y="294"/>
                  </a:lnTo>
                  <a:lnTo>
                    <a:pt x="912" y="294"/>
                  </a:lnTo>
                  <a:lnTo>
                    <a:pt x="894" y="288"/>
                  </a:lnTo>
                  <a:lnTo>
                    <a:pt x="870" y="288"/>
                  </a:lnTo>
                  <a:lnTo>
                    <a:pt x="834" y="288"/>
                  </a:lnTo>
                  <a:lnTo>
                    <a:pt x="816" y="288"/>
                  </a:lnTo>
                  <a:lnTo>
                    <a:pt x="792" y="282"/>
                  </a:lnTo>
                  <a:lnTo>
                    <a:pt x="756" y="282"/>
                  </a:lnTo>
                  <a:lnTo>
                    <a:pt x="738" y="276"/>
                  </a:lnTo>
                  <a:lnTo>
                    <a:pt x="720" y="276"/>
                  </a:lnTo>
                  <a:lnTo>
                    <a:pt x="702" y="276"/>
                  </a:lnTo>
                  <a:lnTo>
                    <a:pt x="666" y="270"/>
                  </a:lnTo>
                  <a:lnTo>
                    <a:pt x="648" y="270"/>
                  </a:lnTo>
                  <a:lnTo>
                    <a:pt x="630" y="264"/>
                  </a:lnTo>
                  <a:lnTo>
                    <a:pt x="594" y="258"/>
                  </a:lnTo>
                  <a:lnTo>
                    <a:pt x="576" y="258"/>
                  </a:lnTo>
                  <a:lnTo>
                    <a:pt x="558" y="258"/>
                  </a:lnTo>
                  <a:lnTo>
                    <a:pt x="522" y="252"/>
                  </a:lnTo>
                  <a:lnTo>
                    <a:pt x="504" y="246"/>
                  </a:lnTo>
                  <a:lnTo>
                    <a:pt x="492" y="246"/>
                  </a:lnTo>
                  <a:lnTo>
                    <a:pt x="456" y="240"/>
                  </a:lnTo>
                  <a:lnTo>
                    <a:pt x="444" y="234"/>
                  </a:lnTo>
                  <a:lnTo>
                    <a:pt x="426" y="234"/>
                  </a:lnTo>
                  <a:lnTo>
                    <a:pt x="408" y="228"/>
                  </a:lnTo>
                  <a:lnTo>
                    <a:pt x="378" y="222"/>
                  </a:lnTo>
                  <a:lnTo>
                    <a:pt x="366" y="216"/>
                  </a:lnTo>
                  <a:lnTo>
                    <a:pt x="348" y="216"/>
                  </a:lnTo>
                  <a:lnTo>
                    <a:pt x="324" y="204"/>
                  </a:lnTo>
                  <a:lnTo>
                    <a:pt x="306" y="204"/>
                  </a:lnTo>
                  <a:lnTo>
                    <a:pt x="294" y="198"/>
                  </a:lnTo>
                  <a:lnTo>
                    <a:pt x="270" y="192"/>
                  </a:lnTo>
                  <a:lnTo>
                    <a:pt x="258" y="186"/>
                  </a:lnTo>
                  <a:lnTo>
                    <a:pt x="240" y="186"/>
                  </a:lnTo>
                  <a:lnTo>
                    <a:pt x="228" y="180"/>
                  </a:lnTo>
                  <a:lnTo>
                    <a:pt x="204" y="168"/>
                  </a:lnTo>
                  <a:lnTo>
                    <a:pt x="198" y="168"/>
                  </a:lnTo>
                  <a:lnTo>
                    <a:pt x="186" y="162"/>
                  </a:lnTo>
                  <a:lnTo>
                    <a:pt x="162" y="156"/>
                  </a:lnTo>
                  <a:lnTo>
                    <a:pt x="150" y="150"/>
                  </a:lnTo>
                  <a:lnTo>
                    <a:pt x="144" y="144"/>
                  </a:lnTo>
                  <a:lnTo>
                    <a:pt x="126" y="132"/>
                  </a:lnTo>
                  <a:lnTo>
                    <a:pt x="114" y="132"/>
                  </a:lnTo>
                  <a:lnTo>
                    <a:pt x="108" y="126"/>
                  </a:lnTo>
                  <a:lnTo>
                    <a:pt x="90" y="114"/>
                  </a:lnTo>
                  <a:lnTo>
                    <a:pt x="84" y="108"/>
                  </a:lnTo>
                  <a:lnTo>
                    <a:pt x="78" y="108"/>
                  </a:lnTo>
                  <a:lnTo>
                    <a:pt x="66" y="102"/>
                  </a:lnTo>
                  <a:lnTo>
                    <a:pt x="54" y="90"/>
                  </a:lnTo>
                  <a:lnTo>
                    <a:pt x="48" y="84"/>
                  </a:lnTo>
                  <a:lnTo>
                    <a:pt x="42" y="84"/>
                  </a:lnTo>
                  <a:lnTo>
                    <a:pt x="30" y="72"/>
                  </a:lnTo>
                  <a:lnTo>
                    <a:pt x="30" y="66"/>
                  </a:lnTo>
                  <a:lnTo>
                    <a:pt x="24" y="60"/>
                  </a:lnTo>
                  <a:lnTo>
                    <a:pt x="18" y="48"/>
                  </a:lnTo>
                  <a:lnTo>
                    <a:pt x="12" y="48"/>
                  </a:lnTo>
                  <a:lnTo>
                    <a:pt x="12" y="42"/>
                  </a:lnTo>
                  <a:lnTo>
                    <a:pt x="6" y="36"/>
                  </a:lnTo>
                  <a:lnTo>
                    <a:pt x="0" y="24"/>
                  </a:lnTo>
                  <a:lnTo>
                    <a:pt x="0" y="18"/>
                  </a:lnTo>
                  <a:lnTo>
                    <a:pt x="0" y="12"/>
                  </a:lnTo>
                  <a:lnTo>
                    <a:pt x="0" y="6"/>
                  </a:lnTo>
                  <a:lnTo>
                    <a:pt x="0" y="0"/>
                  </a:lnTo>
                  <a:lnTo>
                    <a:pt x="0" y="318"/>
                  </a:lnTo>
                  <a:lnTo>
                    <a:pt x="0" y="324"/>
                  </a:lnTo>
                  <a:lnTo>
                    <a:pt x="0" y="330"/>
                  </a:lnTo>
                  <a:lnTo>
                    <a:pt x="0" y="336"/>
                  </a:lnTo>
                  <a:lnTo>
                    <a:pt x="0" y="342"/>
                  </a:lnTo>
                  <a:lnTo>
                    <a:pt x="6" y="354"/>
                  </a:lnTo>
                  <a:lnTo>
                    <a:pt x="12" y="360"/>
                  </a:lnTo>
                  <a:lnTo>
                    <a:pt x="12" y="366"/>
                  </a:lnTo>
                  <a:lnTo>
                    <a:pt x="18" y="366"/>
                  </a:lnTo>
                  <a:lnTo>
                    <a:pt x="24" y="378"/>
                  </a:lnTo>
                  <a:lnTo>
                    <a:pt x="30" y="384"/>
                  </a:lnTo>
                  <a:lnTo>
                    <a:pt x="30" y="390"/>
                  </a:lnTo>
                  <a:lnTo>
                    <a:pt x="42" y="402"/>
                  </a:lnTo>
                  <a:lnTo>
                    <a:pt x="48" y="402"/>
                  </a:lnTo>
                  <a:lnTo>
                    <a:pt x="54" y="408"/>
                  </a:lnTo>
                  <a:lnTo>
                    <a:pt x="66" y="420"/>
                  </a:lnTo>
                  <a:lnTo>
                    <a:pt x="78" y="426"/>
                  </a:lnTo>
                  <a:lnTo>
                    <a:pt x="84" y="426"/>
                  </a:lnTo>
                  <a:lnTo>
                    <a:pt x="90" y="432"/>
                  </a:lnTo>
                  <a:lnTo>
                    <a:pt x="108" y="444"/>
                  </a:lnTo>
                  <a:lnTo>
                    <a:pt x="114" y="450"/>
                  </a:lnTo>
                  <a:lnTo>
                    <a:pt x="126" y="450"/>
                  </a:lnTo>
                  <a:lnTo>
                    <a:pt x="144" y="462"/>
                  </a:lnTo>
                  <a:lnTo>
                    <a:pt x="150" y="468"/>
                  </a:lnTo>
                  <a:lnTo>
                    <a:pt x="162" y="474"/>
                  </a:lnTo>
                  <a:lnTo>
                    <a:pt x="186" y="480"/>
                  </a:lnTo>
                  <a:lnTo>
                    <a:pt x="198" y="486"/>
                  </a:lnTo>
                  <a:lnTo>
                    <a:pt x="204" y="486"/>
                  </a:lnTo>
                  <a:lnTo>
                    <a:pt x="228" y="498"/>
                  </a:lnTo>
                  <a:lnTo>
                    <a:pt x="240" y="504"/>
                  </a:lnTo>
                  <a:lnTo>
                    <a:pt x="258" y="504"/>
                  </a:lnTo>
                  <a:lnTo>
                    <a:pt x="270" y="510"/>
                  </a:lnTo>
                  <a:lnTo>
                    <a:pt x="294" y="516"/>
                  </a:lnTo>
                  <a:lnTo>
                    <a:pt x="306" y="522"/>
                  </a:lnTo>
                  <a:lnTo>
                    <a:pt x="324" y="522"/>
                  </a:lnTo>
                  <a:lnTo>
                    <a:pt x="348" y="534"/>
                  </a:lnTo>
                  <a:lnTo>
                    <a:pt x="366" y="534"/>
                  </a:lnTo>
                  <a:lnTo>
                    <a:pt x="378" y="540"/>
                  </a:lnTo>
                  <a:lnTo>
                    <a:pt x="408" y="546"/>
                  </a:lnTo>
                  <a:lnTo>
                    <a:pt x="426" y="552"/>
                  </a:lnTo>
                  <a:lnTo>
                    <a:pt x="444" y="552"/>
                  </a:lnTo>
                  <a:lnTo>
                    <a:pt x="456" y="558"/>
                  </a:lnTo>
                  <a:lnTo>
                    <a:pt x="492" y="564"/>
                  </a:lnTo>
                  <a:lnTo>
                    <a:pt x="504" y="564"/>
                  </a:lnTo>
                  <a:lnTo>
                    <a:pt x="522" y="570"/>
                  </a:lnTo>
                  <a:lnTo>
                    <a:pt x="558" y="576"/>
                  </a:lnTo>
                  <a:lnTo>
                    <a:pt x="576" y="576"/>
                  </a:lnTo>
                  <a:lnTo>
                    <a:pt x="594" y="576"/>
                  </a:lnTo>
                  <a:lnTo>
                    <a:pt x="630" y="582"/>
                  </a:lnTo>
                  <a:lnTo>
                    <a:pt x="648" y="588"/>
                  </a:lnTo>
                  <a:lnTo>
                    <a:pt x="666" y="588"/>
                  </a:lnTo>
                  <a:lnTo>
                    <a:pt x="702" y="594"/>
                  </a:lnTo>
                  <a:lnTo>
                    <a:pt x="720" y="594"/>
                  </a:lnTo>
                  <a:lnTo>
                    <a:pt x="738" y="594"/>
                  </a:lnTo>
                  <a:lnTo>
                    <a:pt x="756" y="600"/>
                  </a:lnTo>
                  <a:lnTo>
                    <a:pt x="792" y="600"/>
                  </a:lnTo>
                  <a:lnTo>
                    <a:pt x="816" y="606"/>
                  </a:lnTo>
                  <a:lnTo>
                    <a:pt x="834" y="606"/>
                  </a:lnTo>
                  <a:lnTo>
                    <a:pt x="870" y="606"/>
                  </a:lnTo>
                  <a:lnTo>
                    <a:pt x="894" y="606"/>
                  </a:lnTo>
                  <a:lnTo>
                    <a:pt x="912" y="612"/>
                  </a:lnTo>
                  <a:lnTo>
                    <a:pt x="948" y="612"/>
                  </a:lnTo>
                  <a:lnTo>
                    <a:pt x="972" y="612"/>
                  </a:lnTo>
                  <a:lnTo>
                    <a:pt x="990" y="612"/>
                  </a:lnTo>
                  <a:lnTo>
                    <a:pt x="1008" y="612"/>
                  </a:lnTo>
                  <a:lnTo>
                    <a:pt x="1050" y="618"/>
                  </a:lnTo>
                  <a:lnTo>
                    <a:pt x="1068" y="618"/>
                  </a:lnTo>
                  <a:lnTo>
                    <a:pt x="1092" y="618"/>
                  </a:lnTo>
                  <a:lnTo>
                    <a:pt x="1128" y="618"/>
                  </a:lnTo>
                  <a:lnTo>
                    <a:pt x="1152" y="618"/>
                  </a:lnTo>
                  <a:lnTo>
                    <a:pt x="1152" y="300"/>
                  </a:lnTo>
                  <a:close/>
                </a:path>
              </a:pathLst>
            </a:custGeom>
            <a:solidFill>
              <a:srgbClr val="FFCC00">
                <a:alpha val="100000"/>
              </a:srgbClr>
            </a:solidFill>
            <a:ln w="9525" cap="flat" cmpd="sng">
              <a:solidFill>
                <a:srgbClr val="000000">
                  <a:alpha val="100000"/>
                </a:srgbClr>
              </a:solidFill>
              <a:prstDash val="solid"/>
              <a:round/>
              <a:headEnd type="none" w="med" len="med"/>
              <a:tailEnd type="none" w="med" len="med"/>
            </a:ln>
          </p:spPr>
          <p:txBody>
            <a:bodyPr/>
            <a:p>
              <a:endParaRPr lang="en-US"/>
            </a:p>
          </p:txBody>
        </p:sp>
        <p:sp>
          <p:nvSpPr>
            <p:cNvPr id="10263" name="Freeform 16"/>
            <p:cNvSpPr/>
            <p:nvPr/>
          </p:nvSpPr>
          <p:spPr>
            <a:xfrm>
              <a:off x="1216" y="1704"/>
              <a:ext cx="1152" cy="600"/>
            </a:xfrm>
            <a:custGeom>
              <a:avLst/>
              <a:gdLst>
                <a:gd name="txL" fmla="*/ 0 w 1152"/>
                <a:gd name="txT" fmla="*/ 0 h 600"/>
                <a:gd name="txR" fmla="*/ 1152 w 1152"/>
                <a:gd name="txB" fmla="*/ 600 h 600"/>
              </a:gdLst>
              <a:ahLst/>
              <a:cxnLst>
                <a:cxn ang="0">
                  <a:pos x="1092" y="600"/>
                </a:cxn>
                <a:cxn ang="0">
                  <a:pos x="1008" y="594"/>
                </a:cxn>
                <a:cxn ang="0">
                  <a:pos x="930" y="594"/>
                </a:cxn>
                <a:cxn ang="0">
                  <a:pos x="852" y="588"/>
                </a:cxn>
                <a:cxn ang="0">
                  <a:pos x="774" y="582"/>
                </a:cxn>
                <a:cxn ang="0">
                  <a:pos x="702" y="576"/>
                </a:cxn>
                <a:cxn ang="0">
                  <a:pos x="630" y="564"/>
                </a:cxn>
                <a:cxn ang="0">
                  <a:pos x="558" y="558"/>
                </a:cxn>
                <a:cxn ang="0">
                  <a:pos x="492" y="546"/>
                </a:cxn>
                <a:cxn ang="0">
                  <a:pos x="426" y="534"/>
                </a:cxn>
                <a:cxn ang="0">
                  <a:pos x="366" y="516"/>
                </a:cxn>
                <a:cxn ang="0">
                  <a:pos x="306" y="504"/>
                </a:cxn>
                <a:cxn ang="0">
                  <a:pos x="258" y="486"/>
                </a:cxn>
                <a:cxn ang="0">
                  <a:pos x="204" y="468"/>
                </a:cxn>
                <a:cxn ang="0">
                  <a:pos x="162" y="456"/>
                </a:cxn>
                <a:cxn ang="0">
                  <a:pos x="126" y="432"/>
                </a:cxn>
                <a:cxn ang="0">
                  <a:pos x="90" y="414"/>
                </a:cxn>
                <a:cxn ang="0">
                  <a:pos x="60" y="396"/>
                </a:cxn>
                <a:cxn ang="0">
                  <a:pos x="36" y="378"/>
                </a:cxn>
                <a:cxn ang="0">
                  <a:pos x="18" y="354"/>
                </a:cxn>
                <a:cxn ang="0">
                  <a:pos x="6" y="336"/>
                </a:cxn>
                <a:cxn ang="0">
                  <a:pos x="0" y="312"/>
                </a:cxn>
                <a:cxn ang="0">
                  <a:pos x="0" y="294"/>
                </a:cxn>
                <a:cxn ang="0">
                  <a:pos x="0" y="270"/>
                </a:cxn>
                <a:cxn ang="0">
                  <a:pos x="12" y="252"/>
                </a:cxn>
                <a:cxn ang="0">
                  <a:pos x="30" y="234"/>
                </a:cxn>
                <a:cxn ang="0">
                  <a:pos x="48" y="210"/>
                </a:cxn>
                <a:cxn ang="0">
                  <a:pos x="78" y="192"/>
                </a:cxn>
                <a:cxn ang="0">
                  <a:pos x="108" y="174"/>
                </a:cxn>
                <a:cxn ang="0">
                  <a:pos x="144" y="156"/>
                </a:cxn>
                <a:cxn ang="0">
                  <a:pos x="186" y="138"/>
                </a:cxn>
                <a:cxn ang="0">
                  <a:pos x="228" y="120"/>
                </a:cxn>
                <a:cxn ang="0">
                  <a:pos x="282" y="102"/>
                </a:cxn>
                <a:cxn ang="0">
                  <a:pos x="336" y="84"/>
                </a:cxn>
                <a:cxn ang="0">
                  <a:pos x="396" y="72"/>
                </a:cxn>
                <a:cxn ang="0">
                  <a:pos x="456" y="60"/>
                </a:cxn>
                <a:cxn ang="0">
                  <a:pos x="522" y="48"/>
                </a:cxn>
                <a:cxn ang="0">
                  <a:pos x="594" y="36"/>
                </a:cxn>
                <a:cxn ang="0">
                  <a:pos x="666" y="24"/>
                </a:cxn>
                <a:cxn ang="0">
                  <a:pos x="738" y="18"/>
                </a:cxn>
                <a:cxn ang="0">
                  <a:pos x="816" y="12"/>
                </a:cxn>
                <a:cxn ang="0">
                  <a:pos x="894" y="6"/>
                </a:cxn>
                <a:cxn ang="0">
                  <a:pos x="972" y="0"/>
                </a:cxn>
                <a:cxn ang="0">
                  <a:pos x="1050" y="0"/>
                </a:cxn>
                <a:cxn ang="0">
                  <a:pos x="1128" y="0"/>
                </a:cxn>
                <a:cxn ang="0">
                  <a:pos x="1152" y="600"/>
                </a:cxn>
              </a:cxnLst>
              <a:rect l="txL" t="txT" r="txR" b="txB"/>
              <a:pathLst>
                <a:path w="1152" h="600">
                  <a:moveTo>
                    <a:pt x="1152" y="600"/>
                  </a:moveTo>
                  <a:lnTo>
                    <a:pt x="1128" y="600"/>
                  </a:lnTo>
                  <a:lnTo>
                    <a:pt x="1092" y="600"/>
                  </a:lnTo>
                  <a:lnTo>
                    <a:pt x="1068" y="600"/>
                  </a:lnTo>
                  <a:lnTo>
                    <a:pt x="1050" y="600"/>
                  </a:lnTo>
                  <a:lnTo>
                    <a:pt x="1008" y="594"/>
                  </a:lnTo>
                  <a:lnTo>
                    <a:pt x="990" y="594"/>
                  </a:lnTo>
                  <a:lnTo>
                    <a:pt x="972" y="594"/>
                  </a:lnTo>
                  <a:lnTo>
                    <a:pt x="930" y="594"/>
                  </a:lnTo>
                  <a:lnTo>
                    <a:pt x="912" y="594"/>
                  </a:lnTo>
                  <a:lnTo>
                    <a:pt x="894" y="588"/>
                  </a:lnTo>
                  <a:lnTo>
                    <a:pt x="852" y="588"/>
                  </a:lnTo>
                  <a:lnTo>
                    <a:pt x="834" y="588"/>
                  </a:lnTo>
                  <a:lnTo>
                    <a:pt x="816" y="588"/>
                  </a:lnTo>
                  <a:lnTo>
                    <a:pt x="774" y="582"/>
                  </a:lnTo>
                  <a:lnTo>
                    <a:pt x="756" y="582"/>
                  </a:lnTo>
                  <a:lnTo>
                    <a:pt x="738" y="576"/>
                  </a:lnTo>
                  <a:lnTo>
                    <a:pt x="702" y="576"/>
                  </a:lnTo>
                  <a:lnTo>
                    <a:pt x="684" y="570"/>
                  </a:lnTo>
                  <a:lnTo>
                    <a:pt x="666" y="570"/>
                  </a:lnTo>
                  <a:lnTo>
                    <a:pt x="630" y="564"/>
                  </a:lnTo>
                  <a:lnTo>
                    <a:pt x="612" y="564"/>
                  </a:lnTo>
                  <a:lnTo>
                    <a:pt x="594" y="558"/>
                  </a:lnTo>
                  <a:lnTo>
                    <a:pt x="558" y="558"/>
                  </a:lnTo>
                  <a:lnTo>
                    <a:pt x="540" y="552"/>
                  </a:lnTo>
                  <a:lnTo>
                    <a:pt x="522" y="552"/>
                  </a:lnTo>
                  <a:lnTo>
                    <a:pt x="492" y="546"/>
                  </a:lnTo>
                  <a:lnTo>
                    <a:pt x="474" y="540"/>
                  </a:lnTo>
                  <a:lnTo>
                    <a:pt x="456" y="540"/>
                  </a:lnTo>
                  <a:lnTo>
                    <a:pt x="426" y="534"/>
                  </a:lnTo>
                  <a:lnTo>
                    <a:pt x="408" y="528"/>
                  </a:lnTo>
                  <a:lnTo>
                    <a:pt x="396" y="522"/>
                  </a:lnTo>
                  <a:lnTo>
                    <a:pt x="366" y="516"/>
                  </a:lnTo>
                  <a:lnTo>
                    <a:pt x="348" y="516"/>
                  </a:lnTo>
                  <a:lnTo>
                    <a:pt x="336" y="510"/>
                  </a:lnTo>
                  <a:lnTo>
                    <a:pt x="306" y="504"/>
                  </a:lnTo>
                  <a:lnTo>
                    <a:pt x="294" y="498"/>
                  </a:lnTo>
                  <a:lnTo>
                    <a:pt x="282" y="498"/>
                  </a:lnTo>
                  <a:lnTo>
                    <a:pt x="258" y="486"/>
                  </a:lnTo>
                  <a:lnTo>
                    <a:pt x="240" y="486"/>
                  </a:lnTo>
                  <a:lnTo>
                    <a:pt x="228" y="480"/>
                  </a:lnTo>
                  <a:lnTo>
                    <a:pt x="204" y="468"/>
                  </a:lnTo>
                  <a:lnTo>
                    <a:pt x="198" y="468"/>
                  </a:lnTo>
                  <a:lnTo>
                    <a:pt x="186" y="462"/>
                  </a:lnTo>
                  <a:lnTo>
                    <a:pt x="162" y="456"/>
                  </a:lnTo>
                  <a:lnTo>
                    <a:pt x="150" y="450"/>
                  </a:lnTo>
                  <a:lnTo>
                    <a:pt x="144" y="444"/>
                  </a:lnTo>
                  <a:lnTo>
                    <a:pt x="126" y="432"/>
                  </a:lnTo>
                  <a:lnTo>
                    <a:pt x="114" y="432"/>
                  </a:lnTo>
                  <a:lnTo>
                    <a:pt x="108" y="426"/>
                  </a:lnTo>
                  <a:lnTo>
                    <a:pt x="90" y="414"/>
                  </a:lnTo>
                  <a:lnTo>
                    <a:pt x="84" y="408"/>
                  </a:lnTo>
                  <a:lnTo>
                    <a:pt x="78" y="408"/>
                  </a:lnTo>
                  <a:lnTo>
                    <a:pt x="60" y="396"/>
                  </a:lnTo>
                  <a:lnTo>
                    <a:pt x="54" y="390"/>
                  </a:lnTo>
                  <a:lnTo>
                    <a:pt x="48" y="384"/>
                  </a:lnTo>
                  <a:lnTo>
                    <a:pt x="36" y="378"/>
                  </a:lnTo>
                  <a:lnTo>
                    <a:pt x="30" y="372"/>
                  </a:lnTo>
                  <a:lnTo>
                    <a:pt x="30" y="366"/>
                  </a:lnTo>
                  <a:lnTo>
                    <a:pt x="18" y="354"/>
                  </a:lnTo>
                  <a:lnTo>
                    <a:pt x="18" y="348"/>
                  </a:lnTo>
                  <a:lnTo>
                    <a:pt x="12" y="348"/>
                  </a:lnTo>
                  <a:lnTo>
                    <a:pt x="6" y="336"/>
                  </a:lnTo>
                  <a:lnTo>
                    <a:pt x="6" y="330"/>
                  </a:lnTo>
                  <a:lnTo>
                    <a:pt x="0" y="324"/>
                  </a:lnTo>
                  <a:lnTo>
                    <a:pt x="0" y="312"/>
                  </a:lnTo>
                  <a:lnTo>
                    <a:pt x="0" y="306"/>
                  </a:lnTo>
                  <a:lnTo>
                    <a:pt x="0" y="294"/>
                  </a:lnTo>
                  <a:lnTo>
                    <a:pt x="0" y="288"/>
                  </a:lnTo>
                  <a:lnTo>
                    <a:pt x="0" y="282"/>
                  </a:lnTo>
                  <a:lnTo>
                    <a:pt x="0" y="270"/>
                  </a:lnTo>
                  <a:lnTo>
                    <a:pt x="6" y="270"/>
                  </a:lnTo>
                  <a:lnTo>
                    <a:pt x="6" y="264"/>
                  </a:lnTo>
                  <a:lnTo>
                    <a:pt x="12" y="252"/>
                  </a:lnTo>
                  <a:lnTo>
                    <a:pt x="18" y="246"/>
                  </a:lnTo>
                  <a:lnTo>
                    <a:pt x="18" y="240"/>
                  </a:lnTo>
                  <a:lnTo>
                    <a:pt x="30" y="234"/>
                  </a:lnTo>
                  <a:lnTo>
                    <a:pt x="30" y="228"/>
                  </a:lnTo>
                  <a:lnTo>
                    <a:pt x="36" y="222"/>
                  </a:lnTo>
                  <a:lnTo>
                    <a:pt x="48" y="210"/>
                  </a:lnTo>
                  <a:lnTo>
                    <a:pt x="54" y="204"/>
                  </a:lnTo>
                  <a:lnTo>
                    <a:pt x="60" y="198"/>
                  </a:lnTo>
                  <a:lnTo>
                    <a:pt x="78" y="192"/>
                  </a:lnTo>
                  <a:lnTo>
                    <a:pt x="84" y="186"/>
                  </a:lnTo>
                  <a:lnTo>
                    <a:pt x="90" y="180"/>
                  </a:lnTo>
                  <a:lnTo>
                    <a:pt x="108" y="174"/>
                  </a:lnTo>
                  <a:lnTo>
                    <a:pt x="114" y="168"/>
                  </a:lnTo>
                  <a:lnTo>
                    <a:pt x="126" y="162"/>
                  </a:lnTo>
                  <a:lnTo>
                    <a:pt x="144" y="156"/>
                  </a:lnTo>
                  <a:lnTo>
                    <a:pt x="150" y="150"/>
                  </a:lnTo>
                  <a:lnTo>
                    <a:pt x="162" y="144"/>
                  </a:lnTo>
                  <a:lnTo>
                    <a:pt x="186" y="138"/>
                  </a:lnTo>
                  <a:lnTo>
                    <a:pt x="198" y="132"/>
                  </a:lnTo>
                  <a:lnTo>
                    <a:pt x="204" y="126"/>
                  </a:lnTo>
                  <a:lnTo>
                    <a:pt x="228" y="120"/>
                  </a:lnTo>
                  <a:lnTo>
                    <a:pt x="240" y="114"/>
                  </a:lnTo>
                  <a:lnTo>
                    <a:pt x="258" y="108"/>
                  </a:lnTo>
                  <a:lnTo>
                    <a:pt x="282" y="102"/>
                  </a:lnTo>
                  <a:lnTo>
                    <a:pt x="294" y="96"/>
                  </a:lnTo>
                  <a:lnTo>
                    <a:pt x="306" y="96"/>
                  </a:lnTo>
                  <a:lnTo>
                    <a:pt x="336" y="84"/>
                  </a:lnTo>
                  <a:lnTo>
                    <a:pt x="348" y="84"/>
                  </a:lnTo>
                  <a:lnTo>
                    <a:pt x="366" y="78"/>
                  </a:lnTo>
                  <a:lnTo>
                    <a:pt x="396" y="72"/>
                  </a:lnTo>
                  <a:lnTo>
                    <a:pt x="408" y="66"/>
                  </a:lnTo>
                  <a:lnTo>
                    <a:pt x="426" y="66"/>
                  </a:lnTo>
                  <a:lnTo>
                    <a:pt x="456" y="60"/>
                  </a:lnTo>
                  <a:lnTo>
                    <a:pt x="474" y="54"/>
                  </a:lnTo>
                  <a:lnTo>
                    <a:pt x="492" y="54"/>
                  </a:lnTo>
                  <a:lnTo>
                    <a:pt x="522" y="48"/>
                  </a:lnTo>
                  <a:lnTo>
                    <a:pt x="540" y="42"/>
                  </a:lnTo>
                  <a:lnTo>
                    <a:pt x="558" y="42"/>
                  </a:lnTo>
                  <a:lnTo>
                    <a:pt x="594" y="36"/>
                  </a:lnTo>
                  <a:lnTo>
                    <a:pt x="612" y="36"/>
                  </a:lnTo>
                  <a:lnTo>
                    <a:pt x="630" y="30"/>
                  </a:lnTo>
                  <a:lnTo>
                    <a:pt x="666" y="24"/>
                  </a:lnTo>
                  <a:lnTo>
                    <a:pt x="684" y="24"/>
                  </a:lnTo>
                  <a:lnTo>
                    <a:pt x="702" y="24"/>
                  </a:lnTo>
                  <a:lnTo>
                    <a:pt x="738" y="18"/>
                  </a:lnTo>
                  <a:lnTo>
                    <a:pt x="756" y="18"/>
                  </a:lnTo>
                  <a:lnTo>
                    <a:pt x="774" y="12"/>
                  </a:lnTo>
                  <a:lnTo>
                    <a:pt x="816" y="12"/>
                  </a:lnTo>
                  <a:lnTo>
                    <a:pt x="834" y="12"/>
                  </a:lnTo>
                  <a:lnTo>
                    <a:pt x="852" y="6"/>
                  </a:lnTo>
                  <a:lnTo>
                    <a:pt x="894" y="6"/>
                  </a:lnTo>
                  <a:lnTo>
                    <a:pt x="912" y="6"/>
                  </a:lnTo>
                  <a:lnTo>
                    <a:pt x="930" y="6"/>
                  </a:lnTo>
                  <a:lnTo>
                    <a:pt x="972" y="0"/>
                  </a:lnTo>
                  <a:lnTo>
                    <a:pt x="990" y="0"/>
                  </a:lnTo>
                  <a:lnTo>
                    <a:pt x="1008" y="0"/>
                  </a:lnTo>
                  <a:lnTo>
                    <a:pt x="1050" y="0"/>
                  </a:lnTo>
                  <a:lnTo>
                    <a:pt x="1068" y="0"/>
                  </a:lnTo>
                  <a:lnTo>
                    <a:pt x="1092" y="0"/>
                  </a:lnTo>
                  <a:lnTo>
                    <a:pt x="1128" y="0"/>
                  </a:lnTo>
                  <a:lnTo>
                    <a:pt x="1152" y="0"/>
                  </a:lnTo>
                  <a:lnTo>
                    <a:pt x="1152" y="300"/>
                  </a:lnTo>
                  <a:lnTo>
                    <a:pt x="1152" y="600"/>
                  </a:lnTo>
                  <a:close/>
                </a:path>
              </a:pathLst>
            </a:custGeom>
            <a:solidFill>
              <a:srgbClr val="FFFF00">
                <a:alpha val="100000"/>
              </a:srgbClr>
            </a:solidFill>
            <a:ln w="9525" cap="flat" cmpd="sng">
              <a:solidFill>
                <a:srgbClr val="000000">
                  <a:alpha val="100000"/>
                </a:srgbClr>
              </a:solidFill>
              <a:prstDash val="solid"/>
              <a:round/>
              <a:headEnd type="none" w="med" len="med"/>
              <a:tailEnd type="none" w="med" len="med"/>
            </a:ln>
          </p:spPr>
          <p:txBody>
            <a:bodyPr/>
            <a:p>
              <a:endParaRPr lang="en-US"/>
            </a:p>
          </p:txBody>
        </p:sp>
      </p:grpSp>
      <p:sp>
        <p:nvSpPr>
          <p:cNvPr id="10247" name="Rectangle 17"/>
          <p:cNvSpPr/>
          <p:nvPr/>
        </p:nvSpPr>
        <p:spPr>
          <a:xfrm>
            <a:off x="2286000" y="3897313"/>
            <a:ext cx="347663" cy="200025"/>
          </a:xfrm>
          <a:prstGeom prst="rect">
            <a:avLst/>
          </a:prstGeom>
          <a:solidFill>
            <a:srgbClr val="00CC99"/>
          </a:solidFill>
          <a:ln w="9525" cap="flat" cmpd="sng">
            <a:solidFill>
              <a:srgbClr val="000000"/>
            </a:solidFill>
            <a:prstDash val="solid"/>
            <a:miter/>
            <a:headEnd type="none" w="med" len="med"/>
            <a:tailEnd type="none" w="med" len="med"/>
          </a:ln>
        </p:spPr>
        <p:txBody>
          <a:bodyPr/>
          <a:p>
            <a:pPr eaLnBrk="1" hangingPunct="1">
              <a:buNone/>
            </a:pPr>
            <a:endParaRPr b="1" dirty="0">
              <a:latin typeface="Arial" panose="020B0604020202020204" pitchFamily="34" charset="0"/>
            </a:endParaRPr>
          </a:p>
        </p:txBody>
      </p:sp>
      <p:sp>
        <p:nvSpPr>
          <p:cNvPr id="10248" name="Rectangle 18"/>
          <p:cNvSpPr/>
          <p:nvPr/>
        </p:nvSpPr>
        <p:spPr>
          <a:xfrm>
            <a:off x="2286000" y="4278313"/>
            <a:ext cx="347663" cy="200025"/>
          </a:xfrm>
          <a:prstGeom prst="rect">
            <a:avLst/>
          </a:prstGeom>
          <a:solidFill>
            <a:srgbClr val="3333CC"/>
          </a:solidFill>
          <a:ln w="9525" cap="flat" cmpd="sng">
            <a:solidFill>
              <a:srgbClr val="000000"/>
            </a:solidFill>
            <a:prstDash val="solid"/>
            <a:miter/>
            <a:headEnd type="none" w="med" len="med"/>
            <a:tailEnd type="none" w="med" len="med"/>
          </a:ln>
        </p:spPr>
        <p:txBody>
          <a:bodyPr/>
          <a:p>
            <a:pPr eaLnBrk="1" hangingPunct="1">
              <a:buNone/>
            </a:pPr>
            <a:endParaRPr b="1" dirty="0">
              <a:latin typeface="Arial" panose="020B0604020202020204" pitchFamily="34" charset="0"/>
            </a:endParaRPr>
          </a:p>
        </p:txBody>
      </p:sp>
      <p:sp>
        <p:nvSpPr>
          <p:cNvPr id="10249" name="Rectangle 19"/>
          <p:cNvSpPr/>
          <p:nvPr/>
        </p:nvSpPr>
        <p:spPr>
          <a:xfrm>
            <a:off x="2286000" y="5268913"/>
            <a:ext cx="347663" cy="200025"/>
          </a:xfrm>
          <a:prstGeom prst="rect">
            <a:avLst/>
          </a:prstGeom>
          <a:solidFill>
            <a:srgbClr val="FF0000"/>
          </a:solidFill>
          <a:ln w="9525" cap="flat" cmpd="sng">
            <a:solidFill>
              <a:srgbClr val="000000"/>
            </a:solidFill>
            <a:prstDash val="solid"/>
            <a:miter/>
            <a:headEnd type="none" w="med" len="med"/>
            <a:tailEnd type="none" w="med" len="med"/>
          </a:ln>
        </p:spPr>
        <p:txBody>
          <a:bodyPr/>
          <a:p>
            <a:pPr eaLnBrk="1" hangingPunct="1">
              <a:buNone/>
            </a:pPr>
            <a:endParaRPr b="1" dirty="0">
              <a:latin typeface="Arial" panose="020B0604020202020204" pitchFamily="34" charset="0"/>
            </a:endParaRPr>
          </a:p>
        </p:txBody>
      </p:sp>
      <p:sp>
        <p:nvSpPr>
          <p:cNvPr id="10250" name="Rectangle 20"/>
          <p:cNvSpPr/>
          <p:nvPr/>
        </p:nvSpPr>
        <p:spPr>
          <a:xfrm>
            <a:off x="2286000" y="4735513"/>
            <a:ext cx="347663" cy="200025"/>
          </a:xfrm>
          <a:prstGeom prst="rect">
            <a:avLst/>
          </a:prstGeom>
          <a:solidFill>
            <a:srgbClr val="FFFF00"/>
          </a:solidFill>
          <a:ln w="9525" cap="flat" cmpd="sng">
            <a:solidFill>
              <a:srgbClr val="000000"/>
            </a:solidFill>
            <a:prstDash val="solid"/>
            <a:miter/>
            <a:headEnd type="none" w="med" len="med"/>
            <a:tailEnd type="none" w="med" len="med"/>
          </a:ln>
        </p:spPr>
        <p:txBody>
          <a:bodyPr/>
          <a:p>
            <a:pPr eaLnBrk="1" hangingPunct="1">
              <a:buNone/>
            </a:pPr>
            <a:endParaRPr b="1" dirty="0">
              <a:latin typeface="Arial" panose="020B0604020202020204" pitchFamily="34" charset="0"/>
            </a:endParaRPr>
          </a:p>
        </p:txBody>
      </p:sp>
      <p:sp>
        <p:nvSpPr>
          <p:cNvPr id="10251" name="Rectangle 21"/>
          <p:cNvSpPr/>
          <p:nvPr/>
        </p:nvSpPr>
        <p:spPr>
          <a:xfrm>
            <a:off x="2032000" y="3748088"/>
            <a:ext cx="3733800" cy="2057400"/>
          </a:xfrm>
          <a:prstGeom prst="rect">
            <a:avLst/>
          </a:prstGeom>
          <a:noFill/>
          <a:ln w="9525" cap="flat" cmpd="sng">
            <a:solidFill>
              <a:srgbClr val="000000"/>
            </a:solidFill>
            <a:prstDash val="solid"/>
            <a:miter/>
            <a:headEnd type="none" w="med" len="med"/>
            <a:tailEnd type="none" w="med" len="med"/>
          </a:ln>
        </p:spPr>
        <p:txBody>
          <a:bodyPr/>
          <a:p>
            <a:pPr eaLnBrk="1" hangingPunct="1">
              <a:buNone/>
            </a:pPr>
            <a:endParaRPr b="1" dirty="0">
              <a:latin typeface="Arial" panose="020B0604020202020204" pitchFamily="34" charset="0"/>
            </a:endParaRPr>
          </a:p>
        </p:txBody>
      </p:sp>
      <p:sp>
        <p:nvSpPr>
          <p:cNvPr id="10252" name="Rectangle 22"/>
          <p:cNvSpPr/>
          <p:nvPr/>
        </p:nvSpPr>
        <p:spPr>
          <a:xfrm>
            <a:off x="2770188" y="3851275"/>
            <a:ext cx="2944812" cy="276860"/>
          </a:xfrm>
          <a:prstGeom prst="rect">
            <a:avLst/>
          </a:prstGeom>
          <a:noFill/>
          <a:ln w="9525">
            <a:noFill/>
          </a:ln>
        </p:spPr>
        <p:txBody>
          <a:bodyPr lIns="0" tIns="0" rIns="0" bIns="0">
            <a:spAutoFit/>
          </a:bodyPr>
          <a:p>
            <a:pPr eaLnBrk="1" hangingPunct="1">
              <a:buNone/>
            </a:pPr>
            <a:r>
              <a:rPr b="1" dirty="0">
                <a:latin typeface="Times New Roman" panose="02020603050405020304" pitchFamily="18" charset="0"/>
              </a:rPr>
              <a:t>Nộp thuế cho lãnh chúa</a:t>
            </a:r>
            <a:endParaRPr b="1" dirty="0">
              <a:latin typeface="Times New Roman" panose="02020603050405020304" pitchFamily="18" charset="0"/>
            </a:endParaRPr>
          </a:p>
        </p:txBody>
      </p:sp>
      <p:sp>
        <p:nvSpPr>
          <p:cNvPr id="10253" name="Rectangle 23"/>
          <p:cNvSpPr/>
          <p:nvPr/>
        </p:nvSpPr>
        <p:spPr>
          <a:xfrm>
            <a:off x="2770188" y="4267200"/>
            <a:ext cx="2107565" cy="276860"/>
          </a:xfrm>
          <a:prstGeom prst="rect">
            <a:avLst/>
          </a:prstGeom>
          <a:noFill/>
          <a:ln w="9525">
            <a:noFill/>
          </a:ln>
        </p:spPr>
        <p:txBody>
          <a:bodyPr wrap="none" lIns="0" tIns="0" rIns="0" bIns="0">
            <a:spAutoFit/>
          </a:bodyPr>
          <a:p>
            <a:pPr eaLnBrk="1" hangingPunct="1">
              <a:buNone/>
            </a:pPr>
            <a:r>
              <a:rPr b="1" dirty="0">
                <a:latin typeface="Times New Roman" panose="02020603050405020304" pitchFamily="18" charset="0"/>
              </a:rPr>
              <a:t>Nộp thuế cho nhà thờ</a:t>
            </a:r>
            <a:endParaRPr b="1" dirty="0">
              <a:latin typeface="Times New Roman" panose="02020603050405020304" pitchFamily="18" charset="0"/>
            </a:endParaRPr>
          </a:p>
        </p:txBody>
      </p:sp>
      <p:sp>
        <p:nvSpPr>
          <p:cNvPr id="10254" name="Rectangle 24"/>
          <p:cNvSpPr/>
          <p:nvPr/>
        </p:nvSpPr>
        <p:spPr>
          <a:xfrm>
            <a:off x="2770188" y="5222875"/>
            <a:ext cx="2640012" cy="276860"/>
          </a:xfrm>
          <a:prstGeom prst="rect">
            <a:avLst/>
          </a:prstGeom>
          <a:noFill/>
          <a:ln w="9525">
            <a:noFill/>
          </a:ln>
        </p:spPr>
        <p:txBody>
          <a:bodyPr lIns="0" tIns="0" rIns="0" bIns="0">
            <a:spAutoFit/>
          </a:bodyPr>
          <a:p>
            <a:pPr eaLnBrk="1" hangingPunct="1">
              <a:buNone/>
            </a:pPr>
            <a:r>
              <a:rPr b="1" dirty="0">
                <a:latin typeface="Times New Roman" panose="02020603050405020304" pitchFamily="18" charset="0"/>
              </a:rPr>
              <a:t>Phần còn lại của nông dân</a:t>
            </a:r>
            <a:endParaRPr b="1" dirty="0">
              <a:latin typeface="Times New Roman" panose="02020603050405020304" pitchFamily="18" charset="0"/>
            </a:endParaRPr>
          </a:p>
        </p:txBody>
      </p:sp>
      <p:sp>
        <p:nvSpPr>
          <p:cNvPr id="10255" name="Rectangle 25"/>
          <p:cNvSpPr/>
          <p:nvPr/>
        </p:nvSpPr>
        <p:spPr>
          <a:xfrm>
            <a:off x="2770188" y="4706938"/>
            <a:ext cx="2936875" cy="276860"/>
          </a:xfrm>
          <a:prstGeom prst="rect">
            <a:avLst/>
          </a:prstGeom>
          <a:noFill/>
          <a:ln w="9525">
            <a:noFill/>
          </a:ln>
        </p:spPr>
        <p:txBody>
          <a:bodyPr wrap="none" lIns="0" tIns="0" rIns="0" bIns="0">
            <a:spAutoFit/>
          </a:bodyPr>
          <a:p>
            <a:pPr eaLnBrk="1" hangingPunct="1">
              <a:buNone/>
            </a:pPr>
            <a:r>
              <a:rPr b="1" dirty="0">
                <a:latin typeface="Times New Roman" panose="02020603050405020304" pitchFamily="18" charset="0"/>
              </a:rPr>
              <a:t>Nộp cho nhà nước Phong kiến</a:t>
            </a:r>
            <a:endParaRPr b="1" dirty="0">
              <a:latin typeface="Times New Roman" panose="02020603050405020304" pitchFamily="18" charset="0"/>
            </a:endParaRPr>
          </a:p>
        </p:txBody>
      </p:sp>
      <p:sp>
        <p:nvSpPr>
          <p:cNvPr id="10256" name="Text Box 30"/>
          <p:cNvSpPr txBox="1"/>
          <p:nvPr/>
        </p:nvSpPr>
        <p:spPr>
          <a:xfrm>
            <a:off x="4419600" y="1473200"/>
            <a:ext cx="1143000" cy="58356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b="1" dirty="0">
                <a:solidFill>
                  <a:srgbClr val="C00000"/>
                </a:solidFill>
                <a:latin typeface="Times New Roman" panose="02020603050405020304" pitchFamily="18" charset="0"/>
                <a:cs typeface="Arial" panose="020B0604020202020204" pitchFamily="34" charset="0"/>
              </a:rPr>
              <a:t>50%</a:t>
            </a:r>
            <a:endParaRPr b="1" dirty="0">
              <a:solidFill>
                <a:srgbClr val="C00000"/>
              </a:solidFill>
              <a:latin typeface="Times New Roman" panose="02020603050405020304" pitchFamily="18" charset="0"/>
              <a:ea typeface="Arial" panose="020B0604020202020204" pitchFamily="34" charset="0"/>
            </a:endParaRPr>
          </a:p>
        </p:txBody>
      </p:sp>
      <p:sp>
        <p:nvSpPr>
          <p:cNvPr id="10257" name="Text Box 31"/>
          <p:cNvSpPr txBox="1"/>
          <p:nvPr/>
        </p:nvSpPr>
        <p:spPr>
          <a:xfrm>
            <a:off x="7239000" y="985838"/>
            <a:ext cx="1143000" cy="58356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b="1" dirty="0">
                <a:latin typeface="Times New Roman" panose="02020603050405020304" pitchFamily="18" charset="0"/>
                <a:cs typeface="Arial" panose="020B0604020202020204" pitchFamily="34" charset="0"/>
              </a:rPr>
              <a:t>25%</a:t>
            </a:r>
            <a:endParaRPr b="1" dirty="0">
              <a:latin typeface="Times New Roman" panose="02020603050405020304" pitchFamily="18" charset="0"/>
              <a:ea typeface="Arial" panose="020B0604020202020204" pitchFamily="34" charset="0"/>
            </a:endParaRPr>
          </a:p>
        </p:txBody>
      </p:sp>
      <p:sp>
        <p:nvSpPr>
          <p:cNvPr id="10258" name="Text Box 32"/>
          <p:cNvSpPr txBox="1"/>
          <p:nvPr/>
        </p:nvSpPr>
        <p:spPr>
          <a:xfrm>
            <a:off x="8229600" y="1595438"/>
            <a:ext cx="1066800" cy="58356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b="1" dirty="0">
                <a:latin typeface="Times New Roman" panose="02020603050405020304" pitchFamily="18" charset="0"/>
                <a:cs typeface="Arial" panose="020B0604020202020204" pitchFamily="34" charset="0"/>
              </a:rPr>
              <a:t>10%</a:t>
            </a:r>
            <a:endParaRPr b="1" dirty="0">
              <a:latin typeface="Times New Roman" panose="02020603050405020304" pitchFamily="18" charset="0"/>
              <a:ea typeface="Arial" panose="020B0604020202020204" pitchFamily="34" charset="0"/>
            </a:endParaRPr>
          </a:p>
        </p:txBody>
      </p:sp>
      <p:sp>
        <p:nvSpPr>
          <p:cNvPr id="10259" name="Text Box 33"/>
          <p:cNvSpPr txBox="1"/>
          <p:nvPr/>
        </p:nvSpPr>
        <p:spPr>
          <a:xfrm>
            <a:off x="6324600" y="1900238"/>
            <a:ext cx="1143000" cy="58356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b="1" dirty="0">
                <a:latin typeface="Times New Roman" panose="02020603050405020304" pitchFamily="18" charset="0"/>
                <a:cs typeface="Arial" panose="020B0604020202020204" pitchFamily="34" charset="0"/>
              </a:rPr>
              <a:t>15%</a:t>
            </a:r>
            <a:endParaRPr b="1" dirty="0">
              <a:latin typeface="Times New Roman" panose="02020603050405020304" pitchFamily="18" charset="0"/>
              <a:ea typeface="Arial" panose="020B0604020202020204" pitchFamily="34" charset="0"/>
            </a:endParaRPr>
          </a:p>
        </p:txBody>
      </p:sp>
      <p:sp>
        <p:nvSpPr>
          <p:cNvPr id="10260" name="Text Box 34"/>
          <p:cNvSpPr txBox="1"/>
          <p:nvPr/>
        </p:nvSpPr>
        <p:spPr>
          <a:xfrm>
            <a:off x="3048000" y="6248400"/>
            <a:ext cx="7162800" cy="46037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endParaRPr sz="2400" dirty="0">
              <a:latin typeface="Times New Roman" panose="02020603050405020304" pitchFamily="18" charset="0"/>
              <a:ea typeface="Arial" panose="020B0604020202020204" pitchFamily="34" charset="0"/>
            </a:endParaRPr>
          </a:p>
        </p:txBody>
      </p:sp>
      <p:sp>
        <p:nvSpPr>
          <p:cNvPr id="219171" name="Text Box 35"/>
          <p:cNvSpPr txBox="1"/>
          <p:nvPr/>
        </p:nvSpPr>
        <p:spPr>
          <a:xfrm>
            <a:off x="1487488" y="6021388"/>
            <a:ext cx="9372600" cy="46037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sz="2400" b="1" dirty="0">
                <a:latin typeface="Times New Roman" panose="02020603050405020304" pitchFamily="18" charset="0"/>
                <a:cs typeface="Arial" panose="020B0604020202020204" pitchFamily="34" charset="0"/>
              </a:rPr>
              <a:t> THU NHẬP CỦA NÔNG DÂN PHÁP TRƯỚC CÁCH MẠNG 1789</a:t>
            </a:r>
            <a:endParaRPr sz="2400" b="1" dirty="0">
              <a:latin typeface="Times New Roman" panose="02020603050405020304" pitchFamily="18" charset="0"/>
              <a:ea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9171"/>
                                        </p:tgtEl>
                                        <p:attrNameLst>
                                          <p:attrName>style.visibility</p:attrName>
                                        </p:attrNameLst>
                                      </p:cBhvr>
                                      <p:to>
                                        <p:strVal val="visible"/>
                                      </p:to>
                                    </p:set>
                                    <p:anim calcmode="lin" valueType="num">
                                      <p:cBhvr additive="base">
                                        <p:cTn id="7" dur="1000" fill="hold"/>
                                        <p:tgtEl>
                                          <p:spTgt spid="219171"/>
                                        </p:tgtEl>
                                        <p:attrNameLst>
                                          <p:attrName>ppt_x</p:attrName>
                                        </p:attrNameLst>
                                      </p:cBhvr>
                                      <p:tavLst>
                                        <p:tav tm="0">
                                          <p:val>
                                            <p:strVal val="#ppt_x"/>
                                          </p:val>
                                        </p:tav>
                                        <p:tav tm="100000">
                                          <p:val>
                                            <p:strVal val="#ppt_x"/>
                                          </p:val>
                                        </p:tav>
                                      </p:tavLst>
                                    </p:anim>
                                    <p:anim calcmode="lin" valueType="num">
                                      <p:cBhvr additive="base">
                                        <p:cTn id="8" dur="1000" fill="hold"/>
                                        <p:tgtEl>
                                          <p:spTgt spid="219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Flowchart: Alternate Process 26"/>
          <p:cNvSpPr/>
          <p:nvPr/>
        </p:nvSpPr>
        <p:spPr>
          <a:xfrm>
            <a:off x="2003425" y="1125538"/>
            <a:ext cx="3284538" cy="71913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000" b="1" dirty="0">
                <a:solidFill>
                  <a:srgbClr val="000000"/>
                </a:solidFill>
                <a:latin typeface="Times New Roman" panose="02020603050405020304" pitchFamily="18" charset="0"/>
                <a:cs typeface="Times New Roman" panose="02020603050405020304" pitchFamily="18" charset="0"/>
              </a:rPr>
              <a:t>Đẳng cấp quý tộc phong kiến</a:t>
            </a:r>
            <a:endParaRPr lang="vi-VN" altLang="x-none" sz="2000" b="1" dirty="0">
              <a:solidFill>
                <a:srgbClr val="000000"/>
              </a:solidFill>
              <a:latin typeface="Times New Roman" panose="02020603050405020304" pitchFamily="18" charset="0"/>
              <a:ea typeface="Times New Roman" panose="02020603050405020304" pitchFamily="18" charset="0"/>
            </a:endParaRPr>
          </a:p>
        </p:txBody>
      </p:sp>
      <p:sp>
        <p:nvSpPr>
          <p:cNvPr id="28" name="Flowchart: Alternate Process 27"/>
          <p:cNvSpPr/>
          <p:nvPr/>
        </p:nvSpPr>
        <p:spPr>
          <a:xfrm>
            <a:off x="2024063" y="2143125"/>
            <a:ext cx="3168650" cy="51911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000" b="1" dirty="0">
                <a:solidFill>
                  <a:srgbClr val="000000"/>
                </a:solidFill>
                <a:latin typeface="Times New Roman" panose="02020603050405020304" pitchFamily="18" charset="0"/>
                <a:cs typeface="Times New Roman" panose="02020603050405020304" pitchFamily="18" charset="0"/>
              </a:rPr>
              <a:t>Đẳng cấp Tăng lữ </a:t>
            </a:r>
            <a:endParaRPr lang="vi-VN" altLang="x-none" sz="2000" b="1" dirty="0">
              <a:solidFill>
                <a:srgbClr val="000000"/>
              </a:solidFill>
              <a:latin typeface="Times New Roman" panose="02020603050405020304" pitchFamily="18" charset="0"/>
              <a:ea typeface="Times New Roman" panose="02020603050405020304" pitchFamily="18" charset="0"/>
            </a:endParaRPr>
          </a:p>
        </p:txBody>
      </p:sp>
      <p:sp>
        <p:nvSpPr>
          <p:cNvPr id="29" name="Flowchart: Alternate Process 28"/>
          <p:cNvSpPr/>
          <p:nvPr/>
        </p:nvSpPr>
        <p:spPr>
          <a:xfrm>
            <a:off x="2003425" y="4129088"/>
            <a:ext cx="3168650" cy="942975"/>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000" b="1" dirty="0">
                <a:solidFill>
                  <a:srgbClr val="000000"/>
                </a:solidFill>
                <a:latin typeface="Times New Roman" panose="02020603050405020304" pitchFamily="18" charset="0"/>
                <a:cs typeface="Times New Roman" panose="02020603050405020304" pitchFamily="18" charset="0"/>
              </a:rPr>
              <a:t>Đẳng cấp thứ ba</a:t>
            </a:r>
            <a:endParaRPr sz="2000" b="1" dirty="0">
              <a:solidFill>
                <a:srgbClr val="000000"/>
              </a:solidFill>
              <a:latin typeface="Times New Roman" panose="02020603050405020304" pitchFamily="18" charset="0"/>
              <a:cs typeface="Times New Roman" panose="02020603050405020304" pitchFamily="18" charset="0"/>
            </a:endParaRPr>
          </a:p>
          <a:p>
            <a:pPr lvl="0" algn="ctr" eaLnBrk="1" hangingPunct="1">
              <a:buNone/>
            </a:pPr>
            <a:r>
              <a:rPr sz="2000" b="1" i="1" dirty="0">
                <a:solidFill>
                  <a:srgbClr val="000000"/>
                </a:solidFill>
                <a:latin typeface="Times New Roman" panose="02020603050405020304" pitchFamily="18" charset="0"/>
                <a:cs typeface="Times New Roman" panose="02020603050405020304" pitchFamily="18" charset="0"/>
              </a:rPr>
              <a:t>(nông dân, tư sản, bình dân thành thị)</a:t>
            </a:r>
            <a:endParaRPr lang="vi-VN" altLang="x-none" sz="2000" b="1" i="1" dirty="0">
              <a:solidFill>
                <a:srgbClr val="000000"/>
              </a:solidFill>
              <a:latin typeface="Times New Roman" panose="02020603050405020304" pitchFamily="18" charset="0"/>
              <a:ea typeface="Times New Roman" panose="02020603050405020304" pitchFamily="18" charset="0"/>
            </a:endParaRPr>
          </a:p>
        </p:txBody>
      </p:sp>
      <p:sp>
        <p:nvSpPr>
          <p:cNvPr id="33" name="Flowchart: Preparation 32"/>
          <p:cNvSpPr/>
          <p:nvPr/>
        </p:nvSpPr>
        <p:spPr>
          <a:xfrm>
            <a:off x="5707063" y="1436688"/>
            <a:ext cx="2736850" cy="1098550"/>
          </a:xfrm>
          <a:prstGeom prst="flowChartPreparation">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000" b="1" dirty="0">
                <a:solidFill>
                  <a:srgbClr val="000000"/>
                </a:solidFill>
                <a:latin typeface="Times New Roman" panose="02020603050405020304" pitchFamily="18" charset="0"/>
                <a:cs typeface="Times New Roman" panose="02020603050405020304" pitchFamily="18" charset="0"/>
              </a:rPr>
              <a:t>Được hưởng mọi đặc quyền đặc lợi</a:t>
            </a:r>
            <a:endParaRPr lang="vi-VN" altLang="x-none" sz="2000" b="1" dirty="0">
              <a:solidFill>
                <a:srgbClr val="000000"/>
              </a:solidFill>
              <a:latin typeface="Times New Roman" panose="02020603050405020304" pitchFamily="18" charset="0"/>
              <a:ea typeface="Times New Roman" panose="02020603050405020304" pitchFamily="18" charset="0"/>
            </a:endParaRPr>
          </a:p>
        </p:txBody>
      </p:sp>
      <p:sp>
        <p:nvSpPr>
          <p:cNvPr id="34" name="Flowchart: Preparation 33"/>
          <p:cNvSpPr/>
          <p:nvPr/>
        </p:nvSpPr>
        <p:spPr>
          <a:xfrm>
            <a:off x="5735638" y="3716338"/>
            <a:ext cx="2736850" cy="1098550"/>
          </a:xfrm>
          <a:prstGeom prst="flowChartPreparation">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000" b="1" dirty="0">
                <a:solidFill>
                  <a:srgbClr val="000000"/>
                </a:solidFill>
                <a:latin typeface="Times New Roman" panose="02020603050405020304" pitchFamily="18" charset="0"/>
                <a:cs typeface="Times New Roman" panose="02020603050405020304" pitchFamily="18" charset="0"/>
              </a:rPr>
              <a:t>Chịu mọi thứ thuế v</a:t>
            </a:r>
            <a:r>
              <a:rPr sz="2000" b="1" dirty="0">
                <a:solidFill>
                  <a:srgbClr val="000000"/>
                </a:solidFill>
                <a:latin typeface="Times New Roman" panose="02020603050405020304" pitchFamily="18" charset="0"/>
                <a:ea typeface="Times New Roman" panose="02020603050405020304" pitchFamily="18" charset="0"/>
              </a:rPr>
              <a:t>à</a:t>
            </a:r>
            <a:r>
              <a:rPr sz="2000" b="1" dirty="0">
                <a:solidFill>
                  <a:srgbClr val="000000"/>
                </a:solidFill>
                <a:latin typeface="Times New Roman" panose="02020603050405020304" pitchFamily="18" charset="0"/>
                <a:cs typeface="Times New Roman" panose="02020603050405020304" pitchFamily="18" charset="0"/>
              </a:rPr>
              <a:t> nghĩa vụ</a:t>
            </a:r>
            <a:endParaRPr lang="vi-VN" altLang="x-none" sz="2000" b="1" dirty="0">
              <a:solidFill>
                <a:srgbClr val="000000"/>
              </a:solidFill>
              <a:latin typeface="Times New Roman" panose="02020603050405020304" pitchFamily="18" charset="0"/>
              <a:ea typeface="Times New Roman" panose="02020603050405020304" pitchFamily="18" charset="0"/>
            </a:endParaRPr>
          </a:p>
        </p:txBody>
      </p:sp>
      <p:sp>
        <p:nvSpPr>
          <p:cNvPr id="35" name="Flowchart: Predefined Process 34"/>
          <p:cNvSpPr/>
          <p:nvPr/>
        </p:nvSpPr>
        <p:spPr>
          <a:xfrm>
            <a:off x="8878888" y="1000125"/>
            <a:ext cx="1465263" cy="1409700"/>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err="1">
                <a:ln>
                  <a:noFill/>
                </a:ln>
                <a:solidFill>
                  <a:schemeClr val="dk1"/>
                </a:solidFill>
                <a:effectLst/>
                <a:uLnTx/>
                <a:uFillTx/>
                <a:latin typeface="Times New Roman" panose="02020603050405020304" pitchFamily="18" charset="0"/>
                <a:ea typeface="+mn-ea"/>
                <a:cs typeface="Times New Roman" panose="02020603050405020304" pitchFamily="18" charset="0"/>
              </a:rPr>
              <a:t>Duy</a:t>
            </a:r>
            <a:r>
              <a:rPr kumimoji="0" lang="en-US" sz="2000" b="1"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chemeClr val="dk1"/>
                </a:solidFill>
                <a:effectLst/>
                <a:uLnTx/>
                <a:uFillTx/>
                <a:latin typeface="Times New Roman" panose="02020603050405020304" pitchFamily="18" charset="0"/>
                <a:ea typeface="+mn-ea"/>
                <a:cs typeface="Times New Roman" panose="02020603050405020304" pitchFamily="18" charset="0"/>
              </a:rPr>
              <a:t>trì</a:t>
            </a:r>
            <a:r>
              <a:rPr kumimoji="0" lang="en-US" sz="2000" b="1"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chemeClr val="dk1"/>
                </a:solidFill>
                <a:effectLst/>
                <a:uLnTx/>
                <a:uFillTx/>
                <a:latin typeface="Times New Roman" panose="02020603050405020304" pitchFamily="18" charset="0"/>
                <a:ea typeface="+mn-ea"/>
                <a:cs typeface="Times New Roman" panose="02020603050405020304" pitchFamily="18" charset="0"/>
              </a:rPr>
              <a:t>chê</a:t>
            </a:r>
            <a:r>
              <a:rPr kumimoji="0" lang="en-US" sz="2000" b="1"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chemeClr val="dk1"/>
                </a:solidFill>
                <a:effectLst/>
                <a:uLnTx/>
                <a:uFillTx/>
                <a:latin typeface="Times New Roman" panose="02020603050405020304" pitchFamily="18" charset="0"/>
                <a:ea typeface="+mn-ea"/>
                <a:cs typeface="Times New Roman" panose="02020603050405020304" pitchFamily="18" charset="0"/>
              </a:rPr>
              <a:t>đô</a:t>
            </a:r>
            <a:r>
              <a:rPr kumimoji="0" lang="en-US" sz="2000" b="1"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chemeClr val="dk1"/>
                </a:solidFill>
                <a:effectLst/>
                <a:uLnTx/>
                <a:uFillTx/>
                <a:latin typeface="Times New Roman" panose="02020603050405020304" pitchFamily="18" charset="0"/>
                <a:ea typeface="+mn-ea"/>
                <a:cs typeface="Times New Roman" panose="02020603050405020304" pitchFamily="18" charset="0"/>
              </a:rPr>
              <a:t>phong</a:t>
            </a:r>
            <a:r>
              <a:rPr kumimoji="0" lang="en-US" sz="2000" b="1"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chemeClr val="dk1"/>
                </a:solidFill>
                <a:effectLst/>
                <a:uLnTx/>
                <a:uFillTx/>
                <a:latin typeface="Times New Roman" panose="02020603050405020304" pitchFamily="18" charset="0"/>
                <a:ea typeface="+mn-ea"/>
                <a:cs typeface="Times New Roman" panose="02020603050405020304" pitchFamily="18" charset="0"/>
              </a:rPr>
              <a:t>kiến</a:t>
            </a:r>
            <a:endParaRPr kumimoji="0" lang="vi-VN" sz="2000" b="1"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endParaRPr>
          </a:p>
        </p:txBody>
      </p:sp>
      <p:sp>
        <p:nvSpPr>
          <p:cNvPr id="37" name="Flowchart: Predefined Process 36"/>
          <p:cNvSpPr/>
          <p:nvPr/>
        </p:nvSpPr>
        <p:spPr>
          <a:xfrm>
            <a:off x="8878888" y="3814763"/>
            <a:ext cx="1465263" cy="1558925"/>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000" b="1" dirty="0">
                <a:solidFill>
                  <a:srgbClr val="000000"/>
                </a:solidFill>
                <a:latin typeface="Times New Roman" panose="02020603050405020304" pitchFamily="18" charset="0"/>
                <a:cs typeface="Times New Roman" panose="02020603050405020304" pitchFamily="18" charset="0"/>
              </a:rPr>
              <a:t>Muốn xóa bỏ chế độ phong kiến</a:t>
            </a:r>
            <a:endParaRPr lang="vi-VN" altLang="x-none" sz="2000" b="1" dirty="0">
              <a:solidFill>
                <a:srgbClr val="000000"/>
              </a:solidFill>
              <a:latin typeface="Times New Roman" panose="02020603050405020304" pitchFamily="18" charset="0"/>
              <a:ea typeface="Times New Roman" panose="02020603050405020304" pitchFamily="18" charset="0"/>
            </a:endParaRPr>
          </a:p>
        </p:txBody>
      </p:sp>
      <p:cxnSp>
        <p:nvCxnSpPr>
          <p:cNvPr id="40" name="Straight Arrow Connector 39"/>
          <p:cNvCxnSpPr/>
          <p:nvPr/>
        </p:nvCxnSpPr>
        <p:spPr>
          <a:xfrm>
            <a:off x="3587750" y="3165475"/>
            <a:ext cx="0" cy="7096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flipV="1">
            <a:off x="5287963" y="2071688"/>
            <a:ext cx="503238" cy="4286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p:nvPr/>
        </p:nvCxnSpPr>
        <p:spPr>
          <a:xfrm>
            <a:off x="5440363" y="1436688"/>
            <a:ext cx="533400" cy="2349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8" name="Straight Arrow Connector 47"/>
          <p:cNvCxnSpPr/>
          <p:nvPr/>
        </p:nvCxnSpPr>
        <p:spPr>
          <a:xfrm>
            <a:off x="5172075" y="4294188"/>
            <a:ext cx="61753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0" name="Straight Arrow Connector 49"/>
          <p:cNvCxnSpPr>
            <a:stCxn id="33" idx="3"/>
          </p:cNvCxnSpPr>
          <p:nvPr/>
        </p:nvCxnSpPr>
        <p:spPr>
          <a:xfrm>
            <a:off x="8443913" y="1985963"/>
            <a:ext cx="43497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1" name="Straight Arrow Connector 50"/>
          <p:cNvCxnSpPr>
            <a:stCxn id="34" idx="3"/>
          </p:cNvCxnSpPr>
          <p:nvPr/>
        </p:nvCxnSpPr>
        <p:spPr>
          <a:xfrm>
            <a:off x="8472488" y="4265613"/>
            <a:ext cx="406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7" name="Half Frame 56"/>
          <p:cNvSpPr/>
          <p:nvPr/>
        </p:nvSpPr>
        <p:spPr>
          <a:xfrm rot="2570918">
            <a:off x="9371013" y="3222625"/>
            <a:ext cx="544513" cy="54927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58" name="Half Frame 57"/>
          <p:cNvSpPr/>
          <p:nvPr/>
        </p:nvSpPr>
        <p:spPr>
          <a:xfrm rot="13329623">
            <a:off x="9339263" y="2387600"/>
            <a:ext cx="544513" cy="54927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1282" name="Rectangle 58"/>
          <p:cNvSpPr>
            <a:spLocks noChangeArrowheads="1"/>
          </p:cNvSpPr>
          <p:nvPr/>
        </p:nvSpPr>
        <p:spPr bwMode="auto">
          <a:xfrm>
            <a:off x="2279650" y="5600700"/>
            <a:ext cx="8064500" cy="953135"/>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a:spAutoFit/>
          </a:bodyPr>
          <a:lstStyle/>
          <a:p>
            <a:pPr marL="914400" marR="0" lvl="2" indent="0" algn="ctr" defTabSz="914400" rtl="0" eaLnBrk="0" fontAlgn="auto" latinLnBrk="0" hangingPunct="0">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dk1"/>
                </a:solidFill>
                <a:effectLst/>
                <a:uLnTx/>
                <a:uFillTx/>
                <a:latin typeface="Times New Roman" panose="02020603050405020304" pitchFamily="18" charset="0"/>
                <a:ea typeface="+mn-ea"/>
                <a:cs typeface="+mn-cs"/>
              </a:rPr>
              <a:t>=&gt; Mâu thuẫn xã hội gay gắt giữa đẳng cấp thứ ba với quý tộc và tăng lữ</a:t>
            </a:r>
            <a:endParaRPr kumimoji="0" lang="en-US" sz="2800" b="1" i="0" u="none" strike="noStrike" kern="1200" cap="none" spc="0" normalizeH="0" baseline="0" noProof="0" dirty="0">
              <a:ln>
                <a:noFill/>
              </a:ln>
              <a:solidFill>
                <a:schemeClr val="dk1"/>
              </a:solidFill>
              <a:effectLst/>
              <a:uLnTx/>
              <a:uFillTx/>
              <a:latin typeface="Times New Roman" panose="02020603050405020304" pitchFamily="18" charset="0"/>
              <a:ea typeface="+mn-ea"/>
              <a:cs typeface="+mn-cs"/>
            </a:endParaRPr>
          </a:p>
        </p:txBody>
      </p:sp>
      <p:sp>
        <p:nvSpPr>
          <p:cNvPr id="2" name="TextBox 59"/>
          <p:cNvSpPr txBox="1"/>
          <p:nvPr/>
        </p:nvSpPr>
        <p:spPr>
          <a:xfrm>
            <a:off x="3000375" y="260350"/>
            <a:ext cx="6542088" cy="521970"/>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sz="2800" b="1" u="sng" dirty="0">
                <a:latin typeface="Times New Roman" panose="02020603050405020304" pitchFamily="18" charset="0"/>
                <a:cs typeface="Times New Roman" panose="02020603050405020304" pitchFamily="18" charset="0"/>
              </a:rPr>
              <a:t>Chế độ Ba đẳng cấp trong xã hội Pháp </a:t>
            </a:r>
            <a:endParaRPr lang="vi-VN" altLang="x-none" sz="2800" b="1" u="sng" dirty="0">
              <a:latin typeface="Times New Roman" panose="02020603050405020304" pitchFamily="18" charset="0"/>
              <a:ea typeface="Times New Roman" panose="02020603050405020304" pitchFamily="18" charset="0"/>
            </a:endParaRPr>
          </a:p>
        </p:txBody>
      </p:sp>
      <p:sp>
        <p:nvSpPr>
          <p:cNvPr id="20" name="Left Bracket 19"/>
          <p:cNvSpPr/>
          <p:nvPr/>
        </p:nvSpPr>
        <p:spPr>
          <a:xfrm>
            <a:off x="1952625" y="1643063"/>
            <a:ext cx="73025" cy="914400"/>
          </a:xfrm>
          <a:prstGeom prst="leftBracket">
            <a:avLst/>
          </a:prstGeom>
        </p:spPr>
        <p:style>
          <a:lnRef idx="1">
            <a:schemeClr val="accent2"/>
          </a:lnRef>
          <a:fillRef idx="0">
            <a:schemeClr val="accent2"/>
          </a:fillRef>
          <a:effectRef idx="0">
            <a:schemeClr val="accent2"/>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
          <p:cNvGrpSpPr/>
          <p:nvPr/>
        </p:nvGrpSpPr>
        <p:grpSpPr>
          <a:xfrm>
            <a:off x="1828800" y="908050"/>
            <a:ext cx="2590800" cy="3444284"/>
            <a:chOff x="384" y="1440"/>
            <a:chExt cx="1632" cy="2606"/>
          </a:xfrm>
        </p:grpSpPr>
        <p:pic>
          <p:nvPicPr>
            <p:cNvPr id="13326" name="Picture 3" descr="Montesquieu"/>
            <p:cNvPicPr>
              <a:picLocks noChangeAspect="1"/>
            </p:cNvPicPr>
            <p:nvPr/>
          </p:nvPicPr>
          <p:blipFill>
            <a:blip r:embed="rId1"/>
            <a:stretch>
              <a:fillRect/>
            </a:stretch>
          </p:blipFill>
          <p:spPr>
            <a:xfrm>
              <a:off x="384" y="1440"/>
              <a:ext cx="1624" cy="2322"/>
            </a:xfrm>
            <a:prstGeom prst="rect">
              <a:avLst/>
            </a:prstGeom>
            <a:noFill/>
            <a:ln w="9525" cap="flat" cmpd="sng">
              <a:solidFill>
                <a:schemeClr val="hlink"/>
              </a:solidFill>
              <a:prstDash val="solid"/>
              <a:miter/>
              <a:headEnd type="none" w="med" len="med"/>
              <a:tailEnd type="none" w="med" len="med"/>
            </a:ln>
          </p:spPr>
        </p:pic>
        <p:sp>
          <p:nvSpPr>
            <p:cNvPr id="13327" name="Text Box 4"/>
            <p:cNvSpPr txBox="1"/>
            <p:nvPr/>
          </p:nvSpPr>
          <p:spPr>
            <a:xfrm>
              <a:off x="384" y="3744"/>
              <a:ext cx="1632" cy="302"/>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2000" b="1" dirty="0">
                  <a:solidFill>
                    <a:srgbClr val="990000"/>
                  </a:solidFill>
                  <a:latin typeface="Times New Roman" panose="02020603050405020304" pitchFamily="18" charset="0"/>
                  <a:cs typeface="Times New Roman" panose="02020603050405020304" pitchFamily="18" charset="0"/>
                </a:rPr>
                <a:t>Montesquieu </a:t>
              </a:r>
              <a:endParaRPr sz="2000" b="1" dirty="0">
                <a:solidFill>
                  <a:srgbClr val="990000"/>
                </a:solidFill>
                <a:latin typeface="Times New Roman" panose="02020603050405020304" pitchFamily="18" charset="0"/>
                <a:ea typeface="Times New Roman" panose="02020603050405020304" pitchFamily="18" charset="0"/>
              </a:endParaRPr>
            </a:p>
          </p:txBody>
        </p:sp>
      </p:grpSp>
      <p:grpSp>
        <p:nvGrpSpPr>
          <p:cNvPr id="3" name="Group 5"/>
          <p:cNvGrpSpPr/>
          <p:nvPr/>
        </p:nvGrpSpPr>
        <p:grpSpPr>
          <a:xfrm>
            <a:off x="4648200" y="908050"/>
            <a:ext cx="2741613" cy="3456197"/>
            <a:chOff x="2016" y="1104"/>
            <a:chExt cx="1727" cy="2604"/>
          </a:xfrm>
        </p:grpSpPr>
        <p:pic>
          <p:nvPicPr>
            <p:cNvPr id="13324" name="Picture 6" descr="Vontaire"/>
            <p:cNvPicPr>
              <a:picLocks noChangeAspect="1"/>
            </p:cNvPicPr>
            <p:nvPr/>
          </p:nvPicPr>
          <p:blipFill>
            <a:blip r:embed="rId2"/>
            <a:stretch>
              <a:fillRect/>
            </a:stretch>
          </p:blipFill>
          <p:spPr>
            <a:xfrm>
              <a:off x="2016" y="1104"/>
              <a:ext cx="1727" cy="2304"/>
            </a:xfrm>
            <a:prstGeom prst="rect">
              <a:avLst/>
            </a:prstGeom>
            <a:noFill/>
            <a:ln w="9525" cap="flat" cmpd="sng">
              <a:solidFill>
                <a:schemeClr val="hlink"/>
              </a:solidFill>
              <a:prstDash val="solid"/>
              <a:miter/>
              <a:headEnd type="none" w="med" len="med"/>
              <a:tailEnd type="none" w="med" len="med"/>
            </a:ln>
          </p:spPr>
        </p:pic>
        <p:sp>
          <p:nvSpPr>
            <p:cNvPr id="13325" name="Text Box 7"/>
            <p:cNvSpPr txBox="1"/>
            <p:nvPr/>
          </p:nvSpPr>
          <p:spPr>
            <a:xfrm>
              <a:off x="2064" y="3408"/>
              <a:ext cx="1632" cy="300"/>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2000" b="1" dirty="0">
                  <a:solidFill>
                    <a:srgbClr val="990000"/>
                  </a:solidFill>
                  <a:latin typeface="Times New Roman" panose="02020603050405020304" pitchFamily="18" charset="0"/>
                  <a:cs typeface="Times New Roman" panose="02020603050405020304" pitchFamily="18" charset="0"/>
                </a:rPr>
                <a:t>Vontaire </a:t>
              </a:r>
              <a:endParaRPr sz="2000" b="1" dirty="0">
                <a:solidFill>
                  <a:srgbClr val="990000"/>
                </a:solidFill>
                <a:latin typeface="Times New Roman" panose="02020603050405020304" pitchFamily="18" charset="0"/>
                <a:ea typeface="Times New Roman" panose="02020603050405020304" pitchFamily="18" charset="0"/>
              </a:endParaRPr>
            </a:p>
          </p:txBody>
        </p:sp>
      </p:grpSp>
      <p:grpSp>
        <p:nvGrpSpPr>
          <p:cNvPr id="4" name="Group 8"/>
          <p:cNvGrpSpPr/>
          <p:nvPr/>
        </p:nvGrpSpPr>
        <p:grpSpPr>
          <a:xfrm>
            <a:off x="7620000" y="908050"/>
            <a:ext cx="2828925" cy="3444284"/>
            <a:chOff x="3648" y="912"/>
            <a:chExt cx="1782" cy="2606"/>
          </a:xfrm>
        </p:grpSpPr>
        <p:pic>
          <p:nvPicPr>
            <p:cNvPr id="13322" name="Picture 9" descr="Rousseau"/>
            <p:cNvPicPr>
              <a:picLocks noChangeAspect="1"/>
            </p:cNvPicPr>
            <p:nvPr/>
          </p:nvPicPr>
          <p:blipFill>
            <a:blip r:embed="rId3"/>
            <a:stretch>
              <a:fillRect/>
            </a:stretch>
          </p:blipFill>
          <p:spPr>
            <a:xfrm>
              <a:off x="3648" y="912"/>
              <a:ext cx="1782" cy="2316"/>
            </a:xfrm>
            <a:prstGeom prst="rect">
              <a:avLst/>
            </a:prstGeom>
            <a:noFill/>
            <a:ln w="9525" cap="flat" cmpd="sng">
              <a:solidFill>
                <a:schemeClr val="hlink"/>
              </a:solidFill>
              <a:prstDash val="solid"/>
              <a:miter/>
              <a:headEnd type="none" w="med" len="med"/>
              <a:tailEnd type="none" w="med" len="med"/>
            </a:ln>
          </p:spPr>
        </p:pic>
        <p:sp>
          <p:nvSpPr>
            <p:cNvPr id="13323" name="Text Box 10"/>
            <p:cNvSpPr txBox="1"/>
            <p:nvPr/>
          </p:nvSpPr>
          <p:spPr>
            <a:xfrm>
              <a:off x="3696" y="3216"/>
              <a:ext cx="1632" cy="302"/>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2000" b="1" dirty="0">
                  <a:solidFill>
                    <a:srgbClr val="990000"/>
                  </a:solidFill>
                  <a:latin typeface="Times New Roman" panose="02020603050405020304" pitchFamily="18" charset="0"/>
                  <a:cs typeface="Times New Roman" panose="02020603050405020304" pitchFamily="18" charset="0"/>
                </a:rPr>
                <a:t>Rousseau </a:t>
              </a:r>
              <a:endParaRPr sz="2000" b="1" dirty="0">
                <a:solidFill>
                  <a:srgbClr val="990000"/>
                </a:solidFill>
                <a:latin typeface="Times New Roman" panose="02020603050405020304" pitchFamily="18" charset="0"/>
                <a:ea typeface="Times New Roman" panose="02020603050405020304" pitchFamily="18" charset="0"/>
              </a:endParaRPr>
            </a:p>
          </p:txBody>
        </p:sp>
      </p:grpSp>
      <p:sp>
        <p:nvSpPr>
          <p:cNvPr id="13317" name="Text Box 11"/>
          <p:cNvSpPr txBox="1"/>
          <p:nvPr/>
        </p:nvSpPr>
        <p:spPr>
          <a:xfrm>
            <a:off x="1631950" y="6207125"/>
            <a:ext cx="9036050" cy="460375"/>
          </a:xfrm>
          <a:prstGeom prst="rect">
            <a:avLst/>
          </a:prstGeom>
          <a:solidFill>
            <a:schemeClr val="bg1"/>
          </a:solid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2400" b="1" dirty="0">
                <a:solidFill>
                  <a:srgbClr val="000099"/>
                </a:solidFill>
                <a:latin typeface="Times New Roman" panose="02020603050405020304" pitchFamily="18" charset="0"/>
                <a:cs typeface="Times New Roman" panose="02020603050405020304" pitchFamily="18" charset="0"/>
              </a:rPr>
              <a:t>CÁC NHÀ “TRIẾT HỌC ÁNH SÁNG” Ở PHÁP THẾ KỶ XVIII</a:t>
            </a:r>
            <a:endParaRPr sz="2400" b="1" dirty="0">
              <a:solidFill>
                <a:srgbClr val="000099"/>
              </a:solidFill>
              <a:latin typeface="Times New Roman" panose="02020603050405020304" pitchFamily="18" charset="0"/>
              <a:ea typeface="Times New Roman" panose="02020603050405020304" pitchFamily="18" charset="0"/>
            </a:endParaRPr>
          </a:p>
        </p:txBody>
      </p:sp>
      <p:sp>
        <p:nvSpPr>
          <p:cNvPr id="242700" name="Text Box 12"/>
          <p:cNvSpPr txBox="1"/>
          <p:nvPr/>
        </p:nvSpPr>
        <p:spPr>
          <a:xfrm>
            <a:off x="1828800" y="4402138"/>
            <a:ext cx="2514600" cy="1630045"/>
          </a:xfrm>
          <a:prstGeom prst="rect">
            <a:avLst/>
          </a:prstGeom>
          <a:solidFill>
            <a:srgbClr val="FF99FF"/>
          </a:solidFill>
          <a:ln w="9525" cap="flat" cmpd="sng">
            <a:solidFill>
              <a:srgbClr val="FF99FF"/>
            </a:solidFill>
            <a:prstDash val="solid"/>
            <a:miter/>
            <a:headEnd type="none" w="med" len="med"/>
            <a:tailEnd type="none" w="med" len="med"/>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2000" b="1" dirty="0">
                <a:latin typeface="Times New Roman" panose="02020603050405020304" pitchFamily="18" charset="0"/>
                <a:cs typeface="Times New Roman" panose="02020603050405020304" pitchFamily="18" charset="0"/>
              </a:rPr>
              <a:t>“Để có tự do chính trị, Chính phủ phải được tổ chức để không một ai có thể đe doạ người khác”</a:t>
            </a:r>
            <a:endParaRPr sz="2000" b="1" dirty="0">
              <a:latin typeface="Times New Roman" panose="02020603050405020304" pitchFamily="18" charset="0"/>
              <a:ea typeface="Times New Roman" panose="02020603050405020304" pitchFamily="18" charset="0"/>
            </a:endParaRPr>
          </a:p>
        </p:txBody>
      </p:sp>
      <p:sp>
        <p:nvSpPr>
          <p:cNvPr id="242701" name="Text Box 13"/>
          <p:cNvSpPr txBox="1"/>
          <p:nvPr/>
        </p:nvSpPr>
        <p:spPr>
          <a:xfrm>
            <a:off x="4711700" y="4419600"/>
            <a:ext cx="2667000" cy="1476375"/>
          </a:xfrm>
          <a:prstGeom prst="rect">
            <a:avLst/>
          </a:prstGeom>
          <a:solidFill>
            <a:srgbClr val="FF99FF"/>
          </a:solid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2000" b="1" dirty="0">
                <a:latin typeface="Times New Roman" panose="02020603050405020304" pitchFamily="18" charset="0"/>
                <a:cs typeface="Times New Roman" panose="02020603050405020304" pitchFamily="18" charset="0"/>
              </a:rPr>
              <a:t>“Hãy đập tan to</a:t>
            </a:r>
            <a:r>
              <a:rPr sz="2000" b="1" dirty="0">
                <a:latin typeface="Times New Roman" panose="02020603050405020304" pitchFamily="18" charset="0"/>
                <a:ea typeface="Times New Roman" panose="02020603050405020304" pitchFamily="18" charset="0"/>
              </a:rPr>
              <a:t>à</a:t>
            </a:r>
            <a:r>
              <a:rPr sz="2000" b="1" dirty="0">
                <a:latin typeface="Times New Roman" panose="02020603050405020304" pitchFamily="18" charset="0"/>
                <a:cs typeface="Times New Roman" panose="02020603050405020304" pitchFamily="18" charset="0"/>
              </a:rPr>
              <a:t> nh</a:t>
            </a:r>
            <a:r>
              <a:rPr sz="2000" b="1" dirty="0">
                <a:latin typeface="Times New Roman" panose="02020603050405020304" pitchFamily="18" charset="0"/>
                <a:ea typeface="Times New Roman" panose="02020603050405020304" pitchFamily="18" charset="0"/>
              </a:rPr>
              <a:t>à</a:t>
            </a:r>
            <a:r>
              <a:rPr sz="2000" b="1" dirty="0">
                <a:latin typeface="Times New Roman" panose="02020603050405020304" pitchFamily="18" charset="0"/>
                <a:cs typeface="Times New Roman" panose="02020603050405020304" pitchFamily="18" charset="0"/>
              </a:rPr>
              <a:t> của sự dối trá!”</a:t>
            </a:r>
            <a:endParaRPr sz="2000" b="1" dirty="0">
              <a:latin typeface="Times New Roman" panose="02020603050405020304" pitchFamily="18" charset="0"/>
              <a:cs typeface="Times New Roman" panose="02020603050405020304" pitchFamily="18" charset="0"/>
            </a:endParaRPr>
          </a:p>
          <a:p>
            <a:pPr marL="0" lvl="0" indent="0" algn="ctr">
              <a:spcBef>
                <a:spcPct val="50000"/>
              </a:spcBef>
              <a:buFontTx/>
              <a:buNone/>
            </a:pPr>
            <a:r>
              <a:rPr sz="2000" b="1" dirty="0">
                <a:latin typeface="Times New Roman" panose="02020603050405020304" pitchFamily="18" charset="0"/>
                <a:cs typeface="Times New Roman" panose="02020603050405020304" pitchFamily="18" charset="0"/>
              </a:rPr>
              <a:t>“Xéo nát bọn phong kiến đê tiện”</a:t>
            </a:r>
            <a:endParaRPr sz="2000" b="1" dirty="0">
              <a:latin typeface="Times New Roman" panose="02020603050405020304" pitchFamily="18" charset="0"/>
              <a:ea typeface="Times New Roman" panose="02020603050405020304" pitchFamily="18" charset="0"/>
            </a:endParaRPr>
          </a:p>
        </p:txBody>
      </p:sp>
      <p:sp>
        <p:nvSpPr>
          <p:cNvPr id="242702" name="Text Box 14"/>
          <p:cNvSpPr txBox="1"/>
          <p:nvPr/>
        </p:nvSpPr>
        <p:spPr>
          <a:xfrm>
            <a:off x="7620000" y="4419600"/>
            <a:ext cx="2819400" cy="1630045"/>
          </a:xfrm>
          <a:prstGeom prst="rect">
            <a:avLst/>
          </a:prstGeom>
          <a:solidFill>
            <a:srgbClr val="FF99FF"/>
          </a:solid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2000" b="1" dirty="0">
                <a:latin typeface="Times New Roman" panose="02020603050405020304" pitchFamily="18" charset="0"/>
                <a:cs typeface="Times New Roman" panose="02020603050405020304" pitchFamily="18" charset="0"/>
              </a:rPr>
              <a:t>“Mọi người sinh ra tự do nhưng ở khắp nơi họ đều mang xiềng xích. Tự do l</a:t>
            </a:r>
            <a:r>
              <a:rPr sz="2000" b="1" dirty="0">
                <a:latin typeface="Times New Roman" panose="02020603050405020304" pitchFamily="18" charset="0"/>
                <a:ea typeface="Times New Roman" panose="02020603050405020304" pitchFamily="18" charset="0"/>
              </a:rPr>
              <a:t>à</a:t>
            </a:r>
            <a:r>
              <a:rPr sz="2000" b="1" dirty="0">
                <a:latin typeface="Times New Roman" panose="02020603050405020304" pitchFamily="18" charset="0"/>
                <a:cs typeface="Times New Roman" panose="02020603050405020304" pitchFamily="18" charset="0"/>
              </a:rPr>
              <a:t> quyền tự nhiên của con người”</a:t>
            </a:r>
            <a:endParaRPr sz="2000" b="1" dirty="0">
              <a:latin typeface="Times New Roman" panose="02020603050405020304" pitchFamily="18" charset="0"/>
              <a:ea typeface="Times New Roman" panose="02020603050405020304" pitchFamily="18" charset="0"/>
            </a:endParaRPr>
          </a:p>
        </p:txBody>
      </p:sp>
      <p:sp>
        <p:nvSpPr>
          <p:cNvPr id="13321" name="Rectangle 4"/>
          <p:cNvSpPr/>
          <p:nvPr/>
        </p:nvSpPr>
        <p:spPr>
          <a:xfrm>
            <a:off x="1847850" y="115888"/>
            <a:ext cx="2534285" cy="645160"/>
          </a:xfrm>
          <a:prstGeom prst="rect">
            <a:avLst/>
          </a:prstGeom>
          <a:noFill/>
          <a:ln w="9525">
            <a:noFill/>
          </a:ln>
        </p:spPr>
        <p:txBody>
          <a:bodyPr wrap="none">
            <a:spAutoFit/>
          </a:bodyPr>
          <a:p>
            <a:pPr marL="514350" indent="-514350" eaLnBrk="1" hangingPunct="1">
              <a:buNone/>
            </a:pPr>
            <a:r>
              <a:rPr sz="3600" b="1" u="sng" dirty="0">
                <a:solidFill>
                  <a:srgbClr val="0000FF"/>
                </a:solidFill>
                <a:latin typeface="Times New Roman" panose="02020603050405020304" pitchFamily="18" charset="0"/>
              </a:rPr>
              <a:t>Về tư tưởng</a:t>
            </a:r>
            <a:endParaRPr sz="3600" b="1" dirty="0">
              <a:solidFill>
                <a:srgbClr val="0000FF"/>
              </a:solidFill>
              <a:latin typeface="Times New Roman" panose="02020603050405020304"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2700"/>
                                        </p:tgtEl>
                                        <p:attrNameLst>
                                          <p:attrName>style.visibility</p:attrName>
                                        </p:attrNameLst>
                                      </p:cBhvr>
                                      <p:to>
                                        <p:strVal val="visible"/>
                                      </p:to>
                                    </p:set>
                                    <p:animEffect transition="in" filter="wipe(up)">
                                      <p:cBhvr>
                                        <p:cTn id="11" dur="500"/>
                                        <p:tgtEl>
                                          <p:spTgt spid="24270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42701"/>
                                        </p:tgtEl>
                                        <p:attrNameLst>
                                          <p:attrName>style.visibility</p:attrName>
                                        </p:attrNameLst>
                                      </p:cBhvr>
                                      <p:to>
                                        <p:strVal val="visible"/>
                                      </p:to>
                                    </p:set>
                                    <p:animEffect transition="in" filter="wipe(up)">
                                      <p:cBhvr>
                                        <p:cTn id="20" dur="500"/>
                                        <p:tgtEl>
                                          <p:spTgt spid="24270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42702"/>
                                        </p:tgtEl>
                                        <p:attrNameLst>
                                          <p:attrName>style.visibility</p:attrName>
                                        </p:attrNameLst>
                                      </p:cBhvr>
                                      <p:to>
                                        <p:strVal val="visible"/>
                                      </p:to>
                                    </p:set>
                                    <p:animEffect transition="in" filter="wipe(up)">
                                      <p:cBhvr>
                                        <p:cTn id="29" dur="500"/>
                                        <p:tgtEl>
                                          <p:spTgt spid="242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0" grpId="0" bldLvl="0" animBg="1"/>
      <p:bldP spid="242701" grpId="0" bldLvl="0" animBg="1"/>
      <p:bldP spid="24270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A_矩形 202"/>
          <p:cNvSpPr/>
          <p:nvPr>
            <p:custDataLst>
              <p:tags r:id="rId1"/>
            </p:custDataLst>
          </p:nvPr>
        </p:nvSpPr>
        <p:spPr>
          <a:xfrm>
            <a:off x="5377218" y="2415654"/>
            <a:ext cx="6332561" cy="2006220"/>
          </a:xfrm>
          <a:prstGeom prst="rect">
            <a:avLst/>
          </a:prstGeom>
          <a:solidFill>
            <a:srgbClr val="CCE8F6"/>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just" defTabSz="1218565">
              <a:lnSpc>
                <a:spcPct val="130000"/>
              </a:lnSpc>
            </a:pPr>
            <a:r>
              <a:rPr lang="vi-VN" altLang="zh-CN" sz="2400">
                <a:solidFill>
                  <a:schemeClr val="tx1"/>
                </a:solidFill>
                <a:latin typeface="Times New Roman" panose="02020603050405020304" pitchFamily="18" charset="0"/>
                <a:cs typeface="Times New Roman" panose="02020603050405020304" pitchFamily="18" charset="0"/>
              </a:rPr>
              <a:t>Tìm hiểu thông tin trong mục 1</a:t>
            </a:r>
            <a:r>
              <a:rPr lang="en-US" altLang="zh-CN" sz="2400">
                <a:solidFill>
                  <a:schemeClr val="tx1"/>
                </a:solidFill>
                <a:latin typeface="Times New Roman" panose="02020603050405020304" pitchFamily="18" charset="0"/>
                <a:cs typeface="Times New Roman" panose="02020603050405020304" pitchFamily="18" charset="0"/>
              </a:rPr>
              <a:t> </a:t>
            </a:r>
            <a:r>
              <a:rPr lang="vi-VN" altLang="zh-CN" sz="2400">
                <a:solidFill>
                  <a:schemeClr val="tx1"/>
                </a:solidFill>
                <a:latin typeface="Times New Roman" panose="02020603050405020304" pitchFamily="18" charset="0"/>
                <a:cs typeface="Times New Roman" panose="02020603050405020304" pitchFamily="18" charset="0"/>
              </a:rPr>
              <a:t>để trả lời câu hỏi: Hãy nêu nguyên nhân sâu xa và nguyên nhân trực tiếp dẫn tới bùng nổ Cách mạng tư sản Pháp cuối thế kỉ XVIII.</a:t>
            </a:r>
            <a:endParaRPr lang="zh-CN" altLang="en-US" sz="2400">
              <a:solidFill>
                <a:schemeClr val="tx1"/>
              </a:solidFill>
              <a:latin typeface="Times New Roman" panose="02020603050405020304" pitchFamily="18" charset="0"/>
              <a:cs typeface="Times New Roman" panose="02020603050405020304" pitchFamily="18" charset="0"/>
            </a:endParaRPr>
          </a:p>
        </p:txBody>
      </p:sp>
      <p:sp>
        <p:nvSpPr>
          <p:cNvPr id="36" name="文本框 35"/>
          <p:cNvSpPr txBox="1"/>
          <p:nvPr/>
        </p:nvSpPr>
        <p:spPr>
          <a:xfrm>
            <a:off x="4142116" y="454040"/>
            <a:ext cx="4070119" cy="584775"/>
          </a:xfrm>
          <a:prstGeom prst="rect">
            <a:avLst/>
          </a:prstGeom>
          <a:noFill/>
        </p:spPr>
        <p:txBody>
          <a:bodyPr wrap="square" rtlCol="0">
            <a:spAutoFit/>
          </a:bodyPr>
          <a:lstStyle/>
          <a:p>
            <a:pPr algn="ctr"/>
            <a:r>
              <a:rPr lang="en-US" altLang="zh-CN" sz="3200" b="1">
                <a:latin typeface="Times New Roman" panose="02020603050405020304" pitchFamily="18" charset="0"/>
                <a:ea typeface="思源黑体" panose="020B0500000000000000" pitchFamily="34" charset="-122"/>
                <a:cs typeface="Times New Roman" panose="02020603050405020304" pitchFamily="18" charset="0"/>
              </a:rPr>
              <a:t>Hoạt động nhóm đôi</a:t>
            </a:r>
            <a:endParaRPr lang="zh-CN" altLang="en-US" sz="3200" b="1" dirty="0">
              <a:latin typeface="Times New Roman" panose="02020603050405020304" pitchFamily="18" charset="0"/>
              <a:ea typeface="思源黑体" panose="020B0500000000000000" pitchFamily="34" charset="-122"/>
              <a:cs typeface="Times New Roman" panose="02020603050405020304" pitchFamily="18" charset="0"/>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20858" b="89721" l="1896" r="94711"/>
                    </a14:imgEffect>
                  </a14:imgLayer>
                </a14:imgProps>
              </a:ext>
            </a:extLst>
          </a:blip>
          <a:srcRect l="12201" t="20567" r="4407" b="8923"/>
          <a:stretch>
            <a:fillRect/>
          </a:stretch>
        </p:blipFill>
        <p:spPr>
          <a:xfrm>
            <a:off x="440776" y="2956573"/>
            <a:ext cx="4022042" cy="340074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arn(inVertical)">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6609" y="46913"/>
            <a:ext cx="12192000" cy="6858000"/>
          </a:xfrm>
          <a:prstGeom prst="rect">
            <a:avLst/>
          </a:prstGeom>
          <a:blipFill dpi="0" rotWithShape="1">
            <a:blip r:embed="rId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solidFill>
                  <a:prstClr val="white"/>
                </a:solidFill>
              </a:rPr>
              <a:t>Nguyên nhân trực tiếp: Do khủng hoảng tài chính, vua Lu-I tăng thuế khiến đời sống nhân dân càng khốn khổ hơn. </a:t>
            </a:r>
            <a:endParaRPr lang="zh-CN" altLang="en-US">
              <a:solidFill>
                <a:prstClr val="white"/>
              </a:solidFill>
            </a:endParaRPr>
          </a:p>
        </p:txBody>
      </p:sp>
      <p:sp>
        <p:nvSpPr>
          <p:cNvPr id="54" name="文本框 35"/>
          <p:cNvSpPr txBox="1"/>
          <p:nvPr/>
        </p:nvSpPr>
        <p:spPr>
          <a:xfrm>
            <a:off x="498277" y="3457708"/>
            <a:ext cx="2325291" cy="652486"/>
          </a:xfrm>
          <a:prstGeom prst="rect">
            <a:avLst/>
          </a:prstGeom>
          <a:solidFill>
            <a:srgbClr val="F3BEB8"/>
          </a:solidFill>
          <a:ln>
            <a:solidFill>
              <a:srgbClr val="F3BEB8"/>
            </a:solidFill>
          </a:ln>
        </p:spPr>
        <p:txBody>
          <a:bodyPr wrap="square" rtlCol="0">
            <a:spAutoFit/>
          </a:bodyPr>
          <a:lstStyle/>
          <a:p>
            <a:pPr algn="ctr">
              <a:lnSpc>
                <a:spcPct val="130000"/>
              </a:lnSpc>
            </a:pPr>
            <a:r>
              <a:rPr lang="en-US" altLang="zh-CN" sz="2800" b="1">
                <a:latin typeface="Times New Roman" panose="02020603050405020304" pitchFamily="18" charset="0"/>
                <a:ea typeface="思源黑体" panose="020B0500000000000000" pitchFamily="34" charset="-122"/>
                <a:cs typeface="Times New Roman" panose="02020603050405020304" pitchFamily="18" charset="0"/>
              </a:rPr>
              <a:t>Nguyên nhân</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4" name="Rectangle 3"/>
          <p:cNvSpPr/>
          <p:nvPr/>
        </p:nvSpPr>
        <p:spPr>
          <a:xfrm>
            <a:off x="5140878" y="1854264"/>
            <a:ext cx="5748996" cy="1772793"/>
          </a:xfrm>
          <a:prstGeom prst="rect">
            <a:avLst/>
          </a:prstGeom>
          <a:solidFill>
            <a:srgbClr val="D1EDFB"/>
          </a:solidFill>
        </p:spPr>
        <p:txBody>
          <a:bodyPr wrap="square">
            <a:spAutoFit/>
          </a:bodyPr>
          <a:lstStyle/>
          <a:p>
            <a:pPr algn="just">
              <a:lnSpc>
                <a:spcPct val="130000"/>
              </a:lnSpc>
            </a:pPr>
            <a:r>
              <a:rPr lang="en-US" sz="2800" b="1">
                <a:latin typeface="Times New Roman" panose="02020603050405020304" pitchFamily="18" charset="0"/>
                <a:cs typeface="Times New Roman" panose="02020603050405020304" pitchFamily="18" charset="0"/>
              </a:rPr>
              <a:t>Nguyên nhân sâu xa: </a:t>
            </a:r>
            <a:r>
              <a:rPr lang="en-US" sz="2800">
                <a:latin typeface="Times New Roman" panose="02020603050405020304" pitchFamily="18" charset="0"/>
                <a:cs typeface="Times New Roman" panose="02020603050405020304" pitchFamily="18" charset="0"/>
              </a:rPr>
              <a:t>Mâu thuẫn giữa Đẳng cấp thứ ba với chế độ quân chủ chuyên chế (Quý tộc, Tăng lữ).</a:t>
            </a:r>
            <a:endParaRPr lang="en-US" sz="2800">
              <a:latin typeface="Times New Roman" panose="02020603050405020304" pitchFamily="18" charset="0"/>
              <a:cs typeface="Times New Roman" panose="02020603050405020304" pitchFamily="18" charset="0"/>
            </a:endParaRPr>
          </a:p>
        </p:txBody>
      </p:sp>
      <p:sp>
        <p:nvSpPr>
          <p:cNvPr id="5" name="Rectangle 4"/>
          <p:cNvSpPr/>
          <p:nvPr/>
        </p:nvSpPr>
        <p:spPr>
          <a:xfrm>
            <a:off x="5140878" y="4241020"/>
            <a:ext cx="5748996" cy="2332946"/>
          </a:xfrm>
          <a:prstGeom prst="rect">
            <a:avLst/>
          </a:prstGeom>
          <a:solidFill>
            <a:schemeClr val="accent1">
              <a:lumMod val="60000"/>
              <a:lumOff val="40000"/>
            </a:schemeClr>
          </a:solidFill>
        </p:spPr>
        <p:txBody>
          <a:bodyPr wrap="square">
            <a:spAutoFit/>
          </a:bodyPr>
          <a:lstStyle/>
          <a:p>
            <a:pPr algn="just">
              <a:lnSpc>
                <a:spcPct val="130000"/>
              </a:lnSpc>
            </a:pPr>
            <a:r>
              <a:rPr lang="vi-VN" sz="2800" b="1">
                <a:latin typeface="Times New Roman" panose="02020603050405020304" pitchFamily="18" charset="0"/>
                <a:cs typeface="Times New Roman" panose="02020603050405020304" pitchFamily="18" charset="0"/>
              </a:rPr>
              <a:t>Nguyên nhân trực tiếp: </a:t>
            </a:r>
            <a:r>
              <a:rPr lang="vi-VN" sz="2800">
                <a:latin typeface="Times New Roman" panose="02020603050405020304" pitchFamily="18" charset="0"/>
                <a:cs typeface="Times New Roman" panose="02020603050405020304" pitchFamily="18" charset="0"/>
              </a:rPr>
              <a:t>Do khủng hoảng tài chính, vua Lu-</a:t>
            </a:r>
            <a:r>
              <a:rPr lang="en-US" sz="2800">
                <a:latin typeface="Times New Roman" panose="02020603050405020304" pitchFamily="18" charset="0"/>
                <a:cs typeface="Times New Roman" panose="02020603050405020304" pitchFamily="18" charset="0"/>
              </a:rPr>
              <a:t>i</a:t>
            </a:r>
            <a:r>
              <a:rPr lang="vi-VN" sz="2800">
                <a:latin typeface="Times New Roman" panose="02020603050405020304" pitchFamily="18" charset="0"/>
                <a:cs typeface="Times New Roman" panose="02020603050405020304" pitchFamily="18" charset="0"/>
              </a:rPr>
              <a:t> tăng thuế khiến đời sống nhân dân càng khốn khổ hơn. </a:t>
            </a:r>
            <a:endParaRPr lang="en-US" sz="280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V="1">
            <a:off x="3072795" y="2662757"/>
            <a:ext cx="1965277" cy="112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72795" y="3767312"/>
            <a:ext cx="1965277" cy="1640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25"/>
          <p:cNvSpPr txBox="1"/>
          <p:nvPr/>
        </p:nvSpPr>
        <p:spPr>
          <a:xfrm>
            <a:off x="197276" y="1000125"/>
            <a:ext cx="6585336" cy="523192"/>
          </a:xfrm>
          <a:prstGeom prst="rect">
            <a:avLst/>
          </a:prstGeom>
          <a:noFill/>
        </p:spPr>
        <p:txBody>
          <a:bodyPr wrap="none" lIns="91412" tIns="45706" rIns="91412" bIns="45706" rtlCol="0">
            <a:spAutoFit/>
          </a:bodyPr>
          <a:lstStyle/>
          <a:p>
            <a:pPr algn="just"/>
            <a:r>
              <a:rPr lang="en-US" sz="2800" b="1">
                <a:latin typeface="Times New Roman" panose="02020603050405020304" pitchFamily="18" charset="0"/>
                <a:cs typeface="Times New Roman" panose="02020603050405020304" pitchFamily="18" charset="0"/>
              </a:rPr>
              <a:t>1. Tình hình nước Pháp trước cách mạng </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pic>
        <p:nvPicPr>
          <p:cNvPr id="17" name="Picture 16"/>
          <p:cNvPicPr>
            <a:picLocks noChangeAspect="1"/>
          </p:cNvPicPr>
          <p:nvPr/>
        </p:nvPicPr>
        <p:blipFill>
          <a:blip r:embed="rId2"/>
          <a:stretch>
            <a:fillRect/>
          </a:stretch>
        </p:blipFill>
        <p:spPr>
          <a:xfrm>
            <a:off x="12511" y="-34390"/>
            <a:ext cx="1066800" cy="100012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6609" y="46913"/>
            <a:ext cx="12192000" cy="6858000"/>
          </a:xfrm>
          <a:prstGeom prst="rect">
            <a:avLst/>
          </a:prstGeom>
          <a:blipFill dpi="0" rotWithShape="1">
            <a:blip r:embed="rId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solidFill>
                  <a:prstClr val="white"/>
                </a:solidFill>
              </a:rPr>
              <a:t>Nguyên nhân trực tiếp: Do khủng hoảng tài chính, vua Lu-I tăng thuế khiến đời sống nhân dân càng khốn khổ hơn. </a:t>
            </a:r>
            <a:endParaRPr lang="zh-CN" altLang="en-US">
              <a:solidFill>
                <a:prstClr val="white"/>
              </a:solidFill>
            </a:endParaRPr>
          </a:p>
        </p:txBody>
      </p:sp>
      <p:pic>
        <p:nvPicPr>
          <p:cNvPr id="11" name="Picture 10"/>
          <p:cNvPicPr>
            <a:picLocks noChangeAspect="1"/>
          </p:cNvPicPr>
          <p:nvPr/>
        </p:nvPicPr>
        <p:blipFill>
          <a:blip r:embed="rId2"/>
          <a:stretch>
            <a:fillRect/>
          </a:stretch>
        </p:blipFill>
        <p:spPr>
          <a:xfrm>
            <a:off x="3886200" y="457200"/>
            <a:ext cx="7848600" cy="6185570"/>
          </a:xfrm>
          <a:prstGeom prst="rect">
            <a:avLst/>
          </a:prstGeom>
        </p:spPr>
      </p:pic>
      <p:sp>
        <p:nvSpPr>
          <p:cNvPr id="13" name="Rectangle 12"/>
          <p:cNvSpPr/>
          <p:nvPr/>
        </p:nvSpPr>
        <p:spPr>
          <a:xfrm>
            <a:off x="152400" y="762000"/>
            <a:ext cx="3733800" cy="1384995"/>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rPr>
              <a:t>X</a:t>
            </a:r>
            <a:r>
              <a:rPr lang="vi-VN" sz="2800">
                <a:latin typeface="Times New Roman" panose="02020603050405020304" pitchFamily="18" charset="0"/>
                <a:cs typeface="Times New Roman" panose="02020603050405020304" pitchFamily="18" charset="0"/>
              </a:rPr>
              <a:t>ác định địa điểm diễn ra cuộc Cách mạng tư sản </a:t>
            </a:r>
            <a:r>
              <a:rPr lang="en-US" sz="2800">
                <a:latin typeface="Times New Roman" panose="02020603050405020304" pitchFamily="18" charset="0"/>
                <a:cs typeface="Times New Roman" panose="02020603050405020304" pitchFamily="18" charset="0"/>
              </a:rPr>
              <a:t>Pháp</a:t>
            </a:r>
            <a:r>
              <a:rPr lang="vi-VN" sz="2800">
                <a:latin typeface="Times New Roman" panose="02020603050405020304" pitchFamily="18" charset="0"/>
                <a:cs typeface="Times New Roman" panose="02020603050405020304" pitchFamily="18" charset="0"/>
              </a:rPr>
              <a:t> trên lược đồ.</a:t>
            </a:r>
            <a:endParaRPr lang="en-US" sz="2800">
              <a:latin typeface="Times New Roman" panose="02020603050405020304" pitchFamily="18" charset="0"/>
              <a:cs typeface="Times New Roman" panose="02020603050405020304" pitchFamily="18" charset="0"/>
            </a:endParaRPr>
          </a:p>
        </p:txBody>
      </p:sp>
      <p:sp>
        <p:nvSpPr>
          <p:cNvPr id="14" name="Rounded Rectangular Callout 13"/>
          <p:cNvSpPr/>
          <p:nvPr/>
        </p:nvSpPr>
        <p:spPr>
          <a:xfrm>
            <a:off x="6168189" y="2295104"/>
            <a:ext cx="2133600" cy="990600"/>
          </a:xfrm>
          <a:prstGeom prst="wedgeRoundRectCallout">
            <a:avLst>
              <a:gd name="adj1" fmla="val 97460"/>
              <a:gd name="adj2" fmla="val -112847"/>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Địa điểm diễn ra CMTS Pháp</a:t>
            </a:r>
            <a:endParaRPr lang="en-US" sz="2400">
              <a:solidFill>
                <a:schemeClr val="tx1"/>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614" l="10145" r="100000"/>
                    </a14:imgEffect>
                  </a14:imgLayer>
                </a14:imgProps>
              </a:ext>
            </a:extLst>
          </a:blip>
          <a:srcRect l="49586"/>
          <a:stretch>
            <a:fillRect/>
          </a:stretch>
        </p:blipFill>
        <p:spPr>
          <a:xfrm>
            <a:off x="-54733" y="3429000"/>
            <a:ext cx="3143250" cy="3343334"/>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blipFill dpi="0" rotWithShape="1">
            <a:blip r:embed="rId1">
              <a:alphaModFix amt="10000"/>
            </a:blip>
            <a:srcRect/>
            <a:stretch>
              <a:fillRect/>
            </a:stretch>
          </a:bli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solidFill>
                  <a:prstClr val="white"/>
                </a:solidFill>
              </a:rPr>
              <a:t>Nguyên nhân trực tiếp: Do khủng hoảng tài chính, vua Lu-I tăng thuế khiến đời sống nhân dân càng khốn khổ hơn. </a:t>
            </a:r>
            <a:endParaRPr lang="zh-CN" altLang="en-US">
              <a:solidFill>
                <a:prstClr val="white"/>
              </a:solidFill>
            </a:endParaRPr>
          </a:p>
        </p:txBody>
      </p:sp>
      <p:sp>
        <p:nvSpPr>
          <p:cNvPr id="7" name="Right Arrow 6"/>
          <p:cNvSpPr/>
          <p:nvPr/>
        </p:nvSpPr>
        <p:spPr>
          <a:xfrm>
            <a:off x="208547" y="2310063"/>
            <a:ext cx="11774906" cy="529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3019474"/>
            <a:ext cx="1989221"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14 – 7 – 1789 </a:t>
            </a:r>
            <a:endParaRPr lang="en-US" sz="2400">
              <a:latin typeface="Times New Roman" panose="02020603050405020304" pitchFamily="18" charset="0"/>
              <a:cs typeface="Times New Roman" panose="02020603050405020304" pitchFamily="18" charset="0"/>
            </a:endParaRPr>
          </a:p>
        </p:txBody>
      </p:sp>
      <p:sp>
        <p:nvSpPr>
          <p:cNvPr id="10" name="TextBox 9"/>
          <p:cNvSpPr txBox="1"/>
          <p:nvPr/>
        </p:nvSpPr>
        <p:spPr>
          <a:xfrm>
            <a:off x="2494542" y="3019474"/>
            <a:ext cx="1965158"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26 – 8 – 1789 </a:t>
            </a:r>
            <a:endParaRPr lang="en-US" sz="2400">
              <a:latin typeface="Times New Roman" panose="02020603050405020304" pitchFamily="18" charset="0"/>
              <a:cs typeface="Times New Roman" panose="02020603050405020304" pitchFamily="18" charset="0"/>
            </a:endParaRPr>
          </a:p>
        </p:txBody>
      </p:sp>
      <p:sp>
        <p:nvSpPr>
          <p:cNvPr id="12" name="TextBox 11"/>
          <p:cNvSpPr txBox="1"/>
          <p:nvPr/>
        </p:nvSpPr>
        <p:spPr>
          <a:xfrm>
            <a:off x="4333373" y="1802048"/>
            <a:ext cx="222985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10 – 8 – 1792 </a:t>
            </a:r>
            <a:endParaRPr lang="en-US" sz="2400">
              <a:latin typeface="Times New Roman" panose="02020603050405020304" pitchFamily="18" charset="0"/>
              <a:cs typeface="Times New Roman" panose="02020603050405020304" pitchFamily="18" charset="0"/>
            </a:endParaRPr>
          </a:p>
        </p:txBody>
      </p:sp>
      <p:sp>
        <p:nvSpPr>
          <p:cNvPr id="16" name="TextBox 15"/>
          <p:cNvSpPr txBox="1"/>
          <p:nvPr/>
        </p:nvSpPr>
        <p:spPr>
          <a:xfrm>
            <a:off x="6481011" y="1713381"/>
            <a:ext cx="2229853" cy="46166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02 – 6 – 1793 </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9625262" y="3160294"/>
            <a:ext cx="222985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27 – 7 – 1794 </a:t>
            </a:r>
            <a:endParaRPr lang="en-US" sz="2400">
              <a:latin typeface="Times New Roman" panose="02020603050405020304" pitchFamily="18" charset="0"/>
              <a:cs typeface="Times New Roman" panose="02020603050405020304" pitchFamily="18" charset="0"/>
            </a:endParaRPr>
          </a:p>
        </p:txBody>
      </p:sp>
      <p:sp>
        <p:nvSpPr>
          <p:cNvPr id="18" name="Rectangle 17"/>
          <p:cNvSpPr/>
          <p:nvPr/>
        </p:nvSpPr>
        <p:spPr>
          <a:xfrm>
            <a:off x="874293" y="2310062"/>
            <a:ext cx="176464" cy="709412"/>
          </a:xfrm>
          <a:prstGeom prst="rect">
            <a:avLst/>
          </a:prstGeom>
          <a:solidFill>
            <a:srgbClr val="F3D421"/>
          </a:solidFill>
          <a:ln>
            <a:solidFill>
              <a:srgbClr val="F3D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42510" y="2307377"/>
            <a:ext cx="176464" cy="70941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97640" y="2307377"/>
            <a:ext cx="176464" cy="709412"/>
          </a:xfrm>
          <a:prstGeom prst="rect">
            <a:avLst/>
          </a:prstGeom>
          <a:solidFill>
            <a:srgbClr val="F3D421"/>
          </a:solidFill>
          <a:ln>
            <a:solidFill>
              <a:srgbClr val="F3D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704218" y="2307377"/>
            <a:ext cx="176464" cy="70941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563724" y="2307377"/>
            <a:ext cx="176464" cy="709412"/>
          </a:xfrm>
          <a:prstGeom prst="rect">
            <a:avLst/>
          </a:prstGeom>
          <a:solidFill>
            <a:srgbClr val="F3D421"/>
          </a:solidFill>
          <a:ln>
            <a:solidFill>
              <a:srgbClr val="F3D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08548" y="929713"/>
            <a:ext cx="2265948" cy="1200329"/>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Quần chúng tấn công chiếm pháo đài nhà tù Ba-xti</a:t>
            </a:r>
            <a:endParaRPr lang="en-US" sz="2400">
              <a:latin typeface="Times New Roman" panose="02020603050405020304" pitchFamily="18" charset="0"/>
              <a:cs typeface="Times New Roman" panose="02020603050405020304" pitchFamily="18" charset="0"/>
            </a:endParaRPr>
          </a:p>
        </p:txBody>
      </p:sp>
      <p:sp>
        <p:nvSpPr>
          <p:cNvPr id="24" name="TextBox 23"/>
          <p:cNvSpPr txBox="1"/>
          <p:nvPr/>
        </p:nvSpPr>
        <p:spPr>
          <a:xfrm>
            <a:off x="2763251" y="387984"/>
            <a:ext cx="2610853" cy="1569660"/>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Quốc hội thông qua Tuyên ngôn Nhân quyền và Dân quyền</a:t>
            </a:r>
            <a:endParaRPr lang="en-US" sz="2400">
              <a:latin typeface="Times New Roman" panose="02020603050405020304" pitchFamily="18" charset="0"/>
              <a:cs typeface="Times New Roman" panose="02020603050405020304" pitchFamily="18" charset="0"/>
            </a:endParaRPr>
          </a:p>
        </p:txBody>
      </p:sp>
      <p:sp>
        <p:nvSpPr>
          <p:cNvPr id="25" name="TextBox 24"/>
          <p:cNvSpPr txBox="1"/>
          <p:nvPr/>
        </p:nvSpPr>
        <p:spPr>
          <a:xfrm>
            <a:off x="5263816" y="3704094"/>
            <a:ext cx="2586787" cy="1938992"/>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Giai đoạn 2 </a:t>
            </a:r>
            <a:endParaRPr lang="en-US" sz="2400">
              <a:latin typeface="Times New Roman" panose="02020603050405020304" pitchFamily="18" charset="0"/>
              <a:cs typeface="Times New Roman" panose="02020603050405020304" pitchFamily="18" charset="0"/>
            </a:endParaRPr>
          </a:p>
          <a:p>
            <a:pPr algn="ctr"/>
            <a:r>
              <a:rPr lang="en-US" sz="2400">
                <a:latin typeface="Times New Roman" panose="02020603050405020304" pitchFamily="18" charset="0"/>
                <a:cs typeface="Times New Roman" panose="02020603050405020304" pitchFamily="18" charset="0"/>
              </a:rPr>
              <a:t>Lật đổ chế độ phong kiến, thành lập nền cộng hòa đầu tiên</a:t>
            </a:r>
            <a:endParaRPr lang="en-US" sz="2400">
              <a:latin typeface="Times New Roman" panose="02020603050405020304" pitchFamily="18" charset="0"/>
              <a:cs typeface="Times New Roman" panose="02020603050405020304" pitchFamily="18" charset="0"/>
            </a:endParaRPr>
          </a:p>
        </p:txBody>
      </p:sp>
      <p:sp>
        <p:nvSpPr>
          <p:cNvPr id="26" name="TextBox 25"/>
          <p:cNvSpPr txBox="1"/>
          <p:nvPr/>
        </p:nvSpPr>
        <p:spPr>
          <a:xfrm>
            <a:off x="7880683" y="3796975"/>
            <a:ext cx="2679026" cy="1569660"/>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Giai đoạn 3 </a:t>
            </a:r>
            <a:endParaRPr lang="en-US" sz="2400" b="1">
              <a:solidFill>
                <a:srgbClr val="FF0000"/>
              </a:solidFill>
              <a:latin typeface="Times New Roman" panose="02020603050405020304" pitchFamily="18" charset="0"/>
              <a:cs typeface="Times New Roman" panose="02020603050405020304" pitchFamily="18" charset="0"/>
            </a:endParaRPr>
          </a:p>
          <a:p>
            <a:pPr algn="ctr"/>
            <a:r>
              <a:rPr lang="en-US" sz="2400" b="1">
                <a:solidFill>
                  <a:srgbClr val="FF0000"/>
                </a:solidFill>
                <a:latin typeface="Times New Roman" panose="02020603050405020304" pitchFamily="18" charset="0"/>
                <a:cs typeface="Times New Roman" panose="02020603050405020304" pitchFamily="18" charset="0"/>
              </a:rPr>
              <a:t>Nền chuyên chính dân chủ cách mạng Gia-cô-banh</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8750964" y="1108391"/>
            <a:ext cx="3320718" cy="1200329"/>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Tư sản phản cách mạng đảo chính, cách mạng thoái trào và kết quả</a:t>
            </a:r>
            <a:endParaRPr lang="en-US" sz="240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966534" y="3481139"/>
            <a:ext cx="0" cy="243839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 name="Straight Connector 4"/>
          <p:cNvCxnSpPr/>
          <p:nvPr/>
        </p:nvCxnSpPr>
        <p:spPr>
          <a:xfrm>
            <a:off x="994610" y="5919537"/>
            <a:ext cx="430329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p:cNvCxnSpPr/>
          <p:nvPr/>
        </p:nvCxnSpPr>
        <p:spPr>
          <a:xfrm>
            <a:off x="5297901" y="3481139"/>
            <a:ext cx="0" cy="243839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321971" y="5919537"/>
            <a:ext cx="247047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7792450" y="3481139"/>
            <a:ext cx="0" cy="243839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7792450" y="5919537"/>
            <a:ext cx="291966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10712112" y="3481139"/>
            <a:ext cx="0" cy="243839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p:cNvSpPr txBox="1"/>
          <p:nvPr/>
        </p:nvSpPr>
        <p:spPr>
          <a:xfrm>
            <a:off x="2474495" y="6187335"/>
            <a:ext cx="8077205" cy="461665"/>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Sơ đồ tiến trình Cách mạng tư sản Pháp cuối thế kỉ XVIII</a:t>
            </a:r>
            <a:endParaRPr lang="en-US" sz="2400" b="1">
              <a:latin typeface="Times New Roman" panose="02020603050405020304" pitchFamily="18" charset="0"/>
              <a:cs typeface="Times New Roman" panose="02020603050405020304" pitchFamily="18" charset="0"/>
            </a:endParaRPr>
          </a:p>
        </p:txBody>
      </p:sp>
      <p:sp>
        <p:nvSpPr>
          <p:cNvPr id="36" name="TextBox 35"/>
          <p:cNvSpPr txBox="1"/>
          <p:nvPr/>
        </p:nvSpPr>
        <p:spPr>
          <a:xfrm>
            <a:off x="1786689" y="5280537"/>
            <a:ext cx="222985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Giai đoạn 1</a:t>
            </a:r>
            <a:endParaRPr lang="en-US" sz="2400">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par>
                                <p:cTn id="53" presetID="16" presetClass="entr" presetSubtype="21"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par>
                                <p:cTn id="56" presetID="16" presetClass="entr" presetSubtype="21"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inVertical)">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arn(inVertical)">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arn(inVertical)">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arn(inVertical)">
                                      <p:cBhvr>
                                        <p:cTn id="73" dur="500"/>
                                        <p:tgtEl>
                                          <p:spTgt spid="1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barn(inVertical)">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barn(inVertical)">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barn(inVertical)">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barn(inVertical)">
                                      <p:cBhvr>
                                        <p:cTn id="91" dur="500"/>
                                        <p:tgtEl>
                                          <p:spTgt spid="32"/>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barn(inVertical)">
                                      <p:cBhvr>
                                        <p:cTn id="96" dur="5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barn(inVertical)">
                                      <p:cBhvr>
                                        <p:cTn id="101" dur="500"/>
                                        <p:tgtEl>
                                          <p:spTgt spid="17"/>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barn(inVertical)">
                                      <p:cBhvr>
                                        <p:cTn id="104" dur="500"/>
                                        <p:tgtEl>
                                          <p:spTgt spid="22"/>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barn(inVertical)">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barn(inVertical)">
                                      <p:cBhvr>
                                        <p:cTn id="1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2" grpId="0"/>
      <p:bldP spid="16" grpId="0"/>
      <p:bldP spid="17" grpId="0"/>
      <p:bldP spid="18" grpId="0" animBg="1"/>
      <p:bldP spid="19" grpId="0" animBg="1"/>
      <p:bldP spid="20" grpId="0" animBg="1"/>
      <p:bldP spid="21" grpId="0" animBg="1"/>
      <p:bldP spid="22" grpId="0" animBg="1"/>
      <p:bldP spid="23" grpId="0"/>
      <p:bldP spid="24" grpId="0"/>
      <p:bldP spid="25" grpId="0"/>
      <p:bldP spid="26" grpId="0"/>
      <p:bldP spid="27"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538586"/>
          </a:xfrm>
          <a:prstGeom prst="rect">
            <a:avLst/>
          </a:prstGeom>
          <a:blipFill dpi="0" rotWithShape="1">
            <a:blip r:embed="rId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8"/>
          <p:cNvSpPr/>
          <p:nvPr/>
        </p:nvSpPr>
        <p:spPr>
          <a:xfrm>
            <a:off x="-108892" y="3456520"/>
            <a:ext cx="12573598" cy="2895633"/>
          </a:xfrm>
          <a:custGeom>
            <a:avLst/>
            <a:gdLst>
              <a:gd name="connsiteX0" fmla="*/ 0 w 12096947"/>
              <a:gd name="connsiteY0" fmla="*/ 0 h 879114"/>
              <a:gd name="connsiteX1" fmla="*/ 12096947 w 12096947"/>
              <a:gd name="connsiteY1" fmla="*/ 0 h 879114"/>
              <a:gd name="connsiteX2" fmla="*/ 12096947 w 12096947"/>
              <a:gd name="connsiteY2" fmla="*/ 879114 h 879114"/>
              <a:gd name="connsiteX3" fmla="*/ 0 w 12096947"/>
              <a:gd name="connsiteY3" fmla="*/ 879114 h 879114"/>
              <a:gd name="connsiteX4" fmla="*/ 0 w 12096947"/>
              <a:gd name="connsiteY4" fmla="*/ 0 h 879114"/>
              <a:gd name="connsiteX0-1" fmla="*/ 0 w 12096947"/>
              <a:gd name="connsiteY0-2" fmla="*/ 267 h 879381"/>
              <a:gd name="connsiteX1-3" fmla="*/ 1592132 w 12096947"/>
              <a:gd name="connsiteY1-4" fmla="*/ 0 h 879381"/>
              <a:gd name="connsiteX2-5" fmla="*/ 12096947 w 12096947"/>
              <a:gd name="connsiteY2-6" fmla="*/ 267 h 879381"/>
              <a:gd name="connsiteX3-7" fmla="*/ 12096947 w 12096947"/>
              <a:gd name="connsiteY3-8" fmla="*/ 879381 h 879381"/>
              <a:gd name="connsiteX4-9" fmla="*/ 0 w 12096947"/>
              <a:gd name="connsiteY4-10" fmla="*/ 879381 h 879381"/>
              <a:gd name="connsiteX5" fmla="*/ 0 w 12096947"/>
              <a:gd name="connsiteY5" fmla="*/ 267 h 879381"/>
              <a:gd name="connsiteX0-11" fmla="*/ 0 w 12096947"/>
              <a:gd name="connsiteY0-12" fmla="*/ 267 h 879381"/>
              <a:gd name="connsiteX1-13" fmla="*/ 1592132 w 12096947"/>
              <a:gd name="connsiteY1-14" fmla="*/ 0 h 879381"/>
              <a:gd name="connsiteX2-15" fmla="*/ 5701553 w 12096947"/>
              <a:gd name="connsiteY2-16" fmla="*/ 1 h 879381"/>
              <a:gd name="connsiteX3-17" fmla="*/ 12096947 w 12096947"/>
              <a:gd name="connsiteY3-18" fmla="*/ 267 h 879381"/>
              <a:gd name="connsiteX4-19" fmla="*/ 12096947 w 12096947"/>
              <a:gd name="connsiteY4-20" fmla="*/ 879381 h 879381"/>
              <a:gd name="connsiteX5-21" fmla="*/ 0 w 12096947"/>
              <a:gd name="connsiteY5-22" fmla="*/ 879381 h 879381"/>
              <a:gd name="connsiteX6" fmla="*/ 0 w 12096947"/>
              <a:gd name="connsiteY6" fmla="*/ 267 h 879381"/>
              <a:gd name="connsiteX0-23" fmla="*/ 0 w 12096947"/>
              <a:gd name="connsiteY0-24" fmla="*/ 150873 h 1029987"/>
              <a:gd name="connsiteX1-25" fmla="*/ 1592132 w 12096947"/>
              <a:gd name="connsiteY1-26" fmla="*/ 150606 h 1029987"/>
              <a:gd name="connsiteX2-27" fmla="*/ 4270786 w 12096947"/>
              <a:gd name="connsiteY2-28" fmla="*/ 0 h 1029987"/>
              <a:gd name="connsiteX3-29" fmla="*/ 12096947 w 12096947"/>
              <a:gd name="connsiteY3-30" fmla="*/ 150873 h 1029987"/>
              <a:gd name="connsiteX4-31" fmla="*/ 12096947 w 12096947"/>
              <a:gd name="connsiteY4-32" fmla="*/ 1029987 h 1029987"/>
              <a:gd name="connsiteX5-33" fmla="*/ 0 w 12096947"/>
              <a:gd name="connsiteY5-34" fmla="*/ 1029987 h 1029987"/>
              <a:gd name="connsiteX6-35" fmla="*/ 0 w 12096947"/>
              <a:gd name="connsiteY6-36" fmla="*/ 150873 h 1029987"/>
              <a:gd name="connsiteX0-37" fmla="*/ 0 w 12096947"/>
              <a:gd name="connsiteY0-38" fmla="*/ 193904 h 1073018"/>
              <a:gd name="connsiteX1-39" fmla="*/ 1538344 w 12096947"/>
              <a:gd name="connsiteY1-40" fmla="*/ 0 h 1073018"/>
              <a:gd name="connsiteX2-41" fmla="*/ 4270786 w 12096947"/>
              <a:gd name="connsiteY2-42" fmla="*/ 43031 h 1073018"/>
              <a:gd name="connsiteX3-43" fmla="*/ 12096947 w 12096947"/>
              <a:gd name="connsiteY3-44" fmla="*/ 193904 h 1073018"/>
              <a:gd name="connsiteX4-45" fmla="*/ 12096947 w 12096947"/>
              <a:gd name="connsiteY4-46" fmla="*/ 1073018 h 1073018"/>
              <a:gd name="connsiteX5-47" fmla="*/ 0 w 12096947"/>
              <a:gd name="connsiteY5-48" fmla="*/ 1073018 h 1073018"/>
              <a:gd name="connsiteX6-49" fmla="*/ 0 w 12096947"/>
              <a:gd name="connsiteY6-50" fmla="*/ 193904 h 1073018"/>
              <a:gd name="connsiteX0-51" fmla="*/ 0 w 12096947"/>
              <a:gd name="connsiteY0-52" fmla="*/ 193904 h 1073018"/>
              <a:gd name="connsiteX1-53" fmla="*/ 1538344 w 12096947"/>
              <a:gd name="connsiteY1-54" fmla="*/ 0 h 1073018"/>
              <a:gd name="connsiteX2-55" fmla="*/ 4270786 w 12096947"/>
              <a:gd name="connsiteY2-56" fmla="*/ 43031 h 1073018"/>
              <a:gd name="connsiteX3-57" fmla="*/ 6906409 w 12096947"/>
              <a:gd name="connsiteY3-58" fmla="*/ 96819 h 1073018"/>
              <a:gd name="connsiteX4-59" fmla="*/ 12096947 w 12096947"/>
              <a:gd name="connsiteY4-60" fmla="*/ 193904 h 1073018"/>
              <a:gd name="connsiteX5-61" fmla="*/ 12096947 w 12096947"/>
              <a:gd name="connsiteY5-62" fmla="*/ 1073018 h 1073018"/>
              <a:gd name="connsiteX6-63" fmla="*/ 0 w 12096947"/>
              <a:gd name="connsiteY6-64" fmla="*/ 1073018 h 1073018"/>
              <a:gd name="connsiteX7" fmla="*/ 0 w 12096947"/>
              <a:gd name="connsiteY7" fmla="*/ 193904 h 1073018"/>
              <a:gd name="connsiteX0-65" fmla="*/ 0 w 12096947"/>
              <a:gd name="connsiteY0-66" fmla="*/ 193904 h 1073018"/>
              <a:gd name="connsiteX1-67" fmla="*/ 1538344 w 12096947"/>
              <a:gd name="connsiteY1-68" fmla="*/ 0 h 1073018"/>
              <a:gd name="connsiteX2-69" fmla="*/ 4270786 w 12096947"/>
              <a:gd name="connsiteY2-70" fmla="*/ 43031 h 1073018"/>
              <a:gd name="connsiteX3-71" fmla="*/ 7100047 w 12096947"/>
              <a:gd name="connsiteY3-72" fmla="*/ 43031 h 1073018"/>
              <a:gd name="connsiteX4-73" fmla="*/ 12096947 w 12096947"/>
              <a:gd name="connsiteY4-74" fmla="*/ 193904 h 1073018"/>
              <a:gd name="connsiteX5-75" fmla="*/ 12096947 w 12096947"/>
              <a:gd name="connsiteY5-76" fmla="*/ 1073018 h 1073018"/>
              <a:gd name="connsiteX6-77" fmla="*/ 0 w 12096947"/>
              <a:gd name="connsiteY6-78" fmla="*/ 1073018 h 1073018"/>
              <a:gd name="connsiteX7-79" fmla="*/ 0 w 12096947"/>
              <a:gd name="connsiteY7-80" fmla="*/ 193904 h 1073018"/>
              <a:gd name="connsiteX0-81" fmla="*/ 0 w 12096947"/>
              <a:gd name="connsiteY0-82" fmla="*/ 193904 h 1073018"/>
              <a:gd name="connsiteX1-83" fmla="*/ 1538344 w 12096947"/>
              <a:gd name="connsiteY1-84" fmla="*/ 0 h 1073018"/>
              <a:gd name="connsiteX2-85" fmla="*/ 4270786 w 12096947"/>
              <a:gd name="connsiteY2-86" fmla="*/ 43031 h 1073018"/>
              <a:gd name="connsiteX3-87" fmla="*/ 7100047 w 12096947"/>
              <a:gd name="connsiteY3-88" fmla="*/ 43031 h 1073018"/>
              <a:gd name="connsiteX4-89" fmla="*/ 9230061 w 12096947"/>
              <a:gd name="connsiteY4-90" fmla="*/ 118335 h 1073018"/>
              <a:gd name="connsiteX5-91" fmla="*/ 12096947 w 12096947"/>
              <a:gd name="connsiteY5-92" fmla="*/ 193904 h 1073018"/>
              <a:gd name="connsiteX6-93" fmla="*/ 12096947 w 12096947"/>
              <a:gd name="connsiteY6-94" fmla="*/ 1073018 h 1073018"/>
              <a:gd name="connsiteX7-95" fmla="*/ 0 w 12096947"/>
              <a:gd name="connsiteY7-96" fmla="*/ 1073018 h 1073018"/>
              <a:gd name="connsiteX8" fmla="*/ 0 w 12096947"/>
              <a:gd name="connsiteY8" fmla="*/ 193904 h 1073018"/>
              <a:gd name="connsiteX0-97" fmla="*/ 0 w 12096947"/>
              <a:gd name="connsiteY0-98" fmla="*/ 193904 h 1073018"/>
              <a:gd name="connsiteX1-99" fmla="*/ 1538344 w 12096947"/>
              <a:gd name="connsiteY1-100" fmla="*/ 0 h 1073018"/>
              <a:gd name="connsiteX2-101" fmla="*/ 4270786 w 12096947"/>
              <a:gd name="connsiteY2-102" fmla="*/ 43031 h 1073018"/>
              <a:gd name="connsiteX3-103" fmla="*/ 7100047 w 12096947"/>
              <a:gd name="connsiteY3-104" fmla="*/ 43031 h 1073018"/>
              <a:gd name="connsiteX4-105" fmla="*/ 9509759 w 12096947"/>
              <a:gd name="connsiteY4-106" fmla="*/ 215154 h 1073018"/>
              <a:gd name="connsiteX5-107" fmla="*/ 12096947 w 12096947"/>
              <a:gd name="connsiteY5-108" fmla="*/ 193904 h 1073018"/>
              <a:gd name="connsiteX6-109" fmla="*/ 12096947 w 12096947"/>
              <a:gd name="connsiteY6-110" fmla="*/ 1073018 h 1073018"/>
              <a:gd name="connsiteX7-111" fmla="*/ 0 w 12096947"/>
              <a:gd name="connsiteY7-112" fmla="*/ 1073018 h 1073018"/>
              <a:gd name="connsiteX8-113" fmla="*/ 0 w 12096947"/>
              <a:gd name="connsiteY8-114" fmla="*/ 193904 h 1073018"/>
              <a:gd name="connsiteX0-115" fmla="*/ 0 w 12096947"/>
              <a:gd name="connsiteY0-116" fmla="*/ 193904 h 1073018"/>
              <a:gd name="connsiteX1-117" fmla="*/ 1538344 w 12096947"/>
              <a:gd name="connsiteY1-118" fmla="*/ 0 h 1073018"/>
              <a:gd name="connsiteX2-119" fmla="*/ 4270786 w 12096947"/>
              <a:gd name="connsiteY2-120" fmla="*/ 43031 h 1073018"/>
              <a:gd name="connsiteX3-121" fmla="*/ 7100047 w 12096947"/>
              <a:gd name="connsiteY3-122" fmla="*/ 43031 h 1073018"/>
              <a:gd name="connsiteX4-123" fmla="*/ 9509759 w 12096947"/>
              <a:gd name="connsiteY4-124" fmla="*/ 215154 h 1073018"/>
              <a:gd name="connsiteX5-125" fmla="*/ 12096947 w 12096947"/>
              <a:gd name="connsiteY5-126" fmla="*/ 193904 h 1073018"/>
              <a:gd name="connsiteX6-127" fmla="*/ 12096947 w 12096947"/>
              <a:gd name="connsiteY6-128" fmla="*/ 1073018 h 1073018"/>
              <a:gd name="connsiteX7-129" fmla="*/ 0 w 12096947"/>
              <a:gd name="connsiteY7-130" fmla="*/ 1073018 h 1073018"/>
              <a:gd name="connsiteX8-131" fmla="*/ 0 w 12096947"/>
              <a:gd name="connsiteY8-132" fmla="*/ 193904 h 1073018"/>
              <a:gd name="connsiteX0-133" fmla="*/ 0 w 12096947"/>
              <a:gd name="connsiteY0-134" fmla="*/ 193904 h 1073018"/>
              <a:gd name="connsiteX1-135" fmla="*/ 1538344 w 12096947"/>
              <a:gd name="connsiteY1-136" fmla="*/ 0 h 1073018"/>
              <a:gd name="connsiteX2-137" fmla="*/ 4270786 w 12096947"/>
              <a:gd name="connsiteY2-138" fmla="*/ 43031 h 1073018"/>
              <a:gd name="connsiteX3-139" fmla="*/ 7100047 w 12096947"/>
              <a:gd name="connsiteY3-140" fmla="*/ 43031 h 1073018"/>
              <a:gd name="connsiteX4-141" fmla="*/ 9509759 w 12096947"/>
              <a:gd name="connsiteY4-142" fmla="*/ 215154 h 1073018"/>
              <a:gd name="connsiteX5-143" fmla="*/ 12096947 w 12096947"/>
              <a:gd name="connsiteY5-144" fmla="*/ 193904 h 1073018"/>
              <a:gd name="connsiteX6-145" fmla="*/ 12096947 w 12096947"/>
              <a:gd name="connsiteY6-146" fmla="*/ 1073018 h 1073018"/>
              <a:gd name="connsiteX7-147" fmla="*/ 0 w 12096947"/>
              <a:gd name="connsiteY7-148" fmla="*/ 1073018 h 1073018"/>
              <a:gd name="connsiteX8-149" fmla="*/ 0 w 12096947"/>
              <a:gd name="connsiteY8-150" fmla="*/ 193904 h 1073018"/>
              <a:gd name="connsiteX0-151" fmla="*/ 0 w 12096947"/>
              <a:gd name="connsiteY0-152" fmla="*/ 193904 h 1073018"/>
              <a:gd name="connsiteX1-153" fmla="*/ 1538344 w 12096947"/>
              <a:gd name="connsiteY1-154" fmla="*/ 0 h 1073018"/>
              <a:gd name="connsiteX2-155" fmla="*/ 4270786 w 12096947"/>
              <a:gd name="connsiteY2-156" fmla="*/ 43031 h 1073018"/>
              <a:gd name="connsiteX3-157" fmla="*/ 7100047 w 12096947"/>
              <a:gd name="connsiteY3-158" fmla="*/ 43031 h 1073018"/>
              <a:gd name="connsiteX4-159" fmla="*/ 9509759 w 12096947"/>
              <a:gd name="connsiteY4-160" fmla="*/ 215154 h 1073018"/>
              <a:gd name="connsiteX5-161" fmla="*/ 12096947 w 12096947"/>
              <a:gd name="connsiteY5-162" fmla="*/ 193904 h 1073018"/>
              <a:gd name="connsiteX6-163" fmla="*/ 12096947 w 12096947"/>
              <a:gd name="connsiteY6-164" fmla="*/ 1073018 h 1073018"/>
              <a:gd name="connsiteX7-165" fmla="*/ 0 w 12096947"/>
              <a:gd name="connsiteY7-166" fmla="*/ 1073018 h 1073018"/>
              <a:gd name="connsiteX8-167" fmla="*/ 0 w 12096947"/>
              <a:gd name="connsiteY8-168" fmla="*/ 193904 h 1073018"/>
              <a:gd name="connsiteX0-169" fmla="*/ 0 w 12096947"/>
              <a:gd name="connsiteY0-170" fmla="*/ 193904 h 1073018"/>
              <a:gd name="connsiteX1-171" fmla="*/ 1538344 w 12096947"/>
              <a:gd name="connsiteY1-172" fmla="*/ 0 h 1073018"/>
              <a:gd name="connsiteX2-173" fmla="*/ 4270786 w 12096947"/>
              <a:gd name="connsiteY2-174" fmla="*/ 43031 h 1073018"/>
              <a:gd name="connsiteX3-175" fmla="*/ 7100047 w 12096947"/>
              <a:gd name="connsiteY3-176" fmla="*/ 43031 h 1073018"/>
              <a:gd name="connsiteX4-177" fmla="*/ 9509759 w 12096947"/>
              <a:gd name="connsiteY4-178" fmla="*/ 215154 h 1073018"/>
              <a:gd name="connsiteX5-179" fmla="*/ 12096947 w 12096947"/>
              <a:gd name="connsiteY5-180" fmla="*/ 193904 h 1073018"/>
              <a:gd name="connsiteX6-181" fmla="*/ 12096947 w 12096947"/>
              <a:gd name="connsiteY6-182" fmla="*/ 1073018 h 1073018"/>
              <a:gd name="connsiteX7-183" fmla="*/ 0 w 12096947"/>
              <a:gd name="connsiteY7-184" fmla="*/ 1073018 h 1073018"/>
              <a:gd name="connsiteX8-185" fmla="*/ 0 w 12096947"/>
              <a:gd name="connsiteY8-186" fmla="*/ 193904 h 1073018"/>
              <a:gd name="connsiteX0-187" fmla="*/ 0 w 12096947"/>
              <a:gd name="connsiteY0-188" fmla="*/ 197065 h 1076179"/>
              <a:gd name="connsiteX1-189" fmla="*/ 1538344 w 12096947"/>
              <a:gd name="connsiteY1-190" fmla="*/ 3161 h 1076179"/>
              <a:gd name="connsiteX2-191" fmla="*/ 4270786 w 12096947"/>
              <a:gd name="connsiteY2-192" fmla="*/ 46192 h 1076179"/>
              <a:gd name="connsiteX3-193" fmla="*/ 7100047 w 12096947"/>
              <a:gd name="connsiteY3-194" fmla="*/ 46192 h 1076179"/>
              <a:gd name="connsiteX4-195" fmla="*/ 9509759 w 12096947"/>
              <a:gd name="connsiteY4-196" fmla="*/ 218315 h 1076179"/>
              <a:gd name="connsiteX5-197" fmla="*/ 12096947 w 12096947"/>
              <a:gd name="connsiteY5-198" fmla="*/ 197065 h 1076179"/>
              <a:gd name="connsiteX6-199" fmla="*/ 12096947 w 12096947"/>
              <a:gd name="connsiteY6-200" fmla="*/ 1076179 h 1076179"/>
              <a:gd name="connsiteX7-201" fmla="*/ 0 w 12096947"/>
              <a:gd name="connsiteY7-202" fmla="*/ 1076179 h 1076179"/>
              <a:gd name="connsiteX8-203" fmla="*/ 0 w 12096947"/>
              <a:gd name="connsiteY8-204" fmla="*/ 197065 h 1076179"/>
              <a:gd name="connsiteX0-205" fmla="*/ 0 w 12096947"/>
              <a:gd name="connsiteY0-206" fmla="*/ 194336 h 1073450"/>
              <a:gd name="connsiteX1-207" fmla="*/ 1538344 w 12096947"/>
              <a:gd name="connsiteY1-208" fmla="*/ 432 h 1073450"/>
              <a:gd name="connsiteX2-209" fmla="*/ 4270786 w 12096947"/>
              <a:gd name="connsiteY2-210" fmla="*/ 43463 h 1073450"/>
              <a:gd name="connsiteX3-211" fmla="*/ 7100047 w 12096947"/>
              <a:gd name="connsiteY3-212" fmla="*/ 43463 h 1073450"/>
              <a:gd name="connsiteX4-213" fmla="*/ 9509759 w 12096947"/>
              <a:gd name="connsiteY4-214" fmla="*/ 215586 h 1073450"/>
              <a:gd name="connsiteX5-215" fmla="*/ 12096947 w 12096947"/>
              <a:gd name="connsiteY5-216" fmla="*/ 194336 h 1073450"/>
              <a:gd name="connsiteX6-217" fmla="*/ 12096947 w 12096947"/>
              <a:gd name="connsiteY6-218" fmla="*/ 1073450 h 1073450"/>
              <a:gd name="connsiteX7-219" fmla="*/ 0 w 12096947"/>
              <a:gd name="connsiteY7-220" fmla="*/ 1073450 h 1073450"/>
              <a:gd name="connsiteX8-221" fmla="*/ 0 w 12096947"/>
              <a:gd name="connsiteY8-222" fmla="*/ 194336 h 1073450"/>
              <a:gd name="connsiteX0-223" fmla="*/ 0 w 12096947"/>
              <a:gd name="connsiteY0-224" fmla="*/ 193946 h 1073060"/>
              <a:gd name="connsiteX1-225" fmla="*/ 1538344 w 12096947"/>
              <a:gd name="connsiteY1-226" fmla="*/ 42 h 1073060"/>
              <a:gd name="connsiteX2-227" fmla="*/ 4270786 w 12096947"/>
              <a:gd name="connsiteY2-228" fmla="*/ 43073 h 1073060"/>
              <a:gd name="connsiteX3-229" fmla="*/ 7100047 w 12096947"/>
              <a:gd name="connsiteY3-230" fmla="*/ 43073 h 1073060"/>
              <a:gd name="connsiteX4-231" fmla="*/ 9509759 w 12096947"/>
              <a:gd name="connsiteY4-232" fmla="*/ 215196 h 1073060"/>
              <a:gd name="connsiteX5-233" fmla="*/ 12096947 w 12096947"/>
              <a:gd name="connsiteY5-234" fmla="*/ 193946 h 1073060"/>
              <a:gd name="connsiteX6-235" fmla="*/ 12096947 w 12096947"/>
              <a:gd name="connsiteY6-236" fmla="*/ 1073060 h 1073060"/>
              <a:gd name="connsiteX7-237" fmla="*/ 0 w 12096947"/>
              <a:gd name="connsiteY7-238" fmla="*/ 1073060 h 1073060"/>
              <a:gd name="connsiteX8-239" fmla="*/ 0 w 12096947"/>
              <a:gd name="connsiteY8-240" fmla="*/ 193946 h 1073060"/>
              <a:gd name="connsiteX0-241" fmla="*/ 0 w 12096947"/>
              <a:gd name="connsiteY0-242" fmla="*/ 150873 h 1029987"/>
              <a:gd name="connsiteX1-243" fmla="*/ 1613061 w 12096947"/>
              <a:gd name="connsiteY1-244" fmla="*/ 36817 h 1029987"/>
              <a:gd name="connsiteX2-245" fmla="*/ 4270786 w 12096947"/>
              <a:gd name="connsiteY2-246" fmla="*/ 0 h 1029987"/>
              <a:gd name="connsiteX3-247" fmla="*/ 7100047 w 12096947"/>
              <a:gd name="connsiteY3-248" fmla="*/ 0 h 1029987"/>
              <a:gd name="connsiteX4-249" fmla="*/ 9509759 w 12096947"/>
              <a:gd name="connsiteY4-250" fmla="*/ 172123 h 1029987"/>
              <a:gd name="connsiteX5-251" fmla="*/ 12096947 w 12096947"/>
              <a:gd name="connsiteY5-252" fmla="*/ 150873 h 1029987"/>
              <a:gd name="connsiteX6-253" fmla="*/ 12096947 w 12096947"/>
              <a:gd name="connsiteY6-254" fmla="*/ 1029987 h 1029987"/>
              <a:gd name="connsiteX7-255" fmla="*/ 0 w 12096947"/>
              <a:gd name="connsiteY7-256" fmla="*/ 1029987 h 1029987"/>
              <a:gd name="connsiteX8-257" fmla="*/ 0 w 12096947"/>
              <a:gd name="connsiteY8-258" fmla="*/ 150873 h 1029987"/>
              <a:gd name="connsiteX0-259" fmla="*/ 0 w 12096947"/>
              <a:gd name="connsiteY0-260" fmla="*/ 150873 h 1029987"/>
              <a:gd name="connsiteX1-261" fmla="*/ 1613061 w 12096947"/>
              <a:gd name="connsiteY1-262" fmla="*/ 36817 h 1029987"/>
              <a:gd name="connsiteX2-263" fmla="*/ 4270786 w 12096947"/>
              <a:gd name="connsiteY2-264" fmla="*/ 0 h 1029987"/>
              <a:gd name="connsiteX3-265" fmla="*/ 7100047 w 12096947"/>
              <a:gd name="connsiteY3-266" fmla="*/ 0 h 1029987"/>
              <a:gd name="connsiteX4-267" fmla="*/ 9509759 w 12096947"/>
              <a:gd name="connsiteY4-268" fmla="*/ 172123 h 1029987"/>
              <a:gd name="connsiteX5-269" fmla="*/ 12096947 w 12096947"/>
              <a:gd name="connsiteY5-270" fmla="*/ 150873 h 1029987"/>
              <a:gd name="connsiteX6-271" fmla="*/ 12096947 w 12096947"/>
              <a:gd name="connsiteY6-272" fmla="*/ 1029987 h 1029987"/>
              <a:gd name="connsiteX7-273" fmla="*/ 0 w 12096947"/>
              <a:gd name="connsiteY7-274" fmla="*/ 1029987 h 1029987"/>
              <a:gd name="connsiteX8-275" fmla="*/ 0 w 12096947"/>
              <a:gd name="connsiteY8-276" fmla="*/ 150873 h 1029987"/>
              <a:gd name="connsiteX0-277" fmla="*/ 0 w 12096947"/>
              <a:gd name="connsiteY0-278" fmla="*/ 150873 h 1029987"/>
              <a:gd name="connsiteX1-279" fmla="*/ 1613061 w 12096947"/>
              <a:gd name="connsiteY1-280" fmla="*/ 36817 h 1029987"/>
              <a:gd name="connsiteX2-281" fmla="*/ 4206743 w 12096947"/>
              <a:gd name="connsiteY2-282" fmla="*/ 49904 h 1029987"/>
              <a:gd name="connsiteX3-283" fmla="*/ 7100047 w 12096947"/>
              <a:gd name="connsiteY3-284" fmla="*/ 0 h 1029987"/>
              <a:gd name="connsiteX4-285" fmla="*/ 9509759 w 12096947"/>
              <a:gd name="connsiteY4-286" fmla="*/ 172123 h 1029987"/>
              <a:gd name="connsiteX5-287" fmla="*/ 12096947 w 12096947"/>
              <a:gd name="connsiteY5-288" fmla="*/ 150873 h 1029987"/>
              <a:gd name="connsiteX6-289" fmla="*/ 12096947 w 12096947"/>
              <a:gd name="connsiteY6-290" fmla="*/ 1029987 h 1029987"/>
              <a:gd name="connsiteX7-291" fmla="*/ 0 w 12096947"/>
              <a:gd name="connsiteY7-292" fmla="*/ 1029987 h 1029987"/>
              <a:gd name="connsiteX8-293" fmla="*/ 0 w 12096947"/>
              <a:gd name="connsiteY8-294" fmla="*/ 150873 h 1029987"/>
              <a:gd name="connsiteX0-295" fmla="*/ 0 w 12096947"/>
              <a:gd name="connsiteY0-296" fmla="*/ 317234 h 1196348"/>
              <a:gd name="connsiteX1-297" fmla="*/ 1613061 w 12096947"/>
              <a:gd name="connsiteY1-298" fmla="*/ 203178 h 1196348"/>
              <a:gd name="connsiteX2-299" fmla="*/ 4206743 w 12096947"/>
              <a:gd name="connsiteY2-300" fmla="*/ 216265 h 1196348"/>
              <a:gd name="connsiteX3-301" fmla="*/ 7100047 w 12096947"/>
              <a:gd name="connsiteY3-302" fmla="*/ 166361 h 1196348"/>
              <a:gd name="connsiteX4-303" fmla="*/ 9509759 w 12096947"/>
              <a:gd name="connsiteY4-304" fmla="*/ 338484 h 1196348"/>
              <a:gd name="connsiteX5-305" fmla="*/ 12096947 w 12096947"/>
              <a:gd name="connsiteY5-306" fmla="*/ 317234 h 1196348"/>
              <a:gd name="connsiteX6-307" fmla="*/ 12096947 w 12096947"/>
              <a:gd name="connsiteY6-308" fmla="*/ 1196348 h 1196348"/>
              <a:gd name="connsiteX7-309" fmla="*/ 0 w 12096947"/>
              <a:gd name="connsiteY7-310" fmla="*/ 1196348 h 1196348"/>
              <a:gd name="connsiteX8-311" fmla="*/ 0 w 12096947"/>
              <a:gd name="connsiteY8-312" fmla="*/ 317234 h 1196348"/>
              <a:gd name="connsiteX0-313" fmla="*/ 0 w 12096947"/>
              <a:gd name="connsiteY0-314" fmla="*/ 317234 h 1196348"/>
              <a:gd name="connsiteX1-315" fmla="*/ 1613061 w 12096947"/>
              <a:gd name="connsiteY1-316" fmla="*/ 203178 h 1196348"/>
              <a:gd name="connsiteX2-317" fmla="*/ 4206743 w 12096947"/>
              <a:gd name="connsiteY2-318" fmla="*/ 216265 h 1196348"/>
              <a:gd name="connsiteX3-319" fmla="*/ 7100047 w 12096947"/>
              <a:gd name="connsiteY3-320" fmla="*/ 166361 h 1196348"/>
              <a:gd name="connsiteX4-321" fmla="*/ 9509759 w 12096947"/>
              <a:gd name="connsiteY4-322" fmla="*/ 338484 h 1196348"/>
              <a:gd name="connsiteX5-323" fmla="*/ 12096947 w 12096947"/>
              <a:gd name="connsiteY5-324" fmla="*/ 317234 h 1196348"/>
              <a:gd name="connsiteX6-325" fmla="*/ 12096947 w 12096947"/>
              <a:gd name="connsiteY6-326" fmla="*/ 1196348 h 1196348"/>
              <a:gd name="connsiteX7-327" fmla="*/ 0 w 12096947"/>
              <a:gd name="connsiteY7-328" fmla="*/ 1196348 h 1196348"/>
              <a:gd name="connsiteX8-329" fmla="*/ 0 w 12096947"/>
              <a:gd name="connsiteY8-330" fmla="*/ 317234 h 1196348"/>
              <a:gd name="connsiteX0-331" fmla="*/ 0 w 12096947"/>
              <a:gd name="connsiteY0-332" fmla="*/ 317234 h 1196348"/>
              <a:gd name="connsiteX1-333" fmla="*/ 1613061 w 12096947"/>
              <a:gd name="connsiteY1-334" fmla="*/ 203178 h 1196348"/>
              <a:gd name="connsiteX2-335" fmla="*/ 4206743 w 12096947"/>
              <a:gd name="connsiteY2-336" fmla="*/ 216265 h 1196348"/>
              <a:gd name="connsiteX3-337" fmla="*/ 7100047 w 12096947"/>
              <a:gd name="connsiteY3-338" fmla="*/ 166361 h 1196348"/>
              <a:gd name="connsiteX4-339" fmla="*/ 9509759 w 12096947"/>
              <a:gd name="connsiteY4-340" fmla="*/ 338484 h 1196348"/>
              <a:gd name="connsiteX5-341" fmla="*/ 12096947 w 12096947"/>
              <a:gd name="connsiteY5-342" fmla="*/ 317234 h 1196348"/>
              <a:gd name="connsiteX6-343" fmla="*/ 12096947 w 12096947"/>
              <a:gd name="connsiteY6-344" fmla="*/ 1196348 h 1196348"/>
              <a:gd name="connsiteX7-345" fmla="*/ 0 w 12096947"/>
              <a:gd name="connsiteY7-346" fmla="*/ 1196348 h 1196348"/>
              <a:gd name="connsiteX8-347" fmla="*/ 0 w 12096947"/>
              <a:gd name="connsiteY8-348" fmla="*/ 317234 h 1196348"/>
              <a:gd name="connsiteX0-349" fmla="*/ 0 w 12096947"/>
              <a:gd name="connsiteY0-350" fmla="*/ 317234 h 1196348"/>
              <a:gd name="connsiteX1-351" fmla="*/ 1613061 w 12096947"/>
              <a:gd name="connsiteY1-352" fmla="*/ 203178 h 1196348"/>
              <a:gd name="connsiteX2-353" fmla="*/ 4206743 w 12096947"/>
              <a:gd name="connsiteY2-354" fmla="*/ 216265 h 1196348"/>
              <a:gd name="connsiteX3-355" fmla="*/ 7100047 w 12096947"/>
              <a:gd name="connsiteY3-356" fmla="*/ 166361 h 1196348"/>
              <a:gd name="connsiteX4-357" fmla="*/ 9509759 w 12096947"/>
              <a:gd name="connsiteY4-358" fmla="*/ 338484 h 1196348"/>
              <a:gd name="connsiteX5-359" fmla="*/ 12096947 w 12096947"/>
              <a:gd name="connsiteY5-360" fmla="*/ 317234 h 1196348"/>
              <a:gd name="connsiteX6-361" fmla="*/ 12096947 w 12096947"/>
              <a:gd name="connsiteY6-362" fmla="*/ 1196348 h 1196348"/>
              <a:gd name="connsiteX7-363" fmla="*/ 0 w 12096947"/>
              <a:gd name="connsiteY7-364" fmla="*/ 1196348 h 1196348"/>
              <a:gd name="connsiteX8-365" fmla="*/ 0 w 12096947"/>
              <a:gd name="connsiteY8-366" fmla="*/ 317234 h 1196348"/>
              <a:gd name="connsiteX0-367" fmla="*/ 0 w 12096947"/>
              <a:gd name="connsiteY0-368" fmla="*/ 317234 h 1196348"/>
              <a:gd name="connsiteX1-369" fmla="*/ 1613061 w 12096947"/>
              <a:gd name="connsiteY1-370" fmla="*/ 203178 h 1196348"/>
              <a:gd name="connsiteX2-371" fmla="*/ 4206743 w 12096947"/>
              <a:gd name="connsiteY2-372" fmla="*/ 216265 h 1196348"/>
              <a:gd name="connsiteX3-373" fmla="*/ 7100047 w 12096947"/>
              <a:gd name="connsiteY3-374" fmla="*/ 166361 h 1196348"/>
              <a:gd name="connsiteX4-375" fmla="*/ 9509759 w 12096947"/>
              <a:gd name="connsiteY4-376" fmla="*/ 338484 h 1196348"/>
              <a:gd name="connsiteX5-377" fmla="*/ 12096947 w 12096947"/>
              <a:gd name="connsiteY5-378" fmla="*/ 317234 h 1196348"/>
              <a:gd name="connsiteX6-379" fmla="*/ 12096947 w 12096947"/>
              <a:gd name="connsiteY6-380" fmla="*/ 1196348 h 1196348"/>
              <a:gd name="connsiteX7-381" fmla="*/ 0 w 12096947"/>
              <a:gd name="connsiteY7-382" fmla="*/ 1196348 h 1196348"/>
              <a:gd name="connsiteX8-383" fmla="*/ 0 w 12096947"/>
              <a:gd name="connsiteY8-384" fmla="*/ 317234 h 1196348"/>
              <a:gd name="connsiteX0-385" fmla="*/ 0 w 12096947"/>
              <a:gd name="connsiteY0-386" fmla="*/ 202582 h 1081696"/>
              <a:gd name="connsiteX1-387" fmla="*/ 1613061 w 12096947"/>
              <a:gd name="connsiteY1-388" fmla="*/ 88526 h 1081696"/>
              <a:gd name="connsiteX2-389" fmla="*/ 4206743 w 12096947"/>
              <a:gd name="connsiteY2-390" fmla="*/ 101613 h 1081696"/>
              <a:gd name="connsiteX3-391" fmla="*/ 7100047 w 12096947"/>
              <a:gd name="connsiteY3-392" fmla="*/ 51709 h 1081696"/>
              <a:gd name="connsiteX4-393" fmla="*/ 9509759 w 12096947"/>
              <a:gd name="connsiteY4-394" fmla="*/ 223832 h 1081696"/>
              <a:gd name="connsiteX5-395" fmla="*/ 12096947 w 12096947"/>
              <a:gd name="connsiteY5-396" fmla="*/ 202582 h 1081696"/>
              <a:gd name="connsiteX6-397" fmla="*/ 12096947 w 12096947"/>
              <a:gd name="connsiteY6-398" fmla="*/ 1081696 h 1081696"/>
              <a:gd name="connsiteX7-399" fmla="*/ 0 w 12096947"/>
              <a:gd name="connsiteY7-400" fmla="*/ 1081696 h 1081696"/>
              <a:gd name="connsiteX8-401" fmla="*/ 0 w 12096947"/>
              <a:gd name="connsiteY8-402" fmla="*/ 202582 h 1081696"/>
              <a:gd name="connsiteX0-403" fmla="*/ 0 w 12096947"/>
              <a:gd name="connsiteY0-404" fmla="*/ 150873 h 1029987"/>
              <a:gd name="connsiteX1-405" fmla="*/ 1613061 w 12096947"/>
              <a:gd name="connsiteY1-406" fmla="*/ 36817 h 1029987"/>
              <a:gd name="connsiteX2-407" fmla="*/ 4206743 w 12096947"/>
              <a:gd name="connsiteY2-408" fmla="*/ 49904 h 1029987"/>
              <a:gd name="connsiteX3-409" fmla="*/ 7100047 w 12096947"/>
              <a:gd name="connsiteY3-410" fmla="*/ 0 h 1029987"/>
              <a:gd name="connsiteX4-411" fmla="*/ 9509759 w 12096947"/>
              <a:gd name="connsiteY4-412" fmla="*/ 172123 h 1029987"/>
              <a:gd name="connsiteX5-413" fmla="*/ 12096947 w 12096947"/>
              <a:gd name="connsiteY5-414" fmla="*/ 150873 h 1029987"/>
              <a:gd name="connsiteX6-415" fmla="*/ 12096947 w 12096947"/>
              <a:gd name="connsiteY6-416" fmla="*/ 1029987 h 1029987"/>
              <a:gd name="connsiteX7-417" fmla="*/ 0 w 12096947"/>
              <a:gd name="connsiteY7-418" fmla="*/ 1029987 h 1029987"/>
              <a:gd name="connsiteX8-419" fmla="*/ 0 w 12096947"/>
              <a:gd name="connsiteY8-420" fmla="*/ 150873 h 1029987"/>
              <a:gd name="connsiteX0-421" fmla="*/ 0 w 12096947"/>
              <a:gd name="connsiteY0-422" fmla="*/ 150873 h 1029987"/>
              <a:gd name="connsiteX1-423" fmla="*/ 1613061 w 12096947"/>
              <a:gd name="connsiteY1-424" fmla="*/ 36817 h 1029987"/>
              <a:gd name="connsiteX2-425" fmla="*/ 4206743 w 12096947"/>
              <a:gd name="connsiteY2-426" fmla="*/ 49904 h 1029987"/>
              <a:gd name="connsiteX3-427" fmla="*/ 7100047 w 12096947"/>
              <a:gd name="connsiteY3-428" fmla="*/ 0 h 1029987"/>
              <a:gd name="connsiteX4-429" fmla="*/ 9509759 w 12096947"/>
              <a:gd name="connsiteY4-430" fmla="*/ 172123 h 1029987"/>
              <a:gd name="connsiteX5-431" fmla="*/ 12096947 w 12096947"/>
              <a:gd name="connsiteY5-432" fmla="*/ 150873 h 1029987"/>
              <a:gd name="connsiteX6-433" fmla="*/ 12096947 w 12096947"/>
              <a:gd name="connsiteY6-434" fmla="*/ 1029987 h 1029987"/>
              <a:gd name="connsiteX7-435" fmla="*/ 0 w 12096947"/>
              <a:gd name="connsiteY7-436" fmla="*/ 1029987 h 1029987"/>
              <a:gd name="connsiteX8-437" fmla="*/ 0 w 12096947"/>
              <a:gd name="connsiteY8-438" fmla="*/ 150873 h 1029987"/>
              <a:gd name="connsiteX0-439" fmla="*/ 0 w 12096947"/>
              <a:gd name="connsiteY0-440" fmla="*/ 163742 h 1042856"/>
              <a:gd name="connsiteX1-441" fmla="*/ 1613061 w 12096947"/>
              <a:gd name="connsiteY1-442" fmla="*/ 49686 h 1042856"/>
              <a:gd name="connsiteX2-443" fmla="*/ 4206743 w 12096947"/>
              <a:gd name="connsiteY2-444" fmla="*/ 62773 h 1042856"/>
              <a:gd name="connsiteX3-445" fmla="*/ 7100047 w 12096947"/>
              <a:gd name="connsiteY3-446" fmla="*/ 12869 h 1042856"/>
              <a:gd name="connsiteX4-447" fmla="*/ 9509759 w 12096947"/>
              <a:gd name="connsiteY4-448" fmla="*/ 184992 h 1042856"/>
              <a:gd name="connsiteX5-449" fmla="*/ 12096947 w 12096947"/>
              <a:gd name="connsiteY5-450" fmla="*/ 163742 h 1042856"/>
              <a:gd name="connsiteX6-451" fmla="*/ 12096947 w 12096947"/>
              <a:gd name="connsiteY6-452" fmla="*/ 1042856 h 1042856"/>
              <a:gd name="connsiteX7-453" fmla="*/ 0 w 12096947"/>
              <a:gd name="connsiteY7-454" fmla="*/ 1042856 h 1042856"/>
              <a:gd name="connsiteX8-455" fmla="*/ 0 w 12096947"/>
              <a:gd name="connsiteY8-456" fmla="*/ 163742 h 1042856"/>
              <a:gd name="connsiteX0-457" fmla="*/ 0 w 12096947"/>
              <a:gd name="connsiteY0-458" fmla="*/ 169370 h 1048484"/>
              <a:gd name="connsiteX1-459" fmla="*/ 1613061 w 12096947"/>
              <a:gd name="connsiteY1-460" fmla="*/ 55314 h 1048484"/>
              <a:gd name="connsiteX2-461" fmla="*/ 4206743 w 12096947"/>
              <a:gd name="connsiteY2-462" fmla="*/ 68401 h 1048484"/>
              <a:gd name="connsiteX3-463" fmla="*/ 7100047 w 12096947"/>
              <a:gd name="connsiteY3-464" fmla="*/ 18497 h 1048484"/>
              <a:gd name="connsiteX4-465" fmla="*/ 9509759 w 12096947"/>
              <a:gd name="connsiteY4-466" fmla="*/ 190620 h 1048484"/>
              <a:gd name="connsiteX5-467" fmla="*/ 12096947 w 12096947"/>
              <a:gd name="connsiteY5-468" fmla="*/ 169370 h 1048484"/>
              <a:gd name="connsiteX6-469" fmla="*/ 12096947 w 12096947"/>
              <a:gd name="connsiteY6-470" fmla="*/ 1048484 h 1048484"/>
              <a:gd name="connsiteX7-471" fmla="*/ 0 w 12096947"/>
              <a:gd name="connsiteY7-472" fmla="*/ 1048484 h 1048484"/>
              <a:gd name="connsiteX8-473" fmla="*/ 0 w 12096947"/>
              <a:gd name="connsiteY8-474" fmla="*/ 169370 h 1048484"/>
              <a:gd name="connsiteX0-475" fmla="*/ 0 w 12096947"/>
              <a:gd name="connsiteY0-476" fmla="*/ 169370 h 1048484"/>
              <a:gd name="connsiteX1-477" fmla="*/ 1613061 w 12096947"/>
              <a:gd name="connsiteY1-478" fmla="*/ 55314 h 1048484"/>
              <a:gd name="connsiteX2-479" fmla="*/ 4206743 w 12096947"/>
              <a:gd name="connsiteY2-480" fmla="*/ 68401 h 1048484"/>
              <a:gd name="connsiteX3-481" fmla="*/ 7100047 w 12096947"/>
              <a:gd name="connsiteY3-482" fmla="*/ 18497 h 1048484"/>
              <a:gd name="connsiteX4-483" fmla="*/ 9509759 w 12096947"/>
              <a:gd name="connsiteY4-484" fmla="*/ 190620 h 1048484"/>
              <a:gd name="connsiteX5-485" fmla="*/ 12096947 w 12096947"/>
              <a:gd name="connsiteY5-486" fmla="*/ 169370 h 1048484"/>
              <a:gd name="connsiteX6-487" fmla="*/ 12096947 w 12096947"/>
              <a:gd name="connsiteY6-488" fmla="*/ 1048484 h 1048484"/>
              <a:gd name="connsiteX7-489" fmla="*/ 0 w 12096947"/>
              <a:gd name="connsiteY7-490" fmla="*/ 1048484 h 1048484"/>
              <a:gd name="connsiteX8-491" fmla="*/ 0 w 12096947"/>
              <a:gd name="connsiteY8-492" fmla="*/ 169370 h 1048484"/>
              <a:gd name="connsiteX0-493" fmla="*/ 0 w 12096947"/>
              <a:gd name="connsiteY0-494" fmla="*/ 168710 h 1047824"/>
              <a:gd name="connsiteX1-495" fmla="*/ 1613061 w 12096947"/>
              <a:gd name="connsiteY1-496" fmla="*/ 54654 h 1047824"/>
              <a:gd name="connsiteX2-497" fmla="*/ 4206743 w 12096947"/>
              <a:gd name="connsiteY2-498" fmla="*/ 67741 h 1047824"/>
              <a:gd name="connsiteX3-499" fmla="*/ 7100047 w 12096947"/>
              <a:gd name="connsiteY3-500" fmla="*/ 17837 h 1047824"/>
              <a:gd name="connsiteX4-501" fmla="*/ 9509759 w 12096947"/>
              <a:gd name="connsiteY4-502" fmla="*/ 189960 h 1047824"/>
              <a:gd name="connsiteX5-503" fmla="*/ 12096947 w 12096947"/>
              <a:gd name="connsiteY5-504" fmla="*/ 168710 h 1047824"/>
              <a:gd name="connsiteX6-505" fmla="*/ 12096947 w 12096947"/>
              <a:gd name="connsiteY6-506" fmla="*/ 1047824 h 1047824"/>
              <a:gd name="connsiteX7-507" fmla="*/ 0 w 12096947"/>
              <a:gd name="connsiteY7-508" fmla="*/ 1047824 h 1047824"/>
              <a:gd name="connsiteX8-509" fmla="*/ 0 w 12096947"/>
              <a:gd name="connsiteY8-510" fmla="*/ 168710 h 1047824"/>
              <a:gd name="connsiteX0-511" fmla="*/ 0 w 12096947"/>
              <a:gd name="connsiteY0-512" fmla="*/ 168710 h 1047824"/>
              <a:gd name="connsiteX1-513" fmla="*/ 1613061 w 12096947"/>
              <a:gd name="connsiteY1-514" fmla="*/ 54654 h 1047824"/>
              <a:gd name="connsiteX2-515" fmla="*/ 4206743 w 12096947"/>
              <a:gd name="connsiteY2-516" fmla="*/ 67741 h 1047824"/>
              <a:gd name="connsiteX3-517" fmla="*/ 7100047 w 12096947"/>
              <a:gd name="connsiteY3-518" fmla="*/ 17837 h 1047824"/>
              <a:gd name="connsiteX4-519" fmla="*/ 9509759 w 12096947"/>
              <a:gd name="connsiteY4-520" fmla="*/ 189960 h 1047824"/>
              <a:gd name="connsiteX5-521" fmla="*/ 12096947 w 12096947"/>
              <a:gd name="connsiteY5-522" fmla="*/ 168710 h 1047824"/>
              <a:gd name="connsiteX6-523" fmla="*/ 12096947 w 12096947"/>
              <a:gd name="connsiteY6-524" fmla="*/ 1047824 h 1047824"/>
              <a:gd name="connsiteX7-525" fmla="*/ 0 w 12096947"/>
              <a:gd name="connsiteY7-526" fmla="*/ 1047824 h 1047824"/>
              <a:gd name="connsiteX8-527" fmla="*/ 0 w 12096947"/>
              <a:gd name="connsiteY8-528" fmla="*/ 168710 h 1047824"/>
              <a:gd name="connsiteX0-529" fmla="*/ 0 w 12096947"/>
              <a:gd name="connsiteY0-530" fmla="*/ 168710 h 1047824"/>
              <a:gd name="connsiteX1-531" fmla="*/ 1613061 w 12096947"/>
              <a:gd name="connsiteY1-532" fmla="*/ 54654 h 1047824"/>
              <a:gd name="connsiteX2-533" fmla="*/ 4206743 w 12096947"/>
              <a:gd name="connsiteY2-534" fmla="*/ 67741 h 1047824"/>
              <a:gd name="connsiteX3-535" fmla="*/ 7100047 w 12096947"/>
              <a:gd name="connsiteY3-536" fmla="*/ 17837 h 1047824"/>
              <a:gd name="connsiteX4-537" fmla="*/ 9509759 w 12096947"/>
              <a:gd name="connsiteY4-538" fmla="*/ 189960 h 1047824"/>
              <a:gd name="connsiteX5-539" fmla="*/ 12086273 w 12096947"/>
              <a:gd name="connsiteY5-540" fmla="*/ 248557 h 1047824"/>
              <a:gd name="connsiteX6-541" fmla="*/ 12096947 w 12096947"/>
              <a:gd name="connsiteY6-542" fmla="*/ 1047824 h 1047824"/>
              <a:gd name="connsiteX7-543" fmla="*/ 0 w 12096947"/>
              <a:gd name="connsiteY7-544" fmla="*/ 1047824 h 1047824"/>
              <a:gd name="connsiteX8-545" fmla="*/ 0 w 12096947"/>
              <a:gd name="connsiteY8-546" fmla="*/ 168710 h 1047824"/>
              <a:gd name="connsiteX0-547" fmla="*/ 0 w 12096947"/>
              <a:gd name="connsiteY0-548" fmla="*/ 168710 h 1047824"/>
              <a:gd name="connsiteX1-549" fmla="*/ 1613061 w 12096947"/>
              <a:gd name="connsiteY1-550" fmla="*/ 54654 h 1047824"/>
              <a:gd name="connsiteX2-551" fmla="*/ 4206743 w 12096947"/>
              <a:gd name="connsiteY2-552" fmla="*/ 67741 h 1047824"/>
              <a:gd name="connsiteX3-553" fmla="*/ 7100047 w 12096947"/>
              <a:gd name="connsiteY3-554" fmla="*/ 17837 h 1047824"/>
              <a:gd name="connsiteX4-555" fmla="*/ 9509759 w 12096947"/>
              <a:gd name="connsiteY4-556" fmla="*/ 189960 h 1047824"/>
              <a:gd name="connsiteX5-557" fmla="*/ 12086273 w 12096947"/>
              <a:gd name="connsiteY5-558" fmla="*/ 248557 h 1047824"/>
              <a:gd name="connsiteX6-559" fmla="*/ 12096947 w 12096947"/>
              <a:gd name="connsiteY6-560" fmla="*/ 1047824 h 1047824"/>
              <a:gd name="connsiteX7-561" fmla="*/ 0 w 12096947"/>
              <a:gd name="connsiteY7-562" fmla="*/ 1047824 h 1047824"/>
              <a:gd name="connsiteX8-563" fmla="*/ 0 w 12096947"/>
              <a:gd name="connsiteY8-564" fmla="*/ 168710 h 1047824"/>
              <a:gd name="connsiteX0-565" fmla="*/ 0 w 12096947"/>
              <a:gd name="connsiteY0-566" fmla="*/ 168870 h 1047984"/>
              <a:gd name="connsiteX1-567" fmla="*/ 1613061 w 12096947"/>
              <a:gd name="connsiteY1-568" fmla="*/ 54814 h 1047984"/>
              <a:gd name="connsiteX2-569" fmla="*/ 4206743 w 12096947"/>
              <a:gd name="connsiteY2-570" fmla="*/ 67901 h 1047984"/>
              <a:gd name="connsiteX3-571" fmla="*/ 7100047 w 12096947"/>
              <a:gd name="connsiteY3-572" fmla="*/ 17997 h 1047984"/>
              <a:gd name="connsiteX4-573" fmla="*/ 9509759 w 12096947"/>
              <a:gd name="connsiteY4-574" fmla="*/ 190120 h 1047984"/>
              <a:gd name="connsiteX5-575" fmla="*/ 12086273 w 12096947"/>
              <a:gd name="connsiteY5-576" fmla="*/ 248717 h 1047984"/>
              <a:gd name="connsiteX6-577" fmla="*/ 12096947 w 12096947"/>
              <a:gd name="connsiteY6-578" fmla="*/ 1047984 h 1047984"/>
              <a:gd name="connsiteX7-579" fmla="*/ 0 w 12096947"/>
              <a:gd name="connsiteY7-580" fmla="*/ 1047984 h 1047984"/>
              <a:gd name="connsiteX8-581" fmla="*/ 0 w 12096947"/>
              <a:gd name="connsiteY8-582" fmla="*/ 168870 h 1047984"/>
              <a:gd name="connsiteX0-583" fmla="*/ 0 w 12096947"/>
              <a:gd name="connsiteY0-584" fmla="*/ 168870 h 1047984"/>
              <a:gd name="connsiteX1-585" fmla="*/ 1613061 w 12096947"/>
              <a:gd name="connsiteY1-586" fmla="*/ 54814 h 1047984"/>
              <a:gd name="connsiteX2-587" fmla="*/ 4206743 w 12096947"/>
              <a:gd name="connsiteY2-588" fmla="*/ 67901 h 1047984"/>
              <a:gd name="connsiteX3-589" fmla="*/ 7100047 w 12096947"/>
              <a:gd name="connsiteY3-590" fmla="*/ 17997 h 1047984"/>
              <a:gd name="connsiteX4-591" fmla="*/ 9509759 w 12096947"/>
              <a:gd name="connsiteY4-592" fmla="*/ 190120 h 1047984"/>
              <a:gd name="connsiteX5-593" fmla="*/ 12086273 w 12096947"/>
              <a:gd name="connsiteY5-594" fmla="*/ 248717 h 1047984"/>
              <a:gd name="connsiteX6-595" fmla="*/ 12096947 w 12096947"/>
              <a:gd name="connsiteY6-596" fmla="*/ 1047984 h 1047984"/>
              <a:gd name="connsiteX7-597" fmla="*/ 0 w 12096947"/>
              <a:gd name="connsiteY7-598" fmla="*/ 1047984 h 1047984"/>
              <a:gd name="connsiteX8-599" fmla="*/ 0 w 12096947"/>
              <a:gd name="connsiteY8-600" fmla="*/ 168870 h 1047984"/>
              <a:gd name="connsiteX0-601" fmla="*/ 0 w 12096947"/>
              <a:gd name="connsiteY0-602" fmla="*/ 168870 h 1047984"/>
              <a:gd name="connsiteX1-603" fmla="*/ 1613061 w 12096947"/>
              <a:gd name="connsiteY1-604" fmla="*/ 54814 h 1047984"/>
              <a:gd name="connsiteX2-605" fmla="*/ 4206743 w 12096947"/>
              <a:gd name="connsiteY2-606" fmla="*/ 67901 h 1047984"/>
              <a:gd name="connsiteX3-607" fmla="*/ 7100047 w 12096947"/>
              <a:gd name="connsiteY3-608" fmla="*/ 17997 h 1047984"/>
              <a:gd name="connsiteX4-609" fmla="*/ 9509759 w 12096947"/>
              <a:gd name="connsiteY4-610" fmla="*/ 190120 h 1047984"/>
              <a:gd name="connsiteX5-611" fmla="*/ 12086273 w 12096947"/>
              <a:gd name="connsiteY5-612" fmla="*/ 248717 h 1047984"/>
              <a:gd name="connsiteX6-613" fmla="*/ 12096947 w 12096947"/>
              <a:gd name="connsiteY6-614" fmla="*/ 1047984 h 1047984"/>
              <a:gd name="connsiteX7-615" fmla="*/ 0 w 12096947"/>
              <a:gd name="connsiteY7-616" fmla="*/ 1047984 h 1047984"/>
              <a:gd name="connsiteX8-617" fmla="*/ 0 w 12096947"/>
              <a:gd name="connsiteY8-618" fmla="*/ 168870 h 1047984"/>
              <a:gd name="connsiteX0-619" fmla="*/ 0 w 12096947"/>
              <a:gd name="connsiteY0-620" fmla="*/ 168870 h 1047984"/>
              <a:gd name="connsiteX1-621" fmla="*/ 1613061 w 12096947"/>
              <a:gd name="connsiteY1-622" fmla="*/ 54814 h 1047984"/>
              <a:gd name="connsiteX2-623" fmla="*/ 4206743 w 12096947"/>
              <a:gd name="connsiteY2-624" fmla="*/ 67901 h 1047984"/>
              <a:gd name="connsiteX3-625" fmla="*/ 7100047 w 12096947"/>
              <a:gd name="connsiteY3-626" fmla="*/ 17997 h 1047984"/>
              <a:gd name="connsiteX4-627" fmla="*/ 9509759 w 12096947"/>
              <a:gd name="connsiteY4-628" fmla="*/ 190120 h 1047984"/>
              <a:gd name="connsiteX5-629" fmla="*/ 12086273 w 12096947"/>
              <a:gd name="connsiteY5-630" fmla="*/ 248717 h 1047984"/>
              <a:gd name="connsiteX6-631" fmla="*/ 12096947 w 12096947"/>
              <a:gd name="connsiteY6-632" fmla="*/ 1047984 h 1047984"/>
              <a:gd name="connsiteX7-633" fmla="*/ 0 w 12096947"/>
              <a:gd name="connsiteY7-634" fmla="*/ 1047984 h 1047984"/>
              <a:gd name="connsiteX8-635" fmla="*/ 0 w 12096947"/>
              <a:gd name="connsiteY8-636" fmla="*/ 168870 h 1047984"/>
              <a:gd name="connsiteX0-637" fmla="*/ 0 w 12096947"/>
              <a:gd name="connsiteY0-638" fmla="*/ 168870 h 1047984"/>
              <a:gd name="connsiteX1-639" fmla="*/ 1613061 w 12096947"/>
              <a:gd name="connsiteY1-640" fmla="*/ 54814 h 1047984"/>
              <a:gd name="connsiteX2-641" fmla="*/ 4206743 w 12096947"/>
              <a:gd name="connsiteY2-642" fmla="*/ 67901 h 1047984"/>
              <a:gd name="connsiteX3-643" fmla="*/ 7100047 w 12096947"/>
              <a:gd name="connsiteY3-644" fmla="*/ 17997 h 1047984"/>
              <a:gd name="connsiteX4-645" fmla="*/ 9509759 w 12096947"/>
              <a:gd name="connsiteY4-646" fmla="*/ 190120 h 1047984"/>
              <a:gd name="connsiteX5-647" fmla="*/ 10524345 w 12096947"/>
              <a:gd name="connsiteY5-648" fmla="*/ 311943 h 1047984"/>
              <a:gd name="connsiteX6-649" fmla="*/ 12086273 w 12096947"/>
              <a:gd name="connsiteY6-650" fmla="*/ 248717 h 1047984"/>
              <a:gd name="connsiteX7-651" fmla="*/ 12096947 w 12096947"/>
              <a:gd name="connsiteY7-652" fmla="*/ 1047984 h 1047984"/>
              <a:gd name="connsiteX8-653" fmla="*/ 0 w 12096947"/>
              <a:gd name="connsiteY8-654" fmla="*/ 1047984 h 1047984"/>
              <a:gd name="connsiteX9" fmla="*/ 0 w 12096947"/>
              <a:gd name="connsiteY9" fmla="*/ 168870 h 1047984"/>
              <a:gd name="connsiteX0-655" fmla="*/ 0 w 12096947"/>
              <a:gd name="connsiteY0-656" fmla="*/ 168870 h 1047984"/>
              <a:gd name="connsiteX1-657" fmla="*/ 1613061 w 12096947"/>
              <a:gd name="connsiteY1-658" fmla="*/ 54814 h 1047984"/>
              <a:gd name="connsiteX2-659" fmla="*/ 4206743 w 12096947"/>
              <a:gd name="connsiteY2-660" fmla="*/ 67901 h 1047984"/>
              <a:gd name="connsiteX3-661" fmla="*/ 7100047 w 12096947"/>
              <a:gd name="connsiteY3-662" fmla="*/ 17997 h 1047984"/>
              <a:gd name="connsiteX4-663" fmla="*/ 9509759 w 12096947"/>
              <a:gd name="connsiteY4-664" fmla="*/ 190120 h 1047984"/>
              <a:gd name="connsiteX5-665" fmla="*/ 10470975 w 12096947"/>
              <a:gd name="connsiteY5-666" fmla="*/ 371829 h 1047984"/>
              <a:gd name="connsiteX6-667" fmla="*/ 12086273 w 12096947"/>
              <a:gd name="connsiteY6-668" fmla="*/ 248717 h 1047984"/>
              <a:gd name="connsiteX7-669" fmla="*/ 12096947 w 12096947"/>
              <a:gd name="connsiteY7-670" fmla="*/ 1047984 h 1047984"/>
              <a:gd name="connsiteX8-671" fmla="*/ 0 w 12096947"/>
              <a:gd name="connsiteY8-672" fmla="*/ 1047984 h 1047984"/>
              <a:gd name="connsiteX9-673" fmla="*/ 0 w 12096947"/>
              <a:gd name="connsiteY9-674" fmla="*/ 168870 h 1047984"/>
              <a:gd name="connsiteX0-675" fmla="*/ 0 w 12096947"/>
              <a:gd name="connsiteY0-676" fmla="*/ 168870 h 1047984"/>
              <a:gd name="connsiteX1-677" fmla="*/ 1613061 w 12096947"/>
              <a:gd name="connsiteY1-678" fmla="*/ 54814 h 1047984"/>
              <a:gd name="connsiteX2-679" fmla="*/ 4206743 w 12096947"/>
              <a:gd name="connsiteY2-680" fmla="*/ 67901 h 1047984"/>
              <a:gd name="connsiteX3-681" fmla="*/ 7100047 w 12096947"/>
              <a:gd name="connsiteY3-682" fmla="*/ 17997 h 1047984"/>
              <a:gd name="connsiteX4-683" fmla="*/ 9509759 w 12096947"/>
              <a:gd name="connsiteY4-684" fmla="*/ 190120 h 1047984"/>
              <a:gd name="connsiteX5-685" fmla="*/ 10470975 w 12096947"/>
              <a:gd name="connsiteY5-686" fmla="*/ 371829 h 1047984"/>
              <a:gd name="connsiteX6-687" fmla="*/ 12086273 w 12096947"/>
              <a:gd name="connsiteY6-688" fmla="*/ 248717 h 1047984"/>
              <a:gd name="connsiteX7-689" fmla="*/ 12096947 w 12096947"/>
              <a:gd name="connsiteY7-690" fmla="*/ 1047984 h 1047984"/>
              <a:gd name="connsiteX8-691" fmla="*/ 0 w 12096947"/>
              <a:gd name="connsiteY8-692" fmla="*/ 1047984 h 1047984"/>
              <a:gd name="connsiteX9-693" fmla="*/ 0 w 12096947"/>
              <a:gd name="connsiteY9-694" fmla="*/ 168870 h 1047984"/>
              <a:gd name="connsiteX0-695" fmla="*/ 0 w 12096947"/>
              <a:gd name="connsiteY0-696" fmla="*/ 168870 h 1047984"/>
              <a:gd name="connsiteX1-697" fmla="*/ 1613061 w 12096947"/>
              <a:gd name="connsiteY1-698" fmla="*/ 54814 h 1047984"/>
              <a:gd name="connsiteX2-699" fmla="*/ 4206743 w 12096947"/>
              <a:gd name="connsiteY2-700" fmla="*/ 67901 h 1047984"/>
              <a:gd name="connsiteX3-701" fmla="*/ 7100047 w 12096947"/>
              <a:gd name="connsiteY3-702" fmla="*/ 17997 h 1047984"/>
              <a:gd name="connsiteX4-703" fmla="*/ 9509759 w 12096947"/>
              <a:gd name="connsiteY4-704" fmla="*/ 190120 h 1047984"/>
              <a:gd name="connsiteX5-705" fmla="*/ 10470975 w 12096947"/>
              <a:gd name="connsiteY5-706" fmla="*/ 371829 h 1047984"/>
              <a:gd name="connsiteX6-707" fmla="*/ 12086273 w 12096947"/>
              <a:gd name="connsiteY6-708" fmla="*/ 248717 h 1047984"/>
              <a:gd name="connsiteX7-709" fmla="*/ 12096947 w 12096947"/>
              <a:gd name="connsiteY7-710" fmla="*/ 1047984 h 1047984"/>
              <a:gd name="connsiteX8-711" fmla="*/ 0 w 12096947"/>
              <a:gd name="connsiteY8-712" fmla="*/ 1047984 h 1047984"/>
              <a:gd name="connsiteX9-713" fmla="*/ 0 w 12096947"/>
              <a:gd name="connsiteY9-714" fmla="*/ 168870 h 1047984"/>
              <a:gd name="connsiteX0-715" fmla="*/ 0 w 12096947"/>
              <a:gd name="connsiteY0-716" fmla="*/ 168870 h 1047984"/>
              <a:gd name="connsiteX1-717" fmla="*/ 1613061 w 12096947"/>
              <a:gd name="connsiteY1-718" fmla="*/ 54814 h 1047984"/>
              <a:gd name="connsiteX2-719" fmla="*/ 4206743 w 12096947"/>
              <a:gd name="connsiteY2-720" fmla="*/ 67901 h 1047984"/>
              <a:gd name="connsiteX3-721" fmla="*/ 7100047 w 12096947"/>
              <a:gd name="connsiteY3-722" fmla="*/ 17997 h 1047984"/>
              <a:gd name="connsiteX4-723" fmla="*/ 9509759 w 12096947"/>
              <a:gd name="connsiteY4-724" fmla="*/ 190120 h 1047984"/>
              <a:gd name="connsiteX5-725" fmla="*/ 10470975 w 12096947"/>
              <a:gd name="connsiteY5-726" fmla="*/ 371829 h 1047984"/>
              <a:gd name="connsiteX6-727" fmla="*/ 12086273 w 12096947"/>
              <a:gd name="connsiteY6-728" fmla="*/ 248717 h 1047984"/>
              <a:gd name="connsiteX7-729" fmla="*/ 12096947 w 12096947"/>
              <a:gd name="connsiteY7-730" fmla="*/ 1047984 h 1047984"/>
              <a:gd name="connsiteX8-731" fmla="*/ 0 w 12096947"/>
              <a:gd name="connsiteY8-732" fmla="*/ 1047984 h 1047984"/>
              <a:gd name="connsiteX9-733" fmla="*/ 0 w 12096947"/>
              <a:gd name="connsiteY9-734" fmla="*/ 168870 h 1047984"/>
              <a:gd name="connsiteX0-735" fmla="*/ 0 w 12096947"/>
              <a:gd name="connsiteY0-736" fmla="*/ 168870 h 1047984"/>
              <a:gd name="connsiteX1-737" fmla="*/ 1613061 w 12096947"/>
              <a:gd name="connsiteY1-738" fmla="*/ 54814 h 1047984"/>
              <a:gd name="connsiteX2-739" fmla="*/ 4206743 w 12096947"/>
              <a:gd name="connsiteY2-740" fmla="*/ 67901 h 1047984"/>
              <a:gd name="connsiteX3-741" fmla="*/ 7100047 w 12096947"/>
              <a:gd name="connsiteY3-742" fmla="*/ 17997 h 1047984"/>
              <a:gd name="connsiteX4-743" fmla="*/ 9509759 w 12096947"/>
              <a:gd name="connsiteY4-744" fmla="*/ 190120 h 1047984"/>
              <a:gd name="connsiteX5-745" fmla="*/ 10470975 w 12096947"/>
              <a:gd name="connsiteY5-746" fmla="*/ 371829 h 1047984"/>
              <a:gd name="connsiteX6-747" fmla="*/ 12086273 w 12096947"/>
              <a:gd name="connsiteY6-748" fmla="*/ 248717 h 1047984"/>
              <a:gd name="connsiteX7-749" fmla="*/ 12096947 w 12096947"/>
              <a:gd name="connsiteY7-750" fmla="*/ 1047984 h 1047984"/>
              <a:gd name="connsiteX8-751" fmla="*/ 0 w 12096947"/>
              <a:gd name="connsiteY8-752" fmla="*/ 1047984 h 1047984"/>
              <a:gd name="connsiteX9-753" fmla="*/ 0 w 12096947"/>
              <a:gd name="connsiteY9-754" fmla="*/ 168870 h 1047984"/>
              <a:gd name="connsiteX0-755" fmla="*/ 0 w 12096947"/>
              <a:gd name="connsiteY0-756" fmla="*/ 168870 h 1047984"/>
              <a:gd name="connsiteX1-757" fmla="*/ 1613061 w 12096947"/>
              <a:gd name="connsiteY1-758" fmla="*/ 54814 h 1047984"/>
              <a:gd name="connsiteX2-759" fmla="*/ 4206743 w 12096947"/>
              <a:gd name="connsiteY2-760" fmla="*/ 67901 h 1047984"/>
              <a:gd name="connsiteX3-761" fmla="*/ 7100047 w 12096947"/>
              <a:gd name="connsiteY3-762" fmla="*/ 17997 h 1047984"/>
              <a:gd name="connsiteX4-763" fmla="*/ 9509759 w 12096947"/>
              <a:gd name="connsiteY4-764" fmla="*/ 190120 h 1047984"/>
              <a:gd name="connsiteX5-765" fmla="*/ 10470975 w 12096947"/>
              <a:gd name="connsiteY5-766" fmla="*/ 371829 h 1047984"/>
              <a:gd name="connsiteX6-767" fmla="*/ 12086273 w 12096947"/>
              <a:gd name="connsiteY6-768" fmla="*/ 248717 h 1047984"/>
              <a:gd name="connsiteX7-769" fmla="*/ 12096947 w 12096947"/>
              <a:gd name="connsiteY7-770" fmla="*/ 1047984 h 1047984"/>
              <a:gd name="connsiteX8-771" fmla="*/ 1750499 w 12096947"/>
              <a:gd name="connsiteY8-772" fmla="*/ 1030352 h 1047984"/>
              <a:gd name="connsiteX9-773" fmla="*/ 0 w 12096947"/>
              <a:gd name="connsiteY9-774" fmla="*/ 1047984 h 1047984"/>
              <a:gd name="connsiteX10" fmla="*/ 0 w 12096947"/>
              <a:gd name="connsiteY10" fmla="*/ 168870 h 1047984"/>
              <a:gd name="connsiteX0-775" fmla="*/ 0 w 12096947"/>
              <a:gd name="connsiteY0-776" fmla="*/ 168870 h 1047984"/>
              <a:gd name="connsiteX1-777" fmla="*/ 1613061 w 12096947"/>
              <a:gd name="connsiteY1-778" fmla="*/ 54814 h 1047984"/>
              <a:gd name="connsiteX2-779" fmla="*/ 4206743 w 12096947"/>
              <a:gd name="connsiteY2-780" fmla="*/ 67901 h 1047984"/>
              <a:gd name="connsiteX3-781" fmla="*/ 7100047 w 12096947"/>
              <a:gd name="connsiteY3-782" fmla="*/ 17997 h 1047984"/>
              <a:gd name="connsiteX4-783" fmla="*/ 9509759 w 12096947"/>
              <a:gd name="connsiteY4-784" fmla="*/ 190120 h 1047984"/>
              <a:gd name="connsiteX5-785" fmla="*/ 10470975 w 12096947"/>
              <a:gd name="connsiteY5-786" fmla="*/ 371829 h 1047984"/>
              <a:gd name="connsiteX6-787" fmla="*/ 12086273 w 12096947"/>
              <a:gd name="connsiteY6-788" fmla="*/ 248717 h 1047984"/>
              <a:gd name="connsiteX7-789" fmla="*/ 12096947 w 12096947"/>
              <a:gd name="connsiteY7-790" fmla="*/ 1047984 h 1047984"/>
              <a:gd name="connsiteX8-791" fmla="*/ 3714474 w 12096947"/>
              <a:gd name="connsiteY8-792" fmla="*/ 1030352 h 1047984"/>
              <a:gd name="connsiteX9-793" fmla="*/ 1750499 w 12096947"/>
              <a:gd name="connsiteY9-794" fmla="*/ 1030352 h 1047984"/>
              <a:gd name="connsiteX10-795" fmla="*/ 0 w 12096947"/>
              <a:gd name="connsiteY10-796" fmla="*/ 1047984 h 1047984"/>
              <a:gd name="connsiteX11" fmla="*/ 0 w 12096947"/>
              <a:gd name="connsiteY11" fmla="*/ 168870 h 1047984"/>
              <a:gd name="connsiteX0-797" fmla="*/ 0 w 12096947"/>
              <a:gd name="connsiteY0-798" fmla="*/ 168870 h 1141737"/>
              <a:gd name="connsiteX1-799" fmla="*/ 1613061 w 12096947"/>
              <a:gd name="connsiteY1-800" fmla="*/ 54814 h 1141737"/>
              <a:gd name="connsiteX2-801" fmla="*/ 4206743 w 12096947"/>
              <a:gd name="connsiteY2-802" fmla="*/ 67901 h 1141737"/>
              <a:gd name="connsiteX3-803" fmla="*/ 7100047 w 12096947"/>
              <a:gd name="connsiteY3-804" fmla="*/ 17997 h 1141737"/>
              <a:gd name="connsiteX4-805" fmla="*/ 9509759 w 12096947"/>
              <a:gd name="connsiteY4-806" fmla="*/ 190120 h 1141737"/>
              <a:gd name="connsiteX5-807" fmla="*/ 10470975 w 12096947"/>
              <a:gd name="connsiteY5-808" fmla="*/ 371829 h 1141737"/>
              <a:gd name="connsiteX6-809" fmla="*/ 12086273 w 12096947"/>
              <a:gd name="connsiteY6-810" fmla="*/ 248717 h 1141737"/>
              <a:gd name="connsiteX7-811" fmla="*/ 12096947 w 12096947"/>
              <a:gd name="connsiteY7-812" fmla="*/ 1047984 h 1141737"/>
              <a:gd name="connsiteX8-813" fmla="*/ 3607737 w 12096947"/>
              <a:gd name="connsiteY8-814" fmla="*/ 1141737 h 1141737"/>
              <a:gd name="connsiteX9-815" fmla="*/ 1750499 w 12096947"/>
              <a:gd name="connsiteY9-816" fmla="*/ 1030352 h 1141737"/>
              <a:gd name="connsiteX10-817" fmla="*/ 0 w 12096947"/>
              <a:gd name="connsiteY10-818" fmla="*/ 1047984 h 1141737"/>
              <a:gd name="connsiteX11-819" fmla="*/ 0 w 12096947"/>
              <a:gd name="connsiteY11-820" fmla="*/ 168870 h 1141737"/>
              <a:gd name="connsiteX0-821" fmla="*/ 0 w 12096947"/>
              <a:gd name="connsiteY0-822" fmla="*/ 168870 h 1141737"/>
              <a:gd name="connsiteX1-823" fmla="*/ 1613061 w 12096947"/>
              <a:gd name="connsiteY1-824" fmla="*/ 54814 h 1141737"/>
              <a:gd name="connsiteX2-825" fmla="*/ 4206743 w 12096947"/>
              <a:gd name="connsiteY2-826" fmla="*/ 67901 h 1141737"/>
              <a:gd name="connsiteX3-827" fmla="*/ 7100047 w 12096947"/>
              <a:gd name="connsiteY3-828" fmla="*/ 17997 h 1141737"/>
              <a:gd name="connsiteX4-829" fmla="*/ 9509759 w 12096947"/>
              <a:gd name="connsiteY4-830" fmla="*/ 190120 h 1141737"/>
              <a:gd name="connsiteX5-831" fmla="*/ 10470975 w 12096947"/>
              <a:gd name="connsiteY5-832" fmla="*/ 371829 h 1141737"/>
              <a:gd name="connsiteX6-833" fmla="*/ 12086273 w 12096947"/>
              <a:gd name="connsiteY6-834" fmla="*/ 248717 h 1141737"/>
              <a:gd name="connsiteX7-835" fmla="*/ 12096947 w 12096947"/>
              <a:gd name="connsiteY7-836" fmla="*/ 1047984 h 1141737"/>
              <a:gd name="connsiteX8-837" fmla="*/ 6799196 w 12096947"/>
              <a:gd name="connsiteY8-838" fmla="*/ 1104608 h 1141737"/>
              <a:gd name="connsiteX9-839" fmla="*/ 3607737 w 12096947"/>
              <a:gd name="connsiteY9-840" fmla="*/ 1141737 h 1141737"/>
              <a:gd name="connsiteX10-841" fmla="*/ 1750499 w 12096947"/>
              <a:gd name="connsiteY10-842" fmla="*/ 1030352 h 1141737"/>
              <a:gd name="connsiteX11-843" fmla="*/ 0 w 12096947"/>
              <a:gd name="connsiteY11-844" fmla="*/ 1047984 h 1141737"/>
              <a:gd name="connsiteX12" fmla="*/ 0 w 12096947"/>
              <a:gd name="connsiteY12" fmla="*/ 168870 h 1141737"/>
              <a:gd name="connsiteX0-845" fmla="*/ 0 w 12096947"/>
              <a:gd name="connsiteY0-846" fmla="*/ 168870 h 1141737"/>
              <a:gd name="connsiteX1-847" fmla="*/ 1613061 w 12096947"/>
              <a:gd name="connsiteY1-848" fmla="*/ 54814 h 1141737"/>
              <a:gd name="connsiteX2-849" fmla="*/ 4206743 w 12096947"/>
              <a:gd name="connsiteY2-850" fmla="*/ 67901 h 1141737"/>
              <a:gd name="connsiteX3-851" fmla="*/ 7100047 w 12096947"/>
              <a:gd name="connsiteY3-852" fmla="*/ 17997 h 1141737"/>
              <a:gd name="connsiteX4-853" fmla="*/ 9509759 w 12096947"/>
              <a:gd name="connsiteY4-854" fmla="*/ 190120 h 1141737"/>
              <a:gd name="connsiteX5-855" fmla="*/ 10470975 w 12096947"/>
              <a:gd name="connsiteY5-856" fmla="*/ 371829 h 1141737"/>
              <a:gd name="connsiteX6-857" fmla="*/ 12086273 w 12096947"/>
              <a:gd name="connsiteY6-858" fmla="*/ 248717 h 1141737"/>
              <a:gd name="connsiteX7-859" fmla="*/ 12096947 w 12096947"/>
              <a:gd name="connsiteY7-860" fmla="*/ 1047984 h 1141737"/>
              <a:gd name="connsiteX8-861" fmla="*/ 6660437 w 12096947"/>
              <a:gd name="connsiteY8-862" fmla="*/ 943719 h 1141737"/>
              <a:gd name="connsiteX9-863" fmla="*/ 3607737 w 12096947"/>
              <a:gd name="connsiteY9-864" fmla="*/ 1141737 h 1141737"/>
              <a:gd name="connsiteX10-865" fmla="*/ 1750499 w 12096947"/>
              <a:gd name="connsiteY10-866" fmla="*/ 1030352 h 1141737"/>
              <a:gd name="connsiteX11-867" fmla="*/ 0 w 12096947"/>
              <a:gd name="connsiteY11-868" fmla="*/ 1047984 h 1141737"/>
              <a:gd name="connsiteX12-869" fmla="*/ 0 w 12096947"/>
              <a:gd name="connsiteY12-870" fmla="*/ 168870 h 1141737"/>
              <a:gd name="connsiteX0-871" fmla="*/ 0 w 12096947"/>
              <a:gd name="connsiteY0-872" fmla="*/ 168870 h 1141737"/>
              <a:gd name="connsiteX1-873" fmla="*/ 1613061 w 12096947"/>
              <a:gd name="connsiteY1-874" fmla="*/ 54814 h 1141737"/>
              <a:gd name="connsiteX2-875" fmla="*/ 4206743 w 12096947"/>
              <a:gd name="connsiteY2-876" fmla="*/ 67901 h 1141737"/>
              <a:gd name="connsiteX3-877" fmla="*/ 7100047 w 12096947"/>
              <a:gd name="connsiteY3-878" fmla="*/ 17997 h 1141737"/>
              <a:gd name="connsiteX4-879" fmla="*/ 9509759 w 12096947"/>
              <a:gd name="connsiteY4-880" fmla="*/ 190120 h 1141737"/>
              <a:gd name="connsiteX5-881" fmla="*/ 10470975 w 12096947"/>
              <a:gd name="connsiteY5-882" fmla="*/ 371829 h 1141737"/>
              <a:gd name="connsiteX6-883" fmla="*/ 12086273 w 12096947"/>
              <a:gd name="connsiteY6-884" fmla="*/ 248717 h 1141737"/>
              <a:gd name="connsiteX7-885" fmla="*/ 12096947 w 12096947"/>
              <a:gd name="connsiteY7-886" fmla="*/ 1047984 h 1141737"/>
              <a:gd name="connsiteX8-887" fmla="*/ 9446294 w 12096947"/>
              <a:gd name="connsiteY8-888" fmla="*/ 1005600 h 1141737"/>
              <a:gd name="connsiteX9-889" fmla="*/ 6660437 w 12096947"/>
              <a:gd name="connsiteY9-890" fmla="*/ 943719 h 1141737"/>
              <a:gd name="connsiteX10-891" fmla="*/ 3607737 w 12096947"/>
              <a:gd name="connsiteY10-892" fmla="*/ 1141737 h 1141737"/>
              <a:gd name="connsiteX11-893" fmla="*/ 1750499 w 12096947"/>
              <a:gd name="connsiteY11-894" fmla="*/ 1030352 h 1141737"/>
              <a:gd name="connsiteX12-895" fmla="*/ 0 w 12096947"/>
              <a:gd name="connsiteY12-896" fmla="*/ 1047984 h 1141737"/>
              <a:gd name="connsiteX13" fmla="*/ 0 w 12096947"/>
              <a:gd name="connsiteY13" fmla="*/ 168870 h 1141737"/>
              <a:gd name="connsiteX0-897" fmla="*/ 0 w 12096947"/>
              <a:gd name="connsiteY0-898" fmla="*/ 168870 h 1141737"/>
              <a:gd name="connsiteX1-899" fmla="*/ 1613061 w 12096947"/>
              <a:gd name="connsiteY1-900" fmla="*/ 54814 h 1141737"/>
              <a:gd name="connsiteX2-901" fmla="*/ 4206743 w 12096947"/>
              <a:gd name="connsiteY2-902" fmla="*/ 67901 h 1141737"/>
              <a:gd name="connsiteX3-903" fmla="*/ 7100047 w 12096947"/>
              <a:gd name="connsiteY3-904" fmla="*/ 17997 h 1141737"/>
              <a:gd name="connsiteX4-905" fmla="*/ 9509759 w 12096947"/>
              <a:gd name="connsiteY4-906" fmla="*/ 190120 h 1141737"/>
              <a:gd name="connsiteX5-907" fmla="*/ 10470975 w 12096947"/>
              <a:gd name="connsiteY5-908" fmla="*/ 371829 h 1141737"/>
              <a:gd name="connsiteX6-909" fmla="*/ 12086273 w 12096947"/>
              <a:gd name="connsiteY6-910" fmla="*/ 248717 h 1141737"/>
              <a:gd name="connsiteX7-911" fmla="*/ 12096947 w 12096947"/>
              <a:gd name="connsiteY7-912" fmla="*/ 1047984 h 1141737"/>
              <a:gd name="connsiteX8-913" fmla="*/ 9446294 w 12096947"/>
              <a:gd name="connsiteY8-914" fmla="*/ 1104608 h 1141737"/>
              <a:gd name="connsiteX9-915" fmla="*/ 6660437 w 12096947"/>
              <a:gd name="connsiteY9-916" fmla="*/ 943719 h 1141737"/>
              <a:gd name="connsiteX10-917" fmla="*/ 3607737 w 12096947"/>
              <a:gd name="connsiteY10-918" fmla="*/ 1141737 h 1141737"/>
              <a:gd name="connsiteX11-919" fmla="*/ 1750499 w 12096947"/>
              <a:gd name="connsiteY11-920" fmla="*/ 1030352 h 1141737"/>
              <a:gd name="connsiteX12-921" fmla="*/ 0 w 12096947"/>
              <a:gd name="connsiteY12-922" fmla="*/ 1047984 h 1141737"/>
              <a:gd name="connsiteX13-923" fmla="*/ 0 w 12096947"/>
              <a:gd name="connsiteY13-924" fmla="*/ 168870 h 1141737"/>
              <a:gd name="connsiteX0-925" fmla="*/ 0 w 12096947"/>
              <a:gd name="connsiteY0-926" fmla="*/ 168870 h 1141737"/>
              <a:gd name="connsiteX1-927" fmla="*/ 1613061 w 12096947"/>
              <a:gd name="connsiteY1-928" fmla="*/ 54814 h 1141737"/>
              <a:gd name="connsiteX2-929" fmla="*/ 4206743 w 12096947"/>
              <a:gd name="connsiteY2-930" fmla="*/ 67901 h 1141737"/>
              <a:gd name="connsiteX3-931" fmla="*/ 7100047 w 12096947"/>
              <a:gd name="connsiteY3-932" fmla="*/ 17997 h 1141737"/>
              <a:gd name="connsiteX4-933" fmla="*/ 9509759 w 12096947"/>
              <a:gd name="connsiteY4-934" fmla="*/ 190120 h 1141737"/>
              <a:gd name="connsiteX5-935" fmla="*/ 10470975 w 12096947"/>
              <a:gd name="connsiteY5-936" fmla="*/ 371829 h 1141737"/>
              <a:gd name="connsiteX6-937" fmla="*/ 12086273 w 12096947"/>
              <a:gd name="connsiteY6-938" fmla="*/ 248717 h 1141737"/>
              <a:gd name="connsiteX7-939" fmla="*/ 12096947 w 12096947"/>
              <a:gd name="connsiteY7-940" fmla="*/ 1047984 h 1141737"/>
              <a:gd name="connsiteX8-941" fmla="*/ 9446294 w 12096947"/>
              <a:gd name="connsiteY8-942" fmla="*/ 1104608 h 1141737"/>
              <a:gd name="connsiteX9-943" fmla="*/ 6660437 w 12096947"/>
              <a:gd name="connsiteY9-944" fmla="*/ 943719 h 1141737"/>
              <a:gd name="connsiteX10-945" fmla="*/ 3607737 w 12096947"/>
              <a:gd name="connsiteY10-946" fmla="*/ 1141737 h 1141737"/>
              <a:gd name="connsiteX11-947" fmla="*/ 1750499 w 12096947"/>
              <a:gd name="connsiteY11-948" fmla="*/ 1030352 h 1141737"/>
              <a:gd name="connsiteX12-949" fmla="*/ 0 w 12096947"/>
              <a:gd name="connsiteY12-950" fmla="*/ 1047984 h 1141737"/>
              <a:gd name="connsiteX13-951" fmla="*/ 0 w 12096947"/>
              <a:gd name="connsiteY13-952" fmla="*/ 168870 h 1141737"/>
              <a:gd name="connsiteX0-953" fmla="*/ 0 w 12096947"/>
              <a:gd name="connsiteY0-954" fmla="*/ 168870 h 1141737"/>
              <a:gd name="connsiteX1-955" fmla="*/ 1613061 w 12096947"/>
              <a:gd name="connsiteY1-956" fmla="*/ 54814 h 1141737"/>
              <a:gd name="connsiteX2-957" fmla="*/ 4206743 w 12096947"/>
              <a:gd name="connsiteY2-958" fmla="*/ 67901 h 1141737"/>
              <a:gd name="connsiteX3-959" fmla="*/ 7100047 w 12096947"/>
              <a:gd name="connsiteY3-960" fmla="*/ 17997 h 1141737"/>
              <a:gd name="connsiteX4-961" fmla="*/ 9509759 w 12096947"/>
              <a:gd name="connsiteY4-962" fmla="*/ 190120 h 1141737"/>
              <a:gd name="connsiteX5-963" fmla="*/ 10470975 w 12096947"/>
              <a:gd name="connsiteY5-964" fmla="*/ 371829 h 1141737"/>
              <a:gd name="connsiteX6-965" fmla="*/ 12086273 w 12096947"/>
              <a:gd name="connsiteY6-966" fmla="*/ 248717 h 1141737"/>
              <a:gd name="connsiteX7-967" fmla="*/ 12096947 w 12096947"/>
              <a:gd name="connsiteY7-968" fmla="*/ 1047984 h 1141737"/>
              <a:gd name="connsiteX8-969" fmla="*/ 9446294 w 12096947"/>
              <a:gd name="connsiteY8-970" fmla="*/ 1104608 h 1141737"/>
              <a:gd name="connsiteX9-971" fmla="*/ 6660437 w 12096947"/>
              <a:gd name="connsiteY9-972" fmla="*/ 943719 h 1141737"/>
              <a:gd name="connsiteX10-973" fmla="*/ 3607737 w 12096947"/>
              <a:gd name="connsiteY10-974" fmla="*/ 1141737 h 1141737"/>
              <a:gd name="connsiteX11-975" fmla="*/ 1750499 w 12096947"/>
              <a:gd name="connsiteY11-976" fmla="*/ 1030352 h 1141737"/>
              <a:gd name="connsiteX12-977" fmla="*/ 0 w 12096947"/>
              <a:gd name="connsiteY12-978" fmla="*/ 1047984 h 1141737"/>
              <a:gd name="connsiteX13-979" fmla="*/ 0 w 12096947"/>
              <a:gd name="connsiteY13-980" fmla="*/ 168870 h 1141737"/>
              <a:gd name="connsiteX0-981" fmla="*/ 0 w 12096947"/>
              <a:gd name="connsiteY0-982" fmla="*/ 168870 h 1178865"/>
              <a:gd name="connsiteX1-983" fmla="*/ 1613061 w 12096947"/>
              <a:gd name="connsiteY1-984" fmla="*/ 54814 h 1178865"/>
              <a:gd name="connsiteX2-985" fmla="*/ 4206743 w 12096947"/>
              <a:gd name="connsiteY2-986" fmla="*/ 67901 h 1178865"/>
              <a:gd name="connsiteX3-987" fmla="*/ 7100047 w 12096947"/>
              <a:gd name="connsiteY3-988" fmla="*/ 17997 h 1178865"/>
              <a:gd name="connsiteX4-989" fmla="*/ 9509759 w 12096947"/>
              <a:gd name="connsiteY4-990" fmla="*/ 190120 h 1178865"/>
              <a:gd name="connsiteX5-991" fmla="*/ 10470975 w 12096947"/>
              <a:gd name="connsiteY5-992" fmla="*/ 371829 h 1178865"/>
              <a:gd name="connsiteX6-993" fmla="*/ 12086273 w 12096947"/>
              <a:gd name="connsiteY6-994" fmla="*/ 248717 h 1178865"/>
              <a:gd name="connsiteX7-995" fmla="*/ 12096947 w 12096947"/>
              <a:gd name="connsiteY7-996" fmla="*/ 1047984 h 1178865"/>
              <a:gd name="connsiteX8-997" fmla="*/ 9446294 w 12096947"/>
              <a:gd name="connsiteY8-998" fmla="*/ 1104608 h 1178865"/>
              <a:gd name="connsiteX9-999" fmla="*/ 6660437 w 12096947"/>
              <a:gd name="connsiteY9-1000" fmla="*/ 943719 h 1178865"/>
              <a:gd name="connsiteX10-1001" fmla="*/ 3607737 w 12096947"/>
              <a:gd name="connsiteY10-1002" fmla="*/ 1178865 h 1178865"/>
              <a:gd name="connsiteX11-1003" fmla="*/ 1750499 w 12096947"/>
              <a:gd name="connsiteY11-1004" fmla="*/ 1030352 h 1178865"/>
              <a:gd name="connsiteX12-1005" fmla="*/ 0 w 12096947"/>
              <a:gd name="connsiteY12-1006" fmla="*/ 1047984 h 1178865"/>
              <a:gd name="connsiteX13-1007" fmla="*/ 0 w 12096947"/>
              <a:gd name="connsiteY13-1008" fmla="*/ 168870 h 1178865"/>
              <a:gd name="connsiteX0-1009" fmla="*/ 0 w 12096947"/>
              <a:gd name="connsiteY0-1010" fmla="*/ 168870 h 1178865"/>
              <a:gd name="connsiteX1-1011" fmla="*/ 1613061 w 12096947"/>
              <a:gd name="connsiteY1-1012" fmla="*/ 54814 h 1178865"/>
              <a:gd name="connsiteX2-1013" fmla="*/ 4206743 w 12096947"/>
              <a:gd name="connsiteY2-1014" fmla="*/ 67901 h 1178865"/>
              <a:gd name="connsiteX3-1015" fmla="*/ 7100047 w 12096947"/>
              <a:gd name="connsiteY3-1016" fmla="*/ 17997 h 1178865"/>
              <a:gd name="connsiteX4-1017" fmla="*/ 9509759 w 12096947"/>
              <a:gd name="connsiteY4-1018" fmla="*/ 190120 h 1178865"/>
              <a:gd name="connsiteX5-1019" fmla="*/ 10470975 w 12096947"/>
              <a:gd name="connsiteY5-1020" fmla="*/ 371829 h 1178865"/>
              <a:gd name="connsiteX6-1021" fmla="*/ 12086273 w 12096947"/>
              <a:gd name="connsiteY6-1022" fmla="*/ 248717 h 1178865"/>
              <a:gd name="connsiteX7-1023" fmla="*/ 12096947 w 12096947"/>
              <a:gd name="connsiteY7-1024" fmla="*/ 1047984 h 1178865"/>
              <a:gd name="connsiteX8-1025" fmla="*/ 9446294 w 12096947"/>
              <a:gd name="connsiteY8-1026" fmla="*/ 1104608 h 1178865"/>
              <a:gd name="connsiteX9-1027" fmla="*/ 6660437 w 12096947"/>
              <a:gd name="connsiteY9-1028" fmla="*/ 943719 h 1178865"/>
              <a:gd name="connsiteX10-1029" fmla="*/ 3607737 w 12096947"/>
              <a:gd name="connsiteY10-1030" fmla="*/ 1178865 h 1178865"/>
              <a:gd name="connsiteX11-1031" fmla="*/ 1750499 w 12096947"/>
              <a:gd name="connsiteY11-1032" fmla="*/ 1030352 h 1178865"/>
              <a:gd name="connsiteX12-1033" fmla="*/ 0 w 12096947"/>
              <a:gd name="connsiteY12-1034" fmla="*/ 1047984 h 1178865"/>
              <a:gd name="connsiteX13-1035" fmla="*/ 0 w 12096947"/>
              <a:gd name="connsiteY13-1036" fmla="*/ 168870 h 1178865"/>
              <a:gd name="connsiteX0-1037" fmla="*/ 0 w 12096947"/>
              <a:gd name="connsiteY0-1038" fmla="*/ 168870 h 1178865"/>
              <a:gd name="connsiteX1-1039" fmla="*/ 1613061 w 12096947"/>
              <a:gd name="connsiteY1-1040" fmla="*/ 54814 h 1178865"/>
              <a:gd name="connsiteX2-1041" fmla="*/ 4206743 w 12096947"/>
              <a:gd name="connsiteY2-1042" fmla="*/ 67901 h 1178865"/>
              <a:gd name="connsiteX3-1043" fmla="*/ 7100047 w 12096947"/>
              <a:gd name="connsiteY3-1044" fmla="*/ 17997 h 1178865"/>
              <a:gd name="connsiteX4-1045" fmla="*/ 9509759 w 12096947"/>
              <a:gd name="connsiteY4-1046" fmla="*/ 190120 h 1178865"/>
              <a:gd name="connsiteX5-1047" fmla="*/ 10470975 w 12096947"/>
              <a:gd name="connsiteY5-1048" fmla="*/ 371829 h 1178865"/>
              <a:gd name="connsiteX6-1049" fmla="*/ 12086273 w 12096947"/>
              <a:gd name="connsiteY6-1050" fmla="*/ 248717 h 1178865"/>
              <a:gd name="connsiteX7-1051" fmla="*/ 12096947 w 12096947"/>
              <a:gd name="connsiteY7-1052" fmla="*/ 1047984 h 1178865"/>
              <a:gd name="connsiteX8-1053" fmla="*/ 9446294 w 12096947"/>
              <a:gd name="connsiteY8-1054" fmla="*/ 1104608 h 1178865"/>
              <a:gd name="connsiteX9-1055" fmla="*/ 6660437 w 12096947"/>
              <a:gd name="connsiteY9-1056" fmla="*/ 943719 h 1178865"/>
              <a:gd name="connsiteX10-1057" fmla="*/ 3607737 w 12096947"/>
              <a:gd name="connsiteY10-1058" fmla="*/ 1178865 h 1178865"/>
              <a:gd name="connsiteX11-1059" fmla="*/ 1750499 w 12096947"/>
              <a:gd name="connsiteY11-1060" fmla="*/ 1030352 h 1178865"/>
              <a:gd name="connsiteX12-1061" fmla="*/ 0 w 12096947"/>
              <a:gd name="connsiteY12-1062" fmla="*/ 1047984 h 1178865"/>
              <a:gd name="connsiteX13-1063" fmla="*/ 0 w 12096947"/>
              <a:gd name="connsiteY13-1064" fmla="*/ 168870 h 1178865"/>
              <a:gd name="connsiteX0-1065" fmla="*/ 0 w 12096947"/>
              <a:gd name="connsiteY0-1066" fmla="*/ 168870 h 1178865"/>
              <a:gd name="connsiteX1-1067" fmla="*/ 1613061 w 12096947"/>
              <a:gd name="connsiteY1-1068" fmla="*/ 54814 h 1178865"/>
              <a:gd name="connsiteX2-1069" fmla="*/ 4206743 w 12096947"/>
              <a:gd name="connsiteY2-1070" fmla="*/ 67901 h 1178865"/>
              <a:gd name="connsiteX3-1071" fmla="*/ 7100047 w 12096947"/>
              <a:gd name="connsiteY3-1072" fmla="*/ 17997 h 1178865"/>
              <a:gd name="connsiteX4-1073" fmla="*/ 9509759 w 12096947"/>
              <a:gd name="connsiteY4-1074" fmla="*/ 190120 h 1178865"/>
              <a:gd name="connsiteX5-1075" fmla="*/ 10470975 w 12096947"/>
              <a:gd name="connsiteY5-1076" fmla="*/ 371829 h 1178865"/>
              <a:gd name="connsiteX6-1077" fmla="*/ 12086273 w 12096947"/>
              <a:gd name="connsiteY6-1078" fmla="*/ 248717 h 1178865"/>
              <a:gd name="connsiteX7-1079" fmla="*/ 12096947 w 12096947"/>
              <a:gd name="connsiteY7-1080" fmla="*/ 1047984 h 1178865"/>
              <a:gd name="connsiteX8-1081" fmla="*/ 9446294 w 12096947"/>
              <a:gd name="connsiteY8-1082" fmla="*/ 1104608 h 1178865"/>
              <a:gd name="connsiteX9-1083" fmla="*/ 6660437 w 12096947"/>
              <a:gd name="connsiteY9-1084" fmla="*/ 943719 h 1178865"/>
              <a:gd name="connsiteX10-1085" fmla="*/ 3607737 w 12096947"/>
              <a:gd name="connsiteY10-1086" fmla="*/ 1178865 h 1178865"/>
              <a:gd name="connsiteX11-1087" fmla="*/ 1793195 w 12096947"/>
              <a:gd name="connsiteY11-1088" fmla="*/ 1067481 h 1178865"/>
              <a:gd name="connsiteX12-1089" fmla="*/ 0 w 12096947"/>
              <a:gd name="connsiteY12-1090" fmla="*/ 1047984 h 1178865"/>
              <a:gd name="connsiteX13-1091" fmla="*/ 0 w 12096947"/>
              <a:gd name="connsiteY13-1092" fmla="*/ 168870 h 1178865"/>
              <a:gd name="connsiteX0-1093" fmla="*/ 0 w 12096947"/>
              <a:gd name="connsiteY0-1094" fmla="*/ 168870 h 1178865"/>
              <a:gd name="connsiteX1-1095" fmla="*/ 1613061 w 12096947"/>
              <a:gd name="connsiteY1-1096" fmla="*/ 54814 h 1178865"/>
              <a:gd name="connsiteX2-1097" fmla="*/ 4206743 w 12096947"/>
              <a:gd name="connsiteY2-1098" fmla="*/ 67901 h 1178865"/>
              <a:gd name="connsiteX3-1099" fmla="*/ 7100047 w 12096947"/>
              <a:gd name="connsiteY3-1100" fmla="*/ 17997 h 1178865"/>
              <a:gd name="connsiteX4-1101" fmla="*/ 9509759 w 12096947"/>
              <a:gd name="connsiteY4-1102" fmla="*/ 190120 h 1178865"/>
              <a:gd name="connsiteX5-1103" fmla="*/ 10470975 w 12096947"/>
              <a:gd name="connsiteY5-1104" fmla="*/ 371829 h 1178865"/>
              <a:gd name="connsiteX6-1105" fmla="*/ 12086273 w 12096947"/>
              <a:gd name="connsiteY6-1106" fmla="*/ 248717 h 1178865"/>
              <a:gd name="connsiteX7-1107" fmla="*/ 12096947 w 12096947"/>
              <a:gd name="connsiteY7-1108" fmla="*/ 1047984 h 1178865"/>
              <a:gd name="connsiteX8-1109" fmla="*/ 9446294 w 12096947"/>
              <a:gd name="connsiteY8-1110" fmla="*/ 1104608 h 1178865"/>
              <a:gd name="connsiteX9-1111" fmla="*/ 6660437 w 12096947"/>
              <a:gd name="connsiteY9-1112" fmla="*/ 943719 h 1178865"/>
              <a:gd name="connsiteX10-1113" fmla="*/ 3607737 w 12096947"/>
              <a:gd name="connsiteY10-1114" fmla="*/ 1178865 h 1178865"/>
              <a:gd name="connsiteX11-1115" fmla="*/ 1793195 w 12096947"/>
              <a:gd name="connsiteY11-1116" fmla="*/ 1067481 h 1178865"/>
              <a:gd name="connsiteX12-1117" fmla="*/ 0 w 12096947"/>
              <a:gd name="connsiteY12-1118" fmla="*/ 1047984 h 1178865"/>
              <a:gd name="connsiteX13-1119" fmla="*/ 0 w 12096947"/>
              <a:gd name="connsiteY13-1120" fmla="*/ 168870 h 1178865"/>
              <a:gd name="connsiteX0-1121" fmla="*/ 0 w 12096947"/>
              <a:gd name="connsiteY0-1122" fmla="*/ 168870 h 1178865"/>
              <a:gd name="connsiteX1-1123" fmla="*/ 1613061 w 12096947"/>
              <a:gd name="connsiteY1-1124" fmla="*/ 54814 h 1178865"/>
              <a:gd name="connsiteX2-1125" fmla="*/ 4206743 w 12096947"/>
              <a:gd name="connsiteY2-1126" fmla="*/ 67901 h 1178865"/>
              <a:gd name="connsiteX3-1127" fmla="*/ 7100047 w 12096947"/>
              <a:gd name="connsiteY3-1128" fmla="*/ 17997 h 1178865"/>
              <a:gd name="connsiteX4-1129" fmla="*/ 9509759 w 12096947"/>
              <a:gd name="connsiteY4-1130" fmla="*/ 190120 h 1178865"/>
              <a:gd name="connsiteX5-1131" fmla="*/ 10470975 w 12096947"/>
              <a:gd name="connsiteY5-1132" fmla="*/ 371829 h 1178865"/>
              <a:gd name="connsiteX6-1133" fmla="*/ 12086273 w 12096947"/>
              <a:gd name="connsiteY6-1134" fmla="*/ 248717 h 1178865"/>
              <a:gd name="connsiteX7-1135" fmla="*/ 12096947 w 12096947"/>
              <a:gd name="connsiteY7-1136" fmla="*/ 1047984 h 1178865"/>
              <a:gd name="connsiteX8-1137" fmla="*/ 9446294 w 12096947"/>
              <a:gd name="connsiteY8-1138" fmla="*/ 1104608 h 1178865"/>
              <a:gd name="connsiteX9-1139" fmla="*/ 5059371 w 12096947"/>
              <a:gd name="connsiteY9-1140" fmla="*/ 659070 h 1178865"/>
              <a:gd name="connsiteX10-1141" fmla="*/ 3607737 w 12096947"/>
              <a:gd name="connsiteY10-1142" fmla="*/ 1178865 h 1178865"/>
              <a:gd name="connsiteX11-1143" fmla="*/ 1793195 w 12096947"/>
              <a:gd name="connsiteY11-1144" fmla="*/ 1067481 h 1178865"/>
              <a:gd name="connsiteX12-1145" fmla="*/ 0 w 12096947"/>
              <a:gd name="connsiteY12-1146" fmla="*/ 1047984 h 1178865"/>
              <a:gd name="connsiteX13-1147" fmla="*/ 0 w 12096947"/>
              <a:gd name="connsiteY13-1148" fmla="*/ 168870 h 1178865"/>
              <a:gd name="connsiteX0-1149" fmla="*/ 0 w 12096947"/>
              <a:gd name="connsiteY0-1150" fmla="*/ 168870 h 1178865"/>
              <a:gd name="connsiteX1-1151" fmla="*/ 1613061 w 12096947"/>
              <a:gd name="connsiteY1-1152" fmla="*/ 54814 h 1178865"/>
              <a:gd name="connsiteX2-1153" fmla="*/ 4206743 w 12096947"/>
              <a:gd name="connsiteY2-1154" fmla="*/ 67901 h 1178865"/>
              <a:gd name="connsiteX3-1155" fmla="*/ 7100047 w 12096947"/>
              <a:gd name="connsiteY3-1156" fmla="*/ 17997 h 1178865"/>
              <a:gd name="connsiteX4-1157" fmla="*/ 9509759 w 12096947"/>
              <a:gd name="connsiteY4-1158" fmla="*/ 190120 h 1178865"/>
              <a:gd name="connsiteX5-1159" fmla="*/ 10470975 w 12096947"/>
              <a:gd name="connsiteY5-1160" fmla="*/ 371829 h 1178865"/>
              <a:gd name="connsiteX6-1161" fmla="*/ 12086273 w 12096947"/>
              <a:gd name="connsiteY6-1162" fmla="*/ 248717 h 1178865"/>
              <a:gd name="connsiteX7-1163" fmla="*/ 12096947 w 12096947"/>
              <a:gd name="connsiteY7-1164" fmla="*/ 1047984 h 1178865"/>
              <a:gd name="connsiteX8-1165" fmla="*/ 9446294 w 12096947"/>
              <a:gd name="connsiteY8-1166" fmla="*/ 1104608 h 1178865"/>
              <a:gd name="connsiteX9-1167" fmla="*/ 5059371 w 12096947"/>
              <a:gd name="connsiteY9-1168" fmla="*/ 659070 h 1178865"/>
              <a:gd name="connsiteX10-1169" fmla="*/ 3511673 w 12096947"/>
              <a:gd name="connsiteY10-1170" fmla="*/ 1178865 h 1178865"/>
              <a:gd name="connsiteX11-1171" fmla="*/ 1793195 w 12096947"/>
              <a:gd name="connsiteY11-1172" fmla="*/ 1067481 h 1178865"/>
              <a:gd name="connsiteX12-1173" fmla="*/ 0 w 12096947"/>
              <a:gd name="connsiteY12-1174" fmla="*/ 1047984 h 1178865"/>
              <a:gd name="connsiteX13-1175" fmla="*/ 0 w 12096947"/>
              <a:gd name="connsiteY13-1176" fmla="*/ 168870 h 1178865"/>
              <a:gd name="connsiteX0-1177" fmla="*/ 0 w 12096947"/>
              <a:gd name="connsiteY0-1178" fmla="*/ 168870 h 1178865"/>
              <a:gd name="connsiteX1-1179" fmla="*/ 1613061 w 12096947"/>
              <a:gd name="connsiteY1-1180" fmla="*/ 54814 h 1178865"/>
              <a:gd name="connsiteX2-1181" fmla="*/ 4206743 w 12096947"/>
              <a:gd name="connsiteY2-1182" fmla="*/ 67901 h 1178865"/>
              <a:gd name="connsiteX3-1183" fmla="*/ 7100047 w 12096947"/>
              <a:gd name="connsiteY3-1184" fmla="*/ 17997 h 1178865"/>
              <a:gd name="connsiteX4-1185" fmla="*/ 9509759 w 12096947"/>
              <a:gd name="connsiteY4-1186" fmla="*/ 190120 h 1178865"/>
              <a:gd name="connsiteX5-1187" fmla="*/ 10470975 w 12096947"/>
              <a:gd name="connsiteY5-1188" fmla="*/ 371829 h 1178865"/>
              <a:gd name="connsiteX6-1189" fmla="*/ 12086273 w 12096947"/>
              <a:gd name="connsiteY6-1190" fmla="*/ 248717 h 1178865"/>
              <a:gd name="connsiteX7-1191" fmla="*/ 12096947 w 12096947"/>
              <a:gd name="connsiteY7-1192" fmla="*/ 1047984 h 1178865"/>
              <a:gd name="connsiteX8-1193" fmla="*/ 9446294 w 12096947"/>
              <a:gd name="connsiteY8-1194" fmla="*/ 1104608 h 1178865"/>
              <a:gd name="connsiteX9-1195" fmla="*/ 5059371 w 12096947"/>
              <a:gd name="connsiteY9-1196" fmla="*/ 659070 h 1178865"/>
              <a:gd name="connsiteX10-1197" fmla="*/ 3511673 w 12096947"/>
              <a:gd name="connsiteY10-1198" fmla="*/ 1178865 h 1178865"/>
              <a:gd name="connsiteX11-1199" fmla="*/ 1793195 w 12096947"/>
              <a:gd name="connsiteY11-1200" fmla="*/ 1067481 h 1178865"/>
              <a:gd name="connsiteX12-1201" fmla="*/ 0 w 12096947"/>
              <a:gd name="connsiteY12-1202" fmla="*/ 1047984 h 1178865"/>
              <a:gd name="connsiteX13-1203" fmla="*/ 0 w 12096947"/>
              <a:gd name="connsiteY13-1204" fmla="*/ 168870 h 1178865"/>
              <a:gd name="connsiteX0-1205" fmla="*/ 0 w 12096947"/>
              <a:gd name="connsiteY0-1206" fmla="*/ 168870 h 1201656"/>
              <a:gd name="connsiteX1-1207" fmla="*/ 1613061 w 12096947"/>
              <a:gd name="connsiteY1-1208" fmla="*/ 54814 h 1201656"/>
              <a:gd name="connsiteX2-1209" fmla="*/ 4206743 w 12096947"/>
              <a:gd name="connsiteY2-1210" fmla="*/ 67901 h 1201656"/>
              <a:gd name="connsiteX3-1211" fmla="*/ 7100047 w 12096947"/>
              <a:gd name="connsiteY3-1212" fmla="*/ 17997 h 1201656"/>
              <a:gd name="connsiteX4-1213" fmla="*/ 9509759 w 12096947"/>
              <a:gd name="connsiteY4-1214" fmla="*/ 190120 h 1201656"/>
              <a:gd name="connsiteX5-1215" fmla="*/ 10470975 w 12096947"/>
              <a:gd name="connsiteY5-1216" fmla="*/ 371829 h 1201656"/>
              <a:gd name="connsiteX6-1217" fmla="*/ 12086273 w 12096947"/>
              <a:gd name="connsiteY6-1218" fmla="*/ 248717 h 1201656"/>
              <a:gd name="connsiteX7-1219" fmla="*/ 12096947 w 12096947"/>
              <a:gd name="connsiteY7-1220" fmla="*/ 1047984 h 1201656"/>
              <a:gd name="connsiteX8-1221" fmla="*/ 9446294 w 12096947"/>
              <a:gd name="connsiteY8-1222" fmla="*/ 1104608 h 1201656"/>
              <a:gd name="connsiteX9-1223" fmla="*/ 5059371 w 12096947"/>
              <a:gd name="connsiteY9-1224" fmla="*/ 659070 h 1201656"/>
              <a:gd name="connsiteX10-1225" fmla="*/ 3511673 w 12096947"/>
              <a:gd name="connsiteY10-1226" fmla="*/ 1178865 h 1201656"/>
              <a:gd name="connsiteX11-1227" fmla="*/ 1793195 w 12096947"/>
              <a:gd name="connsiteY11-1228" fmla="*/ 1067481 h 1201656"/>
              <a:gd name="connsiteX12-1229" fmla="*/ 0 w 12096947"/>
              <a:gd name="connsiteY12-1230" fmla="*/ 1047984 h 1201656"/>
              <a:gd name="connsiteX13-1231" fmla="*/ 0 w 12096947"/>
              <a:gd name="connsiteY13-1232" fmla="*/ 168870 h 1201656"/>
              <a:gd name="connsiteX0-1233" fmla="*/ 0 w 12096947"/>
              <a:gd name="connsiteY0-1234" fmla="*/ 168870 h 1201656"/>
              <a:gd name="connsiteX1-1235" fmla="*/ 1613061 w 12096947"/>
              <a:gd name="connsiteY1-1236" fmla="*/ 54814 h 1201656"/>
              <a:gd name="connsiteX2-1237" fmla="*/ 4206743 w 12096947"/>
              <a:gd name="connsiteY2-1238" fmla="*/ 67901 h 1201656"/>
              <a:gd name="connsiteX3-1239" fmla="*/ 7100047 w 12096947"/>
              <a:gd name="connsiteY3-1240" fmla="*/ 17997 h 1201656"/>
              <a:gd name="connsiteX4-1241" fmla="*/ 9509759 w 12096947"/>
              <a:gd name="connsiteY4-1242" fmla="*/ 190120 h 1201656"/>
              <a:gd name="connsiteX5-1243" fmla="*/ 10470975 w 12096947"/>
              <a:gd name="connsiteY5-1244" fmla="*/ 371829 h 1201656"/>
              <a:gd name="connsiteX6-1245" fmla="*/ 12086273 w 12096947"/>
              <a:gd name="connsiteY6-1246" fmla="*/ 248717 h 1201656"/>
              <a:gd name="connsiteX7-1247" fmla="*/ 12096947 w 12096947"/>
              <a:gd name="connsiteY7-1248" fmla="*/ 1047984 h 1201656"/>
              <a:gd name="connsiteX8-1249" fmla="*/ 9446294 w 12096947"/>
              <a:gd name="connsiteY8-1250" fmla="*/ 1104608 h 1201656"/>
              <a:gd name="connsiteX9-1251" fmla="*/ 5251499 w 12096947"/>
              <a:gd name="connsiteY9-1252" fmla="*/ 659070 h 1201656"/>
              <a:gd name="connsiteX10-1253" fmla="*/ 3511673 w 12096947"/>
              <a:gd name="connsiteY10-1254" fmla="*/ 1178865 h 1201656"/>
              <a:gd name="connsiteX11-1255" fmla="*/ 1793195 w 12096947"/>
              <a:gd name="connsiteY11-1256" fmla="*/ 1067481 h 1201656"/>
              <a:gd name="connsiteX12-1257" fmla="*/ 0 w 12096947"/>
              <a:gd name="connsiteY12-1258" fmla="*/ 1047984 h 1201656"/>
              <a:gd name="connsiteX13-1259" fmla="*/ 0 w 12096947"/>
              <a:gd name="connsiteY13-1260" fmla="*/ 168870 h 1201656"/>
              <a:gd name="connsiteX0-1261" fmla="*/ 0 w 12096947"/>
              <a:gd name="connsiteY0-1262" fmla="*/ 168870 h 1201656"/>
              <a:gd name="connsiteX1-1263" fmla="*/ 1613061 w 12096947"/>
              <a:gd name="connsiteY1-1264" fmla="*/ 54814 h 1201656"/>
              <a:gd name="connsiteX2-1265" fmla="*/ 4206743 w 12096947"/>
              <a:gd name="connsiteY2-1266" fmla="*/ 67901 h 1201656"/>
              <a:gd name="connsiteX3-1267" fmla="*/ 7100047 w 12096947"/>
              <a:gd name="connsiteY3-1268" fmla="*/ 17997 h 1201656"/>
              <a:gd name="connsiteX4-1269" fmla="*/ 9509759 w 12096947"/>
              <a:gd name="connsiteY4-1270" fmla="*/ 190120 h 1201656"/>
              <a:gd name="connsiteX5-1271" fmla="*/ 10470975 w 12096947"/>
              <a:gd name="connsiteY5-1272" fmla="*/ 371829 h 1201656"/>
              <a:gd name="connsiteX6-1273" fmla="*/ 12086273 w 12096947"/>
              <a:gd name="connsiteY6-1274" fmla="*/ 248717 h 1201656"/>
              <a:gd name="connsiteX7-1275" fmla="*/ 12096947 w 12096947"/>
              <a:gd name="connsiteY7-1276" fmla="*/ 1047984 h 1201656"/>
              <a:gd name="connsiteX8-1277" fmla="*/ 6585721 w 12096947"/>
              <a:gd name="connsiteY8-1278" fmla="*/ 956096 h 1201656"/>
              <a:gd name="connsiteX9-1279" fmla="*/ 5251499 w 12096947"/>
              <a:gd name="connsiteY9-1280" fmla="*/ 659070 h 1201656"/>
              <a:gd name="connsiteX10-1281" fmla="*/ 3511673 w 12096947"/>
              <a:gd name="connsiteY10-1282" fmla="*/ 1178865 h 1201656"/>
              <a:gd name="connsiteX11-1283" fmla="*/ 1793195 w 12096947"/>
              <a:gd name="connsiteY11-1284" fmla="*/ 1067481 h 1201656"/>
              <a:gd name="connsiteX12-1285" fmla="*/ 0 w 12096947"/>
              <a:gd name="connsiteY12-1286" fmla="*/ 1047984 h 1201656"/>
              <a:gd name="connsiteX13-1287" fmla="*/ 0 w 12096947"/>
              <a:gd name="connsiteY13-1288" fmla="*/ 168870 h 1201656"/>
              <a:gd name="connsiteX0-1289" fmla="*/ 0 w 12096947"/>
              <a:gd name="connsiteY0-1290" fmla="*/ 168870 h 1201656"/>
              <a:gd name="connsiteX1-1291" fmla="*/ 1613061 w 12096947"/>
              <a:gd name="connsiteY1-1292" fmla="*/ 54814 h 1201656"/>
              <a:gd name="connsiteX2-1293" fmla="*/ 4206743 w 12096947"/>
              <a:gd name="connsiteY2-1294" fmla="*/ 67901 h 1201656"/>
              <a:gd name="connsiteX3-1295" fmla="*/ 7100047 w 12096947"/>
              <a:gd name="connsiteY3-1296" fmla="*/ 17997 h 1201656"/>
              <a:gd name="connsiteX4-1297" fmla="*/ 9509759 w 12096947"/>
              <a:gd name="connsiteY4-1298" fmla="*/ 190120 h 1201656"/>
              <a:gd name="connsiteX5-1299" fmla="*/ 10470975 w 12096947"/>
              <a:gd name="connsiteY5-1300" fmla="*/ 371829 h 1201656"/>
              <a:gd name="connsiteX6-1301" fmla="*/ 12086273 w 12096947"/>
              <a:gd name="connsiteY6-1302" fmla="*/ 248717 h 1201656"/>
              <a:gd name="connsiteX7-1303" fmla="*/ 12096947 w 12096947"/>
              <a:gd name="connsiteY7-1304" fmla="*/ 1047984 h 1201656"/>
              <a:gd name="connsiteX8-1305" fmla="*/ 6585721 w 12096947"/>
              <a:gd name="connsiteY8-1306" fmla="*/ 956096 h 1201656"/>
              <a:gd name="connsiteX9-1307" fmla="*/ 5251499 w 12096947"/>
              <a:gd name="connsiteY9-1308" fmla="*/ 659070 h 1201656"/>
              <a:gd name="connsiteX10-1309" fmla="*/ 3511673 w 12096947"/>
              <a:gd name="connsiteY10-1310" fmla="*/ 1178865 h 1201656"/>
              <a:gd name="connsiteX11-1311" fmla="*/ 1793195 w 12096947"/>
              <a:gd name="connsiteY11-1312" fmla="*/ 1067481 h 1201656"/>
              <a:gd name="connsiteX12-1313" fmla="*/ 0 w 12096947"/>
              <a:gd name="connsiteY12-1314" fmla="*/ 1047984 h 1201656"/>
              <a:gd name="connsiteX13-1315" fmla="*/ 0 w 12096947"/>
              <a:gd name="connsiteY13-1316" fmla="*/ 168870 h 1201656"/>
              <a:gd name="connsiteX0-1317" fmla="*/ 0 w 12096947"/>
              <a:gd name="connsiteY0-1318" fmla="*/ 168870 h 1201656"/>
              <a:gd name="connsiteX1-1319" fmla="*/ 1613061 w 12096947"/>
              <a:gd name="connsiteY1-1320" fmla="*/ 54814 h 1201656"/>
              <a:gd name="connsiteX2-1321" fmla="*/ 4206743 w 12096947"/>
              <a:gd name="connsiteY2-1322" fmla="*/ 67901 h 1201656"/>
              <a:gd name="connsiteX3-1323" fmla="*/ 7100047 w 12096947"/>
              <a:gd name="connsiteY3-1324" fmla="*/ 17997 h 1201656"/>
              <a:gd name="connsiteX4-1325" fmla="*/ 9509759 w 12096947"/>
              <a:gd name="connsiteY4-1326" fmla="*/ 190120 h 1201656"/>
              <a:gd name="connsiteX5-1327" fmla="*/ 10470975 w 12096947"/>
              <a:gd name="connsiteY5-1328" fmla="*/ 371829 h 1201656"/>
              <a:gd name="connsiteX6-1329" fmla="*/ 12086273 w 12096947"/>
              <a:gd name="connsiteY6-1330" fmla="*/ 248717 h 1201656"/>
              <a:gd name="connsiteX7-1331" fmla="*/ 12096947 w 12096947"/>
              <a:gd name="connsiteY7-1332" fmla="*/ 1047984 h 1201656"/>
              <a:gd name="connsiteX8-1333" fmla="*/ 9328882 w 12096947"/>
              <a:gd name="connsiteY8-1334" fmla="*/ 1017974 h 1201656"/>
              <a:gd name="connsiteX9-1335" fmla="*/ 6585721 w 12096947"/>
              <a:gd name="connsiteY9-1336" fmla="*/ 956096 h 1201656"/>
              <a:gd name="connsiteX10-1337" fmla="*/ 5251499 w 12096947"/>
              <a:gd name="connsiteY10-1338" fmla="*/ 659070 h 1201656"/>
              <a:gd name="connsiteX11-1339" fmla="*/ 3511673 w 12096947"/>
              <a:gd name="connsiteY11-1340" fmla="*/ 1178865 h 1201656"/>
              <a:gd name="connsiteX12-1341" fmla="*/ 1793195 w 12096947"/>
              <a:gd name="connsiteY12-1342" fmla="*/ 1067481 h 1201656"/>
              <a:gd name="connsiteX13-1343" fmla="*/ 0 w 12096947"/>
              <a:gd name="connsiteY13-1344" fmla="*/ 1047984 h 1201656"/>
              <a:gd name="connsiteX14" fmla="*/ 0 w 12096947"/>
              <a:gd name="connsiteY14" fmla="*/ 168870 h 1201656"/>
              <a:gd name="connsiteX0-1345" fmla="*/ 0 w 12096947"/>
              <a:gd name="connsiteY0-1346" fmla="*/ 168870 h 1201656"/>
              <a:gd name="connsiteX1-1347" fmla="*/ 1613061 w 12096947"/>
              <a:gd name="connsiteY1-1348" fmla="*/ 54814 h 1201656"/>
              <a:gd name="connsiteX2-1349" fmla="*/ 4206743 w 12096947"/>
              <a:gd name="connsiteY2-1350" fmla="*/ 67901 h 1201656"/>
              <a:gd name="connsiteX3-1351" fmla="*/ 7100047 w 12096947"/>
              <a:gd name="connsiteY3-1352" fmla="*/ 17997 h 1201656"/>
              <a:gd name="connsiteX4-1353" fmla="*/ 9509759 w 12096947"/>
              <a:gd name="connsiteY4-1354" fmla="*/ 190120 h 1201656"/>
              <a:gd name="connsiteX5-1355" fmla="*/ 10470975 w 12096947"/>
              <a:gd name="connsiteY5-1356" fmla="*/ 371829 h 1201656"/>
              <a:gd name="connsiteX6-1357" fmla="*/ 12086273 w 12096947"/>
              <a:gd name="connsiteY6-1358" fmla="*/ 248717 h 1201656"/>
              <a:gd name="connsiteX7-1359" fmla="*/ 12096947 w 12096947"/>
              <a:gd name="connsiteY7-1360" fmla="*/ 1047984 h 1201656"/>
              <a:gd name="connsiteX8-1361" fmla="*/ 8016007 w 12096947"/>
              <a:gd name="connsiteY8-1362" fmla="*/ 634317 h 1201656"/>
              <a:gd name="connsiteX9-1363" fmla="*/ 6585721 w 12096947"/>
              <a:gd name="connsiteY9-1364" fmla="*/ 956096 h 1201656"/>
              <a:gd name="connsiteX10-1365" fmla="*/ 5251499 w 12096947"/>
              <a:gd name="connsiteY10-1366" fmla="*/ 659070 h 1201656"/>
              <a:gd name="connsiteX11-1367" fmla="*/ 3511673 w 12096947"/>
              <a:gd name="connsiteY11-1368" fmla="*/ 1178865 h 1201656"/>
              <a:gd name="connsiteX12-1369" fmla="*/ 1793195 w 12096947"/>
              <a:gd name="connsiteY12-1370" fmla="*/ 1067481 h 1201656"/>
              <a:gd name="connsiteX13-1371" fmla="*/ 0 w 12096947"/>
              <a:gd name="connsiteY13-1372" fmla="*/ 1047984 h 1201656"/>
              <a:gd name="connsiteX14-1373" fmla="*/ 0 w 12096947"/>
              <a:gd name="connsiteY14-1374" fmla="*/ 168870 h 1201656"/>
              <a:gd name="connsiteX0-1375" fmla="*/ 0 w 12096947"/>
              <a:gd name="connsiteY0-1376" fmla="*/ 168870 h 1201656"/>
              <a:gd name="connsiteX1-1377" fmla="*/ 1613061 w 12096947"/>
              <a:gd name="connsiteY1-1378" fmla="*/ 54814 h 1201656"/>
              <a:gd name="connsiteX2-1379" fmla="*/ 4206743 w 12096947"/>
              <a:gd name="connsiteY2-1380" fmla="*/ 67901 h 1201656"/>
              <a:gd name="connsiteX3-1381" fmla="*/ 7100047 w 12096947"/>
              <a:gd name="connsiteY3-1382" fmla="*/ 17997 h 1201656"/>
              <a:gd name="connsiteX4-1383" fmla="*/ 9509759 w 12096947"/>
              <a:gd name="connsiteY4-1384" fmla="*/ 190120 h 1201656"/>
              <a:gd name="connsiteX5-1385" fmla="*/ 10470975 w 12096947"/>
              <a:gd name="connsiteY5-1386" fmla="*/ 371829 h 1201656"/>
              <a:gd name="connsiteX6-1387" fmla="*/ 12086273 w 12096947"/>
              <a:gd name="connsiteY6-1388" fmla="*/ 248717 h 1201656"/>
              <a:gd name="connsiteX7-1389" fmla="*/ 12096947 w 12096947"/>
              <a:gd name="connsiteY7-1390" fmla="*/ 1047984 h 1201656"/>
              <a:gd name="connsiteX8-1391" fmla="*/ 8016007 w 12096947"/>
              <a:gd name="connsiteY8-1392" fmla="*/ 634317 h 1201656"/>
              <a:gd name="connsiteX9-1393" fmla="*/ 6585721 w 12096947"/>
              <a:gd name="connsiteY9-1394" fmla="*/ 956096 h 1201656"/>
              <a:gd name="connsiteX10-1395" fmla="*/ 5251499 w 12096947"/>
              <a:gd name="connsiteY10-1396" fmla="*/ 659070 h 1201656"/>
              <a:gd name="connsiteX11-1397" fmla="*/ 3511673 w 12096947"/>
              <a:gd name="connsiteY11-1398" fmla="*/ 1178865 h 1201656"/>
              <a:gd name="connsiteX12-1399" fmla="*/ 1793195 w 12096947"/>
              <a:gd name="connsiteY12-1400" fmla="*/ 1067481 h 1201656"/>
              <a:gd name="connsiteX13-1401" fmla="*/ 0 w 12096947"/>
              <a:gd name="connsiteY13-1402" fmla="*/ 1047984 h 1201656"/>
              <a:gd name="connsiteX14-1403" fmla="*/ 0 w 12096947"/>
              <a:gd name="connsiteY14-1404" fmla="*/ 168870 h 1201656"/>
              <a:gd name="connsiteX0-1405" fmla="*/ 0 w 12096947"/>
              <a:gd name="connsiteY0-1406" fmla="*/ 168870 h 1201656"/>
              <a:gd name="connsiteX1-1407" fmla="*/ 1613061 w 12096947"/>
              <a:gd name="connsiteY1-1408" fmla="*/ 54814 h 1201656"/>
              <a:gd name="connsiteX2-1409" fmla="*/ 4206743 w 12096947"/>
              <a:gd name="connsiteY2-1410" fmla="*/ 67901 h 1201656"/>
              <a:gd name="connsiteX3-1411" fmla="*/ 7100047 w 12096947"/>
              <a:gd name="connsiteY3-1412" fmla="*/ 17997 h 1201656"/>
              <a:gd name="connsiteX4-1413" fmla="*/ 9509759 w 12096947"/>
              <a:gd name="connsiteY4-1414" fmla="*/ 190120 h 1201656"/>
              <a:gd name="connsiteX5-1415" fmla="*/ 10470975 w 12096947"/>
              <a:gd name="connsiteY5-1416" fmla="*/ 371829 h 1201656"/>
              <a:gd name="connsiteX6-1417" fmla="*/ 12086273 w 12096947"/>
              <a:gd name="connsiteY6-1418" fmla="*/ 248717 h 1201656"/>
              <a:gd name="connsiteX7-1419" fmla="*/ 12096947 w 12096947"/>
              <a:gd name="connsiteY7-1420" fmla="*/ 1047984 h 1201656"/>
              <a:gd name="connsiteX8-1421" fmla="*/ 8016007 w 12096947"/>
              <a:gd name="connsiteY8-1422" fmla="*/ 634317 h 1201656"/>
              <a:gd name="connsiteX9-1423" fmla="*/ 6585721 w 12096947"/>
              <a:gd name="connsiteY9-1424" fmla="*/ 956096 h 1201656"/>
              <a:gd name="connsiteX10-1425" fmla="*/ 5251499 w 12096947"/>
              <a:gd name="connsiteY10-1426" fmla="*/ 659070 h 1201656"/>
              <a:gd name="connsiteX11-1427" fmla="*/ 3511673 w 12096947"/>
              <a:gd name="connsiteY11-1428" fmla="*/ 1178865 h 1201656"/>
              <a:gd name="connsiteX12-1429" fmla="*/ 1793195 w 12096947"/>
              <a:gd name="connsiteY12-1430" fmla="*/ 1067481 h 1201656"/>
              <a:gd name="connsiteX13-1431" fmla="*/ 0 w 12096947"/>
              <a:gd name="connsiteY13-1432" fmla="*/ 1047984 h 1201656"/>
              <a:gd name="connsiteX14-1433" fmla="*/ 0 w 12096947"/>
              <a:gd name="connsiteY14-1434" fmla="*/ 168870 h 1201656"/>
              <a:gd name="connsiteX0-1435" fmla="*/ 0 w 12096947"/>
              <a:gd name="connsiteY0-1436" fmla="*/ 168870 h 1201656"/>
              <a:gd name="connsiteX1-1437" fmla="*/ 1613061 w 12096947"/>
              <a:gd name="connsiteY1-1438" fmla="*/ 54814 h 1201656"/>
              <a:gd name="connsiteX2-1439" fmla="*/ 4206743 w 12096947"/>
              <a:gd name="connsiteY2-1440" fmla="*/ 67901 h 1201656"/>
              <a:gd name="connsiteX3-1441" fmla="*/ 7100047 w 12096947"/>
              <a:gd name="connsiteY3-1442" fmla="*/ 17997 h 1201656"/>
              <a:gd name="connsiteX4-1443" fmla="*/ 9509759 w 12096947"/>
              <a:gd name="connsiteY4-1444" fmla="*/ 190120 h 1201656"/>
              <a:gd name="connsiteX5-1445" fmla="*/ 10470975 w 12096947"/>
              <a:gd name="connsiteY5-1446" fmla="*/ 371829 h 1201656"/>
              <a:gd name="connsiteX6-1447" fmla="*/ 12086273 w 12096947"/>
              <a:gd name="connsiteY6-1448" fmla="*/ 248717 h 1201656"/>
              <a:gd name="connsiteX7-1449" fmla="*/ 12096947 w 12096947"/>
              <a:gd name="connsiteY7-1450" fmla="*/ 1047984 h 1201656"/>
              <a:gd name="connsiteX8-1451" fmla="*/ 8016007 w 12096947"/>
              <a:gd name="connsiteY8-1452" fmla="*/ 634317 h 1201656"/>
              <a:gd name="connsiteX9-1453" fmla="*/ 6585721 w 12096947"/>
              <a:gd name="connsiteY9-1454" fmla="*/ 956096 h 1201656"/>
              <a:gd name="connsiteX10-1455" fmla="*/ 5251499 w 12096947"/>
              <a:gd name="connsiteY10-1456" fmla="*/ 659070 h 1201656"/>
              <a:gd name="connsiteX11-1457" fmla="*/ 3511673 w 12096947"/>
              <a:gd name="connsiteY11-1458" fmla="*/ 1178865 h 1201656"/>
              <a:gd name="connsiteX12-1459" fmla="*/ 1793195 w 12096947"/>
              <a:gd name="connsiteY12-1460" fmla="*/ 1067481 h 1201656"/>
              <a:gd name="connsiteX13-1461" fmla="*/ 0 w 12096947"/>
              <a:gd name="connsiteY13-1462" fmla="*/ 1047984 h 1201656"/>
              <a:gd name="connsiteX14-1463" fmla="*/ 0 w 12096947"/>
              <a:gd name="connsiteY14-1464" fmla="*/ 168870 h 1201656"/>
              <a:gd name="connsiteX0-1465" fmla="*/ 0 w 12096947"/>
              <a:gd name="connsiteY0-1466" fmla="*/ 168870 h 1201656"/>
              <a:gd name="connsiteX1-1467" fmla="*/ 1613061 w 12096947"/>
              <a:gd name="connsiteY1-1468" fmla="*/ 54814 h 1201656"/>
              <a:gd name="connsiteX2-1469" fmla="*/ 4206743 w 12096947"/>
              <a:gd name="connsiteY2-1470" fmla="*/ 67901 h 1201656"/>
              <a:gd name="connsiteX3-1471" fmla="*/ 7100047 w 12096947"/>
              <a:gd name="connsiteY3-1472" fmla="*/ 17997 h 1201656"/>
              <a:gd name="connsiteX4-1473" fmla="*/ 9509759 w 12096947"/>
              <a:gd name="connsiteY4-1474" fmla="*/ 190120 h 1201656"/>
              <a:gd name="connsiteX5-1475" fmla="*/ 10470975 w 12096947"/>
              <a:gd name="connsiteY5-1476" fmla="*/ 371829 h 1201656"/>
              <a:gd name="connsiteX6-1477" fmla="*/ 12086273 w 12096947"/>
              <a:gd name="connsiteY6-1478" fmla="*/ 248717 h 1201656"/>
              <a:gd name="connsiteX7-1479" fmla="*/ 12096947 w 12096947"/>
              <a:gd name="connsiteY7-1480" fmla="*/ 1047984 h 1201656"/>
              <a:gd name="connsiteX8-1481" fmla="*/ 10342891 w 12096947"/>
              <a:gd name="connsiteY8-1482" fmla="*/ 881838 h 1201656"/>
              <a:gd name="connsiteX9-1483" fmla="*/ 8016007 w 12096947"/>
              <a:gd name="connsiteY9-1484" fmla="*/ 634317 h 1201656"/>
              <a:gd name="connsiteX10-1485" fmla="*/ 6585721 w 12096947"/>
              <a:gd name="connsiteY10-1486" fmla="*/ 956096 h 1201656"/>
              <a:gd name="connsiteX11-1487" fmla="*/ 5251499 w 12096947"/>
              <a:gd name="connsiteY11-1488" fmla="*/ 659070 h 1201656"/>
              <a:gd name="connsiteX12-1489" fmla="*/ 3511673 w 12096947"/>
              <a:gd name="connsiteY12-1490" fmla="*/ 1178865 h 1201656"/>
              <a:gd name="connsiteX13-1491" fmla="*/ 1793195 w 12096947"/>
              <a:gd name="connsiteY13-1492" fmla="*/ 1067481 h 1201656"/>
              <a:gd name="connsiteX14-1493" fmla="*/ 0 w 12096947"/>
              <a:gd name="connsiteY14-1494" fmla="*/ 1047984 h 1201656"/>
              <a:gd name="connsiteX15" fmla="*/ 0 w 12096947"/>
              <a:gd name="connsiteY15" fmla="*/ 168870 h 1201656"/>
              <a:gd name="connsiteX0-1495" fmla="*/ 0 w 12096947"/>
              <a:gd name="connsiteY0-1496" fmla="*/ 168870 h 1201656"/>
              <a:gd name="connsiteX1-1497" fmla="*/ 1613061 w 12096947"/>
              <a:gd name="connsiteY1-1498" fmla="*/ 54814 h 1201656"/>
              <a:gd name="connsiteX2-1499" fmla="*/ 4206743 w 12096947"/>
              <a:gd name="connsiteY2-1500" fmla="*/ 67901 h 1201656"/>
              <a:gd name="connsiteX3-1501" fmla="*/ 7100047 w 12096947"/>
              <a:gd name="connsiteY3-1502" fmla="*/ 17997 h 1201656"/>
              <a:gd name="connsiteX4-1503" fmla="*/ 9509759 w 12096947"/>
              <a:gd name="connsiteY4-1504" fmla="*/ 190120 h 1201656"/>
              <a:gd name="connsiteX5-1505" fmla="*/ 10470975 w 12096947"/>
              <a:gd name="connsiteY5-1506" fmla="*/ 371829 h 1201656"/>
              <a:gd name="connsiteX6-1507" fmla="*/ 12086273 w 12096947"/>
              <a:gd name="connsiteY6-1508" fmla="*/ 248717 h 1201656"/>
              <a:gd name="connsiteX7-1509" fmla="*/ 12096947 w 12096947"/>
              <a:gd name="connsiteY7-1510" fmla="*/ 1047984 h 1201656"/>
              <a:gd name="connsiteX8-1511" fmla="*/ 9424946 w 12096947"/>
              <a:gd name="connsiteY8-1512" fmla="*/ 1055102 h 1201656"/>
              <a:gd name="connsiteX9-1513" fmla="*/ 8016007 w 12096947"/>
              <a:gd name="connsiteY9-1514" fmla="*/ 634317 h 1201656"/>
              <a:gd name="connsiteX10-1515" fmla="*/ 6585721 w 12096947"/>
              <a:gd name="connsiteY10-1516" fmla="*/ 956096 h 1201656"/>
              <a:gd name="connsiteX11-1517" fmla="*/ 5251499 w 12096947"/>
              <a:gd name="connsiteY11-1518" fmla="*/ 659070 h 1201656"/>
              <a:gd name="connsiteX12-1519" fmla="*/ 3511673 w 12096947"/>
              <a:gd name="connsiteY12-1520" fmla="*/ 1178865 h 1201656"/>
              <a:gd name="connsiteX13-1521" fmla="*/ 1793195 w 12096947"/>
              <a:gd name="connsiteY13-1522" fmla="*/ 1067481 h 1201656"/>
              <a:gd name="connsiteX14-1523" fmla="*/ 0 w 12096947"/>
              <a:gd name="connsiteY14-1524" fmla="*/ 1047984 h 1201656"/>
              <a:gd name="connsiteX15-1525" fmla="*/ 0 w 12096947"/>
              <a:gd name="connsiteY15-1526" fmla="*/ 168870 h 1201656"/>
              <a:gd name="connsiteX0-1527" fmla="*/ 0 w 12096947"/>
              <a:gd name="connsiteY0-1528" fmla="*/ 168870 h 1201656"/>
              <a:gd name="connsiteX1-1529" fmla="*/ 1613061 w 12096947"/>
              <a:gd name="connsiteY1-1530" fmla="*/ 54814 h 1201656"/>
              <a:gd name="connsiteX2-1531" fmla="*/ 4206743 w 12096947"/>
              <a:gd name="connsiteY2-1532" fmla="*/ 67901 h 1201656"/>
              <a:gd name="connsiteX3-1533" fmla="*/ 7100047 w 12096947"/>
              <a:gd name="connsiteY3-1534" fmla="*/ 17997 h 1201656"/>
              <a:gd name="connsiteX4-1535" fmla="*/ 9509759 w 12096947"/>
              <a:gd name="connsiteY4-1536" fmla="*/ 190120 h 1201656"/>
              <a:gd name="connsiteX5-1537" fmla="*/ 10470975 w 12096947"/>
              <a:gd name="connsiteY5-1538" fmla="*/ 371829 h 1201656"/>
              <a:gd name="connsiteX6-1539" fmla="*/ 12086273 w 12096947"/>
              <a:gd name="connsiteY6-1540" fmla="*/ 248717 h 1201656"/>
              <a:gd name="connsiteX7-1541" fmla="*/ 12096947 w 12096947"/>
              <a:gd name="connsiteY7-1542" fmla="*/ 1047984 h 1201656"/>
              <a:gd name="connsiteX8-1543" fmla="*/ 9424946 w 12096947"/>
              <a:gd name="connsiteY8-1544" fmla="*/ 1055102 h 1201656"/>
              <a:gd name="connsiteX9-1545" fmla="*/ 8016007 w 12096947"/>
              <a:gd name="connsiteY9-1546" fmla="*/ 634317 h 1201656"/>
              <a:gd name="connsiteX10-1547" fmla="*/ 6585721 w 12096947"/>
              <a:gd name="connsiteY10-1548" fmla="*/ 956096 h 1201656"/>
              <a:gd name="connsiteX11-1549" fmla="*/ 5251499 w 12096947"/>
              <a:gd name="connsiteY11-1550" fmla="*/ 659070 h 1201656"/>
              <a:gd name="connsiteX12-1551" fmla="*/ 3511673 w 12096947"/>
              <a:gd name="connsiteY12-1552" fmla="*/ 1178865 h 1201656"/>
              <a:gd name="connsiteX13-1553" fmla="*/ 1793195 w 12096947"/>
              <a:gd name="connsiteY13-1554" fmla="*/ 1067481 h 1201656"/>
              <a:gd name="connsiteX14-1555" fmla="*/ 0 w 12096947"/>
              <a:gd name="connsiteY14-1556" fmla="*/ 1047984 h 1201656"/>
              <a:gd name="connsiteX15-1557" fmla="*/ 0 w 12096947"/>
              <a:gd name="connsiteY15-1558" fmla="*/ 168870 h 1201656"/>
              <a:gd name="connsiteX0-1559" fmla="*/ 0 w 12096947"/>
              <a:gd name="connsiteY0-1560" fmla="*/ 168870 h 1201656"/>
              <a:gd name="connsiteX1-1561" fmla="*/ 1613061 w 12096947"/>
              <a:gd name="connsiteY1-1562" fmla="*/ 54814 h 1201656"/>
              <a:gd name="connsiteX2-1563" fmla="*/ 4206743 w 12096947"/>
              <a:gd name="connsiteY2-1564" fmla="*/ 67901 h 1201656"/>
              <a:gd name="connsiteX3-1565" fmla="*/ 7100047 w 12096947"/>
              <a:gd name="connsiteY3-1566" fmla="*/ 17997 h 1201656"/>
              <a:gd name="connsiteX4-1567" fmla="*/ 9509759 w 12096947"/>
              <a:gd name="connsiteY4-1568" fmla="*/ 190120 h 1201656"/>
              <a:gd name="connsiteX5-1569" fmla="*/ 10470975 w 12096947"/>
              <a:gd name="connsiteY5-1570" fmla="*/ 371829 h 1201656"/>
              <a:gd name="connsiteX6-1571" fmla="*/ 12086273 w 12096947"/>
              <a:gd name="connsiteY6-1572" fmla="*/ 248717 h 1201656"/>
              <a:gd name="connsiteX7-1573" fmla="*/ 12096947 w 12096947"/>
              <a:gd name="connsiteY7-1574" fmla="*/ 1047984 h 1201656"/>
              <a:gd name="connsiteX8-1575" fmla="*/ 9424946 w 12096947"/>
              <a:gd name="connsiteY8-1576" fmla="*/ 1055102 h 1201656"/>
              <a:gd name="connsiteX9-1577" fmla="*/ 8016007 w 12096947"/>
              <a:gd name="connsiteY9-1578" fmla="*/ 634317 h 1201656"/>
              <a:gd name="connsiteX10-1579" fmla="*/ 6585721 w 12096947"/>
              <a:gd name="connsiteY10-1580" fmla="*/ 956096 h 1201656"/>
              <a:gd name="connsiteX11-1581" fmla="*/ 5251499 w 12096947"/>
              <a:gd name="connsiteY11-1582" fmla="*/ 659070 h 1201656"/>
              <a:gd name="connsiteX12-1583" fmla="*/ 3511673 w 12096947"/>
              <a:gd name="connsiteY12-1584" fmla="*/ 1178865 h 1201656"/>
              <a:gd name="connsiteX13-1585" fmla="*/ 1793195 w 12096947"/>
              <a:gd name="connsiteY13-1586" fmla="*/ 1067481 h 1201656"/>
              <a:gd name="connsiteX14-1587" fmla="*/ 0 w 12096947"/>
              <a:gd name="connsiteY14-1588" fmla="*/ 1047984 h 1201656"/>
              <a:gd name="connsiteX15-1589" fmla="*/ 0 w 12096947"/>
              <a:gd name="connsiteY15-1590" fmla="*/ 168870 h 1201656"/>
              <a:gd name="connsiteX0-1591" fmla="*/ 0 w 12096947"/>
              <a:gd name="connsiteY0-1592" fmla="*/ 168870 h 1201656"/>
              <a:gd name="connsiteX1-1593" fmla="*/ 1613061 w 12096947"/>
              <a:gd name="connsiteY1-1594" fmla="*/ 54814 h 1201656"/>
              <a:gd name="connsiteX2-1595" fmla="*/ 4206743 w 12096947"/>
              <a:gd name="connsiteY2-1596" fmla="*/ 67901 h 1201656"/>
              <a:gd name="connsiteX3-1597" fmla="*/ 7100047 w 12096947"/>
              <a:gd name="connsiteY3-1598" fmla="*/ 17997 h 1201656"/>
              <a:gd name="connsiteX4-1599" fmla="*/ 9509759 w 12096947"/>
              <a:gd name="connsiteY4-1600" fmla="*/ 190120 h 1201656"/>
              <a:gd name="connsiteX5-1601" fmla="*/ 10470975 w 12096947"/>
              <a:gd name="connsiteY5-1602" fmla="*/ 371829 h 1201656"/>
              <a:gd name="connsiteX6-1603" fmla="*/ 12086273 w 12096947"/>
              <a:gd name="connsiteY6-1604" fmla="*/ 248717 h 1201656"/>
              <a:gd name="connsiteX7-1605" fmla="*/ 12096947 w 12096947"/>
              <a:gd name="connsiteY7-1606" fmla="*/ 1047984 h 1201656"/>
              <a:gd name="connsiteX8-1607" fmla="*/ 10791189 w 12096947"/>
              <a:gd name="connsiteY8-1608" fmla="*/ 1055102 h 1201656"/>
              <a:gd name="connsiteX9-1609" fmla="*/ 9424946 w 12096947"/>
              <a:gd name="connsiteY9-1610" fmla="*/ 1055102 h 1201656"/>
              <a:gd name="connsiteX10-1611" fmla="*/ 8016007 w 12096947"/>
              <a:gd name="connsiteY10-1612" fmla="*/ 634317 h 1201656"/>
              <a:gd name="connsiteX11-1613" fmla="*/ 6585721 w 12096947"/>
              <a:gd name="connsiteY11-1614" fmla="*/ 956096 h 1201656"/>
              <a:gd name="connsiteX12-1615" fmla="*/ 5251499 w 12096947"/>
              <a:gd name="connsiteY12-1616" fmla="*/ 659070 h 1201656"/>
              <a:gd name="connsiteX13-1617" fmla="*/ 3511673 w 12096947"/>
              <a:gd name="connsiteY13-1618" fmla="*/ 1178865 h 1201656"/>
              <a:gd name="connsiteX14-1619" fmla="*/ 1793195 w 12096947"/>
              <a:gd name="connsiteY14-1620" fmla="*/ 1067481 h 1201656"/>
              <a:gd name="connsiteX15-1621" fmla="*/ 0 w 12096947"/>
              <a:gd name="connsiteY15-1622" fmla="*/ 1047984 h 1201656"/>
              <a:gd name="connsiteX16" fmla="*/ 0 w 12096947"/>
              <a:gd name="connsiteY16" fmla="*/ 168870 h 1201656"/>
              <a:gd name="connsiteX0-1623" fmla="*/ 0 w 12096947"/>
              <a:gd name="connsiteY0-1624" fmla="*/ 168870 h 1201656"/>
              <a:gd name="connsiteX1-1625" fmla="*/ 1613061 w 12096947"/>
              <a:gd name="connsiteY1-1626" fmla="*/ 54814 h 1201656"/>
              <a:gd name="connsiteX2-1627" fmla="*/ 4206743 w 12096947"/>
              <a:gd name="connsiteY2-1628" fmla="*/ 67901 h 1201656"/>
              <a:gd name="connsiteX3-1629" fmla="*/ 7100047 w 12096947"/>
              <a:gd name="connsiteY3-1630" fmla="*/ 17997 h 1201656"/>
              <a:gd name="connsiteX4-1631" fmla="*/ 9509759 w 12096947"/>
              <a:gd name="connsiteY4-1632" fmla="*/ 190120 h 1201656"/>
              <a:gd name="connsiteX5-1633" fmla="*/ 10470975 w 12096947"/>
              <a:gd name="connsiteY5-1634" fmla="*/ 371829 h 1201656"/>
              <a:gd name="connsiteX6-1635" fmla="*/ 12086273 w 12096947"/>
              <a:gd name="connsiteY6-1636" fmla="*/ 248717 h 1201656"/>
              <a:gd name="connsiteX7-1637" fmla="*/ 12096947 w 12096947"/>
              <a:gd name="connsiteY7-1638" fmla="*/ 1047984 h 1201656"/>
              <a:gd name="connsiteX8-1639" fmla="*/ 10545692 w 12096947"/>
              <a:gd name="connsiteY8-1640" fmla="*/ 609566 h 1201656"/>
              <a:gd name="connsiteX9-1641" fmla="*/ 9424946 w 12096947"/>
              <a:gd name="connsiteY9-1642" fmla="*/ 1055102 h 1201656"/>
              <a:gd name="connsiteX10-1643" fmla="*/ 8016007 w 12096947"/>
              <a:gd name="connsiteY10-1644" fmla="*/ 634317 h 1201656"/>
              <a:gd name="connsiteX11-1645" fmla="*/ 6585721 w 12096947"/>
              <a:gd name="connsiteY11-1646" fmla="*/ 956096 h 1201656"/>
              <a:gd name="connsiteX12-1647" fmla="*/ 5251499 w 12096947"/>
              <a:gd name="connsiteY12-1648" fmla="*/ 659070 h 1201656"/>
              <a:gd name="connsiteX13-1649" fmla="*/ 3511673 w 12096947"/>
              <a:gd name="connsiteY13-1650" fmla="*/ 1178865 h 1201656"/>
              <a:gd name="connsiteX14-1651" fmla="*/ 1793195 w 12096947"/>
              <a:gd name="connsiteY14-1652" fmla="*/ 1067481 h 1201656"/>
              <a:gd name="connsiteX15-1653" fmla="*/ 0 w 12096947"/>
              <a:gd name="connsiteY15-1654" fmla="*/ 1047984 h 1201656"/>
              <a:gd name="connsiteX16-1655" fmla="*/ 0 w 12096947"/>
              <a:gd name="connsiteY16-1656" fmla="*/ 168870 h 1201656"/>
              <a:gd name="connsiteX0-1657" fmla="*/ 0 w 12096947"/>
              <a:gd name="connsiteY0-1658" fmla="*/ 168870 h 1201656"/>
              <a:gd name="connsiteX1-1659" fmla="*/ 1613061 w 12096947"/>
              <a:gd name="connsiteY1-1660" fmla="*/ 54814 h 1201656"/>
              <a:gd name="connsiteX2-1661" fmla="*/ 4206743 w 12096947"/>
              <a:gd name="connsiteY2-1662" fmla="*/ 67901 h 1201656"/>
              <a:gd name="connsiteX3-1663" fmla="*/ 7100047 w 12096947"/>
              <a:gd name="connsiteY3-1664" fmla="*/ 17997 h 1201656"/>
              <a:gd name="connsiteX4-1665" fmla="*/ 9509759 w 12096947"/>
              <a:gd name="connsiteY4-1666" fmla="*/ 190120 h 1201656"/>
              <a:gd name="connsiteX5-1667" fmla="*/ 10470975 w 12096947"/>
              <a:gd name="connsiteY5-1668" fmla="*/ 371829 h 1201656"/>
              <a:gd name="connsiteX6-1669" fmla="*/ 12086273 w 12096947"/>
              <a:gd name="connsiteY6-1670" fmla="*/ 248717 h 1201656"/>
              <a:gd name="connsiteX7-1671" fmla="*/ 12096947 w 12096947"/>
              <a:gd name="connsiteY7-1672" fmla="*/ 1047984 h 1201656"/>
              <a:gd name="connsiteX8-1673" fmla="*/ 10545692 w 12096947"/>
              <a:gd name="connsiteY8-1674" fmla="*/ 609566 h 1201656"/>
              <a:gd name="connsiteX9-1675" fmla="*/ 9424946 w 12096947"/>
              <a:gd name="connsiteY9-1676" fmla="*/ 1055102 h 1201656"/>
              <a:gd name="connsiteX10-1677" fmla="*/ 8016007 w 12096947"/>
              <a:gd name="connsiteY10-1678" fmla="*/ 634317 h 1201656"/>
              <a:gd name="connsiteX11-1679" fmla="*/ 6585721 w 12096947"/>
              <a:gd name="connsiteY11-1680" fmla="*/ 956096 h 1201656"/>
              <a:gd name="connsiteX12-1681" fmla="*/ 5251499 w 12096947"/>
              <a:gd name="connsiteY12-1682" fmla="*/ 659070 h 1201656"/>
              <a:gd name="connsiteX13-1683" fmla="*/ 3511673 w 12096947"/>
              <a:gd name="connsiteY13-1684" fmla="*/ 1178865 h 1201656"/>
              <a:gd name="connsiteX14-1685" fmla="*/ 1793195 w 12096947"/>
              <a:gd name="connsiteY14-1686" fmla="*/ 1067481 h 1201656"/>
              <a:gd name="connsiteX15-1687" fmla="*/ 0 w 12096947"/>
              <a:gd name="connsiteY15-1688" fmla="*/ 1047984 h 1201656"/>
              <a:gd name="connsiteX16-1689" fmla="*/ 0 w 12096947"/>
              <a:gd name="connsiteY16-1690" fmla="*/ 168870 h 1201656"/>
              <a:gd name="connsiteX0-1691" fmla="*/ 0 w 12096947"/>
              <a:gd name="connsiteY0-1692" fmla="*/ 168870 h 1201656"/>
              <a:gd name="connsiteX1-1693" fmla="*/ 1613061 w 12096947"/>
              <a:gd name="connsiteY1-1694" fmla="*/ 54814 h 1201656"/>
              <a:gd name="connsiteX2-1695" fmla="*/ 4206743 w 12096947"/>
              <a:gd name="connsiteY2-1696" fmla="*/ 67901 h 1201656"/>
              <a:gd name="connsiteX3-1697" fmla="*/ 7100047 w 12096947"/>
              <a:gd name="connsiteY3-1698" fmla="*/ 17997 h 1201656"/>
              <a:gd name="connsiteX4-1699" fmla="*/ 9509759 w 12096947"/>
              <a:gd name="connsiteY4-1700" fmla="*/ 190120 h 1201656"/>
              <a:gd name="connsiteX5-1701" fmla="*/ 10470975 w 12096947"/>
              <a:gd name="connsiteY5-1702" fmla="*/ 371829 h 1201656"/>
              <a:gd name="connsiteX6-1703" fmla="*/ 12086273 w 12096947"/>
              <a:gd name="connsiteY6-1704" fmla="*/ 248717 h 1201656"/>
              <a:gd name="connsiteX7-1705" fmla="*/ 12096947 w 12096947"/>
              <a:gd name="connsiteY7-1706" fmla="*/ 1047984 h 1201656"/>
              <a:gd name="connsiteX8-1707" fmla="*/ 10545692 w 12096947"/>
              <a:gd name="connsiteY8-1708" fmla="*/ 609566 h 1201656"/>
              <a:gd name="connsiteX9-1709" fmla="*/ 9424946 w 12096947"/>
              <a:gd name="connsiteY9-1710" fmla="*/ 1055102 h 1201656"/>
              <a:gd name="connsiteX10-1711" fmla="*/ 8016007 w 12096947"/>
              <a:gd name="connsiteY10-1712" fmla="*/ 634317 h 1201656"/>
              <a:gd name="connsiteX11-1713" fmla="*/ 6585721 w 12096947"/>
              <a:gd name="connsiteY11-1714" fmla="*/ 956096 h 1201656"/>
              <a:gd name="connsiteX12-1715" fmla="*/ 5251499 w 12096947"/>
              <a:gd name="connsiteY12-1716" fmla="*/ 659070 h 1201656"/>
              <a:gd name="connsiteX13-1717" fmla="*/ 3511673 w 12096947"/>
              <a:gd name="connsiteY13-1718" fmla="*/ 1178865 h 1201656"/>
              <a:gd name="connsiteX14-1719" fmla="*/ 1793195 w 12096947"/>
              <a:gd name="connsiteY14-1720" fmla="*/ 1067481 h 1201656"/>
              <a:gd name="connsiteX15-1721" fmla="*/ 0 w 12096947"/>
              <a:gd name="connsiteY15-1722" fmla="*/ 1047984 h 1201656"/>
              <a:gd name="connsiteX16-1723" fmla="*/ 0 w 12096947"/>
              <a:gd name="connsiteY16-1724" fmla="*/ 168870 h 1201656"/>
              <a:gd name="connsiteX0-1725" fmla="*/ 0 w 12096947"/>
              <a:gd name="connsiteY0-1726" fmla="*/ 168870 h 1201656"/>
              <a:gd name="connsiteX1-1727" fmla="*/ 1613061 w 12096947"/>
              <a:gd name="connsiteY1-1728" fmla="*/ 54814 h 1201656"/>
              <a:gd name="connsiteX2-1729" fmla="*/ 4206743 w 12096947"/>
              <a:gd name="connsiteY2-1730" fmla="*/ 67901 h 1201656"/>
              <a:gd name="connsiteX3-1731" fmla="*/ 7100047 w 12096947"/>
              <a:gd name="connsiteY3-1732" fmla="*/ 17997 h 1201656"/>
              <a:gd name="connsiteX4-1733" fmla="*/ 9509759 w 12096947"/>
              <a:gd name="connsiteY4-1734" fmla="*/ 190120 h 1201656"/>
              <a:gd name="connsiteX5-1735" fmla="*/ 10470975 w 12096947"/>
              <a:gd name="connsiteY5-1736" fmla="*/ 371829 h 1201656"/>
              <a:gd name="connsiteX6-1737" fmla="*/ 12086273 w 12096947"/>
              <a:gd name="connsiteY6-1738" fmla="*/ 248717 h 1201656"/>
              <a:gd name="connsiteX7-1739" fmla="*/ 12096947 w 12096947"/>
              <a:gd name="connsiteY7-1740" fmla="*/ 1047984 h 1201656"/>
              <a:gd name="connsiteX8-1741" fmla="*/ 10545692 w 12096947"/>
              <a:gd name="connsiteY8-1742" fmla="*/ 609566 h 1201656"/>
              <a:gd name="connsiteX9-1743" fmla="*/ 9424946 w 12096947"/>
              <a:gd name="connsiteY9-1744" fmla="*/ 1055102 h 1201656"/>
              <a:gd name="connsiteX10-1745" fmla="*/ 8016007 w 12096947"/>
              <a:gd name="connsiteY10-1746" fmla="*/ 634317 h 1201656"/>
              <a:gd name="connsiteX11-1747" fmla="*/ 6585721 w 12096947"/>
              <a:gd name="connsiteY11-1748" fmla="*/ 956096 h 1201656"/>
              <a:gd name="connsiteX12-1749" fmla="*/ 5251499 w 12096947"/>
              <a:gd name="connsiteY12-1750" fmla="*/ 659070 h 1201656"/>
              <a:gd name="connsiteX13-1751" fmla="*/ 3511673 w 12096947"/>
              <a:gd name="connsiteY13-1752" fmla="*/ 1178865 h 1201656"/>
              <a:gd name="connsiteX14-1753" fmla="*/ 1793195 w 12096947"/>
              <a:gd name="connsiteY14-1754" fmla="*/ 1067481 h 1201656"/>
              <a:gd name="connsiteX15-1755" fmla="*/ 0 w 12096947"/>
              <a:gd name="connsiteY15-1756" fmla="*/ 1047984 h 1201656"/>
              <a:gd name="connsiteX16-1757" fmla="*/ 0 w 12096947"/>
              <a:gd name="connsiteY16-1758" fmla="*/ 168870 h 1201656"/>
              <a:gd name="connsiteX0-1759" fmla="*/ 0 w 12096947"/>
              <a:gd name="connsiteY0-1760" fmla="*/ 168870 h 1201656"/>
              <a:gd name="connsiteX1-1761" fmla="*/ 1613061 w 12096947"/>
              <a:gd name="connsiteY1-1762" fmla="*/ 54814 h 1201656"/>
              <a:gd name="connsiteX2-1763" fmla="*/ 4206743 w 12096947"/>
              <a:gd name="connsiteY2-1764" fmla="*/ 67901 h 1201656"/>
              <a:gd name="connsiteX3-1765" fmla="*/ 7100047 w 12096947"/>
              <a:gd name="connsiteY3-1766" fmla="*/ 17997 h 1201656"/>
              <a:gd name="connsiteX4-1767" fmla="*/ 9509759 w 12096947"/>
              <a:gd name="connsiteY4-1768" fmla="*/ 190120 h 1201656"/>
              <a:gd name="connsiteX5-1769" fmla="*/ 10470975 w 12096947"/>
              <a:gd name="connsiteY5-1770" fmla="*/ 371829 h 1201656"/>
              <a:gd name="connsiteX6-1771" fmla="*/ 12086273 w 12096947"/>
              <a:gd name="connsiteY6-1772" fmla="*/ 248717 h 1201656"/>
              <a:gd name="connsiteX7-1773" fmla="*/ 12096947 w 12096947"/>
              <a:gd name="connsiteY7-1774" fmla="*/ 849967 h 1201656"/>
              <a:gd name="connsiteX8-1775" fmla="*/ 10545692 w 12096947"/>
              <a:gd name="connsiteY8-1776" fmla="*/ 609566 h 1201656"/>
              <a:gd name="connsiteX9-1777" fmla="*/ 9424946 w 12096947"/>
              <a:gd name="connsiteY9-1778" fmla="*/ 1055102 h 1201656"/>
              <a:gd name="connsiteX10-1779" fmla="*/ 8016007 w 12096947"/>
              <a:gd name="connsiteY10-1780" fmla="*/ 634317 h 1201656"/>
              <a:gd name="connsiteX11-1781" fmla="*/ 6585721 w 12096947"/>
              <a:gd name="connsiteY11-1782" fmla="*/ 956096 h 1201656"/>
              <a:gd name="connsiteX12-1783" fmla="*/ 5251499 w 12096947"/>
              <a:gd name="connsiteY12-1784" fmla="*/ 659070 h 1201656"/>
              <a:gd name="connsiteX13-1785" fmla="*/ 3511673 w 12096947"/>
              <a:gd name="connsiteY13-1786" fmla="*/ 1178865 h 1201656"/>
              <a:gd name="connsiteX14-1787" fmla="*/ 1793195 w 12096947"/>
              <a:gd name="connsiteY14-1788" fmla="*/ 1067481 h 1201656"/>
              <a:gd name="connsiteX15-1789" fmla="*/ 0 w 12096947"/>
              <a:gd name="connsiteY15-1790" fmla="*/ 1047984 h 1201656"/>
              <a:gd name="connsiteX16-1791" fmla="*/ 0 w 12096947"/>
              <a:gd name="connsiteY16-1792" fmla="*/ 168870 h 1201656"/>
              <a:gd name="connsiteX0-1793" fmla="*/ 0 w 12096947"/>
              <a:gd name="connsiteY0-1794" fmla="*/ 168870 h 1201656"/>
              <a:gd name="connsiteX1-1795" fmla="*/ 1613061 w 12096947"/>
              <a:gd name="connsiteY1-1796" fmla="*/ 54814 h 1201656"/>
              <a:gd name="connsiteX2-1797" fmla="*/ 4206743 w 12096947"/>
              <a:gd name="connsiteY2-1798" fmla="*/ 67901 h 1201656"/>
              <a:gd name="connsiteX3-1799" fmla="*/ 7100047 w 12096947"/>
              <a:gd name="connsiteY3-1800" fmla="*/ 17997 h 1201656"/>
              <a:gd name="connsiteX4-1801" fmla="*/ 9509759 w 12096947"/>
              <a:gd name="connsiteY4-1802" fmla="*/ 190120 h 1201656"/>
              <a:gd name="connsiteX5-1803" fmla="*/ 10470975 w 12096947"/>
              <a:gd name="connsiteY5-1804" fmla="*/ 371829 h 1201656"/>
              <a:gd name="connsiteX6-1805" fmla="*/ 12086273 w 12096947"/>
              <a:gd name="connsiteY6-1806" fmla="*/ 248717 h 1201656"/>
              <a:gd name="connsiteX7-1807" fmla="*/ 12096947 w 12096947"/>
              <a:gd name="connsiteY7-1808" fmla="*/ 849967 h 1201656"/>
              <a:gd name="connsiteX8-1809" fmla="*/ 10545692 w 12096947"/>
              <a:gd name="connsiteY8-1810" fmla="*/ 609566 h 1201656"/>
              <a:gd name="connsiteX9-1811" fmla="*/ 9424946 w 12096947"/>
              <a:gd name="connsiteY9-1812" fmla="*/ 1055102 h 1201656"/>
              <a:gd name="connsiteX10-1813" fmla="*/ 8016007 w 12096947"/>
              <a:gd name="connsiteY10-1814" fmla="*/ 634317 h 1201656"/>
              <a:gd name="connsiteX11-1815" fmla="*/ 6585721 w 12096947"/>
              <a:gd name="connsiteY11-1816" fmla="*/ 956096 h 1201656"/>
              <a:gd name="connsiteX12-1817" fmla="*/ 5251499 w 12096947"/>
              <a:gd name="connsiteY12-1818" fmla="*/ 659070 h 1201656"/>
              <a:gd name="connsiteX13-1819" fmla="*/ 3511673 w 12096947"/>
              <a:gd name="connsiteY13-1820" fmla="*/ 1178865 h 1201656"/>
              <a:gd name="connsiteX14-1821" fmla="*/ 1793195 w 12096947"/>
              <a:gd name="connsiteY14-1822" fmla="*/ 1067481 h 1201656"/>
              <a:gd name="connsiteX15-1823" fmla="*/ 0 w 12096947"/>
              <a:gd name="connsiteY15-1824" fmla="*/ 1047984 h 1201656"/>
              <a:gd name="connsiteX16-1825" fmla="*/ 0 w 12096947"/>
              <a:gd name="connsiteY16-1826" fmla="*/ 168870 h 1201656"/>
              <a:gd name="connsiteX0-1827" fmla="*/ 0 w 12096947"/>
              <a:gd name="connsiteY0-1828" fmla="*/ 168870 h 1179078"/>
              <a:gd name="connsiteX1-1829" fmla="*/ 1613061 w 12096947"/>
              <a:gd name="connsiteY1-1830" fmla="*/ 54814 h 1179078"/>
              <a:gd name="connsiteX2-1831" fmla="*/ 4206743 w 12096947"/>
              <a:gd name="connsiteY2-1832" fmla="*/ 67901 h 1179078"/>
              <a:gd name="connsiteX3-1833" fmla="*/ 7100047 w 12096947"/>
              <a:gd name="connsiteY3-1834" fmla="*/ 17997 h 1179078"/>
              <a:gd name="connsiteX4-1835" fmla="*/ 9509759 w 12096947"/>
              <a:gd name="connsiteY4-1836" fmla="*/ 190120 h 1179078"/>
              <a:gd name="connsiteX5-1837" fmla="*/ 10470975 w 12096947"/>
              <a:gd name="connsiteY5-1838" fmla="*/ 371829 h 1179078"/>
              <a:gd name="connsiteX6-1839" fmla="*/ 12086273 w 12096947"/>
              <a:gd name="connsiteY6-1840" fmla="*/ 248717 h 1179078"/>
              <a:gd name="connsiteX7-1841" fmla="*/ 12096947 w 12096947"/>
              <a:gd name="connsiteY7-1842" fmla="*/ 849967 h 1179078"/>
              <a:gd name="connsiteX8-1843" fmla="*/ 10545692 w 12096947"/>
              <a:gd name="connsiteY8-1844" fmla="*/ 609566 h 1179078"/>
              <a:gd name="connsiteX9-1845" fmla="*/ 9424946 w 12096947"/>
              <a:gd name="connsiteY9-1846" fmla="*/ 1055102 h 1179078"/>
              <a:gd name="connsiteX10-1847" fmla="*/ 8016007 w 12096947"/>
              <a:gd name="connsiteY10-1848" fmla="*/ 634317 h 1179078"/>
              <a:gd name="connsiteX11-1849" fmla="*/ 6585721 w 12096947"/>
              <a:gd name="connsiteY11-1850" fmla="*/ 956096 h 1179078"/>
              <a:gd name="connsiteX12-1851" fmla="*/ 5251499 w 12096947"/>
              <a:gd name="connsiteY12-1852" fmla="*/ 659070 h 1179078"/>
              <a:gd name="connsiteX13-1853" fmla="*/ 3511673 w 12096947"/>
              <a:gd name="connsiteY13-1854" fmla="*/ 1178865 h 1179078"/>
              <a:gd name="connsiteX14-1855" fmla="*/ 1793195 w 12096947"/>
              <a:gd name="connsiteY14-1856" fmla="*/ 1067481 h 1179078"/>
              <a:gd name="connsiteX15-1857" fmla="*/ 0 w 12096947"/>
              <a:gd name="connsiteY15-1858" fmla="*/ 1047984 h 1179078"/>
              <a:gd name="connsiteX16-1859" fmla="*/ 0 w 12096947"/>
              <a:gd name="connsiteY16-1860" fmla="*/ 168870 h 1179078"/>
              <a:gd name="connsiteX0-1861" fmla="*/ 0 w 12096947"/>
              <a:gd name="connsiteY0-1862" fmla="*/ 168870 h 1120951"/>
              <a:gd name="connsiteX1-1863" fmla="*/ 1613061 w 12096947"/>
              <a:gd name="connsiteY1-1864" fmla="*/ 54814 h 1120951"/>
              <a:gd name="connsiteX2-1865" fmla="*/ 4206743 w 12096947"/>
              <a:gd name="connsiteY2-1866" fmla="*/ 67901 h 1120951"/>
              <a:gd name="connsiteX3-1867" fmla="*/ 7100047 w 12096947"/>
              <a:gd name="connsiteY3-1868" fmla="*/ 17997 h 1120951"/>
              <a:gd name="connsiteX4-1869" fmla="*/ 9509759 w 12096947"/>
              <a:gd name="connsiteY4-1870" fmla="*/ 190120 h 1120951"/>
              <a:gd name="connsiteX5-1871" fmla="*/ 10470975 w 12096947"/>
              <a:gd name="connsiteY5-1872" fmla="*/ 371829 h 1120951"/>
              <a:gd name="connsiteX6-1873" fmla="*/ 12086273 w 12096947"/>
              <a:gd name="connsiteY6-1874" fmla="*/ 248717 h 1120951"/>
              <a:gd name="connsiteX7-1875" fmla="*/ 12096947 w 12096947"/>
              <a:gd name="connsiteY7-1876" fmla="*/ 849967 h 1120951"/>
              <a:gd name="connsiteX8-1877" fmla="*/ 10545692 w 12096947"/>
              <a:gd name="connsiteY8-1878" fmla="*/ 609566 h 1120951"/>
              <a:gd name="connsiteX9-1879" fmla="*/ 9424946 w 12096947"/>
              <a:gd name="connsiteY9-1880" fmla="*/ 1055102 h 1120951"/>
              <a:gd name="connsiteX10-1881" fmla="*/ 8016007 w 12096947"/>
              <a:gd name="connsiteY10-1882" fmla="*/ 634317 h 1120951"/>
              <a:gd name="connsiteX11-1883" fmla="*/ 6585721 w 12096947"/>
              <a:gd name="connsiteY11-1884" fmla="*/ 956096 h 1120951"/>
              <a:gd name="connsiteX12-1885" fmla="*/ 5251499 w 12096947"/>
              <a:gd name="connsiteY12-1886" fmla="*/ 659070 h 1120951"/>
              <a:gd name="connsiteX13-1887" fmla="*/ 3532276 w 12096947"/>
              <a:gd name="connsiteY13-1888" fmla="*/ 1120707 h 1120951"/>
              <a:gd name="connsiteX14-1889" fmla="*/ 1793195 w 12096947"/>
              <a:gd name="connsiteY14-1890" fmla="*/ 1067481 h 1120951"/>
              <a:gd name="connsiteX15-1891" fmla="*/ 0 w 12096947"/>
              <a:gd name="connsiteY15-1892" fmla="*/ 1047984 h 1120951"/>
              <a:gd name="connsiteX16-1893" fmla="*/ 0 w 12096947"/>
              <a:gd name="connsiteY16-1894" fmla="*/ 168870 h 1120951"/>
              <a:gd name="connsiteX0-1895" fmla="*/ 0 w 12096947"/>
              <a:gd name="connsiteY0-1896" fmla="*/ 168870 h 1127953"/>
              <a:gd name="connsiteX1-1897" fmla="*/ 1613061 w 12096947"/>
              <a:gd name="connsiteY1-1898" fmla="*/ 54814 h 1127953"/>
              <a:gd name="connsiteX2-1899" fmla="*/ 4206743 w 12096947"/>
              <a:gd name="connsiteY2-1900" fmla="*/ 67901 h 1127953"/>
              <a:gd name="connsiteX3-1901" fmla="*/ 7100047 w 12096947"/>
              <a:gd name="connsiteY3-1902" fmla="*/ 17997 h 1127953"/>
              <a:gd name="connsiteX4-1903" fmla="*/ 9509759 w 12096947"/>
              <a:gd name="connsiteY4-1904" fmla="*/ 190120 h 1127953"/>
              <a:gd name="connsiteX5-1905" fmla="*/ 10470975 w 12096947"/>
              <a:gd name="connsiteY5-1906" fmla="*/ 371829 h 1127953"/>
              <a:gd name="connsiteX6-1907" fmla="*/ 12086273 w 12096947"/>
              <a:gd name="connsiteY6-1908" fmla="*/ 248717 h 1127953"/>
              <a:gd name="connsiteX7-1909" fmla="*/ 12096947 w 12096947"/>
              <a:gd name="connsiteY7-1910" fmla="*/ 849967 h 1127953"/>
              <a:gd name="connsiteX8-1911" fmla="*/ 10545692 w 12096947"/>
              <a:gd name="connsiteY8-1912" fmla="*/ 609566 h 1127953"/>
              <a:gd name="connsiteX9-1913" fmla="*/ 9424946 w 12096947"/>
              <a:gd name="connsiteY9-1914" fmla="*/ 1055102 h 1127953"/>
              <a:gd name="connsiteX10-1915" fmla="*/ 8016007 w 12096947"/>
              <a:gd name="connsiteY10-1916" fmla="*/ 634317 h 1127953"/>
              <a:gd name="connsiteX11-1917" fmla="*/ 6585721 w 12096947"/>
              <a:gd name="connsiteY11-1918" fmla="*/ 956096 h 1127953"/>
              <a:gd name="connsiteX12-1919" fmla="*/ 5251499 w 12096947"/>
              <a:gd name="connsiteY12-1920" fmla="*/ 659070 h 1127953"/>
              <a:gd name="connsiteX13-1921" fmla="*/ 3532276 w 12096947"/>
              <a:gd name="connsiteY13-1922" fmla="*/ 1120707 h 1127953"/>
              <a:gd name="connsiteX14-1923" fmla="*/ 1793195 w 12096947"/>
              <a:gd name="connsiteY14-1924" fmla="*/ 1067481 h 1127953"/>
              <a:gd name="connsiteX15-1925" fmla="*/ 0 w 12096947"/>
              <a:gd name="connsiteY15-1926" fmla="*/ 1047984 h 1127953"/>
              <a:gd name="connsiteX16-1927" fmla="*/ 0 w 12096947"/>
              <a:gd name="connsiteY16-1928" fmla="*/ 168870 h 1127953"/>
              <a:gd name="connsiteX0-1929" fmla="*/ 0 w 12096947"/>
              <a:gd name="connsiteY0-1930" fmla="*/ 168870 h 1127953"/>
              <a:gd name="connsiteX1-1931" fmla="*/ 1613061 w 12096947"/>
              <a:gd name="connsiteY1-1932" fmla="*/ 54814 h 1127953"/>
              <a:gd name="connsiteX2-1933" fmla="*/ 4206743 w 12096947"/>
              <a:gd name="connsiteY2-1934" fmla="*/ 67901 h 1127953"/>
              <a:gd name="connsiteX3-1935" fmla="*/ 7100047 w 12096947"/>
              <a:gd name="connsiteY3-1936" fmla="*/ 17997 h 1127953"/>
              <a:gd name="connsiteX4-1937" fmla="*/ 9509759 w 12096947"/>
              <a:gd name="connsiteY4-1938" fmla="*/ 190120 h 1127953"/>
              <a:gd name="connsiteX5-1939" fmla="*/ 10470975 w 12096947"/>
              <a:gd name="connsiteY5-1940" fmla="*/ 371829 h 1127953"/>
              <a:gd name="connsiteX6-1941" fmla="*/ 12086273 w 12096947"/>
              <a:gd name="connsiteY6-1942" fmla="*/ 248717 h 1127953"/>
              <a:gd name="connsiteX7-1943" fmla="*/ 12096947 w 12096947"/>
              <a:gd name="connsiteY7-1944" fmla="*/ 849967 h 1127953"/>
              <a:gd name="connsiteX8-1945" fmla="*/ 10545692 w 12096947"/>
              <a:gd name="connsiteY8-1946" fmla="*/ 609566 h 1127953"/>
              <a:gd name="connsiteX9-1947" fmla="*/ 9424946 w 12096947"/>
              <a:gd name="connsiteY9-1948" fmla="*/ 1055102 h 1127953"/>
              <a:gd name="connsiteX10-1949" fmla="*/ 8016007 w 12096947"/>
              <a:gd name="connsiteY10-1950" fmla="*/ 634317 h 1127953"/>
              <a:gd name="connsiteX11-1951" fmla="*/ 6585721 w 12096947"/>
              <a:gd name="connsiteY11-1952" fmla="*/ 956096 h 1127953"/>
              <a:gd name="connsiteX12-1953" fmla="*/ 5251499 w 12096947"/>
              <a:gd name="connsiteY12-1954" fmla="*/ 659070 h 1127953"/>
              <a:gd name="connsiteX13-1955" fmla="*/ 3532276 w 12096947"/>
              <a:gd name="connsiteY13-1956" fmla="*/ 1120707 h 1127953"/>
              <a:gd name="connsiteX14-1957" fmla="*/ 1793195 w 12096947"/>
              <a:gd name="connsiteY14-1958" fmla="*/ 1067481 h 1127953"/>
              <a:gd name="connsiteX15-1959" fmla="*/ 0 w 12096947"/>
              <a:gd name="connsiteY15-1960" fmla="*/ 1047984 h 1127953"/>
              <a:gd name="connsiteX16-1961" fmla="*/ 0 w 12096947"/>
              <a:gd name="connsiteY16-1962" fmla="*/ 168870 h 1127953"/>
              <a:gd name="connsiteX0-1963" fmla="*/ 0 w 12096947"/>
              <a:gd name="connsiteY0-1964" fmla="*/ 168870 h 1129738"/>
              <a:gd name="connsiteX1-1965" fmla="*/ 1613061 w 12096947"/>
              <a:gd name="connsiteY1-1966" fmla="*/ 54814 h 1129738"/>
              <a:gd name="connsiteX2-1967" fmla="*/ 4206743 w 12096947"/>
              <a:gd name="connsiteY2-1968" fmla="*/ 67901 h 1129738"/>
              <a:gd name="connsiteX3-1969" fmla="*/ 7100047 w 12096947"/>
              <a:gd name="connsiteY3-1970" fmla="*/ 17997 h 1129738"/>
              <a:gd name="connsiteX4-1971" fmla="*/ 9509759 w 12096947"/>
              <a:gd name="connsiteY4-1972" fmla="*/ 190120 h 1129738"/>
              <a:gd name="connsiteX5-1973" fmla="*/ 10470975 w 12096947"/>
              <a:gd name="connsiteY5-1974" fmla="*/ 371829 h 1129738"/>
              <a:gd name="connsiteX6-1975" fmla="*/ 12086273 w 12096947"/>
              <a:gd name="connsiteY6-1976" fmla="*/ 248717 h 1129738"/>
              <a:gd name="connsiteX7-1977" fmla="*/ 12096947 w 12096947"/>
              <a:gd name="connsiteY7-1978" fmla="*/ 849967 h 1129738"/>
              <a:gd name="connsiteX8-1979" fmla="*/ 10545692 w 12096947"/>
              <a:gd name="connsiteY8-1980" fmla="*/ 609566 h 1129738"/>
              <a:gd name="connsiteX9-1981" fmla="*/ 9424946 w 12096947"/>
              <a:gd name="connsiteY9-1982" fmla="*/ 1055102 h 1129738"/>
              <a:gd name="connsiteX10-1983" fmla="*/ 8016007 w 12096947"/>
              <a:gd name="connsiteY10-1984" fmla="*/ 634317 h 1129738"/>
              <a:gd name="connsiteX11-1985" fmla="*/ 6585721 w 12096947"/>
              <a:gd name="connsiteY11-1986" fmla="*/ 956096 h 1129738"/>
              <a:gd name="connsiteX12-1987" fmla="*/ 5251499 w 12096947"/>
              <a:gd name="connsiteY12-1988" fmla="*/ 758770 h 1129738"/>
              <a:gd name="connsiteX13-1989" fmla="*/ 3532276 w 12096947"/>
              <a:gd name="connsiteY13-1990" fmla="*/ 1120707 h 1129738"/>
              <a:gd name="connsiteX14-1991" fmla="*/ 1793195 w 12096947"/>
              <a:gd name="connsiteY14-1992" fmla="*/ 1067481 h 1129738"/>
              <a:gd name="connsiteX15-1993" fmla="*/ 0 w 12096947"/>
              <a:gd name="connsiteY15-1994" fmla="*/ 1047984 h 1129738"/>
              <a:gd name="connsiteX16-1995" fmla="*/ 0 w 12096947"/>
              <a:gd name="connsiteY16-1996" fmla="*/ 168870 h 1129738"/>
              <a:gd name="connsiteX0-1997" fmla="*/ 0 w 12096947"/>
              <a:gd name="connsiteY0-1998" fmla="*/ 168870 h 1129738"/>
              <a:gd name="connsiteX1-1999" fmla="*/ 1613061 w 12096947"/>
              <a:gd name="connsiteY1-2000" fmla="*/ 54814 h 1129738"/>
              <a:gd name="connsiteX2-2001" fmla="*/ 4206743 w 12096947"/>
              <a:gd name="connsiteY2-2002" fmla="*/ 67901 h 1129738"/>
              <a:gd name="connsiteX3-2003" fmla="*/ 7100047 w 12096947"/>
              <a:gd name="connsiteY3-2004" fmla="*/ 17997 h 1129738"/>
              <a:gd name="connsiteX4-2005" fmla="*/ 9509759 w 12096947"/>
              <a:gd name="connsiteY4-2006" fmla="*/ 190120 h 1129738"/>
              <a:gd name="connsiteX5-2007" fmla="*/ 10470975 w 12096947"/>
              <a:gd name="connsiteY5-2008" fmla="*/ 371829 h 1129738"/>
              <a:gd name="connsiteX6-2009" fmla="*/ 12086273 w 12096947"/>
              <a:gd name="connsiteY6-2010" fmla="*/ 248717 h 1129738"/>
              <a:gd name="connsiteX7-2011" fmla="*/ 12096947 w 12096947"/>
              <a:gd name="connsiteY7-2012" fmla="*/ 849967 h 1129738"/>
              <a:gd name="connsiteX8-2013" fmla="*/ 10545692 w 12096947"/>
              <a:gd name="connsiteY8-2014" fmla="*/ 609566 h 1129738"/>
              <a:gd name="connsiteX9-2015" fmla="*/ 9424946 w 12096947"/>
              <a:gd name="connsiteY9-2016" fmla="*/ 1055102 h 1129738"/>
              <a:gd name="connsiteX10-2017" fmla="*/ 8016007 w 12096947"/>
              <a:gd name="connsiteY10-2018" fmla="*/ 634317 h 1129738"/>
              <a:gd name="connsiteX11-2019" fmla="*/ 6585721 w 12096947"/>
              <a:gd name="connsiteY11-2020" fmla="*/ 956096 h 1129738"/>
              <a:gd name="connsiteX12-2021" fmla="*/ 5251499 w 12096947"/>
              <a:gd name="connsiteY12-2022" fmla="*/ 758770 h 1129738"/>
              <a:gd name="connsiteX13-2023" fmla="*/ 3532276 w 12096947"/>
              <a:gd name="connsiteY13-2024" fmla="*/ 1120707 h 1129738"/>
              <a:gd name="connsiteX14-2025" fmla="*/ 1793195 w 12096947"/>
              <a:gd name="connsiteY14-2026" fmla="*/ 1067481 h 1129738"/>
              <a:gd name="connsiteX15-2027" fmla="*/ 0 w 12096947"/>
              <a:gd name="connsiteY15-2028" fmla="*/ 1047984 h 1129738"/>
              <a:gd name="connsiteX16-2029" fmla="*/ 0 w 12096947"/>
              <a:gd name="connsiteY16-2030" fmla="*/ 168870 h 1129738"/>
              <a:gd name="connsiteX0-2031" fmla="*/ 0 w 12096947"/>
              <a:gd name="connsiteY0-2032" fmla="*/ 168870 h 1127760"/>
              <a:gd name="connsiteX1-2033" fmla="*/ 1613061 w 12096947"/>
              <a:gd name="connsiteY1-2034" fmla="*/ 54814 h 1127760"/>
              <a:gd name="connsiteX2-2035" fmla="*/ 4206743 w 12096947"/>
              <a:gd name="connsiteY2-2036" fmla="*/ 67901 h 1127760"/>
              <a:gd name="connsiteX3-2037" fmla="*/ 7100047 w 12096947"/>
              <a:gd name="connsiteY3-2038" fmla="*/ 17997 h 1127760"/>
              <a:gd name="connsiteX4-2039" fmla="*/ 9509759 w 12096947"/>
              <a:gd name="connsiteY4-2040" fmla="*/ 190120 h 1127760"/>
              <a:gd name="connsiteX5-2041" fmla="*/ 10470975 w 12096947"/>
              <a:gd name="connsiteY5-2042" fmla="*/ 371829 h 1127760"/>
              <a:gd name="connsiteX6-2043" fmla="*/ 12086273 w 12096947"/>
              <a:gd name="connsiteY6-2044" fmla="*/ 248717 h 1127760"/>
              <a:gd name="connsiteX7-2045" fmla="*/ 12096947 w 12096947"/>
              <a:gd name="connsiteY7-2046" fmla="*/ 849967 h 1127760"/>
              <a:gd name="connsiteX8-2047" fmla="*/ 10545692 w 12096947"/>
              <a:gd name="connsiteY8-2048" fmla="*/ 609566 h 1127760"/>
              <a:gd name="connsiteX9-2049" fmla="*/ 9424946 w 12096947"/>
              <a:gd name="connsiteY9-2050" fmla="*/ 1055102 h 1127760"/>
              <a:gd name="connsiteX10-2051" fmla="*/ 8016007 w 12096947"/>
              <a:gd name="connsiteY10-2052" fmla="*/ 634317 h 1127760"/>
              <a:gd name="connsiteX11-2053" fmla="*/ 6585721 w 12096947"/>
              <a:gd name="connsiteY11-2054" fmla="*/ 956096 h 1127760"/>
              <a:gd name="connsiteX12-2055" fmla="*/ 5251499 w 12096947"/>
              <a:gd name="connsiteY12-2056" fmla="*/ 758770 h 1127760"/>
              <a:gd name="connsiteX13-2057" fmla="*/ 3532276 w 12096947"/>
              <a:gd name="connsiteY13-2058" fmla="*/ 1120707 h 1127760"/>
              <a:gd name="connsiteX14-2059" fmla="*/ 1793195 w 12096947"/>
              <a:gd name="connsiteY14-2060" fmla="*/ 1067481 h 1127760"/>
              <a:gd name="connsiteX15-2061" fmla="*/ 0 w 12096947"/>
              <a:gd name="connsiteY15-2062" fmla="*/ 1047984 h 1127760"/>
              <a:gd name="connsiteX16-2063" fmla="*/ 0 w 12096947"/>
              <a:gd name="connsiteY16-2064" fmla="*/ 168870 h 1127760"/>
              <a:gd name="connsiteX0-2065" fmla="*/ 0 w 12096947"/>
              <a:gd name="connsiteY0-2066" fmla="*/ 168870 h 1127760"/>
              <a:gd name="connsiteX1-2067" fmla="*/ 1613061 w 12096947"/>
              <a:gd name="connsiteY1-2068" fmla="*/ 54814 h 1127760"/>
              <a:gd name="connsiteX2-2069" fmla="*/ 4206743 w 12096947"/>
              <a:gd name="connsiteY2-2070" fmla="*/ 67901 h 1127760"/>
              <a:gd name="connsiteX3-2071" fmla="*/ 7100047 w 12096947"/>
              <a:gd name="connsiteY3-2072" fmla="*/ 17997 h 1127760"/>
              <a:gd name="connsiteX4-2073" fmla="*/ 9509759 w 12096947"/>
              <a:gd name="connsiteY4-2074" fmla="*/ 190120 h 1127760"/>
              <a:gd name="connsiteX5-2075" fmla="*/ 10470975 w 12096947"/>
              <a:gd name="connsiteY5-2076" fmla="*/ 371829 h 1127760"/>
              <a:gd name="connsiteX6-2077" fmla="*/ 12086273 w 12096947"/>
              <a:gd name="connsiteY6-2078" fmla="*/ 248717 h 1127760"/>
              <a:gd name="connsiteX7-2079" fmla="*/ 12096947 w 12096947"/>
              <a:gd name="connsiteY7-2080" fmla="*/ 849967 h 1127760"/>
              <a:gd name="connsiteX8-2081" fmla="*/ 10545692 w 12096947"/>
              <a:gd name="connsiteY8-2082" fmla="*/ 609566 h 1127760"/>
              <a:gd name="connsiteX9-2083" fmla="*/ 9424946 w 12096947"/>
              <a:gd name="connsiteY9-2084" fmla="*/ 1055102 h 1127760"/>
              <a:gd name="connsiteX10-2085" fmla="*/ 8016007 w 12096947"/>
              <a:gd name="connsiteY10-2086" fmla="*/ 758943 h 1127760"/>
              <a:gd name="connsiteX11-2087" fmla="*/ 6585721 w 12096947"/>
              <a:gd name="connsiteY11-2088" fmla="*/ 956096 h 1127760"/>
              <a:gd name="connsiteX12-2089" fmla="*/ 5251499 w 12096947"/>
              <a:gd name="connsiteY12-2090" fmla="*/ 758770 h 1127760"/>
              <a:gd name="connsiteX13-2091" fmla="*/ 3532276 w 12096947"/>
              <a:gd name="connsiteY13-2092" fmla="*/ 1120707 h 1127760"/>
              <a:gd name="connsiteX14-2093" fmla="*/ 1793195 w 12096947"/>
              <a:gd name="connsiteY14-2094" fmla="*/ 1067481 h 1127760"/>
              <a:gd name="connsiteX15-2095" fmla="*/ 0 w 12096947"/>
              <a:gd name="connsiteY15-2096" fmla="*/ 1047984 h 1127760"/>
              <a:gd name="connsiteX16-2097" fmla="*/ 0 w 12096947"/>
              <a:gd name="connsiteY16-2098" fmla="*/ 168870 h 1127760"/>
              <a:gd name="connsiteX0-2099" fmla="*/ 0 w 12096947"/>
              <a:gd name="connsiteY0-2100" fmla="*/ 168870 h 1127760"/>
              <a:gd name="connsiteX1-2101" fmla="*/ 1613061 w 12096947"/>
              <a:gd name="connsiteY1-2102" fmla="*/ 54814 h 1127760"/>
              <a:gd name="connsiteX2-2103" fmla="*/ 4206743 w 12096947"/>
              <a:gd name="connsiteY2-2104" fmla="*/ 67901 h 1127760"/>
              <a:gd name="connsiteX3-2105" fmla="*/ 7100047 w 12096947"/>
              <a:gd name="connsiteY3-2106" fmla="*/ 17997 h 1127760"/>
              <a:gd name="connsiteX4-2107" fmla="*/ 9509759 w 12096947"/>
              <a:gd name="connsiteY4-2108" fmla="*/ 190120 h 1127760"/>
              <a:gd name="connsiteX5-2109" fmla="*/ 10470975 w 12096947"/>
              <a:gd name="connsiteY5-2110" fmla="*/ 371829 h 1127760"/>
              <a:gd name="connsiteX6-2111" fmla="*/ 12086273 w 12096947"/>
              <a:gd name="connsiteY6-2112" fmla="*/ 248717 h 1127760"/>
              <a:gd name="connsiteX7-2113" fmla="*/ 12096947 w 12096947"/>
              <a:gd name="connsiteY7-2114" fmla="*/ 849967 h 1127760"/>
              <a:gd name="connsiteX8-2115" fmla="*/ 10555994 w 12096947"/>
              <a:gd name="connsiteY8-2116" fmla="*/ 725883 h 1127760"/>
              <a:gd name="connsiteX9-2117" fmla="*/ 9424946 w 12096947"/>
              <a:gd name="connsiteY9-2118" fmla="*/ 1055102 h 1127760"/>
              <a:gd name="connsiteX10-2119" fmla="*/ 8016007 w 12096947"/>
              <a:gd name="connsiteY10-2120" fmla="*/ 758943 h 1127760"/>
              <a:gd name="connsiteX11-2121" fmla="*/ 6585721 w 12096947"/>
              <a:gd name="connsiteY11-2122" fmla="*/ 956096 h 1127760"/>
              <a:gd name="connsiteX12-2123" fmla="*/ 5251499 w 12096947"/>
              <a:gd name="connsiteY12-2124" fmla="*/ 758770 h 1127760"/>
              <a:gd name="connsiteX13-2125" fmla="*/ 3532276 w 12096947"/>
              <a:gd name="connsiteY13-2126" fmla="*/ 1120707 h 1127760"/>
              <a:gd name="connsiteX14-2127" fmla="*/ 1793195 w 12096947"/>
              <a:gd name="connsiteY14-2128" fmla="*/ 1067481 h 1127760"/>
              <a:gd name="connsiteX15-2129" fmla="*/ 0 w 12096947"/>
              <a:gd name="connsiteY15-2130" fmla="*/ 1047984 h 1127760"/>
              <a:gd name="connsiteX16-2131" fmla="*/ 0 w 12096947"/>
              <a:gd name="connsiteY16-2132" fmla="*/ 168870 h 1127760"/>
              <a:gd name="connsiteX0-2133" fmla="*/ 0 w 12096947"/>
              <a:gd name="connsiteY0-2134" fmla="*/ 168870 h 1127760"/>
              <a:gd name="connsiteX1-2135" fmla="*/ 1613061 w 12096947"/>
              <a:gd name="connsiteY1-2136" fmla="*/ 54814 h 1127760"/>
              <a:gd name="connsiteX2-2137" fmla="*/ 4206743 w 12096947"/>
              <a:gd name="connsiteY2-2138" fmla="*/ 67901 h 1127760"/>
              <a:gd name="connsiteX3-2139" fmla="*/ 7100047 w 12096947"/>
              <a:gd name="connsiteY3-2140" fmla="*/ 17997 h 1127760"/>
              <a:gd name="connsiteX4-2141" fmla="*/ 9509759 w 12096947"/>
              <a:gd name="connsiteY4-2142" fmla="*/ 190120 h 1127760"/>
              <a:gd name="connsiteX5-2143" fmla="*/ 10470975 w 12096947"/>
              <a:gd name="connsiteY5-2144" fmla="*/ 371829 h 1127760"/>
              <a:gd name="connsiteX6-2145" fmla="*/ 12086273 w 12096947"/>
              <a:gd name="connsiteY6-2146" fmla="*/ 248717 h 1127760"/>
              <a:gd name="connsiteX7-2147" fmla="*/ 12096947 w 12096947"/>
              <a:gd name="connsiteY7-2148" fmla="*/ 849967 h 1127760"/>
              <a:gd name="connsiteX8-2149" fmla="*/ 10442677 w 12096947"/>
              <a:gd name="connsiteY8-2150" fmla="*/ 750809 h 1127760"/>
              <a:gd name="connsiteX9-2151" fmla="*/ 9424946 w 12096947"/>
              <a:gd name="connsiteY9-2152" fmla="*/ 1055102 h 1127760"/>
              <a:gd name="connsiteX10-2153" fmla="*/ 8016007 w 12096947"/>
              <a:gd name="connsiteY10-2154" fmla="*/ 758943 h 1127760"/>
              <a:gd name="connsiteX11-2155" fmla="*/ 6585721 w 12096947"/>
              <a:gd name="connsiteY11-2156" fmla="*/ 956096 h 1127760"/>
              <a:gd name="connsiteX12-2157" fmla="*/ 5251499 w 12096947"/>
              <a:gd name="connsiteY12-2158" fmla="*/ 758770 h 1127760"/>
              <a:gd name="connsiteX13-2159" fmla="*/ 3532276 w 12096947"/>
              <a:gd name="connsiteY13-2160" fmla="*/ 1120707 h 1127760"/>
              <a:gd name="connsiteX14-2161" fmla="*/ 1793195 w 12096947"/>
              <a:gd name="connsiteY14-2162" fmla="*/ 1067481 h 1127760"/>
              <a:gd name="connsiteX15-2163" fmla="*/ 0 w 12096947"/>
              <a:gd name="connsiteY15-2164" fmla="*/ 1047984 h 1127760"/>
              <a:gd name="connsiteX16-2165" fmla="*/ 0 w 12096947"/>
              <a:gd name="connsiteY16-2166" fmla="*/ 168870 h 1127760"/>
              <a:gd name="connsiteX0-2167" fmla="*/ 0 w 12096947"/>
              <a:gd name="connsiteY0-2168" fmla="*/ 168870 h 1127760"/>
              <a:gd name="connsiteX1-2169" fmla="*/ 1613061 w 12096947"/>
              <a:gd name="connsiteY1-2170" fmla="*/ 54814 h 1127760"/>
              <a:gd name="connsiteX2-2171" fmla="*/ 4206743 w 12096947"/>
              <a:gd name="connsiteY2-2172" fmla="*/ 67901 h 1127760"/>
              <a:gd name="connsiteX3-2173" fmla="*/ 7100047 w 12096947"/>
              <a:gd name="connsiteY3-2174" fmla="*/ 17997 h 1127760"/>
              <a:gd name="connsiteX4-2175" fmla="*/ 9509759 w 12096947"/>
              <a:gd name="connsiteY4-2176" fmla="*/ 190120 h 1127760"/>
              <a:gd name="connsiteX5-2177" fmla="*/ 10470975 w 12096947"/>
              <a:gd name="connsiteY5-2178" fmla="*/ 371829 h 1127760"/>
              <a:gd name="connsiteX6-2179" fmla="*/ 12086273 w 12096947"/>
              <a:gd name="connsiteY6-2180" fmla="*/ 248717 h 1127760"/>
              <a:gd name="connsiteX7-2181" fmla="*/ 12096947 w 12096947"/>
              <a:gd name="connsiteY7-2182" fmla="*/ 849967 h 1127760"/>
              <a:gd name="connsiteX8-2183" fmla="*/ 10442677 w 12096947"/>
              <a:gd name="connsiteY8-2184" fmla="*/ 750809 h 1127760"/>
              <a:gd name="connsiteX9-2185" fmla="*/ 9424946 w 12096947"/>
              <a:gd name="connsiteY9-2186" fmla="*/ 1055102 h 1127760"/>
              <a:gd name="connsiteX10-2187" fmla="*/ 8016007 w 12096947"/>
              <a:gd name="connsiteY10-2188" fmla="*/ 758943 h 1127760"/>
              <a:gd name="connsiteX11-2189" fmla="*/ 6585721 w 12096947"/>
              <a:gd name="connsiteY11-2190" fmla="*/ 956096 h 1127760"/>
              <a:gd name="connsiteX12-2191" fmla="*/ 5251499 w 12096947"/>
              <a:gd name="connsiteY12-2192" fmla="*/ 758770 h 1127760"/>
              <a:gd name="connsiteX13-2193" fmla="*/ 3532276 w 12096947"/>
              <a:gd name="connsiteY13-2194" fmla="*/ 1120707 h 1127760"/>
              <a:gd name="connsiteX14-2195" fmla="*/ 1793195 w 12096947"/>
              <a:gd name="connsiteY14-2196" fmla="*/ 1067481 h 1127760"/>
              <a:gd name="connsiteX15-2197" fmla="*/ 0 w 12096947"/>
              <a:gd name="connsiteY15-2198" fmla="*/ 1047984 h 1127760"/>
              <a:gd name="connsiteX16-2199" fmla="*/ 0 w 12096947"/>
              <a:gd name="connsiteY16-2200" fmla="*/ 168870 h 1127760"/>
              <a:gd name="connsiteX0-2201" fmla="*/ 0 w 12086273"/>
              <a:gd name="connsiteY0-2202" fmla="*/ 168870 h 1127760"/>
              <a:gd name="connsiteX1-2203" fmla="*/ 1613061 w 12086273"/>
              <a:gd name="connsiteY1-2204" fmla="*/ 54814 h 1127760"/>
              <a:gd name="connsiteX2-2205" fmla="*/ 4206743 w 12086273"/>
              <a:gd name="connsiteY2-2206" fmla="*/ 67901 h 1127760"/>
              <a:gd name="connsiteX3-2207" fmla="*/ 7100047 w 12086273"/>
              <a:gd name="connsiteY3-2208" fmla="*/ 17997 h 1127760"/>
              <a:gd name="connsiteX4-2209" fmla="*/ 9509759 w 12086273"/>
              <a:gd name="connsiteY4-2210" fmla="*/ 190120 h 1127760"/>
              <a:gd name="connsiteX5-2211" fmla="*/ 10470975 w 12086273"/>
              <a:gd name="connsiteY5-2212" fmla="*/ 371829 h 1127760"/>
              <a:gd name="connsiteX6-2213" fmla="*/ 12086273 w 12086273"/>
              <a:gd name="connsiteY6-2214" fmla="*/ 248717 h 1127760"/>
              <a:gd name="connsiteX7-2215" fmla="*/ 12066042 w 12086273"/>
              <a:gd name="connsiteY7-2216" fmla="*/ 899817 h 1127760"/>
              <a:gd name="connsiteX8-2217" fmla="*/ 10442677 w 12086273"/>
              <a:gd name="connsiteY8-2218" fmla="*/ 750809 h 1127760"/>
              <a:gd name="connsiteX9-2219" fmla="*/ 9424946 w 12086273"/>
              <a:gd name="connsiteY9-2220" fmla="*/ 1055102 h 1127760"/>
              <a:gd name="connsiteX10-2221" fmla="*/ 8016007 w 12086273"/>
              <a:gd name="connsiteY10-2222" fmla="*/ 758943 h 1127760"/>
              <a:gd name="connsiteX11-2223" fmla="*/ 6585721 w 12086273"/>
              <a:gd name="connsiteY11-2224" fmla="*/ 956096 h 1127760"/>
              <a:gd name="connsiteX12-2225" fmla="*/ 5251499 w 12086273"/>
              <a:gd name="connsiteY12-2226" fmla="*/ 758770 h 1127760"/>
              <a:gd name="connsiteX13-2227" fmla="*/ 3532276 w 12086273"/>
              <a:gd name="connsiteY13-2228" fmla="*/ 1120707 h 1127760"/>
              <a:gd name="connsiteX14-2229" fmla="*/ 1793195 w 12086273"/>
              <a:gd name="connsiteY14-2230" fmla="*/ 1067481 h 1127760"/>
              <a:gd name="connsiteX15-2231" fmla="*/ 0 w 12086273"/>
              <a:gd name="connsiteY15-2232" fmla="*/ 1047984 h 1127760"/>
              <a:gd name="connsiteX16-2233" fmla="*/ 0 w 12086273"/>
              <a:gd name="connsiteY16-2234" fmla="*/ 168870 h 1127760"/>
              <a:gd name="connsiteX0-2235" fmla="*/ 0 w 12086273"/>
              <a:gd name="connsiteY0-2236" fmla="*/ 168870 h 1127760"/>
              <a:gd name="connsiteX1-2237" fmla="*/ 4206743 w 12086273"/>
              <a:gd name="connsiteY1-2238" fmla="*/ 67901 h 1127760"/>
              <a:gd name="connsiteX2-2239" fmla="*/ 7100047 w 12086273"/>
              <a:gd name="connsiteY2-2240" fmla="*/ 17997 h 1127760"/>
              <a:gd name="connsiteX3-2241" fmla="*/ 9509759 w 12086273"/>
              <a:gd name="connsiteY3-2242" fmla="*/ 190120 h 1127760"/>
              <a:gd name="connsiteX4-2243" fmla="*/ 10470975 w 12086273"/>
              <a:gd name="connsiteY4-2244" fmla="*/ 371829 h 1127760"/>
              <a:gd name="connsiteX5-2245" fmla="*/ 12086273 w 12086273"/>
              <a:gd name="connsiteY5-2246" fmla="*/ 248717 h 1127760"/>
              <a:gd name="connsiteX6-2247" fmla="*/ 12066042 w 12086273"/>
              <a:gd name="connsiteY6-2248" fmla="*/ 899817 h 1127760"/>
              <a:gd name="connsiteX7-2249" fmla="*/ 10442677 w 12086273"/>
              <a:gd name="connsiteY7-2250" fmla="*/ 750809 h 1127760"/>
              <a:gd name="connsiteX8-2251" fmla="*/ 9424946 w 12086273"/>
              <a:gd name="connsiteY8-2252" fmla="*/ 1055102 h 1127760"/>
              <a:gd name="connsiteX9-2253" fmla="*/ 8016007 w 12086273"/>
              <a:gd name="connsiteY9-2254" fmla="*/ 758943 h 1127760"/>
              <a:gd name="connsiteX10-2255" fmla="*/ 6585721 w 12086273"/>
              <a:gd name="connsiteY10-2256" fmla="*/ 956096 h 1127760"/>
              <a:gd name="connsiteX11-2257" fmla="*/ 5251499 w 12086273"/>
              <a:gd name="connsiteY11-2258" fmla="*/ 758770 h 1127760"/>
              <a:gd name="connsiteX12-2259" fmla="*/ 3532276 w 12086273"/>
              <a:gd name="connsiteY12-2260" fmla="*/ 1120707 h 1127760"/>
              <a:gd name="connsiteX13-2261" fmla="*/ 1793195 w 12086273"/>
              <a:gd name="connsiteY13-2262" fmla="*/ 1067481 h 1127760"/>
              <a:gd name="connsiteX14-2263" fmla="*/ 0 w 12086273"/>
              <a:gd name="connsiteY14-2264" fmla="*/ 1047984 h 1127760"/>
              <a:gd name="connsiteX15-2265" fmla="*/ 0 w 12086273"/>
              <a:gd name="connsiteY15-2266" fmla="*/ 168870 h 1127760"/>
              <a:gd name="connsiteX0-2267" fmla="*/ 0 w 12086273"/>
              <a:gd name="connsiteY0-2268" fmla="*/ 168870 h 1127760"/>
              <a:gd name="connsiteX1-2269" fmla="*/ 7100047 w 12086273"/>
              <a:gd name="connsiteY1-2270" fmla="*/ 17997 h 1127760"/>
              <a:gd name="connsiteX2-2271" fmla="*/ 9509759 w 12086273"/>
              <a:gd name="connsiteY2-2272" fmla="*/ 190120 h 1127760"/>
              <a:gd name="connsiteX3-2273" fmla="*/ 10470975 w 12086273"/>
              <a:gd name="connsiteY3-2274" fmla="*/ 371829 h 1127760"/>
              <a:gd name="connsiteX4-2275" fmla="*/ 12086273 w 12086273"/>
              <a:gd name="connsiteY4-2276" fmla="*/ 248717 h 1127760"/>
              <a:gd name="connsiteX5-2277" fmla="*/ 12066042 w 12086273"/>
              <a:gd name="connsiteY5-2278" fmla="*/ 899817 h 1127760"/>
              <a:gd name="connsiteX6-2279" fmla="*/ 10442677 w 12086273"/>
              <a:gd name="connsiteY6-2280" fmla="*/ 750809 h 1127760"/>
              <a:gd name="connsiteX7-2281" fmla="*/ 9424946 w 12086273"/>
              <a:gd name="connsiteY7-2282" fmla="*/ 1055102 h 1127760"/>
              <a:gd name="connsiteX8-2283" fmla="*/ 8016007 w 12086273"/>
              <a:gd name="connsiteY8-2284" fmla="*/ 758943 h 1127760"/>
              <a:gd name="connsiteX9-2285" fmla="*/ 6585721 w 12086273"/>
              <a:gd name="connsiteY9-2286" fmla="*/ 956096 h 1127760"/>
              <a:gd name="connsiteX10-2287" fmla="*/ 5251499 w 12086273"/>
              <a:gd name="connsiteY10-2288" fmla="*/ 758770 h 1127760"/>
              <a:gd name="connsiteX11-2289" fmla="*/ 3532276 w 12086273"/>
              <a:gd name="connsiteY11-2290" fmla="*/ 1120707 h 1127760"/>
              <a:gd name="connsiteX12-2291" fmla="*/ 1793195 w 12086273"/>
              <a:gd name="connsiteY12-2292" fmla="*/ 1067481 h 1127760"/>
              <a:gd name="connsiteX13-2293" fmla="*/ 0 w 12086273"/>
              <a:gd name="connsiteY13-2294" fmla="*/ 1047984 h 1127760"/>
              <a:gd name="connsiteX14-2295" fmla="*/ 0 w 12086273"/>
              <a:gd name="connsiteY14-2296" fmla="*/ 168870 h 1127760"/>
              <a:gd name="connsiteX0-2297" fmla="*/ 51508 w 12086273"/>
              <a:gd name="connsiteY0-2298" fmla="*/ 2727845 h 2727845"/>
              <a:gd name="connsiteX1-2299" fmla="*/ 7100047 w 12086273"/>
              <a:gd name="connsiteY1-2300" fmla="*/ 17997 h 2727845"/>
              <a:gd name="connsiteX2-2301" fmla="*/ 9509759 w 12086273"/>
              <a:gd name="connsiteY2-2302" fmla="*/ 190120 h 2727845"/>
              <a:gd name="connsiteX3-2303" fmla="*/ 10470975 w 12086273"/>
              <a:gd name="connsiteY3-2304" fmla="*/ 371829 h 2727845"/>
              <a:gd name="connsiteX4-2305" fmla="*/ 12086273 w 12086273"/>
              <a:gd name="connsiteY4-2306" fmla="*/ 248717 h 2727845"/>
              <a:gd name="connsiteX5-2307" fmla="*/ 12066042 w 12086273"/>
              <a:gd name="connsiteY5-2308" fmla="*/ 899817 h 2727845"/>
              <a:gd name="connsiteX6-2309" fmla="*/ 10442677 w 12086273"/>
              <a:gd name="connsiteY6-2310" fmla="*/ 750809 h 2727845"/>
              <a:gd name="connsiteX7-2311" fmla="*/ 9424946 w 12086273"/>
              <a:gd name="connsiteY7-2312" fmla="*/ 1055102 h 2727845"/>
              <a:gd name="connsiteX8-2313" fmla="*/ 8016007 w 12086273"/>
              <a:gd name="connsiteY8-2314" fmla="*/ 758943 h 2727845"/>
              <a:gd name="connsiteX9-2315" fmla="*/ 6585721 w 12086273"/>
              <a:gd name="connsiteY9-2316" fmla="*/ 956096 h 2727845"/>
              <a:gd name="connsiteX10-2317" fmla="*/ 5251499 w 12086273"/>
              <a:gd name="connsiteY10-2318" fmla="*/ 758770 h 2727845"/>
              <a:gd name="connsiteX11-2319" fmla="*/ 3532276 w 12086273"/>
              <a:gd name="connsiteY11-2320" fmla="*/ 1120707 h 2727845"/>
              <a:gd name="connsiteX12-2321" fmla="*/ 1793195 w 12086273"/>
              <a:gd name="connsiteY12-2322" fmla="*/ 1067481 h 2727845"/>
              <a:gd name="connsiteX13-2323" fmla="*/ 0 w 12086273"/>
              <a:gd name="connsiteY13-2324" fmla="*/ 1047984 h 2727845"/>
              <a:gd name="connsiteX14-2325" fmla="*/ 51508 w 12086273"/>
              <a:gd name="connsiteY14-2326" fmla="*/ 2727845 h 2727845"/>
              <a:gd name="connsiteX0-2327" fmla="*/ 51508 w 12086273"/>
              <a:gd name="connsiteY0-2328" fmla="*/ 2546880 h 2595407"/>
              <a:gd name="connsiteX1-2329" fmla="*/ 7615127 w 12086273"/>
              <a:gd name="connsiteY1-2330" fmla="*/ 2595408 h 2595407"/>
              <a:gd name="connsiteX2-2331" fmla="*/ 9509759 w 12086273"/>
              <a:gd name="connsiteY2-2332" fmla="*/ 9155 h 2595407"/>
              <a:gd name="connsiteX3-2333" fmla="*/ 10470975 w 12086273"/>
              <a:gd name="connsiteY3-2334" fmla="*/ 190864 h 2595407"/>
              <a:gd name="connsiteX4-2335" fmla="*/ 12086273 w 12086273"/>
              <a:gd name="connsiteY4-2336" fmla="*/ 67752 h 2595407"/>
              <a:gd name="connsiteX5-2337" fmla="*/ 12066042 w 12086273"/>
              <a:gd name="connsiteY5-2338" fmla="*/ 718852 h 2595407"/>
              <a:gd name="connsiteX6-2339" fmla="*/ 10442677 w 12086273"/>
              <a:gd name="connsiteY6-2340" fmla="*/ 569844 h 2595407"/>
              <a:gd name="connsiteX7-2341" fmla="*/ 9424946 w 12086273"/>
              <a:gd name="connsiteY7-2342" fmla="*/ 874137 h 2595407"/>
              <a:gd name="connsiteX8-2343" fmla="*/ 8016007 w 12086273"/>
              <a:gd name="connsiteY8-2344" fmla="*/ 577978 h 2595407"/>
              <a:gd name="connsiteX9-2345" fmla="*/ 6585721 w 12086273"/>
              <a:gd name="connsiteY9-2346" fmla="*/ 775131 h 2595407"/>
              <a:gd name="connsiteX10-2347" fmla="*/ 5251499 w 12086273"/>
              <a:gd name="connsiteY10-2348" fmla="*/ 577805 h 2595407"/>
              <a:gd name="connsiteX11-2349" fmla="*/ 3532276 w 12086273"/>
              <a:gd name="connsiteY11-2350" fmla="*/ 939742 h 2595407"/>
              <a:gd name="connsiteX12-2351" fmla="*/ 1793195 w 12086273"/>
              <a:gd name="connsiteY12-2352" fmla="*/ 886516 h 2595407"/>
              <a:gd name="connsiteX13-2353" fmla="*/ 0 w 12086273"/>
              <a:gd name="connsiteY13-2354" fmla="*/ 867019 h 2595407"/>
              <a:gd name="connsiteX14-2355" fmla="*/ 51508 w 12086273"/>
              <a:gd name="connsiteY14-2356" fmla="*/ 2546880 h 2595407"/>
              <a:gd name="connsiteX0-2357" fmla="*/ 51508 w 12086273"/>
              <a:gd name="connsiteY0-2358" fmla="*/ 2528069 h 3038426"/>
              <a:gd name="connsiteX1-2359" fmla="*/ 7615127 w 12086273"/>
              <a:gd name="connsiteY1-2360" fmla="*/ 2576597 h 3038426"/>
              <a:gd name="connsiteX2-2361" fmla="*/ 10694445 w 12086273"/>
              <a:gd name="connsiteY2-2362" fmla="*/ 2815187 h 3038426"/>
              <a:gd name="connsiteX3-2363" fmla="*/ 10470975 w 12086273"/>
              <a:gd name="connsiteY3-2364" fmla="*/ 172053 h 3038426"/>
              <a:gd name="connsiteX4-2365" fmla="*/ 12086273 w 12086273"/>
              <a:gd name="connsiteY4-2366" fmla="*/ 48941 h 3038426"/>
              <a:gd name="connsiteX5-2367" fmla="*/ 12066042 w 12086273"/>
              <a:gd name="connsiteY5-2368" fmla="*/ 700041 h 3038426"/>
              <a:gd name="connsiteX6-2369" fmla="*/ 10442677 w 12086273"/>
              <a:gd name="connsiteY6-2370" fmla="*/ 551033 h 3038426"/>
              <a:gd name="connsiteX7-2371" fmla="*/ 9424946 w 12086273"/>
              <a:gd name="connsiteY7-2372" fmla="*/ 855326 h 3038426"/>
              <a:gd name="connsiteX8-2373" fmla="*/ 8016007 w 12086273"/>
              <a:gd name="connsiteY8-2374" fmla="*/ 559167 h 3038426"/>
              <a:gd name="connsiteX9-2375" fmla="*/ 6585721 w 12086273"/>
              <a:gd name="connsiteY9-2376" fmla="*/ 756320 h 3038426"/>
              <a:gd name="connsiteX10-2377" fmla="*/ 5251499 w 12086273"/>
              <a:gd name="connsiteY10-2378" fmla="*/ 558994 h 3038426"/>
              <a:gd name="connsiteX11-2379" fmla="*/ 3532276 w 12086273"/>
              <a:gd name="connsiteY11-2380" fmla="*/ 920931 h 3038426"/>
              <a:gd name="connsiteX12-2381" fmla="*/ 1793195 w 12086273"/>
              <a:gd name="connsiteY12-2382" fmla="*/ 867705 h 3038426"/>
              <a:gd name="connsiteX13-2383" fmla="*/ 0 w 12086273"/>
              <a:gd name="connsiteY13-2384" fmla="*/ 848208 h 3038426"/>
              <a:gd name="connsiteX14-2385" fmla="*/ 51508 w 12086273"/>
              <a:gd name="connsiteY14-2386" fmla="*/ 2528069 h 3038426"/>
              <a:gd name="connsiteX0-2387" fmla="*/ 51508 w 12086273"/>
              <a:gd name="connsiteY0-2388" fmla="*/ 2485896 h 2996253"/>
              <a:gd name="connsiteX1-2389" fmla="*/ 7615127 w 12086273"/>
              <a:gd name="connsiteY1-2390" fmla="*/ 2534424 h 2996253"/>
              <a:gd name="connsiteX2-2391" fmla="*/ 10694445 w 12086273"/>
              <a:gd name="connsiteY2-2392" fmla="*/ 2773014 h 2996253"/>
              <a:gd name="connsiteX3-2393" fmla="*/ 11727771 w 12086273"/>
              <a:gd name="connsiteY3-2394" fmla="*/ 2655622 h 2996253"/>
              <a:gd name="connsiteX4-2395" fmla="*/ 12086273 w 12086273"/>
              <a:gd name="connsiteY4-2396" fmla="*/ 6768 h 2996253"/>
              <a:gd name="connsiteX5-2397" fmla="*/ 12066042 w 12086273"/>
              <a:gd name="connsiteY5-2398" fmla="*/ 657868 h 2996253"/>
              <a:gd name="connsiteX6-2399" fmla="*/ 10442677 w 12086273"/>
              <a:gd name="connsiteY6-2400" fmla="*/ 508860 h 2996253"/>
              <a:gd name="connsiteX7-2401" fmla="*/ 9424946 w 12086273"/>
              <a:gd name="connsiteY7-2402" fmla="*/ 813153 h 2996253"/>
              <a:gd name="connsiteX8-2403" fmla="*/ 8016007 w 12086273"/>
              <a:gd name="connsiteY8-2404" fmla="*/ 516994 h 2996253"/>
              <a:gd name="connsiteX9-2405" fmla="*/ 6585721 w 12086273"/>
              <a:gd name="connsiteY9-2406" fmla="*/ 714147 h 2996253"/>
              <a:gd name="connsiteX10-2407" fmla="*/ 5251499 w 12086273"/>
              <a:gd name="connsiteY10-2408" fmla="*/ 516821 h 2996253"/>
              <a:gd name="connsiteX11-2409" fmla="*/ 3532276 w 12086273"/>
              <a:gd name="connsiteY11-2410" fmla="*/ 878758 h 2996253"/>
              <a:gd name="connsiteX12-2411" fmla="*/ 1793195 w 12086273"/>
              <a:gd name="connsiteY12-2412" fmla="*/ 825532 h 2996253"/>
              <a:gd name="connsiteX13-2413" fmla="*/ 0 w 12086273"/>
              <a:gd name="connsiteY13-2414" fmla="*/ 806035 h 2996253"/>
              <a:gd name="connsiteX14-2415" fmla="*/ 51508 w 12086273"/>
              <a:gd name="connsiteY14-2416" fmla="*/ 2485896 h 2996253"/>
              <a:gd name="connsiteX0-2417" fmla="*/ 51508 w 12136146"/>
              <a:gd name="connsiteY0-2418" fmla="*/ 1977370 h 2487727"/>
              <a:gd name="connsiteX1-2419" fmla="*/ 7615127 w 12136146"/>
              <a:gd name="connsiteY1-2420" fmla="*/ 2025898 h 2487727"/>
              <a:gd name="connsiteX2-2421" fmla="*/ 10694445 w 12136146"/>
              <a:gd name="connsiteY2-2422" fmla="*/ 2264488 h 2487727"/>
              <a:gd name="connsiteX3-2423" fmla="*/ 11727771 w 12136146"/>
              <a:gd name="connsiteY3-2424" fmla="*/ 2147096 h 2487727"/>
              <a:gd name="connsiteX4-2425" fmla="*/ 12066042 w 12136146"/>
              <a:gd name="connsiteY4-2426" fmla="*/ 149342 h 2487727"/>
              <a:gd name="connsiteX5-2427" fmla="*/ 10442677 w 12136146"/>
              <a:gd name="connsiteY5-2428" fmla="*/ 334 h 2487727"/>
              <a:gd name="connsiteX6-2429" fmla="*/ 9424946 w 12136146"/>
              <a:gd name="connsiteY6-2430" fmla="*/ 304627 h 2487727"/>
              <a:gd name="connsiteX7-2431" fmla="*/ 8016007 w 12136146"/>
              <a:gd name="connsiteY7-2432" fmla="*/ 8468 h 2487727"/>
              <a:gd name="connsiteX8-2433" fmla="*/ 6585721 w 12136146"/>
              <a:gd name="connsiteY8-2434" fmla="*/ 205621 h 2487727"/>
              <a:gd name="connsiteX9-2435" fmla="*/ 5251499 w 12136146"/>
              <a:gd name="connsiteY9-2436" fmla="*/ 8295 h 2487727"/>
              <a:gd name="connsiteX10-2437" fmla="*/ 3532276 w 12136146"/>
              <a:gd name="connsiteY10-2438" fmla="*/ 370232 h 2487727"/>
              <a:gd name="connsiteX11-2439" fmla="*/ 1793195 w 12136146"/>
              <a:gd name="connsiteY11-2440" fmla="*/ 317006 h 2487727"/>
              <a:gd name="connsiteX12-2441" fmla="*/ 0 w 12136146"/>
              <a:gd name="connsiteY12-2442" fmla="*/ 297509 h 2487727"/>
              <a:gd name="connsiteX13-2443" fmla="*/ 51508 w 12136146"/>
              <a:gd name="connsiteY13-2444" fmla="*/ 1977370 h 2487727"/>
              <a:gd name="connsiteX0-2445" fmla="*/ 51508 w 12222740"/>
              <a:gd name="connsiteY0-2446" fmla="*/ 1977370 h 2487727"/>
              <a:gd name="connsiteX1-2447" fmla="*/ 7615127 w 12222740"/>
              <a:gd name="connsiteY1-2448" fmla="*/ 2025898 h 2487727"/>
              <a:gd name="connsiteX2-2449" fmla="*/ 10694445 w 12222740"/>
              <a:gd name="connsiteY2-2450" fmla="*/ 2264488 h 2487727"/>
              <a:gd name="connsiteX3-2451" fmla="*/ 12047120 w 12222740"/>
              <a:gd name="connsiteY3-2452" fmla="*/ 2064013 h 2487727"/>
              <a:gd name="connsiteX4-2453" fmla="*/ 12066042 w 12222740"/>
              <a:gd name="connsiteY4-2454" fmla="*/ 149342 h 2487727"/>
              <a:gd name="connsiteX5-2455" fmla="*/ 10442677 w 12222740"/>
              <a:gd name="connsiteY5-2456" fmla="*/ 334 h 2487727"/>
              <a:gd name="connsiteX6-2457" fmla="*/ 9424946 w 12222740"/>
              <a:gd name="connsiteY6-2458" fmla="*/ 304627 h 2487727"/>
              <a:gd name="connsiteX7-2459" fmla="*/ 8016007 w 12222740"/>
              <a:gd name="connsiteY7-2460" fmla="*/ 8468 h 2487727"/>
              <a:gd name="connsiteX8-2461" fmla="*/ 6585721 w 12222740"/>
              <a:gd name="connsiteY8-2462" fmla="*/ 205621 h 2487727"/>
              <a:gd name="connsiteX9-2463" fmla="*/ 5251499 w 12222740"/>
              <a:gd name="connsiteY9-2464" fmla="*/ 8295 h 2487727"/>
              <a:gd name="connsiteX10-2465" fmla="*/ 3532276 w 12222740"/>
              <a:gd name="connsiteY10-2466" fmla="*/ 370232 h 2487727"/>
              <a:gd name="connsiteX11-2467" fmla="*/ 1793195 w 12222740"/>
              <a:gd name="connsiteY11-2468" fmla="*/ 317006 h 2487727"/>
              <a:gd name="connsiteX12-2469" fmla="*/ 0 w 12222740"/>
              <a:gd name="connsiteY12-2470" fmla="*/ 297509 h 2487727"/>
              <a:gd name="connsiteX13-2471" fmla="*/ 51508 w 12222740"/>
              <a:gd name="connsiteY13-2472" fmla="*/ 1977370 h 2487727"/>
              <a:gd name="connsiteX0-2473" fmla="*/ 51508 w 12222740"/>
              <a:gd name="connsiteY0-2474" fmla="*/ 1977370 h 2196677"/>
              <a:gd name="connsiteX1-2475" fmla="*/ 7615127 w 12222740"/>
              <a:gd name="connsiteY1-2476" fmla="*/ 2025898 h 2196677"/>
              <a:gd name="connsiteX2-2477" fmla="*/ 12047120 w 12222740"/>
              <a:gd name="connsiteY2-2478" fmla="*/ 2064013 h 2196677"/>
              <a:gd name="connsiteX3-2479" fmla="*/ 12066042 w 12222740"/>
              <a:gd name="connsiteY3-2480" fmla="*/ 149342 h 2196677"/>
              <a:gd name="connsiteX4-2481" fmla="*/ 10442677 w 12222740"/>
              <a:gd name="connsiteY4-2482" fmla="*/ 334 h 2196677"/>
              <a:gd name="connsiteX5-2483" fmla="*/ 9424946 w 12222740"/>
              <a:gd name="connsiteY5-2484" fmla="*/ 304627 h 2196677"/>
              <a:gd name="connsiteX6-2485" fmla="*/ 8016007 w 12222740"/>
              <a:gd name="connsiteY6-2486" fmla="*/ 8468 h 2196677"/>
              <a:gd name="connsiteX7-2487" fmla="*/ 6585721 w 12222740"/>
              <a:gd name="connsiteY7-2488" fmla="*/ 205621 h 2196677"/>
              <a:gd name="connsiteX8-2489" fmla="*/ 5251499 w 12222740"/>
              <a:gd name="connsiteY8-2490" fmla="*/ 8295 h 2196677"/>
              <a:gd name="connsiteX9-2491" fmla="*/ 3532276 w 12222740"/>
              <a:gd name="connsiteY9-2492" fmla="*/ 370232 h 2196677"/>
              <a:gd name="connsiteX10-2493" fmla="*/ 1793195 w 12222740"/>
              <a:gd name="connsiteY10-2494" fmla="*/ 317006 h 2196677"/>
              <a:gd name="connsiteX11-2495" fmla="*/ 0 w 12222740"/>
              <a:gd name="connsiteY11-2496" fmla="*/ 297509 h 2196677"/>
              <a:gd name="connsiteX12-2497" fmla="*/ 51508 w 12222740"/>
              <a:gd name="connsiteY12-2498" fmla="*/ 1977370 h 2196677"/>
              <a:gd name="connsiteX0-2499" fmla="*/ 51508 w 12222740"/>
              <a:gd name="connsiteY0-2500" fmla="*/ 1977370 h 2250532"/>
              <a:gd name="connsiteX1-2501" fmla="*/ 12047120 w 12222740"/>
              <a:gd name="connsiteY1-2502" fmla="*/ 2064013 h 2250532"/>
              <a:gd name="connsiteX2-2503" fmla="*/ 12066042 w 12222740"/>
              <a:gd name="connsiteY2-2504" fmla="*/ 149342 h 2250532"/>
              <a:gd name="connsiteX3-2505" fmla="*/ 10442677 w 12222740"/>
              <a:gd name="connsiteY3-2506" fmla="*/ 334 h 2250532"/>
              <a:gd name="connsiteX4-2507" fmla="*/ 9424946 w 12222740"/>
              <a:gd name="connsiteY4-2508" fmla="*/ 304627 h 2250532"/>
              <a:gd name="connsiteX5-2509" fmla="*/ 8016007 w 12222740"/>
              <a:gd name="connsiteY5-2510" fmla="*/ 8468 h 2250532"/>
              <a:gd name="connsiteX6-2511" fmla="*/ 6585721 w 12222740"/>
              <a:gd name="connsiteY6-2512" fmla="*/ 205621 h 2250532"/>
              <a:gd name="connsiteX7-2513" fmla="*/ 5251499 w 12222740"/>
              <a:gd name="connsiteY7-2514" fmla="*/ 8295 h 2250532"/>
              <a:gd name="connsiteX8-2515" fmla="*/ 3532276 w 12222740"/>
              <a:gd name="connsiteY8-2516" fmla="*/ 370232 h 2250532"/>
              <a:gd name="connsiteX9-2517" fmla="*/ 1793195 w 12222740"/>
              <a:gd name="connsiteY9-2518" fmla="*/ 317006 h 2250532"/>
              <a:gd name="connsiteX10-2519" fmla="*/ 0 w 12222740"/>
              <a:gd name="connsiteY10-2520" fmla="*/ 297509 h 2250532"/>
              <a:gd name="connsiteX11-2521" fmla="*/ 51508 w 12222740"/>
              <a:gd name="connsiteY11-2522" fmla="*/ 1977370 h 2250532"/>
              <a:gd name="connsiteX0-2523" fmla="*/ 0 w 12233041"/>
              <a:gd name="connsiteY0-2524" fmla="*/ 2052145 h 2282917"/>
              <a:gd name="connsiteX1-2525" fmla="*/ 12057421 w 12233041"/>
              <a:gd name="connsiteY1-2526" fmla="*/ 2064013 h 2282917"/>
              <a:gd name="connsiteX2-2527" fmla="*/ 12076343 w 12233041"/>
              <a:gd name="connsiteY2-2528" fmla="*/ 149342 h 2282917"/>
              <a:gd name="connsiteX3-2529" fmla="*/ 10452978 w 12233041"/>
              <a:gd name="connsiteY3-2530" fmla="*/ 334 h 2282917"/>
              <a:gd name="connsiteX4-2531" fmla="*/ 9435247 w 12233041"/>
              <a:gd name="connsiteY4-2532" fmla="*/ 304627 h 2282917"/>
              <a:gd name="connsiteX5-2533" fmla="*/ 8026308 w 12233041"/>
              <a:gd name="connsiteY5-2534" fmla="*/ 8468 h 2282917"/>
              <a:gd name="connsiteX6-2535" fmla="*/ 6596022 w 12233041"/>
              <a:gd name="connsiteY6-2536" fmla="*/ 205621 h 2282917"/>
              <a:gd name="connsiteX7-2537" fmla="*/ 5261800 w 12233041"/>
              <a:gd name="connsiteY7-2538" fmla="*/ 8295 h 2282917"/>
              <a:gd name="connsiteX8-2539" fmla="*/ 3542577 w 12233041"/>
              <a:gd name="connsiteY8-2540" fmla="*/ 370232 h 2282917"/>
              <a:gd name="connsiteX9-2541" fmla="*/ 1803496 w 12233041"/>
              <a:gd name="connsiteY9-2542" fmla="*/ 317006 h 2282917"/>
              <a:gd name="connsiteX10-2543" fmla="*/ 10301 w 12233041"/>
              <a:gd name="connsiteY10-2544" fmla="*/ 297509 h 2282917"/>
              <a:gd name="connsiteX11-2545" fmla="*/ 0 w 12233041"/>
              <a:gd name="connsiteY11-2546" fmla="*/ 2052145 h 2282917"/>
              <a:gd name="connsiteX0-2547" fmla="*/ 31822 w 12264863"/>
              <a:gd name="connsiteY0-2548" fmla="*/ 2052145 h 2282917"/>
              <a:gd name="connsiteX1-2549" fmla="*/ 12089243 w 12264863"/>
              <a:gd name="connsiteY1-2550" fmla="*/ 2064013 h 2282917"/>
              <a:gd name="connsiteX2-2551" fmla="*/ 12108165 w 12264863"/>
              <a:gd name="connsiteY2-2552" fmla="*/ 149342 h 2282917"/>
              <a:gd name="connsiteX3-2553" fmla="*/ 10484800 w 12264863"/>
              <a:gd name="connsiteY3-2554" fmla="*/ 334 h 2282917"/>
              <a:gd name="connsiteX4-2555" fmla="*/ 9467069 w 12264863"/>
              <a:gd name="connsiteY4-2556" fmla="*/ 304627 h 2282917"/>
              <a:gd name="connsiteX5-2557" fmla="*/ 8058130 w 12264863"/>
              <a:gd name="connsiteY5-2558" fmla="*/ 8468 h 2282917"/>
              <a:gd name="connsiteX6-2559" fmla="*/ 6627844 w 12264863"/>
              <a:gd name="connsiteY6-2560" fmla="*/ 205621 h 2282917"/>
              <a:gd name="connsiteX7-2561" fmla="*/ 5293622 w 12264863"/>
              <a:gd name="connsiteY7-2562" fmla="*/ 8295 h 2282917"/>
              <a:gd name="connsiteX8-2563" fmla="*/ 3574399 w 12264863"/>
              <a:gd name="connsiteY8-2564" fmla="*/ 370232 h 2282917"/>
              <a:gd name="connsiteX9-2565" fmla="*/ 1835318 w 12264863"/>
              <a:gd name="connsiteY9-2566" fmla="*/ 317006 h 2282917"/>
              <a:gd name="connsiteX10-2567" fmla="*/ 42123 w 12264863"/>
              <a:gd name="connsiteY10-2568" fmla="*/ 297509 h 2282917"/>
              <a:gd name="connsiteX11-2569" fmla="*/ 31822 w 12264863"/>
              <a:gd name="connsiteY11-2570" fmla="*/ 2052145 h 2282917"/>
              <a:gd name="connsiteX0-2571" fmla="*/ 69298 w 12302339"/>
              <a:gd name="connsiteY0-2572" fmla="*/ 2052145 h 2282917"/>
              <a:gd name="connsiteX1-2573" fmla="*/ 12126719 w 12302339"/>
              <a:gd name="connsiteY1-2574" fmla="*/ 2064013 h 2282917"/>
              <a:gd name="connsiteX2-2575" fmla="*/ 12145641 w 12302339"/>
              <a:gd name="connsiteY2-2576" fmla="*/ 149342 h 2282917"/>
              <a:gd name="connsiteX3-2577" fmla="*/ 10522276 w 12302339"/>
              <a:gd name="connsiteY3-2578" fmla="*/ 334 h 2282917"/>
              <a:gd name="connsiteX4-2579" fmla="*/ 9504545 w 12302339"/>
              <a:gd name="connsiteY4-2580" fmla="*/ 304627 h 2282917"/>
              <a:gd name="connsiteX5-2581" fmla="*/ 8095606 w 12302339"/>
              <a:gd name="connsiteY5-2582" fmla="*/ 8468 h 2282917"/>
              <a:gd name="connsiteX6-2583" fmla="*/ 6665320 w 12302339"/>
              <a:gd name="connsiteY6-2584" fmla="*/ 205621 h 2282917"/>
              <a:gd name="connsiteX7-2585" fmla="*/ 5331098 w 12302339"/>
              <a:gd name="connsiteY7-2586" fmla="*/ 8295 h 2282917"/>
              <a:gd name="connsiteX8-2587" fmla="*/ 3611875 w 12302339"/>
              <a:gd name="connsiteY8-2588" fmla="*/ 370232 h 2282917"/>
              <a:gd name="connsiteX9-2589" fmla="*/ 1872794 w 12302339"/>
              <a:gd name="connsiteY9-2590" fmla="*/ 317006 h 2282917"/>
              <a:gd name="connsiteX10-2591" fmla="*/ 79599 w 12302339"/>
              <a:gd name="connsiteY10-2592" fmla="*/ 297509 h 2282917"/>
              <a:gd name="connsiteX11-2593" fmla="*/ 69298 w 12302339"/>
              <a:gd name="connsiteY11-2594" fmla="*/ 2052145 h 2282917"/>
              <a:gd name="connsiteX0-2595" fmla="*/ 82108 w 12315149"/>
              <a:gd name="connsiteY0-2596" fmla="*/ 2052145 h 2282917"/>
              <a:gd name="connsiteX1-2597" fmla="*/ 12139529 w 12315149"/>
              <a:gd name="connsiteY1-2598" fmla="*/ 2064013 h 2282917"/>
              <a:gd name="connsiteX2-2599" fmla="*/ 12158451 w 12315149"/>
              <a:gd name="connsiteY2-2600" fmla="*/ 149342 h 2282917"/>
              <a:gd name="connsiteX3-2601" fmla="*/ 10535086 w 12315149"/>
              <a:gd name="connsiteY3-2602" fmla="*/ 334 h 2282917"/>
              <a:gd name="connsiteX4-2603" fmla="*/ 9517355 w 12315149"/>
              <a:gd name="connsiteY4-2604" fmla="*/ 304627 h 2282917"/>
              <a:gd name="connsiteX5-2605" fmla="*/ 8108416 w 12315149"/>
              <a:gd name="connsiteY5-2606" fmla="*/ 8468 h 2282917"/>
              <a:gd name="connsiteX6-2607" fmla="*/ 6678130 w 12315149"/>
              <a:gd name="connsiteY6-2608" fmla="*/ 205621 h 2282917"/>
              <a:gd name="connsiteX7-2609" fmla="*/ 5343908 w 12315149"/>
              <a:gd name="connsiteY7-2610" fmla="*/ 8295 h 2282917"/>
              <a:gd name="connsiteX8-2611" fmla="*/ 3624685 w 12315149"/>
              <a:gd name="connsiteY8-2612" fmla="*/ 370232 h 2282917"/>
              <a:gd name="connsiteX9-2613" fmla="*/ 1885604 w 12315149"/>
              <a:gd name="connsiteY9-2614" fmla="*/ 317006 h 2282917"/>
              <a:gd name="connsiteX10-2615" fmla="*/ 70550 w 12315149"/>
              <a:gd name="connsiteY10-2616" fmla="*/ 200544 h 2282917"/>
              <a:gd name="connsiteX11-2617" fmla="*/ 82108 w 12315149"/>
              <a:gd name="connsiteY11-2618" fmla="*/ 2052145 h 2282917"/>
              <a:gd name="connsiteX0-2619" fmla="*/ 82108 w 12315149"/>
              <a:gd name="connsiteY0-2620" fmla="*/ 2052145 h 2282917"/>
              <a:gd name="connsiteX1-2621" fmla="*/ 12139529 w 12315149"/>
              <a:gd name="connsiteY1-2622" fmla="*/ 2064013 h 2282917"/>
              <a:gd name="connsiteX2-2623" fmla="*/ 12158451 w 12315149"/>
              <a:gd name="connsiteY2-2624" fmla="*/ 149342 h 2282917"/>
              <a:gd name="connsiteX3-2625" fmla="*/ 10535086 w 12315149"/>
              <a:gd name="connsiteY3-2626" fmla="*/ 334 h 2282917"/>
              <a:gd name="connsiteX4-2627" fmla="*/ 9517355 w 12315149"/>
              <a:gd name="connsiteY4-2628" fmla="*/ 304627 h 2282917"/>
              <a:gd name="connsiteX5-2629" fmla="*/ 8108416 w 12315149"/>
              <a:gd name="connsiteY5-2630" fmla="*/ 8468 h 2282917"/>
              <a:gd name="connsiteX6-2631" fmla="*/ 6678130 w 12315149"/>
              <a:gd name="connsiteY6-2632" fmla="*/ 205621 h 2282917"/>
              <a:gd name="connsiteX7-2633" fmla="*/ 5343908 w 12315149"/>
              <a:gd name="connsiteY7-2634" fmla="*/ 8295 h 2282917"/>
              <a:gd name="connsiteX8-2635" fmla="*/ 3624685 w 12315149"/>
              <a:gd name="connsiteY8-2636" fmla="*/ 370232 h 2282917"/>
              <a:gd name="connsiteX9-2637" fmla="*/ 1885604 w 12315149"/>
              <a:gd name="connsiteY9-2638" fmla="*/ 317006 h 2282917"/>
              <a:gd name="connsiteX10-2639" fmla="*/ 70550 w 12315149"/>
              <a:gd name="connsiteY10-2640" fmla="*/ 200544 h 2282917"/>
              <a:gd name="connsiteX11-2641" fmla="*/ 82108 w 12315149"/>
              <a:gd name="connsiteY11-2642" fmla="*/ 2052145 h 2282917"/>
              <a:gd name="connsiteX0-2643" fmla="*/ 96427 w 12329468"/>
              <a:gd name="connsiteY0-2644" fmla="*/ 2052145 h 2282917"/>
              <a:gd name="connsiteX1-2645" fmla="*/ 12153848 w 12329468"/>
              <a:gd name="connsiteY1-2646" fmla="*/ 2064013 h 2282917"/>
              <a:gd name="connsiteX2-2647" fmla="*/ 12172770 w 12329468"/>
              <a:gd name="connsiteY2-2648" fmla="*/ 149342 h 2282917"/>
              <a:gd name="connsiteX3-2649" fmla="*/ 10549405 w 12329468"/>
              <a:gd name="connsiteY3-2650" fmla="*/ 334 h 2282917"/>
              <a:gd name="connsiteX4-2651" fmla="*/ 9531674 w 12329468"/>
              <a:gd name="connsiteY4-2652" fmla="*/ 304627 h 2282917"/>
              <a:gd name="connsiteX5-2653" fmla="*/ 8122735 w 12329468"/>
              <a:gd name="connsiteY5-2654" fmla="*/ 8468 h 2282917"/>
              <a:gd name="connsiteX6-2655" fmla="*/ 6692449 w 12329468"/>
              <a:gd name="connsiteY6-2656" fmla="*/ 205621 h 2282917"/>
              <a:gd name="connsiteX7-2657" fmla="*/ 5358227 w 12329468"/>
              <a:gd name="connsiteY7-2658" fmla="*/ 8295 h 2282917"/>
              <a:gd name="connsiteX8-2659" fmla="*/ 3639004 w 12329468"/>
              <a:gd name="connsiteY8-2660" fmla="*/ 370232 h 2282917"/>
              <a:gd name="connsiteX9-2661" fmla="*/ 1899923 w 12329468"/>
              <a:gd name="connsiteY9-2662" fmla="*/ 317006 h 2282917"/>
              <a:gd name="connsiteX10-2663" fmla="*/ 63010 w 12329468"/>
              <a:gd name="connsiteY10-2664" fmla="*/ 103580 h 2282917"/>
              <a:gd name="connsiteX11-2665" fmla="*/ 96427 w 12329468"/>
              <a:gd name="connsiteY11-2666" fmla="*/ 2052145 h 2282917"/>
              <a:gd name="connsiteX0-2667" fmla="*/ 96427 w 12329468"/>
              <a:gd name="connsiteY0-2668" fmla="*/ 2056133 h 2286905"/>
              <a:gd name="connsiteX1-2669" fmla="*/ 12153848 w 12329468"/>
              <a:gd name="connsiteY1-2670" fmla="*/ 2068001 h 2286905"/>
              <a:gd name="connsiteX2-2671" fmla="*/ 12172770 w 12329468"/>
              <a:gd name="connsiteY2-2672" fmla="*/ 153330 h 2286905"/>
              <a:gd name="connsiteX3-2673" fmla="*/ 10549405 w 12329468"/>
              <a:gd name="connsiteY3-2674" fmla="*/ 4322 h 2286905"/>
              <a:gd name="connsiteX4-2675" fmla="*/ 9531674 w 12329468"/>
              <a:gd name="connsiteY4-2676" fmla="*/ 308615 h 2286905"/>
              <a:gd name="connsiteX5-2677" fmla="*/ 8122735 w 12329468"/>
              <a:gd name="connsiteY5-2678" fmla="*/ 12456 h 2286905"/>
              <a:gd name="connsiteX6-2679" fmla="*/ 6692449 w 12329468"/>
              <a:gd name="connsiteY6-2680" fmla="*/ 209609 h 2286905"/>
              <a:gd name="connsiteX7-2681" fmla="*/ 5358227 w 12329468"/>
              <a:gd name="connsiteY7-2682" fmla="*/ 12283 h 2286905"/>
              <a:gd name="connsiteX8-2683" fmla="*/ 3639004 w 12329468"/>
              <a:gd name="connsiteY8-2684" fmla="*/ 374220 h 2286905"/>
              <a:gd name="connsiteX9-2685" fmla="*/ 1834344 w 12329468"/>
              <a:gd name="connsiteY9-2686" fmla="*/ 21285 h 2286905"/>
              <a:gd name="connsiteX10-2687" fmla="*/ 63010 w 12329468"/>
              <a:gd name="connsiteY10-2688" fmla="*/ 107568 h 2286905"/>
              <a:gd name="connsiteX11-2689" fmla="*/ 96427 w 12329468"/>
              <a:gd name="connsiteY11-2690" fmla="*/ 2056133 h 2286905"/>
              <a:gd name="connsiteX0-2691" fmla="*/ 96427 w 12329468"/>
              <a:gd name="connsiteY0-2692" fmla="*/ 2056133 h 2286905"/>
              <a:gd name="connsiteX1-2693" fmla="*/ 12153848 w 12329468"/>
              <a:gd name="connsiteY1-2694" fmla="*/ 2068001 h 2286905"/>
              <a:gd name="connsiteX2-2695" fmla="*/ 12172770 w 12329468"/>
              <a:gd name="connsiteY2-2696" fmla="*/ 153330 h 2286905"/>
              <a:gd name="connsiteX3-2697" fmla="*/ 10549405 w 12329468"/>
              <a:gd name="connsiteY3-2698" fmla="*/ 4322 h 2286905"/>
              <a:gd name="connsiteX4-2699" fmla="*/ 9531674 w 12329468"/>
              <a:gd name="connsiteY4-2700" fmla="*/ 308615 h 2286905"/>
              <a:gd name="connsiteX5-2701" fmla="*/ 8122735 w 12329468"/>
              <a:gd name="connsiteY5-2702" fmla="*/ 12456 h 2286905"/>
              <a:gd name="connsiteX6-2703" fmla="*/ 6692449 w 12329468"/>
              <a:gd name="connsiteY6-2704" fmla="*/ 209609 h 2286905"/>
              <a:gd name="connsiteX7-2705" fmla="*/ 5358227 w 12329468"/>
              <a:gd name="connsiteY7-2706" fmla="*/ 12283 h 2286905"/>
              <a:gd name="connsiteX8-2707" fmla="*/ 3639004 w 12329468"/>
              <a:gd name="connsiteY8-2708" fmla="*/ 374220 h 2286905"/>
              <a:gd name="connsiteX9-2709" fmla="*/ 1834344 w 12329468"/>
              <a:gd name="connsiteY9-2710" fmla="*/ 21285 h 2286905"/>
              <a:gd name="connsiteX10-2711" fmla="*/ 63010 w 12329468"/>
              <a:gd name="connsiteY10-2712" fmla="*/ 107568 h 2286905"/>
              <a:gd name="connsiteX11-2713" fmla="*/ 96427 w 12329468"/>
              <a:gd name="connsiteY11-2714" fmla="*/ 2056133 h 2286905"/>
              <a:gd name="connsiteX0-2715" fmla="*/ 96427 w 12329468"/>
              <a:gd name="connsiteY0-2716" fmla="*/ 2056133 h 2286905"/>
              <a:gd name="connsiteX1-2717" fmla="*/ 12153848 w 12329468"/>
              <a:gd name="connsiteY1-2718" fmla="*/ 2068001 h 2286905"/>
              <a:gd name="connsiteX2-2719" fmla="*/ 12172770 w 12329468"/>
              <a:gd name="connsiteY2-2720" fmla="*/ 153330 h 2286905"/>
              <a:gd name="connsiteX3-2721" fmla="*/ 10549405 w 12329468"/>
              <a:gd name="connsiteY3-2722" fmla="*/ 4322 h 2286905"/>
              <a:gd name="connsiteX4-2723" fmla="*/ 9531674 w 12329468"/>
              <a:gd name="connsiteY4-2724" fmla="*/ 308615 h 2286905"/>
              <a:gd name="connsiteX5-2725" fmla="*/ 8122735 w 12329468"/>
              <a:gd name="connsiteY5-2726" fmla="*/ 12456 h 2286905"/>
              <a:gd name="connsiteX6-2727" fmla="*/ 6692449 w 12329468"/>
              <a:gd name="connsiteY6-2728" fmla="*/ 209609 h 2286905"/>
              <a:gd name="connsiteX7-2729" fmla="*/ 5358227 w 12329468"/>
              <a:gd name="connsiteY7-2730" fmla="*/ 12283 h 2286905"/>
              <a:gd name="connsiteX8-2731" fmla="*/ 3639004 w 12329468"/>
              <a:gd name="connsiteY8-2732" fmla="*/ 374220 h 2286905"/>
              <a:gd name="connsiteX9-2733" fmla="*/ 1834344 w 12329468"/>
              <a:gd name="connsiteY9-2734" fmla="*/ 21285 h 2286905"/>
              <a:gd name="connsiteX10-2735" fmla="*/ 63010 w 12329468"/>
              <a:gd name="connsiteY10-2736" fmla="*/ 107568 h 2286905"/>
              <a:gd name="connsiteX11-2737" fmla="*/ 96427 w 12329468"/>
              <a:gd name="connsiteY11-2738" fmla="*/ 2056133 h 2286905"/>
              <a:gd name="connsiteX0-2739" fmla="*/ 96427 w 12329468"/>
              <a:gd name="connsiteY0-2740" fmla="*/ 2052145 h 2282917"/>
              <a:gd name="connsiteX1-2741" fmla="*/ 12153848 w 12329468"/>
              <a:gd name="connsiteY1-2742" fmla="*/ 2064013 h 2282917"/>
              <a:gd name="connsiteX2-2743" fmla="*/ 12172770 w 12329468"/>
              <a:gd name="connsiteY2-2744" fmla="*/ 149342 h 2282917"/>
              <a:gd name="connsiteX3-2745" fmla="*/ 10549405 w 12329468"/>
              <a:gd name="connsiteY3-2746" fmla="*/ 334 h 2282917"/>
              <a:gd name="connsiteX4-2747" fmla="*/ 9531674 w 12329468"/>
              <a:gd name="connsiteY4-2748" fmla="*/ 304627 h 2282917"/>
              <a:gd name="connsiteX5-2749" fmla="*/ 8122735 w 12329468"/>
              <a:gd name="connsiteY5-2750" fmla="*/ 8468 h 2282917"/>
              <a:gd name="connsiteX6-2751" fmla="*/ 6692449 w 12329468"/>
              <a:gd name="connsiteY6-2752" fmla="*/ 205621 h 2282917"/>
              <a:gd name="connsiteX7-2753" fmla="*/ 5358227 w 12329468"/>
              <a:gd name="connsiteY7-2754" fmla="*/ 8295 h 2282917"/>
              <a:gd name="connsiteX8-2755" fmla="*/ 3639004 w 12329468"/>
              <a:gd name="connsiteY8-2756" fmla="*/ 370232 h 2282917"/>
              <a:gd name="connsiteX9-2757" fmla="*/ 1834344 w 12329468"/>
              <a:gd name="connsiteY9-2758" fmla="*/ 17297 h 2282917"/>
              <a:gd name="connsiteX10-2759" fmla="*/ 63010 w 12329468"/>
              <a:gd name="connsiteY10-2760" fmla="*/ 103580 h 2282917"/>
              <a:gd name="connsiteX11-2761" fmla="*/ 96427 w 12329468"/>
              <a:gd name="connsiteY11-2762" fmla="*/ 2052145 h 2282917"/>
              <a:gd name="connsiteX0-2763" fmla="*/ 96427 w 12329468"/>
              <a:gd name="connsiteY0-2764" fmla="*/ 2052145 h 2282917"/>
              <a:gd name="connsiteX1-2765" fmla="*/ 12153848 w 12329468"/>
              <a:gd name="connsiteY1-2766" fmla="*/ 2064013 h 2282917"/>
              <a:gd name="connsiteX2-2767" fmla="*/ 12172770 w 12329468"/>
              <a:gd name="connsiteY2-2768" fmla="*/ 149342 h 2282917"/>
              <a:gd name="connsiteX3-2769" fmla="*/ 10549405 w 12329468"/>
              <a:gd name="connsiteY3-2770" fmla="*/ 334 h 2282917"/>
              <a:gd name="connsiteX4-2771" fmla="*/ 9531674 w 12329468"/>
              <a:gd name="connsiteY4-2772" fmla="*/ 304627 h 2282917"/>
              <a:gd name="connsiteX5-2773" fmla="*/ 8122735 w 12329468"/>
              <a:gd name="connsiteY5-2774" fmla="*/ 8468 h 2282917"/>
              <a:gd name="connsiteX6-2775" fmla="*/ 6692449 w 12329468"/>
              <a:gd name="connsiteY6-2776" fmla="*/ 205621 h 2282917"/>
              <a:gd name="connsiteX7-2777" fmla="*/ 5358227 w 12329468"/>
              <a:gd name="connsiteY7-2778" fmla="*/ 8295 h 2282917"/>
              <a:gd name="connsiteX8-2779" fmla="*/ 3639004 w 12329468"/>
              <a:gd name="connsiteY8-2780" fmla="*/ 370232 h 2282917"/>
              <a:gd name="connsiteX9-2781" fmla="*/ 1834344 w 12329468"/>
              <a:gd name="connsiteY9-2782" fmla="*/ 17297 h 2282917"/>
              <a:gd name="connsiteX10-2783" fmla="*/ 63010 w 12329468"/>
              <a:gd name="connsiteY10-2784" fmla="*/ 103580 h 2282917"/>
              <a:gd name="connsiteX11-2785" fmla="*/ 96427 w 12329468"/>
              <a:gd name="connsiteY11-2786" fmla="*/ 2052145 h 2282917"/>
              <a:gd name="connsiteX0-2787" fmla="*/ 96427 w 12329468"/>
              <a:gd name="connsiteY0-2788" fmla="*/ 2052145 h 2282917"/>
              <a:gd name="connsiteX1-2789" fmla="*/ 12153848 w 12329468"/>
              <a:gd name="connsiteY1-2790" fmla="*/ 2064013 h 2282917"/>
              <a:gd name="connsiteX2-2791" fmla="*/ 12172770 w 12329468"/>
              <a:gd name="connsiteY2-2792" fmla="*/ 149342 h 2282917"/>
              <a:gd name="connsiteX3-2793" fmla="*/ 10549405 w 12329468"/>
              <a:gd name="connsiteY3-2794" fmla="*/ 334 h 2282917"/>
              <a:gd name="connsiteX4-2795" fmla="*/ 9531674 w 12329468"/>
              <a:gd name="connsiteY4-2796" fmla="*/ 304627 h 2282917"/>
              <a:gd name="connsiteX5-2797" fmla="*/ 8122735 w 12329468"/>
              <a:gd name="connsiteY5-2798" fmla="*/ 8468 h 2282917"/>
              <a:gd name="connsiteX6-2799" fmla="*/ 6692449 w 12329468"/>
              <a:gd name="connsiteY6-2800" fmla="*/ 205621 h 2282917"/>
              <a:gd name="connsiteX7-2801" fmla="*/ 5358227 w 12329468"/>
              <a:gd name="connsiteY7-2802" fmla="*/ 8295 h 2282917"/>
              <a:gd name="connsiteX8-2803" fmla="*/ 2873922 w 12329468"/>
              <a:gd name="connsiteY8-2804" fmla="*/ 334973 h 2282917"/>
              <a:gd name="connsiteX9-2805" fmla="*/ 1834344 w 12329468"/>
              <a:gd name="connsiteY9-2806" fmla="*/ 17297 h 2282917"/>
              <a:gd name="connsiteX10-2807" fmla="*/ 63010 w 12329468"/>
              <a:gd name="connsiteY10-2808" fmla="*/ 103580 h 2282917"/>
              <a:gd name="connsiteX11-2809" fmla="*/ 96427 w 12329468"/>
              <a:gd name="connsiteY11-2810" fmla="*/ 2052145 h 2282917"/>
              <a:gd name="connsiteX0-2811" fmla="*/ 96427 w 12329468"/>
              <a:gd name="connsiteY0-2812" fmla="*/ 2052145 h 2282917"/>
              <a:gd name="connsiteX1-2813" fmla="*/ 12153848 w 12329468"/>
              <a:gd name="connsiteY1-2814" fmla="*/ 2064013 h 2282917"/>
              <a:gd name="connsiteX2-2815" fmla="*/ 12172770 w 12329468"/>
              <a:gd name="connsiteY2-2816" fmla="*/ 149342 h 2282917"/>
              <a:gd name="connsiteX3-2817" fmla="*/ 10549405 w 12329468"/>
              <a:gd name="connsiteY3-2818" fmla="*/ 334 h 2282917"/>
              <a:gd name="connsiteX4-2819" fmla="*/ 9531674 w 12329468"/>
              <a:gd name="connsiteY4-2820" fmla="*/ 304627 h 2282917"/>
              <a:gd name="connsiteX5-2821" fmla="*/ 8122735 w 12329468"/>
              <a:gd name="connsiteY5-2822" fmla="*/ 8468 h 2282917"/>
              <a:gd name="connsiteX6-2823" fmla="*/ 6692449 w 12329468"/>
              <a:gd name="connsiteY6-2824" fmla="*/ 205621 h 2282917"/>
              <a:gd name="connsiteX7-2825" fmla="*/ 5358227 w 12329468"/>
              <a:gd name="connsiteY7-2826" fmla="*/ 8295 h 2282917"/>
              <a:gd name="connsiteX8-2827" fmla="*/ 2873922 w 12329468"/>
              <a:gd name="connsiteY8-2828" fmla="*/ 334973 h 2282917"/>
              <a:gd name="connsiteX9-2829" fmla="*/ 1834344 w 12329468"/>
              <a:gd name="connsiteY9-2830" fmla="*/ 17297 h 2282917"/>
              <a:gd name="connsiteX10-2831" fmla="*/ 63010 w 12329468"/>
              <a:gd name="connsiteY10-2832" fmla="*/ 103580 h 2282917"/>
              <a:gd name="connsiteX11-2833" fmla="*/ 96427 w 12329468"/>
              <a:gd name="connsiteY11-2834" fmla="*/ 2052145 h 2282917"/>
              <a:gd name="connsiteX0-2835" fmla="*/ 96427 w 12329468"/>
              <a:gd name="connsiteY0-2836" fmla="*/ 2052145 h 2282917"/>
              <a:gd name="connsiteX1-2837" fmla="*/ 12153848 w 12329468"/>
              <a:gd name="connsiteY1-2838" fmla="*/ 2064013 h 2282917"/>
              <a:gd name="connsiteX2-2839" fmla="*/ 12172770 w 12329468"/>
              <a:gd name="connsiteY2-2840" fmla="*/ 149342 h 2282917"/>
              <a:gd name="connsiteX3-2841" fmla="*/ 10549405 w 12329468"/>
              <a:gd name="connsiteY3-2842" fmla="*/ 334 h 2282917"/>
              <a:gd name="connsiteX4-2843" fmla="*/ 9531674 w 12329468"/>
              <a:gd name="connsiteY4-2844" fmla="*/ 304627 h 2282917"/>
              <a:gd name="connsiteX5-2845" fmla="*/ 8122735 w 12329468"/>
              <a:gd name="connsiteY5-2846" fmla="*/ 8468 h 2282917"/>
              <a:gd name="connsiteX6-2847" fmla="*/ 6692449 w 12329468"/>
              <a:gd name="connsiteY6-2848" fmla="*/ 205621 h 2282917"/>
              <a:gd name="connsiteX7-2849" fmla="*/ 5358227 w 12329468"/>
              <a:gd name="connsiteY7-2850" fmla="*/ 8295 h 2282917"/>
              <a:gd name="connsiteX8-2851" fmla="*/ 2873922 w 12329468"/>
              <a:gd name="connsiteY8-2852" fmla="*/ 334973 h 2282917"/>
              <a:gd name="connsiteX9-2853" fmla="*/ 1834344 w 12329468"/>
              <a:gd name="connsiteY9-2854" fmla="*/ 17297 h 2282917"/>
              <a:gd name="connsiteX10-2855" fmla="*/ 63010 w 12329468"/>
              <a:gd name="connsiteY10-2856" fmla="*/ 103580 h 2282917"/>
              <a:gd name="connsiteX11-2857" fmla="*/ 96427 w 12329468"/>
              <a:gd name="connsiteY11-2858" fmla="*/ 2052145 h 2282917"/>
              <a:gd name="connsiteX0-2859" fmla="*/ 96427 w 12329468"/>
              <a:gd name="connsiteY0-2860" fmla="*/ 2052145 h 2282917"/>
              <a:gd name="connsiteX1-2861" fmla="*/ 12153848 w 12329468"/>
              <a:gd name="connsiteY1-2862" fmla="*/ 2064013 h 2282917"/>
              <a:gd name="connsiteX2-2863" fmla="*/ 12172770 w 12329468"/>
              <a:gd name="connsiteY2-2864" fmla="*/ 149342 h 2282917"/>
              <a:gd name="connsiteX3-2865" fmla="*/ 10549405 w 12329468"/>
              <a:gd name="connsiteY3-2866" fmla="*/ 334 h 2282917"/>
              <a:gd name="connsiteX4-2867" fmla="*/ 9531674 w 12329468"/>
              <a:gd name="connsiteY4-2868" fmla="*/ 304627 h 2282917"/>
              <a:gd name="connsiteX5-2869" fmla="*/ 8122735 w 12329468"/>
              <a:gd name="connsiteY5-2870" fmla="*/ 8468 h 2282917"/>
              <a:gd name="connsiteX6-2871" fmla="*/ 6692449 w 12329468"/>
              <a:gd name="connsiteY6-2872" fmla="*/ 205621 h 2282917"/>
              <a:gd name="connsiteX7-2873" fmla="*/ 5358227 w 12329468"/>
              <a:gd name="connsiteY7-2874" fmla="*/ 8295 h 2282917"/>
              <a:gd name="connsiteX8-2875" fmla="*/ 2895783 w 12329468"/>
              <a:gd name="connsiteY8-2876" fmla="*/ 352604 h 2282917"/>
              <a:gd name="connsiteX9-2877" fmla="*/ 1834344 w 12329468"/>
              <a:gd name="connsiteY9-2878" fmla="*/ 17297 h 2282917"/>
              <a:gd name="connsiteX10-2879" fmla="*/ 63010 w 12329468"/>
              <a:gd name="connsiteY10-2880" fmla="*/ 103580 h 2282917"/>
              <a:gd name="connsiteX11-2881" fmla="*/ 96427 w 12329468"/>
              <a:gd name="connsiteY11-2882" fmla="*/ 2052145 h 2282917"/>
              <a:gd name="connsiteX0-2883" fmla="*/ 96427 w 12329468"/>
              <a:gd name="connsiteY0-2884" fmla="*/ 2058208 h 2288980"/>
              <a:gd name="connsiteX1-2885" fmla="*/ 12153848 w 12329468"/>
              <a:gd name="connsiteY1-2886" fmla="*/ 2070076 h 2288980"/>
              <a:gd name="connsiteX2-2887" fmla="*/ 12172770 w 12329468"/>
              <a:gd name="connsiteY2-2888" fmla="*/ 155405 h 2288980"/>
              <a:gd name="connsiteX3-2889" fmla="*/ 10549405 w 12329468"/>
              <a:gd name="connsiteY3-2890" fmla="*/ 6397 h 2288980"/>
              <a:gd name="connsiteX4-2891" fmla="*/ 9531674 w 12329468"/>
              <a:gd name="connsiteY4-2892" fmla="*/ 310690 h 2288980"/>
              <a:gd name="connsiteX5-2893" fmla="*/ 8122735 w 12329468"/>
              <a:gd name="connsiteY5-2894" fmla="*/ 14531 h 2288980"/>
              <a:gd name="connsiteX6-2895" fmla="*/ 6692449 w 12329468"/>
              <a:gd name="connsiteY6-2896" fmla="*/ 211684 h 2288980"/>
              <a:gd name="connsiteX7-2897" fmla="*/ 5358227 w 12329468"/>
              <a:gd name="connsiteY7-2898" fmla="*/ 14358 h 2288980"/>
              <a:gd name="connsiteX8-2899" fmla="*/ 2895783 w 12329468"/>
              <a:gd name="connsiteY8-2900" fmla="*/ 358667 h 2288980"/>
              <a:gd name="connsiteX9-2901" fmla="*/ 1834344 w 12329468"/>
              <a:gd name="connsiteY9-2902" fmla="*/ 23360 h 2288980"/>
              <a:gd name="connsiteX10-2903" fmla="*/ 63010 w 12329468"/>
              <a:gd name="connsiteY10-2904" fmla="*/ 109643 h 2288980"/>
              <a:gd name="connsiteX11-2905" fmla="*/ 96427 w 12329468"/>
              <a:gd name="connsiteY11-2906" fmla="*/ 2058208 h 2288980"/>
              <a:gd name="connsiteX0-2907" fmla="*/ 96427 w 12329468"/>
              <a:gd name="connsiteY0-2908" fmla="*/ 2058208 h 2288980"/>
              <a:gd name="connsiteX1-2909" fmla="*/ 12153848 w 12329468"/>
              <a:gd name="connsiteY1-2910" fmla="*/ 2070076 h 2288980"/>
              <a:gd name="connsiteX2-2911" fmla="*/ 12172770 w 12329468"/>
              <a:gd name="connsiteY2-2912" fmla="*/ 155405 h 2288980"/>
              <a:gd name="connsiteX3-2913" fmla="*/ 10549405 w 12329468"/>
              <a:gd name="connsiteY3-2914" fmla="*/ 6397 h 2288980"/>
              <a:gd name="connsiteX4-2915" fmla="*/ 9531674 w 12329468"/>
              <a:gd name="connsiteY4-2916" fmla="*/ 310690 h 2288980"/>
              <a:gd name="connsiteX5-2917" fmla="*/ 8439698 w 12329468"/>
              <a:gd name="connsiteY5-2918" fmla="*/ 420019 h 2288980"/>
              <a:gd name="connsiteX6-2919" fmla="*/ 6692449 w 12329468"/>
              <a:gd name="connsiteY6-2920" fmla="*/ 211684 h 2288980"/>
              <a:gd name="connsiteX7-2921" fmla="*/ 5358227 w 12329468"/>
              <a:gd name="connsiteY7-2922" fmla="*/ 14358 h 2288980"/>
              <a:gd name="connsiteX8-2923" fmla="*/ 2895783 w 12329468"/>
              <a:gd name="connsiteY8-2924" fmla="*/ 358667 h 2288980"/>
              <a:gd name="connsiteX9-2925" fmla="*/ 1834344 w 12329468"/>
              <a:gd name="connsiteY9-2926" fmla="*/ 23360 h 2288980"/>
              <a:gd name="connsiteX10-2927" fmla="*/ 63010 w 12329468"/>
              <a:gd name="connsiteY10-2928" fmla="*/ 109643 h 2288980"/>
              <a:gd name="connsiteX11-2929" fmla="*/ 96427 w 12329468"/>
              <a:gd name="connsiteY11-2930" fmla="*/ 2058208 h 2288980"/>
              <a:gd name="connsiteX0-2931" fmla="*/ 96427 w 12329468"/>
              <a:gd name="connsiteY0-2932" fmla="*/ 2058208 h 2288980"/>
              <a:gd name="connsiteX1-2933" fmla="*/ 12153848 w 12329468"/>
              <a:gd name="connsiteY1-2934" fmla="*/ 2070076 h 2288980"/>
              <a:gd name="connsiteX2-2935" fmla="*/ 12172770 w 12329468"/>
              <a:gd name="connsiteY2-2936" fmla="*/ 155405 h 2288980"/>
              <a:gd name="connsiteX3-2937" fmla="*/ 10549405 w 12329468"/>
              <a:gd name="connsiteY3-2938" fmla="*/ 6397 h 2288980"/>
              <a:gd name="connsiteX4-2939" fmla="*/ 9356798 w 12329468"/>
              <a:gd name="connsiteY4-2940" fmla="*/ 222541 h 2288980"/>
              <a:gd name="connsiteX5-2941" fmla="*/ 8439698 w 12329468"/>
              <a:gd name="connsiteY5-2942" fmla="*/ 420019 h 2288980"/>
              <a:gd name="connsiteX6-2943" fmla="*/ 6692449 w 12329468"/>
              <a:gd name="connsiteY6-2944" fmla="*/ 211684 h 2288980"/>
              <a:gd name="connsiteX7-2945" fmla="*/ 5358227 w 12329468"/>
              <a:gd name="connsiteY7-2946" fmla="*/ 14358 h 2288980"/>
              <a:gd name="connsiteX8-2947" fmla="*/ 2895783 w 12329468"/>
              <a:gd name="connsiteY8-2948" fmla="*/ 358667 h 2288980"/>
              <a:gd name="connsiteX9-2949" fmla="*/ 1834344 w 12329468"/>
              <a:gd name="connsiteY9-2950" fmla="*/ 23360 h 2288980"/>
              <a:gd name="connsiteX10-2951" fmla="*/ 63010 w 12329468"/>
              <a:gd name="connsiteY10-2952" fmla="*/ 109643 h 2288980"/>
              <a:gd name="connsiteX11-2953" fmla="*/ 96427 w 12329468"/>
              <a:gd name="connsiteY11-2954" fmla="*/ 2058208 h 2288980"/>
              <a:gd name="connsiteX0-2955" fmla="*/ 96427 w 12329468"/>
              <a:gd name="connsiteY0-2956" fmla="*/ 2058208 h 2288980"/>
              <a:gd name="connsiteX1-2957" fmla="*/ 12153848 w 12329468"/>
              <a:gd name="connsiteY1-2958" fmla="*/ 2070076 h 2288980"/>
              <a:gd name="connsiteX2-2959" fmla="*/ 12172770 w 12329468"/>
              <a:gd name="connsiteY2-2960" fmla="*/ 155405 h 2288980"/>
              <a:gd name="connsiteX3-2961" fmla="*/ 10614983 w 12329468"/>
              <a:gd name="connsiteY3-2962" fmla="*/ 314921 h 2288980"/>
              <a:gd name="connsiteX4-2963" fmla="*/ 9356798 w 12329468"/>
              <a:gd name="connsiteY4-2964" fmla="*/ 222541 h 2288980"/>
              <a:gd name="connsiteX5-2965" fmla="*/ 8439698 w 12329468"/>
              <a:gd name="connsiteY5-2966" fmla="*/ 420019 h 2288980"/>
              <a:gd name="connsiteX6-2967" fmla="*/ 6692449 w 12329468"/>
              <a:gd name="connsiteY6-2968" fmla="*/ 211684 h 2288980"/>
              <a:gd name="connsiteX7-2969" fmla="*/ 5358227 w 12329468"/>
              <a:gd name="connsiteY7-2970" fmla="*/ 14358 h 2288980"/>
              <a:gd name="connsiteX8-2971" fmla="*/ 2895783 w 12329468"/>
              <a:gd name="connsiteY8-2972" fmla="*/ 358667 h 2288980"/>
              <a:gd name="connsiteX9-2973" fmla="*/ 1834344 w 12329468"/>
              <a:gd name="connsiteY9-2974" fmla="*/ 23360 h 2288980"/>
              <a:gd name="connsiteX10-2975" fmla="*/ 63010 w 12329468"/>
              <a:gd name="connsiteY10-2976" fmla="*/ 109643 h 2288980"/>
              <a:gd name="connsiteX11-2977" fmla="*/ 96427 w 12329468"/>
              <a:gd name="connsiteY11-2978" fmla="*/ 2058208 h 2288980"/>
              <a:gd name="connsiteX0-2979" fmla="*/ 96427 w 12329468"/>
              <a:gd name="connsiteY0-2980" fmla="*/ 2058208 h 2288980"/>
              <a:gd name="connsiteX1-2981" fmla="*/ 12153848 w 12329468"/>
              <a:gd name="connsiteY1-2982" fmla="*/ 2070076 h 2288980"/>
              <a:gd name="connsiteX2-2983" fmla="*/ 12172770 w 12329468"/>
              <a:gd name="connsiteY2-2984" fmla="*/ 155405 h 2288980"/>
              <a:gd name="connsiteX3-2985" fmla="*/ 10614983 w 12329468"/>
              <a:gd name="connsiteY3-2986" fmla="*/ 314921 h 2288980"/>
              <a:gd name="connsiteX4-2987" fmla="*/ 9356798 w 12329468"/>
              <a:gd name="connsiteY4-2988" fmla="*/ 222541 h 2288980"/>
              <a:gd name="connsiteX5-2989" fmla="*/ 8439698 w 12329468"/>
              <a:gd name="connsiteY5-2990" fmla="*/ 420019 h 2288980"/>
              <a:gd name="connsiteX6-2991" fmla="*/ 6692449 w 12329468"/>
              <a:gd name="connsiteY6-2992" fmla="*/ 211684 h 2288980"/>
              <a:gd name="connsiteX7-2993" fmla="*/ 5358227 w 12329468"/>
              <a:gd name="connsiteY7-2994" fmla="*/ 14358 h 2288980"/>
              <a:gd name="connsiteX8-2995" fmla="*/ 2895783 w 12329468"/>
              <a:gd name="connsiteY8-2996" fmla="*/ 358667 h 2288980"/>
              <a:gd name="connsiteX9-2997" fmla="*/ 1834344 w 12329468"/>
              <a:gd name="connsiteY9-2998" fmla="*/ 23360 h 2288980"/>
              <a:gd name="connsiteX10-2999" fmla="*/ 63010 w 12329468"/>
              <a:gd name="connsiteY10-3000" fmla="*/ 109643 h 2288980"/>
              <a:gd name="connsiteX11-3001" fmla="*/ 96427 w 12329468"/>
              <a:gd name="connsiteY11-3002" fmla="*/ 2058208 h 2288980"/>
              <a:gd name="connsiteX0-3003" fmla="*/ 96427 w 12329468"/>
              <a:gd name="connsiteY0-3004" fmla="*/ 2058208 h 2288980"/>
              <a:gd name="connsiteX1-3005" fmla="*/ 12153848 w 12329468"/>
              <a:gd name="connsiteY1-3006" fmla="*/ 2070076 h 2288980"/>
              <a:gd name="connsiteX2-3007" fmla="*/ 12172770 w 12329468"/>
              <a:gd name="connsiteY2-3008" fmla="*/ 155405 h 2288980"/>
              <a:gd name="connsiteX3-3009" fmla="*/ 10614983 w 12329468"/>
              <a:gd name="connsiteY3-3010" fmla="*/ 314921 h 2288980"/>
              <a:gd name="connsiteX4-3011" fmla="*/ 9356798 w 12329468"/>
              <a:gd name="connsiteY4-3012" fmla="*/ 222541 h 2288980"/>
              <a:gd name="connsiteX5-3013" fmla="*/ 8439698 w 12329468"/>
              <a:gd name="connsiteY5-3014" fmla="*/ 420019 h 2288980"/>
              <a:gd name="connsiteX6-3015" fmla="*/ 6692449 w 12329468"/>
              <a:gd name="connsiteY6-3016" fmla="*/ 211684 h 2288980"/>
              <a:gd name="connsiteX7-3017" fmla="*/ 5358227 w 12329468"/>
              <a:gd name="connsiteY7-3018" fmla="*/ 14358 h 2288980"/>
              <a:gd name="connsiteX8-3019" fmla="*/ 2895783 w 12329468"/>
              <a:gd name="connsiteY8-3020" fmla="*/ 358667 h 2288980"/>
              <a:gd name="connsiteX9-3021" fmla="*/ 1834344 w 12329468"/>
              <a:gd name="connsiteY9-3022" fmla="*/ 23360 h 2288980"/>
              <a:gd name="connsiteX10-3023" fmla="*/ 63010 w 12329468"/>
              <a:gd name="connsiteY10-3024" fmla="*/ 109643 h 2288980"/>
              <a:gd name="connsiteX11-3025" fmla="*/ 96427 w 12329468"/>
              <a:gd name="connsiteY11-3026" fmla="*/ 2058208 h 2288980"/>
              <a:gd name="connsiteX0-3027" fmla="*/ 96427 w 12329468"/>
              <a:gd name="connsiteY0-3028" fmla="*/ 2058208 h 2288980"/>
              <a:gd name="connsiteX1-3029" fmla="*/ 12153848 w 12329468"/>
              <a:gd name="connsiteY1-3030" fmla="*/ 2070076 h 2288980"/>
              <a:gd name="connsiteX2-3031" fmla="*/ 12172770 w 12329468"/>
              <a:gd name="connsiteY2-3032" fmla="*/ 155405 h 2288980"/>
              <a:gd name="connsiteX3-3033" fmla="*/ 10614983 w 12329468"/>
              <a:gd name="connsiteY3-3034" fmla="*/ 314921 h 2288980"/>
              <a:gd name="connsiteX4-3035" fmla="*/ 9433306 w 12329468"/>
              <a:gd name="connsiteY4-3036" fmla="*/ 204911 h 2288980"/>
              <a:gd name="connsiteX5-3037" fmla="*/ 8439698 w 12329468"/>
              <a:gd name="connsiteY5-3038" fmla="*/ 420019 h 2288980"/>
              <a:gd name="connsiteX6-3039" fmla="*/ 6692449 w 12329468"/>
              <a:gd name="connsiteY6-3040" fmla="*/ 211684 h 2288980"/>
              <a:gd name="connsiteX7-3041" fmla="*/ 5358227 w 12329468"/>
              <a:gd name="connsiteY7-3042" fmla="*/ 14358 h 2288980"/>
              <a:gd name="connsiteX8-3043" fmla="*/ 2895783 w 12329468"/>
              <a:gd name="connsiteY8-3044" fmla="*/ 358667 h 2288980"/>
              <a:gd name="connsiteX9-3045" fmla="*/ 1834344 w 12329468"/>
              <a:gd name="connsiteY9-3046" fmla="*/ 23360 h 2288980"/>
              <a:gd name="connsiteX10-3047" fmla="*/ 63010 w 12329468"/>
              <a:gd name="connsiteY10-3048" fmla="*/ 109643 h 2288980"/>
              <a:gd name="connsiteX11-3049" fmla="*/ 96427 w 12329468"/>
              <a:gd name="connsiteY11-3050" fmla="*/ 2058208 h 2288980"/>
              <a:gd name="connsiteX0-3051" fmla="*/ 96427 w 12329468"/>
              <a:gd name="connsiteY0-3052" fmla="*/ 2058208 h 2288980"/>
              <a:gd name="connsiteX1-3053" fmla="*/ 12153848 w 12329468"/>
              <a:gd name="connsiteY1-3054" fmla="*/ 2070076 h 2288980"/>
              <a:gd name="connsiteX2-3055" fmla="*/ 12172770 w 12329468"/>
              <a:gd name="connsiteY2-3056" fmla="*/ 155405 h 2288980"/>
              <a:gd name="connsiteX3-3057" fmla="*/ 10614983 w 12329468"/>
              <a:gd name="connsiteY3-3058" fmla="*/ 314921 h 2288980"/>
              <a:gd name="connsiteX4-3059" fmla="*/ 9433306 w 12329468"/>
              <a:gd name="connsiteY4-3060" fmla="*/ 204911 h 2288980"/>
              <a:gd name="connsiteX5-3061" fmla="*/ 8439698 w 12329468"/>
              <a:gd name="connsiteY5-3062" fmla="*/ 420019 h 2288980"/>
              <a:gd name="connsiteX6-3063" fmla="*/ 6692449 w 12329468"/>
              <a:gd name="connsiteY6-3064" fmla="*/ 211684 h 2288980"/>
              <a:gd name="connsiteX7-3065" fmla="*/ 5358227 w 12329468"/>
              <a:gd name="connsiteY7-3066" fmla="*/ 14358 h 2288980"/>
              <a:gd name="connsiteX8-3067" fmla="*/ 2895783 w 12329468"/>
              <a:gd name="connsiteY8-3068" fmla="*/ 358667 h 2288980"/>
              <a:gd name="connsiteX9-3069" fmla="*/ 1834344 w 12329468"/>
              <a:gd name="connsiteY9-3070" fmla="*/ 23360 h 2288980"/>
              <a:gd name="connsiteX10-3071" fmla="*/ 63010 w 12329468"/>
              <a:gd name="connsiteY10-3072" fmla="*/ 109643 h 2288980"/>
              <a:gd name="connsiteX11-3073" fmla="*/ 96427 w 12329468"/>
              <a:gd name="connsiteY11-3074" fmla="*/ 2058208 h 2288980"/>
              <a:gd name="connsiteX0-3075" fmla="*/ 96427 w 12323887"/>
              <a:gd name="connsiteY0-3076" fmla="*/ 2058208 h 2288980"/>
              <a:gd name="connsiteX1-3077" fmla="*/ 12153848 w 12323887"/>
              <a:gd name="connsiteY1-3078" fmla="*/ 2070076 h 2288980"/>
              <a:gd name="connsiteX2-3079" fmla="*/ 12161841 w 12323887"/>
              <a:gd name="connsiteY2-3080" fmla="*/ 252369 h 2288980"/>
              <a:gd name="connsiteX3-3081" fmla="*/ 10614983 w 12323887"/>
              <a:gd name="connsiteY3-3082" fmla="*/ 314921 h 2288980"/>
              <a:gd name="connsiteX4-3083" fmla="*/ 9433306 w 12323887"/>
              <a:gd name="connsiteY4-3084" fmla="*/ 204911 h 2288980"/>
              <a:gd name="connsiteX5-3085" fmla="*/ 8439698 w 12323887"/>
              <a:gd name="connsiteY5-3086" fmla="*/ 420019 h 2288980"/>
              <a:gd name="connsiteX6-3087" fmla="*/ 6692449 w 12323887"/>
              <a:gd name="connsiteY6-3088" fmla="*/ 211684 h 2288980"/>
              <a:gd name="connsiteX7-3089" fmla="*/ 5358227 w 12323887"/>
              <a:gd name="connsiteY7-3090" fmla="*/ 14358 h 2288980"/>
              <a:gd name="connsiteX8-3091" fmla="*/ 2895783 w 12323887"/>
              <a:gd name="connsiteY8-3092" fmla="*/ 358667 h 2288980"/>
              <a:gd name="connsiteX9-3093" fmla="*/ 1834344 w 12323887"/>
              <a:gd name="connsiteY9-3094" fmla="*/ 23360 h 2288980"/>
              <a:gd name="connsiteX10-3095" fmla="*/ 63010 w 12323887"/>
              <a:gd name="connsiteY10-3096" fmla="*/ 109643 h 2288980"/>
              <a:gd name="connsiteX11-3097" fmla="*/ 96427 w 12323887"/>
              <a:gd name="connsiteY11-3098" fmla="*/ 2058208 h 2288980"/>
              <a:gd name="connsiteX0-3099" fmla="*/ 96427 w 12323887"/>
              <a:gd name="connsiteY0-3100" fmla="*/ 2058208 h 2288980"/>
              <a:gd name="connsiteX1-3101" fmla="*/ 12153848 w 12323887"/>
              <a:gd name="connsiteY1-3102" fmla="*/ 2070076 h 2288980"/>
              <a:gd name="connsiteX2-3103" fmla="*/ 12161841 w 12323887"/>
              <a:gd name="connsiteY2-3104" fmla="*/ 252369 h 2288980"/>
              <a:gd name="connsiteX3-3105" fmla="*/ 10614983 w 12323887"/>
              <a:gd name="connsiteY3-3106" fmla="*/ 314921 h 2288980"/>
              <a:gd name="connsiteX4-3107" fmla="*/ 9433306 w 12323887"/>
              <a:gd name="connsiteY4-3108" fmla="*/ 204911 h 2288980"/>
              <a:gd name="connsiteX5-3109" fmla="*/ 8439698 w 12323887"/>
              <a:gd name="connsiteY5-3110" fmla="*/ 420019 h 2288980"/>
              <a:gd name="connsiteX6-3111" fmla="*/ 6692449 w 12323887"/>
              <a:gd name="connsiteY6-3112" fmla="*/ 211684 h 2288980"/>
              <a:gd name="connsiteX7-3113" fmla="*/ 5358227 w 12323887"/>
              <a:gd name="connsiteY7-3114" fmla="*/ 14358 h 2288980"/>
              <a:gd name="connsiteX8-3115" fmla="*/ 2895783 w 12323887"/>
              <a:gd name="connsiteY8-3116" fmla="*/ 358667 h 2288980"/>
              <a:gd name="connsiteX9-3117" fmla="*/ 1834344 w 12323887"/>
              <a:gd name="connsiteY9-3118" fmla="*/ 23360 h 2288980"/>
              <a:gd name="connsiteX10-3119" fmla="*/ 63010 w 12323887"/>
              <a:gd name="connsiteY10-3120" fmla="*/ 109643 h 2288980"/>
              <a:gd name="connsiteX11-3121" fmla="*/ 96427 w 12323887"/>
              <a:gd name="connsiteY11-3122" fmla="*/ 2058208 h 22889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13" y="connsiteY8-114"/>
              </a:cxn>
              <a:cxn ang="0">
                <a:pos x="connsiteX9-673" y="connsiteY9-674"/>
              </a:cxn>
              <a:cxn ang="0">
                <a:pos x="connsiteX10-795" y="connsiteY10-796"/>
              </a:cxn>
              <a:cxn ang="0">
                <a:pos x="connsiteX11-819" y="connsiteY11-820"/>
              </a:cxn>
            </a:cxnLst>
            <a:rect l="l" t="t" r="r" b="b"/>
            <a:pathLst>
              <a:path w="12323887" h="2288980">
                <a:moveTo>
                  <a:pt x="96427" y="2058208"/>
                </a:moveTo>
                <a:cubicBezTo>
                  <a:pt x="2104280" y="2352625"/>
                  <a:pt x="10151426" y="2374747"/>
                  <a:pt x="12153848" y="2070076"/>
                </a:cubicBezTo>
                <a:cubicBezTo>
                  <a:pt x="12382447" y="1717552"/>
                  <a:pt x="12376023" y="610163"/>
                  <a:pt x="12161841" y="252369"/>
                </a:cubicBezTo>
                <a:cubicBezTo>
                  <a:pt x="11444513" y="65892"/>
                  <a:pt x="11257221" y="202874"/>
                  <a:pt x="10614983" y="314921"/>
                </a:cubicBezTo>
                <a:cubicBezTo>
                  <a:pt x="10114340" y="392562"/>
                  <a:pt x="9945647" y="204911"/>
                  <a:pt x="9433306" y="204911"/>
                </a:cubicBezTo>
                <a:cubicBezTo>
                  <a:pt x="8910290" y="213162"/>
                  <a:pt x="8939316" y="456018"/>
                  <a:pt x="8439698" y="420019"/>
                </a:cubicBezTo>
                <a:cubicBezTo>
                  <a:pt x="7920241" y="378767"/>
                  <a:pt x="7297297" y="203432"/>
                  <a:pt x="6692449" y="211684"/>
                </a:cubicBezTo>
                <a:cubicBezTo>
                  <a:pt x="6183666" y="211683"/>
                  <a:pt x="5916286" y="46900"/>
                  <a:pt x="5358227" y="14358"/>
                </a:cubicBezTo>
                <a:cubicBezTo>
                  <a:pt x="3520928" y="-85282"/>
                  <a:pt x="3540161" y="366573"/>
                  <a:pt x="2895783" y="358667"/>
                </a:cubicBezTo>
                <a:cubicBezTo>
                  <a:pt x="2488729" y="307458"/>
                  <a:pt x="2453423" y="123710"/>
                  <a:pt x="1834344" y="23360"/>
                </a:cubicBezTo>
                <a:cubicBezTo>
                  <a:pt x="1392932" y="-6024"/>
                  <a:pt x="366431" y="263076"/>
                  <a:pt x="63010" y="109643"/>
                </a:cubicBezTo>
                <a:cubicBezTo>
                  <a:pt x="-59044" y="652003"/>
                  <a:pt x="20781" y="1452069"/>
                  <a:pt x="96427" y="2058208"/>
                </a:cubicBezTo>
                <a:close/>
              </a:path>
            </a:pathLst>
          </a:custGeom>
          <a:solidFill>
            <a:srgbClr val="CCE8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786663" y="885828"/>
            <a:ext cx="4601738" cy="4601738"/>
            <a:chOff x="3786663" y="885828"/>
            <a:chExt cx="4601738" cy="4601738"/>
          </a:xfrm>
        </p:grpSpPr>
        <p:sp>
          <p:nvSpPr>
            <p:cNvPr id="15" name="椭圆 14"/>
            <p:cNvSpPr/>
            <p:nvPr/>
          </p:nvSpPr>
          <p:spPr>
            <a:xfrm>
              <a:off x="3786663" y="885828"/>
              <a:ext cx="4601738" cy="4601738"/>
            </a:xfrm>
            <a:prstGeom prst="ellipse">
              <a:avLst/>
            </a:prstGeom>
            <a:solidFill>
              <a:schemeClr val="bg1"/>
            </a:solidFill>
            <a:ln w="28575">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4236560" y="1335725"/>
              <a:ext cx="3701944" cy="3701944"/>
            </a:xfrm>
            <a:prstGeom prst="ellipse">
              <a:avLst/>
            </a:prstGeom>
            <a:solidFill>
              <a:srgbClr val="F3D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110049" y="1209214"/>
              <a:ext cx="3954966" cy="3954966"/>
            </a:xfrm>
            <a:prstGeom prst="ellipse">
              <a:avLst/>
            </a:prstGeom>
            <a:noFill/>
            <a:ln w="28575" cap="rnd">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8"/>
          <p:cNvSpPr/>
          <p:nvPr/>
        </p:nvSpPr>
        <p:spPr>
          <a:xfrm>
            <a:off x="-173357" y="4396787"/>
            <a:ext cx="12643757" cy="2887963"/>
          </a:xfrm>
          <a:custGeom>
            <a:avLst/>
            <a:gdLst>
              <a:gd name="connsiteX0" fmla="*/ 0 w 12096947"/>
              <a:gd name="connsiteY0" fmla="*/ 0 h 879114"/>
              <a:gd name="connsiteX1" fmla="*/ 12096947 w 12096947"/>
              <a:gd name="connsiteY1" fmla="*/ 0 h 879114"/>
              <a:gd name="connsiteX2" fmla="*/ 12096947 w 12096947"/>
              <a:gd name="connsiteY2" fmla="*/ 879114 h 879114"/>
              <a:gd name="connsiteX3" fmla="*/ 0 w 12096947"/>
              <a:gd name="connsiteY3" fmla="*/ 879114 h 879114"/>
              <a:gd name="connsiteX4" fmla="*/ 0 w 12096947"/>
              <a:gd name="connsiteY4" fmla="*/ 0 h 879114"/>
              <a:gd name="connsiteX0-1" fmla="*/ 0 w 12096947"/>
              <a:gd name="connsiteY0-2" fmla="*/ 267 h 879381"/>
              <a:gd name="connsiteX1-3" fmla="*/ 1592132 w 12096947"/>
              <a:gd name="connsiteY1-4" fmla="*/ 0 h 879381"/>
              <a:gd name="connsiteX2-5" fmla="*/ 12096947 w 12096947"/>
              <a:gd name="connsiteY2-6" fmla="*/ 267 h 879381"/>
              <a:gd name="connsiteX3-7" fmla="*/ 12096947 w 12096947"/>
              <a:gd name="connsiteY3-8" fmla="*/ 879381 h 879381"/>
              <a:gd name="connsiteX4-9" fmla="*/ 0 w 12096947"/>
              <a:gd name="connsiteY4-10" fmla="*/ 879381 h 879381"/>
              <a:gd name="connsiteX5" fmla="*/ 0 w 12096947"/>
              <a:gd name="connsiteY5" fmla="*/ 267 h 879381"/>
              <a:gd name="connsiteX0-11" fmla="*/ 0 w 12096947"/>
              <a:gd name="connsiteY0-12" fmla="*/ 267 h 879381"/>
              <a:gd name="connsiteX1-13" fmla="*/ 1592132 w 12096947"/>
              <a:gd name="connsiteY1-14" fmla="*/ 0 h 879381"/>
              <a:gd name="connsiteX2-15" fmla="*/ 5701553 w 12096947"/>
              <a:gd name="connsiteY2-16" fmla="*/ 1 h 879381"/>
              <a:gd name="connsiteX3-17" fmla="*/ 12096947 w 12096947"/>
              <a:gd name="connsiteY3-18" fmla="*/ 267 h 879381"/>
              <a:gd name="connsiteX4-19" fmla="*/ 12096947 w 12096947"/>
              <a:gd name="connsiteY4-20" fmla="*/ 879381 h 879381"/>
              <a:gd name="connsiteX5-21" fmla="*/ 0 w 12096947"/>
              <a:gd name="connsiteY5-22" fmla="*/ 879381 h 879381"/>
              <a:gd name="connsiteX6" fmla="*/ 0 w 12096947"/>
              <a:gd name="connsiteY6" fmla="*/ 267 h 879381"/>
              <a:gd name="connsiteX0-23" fmla="*/ 0 w 12096947"/>
              <a:gd name="connsiteY0-24" fmla="*/ 150873 h 1029987"/>
              <a:gd name="connsiteX1-25" fmla="*/ 1592132 w 12096947"/>
              <a:gd name="connsiteY1-26" fmla="*/ 150606 h 1029987"/>
              <a:gd name="connsiteX2-27" fmla="*/ 4270786 w 12096947"/>
              <a:gd name="connsiteY2-28" fmla="*/ 0 h 1029987"/>
              <a:gd name="connsiteX3-29" fmla="*/ 12096947 w 12096947"/>
              <a:gd name="connsiteY3-30" fmla="*/ 150873 h 1029987"/>
              <a:gd name="connsiteX4-31" fmla="*/ 12096947 w 12096947"/>
              <a:gd name="connsiteY4-32" fmla="*/ 1029987 h 1029987"/>
              <a:gd name="connsiteX5-33" fmla="*/ 0 w 12096947"/>
              <a:gd name="connsiteY5-34" fmla="*/ 1029987 h 1029987"/>
              <a:gd name="connsiteX6-35" fmla="*/ 0 w 12096947"/>
              <a:gd name="connsiteY6-36" fmla="*/ 150873 h 1029987"/>
              <a:gd name="connsiteX0-37" fmla="*/ 0 w 12096947"/>
              <a:gd name="connsiteY0-38" fmla="*/ 193904 h 1073018"/>
              <a:gd name="connsiteX1-39" fmla="*/ 1538344 w 12096947"/>
              <a:gd name="connsiteY1-40" fmla="*/ 0 h 1073018"/>
              <a:gd name="connsiteX2-41" fmla="*/ 4270786 w 12096947"/>
              <a:gd name="connsiteY2-42" fmla="*/ 43031 h 1073018"/>
              <a:gd name="connsiteX3-43" fmla="*/ 12096947 w 12096947"/>
              <a:gd name="connsiteY3-44" fmla="*/ 193904 h 1073018"/>
              <a:gd name="connsiteX4-45" fmla="*/ 12096947 w 12096947"/>
              <a:gd name="connsiteY4-46" fmla="*/ 1073018 h 1073018"/>
              <a:gd name="connsiteX5-47" fmla="*/ 0 w 12096947"/>
              <a:gd name="connsiteY5-48" fmla="*/ 1073018 h 1073018"/>
              <a:gd name="connsiteX6-49" fmla="*/ 0 w 12096947"/>
              <a:gd name="connsiteY6-50" fmla="*/ 193904 h 1073018"/>
              <a:gd name="connsiteX0-51" fmla="*/ 0 w 12096947"/>
              <a:gd name="connsiteY0-52" fmla="*/ 193904 h 1073018"/>
              <a:gd name="connsiteX1-53" fmla="*/ 1538344 w 12096947"/>
              <a:gd name="connsiteY1-54" fmla="*/ 0 h 1073018"/>
              <a:gd name="connsiteX2-55" fmla="*/ 4270786 w 12096947"/>
              <a:gd name="connsiteY2-56" fmla="*/ 43031 h 1073018"/>
              <a:gd name="connsiteX3-57" fmla="*/ 6906409 w 12096947"/>
              <a:gd name="connsiteY3-58" fmla="*/ 96819 h 1073018"/>
              <a:gd name="connsiteX4-59" fmla="*/ 12096947 w 12096947"/>
              <a:gd name="connsiteY4-60" fmla="*/ 193904 h 1073018"/>
              <a:gd name="connsiteX5-61" fmla="*/ 12096947 w 12096947"/>
              <a:gd name="connsiteY5-62" fmla="*/ 1073018 h 1073018"/>
              <a:gd name="connsiteX6-63" fmla="*/ 0 w 12096947"/>
              <a:gd name="connsiteY6-64" fmla="*/ 1073018 h 1073018"/>
              <a:gd name="connsiteX7" fmla="*/ 0 w 12096947"/>
              <a:gd name="connsiteY7" fmla="*/ 193904 h 1073018"/>
              <a:gd name="connsiteX0-65" fmla="*/ 0 w 12096947"/>
              <a:gd name="connsiteY0-66" fmla="*/ 193904 h 1073018"/>
              <a:gd name="connsiteX1-67" fmla="*/ 1538344 w 12096947"/>
              <a:gd name="connsiteY1-68" fmla="*/ 0 h 1073018"/>
              <a:gd name="connsiteX2-69" fmla="*/ 4270786 w 12096947"/>
              <a:gd name="connsiteY2-70" fmla="*/ 43031 h 1073018"/>
              <a:gd name="connsiteX3-71" fmla="*/ 7100047 w 12096947"/>
              <a:gd name="connsiteY3-72" fmla="*/ 43031 h 1073018"/>
              <a:gd name="connsiteX4-73" fmla="*/ 12096947 w 12096947"/>
              <a:gd name="connsiteY4-74" fmla="*/ 193904 h 1073018"/>
              <a:gd name="connsiteX5-75" fmla="*/ 12096947 w 12096947"/>
              <a:gd name="connsiteY5-76" fmla="*/ 1073018 h 1073018"/>
              <a:gd name="connsiteX6-77" fmla="*/ 0 w 12096947"/>
              <a:gd name="connsiteY6-78" fmla="*/ 1073018 h 1073018"/>
              <a:gd name="connsiteX7-79" fmla="*/ 0 w 12096947"/>
              <a:gd name="connsiteY7-80" fmla="*/ 193904 h 1073018"/>
              <a:gd name="connsiteX0-81" fmla="*/ 0 w 12096947"/>
              <a:gd name="connsiteY0-82" fmla="*/ 193904 h 1073018"/>
              <a:gd name="connsiteX1-83" fmla="*/ 1538344 w 12096947"/>
              <a:gd name="connsiteY1-84" fmla="*/ 0 h 1073018"/>
              <a:gd name="connsiteX2-85" fmla="*/ 4270786 w 12096947"/>
              <a:gd name="connsiteY2-86" fmla="*/ 43031 h 1073018"/>
              <a:gd name="connsiteX3-87" fmla="*/ 7100047 w 12096947"/>
              <a:gd name="connsiteY3-88" fmla="*/ 43031 h 1073018"/>
              <a:gd name="connsiteX4-89" fmla="*/ 9230061 w 12096947"/>
              <a:gd name="connsiteY4-90" fmla="*/ 118335 h 1073018"/>
              <a:gd name="connsiteX5-91" fmla="*/ 12096947 w 12096947"/>
              <a:gd name="connsiteY5-92" fmla="*/ 193904 h 1073018"/>
              <a:gd name="connsiteX6-93" fmla="*/ 12096947 w 12096947"/>
              <a:gd name="connsiteY6-94" fmla="*/ 1073018 h 1073018"/>
              <a:gd name="connsiteX7-95" fmla="*/ 0 w 12096947"/>
              <a:gd name="connsiteY7-96" fmla="*/ 1073018 h 1073018"/>
              <a:gd name="connsiteX8" fmla="*/ 0 w 12096947"/>
              <a:gd name="connsiteY8" fmla="*/ 193904 h 1073018"/>
              <a:gd name="connsiteX0-97" fmla="*/ 0 w 12096947"/>
              <a:gd name="connsiteY0-98" fmla="*/ 193904 h 1073018"/>
              <a:gd name="connsiteX1-99" fmla="*/ 1538344 w 12096947"/>
              <a:gd name="connsiteY1-100" fmla="*/ 0 h 1073018"/>
              <a:gd name="connsiteX2-101" fmla="*/ 4270786 w 12096947"/>
              <a:gd name="connsiteY2-102" fmla="*/ 43031 h 1073018"/>
              <a:gd name="connsiteX3-103" fmla="*/ 7100047 w 12096947"/>
              <a:gd name="connsiteY3-104" fmla="*/ 43031 h 1073018"/>
              <a:gd name="connsiteX4-105" fmla="*/ 9509759 w 12096947"/>
              <a:gd name="connsiteY4-106" fmla="*/ 215154 h 1073018"/>
              <a:gd name="connsiteX5-107" fmla="*/ 12096947 w 12096947"/>
              <a:gd name="connsiteY5-108" fmla="*/ 193904 h 1073018"/>
              <a:gd name="connsiteX6-109" fmla="*/ 12096947 w 12096947"/>
              <a:gd name="connsiteY6-110" fmla="*/ 1073018 h 1073018"/>
              <a:gd name="connsiteX7-111" fmla="*/ 0 w 12096947"/>
              <a:gd name="connsiteY7-112" fmla="*/ 1073018 h 1073018"/>
              <a:gd name="connsiteX8-113" fmla="*/ 0 w 12096947"/>
              <a:gd name="connsiteY8-114" fmla="*/ 193904 h 1073018"/>
              <a:gd name="connsiteX0-115" fmla="*/ 0 w 12096947"/>
              <a:gd name="connsiteY0-116" fmla="*/ 193904 h 1073018"/>
              <a:gd name="connsiteX1-117" fmla="*/ 1538344 w 12096947"/>
              <a:gd name="connsiteY1-118" fmla="*/ 0 h 1073018"/>
              <a:gd name="connsiteX2-119" fmla="*/ 4270786 w 12096947"/>
              <a:gd name="connsiteY2-120" fmla="*/ 43031 h 1073018"/>
              <a:gd name="connsiteX3-121" fmla="*/ 7100047 w 12096947"/>
              <a:gd name="connsiteY3-122" fmla="*/ 43031 h 1073018"/>
              <a:gd name="connsiteX4-123" fmla="*/ 9509759 w 12096947"/>
              <a:gd name="connsiteY4-124" fmla="*/ 215154 h 1073018"/>
              <a:gd name="connsiteX5-125" fmla="*/ 12096947 w 12096947"/>
              <a:gd name="connsiteY5-126" fmla="*/ 193904 h 1073018"/>
              <a:gd name="connsiteX6-127" fmla="*/ 12096947 w 12096947"/>
              <a:gd name="connsiteY6-128" fmla="*/ 1073018 h 1073018"/>
              <a:gd name="connsiteX7-129" fmla="*/ 0 w 12096947"/>
              <a:gd name="connsiteY7-130" fmla="*/ 1073018 h 1073018"/>
              <a:gd name="connsiteX8-131" fmla="*/ 0 w 12096947"/>
              <a:gd name="connsiteY8-132" fmla="*/ 193904 h 1073018"/>
              <a:gd name="connsiteX0-133" fmla="*/ 0 w 12096947"/>
              <a:gd name="connsiteY0-134" fmla="*/ 193904 h 1073018"/>
              <a:gd name="connsiteX1-135" fmla="*/ 1538344 w 12096947"/>
              <a:gd name="connsiteY1-136" fmla="*/ 0 h 1073018"/>
              <a:gd name="connsiteX2-137" fmla="*/ 4270786 w 12096947"/>
              <a:gd name="connsiteY2-138" fmla="*/ 43031 h 1073018"/>
              <a:gd name="connsiteX3-139" fmla="*/ 7100047 w 12096947"/>
              <a:gd name="connsiteY3-140" fmla="*/ 43031 h 1073018"/>
              <a:gd name="connsiteX4-141" fmla="*/ 9509759 w 12096947"/>
              <a:gd name="connsiteY4-142" fmla="*/ 215154 h 1073018"/>
              <a:gd name="connsiteX5-143" fmla="*/ 12096947 w 12096947"/>
              <a:gd name="connsiteY5-144" fmla="*/ 193904 h 1073018"/>
              <a:gd name="connsiteX6-145" fmla="*/ 12096947 w 12096947"/>
              <a:gd name="connsiteY6-146" fmla="*/ 1073018 h 1073018"/>
              <a:gd name="connsiteX7-147" fmla="*/ 0 w 12096947"/>
              <a:gd name="connsiteY7-148" fmla="*/ 1073018 h 1073018"/>
              <a:gd name="connsiteX8-149" fmla="*/ 0 w 12096947"/>
              <a:gd name="connsiteY8-150" fmla="*/ 193904 h 1073018"/>
              <a:gd name="connsiteX0-151" fmla="*/ 0 w 12096947"/>
              <a:gd name="connsiteY0-152" fmla="*/ 193904 h 1073018"/>
              <a:gd name="connsiteX1-153" fmla="*/ 1538344 w 12096947"/>
              <a:gd name="connsiteY1-154" fmla="*/ 0 h 1073018"/>
              <a:gd name="connsiteX2-155" fmla="*/ 4270786 w 12096947"/>
              <a:gd name="connsiteY2-156" fmla="*/ 43031 h 1073018"/>
              <a:gd name="connsiteX3-157" fmla="*/ 7100047 w 12096947"/>
              <a:gd name="connsiteY3-158" fmla="*/ 43031 h 1073018"/>
              <a:gd name="connsiteX4-159" fmla="*/ 9509759 w 12096947"/>
              <a:gd name="connsiteY4-160" fmla="*/ 215154 h 1073018"/>
              <a:gd name="connsiteX5-161" fmla="*/ 12096947 w 12096947"/>
              <a:gd name="connsiteY5-162" fmla="*/ 193904 h 1073018"/>
              <a:gd name="connsiteX6-163" fmla="*/ 12096947 w 12096947"/>
              <a:gd name="connsiteY6-164" fmla="*/ 1073018 h 1073018"/>
              <a:gd name="connsiteX7-165" fmla="*/ 0 w 12096947"/>
              <a:gd name="connsiteY7-166" fmla="*/ 1073018 h 1073018"/>
              <a:gd name="connsiteX8-167" fmla="*/ 0 w 12096947"/>
              <a:gd name="connsiteY8-168" fmla="*/ 193904 h 1073018"/>
              <a:gd name="connsiteX0-169" fmla="*/ 0 w 12096947"/>
              <a:gd name="connsiteY0-170" fmla="*/ 193904 h 1073018"/>
              <a:gd name="connsiteX1-171" fmla="*/ 1538344 w 12096947"/>
              <a:gd name="connsiteY1-172" fmla="*/ 0 h 1073018"/>
              <a:gd name="connsiteX2-173" fmla="*/ 4270786 w 12096947"/>
              <a:gd name="connsiteY2-174" fmla="*/ 43031 h 1073018"/>
              <a:gd name="connsiteX3-175" fmla="*/ 7100047 w 12096947"/>
              <a:gd name="connsiteY3-176" fmla="*/ 43031 h 1073018"/>
              <a:gd name="connsiteX4-177" fmla="*/ 9509759 w 12096947"/>
              <a:gd name="connsiteY4-178" fmla="*/ 215154 h 1073018"/>
              <a:gd name="connsiteX5-179" fmla="*/ 12096947 w 12096947"/>
              <a:gd name="connsiteY5-180" fmla="*/ 193904 h 1073018"/>
              <a:gd name="connsiteX6-181" fmla="*/ 12096947 w 12096947"/>
              <a:gd name="connsiteY6-182" fmla="*/ 1073018 h 1073018"/>
              <a:gd name="connsiteX7-183" fmla="*/ 0 w 12096947"/>
              <a:gd name="connsiteY7-184" fmla="*/ 1073018 h 1073018"/>
              <a:gd name="connsiteX8-185" fmla="*/ 0 w 12096947"/>
              <a:gd name="connsiteY8-186" fmla="*/ 193904 h 1073018"/>
              <a:gd name="connsiteX0-187" fmla="*/ 0 w 12096947"/>
              <a:gd name="connsiteY0-188" fmla="*/ 197065 h 1076179"/>
              <a:gd name="connsiteX1-189" fmla="*/ 1538344 w 12096947"/>
              <a:gd name="connsiteY1-190" fmla="*/ 3161 h 1076179"/>
              <a:gd name="connsiteX2-191" fmla="*/ 4270786 w 12096947"/>
              <a:gd name="connsiteY2-192" fmla="*/ 46192 h 1076179"/>
              <a:gd name="connsiteX3-193" fmla="*/ 7100047 w 12096947"/>
              <a:gd name="connsiteY3-194" fmla="*/ 46192 h 1076179"/>
              <a:gd name="connsiteX4-195" fmla="*/ 9509759 w 12096947"/>
              <a:gd name="connsiteY4-196" fmla="*/ 218315 h 1076179"/>
              <a:gd name="connsiteX5-197" fmla="*/ 12096947 w 12096947"/>
              <a:gd name="connsiteY5-198" fmla="*/ 197065 h 1076179"/>
              <a:gd name="connsiteX6-199" fmla="*/ 12096947 w 12096947"/>
              <a:gd name="connsiteY6-200" fmla="*/ 1076179 h 1076179"/>
              <a:gd name="connsiteX7-201" fmla="*/ 0 w 12096947"/>
              <a:gd name="connsiteY7-202" fmla="*/ 1076179 h 1076179"/>
              <a:gd name="connsiteX8-203" fmla="*/ 0 w 12096947"/>
              <a:gd name="connsiteY8-204" fmla="*/ 197065 h 1076179"/>
              <a:gd name="connsiteX0-205" fmla="*/ 0 w 12096947"/>
              <a:gd name="connsiteY0-206" fmla="*/ 194336 h 1073450"/>
              <a:gd name="connsiteX1-207" fmla="*/ 1538344 w 12096947"/>
              <a:gd name="connsiteY1-208" fmla="*/ 432 h 1073450"/>
              <a:gd name="connsiteX2-209" fmla="*/ 4270786 w 12096947"/>
              <a:gd name="connsiteY2-210" fmla="*/ 43463 h 1073450"/>
              <a:gd name="connsiteX3-211" fmla="*/ 7100047 w 12096947"/>
              <a:gd name="connsiteY3-212" fmla="*/ 43463 h 1073450"/>
              <a:gd name="connsiteX4-213" fmla="*/ 9509759 w 12096947"/>
              <a:gd name="connsiteY4-214" fmla="*/ 215586 h 1073450"/>
              <a:gd name="connsiteX5-215" fmla="*/ 12096947 w 12096947"/>
              <a:gd name="connsiteY5-216" fmla="*/ 194336 h 1073450"/>
              <a:gd name="connsiteX6-217" fmla="*/ 12096947 w 12096947"/>
              <a:gd name="connsiteY6-218" fmla="*/ 1073450 h 1073450"/>
              <a:gd name="connsiteX7-219" fmla="*/ 0 w 12096947"/>
              <a:gd name="connsiteY7-220" fmla="*/ 1073450 h 1073450"/>
              <a:gd name="connsiteX8-221" fmla="*/ 0 w 12096947"/>
              <a:gd name="connsiteY8-222" fmla="*/ 194336 h 1073450"/>
              <a:gd name="connsiteX0-223" fmla="*/ 0 w 12096947"/>
              <a:gd name="connsiteY0-224" fmla="*/ 193946 h 1073060"/>
              <a:gd name="connsiteX1-225" fmla="*/ 1538344 w 12096947"/>
              <a:gd name="connsiteY1-226" fmla="*/ 42 h 1073060"/>
              <a:gd name="connsiteX2-227" fmla="*/ 4270786 w 12096947"/>
              <a:gd name="connsiteY2-228" fmla="*/ 43073 h 1073060"/>
              <a:gd name="connsiteX3-229" fmla="*/ 7100047 w 12096947"/>
              <a:gd name="connsiteY3-230" fmla="*/ 43073 h 1073060"/>
              <a:gd name="connsiteX4-231" fmla="*/ 9509759 w 12096947"/>
              <a:gd name="connsiteY4-232" fmla="*/ 215196 h 1073060"/>
              <a:gd name="connsiteX5-233" fmla="*/ 12096947 w 12096947"/>
              <a:gd name="connsiteY5-234" fmla="*/ 193946 h 1073060"/>
              <a:gd name="connsiteX6-235" fmla="*/ 12096947 w 12096947"/>
              <a:gd name="connsiteY6-236" fmla="*/ 1073060 h 1073060"/>
              <a:gd name="connsiteX7-237" fmla="*/ 0 w 12096947"/>
              <a:gd name="connsiteY7-238" fmla="*/ 1073060 h 1073060"/>
              <a:gd name="connsiteX8-239" fmla="*/ 0 w 12096947"/>
              <a:gd name="connsiteY8-240" fmla="*/ 193946 h 1073060"/>
              <a:gd name="connsiteX0-241" fmla="*/ 0 w 12096947"/>
              <a:gd name="connsiteY0-242" fmla="*/ 150873 h 1029987"/>
              <a:gd name="connsiteX1-243" fmla="*/ 1613061 w 12096947"/>
              <a:gd name="connsiteY1-244" fmla="*/ 36817 h 1029987"/>
              <a:gd name="connsiteX2-245" fmla="*/ 4270786 w 12096947"/>
              <a:gd name="connsiteY2-246" fmla="*/ 0 h 1029987"/>
              <a:gd name="connsiteX3-247" fmla="*/ 7100047 w 12096947"/>
              <a:gd name="connsiteY3-248" fmla="*/ 0 h 1029987"/>
              <a:gd name="connsiteX4-249" fmla="*/ 9509759 w 12096947"/>
              <a:gd name="connsiteY4-250" fmla="*/ 172123 h 1029987"/>
              <a:gd name="connsiteX5-251" fmla="*/ 12096947 w 12096947"/>
              <a:gd name="connsiteY5-252" fmla="*/ 150873 h 1029987"/>
              <a:gd name="connsiteX6-253" fmla="*/ 12096947 w 12096947"/>
              <a:gd name="connsiteY6-254" fmla="*/ 1029987 h 1029987"/>
              <a:gd name="connsiteX7-255" fmla="*/ 0 w 12096947"/>
              <a:gd name="connsiteY7-256" fmla="*/ 1029987 h 1029987"/>
              <a:gd name="connsiteX8-257" fmla="*/ 0 w 12096947"/>
              <a:gd name="connsiteY8-258" fmla="*/ 150873 h 1029987"/>
              <a:gd name="connsiteX0-259" fmla="*/ 0 w 12096947"/>
              <a:gd name="connsiteY0-260" fmla="*/ 150873 h 1029987"/>
              <a:gd name="connsiteX1-261" fmla="*/ 1613061 w 12096947"/>
              <a:gd name="connsiteY1-262" fmla="*/ 36817 h 1029987"/>
              <a:gd name="connsiteX2-263" fmla="*/ 4270786 w 12096947"/>
              <a:gd name="connsiteY2-264" fmla="*/ 0 h 1029987"/>
              <a:gd name="connsiteX3-265" fmla="*/ 7100047 w 12096947"/>
              <a:gd name="connsiteY3-266" fmla="*/ 0 h 1029987"/>
              <a:gd name="connsiteX4-267" fmla="*/ 9509759 w 12096947"/>
              <a:gd name="connsiteY4-268" fmla="*/ 172123 h 1029987"/>
              <a:gd name="connsiteX5-269" fmla="*/ 12096947 w 12096947"/>
              <a:gd name="connsiteY5-270" fmla="*/ 150873 h 1029987"/>
              <a:gd name="connsiteX6-271" fmla="*/ 12096947 w 12096947"/>
              <a:gd name="connsiteY6-272" fmla="*/ 1029987 h 1029987"/>
              <a:gd name="connsiteX7-273" fmla="*/ 0 w 12096947"/>
              <a:gd name="connsiteY7-274" fmla="*/ 1029987 h 1029987"/>
              <a:gd name="connsiteX8-275" fmla="*/ 0 w 12096947"/>
              <a:gd name="connsiteY8-276" fmla="*/ 150873 h 1029987"/>
              <a:gd name="connsiteX0-277" fmla="*/ 0 w 12096947"/>
              <a:gd name="connsiteY0-278" fmla="*/ 150873 h 1029987"/>
              <a:gd name="connsiteX1-279" fmla="*/ 1613061 w 12096947"/>
              <a:gd name="connsiteY1-280" fmla="*/ 36817 h 1029987"/>
              <a:gd name="connsiteX2-281" fmla="*/ 4206743 w 12096947"/>
              <a:gd name="connsiteY2-282" fmla="*/ 49904 h 1029987"/>
              <a:gd name="connsiteX3-283" fmla="*/ 7100047 w 12096947"/>
              <a:gd name="connsiteY3-284" fmla="*/ 0 h 1029987"/>
              <a:gd name="connsiteX4-285" fmla="*/ 9509759 w 12096947"/>
              <a:gd name="connsiteY4-286" fmla="*/ 172123 h 1029987"/>
              <a:gd name="connsiteX5-287" fmla="*/ 12096947 w 12096947"/>
              <a:gd name="connsiteY5-288" fmla="*/ 150873 h 1029987"/>
              <a:gd name="connsiteX6-289" fmla="*/ 12096947 w 12096947"/>
              <a:gd name="connsiteY6-290" fmla="*/ 1029987 h 1029987"/>
              <a:gd name="connsiteX7-291" fmla="*/ 0 w 12096947"/>
              <a:gd name="connsiteY7-292" fmla="*/ 1029987 h 1029987"/>
              <a:gd name="connsiteX8-293" fmla="*/ 0 w 12096947"/>
              <a:gd name="connsiteY8-294" fmla="*/ 150873 h 1029987"/>
              <a:gd name="connsiteX0-295" fmla="*/ 0 w 12096947"/>
              <a:gd name="connsiteY0-296" fmla="*/ 317234 h 1196348"/>
              <a:gd name="connsiteX1-297" fmla="*/ 1613061 w 12096947"/>
              <a:gd name="connsiteY1-298" fmla="*/ 203178 h 1196348"/>
              <a:gd name="connsiteX2-299" fmla="*/ 4206743 w 12096947"/>
              <a:gd name="connsiteY2-300" fmla="*/ 216265 h 1196348"/>
              <a:gd name="connsiteX3-301" fmla="*/ 7100047 w 12096947"/>
              <a:gd name="connsiteY3-302" fmla="*/ 166361 h 1196348"/>
              <a:gd name="connsiteX4-303" fmla="*/ 9509759 w 12096947"/>
              <a:gd name="connsiteY4-304" fmla="*/ 338484 h 1196348"/>
              <a:gd name="connsiteX5-305" fmla="*/ 12096947 w 12096947"/>
              <a:gd name="connsiteY5-306" fmla="*/ 317234 h 1196348"/>
              <a:gd name="connsiteX6-307" fmla="*/ 12096947 w 12096947"/>
              <a:gd name="connsiteY6-308" fmla="*/ 1196348 h 1196348"/>
              <a:gd name="connsiteX7-309" fmla="*/ 0 w 12096947"/>
              <a:gd name="connsiteY7-310" fmla="*/ 1196348 h 1196348"/>
              <a:gd name="connsiteX8-311" fmla="*/ 0 w 12096947"/>
              <a:gd name="connsiteY8-312" fmla="*/ 317234 h 1196348"/>
              <a:gd name="connsiteX0-313" fmla="*/ 0 w 12096947"/>
              <a:gd name="connsiteY0-314" fmla="*/ 317234 h 1196348"/>
              <a:gd name="connsiteX1-315" fmla="*/ 1613061 w 12096947"/>
              <a:gd name="connsiteY1-316" fmla="*/ 203178 h 1196348"/>
              <a:gd name="connsiteX2-317" fmla="*/ 4206743 w 12096947"/>
              <a:gd name="connsiteY2-318" fmla="*/ 216265 h 1196348"/>
              <a:gd name="connsiteX3-319" fmla="*/ 7100047 w 12096947"/>
              <a:gd name="connsiteY3-320" fmla="*/ 166361 h 1196348"/>
              <a:gd name="connsiteX4-321" fmla="*/ 9509759 w 12096947"/>
              <a:gd name="connsiteY4-322" fmla="*/ 338484 h 1196348"/>
              <a:gd name="connsiteX5-323" fmla="*/ 12096947 w 12096947"/>
              <a:gd name="connsiteY5-324" fmla="*/ 317234 h 1196348"/>
              <a:gd name="connsiteX6-325" fmla="*/ 12096947 w 12096947"/>
              <a:gd name="connsiteY6-326" fmla="*/ 1196348 h 1196348"/>
              <a:gd name="connsiteX7-327" fmla="*/ 0 w 12096947"/>
              <a:gd name="connsiteY7-328" fmla="*/ 1196348 h 1196348"/>
              <a:gd name="connsiteX8-329" fmla="*/ 0 w 12096947"/>
              <a:gd name="connsiteY8-330" fmla="*/ 317234 h 1196348"/>
              <a:gd name="connsiteX0-331" fmla="*/ 0 w 12096947"/>
              <a:gd name="connsiteY0-332" fmla="*/ 317234 h 1196348"/>
              <a:gd name="connsiteX1-333" fmla="*/ 1613061 w 12096947"/>
              <a:gd name="connsiteY1-334" fmla="*/ 203178 h 1196348"/>
              <a:gd name="connsiteX2-335" fmla="*/ 4206743 w 12096947"/>
              <a:gd name="connsiteY2-336" fmla="*/ 216265 h 1196348"/>
              <a:gd name="connsiteX3-337" fmla="*/ 7100047 w 12096947"/>
              <a:gd name="connsiteY3-338" fmla="*/ 166361 h 1196348"/>
              <a:gd name="connsiteX4-339" fmla="*/ 9509759 w 12096947"/>
              <a:gd name="connsiteY4-340" fmla="*/ 338484 h 1196348"/>
              <a:gd name="connsiteX5-341" fmla="*/ 12096947 w 12096947"/>
              <a:gd name="connsiteY5-342" fmla="*/ 317234 h 1196348"/>
              <a:gd name="connsiteX6-343" fmla="*/ 12096947 w 12096947"/>
              <a:gd name="connsiteY6-344" fmla="*/ 1196348 h 1196348"/>
              <a:gd name="connsiteX7-345" fmla="*/ 0 w 12096947"/>
              <a:gd name="connsiteY7-346" fmla="*/ 1196348 h 1196348"/>
              <a:gd name="connsiteX8-347" fmla="*/ 0 w 12096947"/>
              <a:gd name="connsiteY8-348" fmla="*/ 317234 h 1196348"/>
              <a:gd name="connsiteX0-349" fmla="*/ 0 w 12096947"/>
              <a:gd name="connsiteY0-350" fmla="*/ 317234 h 1196348"/>
              <a:gd name="connsiteX1-351" fmla="*/ 1613061 w 12096947"/>
              <a:gd name="connsiteY1-352" fmla="*/ 203178 h 1196348"/>
              <a:gd name="connsiteX2-353" fmla="*/ 4206743 w 12096947"/>
              <a:gd name="connsiteY2-354" fmla="*/ 216265 h 1196348"/>
              <a:gd name="connsiteX3-355" fmla="*/ 7100047 w 12096947"/>
              <a:gd name="connsiteY3-356" fmla="*/ 166361 h 1196348"/>
              <a:gd name="connsiteX4-357" fmla="*/ 9509759 w 12096947"/>
              <a:gd name="connsiteY4-358" fmla="*/ 338484 h 1196348"/>
              <a:gd name="connsiteX5-359" fmla="*/ 12096947 w 12096947"/>
              <a:gd name="connsiteY5-360" fmla="*/ 317234 h 1196348"/>
              <a:gd name="connsiteX6-361" fmla="*/ 12096947 w 12096947"/>
              <a:gd name="connsiteY6-362" fmla="*/ 1196348 h 1196348"/>
              <a:gd name="connsiteX7-363" fmla="*/ 0 w 12096947"/>
              <a:gd name="connsiteY7-364" fmla="*/ 1196348 h 1196348"/>
              <a:gd name="connsiteX8-365" fmla="*/ 0 w 12096947"/>
              <a:gd name="connsiteY8-366" fmla="*/ 317234 h 1196348"/>
              <a:gd name="connsiteX0-367" fmla="*/ 0 w 12096947"/>
              <a:gd name="connsiteY0-368" fmla="*/ 317234 h 1196348"/>
              <a:gd name="connsiteX1-369" fmla="*/ 1613061 w 12096947"/>
              <a:gd name="connsiteY1-370" fmla="*/ 203178 h 1196348"/>
              <a:gd name="connsiteX2-371" fmla="*/ 4206743 w 12096947"/>
              <a:gd name="connsiteY2-372" fmla="*/ 216265 h 1196348"/>
              <a:gd name="connsiteX3-373" fmla="*/ 7100047 w 12096947"/>
              <a:gd name="connsiteY3-374" fmla="*/ 166361 h 1196348"/>
              <a:gd name="connsiteX4-375" fmla="*/ 9509759 w 12096947"/>
              <a:gd name="connsiteY4-376" fmla="*/ 338484 h 1196348"/>
              <a:gd name="connsiteX5-377" fmla="*/ 12096947 w 12096947"/>
              <a:gd name="connsiteY5-378" fmla="*/ 317234 h 1196348"/>
              <a:gd name="connsiteX6-379" fmla="*/ 12096947 w 12096947"/>
              <a:gd name="connsiteY6-380" fmla="*/ 1196348 h 1196348"/>
              <a:gd name="connsiteX7-381" fmla="*/ 0 w 12096947"/>
              <a:gd name="connsiteY7-382" fmla="*/ 1196348 h 1196348"/>
              <a:gd name="connsiteX8-383" fmla="*/ 0 w 12096947"/>
              <a:gd name="connsiteY8-384" fmla="*/ 317234 h 1196348"/>
              <a:gd name="connsiteX0-385" fmla="*/ 0 w 12096947"/>
              <a:gd name="connsiteY0-386" fmla="*/ 202582 h 1081696"/>
              <a:gd name="connsiteX1-387" fmla="*/ 1613061 w 12096947"/>
              <a:gd name="connsiteY1-388" fmla="*/ 88526 h 1081696"/>
              <a:gd name="connsiteX2-389" fmla="*/ 4206743 w 12096947"/>
              <a:gd name="connsiteY2-390" fmla="*/ 101613 h 1081696"/>
              <a:gd name="connsiteX3-391" fmla="*/ 7100047 w 12096947"/>
              <a:gd name="connsiteY3-392" fmla="*/ 51709 h 1081696"/>
              <a:gd name="connsiteX4-393" fmla="*/ 9509759 w 12096947"/>
              <a:gd name="connsiteY4-394" fmla="*/ 223832 h 1081696"/>
              <a:gd name="connsiteX5-395" fmla="*/ 12096947 w 12096947"/>
              <a:gd name="connsiteY5-396" fmla="*/ 202582 h 1081696"/>
              <a:gd name="connsiteX6-397" fmla="*/ 12096947 w 12096947"/>
              <a:gd name="connsiteY6-398" fmla="*/ 1081696 h 1081696"/>
              <a:gd name="connsiteX7-399" fmla="*/ 0 w 12096947"/>
              <a:gd name="connsiteY7-400" fmla="*/ 1081696 h 1081696"/>
              <a:gd name="connsiteX8-401" fmla="*/ 0 w 12096947"/>
              <a:gd name="connsiteY8-402" fmla="*/ 202582 h 1081696"/>
              <a:gd name="connsiteX0-403" fmla="*/ 0 w 12096947"/>
              <a:gd name="connsiteY0-404" fmla="*/ 150873 h 1029987"/>
              <a:gd name="connsiteX1-405" fmla="*/ 1613061 w 12096947"/>
              <a:gd name="connsiteY1-406" fmla="*/ 36817 h 1029987"/>
              <a:gd name="connsiteX2-407" fmla="*/ 4206743 w 12096947"/>
              <a:gd name="connsiteY2-408" fmla="*/ 49904 h 1029987"/>
              <a:gd name="connsiteX3-409" fmla="*/ 7100047 w 12096947"/>
              <a:gd name="connsiteY3-410" fmla="*/ 0 h 1029987"/>
              <a:gd name="connsiteX4-411" fmla="*/ 9509759 w 12096947"/>
              <a:gd name="connsiteY4-412" fmla="*/ 172123 h 1029987"/>
              <a:gd name="connsiteX5-413" fmla="*/ 12096947 w 12096947"/>
              <a:gd name="connsiteY5-414" fmla="*/ 150873 h 1029987"/>
              <a:gd name="connsiteX6-415" fmla="*/ 12096947 w 12096947"/>
              <a:gd name="connsiteY6-416" fmla="*/ 1029987 h 1029987"/>
              <a:gd name="connsiteX7-417" fmla="*/ 0 w 12096947"/>
              <a:gd name="connsiteY7-418" fmla="*/ 1029987 h 1029987"/>
              <a:gd name="connsiteX8-419" fmla="*/ 0 w 12096947"/>
              <a:gd name="connsiteY8-420" fmla="*/ 150873 h 1029987"/>
              <a:gd name="connsiteX0-421" fmla="*/ 0 w 12096947"/>
              <a:gd name="connsiteY0-422" fmla="*/ 150873 h 1029987"/>
              <a:gd name="connsiteX1-423" fmla="*/ 1613061 w 12096947"/>
              <a:gd name="connsiteY1-424" fmla="*/ 36817 h 1029987"/>
              <a:gd name="connsiteX2-425" fmla="*/ 4206743 w 12096947"/>
              <a:gd name="connsiteY2-426" fmla="*/ 49904 h 1029987"/>
              <a:gd name="connsiteX3-427" fmla="*/ 7100047 w 12096947"/>
              <a:gd name="connsiteY3-428" fmla="*/ 0 h 1029987"/>
              <a:gd name="connsiteX4-429" fmla="*/ 9509759 w 12096947"/>
              <a:gd name="connsiteY4-430" fmla="*/ 172123 h 1029987"/>
              <a:gd name="connsiteX5-431" fmla="*/ 12096947 w 12096947"/>
              <a:gd name="connsiteY5-432" fmla="*/ 150873 h 1029987"/>
              <a:gd name="connsiteX6-433" fmla="*/ 12096947 w 12096947"/>
              <a:gd name="connsiteY6-434" fmla="*/ 1029987 h 1029987"/>
              <a:gd name="connsiteX7-435" fmla="*/ 0 w 12096947"/>
              <a:gd name="connsiteY7-436" fmla="*/ 1029987 h 1029987"/>
              <a:gd name="connsiteX8-437" fmla="*/ 0 w 12096947"/>
              <a:gd name="connsiteY8-438" fmla="*/ 150873 h 1029987"/>
              <a:gd name="connsiteX0-439" fmla="*/ 0 w 12096947"/>
              <a:gd name="connsiteY0-440" fmla="*/ 163742 h 1042856"/>
              <a:gd name="connsiteX1-441" fmla="*/ 1613061 w 12096947"/>
              <a:gd name="connsiteY1-442" fmla="*/ 49686 h 1042856"/>
              <a:gd name="connsiteX2-443" fmla="*/ 4206743 w 12096947"/>
              <a:gd name="connsiteY2-444" fmla="*/ 62773 h 1042856"/>
              <a:gd name="connsiteX3-445" fmla="*/ 7100047 w 12096947"/>
              <a:gd name="connsiteY3-446" fmla="*/ 12869 h 1042856"/>
              <a:gd name="connsiteX4-447" fmla="*/ 9509759 w 12096947"/>
              <a:gd name="connsiteY4-448" fmla="*/ 184992 h 1042856"/>
              <a:gd name="connsiteX5-449" fmla="*/ 12096947 w 12096947"/>
              <a:gd name="connsiteY5-450" fmla="*/ 163742 h 1042856"/>
              <a:gd name="connsiteX6-451" fmla="*/ 12096947 w 12096947"/>
              <a:gd name="connsiteY6-452" fmla="*/ 1042856 h 1042856"/>
              <a:gd name="connsiteX7-453" fmla="*/ 0 w 12096947"/>
              <a:gd name="connsiteY7-454" fmla="*/ 1042856 h 1042856"/>
              <a:gd name="connsiteX8-455" fmla="*/ 0 w 12096947"/>
              <a:gd name="connsiteY8-456" fmla="*/ 163742 h 1042856"/>
              <a:gd name="connsiteX0-457" fmla="*/ 0 w 12096947"/>
              <a:gd name="connsiteY0-458" fmla="*/ 169370 h 1048484"/>
              <a:gd name="connsiteX1-459" fmla="*/ 1613061 w 12096947"/>
              <a:gd name="connsiteY1-460" fmla="*/ 55314 h 1048484"/>
              <a:gd name="connsiteX2-461" fmla="*/ 4206743 w 12096947"/>
              <a:gd name="connsiteY2-462" fmla="*/ 68401 h 1048484"/>
              <a:gd name="connsiteX3-463" fmla="*/ 7100047 w 12096947"/>
              <a:gd name="connsiteY3-464" fmla="*/ 18497 h 1048484"/>
              <a:gd name="connsiteX4-465" fmla="*/ 9509759 w 12096947"/>
              <a:gd name="connsiteY4-466" fmla="*/ 190620 h 1048484"/>
              <a:gd name="connsiteX5-467" fmla="*/ 12096947 w 12096947"/>
              <a:gd name="connsiteY5-468" fmla="*/ 169370 h 1048484"/>
              <a:gd name="connsiteX6-469" fmla="*/ 12096947 w 12096947"/>
              <a:gd name="connsiteY6-470" fmla="*/ 1048484 h 1048484"/>
              <a:gd name="connsiteX7-471" fmla="*/ 0 w 12096947"/>
              <a:gd name="connsiteY7-472" fmla="*/ 1048484 h 1048484"/>
              <a:gd name="connsiteX8-473" fmla="*/ 0 w 12096947"/>
              <a:gd name="connsiteY8-474" fmla="*/ 169370 h 1048484"/>
              <a:gd name="connsiteX0-475" fmla="*/ 0 w 12096947"/>
              <a:gd name="connsiteY0-476" fmla="*/ 169370 h 1048484"/>
              <a:gd name="connsiteX1-477" fmla="*/ 1613061 w 12096947"/>
              <a:gd name="connsiteY1-478" fmla="*/ 55314 h 1048484"/>
              <a:gd name="connsiteX2-479" fmla="*/ 4206743 w 12096947"/>
              <a:gd name="connsiteY2-480" fmla="*/ 68401 h 1048484"/>
              <a:gd name="connsiteX3-481" fmla="*/ 7100047 w 12096947"/>
              <a:gd name="connsiteY3-482" fmla="*/ 18497 h 1048484"/>
              <a:gd name="connsiteX4-483" fmla="*/ 9509759 w 12096947"/>
              <a:gd name="connsiteY4-484" fmla="*/ 190620 h 1048484"/>
              <a:gd name="connsiteX5-485" fmla="*/ 12096947 w 12096947"/>
              <a:gd name="connsiteY5-486" fmla="*/ 169370 h 1048484"/>
              <a:gd name="connsiteX6-487" fmla="*/ 12096947 w 12096947"/>
              <a:gd name="connsiteY6-488" fmla="*/ 1048484 h 1048484"/>
              <a:gd name="connsiteX7-489" fmla="*/ 0 w 12096947"/>
              <a:gd name="connsiteY7-490" fmla="*/ 1048484 h 1048484"/>
              <a:gd name="connsiteX8-491" fmla="*/ 0 w 12096947"/>
              <a:gd name="connsiteY8-492" fmla="*/ 169370 h 1048484"/>
              <a:gd name="connsiteX0-493" fmla="*/ 0 w 12096947"/>
              <a:gd name="connsiteY0-494" fmla="*/ 168710 h 1047824"/>
              <a:gd name="connsiteX1-495" fmla="*/ 1613061 w 12096947"/>
              <a:gd name="connsiteY1-496" fmla="*/ 54654 h 1047824"/>
              <a:gd name="connsiteX2-497" fmla="*/ 4206743 w 12096947"/>
              <a:gd name="connsiteY2-498" fmla="*/ 67741 h 1047824"/>
              <a:gd name="connsiteX3-499" fmla="*/ 7100047 w 12096947"/>
              <a:gd name="connsiteY3-500" fmla="*/ 17837 h 1047824"/>
              <a:gd name="connsiteX4-501" fmla="*/ 9509759 w 12096947"/>
              <a:gd name="connsiteY4-502" fmla="*/ 189960 h 1047824"/>
              <a:gd name="connsiteX5-503" fmla="*/ 12096947 w 12096947"/>
              <a:gd name="connsiteY5-504" fmla="*/ 168710 h 1047824"/>
              <a:gd name="connsiteX6-505" fmla="*/ 12096947 w 12096947"/>
              <a:gd name="connsiteY6-506" fmla="*/ 1047824 h 1047824"/>
              <a:gd name="connsiteX7-507" fmla="*/ 0 w 12096947"/>
              <a:gd name="connsiteY7-508" fmla="*/ 1047824 h 1047824"/>
              <a:gd name="connsiteX8-509" fmla="*/ 0 w 12096947"/>
              <a:gd name="connsiteY8-510" fmla="*/ 168710 h 1047824"/>
              <a:gd name="connsiteX0-511" fmla="*/ 0 w 12096947"/>
              <a:gd name="connsiteY0-512" fmla="*/ 168710 h 1047824"/>
              <a:gd name="connsiteX1-513" fmla="*/ 1613061 w 12096947"/>
              <a:gd name="connsiteY1-514" fmla="*/ 54654 h 1047824"/>
              <a:gd name="connsiteX2-515" fmla="*/ 4206743 w 12096947"/>
              <a:gd name="connsiteY2-516" fmla="*/ 67741 h 1047824"/>
              <a:gd name="connsiteX3-517" fmla="*/ 7100047 w 12096947"/>
              <a:gd name="connsiteY3-518" fmla="*/ 17837 h 1047824"/>
              <a:gd name="connsiteX4-519" fmla="*/ 9509759 w 12096947"/>
              <a:gd name="connsiteY4-520" fmla="*/ 189960 h 1047824"/>
              <a:gd name="connsiteX5-521" fmla="*/ 12096947 w 12096947"/>
              <a:gd name="connsiteY5-522" fmla="*/ 168710 h 1047824"/>
              <a:gd name="connsiteX6-523" fmla="*/ 12096947 w 12096947"/>
              <a:gd name="connsiteY6-524" fmla="*/ 1047824 h 1047824"/>
              <a:gd name="connsiteX7-525" fmla="*/ 0 w 12096947"/>
              <a:gd name="connsiteY7-526" fmla="*/ 1047824 h 1047824"/>
              <a:gd name="connsiteX8-527" fmla="*/ 0 w 12096947"/>
              <a:gd name="connsiteY8-528" fmla="*/ 168710 h 1047824"/>
              <a:gd name="connsiteX0-529" fmla="*/ 0 w 12096947"/>
              <a:gd name="connsiteY0-530" fmla="*/ 168710 h 1047824"/>
              <a:gd name="connsiteX1-531" fmla="*/ 1613061 w 12096947"/>
              <a:gd name="connsiteY1-532" fmla="*/ 54654 h 1047824"/>
              <a:gd name="connsiteX2-533" fmla="*/ 4206743 w 12096947"/>
              <a:gd name="connsiteY2-534" fmla="*/ 67741 h 1047824"/>
              <a:gd name="connsiteX3-535" fmla="*/ 7100047 w 12096947"/>
              <a:gd name="connsiteY3-536" fmla="*/ 17837 h 1047824"/>
              <a:gd name="connsiteX4-537" fmla="*/ 9509759 w 12096947"/>
              <a:gd name="connsiteY4-538" fmla="*/ 189960 h 1047824"/>
              <a:gd name="connsiteX5-539" fmla="*/ 12086273 w 12096947"/>
              <a:gd name="connsiteY5-540" fmla="*/ 248557 h 1047824"/>
              <a:gd name="connsiteX6-541" fmla="*/ 12096947 w 12096947"/>
              <a:gd name="connsiteY6-542" fmla="*/ 1047824 h 1047824"/>
              <a:gd name="connsiteX7-543" fmla="*/ 0 w 12096947"/>
              <a:gd name="connsiteY7-544" fmla="*/ 1047824 h 1047824"/>
              <a:gd name="connsiteX8-545" fmla="*/ 0 w 12096947"/>
              <a:gd name="connsiteY8-546" fmla="*/ 168710 h 1047824"/>
              <a:gd name="connsiteX0-547" fmla="*/ 0 w 12096947"/>
              <a:gd name="connsiteY0-548" fmla="*/ 168710 h 1047824"/>
              <a:gd name="connsiteX1-549" fmla="*/ 1613061 w 12096947"/>
              <a:gd name="connsiteY1-550" fmla="*/ 54654 h 1047824"/>
              <a:gd name="connsiteX2-551" fmla="*/ 4206743 w 12096947"/>
              <a:gd name="connsiteY2-552" fmla="*/ 67741 h 1047824"/>
              <a:gd name="connsiteX3-553" fmla="*/ 7100047 w 12096947"/>
              <a:gd name="connsiteY3-554" fmla="*/ 17837 h 1047824"/>
              <a:gd name="connsiteX4-555" fmla="*/ 9509759 w 12096947"/>
              <a:gd name="connsiteY4-556" fmla="*/ 189960 h 1047824"/>
              <a:gd name="connsiteX5-557" fmla="*/ 12086273 w 12096947"/>
              <a:gd name="connsiteY5-558" fmla="*/ 248557 h 1047824"/>
              <a:gd name="connsiteX6-559" fmla="*/ 12096947 w 12096947"/>
              <a:gd name="connsiteY6-560" fmla="*/ 1047824 h 1047824"/>
              <a:gd name="connsiteX7-561" fmla="*/ 0 w 12096947"/>
              <a:gd name="connsiteY7-562" fmla="*/ 1047824 h 1047824"/>
              <a:gd name="connsiteX8-563" fmla="*/ 0 w 12096947"/>
              <a:gd name="connsiteY8-564" fmla="*/ 168710 h 1047824"/>
              <a:gd name="connsiteX0-565" fmla="*/ 0 w 12096947"/>
              <a:gd name="connsiteY0-566" fmla="*/ 168870 h 1047984"/>
              <a:gd name="connsiteX1-567" fmla="*/ 1613061 w 12096947"/>
              <a:gd name="connsiteY1-568" fmla="*/ 54814 h 1047984"/>
              <a:gd name="connsiteX2-569" fmla="*/ 4206743 w 12096947"/>
              <a:gd name="connsiteY2-570" fmla="*/ 67901 h 1047984"/>
              <a:gd name="connsiteX3-571" fmla="*/ 7100047 w 12096947"/>
              <a:gd name="connsiteY3-572" fmla="*/ 17997 h 1047984"/>
              <a:gd name="connsiteX4-573" fmla="*/ 9509759 w 12096947"/>
              <a:gd name="connsiteY4-574" fmla="*/ 190120 h 1047984"/>
              <a:gd name="connsiteX5-575" fmla="*/ 12086273 w 12096947"/>
              <a:gd name="connsiteY5-576" fmla="*/ 248717 h 1047984"/>
              <a:gd name="connsiteX6-577" fmla="*/ 12096947 w 12096947"/>
              <a:gd name="connsiteY6-578" fmla="*/ 1047984 h 1047984"/>
              <a:gd name="connsiteX7-579" fmla="*/ 0 w 12096947"/>
              <a:gd name="connsiteY7-580" fmla="*/ 1047984 h 1047984"/>
              <a:gd name="connsiteX8-581" fmla="*/ 0 w 12096947"/>
              <a:gd name="connsiteY8-582" fmla="*/ 168870 h 1047984"/>
              <a:gd name="connsiteX0-583" fmla="*/ 0 w 12096947"/>
              <a:gd name="connsiteY0-584" fmla="*/ 168870 h 1047984"/>
              <a:gd name="connsiteX1-585" fmla="*/ 1613061 w 12096947"/>
              <a:gd name="connsiteY1-586" fmla="*/ 54814 h 1047984"/>
              <a:gd name="connsiteX2-587" fmla="*/ 4206743 w 12096947"/>
              <a:gd name="connsiteY2-588" fmla="*/ 67901 h 1047984"/>
              <a:gd name="connsiteX3-589" fmla="*/ 7100047 w 12096947"/>
              <a:gd name="connsiteY3-590" fmla="*/ 17997 h 1047984"/>
              <a:gd name="connsiteX4-591" fmla="*/ 9509759 w 12096947"/>
              <a:gd name="connsiteY4-592" fmla="*/ 190120 h 1047984"/>
              <a:gd name="connsiteX5-593" fmla="*/ 12086273 w 12096947"/>
              <a:gd name="connsiteY5-594" fmla="*/ 248717 h 1047984"/>
              <a:gd name="connsiteX6-595" fmla="*/ 12096947 w 12096947"/>
              <a:gd name="connsiteY6-596" fmla="*/ 1047984 h 1047984"/>
              <a:gd name="connsiteX7-597" fmla="*/ 0 w 12096947"/>
              <a:gd name="connsiteY7-598" fmla="*/ 1047984 h 1047984"/>
              <a:gd name="connsiteX8-599" fmla="*/ 0 w 12096947"/>
              <a:gd name="connsiteY8-600" fmla="*/ 168870 h 1047984"/>
              <a:gd name="connsiteX0-601" fmla="*/ 0 w 12096947"/>
              <a:gd name="connsiteY0-602" fmla="*/ 168870 h 1047984"/>
              <a:gd name="connsiteX1-603" fmla="*/ 1613061 w 12096947"/>
              <a:gd name="connsiteY1-604" fmla="*/ 54814 h 1047984"/>
              <a:gd name="connsiteX2-605" fmla="*/ 4206743 w 12096947"/>
              <a:gd name="connsiteY2-606" fmla="*/ 67901 h 1047984"/>
              <a:gd name="connsiteX3-607" fmla="*/ 7100047 w 12096947"/>
              <a:gd name="connsiteY3-608" fmla="*/ 17997 h 1047984"/>
              <a:gd name="connsiteX4-609" fmla="*/ 9509759 w 12096947"/>
              <a:gd name="connsiteY4-610" fmla="*/ 190120 h 1047984"/>
              <a:gd name="connsiteX5-611" fmla="*/ 12086273 w 12096947"/>
              <a:gd name="connsiteY5-612" fmla="*/ 248717 h 1047984"/>
              <a:gd name="connsiteX6-613" fmla="*/ 12096947 w 12096947"/>
              <a:gd name="connsiteY6-614" fmla="*/ 1047984 h 1047984"/>
              <a:gd name="connsiteX7-615" fmla="*/ 0 w 12096947"/>
              <a:gd name="connsiteY7-616" fmla="*/ 1047984 h 1047984"/>
              <a:gd name="connsiteX8-617" fmla="*/ 0 w 12096947"/>
              <a:gd name="connsiteY8-618" fmla="*/ 168870 h 1047984"/>
              <a:gd name="connsiteX0-619" fmla="*/ 0 w 12096947"/>
              <a:gd name="connsiteY0-620" fmla="*/ 168870 h 1047984"/>
              <a:gd name="connsiteX1-621" fmla="*/ 1613061 w 12096947"/>
              <a:gd name="connsiteY1-622" fmla="*/ 54814 h 1047984"/>
              <a:gd name="connsiteX2-623" fmla="*/ 4206743 w 12096947"/>
              <a:gd name="connsiteY2-624" fmla="*/ 67901 h 1047984"/>
              <a:gd name="connsiteX3-625" fmla="*/ 7100047 w 12096947"/>
              <a:gd name="connsiteY3-626" fmla="*/ 17997 h 1047984"/>
              <a:gd name="connsiteX4-627" fmla="*/ 9509759 w 12096947"/>
              <a:gd name="connsiteY4-628" fmla="*/ 190120 h 1047984"/>
              <a:gd name="connsiteX5-629" fmla="*/ 12086273 w 12096947"/>
              <a:gd name="connsiteY5-630" fmla="*/ 248717 h 1047984"/>
              <a:gd name="connsiteX6-631" fmla="*/ 12096947 w 12096947"/>
              <a:gd name="connsiteY6-632" fmla="*/ 1047984 h 1047984"/>
              <a:gd name="connsiteX7-633" fmla="*/ 0 w 12096947"/>
              <a:gd name="connsiteY7-634" fmla="*/ 1047984 h 1047984"/>
              <a:gd name="connsiteX8-635" fmla="*/ 0 w 12096947"/>
              <a:gd name="connsiteY8-636" fmla="*/ 168870 h 1047984"/>
              <a:gd name="connsiteX0-637" fmla="*/ 0 w 12096947"/>
              <a:gd name="connsiteY0-638" fmla="*/ 168870 h 1047984"/>
              <a:gd name="connsiteX1-639" fmla="*/ 1613061 w 12096947"/>
              <a:gd name="connsiteY1-640" fmla="*/ 54814 h 1047984"/>
              <a:gd name="connsiteX2-641" fmla="*/ 4206743 w 12096947"/>
              <a:gd name="connsiteY2-642" fmla="*/ 67901 h 1047984"/>
              <a:gd name="connsiteX3-643" fmla="*/ 7100047 w 12096947"/>
              <a:gd name="connsiteY3-644" fmla="*/ 17997 h 1047984"/>
              <a:gd name="connsiteX4-645" fmla="*/ 9509759 w 12096947"/>
              <a:gd name="connsiteY4-646" fmla="*/ 190120 h 1047984"/>
              <a:gd name="connsiteX5-647" fmla="*/ 10524345 w 12096947"/>
              <a:gd name="connsiteY5-648" fmla="*/ 311943 h 1047984"/>
              <a:gd name="connsiteX6-649" fmla="*/ 12086273 w 12096947"/>
              <a:gd name="connsiteY6-650" fmla="*/ 248717 h 1047984"/>
              <a:gd name="connsiteX7-651" fmla="*/ 12096947 w 12096947"/>
              <a:gd name="connsiteY7-652" fmla="*/ 1047984 h 1047984"/>
              <a:gd name="connsiteX8-653" fmla="*/ 0 w 12096947"/>
              <a:gd name="connsiteY8-654" fmla="*/ 1047984 h 1047984"/>
              <a:gd name="connsiteX9" fmla="*/ 0 w 12096947"/>
              <a:gd name="connsiteY9" fmla="*/ 168870 h 1047984"/>
              <a:gd name="connsiteX0-655" fmla="*/ 0 w 12096947"/>
              <a:gd name="connsiteY0-656" fmla="*/ 168870 h 1047984"/>
              <a:gd name="connsiteX1-657" fmla="*/ 1613061 w 12096947"/>
              <a:gd name="connsiteY1-658" fmla="*/ 54814 h 1047984"/>
              <a:gd name="connsiteX2-659" fmla="*/ 4206743 w 12096947"/>
              <a:gd name="connsiteY2-660" fmla="*/ 67901 h 1047984"/>
              <a:gd name="connsiteX3-661" fmla="*/ 7100047 w 12096947"/>
              <a:gd name="connsiteY3-662" fmla="*/ 17997 h 1047984"/>
              <a:gd name="connsiteX4-663" fmla="*/ 9509759 w 12096947"/>
              <a:gd name="connsiteY4-664" fmla="*/ 190120 h 1047984"/>
              <a:gd name="connsiteX5-665" fmla="*/ 10470975 w 12096947"/>
              <a:gd name="connsiteY5-666" fmla="*/ 371829 h 1047984"/>
              <a:gd name="connsiteX6-667" fmla="*/ 12086273 w 12096947"/>
              <a:gd name="connsiteY6-668" fmla="*/ 248717 h 1047984"/>
              <a:gd name="connsiteX7-669" fmla="*/ 12096947 w 12096947"/>
              <a:gd name="connsiteY7-670" fmla="*/ 1047984 h 1047984"/>
              <a:gd name="connsiteX8-671" fmla="*/ 0 w 12096947"/>
              <a:gd name="connsiteY8-672" fmla="*/ 1047984 h 1047984"/>
              <a:gd name="connsiteX9-673" fmla="*/ 0 w 12096947"/>
              <a:gd name="connsiteY9-674" fmla="*/ 168870 h 1047984"/>
              <a:gd name="connsiteX0-675" fmla="*/ 0 w 12096947"/>
              <a:gd name="connsiteY0-676" fmla="*/ 168870 h 1047984"/>
              <a:gd name="connsiteX1-677" fmla="*/ 1613061 w 12096947"/>
              <a:gd name="connsiteY1-678" fmla="*/ 54814 h 1047984"/>
              <a:gd name="connsiteX2-679" fmla="*/ 4206743 w 12096947"/>
              <a:gd name="connsiteY2-680" fmla="*/ 67901 h 1047984"/>
              <a:gd name="connsiteX3-681" fmla="*/ 7100047 w 12096947"/>
              <a:gd name="connsiteY3-682" fmla="*/ 17997 h 1047984"/>
              <a:gd name="connsiteX4-683" fmla="*/ 9509759 w 12096947"/>
              <a:gd name="connsiteY4-684" fmla="*/ 190120 h 1047984"/>
              <a:gd name="connsiteX5-685" fmla="*/ 10470975 w 12096947"/>
              <a:gd name="connsiteY5-686" fmla="*/ 371829 h 1047984"/>
              <a:gd name="connsiteX6-687" fmla="*/ 12086273 w 12096947"/>
              <a:gd name="connsiteY6-688" fmla="*/ 248717 h 1047984"/>
              <a:gd name="connsiteX7-689" fmla="*/ 12096947 w 12096947"/>
              <a:gd name="connsiteY7-690" fmla="*/ 1047984 h 1047984"/>
              <a:gd name="connsiteX8-691" fmla="*/ 0 w 12096947"/>
              <a:gd name="connsiteY8-692" fmla="*/ 1047984 h 1047984"/>
              <a:gd name="connsiteX9-693" fmla="*/ 0 w 12096947"/>
              <a:gd name="connsiteY9-694" fmla="*/ 168870 h 1047984"/>
              <a:gd name="connsiteX0-695" fmla="*/ 0 w 12096947"/>
              <a:gd name="connsiteY0-696" fmla="*/ 168870 h 1047984"/>
              <a:gd name="connsiteX1-697" fmla="*/ 1613061 w 12096947"/>
              <a:gd name="connsiteY1-698" fmla="*/ 54814 h 1047984"/>
              <a:gd name="connsiteX2-699" fmla="*/ 4206743 w 12096947"/>
              <a:gd name="connsiteY2-700" fmla="*/ 67901 h 1047984"/>
              <a:gd name="connsiteX3-701" fmla="*/ 7100047 w 12096947"/>
              <a:gd name="connsiteY3-702" fmla="*/ 17997 h 1047984"/>
              <a:gd name="connsiteX4-703" fmla="*/ 9509759 w 12096947"/>
              <a:gd name="connsiteY4-704" fmla="*/ 190120 h 1047984"/>
              <a:gd name="connsiteX5-705" fmla="*/ 10470975 w 12096947"/>
              <a:gd name="connsiteY5-706" fmla="*/ 371829 h 1047984"/>
              <a:gd name="connsiteX6-707" fmla="*/ 12086273 w 12096947"/>
              <a:gd name="connsiteY6-708" fmla="*/ 248717 h 1047984"/>
              <a:gd name="connsiteX7-709" fmla="*/ 12096947 w 12096947"/>
              <a:gd name="connsiteY7-710" fmla="*/ 1047984 h 1047984"/>
              <a:gd name="connsiteX8-711" fmla="*/ 0 w 12096947"/>
              <a:gd name="connsiteY8-712" fmla="*/ 1047984 h 1047984"/>
              <a:gd name="connsiteX9-713" fmla="*/ 0 w 12096947"/>
              <a:gd name="connsiteY9-714" fmla="*/ 168870 h 1047984"/>
              <a:gd name="connsiteX0-715" fmla="*/ 0 w 12096947"/>
              <a:gd name="connsiteY0-716" fmla="*/ 168870 h 1047984"/>
              <a:gd name="connsiteX1-717" fmla="*/ 1613061 w 12096947"/>
              <a:gd name="connsiteY1-718" fmla="*/ 54814 h 1047984"/>
              <a:gd name="connsiteX2-719" fmla="*/ 4206743 w 12096947"/>
              <a:gd name="connsiteY2-720" fmla="*/ 67901 h 1047984"/>
              <a:gd name="connsiteX3-721" fmla="*/ 7100047 w 12096947"/>
              <a:gd name="connsiteY3-722" fmla="*/ 17997 h 1047984"/>
              <a:gd name="connsiteX4-723" fmla="*/ 9509759 w 12096947"/>
              <a:gd name="connsiteY4-724" fmla="*/ 190120 h 1047984"/>
              <a:gd name="connsiteX5-725" fmla="*/ 10470975 w 12096947"/>
              <a:gd name="connsiteY5-726" fmla="*/ 371829 h 1047984"/>
              <a:gd name="connsiteX6-727" fmla="*/ 12086273 w 12096947"/>
              <a:gd name="connsiteY6-728" fmla="*/ 248717 h 1047984"/>
              <a:gd name="connsiteX7-729" fmla="*/ 12096947 w 12096947"/>
              <a:gd name="connsiteY7-730" fmla="*/ 1047984 h 1047984"/>
              <a:gd name="connsiteX8-731" fmla="*/ 0 w 12096947"/>
              <a:gd name="connsiteY8-732" fmla="*/ 1047984 h 1047984"/>
              <a:gd name="connsiteX9-733" fmla="*/ 0 w 12096947"/>
              <a:gd name="connsiteY9-734" fmla="*/ 168870 h 1047984"/>
              <a:gd name="connsiteX0-735" fmla="*/ 0 w 12096947"/>
              <a:gd name="connsiteY0-736" fmla="*/ 168870 h 1047984"/>
              <a:gd name="connsiteX1-737" fmla="*/ 1613061 w 12096947"/>
              <a:gd name="connsiteY1-738" fmla="*/ 54814 h 1047984"/>
              <a:gd name="connsiteX2-739" fmla="*/ 4206743 w 12096947"/>
              <a:gd name="connsiteY2-740" fmla="*/ 67901 h 1047984"/>
              <a:gd name="connsiteX3-741" fmla="*/ 7100047 w 12096947"/>
              <a:gd name="connsiteY3-742" fmla="*/ 17997 h 1047984"/>
              <a:gd name="connsiteX4-743" fmla="*/ 9509759 w 12096947"/>
              <a:gd name="connsiteY4-744" fmla="*/ 190120 h 1047984"/>
              <a:gd name="connsiteX5-745" fmla="*/ 10470975 w 12096947"/>
              <a:gd name="connsiteY5-746" fmla="*/ 371829 h 1047984"/>
              <a:gd name="connsiteX6-747" fmla="*/ 12086273 w 12096947"/>
              <a:gd name="connsiteY6-748" fmla="*/ 248717 h 1047984"/>
              <a:gd name="connsiteX7-749" fmla="*/ 12096947 w 12096947"/>
              <a:gd name="connsiteY7-750" fmla="*/ 1047984 h 1047984"/>
              <a:gd name="connsiteX8-751" fmla="*/ 0 w 12096947"/>
              <a:gd name="connsiteY8-752" fmla="*/ 1047984 h 1047984"/>
              <a:gd name="connsiteX9-753" fmla="*/ 0 w 12096947"/>
              <a:gd name="connsiteY9-754" fmla="*/ 168870 h 1047984"/>
              <a:gd name="connsiteX0-755" fmla="*/ 0 w 12096947"/>
              <a:gd name="connsiteY0-756" fmla="*/ 168870 h 1047984"/>
              <a:gd name="connsiteX1-757" fmla="*/ 1613061 w 12096947"/>
              <a:gd name="connsiteY1-758" fmla="*/ 54814 h 1047984"/>
              <a:gd name="connsiteX2-759" fmla="*/ 4206743 w 12096947"/>
              <a:gd name="connsiteY2-760" fmla="*/ 67901 h 1047984"/>
              <a:gd name="connsiteX3-761" fmla="*/ 7100047 w 12096947"/>
              <a:gd name="connsiteY3-762" fmla="*/ 17997 h 1047984"/>
              <a:gd name="connsiteX4-763" fmla="*/ 9509759 w 12096947"/>
              <a:gd name="connsiteY4-764" fmla="*/ 190120 h 1047984"/>
              <a:gd name="connsiteX5-765" fmla="*/ 10470975 w 12096947"/>
              <a:gd name="connsiteY5-766" fmla="*/ 371829 h 1047984"/>
              <a:gd name="connsiteX6-767" fmla="*/ 12086273 w 12096947"/>
              <a:gd name="connsiteY6-768" fmla="*/ 248717 h 1047984"/>
              <a:gd name="connsiteX7-769" fmla="*/ 12096947 w 12096947"/>
              <a:gd name="connsiteY7-770" fmla="*/ 1047984 h 1047984"/>
              <a:gd name="connsiteX8-771" fmla="*/ 1750499 w 12096947"/>
              <a:gd name="connsiteY8-772" fmla="*/ 1030352 h 1047984"/>
              <a:gd name="connsiteX9-773" fmla="*/ 0 w 12096947"/>
              <a:gd name="connsiteY9-774" fmla="*/ 1047984 h 1047984"/>
              <a:gd name="connsiteX10" fmla="*/ 0 w 12096947"/>
              <a:gd name="connsiteY10" fmla="*/ 168870 h 1047984"/>
              <a:gd name="connsiteX0-775" fmla="*/ 0 w 12096947"/>
              <a:gd name="connsiteY0-776" fmla="*/ 168870 h 1047984"/>
              <a:gd name="connsiteX1-777" fmla="*/ 1613061 w 12096947"/>
              <a:gd name="connsiteY1-778" fmla="*/ 54814 h 1047984"/>
              <a:gd name="connsiteX2-779" fmla="*/ 4206743 w 12096947"/>
              <a:gd name="connsiteY2-780" fmla="*/ 67901 h 1047984"/>
              <a:gd name="connsiteX3-781" fmla="*/ 7100047 w 12096947"/>
              <a:gd name="connsiteY3-782" fmla="*/ 17997 h 1047984"/>
              <a:gd name="connsiteX4-783" fmla="*/ 9509759 w 12096947"/>
              <a:gd name="connsiteY4-784" fmla="*/ 190120 h 1047984"/>
              <a:gd name="connsiteX5-785" fmla="*/ 10470975 w 12096947"/>
              <a:gd name="connsiteY5-786" fmla="*/ 371829 h 1047984"/>
              <a:gd name="connsiteX6-787" fmla="*/ 12086273 w 12096947"/>
              <a:gd name="connsiteY6-788" fmla="*/ 248717 h 1047984"/>
              <a:gd name="connsiteX7-789" fmla="*/ 12096947 w 12096947"/>
              <a:gd name="connsiteY7-790" fmla="*/ 1047984 h 1047984"/>
              <a:gd name="connsiteX8-791" fmla="*/ 3714474 w 12096947"/>
              <a:gd name="connsiteY8-792" fmla="*/ 1030352 h 1047984"/>
              <a:gd name="connsiteX9-793" fmla="*/ 1750499 w 12096947"/>
              <a:gd name="connsiteY9-794" fmla="*/ 1030352 h 1047984"/>
              <a:gd name="connsiteX10-795" fmla="*/ 0 w 12096947"/>
              <a:gd name="connsiteY10-796" fmla="*/ 1047984 h 1047984"/>
              <a:gd name="connsiteX11" fmla="*/ 0 w 12096947"/>
              <a:gd name="connsiteY11" fmla="*/ 168870 h 1047984"/>
              <a:gd name="connsiteX0-797" fmla="*/ 0 w 12096947"/>
              <a:gd name="connsiteY0-798" fmla="*/ 168870 h 1141737"/>
              <a:gd name="connsiteX1-799" fmla="*/ 1613061 w 12096947"/>
              <a:gd name="connsiteY1-800" fmla="*/ 54814 h 1141737"/>
              <a:gd name="connsiteX2-801" fmla="*/ 4206743 w 12096947"/>
              <a:gd name="connsiteY2-802" fmla="*/ 67901 h 1141737"/>
              <a:gd name="connsiteX3-803" fmla="*/ 7100047 w 12096947"/>
              <a:gd name="connsiteY3-804" fmla="*/ 17997 h 1141737"/>
              <a:gd name="connsiteX4-805" fmla="*/ 9509759 w 12096947"/>
              <a:gd name="connsiteY4-806" fmla="*/ 190120 h 1141737"/>
              <a:gd name="connsiteX5-807" fmla="*/ 10470975 w 12096947"/>
              <a:gd name="connsiteY5-808" fmla="*/ 371829 h 1141737"/>
              <a:gd name="connsiteX6-809" fmla="*/ 12086273 w 12096947"/>
              <a:gd name="connsiteY6-810" fmla="*/ 248717 h 1141737"/>
              <a:gd name="connsiteX7-811" fmla="*/ 12096947 w 12096947"/>
              <a:gd name="connsiteY7-812" fmla="*/ 1047984 h 1141737"/>
              <a:gd name="connsiteX8-813" fmla="*/ 3607737 w 12096947"/>
              <a:gd name="connsiteY8-814" fmla="*/ 1141737 h 1141737"/>
              <a:gd name="connsiteX9-815" fmla="*/ 1750499 w 12096947"/>
              <a:gd name="connsiteY9-816" fmla="*/ 1030352 h 1141737"/>
              <a:gd name="connsiteX10-817" fmla="*/ 0 w 12096947"/>
              <a:gd name="connsiteY10-818" fmla="*/ 1047984 h 1141737"/>
              <a:gd name="connsiteX11-819" fmla="*/ 0 w 12096947"/>
              <a:gd name="connsiteY11-820" fmla="*/ 168870 h 1141737"/>
              <a:gd name="connsiteX0-821" fmla="*/ 0 w 12096947"/>
              <a:gd name="connsiteY0-822" fmla="*/ 168870 h 1141737"/>
              <a:gd name="connsiteX1-823" fmla="*/ 1613061 w 12096947"/>
              <a:gd name="connsiteY1-824" fmla="*/ 54814 h 1141737"/>
              <a:gd name="connsiteX2-825" fmla="*/ 4206743 w 12096947"/>
              <a:gd name="connsiteY2-826" fmla="*/ 67901 h 1141737"/>
              <a:gd name="connsiteX3-827" fmla="*/ 7100047 w 12096947"/>
              <a:gd name="connsiteY3-828" fmla="*/ 17997 h 1141737"/>
              <a:gd name="connsiteX4-829" fmla="*/ 9509759 w 12096947"/>
              <a:gd name="connsiteY4-830" fmla="*/ 190120 h 1141737"/>
              <a:gd name="connsiteX5-831" fmla="*/ 10470975 w 12096947"/>
              <a:gd name="connsiteY5-832" fmla="*/ 371829 h 1141737"/>
              <a:gd name="connsiteX6-833" fmla="*/ 12086273 w 12096947"/>
              <a:gd name="connsiteY6-834" fmla="*/ 248717 h 1141737"/>
              <a:gd name="connsiteX7-835" fmla="*/ 12096947 w 12096947"/>
              <a:gd name="connsiteY7-836" fmla="*/ 1047984 h 1141737"/>
              <a:gd name="connsiteX8-837" fmla="*/ 6799196 w 12096947"/>
              <a:gd name="connsiteY8-838" fmla="*/ 1104608 h 1141737"/>
              <a:gd name="connsiteX9-839" fmla="*/ 3607737 w 12096947"/>
              <a:gd name="connsiteY9-840" fmla="*/ 1141737 h 1141737"/>
              <a:gd name="connsiteX10-841" fmla="*/ 1750499 w 12096947"/>
              <a:gd name="connsiteY10-842" fmla="*/ 1030352 h 1141737"/>
              <a:gd name="connsiteX11-843" fmla="*/ 0 w 12096947"/>
              <a:gd name="connsiteY11-844" fmla="*/ 1047984 h 1141737"/>
              <a:gd name="connsiteX12" fmla="*/ 0 w 12096947"/>
              <a:gd name="connsiteY12" fmla="*/ 168870 h 1141737"/>
              <a:gd name="connsiteX0-845" fmla="*/ 0 w 12096947"/>
              <a:gd name="connsiteY0-846" fmla="*/ 168870 h 1141737"/>
              <a:gd name="connsiteX1-847" fmla="*/ 1613061 w 12096947"/>
              <a:gd name="connsiteY1-848" fmla="*/ 54814 h 1141737"/>
              <a:gd name="connsiteX2-849" fmla="*/ 4206743 w 12096947"/>
              <a:gd name="connsiteY2-850" fmla="*/ 67901 h 1141737"/>
              <a:gd name="connsiteX3-851" fmla="*/ 7100047 w 12096947"/>
              <a:gd name="connsiteY3-852" fmla="*/ 17997 h 1141737"/>
              <a:gd name="connsiteX4-853" fmla="*/ 9509759 w 12096947"/>
              <a:gd name="connsiteY4-854" fmla="*/ 190120 h 1141737"/>
              <a:gd name="connsiteX5-855" fmla="*/ 10470975 w 12096947"/>
              <a:gd name="connsiteY5-856" fmla="*/ 371829 h 1141737"/>
              <a:gd name="connsiteX6-857" fmla="*/ 12086273 w 12096947"/>
              <a:gd name="connsiteY6-858" fmla="*/ 248717 h 1141737"/>
              <a:gd name="connsiteX7-859" fmla="*/ 12096947 w 12096947"/>
              <a:gd name="connsiteY7-860" fmla="*/ 1047984 h 1141737"/>
              <a:gd name="connsiteX8-861" fmla="*/ 6660437 w 12096947"/>
              <a:gd name="connsiteY8-862" fmla="*/ 943719 h 1141737"/>
              <a:gd name="connsiteX9-863" fmla="*/ 3607737 w 12096947"/>
              <a:gd name="connsiteY9-864" fmla="*/ 1141737 h 1141737"/>
              <a:gd name="connsiteX10-865" fmla="*/ 1750499 w 12096947"/>
              <a:gd name="connsiteY10-866" fmla="*/ 1030352 h 1141737"/>
              <a:gd name="connsiteX11-867" fmla="*/ 0 w 12096947"/>
              <a:gd name="connsiteY11-868" fmla="*/ 1047984 h 1141737"/>
              <a:gd name="connsiteX12-869" fmla="*/ 0 w 12096947"/>
              <a:gd name="connsiteY12-870" fmla="*/ 168870 h 1141737"/>
              <a:gd name="connsiteX0-871" fmla="*/ 0 w 12096947"/>
              <a:gd name="connsiteY0-872" fmla="*/ 168870 h 1141737"/>
              <a:gd name="connsiteX1-873" fmla="*/ 1613061 w 12096947"/>
              <a:gd name="connsiteY1-874" fmla="*/ 54814 h 1141737"/>
              <a:gd name="connsiteX2-875" fmla="*/ 4206743 w 12096947"/>
              <a:gd name="connsiteY2-876" fmla="*/ 67901 h 1141737"/>
              <a:gd name="connsiteX3-877" fmla="*/ 7100047 w 12096947"/>
              <a:gd name="connsiteY3-878" fmla="*/ 17997 h 1141737"/>
              <a:gd name="connsiteX4-879" fmla="*/ 9509759 w 12096947"/>
              <a:gd name="connsiteY4-880" fmla="*/ 190120 h 1141737"/>
              <a:gd name="connsiteX5-881" fmla="*/ 10470975 w 12096947"/>
              <a:gd name="connsiteY5-882" fmla="*/ 371829 h 1141737"/>
              <a:gd name="connsiteX6-883" fmla="*/ 12086273 w 12096947"/>
              <a:gd name="connsiteY6-884" fmla="*/ 248717 h 1141737"/>
              <a:gd name="connsiteX7-885" fmla="*/ 12096947 w 12096947"/>
              <a:gd name="connsiteY7-886" fmla="*/ 1047984 h 1141737"/>
              <a:gd name="connsiteX8-887" fmla="*/ 9446294 w 12096947"/>
              <a:gd name="connsiteY8-888" fmla="*/ 1005600 h 1141737"/>
              <a:gd name="connsiteX9-889" fmla="*/ 6660437 w 12096947"/>
              <a:gd name="connsiteY9-890" fmla="*/ 943719 h 1141737"/>
              <a:gd name="connsiteX10-891" fmla="*/ 3607737 w 12096947"/>
              <a:gd name="connsiteY10-892" fmla="*/ 1141737 h 1141737"/>
              <a:gd name="connsiteX11-893" fmla="*/ 1750499 w 12096947"/>
              <a:gd name="connsiteY11-894" fmla="*/ 1030352 h 1141737"/>
              <a:gd name="connsiteX12-895" fmla="*/ 0 w 12096947"/>
              <a:gd name="connsiteY12-896" fmla="*/ 1047984 h 1141737"/>
              <a:gd name="connsiteX13" fmla="*/ 0 w 12096947"/>
              <a:gd name="connsiteY13" fmla="*/ 168870 h 1141737"/>
              <a:gd name="connsiteX0-897" fmla="*/ 0 w 12096947"/>
              <a:gd name="connsiteY0-898" fmla="*/ 168870 h 1141737"/>
              <a:gd name="connsiteX1-899" fmla="*/ 1613061 w 12096947"/>
              <a:gd name="connsiteY1-900" fmla="*/ 54814 h 1141737"/>
              <a:gd name="connsiteX2-901" fmla="*/ 4206743 w 12096947"/>
              <a:gd name="connsiteY2-902" fmla="*/ 67901 h 1141737"/>
              <a:gd name="connsiteX3-903" fmla="*/ 7100047 w 12096947"/>
              <a:gd name="connsiteY3-904" fmla="*/ 17997 h 1141737"/>
              <a:gd name="connsiteX4-905" fmla="*/ 9509759 w 12096947"/>
              <a:gd name="connsiteY4-906" fmla="*/ 190120 h 1141737"/>
              <a:gd name="connsiteX5-907" fmla="*/ 10470975 w 12096947"/>
              <a:gd name="connsiteY5-908" fmla="*/ 371829 h 1141737"/>
              <a:gd name="connsiteX6-909" fmla="*/ 12086273 w 12096947"/>
              <a:gd name="connsiteY6-910" fmla="*/ 248717 h 1141737"/>
              <a:gd name="connsiteX7-911" fmla="*/ 12096947 w 12096947"/>
              <a:gd name="connsiteY7-912" fmla="*/ 1047984 h 1141737"/>
              <a:gd name="connsiteX8-913" fmla="*/ 9446294 w 12096947"/>
              <a:gd name="connsiteY8-914" fmla="*/ 1104608 h 1141737"/>
              <a:gd name="connsiteX9-915" fmla="*/ 6660437 w 12096947"/>
              <a:gd name="connsiteY9-916" fmla="*/ 943719 h 1141737"/>
              <a:gd name="connsiteX10-917" fmla="*/ 3607737 w 12096947"/>
              <a:gd name="connsiteY10-918" fmla="*/ 1141737 h 1141737"/>
              <a:gd name="connsiteX11-919" fmla="*/ 1750499 w 12096947"/>
              <a:gd name="connsiteY11-920" fmla="*/ 1030352 h 1141737"/>
              <a:gd name="connsiteX12-921" fmla="*/ 0 w 12096947"/>
              <a:gd name="connsiteY12-922" fmla="*/ 1047984 h 1141737"/>
              <a:gd name="connsiteX13-923" fmla="*/ 0 w 12096947"/>
              <a:gd name="connsiteY13-924" fmla="*/ 168870 h 1141737"/>
              <a:gd name="connsiteX0-925" fmla="*/ 0 w 12096947"/>
              <a:gd name="connsiteY0-926" fmla="*/ 168870 h 1141737"/>
              <a:gd name="connsiteX1-927" fmla="*/ 1613061 w 12096947"/>
              <a:gd name="connsiteY1-928" fmla="*/ 54814 h 1141737"/>
              <a:gd name="connsiteX2-929" fmla="*/ 4206743 w 12096947"/>
              <a:gd name="connsiteY2-930" fmla="*/ 67901 h 1141737"/>
              <a:gd name="connsiteX3-931" fmla="*/ 7100047 w 12096947"/>
              <a:gd name="connsiteY3-932" fmla="*/ 17997 h 1141737"/>
              <a:gd name="connsiteX4-933" fmla="*/ 9509759 w 12096947"/>
              <a:gd name="connsiteY4-934" fmla="*/ 190120 h 1141737"/>
              <a:gd name="connsiteX5-935" fmla="*/ 10470975 w 12096947"/>
              <a:gd name="connsiteY5-936" fmla="*/ 371829 h 1141737"/>
              <a:gd name="connsiteX6-937" fmla="*/ 12086273 w 12096947"/>
              <a:gd name="connsiteY6-938" fmla="*/ 248717 h 1141737"/>
              <a:gd name="connsiteX7-939" fmla="*/ 12096947 w 12096947"/>
              <a:gd name="connsiteY7-940" fmla="*/ 1047984 h 1141737"/>
              <a:gd name="connsiteX8-941" fmla="*/ 9446294 w 12096947"/>
              <a:gd name="connsiteY8-942" fmla="*/ 1104608 h 1141737"/>
              <a:gd name="connsiteX9-943" fmla="*/ 6660437 w 12096947"/>
              <a:gd name="connsiteY9-944" fmla="*/ 943719 h 1141737"/>
              <a:gd name="connsiteX10-945" fmla="*/ 3607737 w 12096947"/>
              <a:gd name="connsiteY10-946" fmla="*/ 1141737 h 1141737"/>
              <a:gd name="connsiteX11-947" fmla="*/ 1750499 w 12096947"/>
              <a:gd name="connsiteY11-948" fmla="*/ 1030352 h 1141737"/>
              <a:gd name="connsiteX12-949" fmla="*/ 0 w 12096947"/>
              <a:gd name="connsiteY12-950" fmla="*/ 1047984 h 1141737"/>
              <a:gd name="connsiteX13-951" fmla="*/ 0 w 12096947"/>
              <a:gd name="connsiteY13-952" fmla="*/ 168870 h 1141737"/>
              <a:gd name="connsiteX0-953" fmla="*/ 0 w 12096947"/>
              <a:gd name="connsiteY0-954" fmla="*/ 168870 h 1141737"/>
              <a:gd name="connsiteX1-955" fmla="*/ 1613061 w 12096947"/>
              <a:gd name="connsiteY1-956" fmla="*/ 54814 h 1141737"/>
              <a:gd name="connsiteX2-957" fmla="*/ 4206743 w 12096947"/>
              <a:gd name="connsiteY2-958" fmla="*/ 67901 h 1141737"/>
              <a:gd name="connsiteX3-959" fmla="*/ 7100047 w 12096947"/>
              <a:gd name="connsiteY3-960" fmla="*/ 17997 h 1141737"/>
              <a:gd name="connsiteX4-961" fmla="*/ 9509759 w 12096947"/>
              <a:gd name="connsiteY4-962" fmla="*/ 190120 h 1141737"/>
              <a:gd name="connsiteX5-963" fmla="*/ 10470975 w 12096947"/>
              <a:gd name="connsiteY5-964" fmla="*/ 371829 h 1141737"/>
              <a:gd name="connsiteX6-965" fmla="*/ 12086273 w 12096947"/>
              <a:gd name="connsiteY6-966" fmla="*/ 248717 h 1141737"/>
              <a:gd name="connsiteX7-967" fmla="*/ 12096947 w 12096947"/>
              <a:gd name="connsiteY7-968" fmla="*/ 1047984 h 1141737"/>
              <a:gd name="connsiteX8-969" fmla="*/ 9446294 w 12096947"/>
              <a:gd name="connsiteY8-970" fmla="*/ 1104608 h 1141737"/>
              <a:gd name="connsiteX9-971" fmla="*/ 6660437 w 12096947"/>
              <a:gd name="connsiteY9-972" fmla="*/ 943719 h 1141737"/>
              <a:gd name="connsiteX10-973" fmla="*/ 3607737 w 12096947"/>
              <a:gd name="connsiteY10-974" fmla="*/ 1141737 h 1141737"/>
              <a:gd name="connsiteX11-975" fmla="*/ 1750499 w 12096947"/>
              <a:gd name="connsiteY11-976" fmla="*/ 1030352 h 1141737"/>
              <a:gd name="connsiteX12-977" fmla="*/ 0 w 12096947"/>
              <a:gd name="connsiteY12-978" fmla="*/ 1047984 h 1141737"/>
              <a:gd name="connsiteX13-979" fmla="*/ 0 w 12096947"/>
              <a:gd name="connsiteY13-980" fmla="*/ 168870 h 1141737"/>
              <a:gd name="connsiteX0-981" fmla="*/ 0 w 12096947"/>
              <a:gd name="connsiteY0-982" fmla="*/ 168870 h 1178865"/>
              <a:gd name="connsiteX1-983" fmla="*/ 1613061 w 12096947"/>
              <a:gd name="connsiteY1-984" fmla="*/ 54814 h 1178865"/>
              <a:gd name="connsiteX2-985" fmla="*/ 4206743 w 12096947"/>
              <a:gd name="connsiteY2-986" fmla="*/ 67901 h 1178865"/>
              <a:gd name="connsiteX3-987" fmla="*/ 7100047 w 12096947"/>
              <a:gd name="connsiteY3-988" fmla="*/ 17997 h 1178865"/>
              <a:gd name="connsiteX4-989" fmla="*/ 9509759 w 12096947"/>
              <a:gd name="connsiteY4-990" fmla="*/ 190120 h 1178865"/>
              <a:gd name="connsiteX5-991" fmla="*/ 10470975 w 12096947"/>
              <a:gd name="connsiteY5-992" fmla="*/ 371829 h 1178865"/>
              <a:gd name="connsiteX6-993" fmla="*/ 12086273 w 12096947"/>
              <a:gd name="connsiteY6-994" fmla="*/ 248717 h 1178865"/>
              <a:gd name="connsiteX7-995" fmla="*/ 12096947 w 12096947"/>
              <a:gd name="connsiteY7-996" fmla="*/ 1047984 h 1178865"/>
              <a:gd name="connsiteX8-997" fmla="*/ 9446294 w 12096947"/>
              <a:gd name="connsiteY8-998" fmla="*/ 1104608 h 1178865"/>
              <a:gd name="connsiteX9-999" fmla="*/ 6660437 w 12096947"/>
              <a:gd name="connsiteY9-1000" fmla="*/ 943719 h 1178865"/>
              <a:gd name="connsiteX10-1001" fmla="*/ 3607737 w 12096947"/>
              <a:gd name="connsiteY10-1002" fmla="*/ 1178865 h 1178865"/>
              <a:gd name="connsiteX11-1003" fmla="*/ 1750499 w 12096947"/>
              <a:gd name="connsiteY11-1004" fmla="*/ 1030352 h 1178865"/>
              <a:gd name="connsiteX12-1005" fmla="*/ 0 w 12096947"/>
              <a:gd name="connsiteY12-1006" fmla="*/ 1047984 h 1178865"/>
              <a:gd name="connsiteX13-1007" fmla="*/ 0 w 12096947"/>
              <a:gd name="connsiteY13-1008" fmla="*/ 168870 h 1178865"/>
              <a:gd name="connsiteX0-1009" fmla="*/ 0 w 12096947"/>
              <a:gd name="connsiteY0-1010" fmla="*/ 168870 h 1178865"/>
              <a:gd name="connsiteX1-1011" fmla="*/ 1613061 w 12096947"/>
              <a:gd name="connsiteY1-1012" fmla="*/ 54814 h 1178865"/>
              <a:gd name="connsiteX2-1013" fmla="*/ 4206743 w 12096947"/>
              <a:gd name="connsiteY2-1014" fmla="*/ 67901 h 1178865"/>
              <a:gd name="connsiteX3-1015" fmla="*/ 7100047 w 12096947"/>
              <a:gd name="connsiteY3-1016" fmla="*/ 17997 h 1178865"/>
              <a:gd name="connsiteX4-1017" fmla="*/ 9509759 w 12096947"/>
              <a:gd name="connsiteY4-1018" fmla="*/ 190120 h 1178865"/>
              <a:gd name="connsiteX5-1019" fmla="*/ 10470975 w 12096947"/>
              <a:gd name="connsiteY5-1020" fmla="*/ 371829 h 1178865"/>
              <a:gd name="connsiteX6-1021" fmla="*/ 12086273 w 12096947"/>
              <a:gd name="connsiteY6-1022" fmla="*/ 248717 h 1178865"/>
              <a:gd name="connsiteX7-1023" fmla="*/ 12096947 w 12096947"/>
              <a:gd name="connsiteY7-1024" fmla="*/ 1047984 h 1178865"/>
              <a:gd name="connsiteX8-1025" fmla="*/ 9446294 w 12096947"/>
              <a:gd name="connsiteY8-1026" fmla="*/ 1104608 h 1178865"/>
              <a:gd name="connsiteX9-1027" fmla="*/ 6660437 w 12096947"/>
              <a:gd name="connsiteY9-1028" fmla="*/ 943719 h 1178865"/>
              <a:gd name="connsiteX10-1029" fmla="*/ 3607737 w 12096947"/>
              <a:gd name="connsiteY10-1030" fmla="*/ 1178865 h 1178865"/>
              <a:gd name="connsiteX11-1031" fmla="*/ 1750499 w 12096947"/>
              <a:gd name="connsiteY11-1032" fmla="*/ 1030352 h 1178865"/>
              <a:gd name="connsiteX12-1033" fmla="*/ 0 w 12096947"/>
              <a:gd name="connsiteY12-1034" fmla="*/ 1047984 h 1178865"/>
              <a:gd name="connsiteX13-1035" fmla="*/ 0 w 12096947"/>
              <a:gd name="connsiteY13-1036" fmla="*/ 168870 h 1178865"/>
              <a:gd name="connsiteX0-1037" fmla="*/ 0 w 12096947"/>
              <a:gd name="connsiteY0-1038" fmla="*/ 168870 h 1178865"/>
              <a:gd name="connsiteX1-1039" fmla="*/ 1613061 w 12096947"/>
              <a:gd name="connsiteY1-1040" fmla="*/ 54814 h 1178865"/>
              <a:gd name="connsiteX2-1041" fmla="*/ 4206743 w 12096947"/>
              <a:gd name="connsiteY2-1042" fmla="*/ 67901 h 1178865"/>
              <a:gd name="connsiteX3-1043" fmla="*/ 7100047 w 12096947"/>
              <a:gd name="connsiteY3-1044" fmla="*/ 17997 h 1178865"/>
              <a:gd name="connsiteX4-1045" fmla="*/ 9509759 w 12096947"/>
              <a:gd name="connsiteY4-1046" fmla="*/ 190120 h 1178865"/>
              <a:gd name="connsiteX5-1047" fmla="*/ 10470975 w 12096947"/>
              <a:gd name="connsiteY5-1048" fmla="*/ 371829 h 1178865"/>
              <a:gd name="connsiteX6-1049" fmla="*/ 12086273 w 12096947"/>
              <a:gd name="connsiteY6-1050" fmla="*/ 248717 h 1178865"/>
              <a:gd name="connsiteX7-1051" fmla="*/ 12096947 w 12096947"/>
              <a:gd name="connsiteY7-1052" fmla="*/ 1047984 h 1178865"/>
              <a:gd name="connsiteX8-1053" fmla="*/ 9446294 w 12096947"/>
              <a:gd name="connsiteY8-1054" fmla="*/ 1104608 h 1178865"/>
              <a:gd name="connsiteX9-1055" fmla="*/ 6660437 w 12096947"/>
              <a:gd name="connsiteY9-1056" fmla="*/ 943719 h 1178865"/>
              <a:gd name="connsiteX10-1057" fmla="*/ 3607737 w 12096947"/>
              <a:gd name="connsiteY10-1058" fmla="*/ 1178865 h 1178865"/>
              <a:gd name="connsiteX11-1059" fmla="*/ 1750499 w 12096947"/>
              <a:gd name="connsiteY11-1060" fmla="*/ 1030352 h 1178865"/>
              <a:gd name="connsiteX12-1061" fmla="*/ 0 w 12096947"/>
              <a:gd name="connsiteY12-1062" fmla="*/ 1047984 h 1178865"/>
              <a:gd name="connsiteX13-1063" fmla="*/ 0 w 12096947"/>
              <a:gd name="connsiteY13-1064" fmla="*/ 168870 h 1178865"/>
              <a:gd name="connsiteX0-1065" fmla="*/ 0 w 12096947"/>
              <a:gd name="connsiteY0-1066" fmla="*/ 168870 h 1178865"/>
              <a:gd name="connsiteX1-1067" fmla="*/ 1613061 w 12096947"/>
              <a:gd name="connsiteY1-1068" fmla="*/ 54814 h 1178865"/>
              <a:gd name="connsiteX2-1069" fmla="*/ 4206743 w 12096947"/>
              <a:gd name="connsiteY2-1070" fmla="*/ 67901 h 1178865"/>
              <a:gd name="connsiteX3-1071" fmla="*/ 7100047 w 12096947"/>
              <a:gd name="connsiteY3-1072" fmla="*/ 17997 h 1178865"/>
              <a:gd name="connsiteX4-1073" fmla="*/ 9509759 w 12096947"/>
              <a:gd name="connsiteY4-1074" fmla="*/ 190120 h 1178865"/>
              <a:gd name="connsiteX5-1075" fmla="*/ 10470975 w 12096947"/>
              <a:gd name="connsiteY5-1076" fmla="*/ 371829 h 1178865"/>
              <a:gd name="connsiteX6-1077" fmla="*/ 12086273 w 12096947"/>
              <a:gd name="connsiteY6-1078" fmla="*/ 248717 h 1178865"/>
              <a:gd name="connsiteX7-1079" fmla="*/ 12096947 w 12096947"/>
              <a:gd name="connsiteY7-1080" fmla="*/ 1047984 h 1178865"/>
              <a:gd name="connsiteX8-1081" fmla="*/ 9446294 w 12096947"/>
              <a:gd name="connsiteY8-1082" fmla="*/ 1104608 h 1178865"/>
              <a:gd name="connsiteX9-1083" fmla="*/ 6660437 w 12096947"/>
              <a:gd name="connsiteY9-1084" fmla="*/ 943719 h 1178865"/>
              <a:gd name="connsiteX10-1085" fmla="*/ 3607737 w 12096947"/>
              <a:gd name="connsiteY10-1086" fmla="*/ 1178865 h 1178865"/>
              <a:gd name="connsiteX11-1087" fmla="*/ 1793195 w 12096947"/>
              <a:gd name="connsiteY11-1088" fmla="*/ 1067481 h 1178865"/>
              <a:gd name="connsiteX12-1089" fmla="*/ 0 w 12096947"/>
              <a:gd name="connsiteY12-1090" fmla="*/ 1047984 h 1178865"/>
              <a:gd name="connsiteX13-1091" fmla="*/ 0 w 12096947"/>
              <a:gd name="connsiteY13-1092" fmla="*/ 168870 h 1178865"/>
              <a:gd name="connsiteX0-1093" fmla="*/ 0 w 12096947"/>
              <a:gd name="connsiteY0-1094" fmla="*/ 168870 h 1178865"/>
              <a:gd name="connsiteX1-1095" fmla="*/ 1613061 w 12096947"/>
              <a:gd name="connsiteY1-1096" fmla="*/ 54814 h 1178865"/>
              <a:gd name="connsiteX2-1097" fmla="*/ 4206743 w 12096947"/>
              <a:gd name="connsiteY2-1098" fmla="*/ 67901 h 1178865"/>
              <a:gd name="connsiteX3-1099" fmla="*/ 7100047 w 12096947"/>
              <a:gd name="connsiteY3-1100" fmla="*/ 17997 h 1178865"/>
              <a:gd name="connsiteX4-1101" fmla="*/ 9509759 w 12096947"/>
              <a:gd name="connsiteY4-1102" fmla="*/ 190120 h 1178865"/>
              <a:gd name="connsiteX5-1103" fmla="*/ 10470975 w 12096947"/>
              <a:gd name="connsiteY5-1104" fmla="*/ 371829 h 1178865"/>
              <a:gd name="connsiteX6-1105" fmla="*/ 12086273 w 12096947"/>
              <a:gd name="connsiteY6-1106" fmla="*/ 248717 h 1178865"/>
              <a:gd name="connsiteX7-1107" fmla="*/ 12096947 w 12096947"/>
              <a:gd name="connsiteY7-1108" fmla="*/ 1047984 h 1178865"/>
              <a:gd name="connsiteX8-1109" fmla="*/ 9446294 w 12096947"/>
              <a:gd name="connsiteY8-1110" fmla="*/ 1104608 h 1178865"/>
              <a:gd name="connsiteX9-1111" fmla="*/ 6660437 w 12096947"/>
              <a:gd name="connsiteY9-1112" fmla="*/ 943719 h 1178865"/>
              <a:gd name="connsiteX10-1113" fmla="*/ 3607737 w 12096947"/>
              <a:gd name="connsiteY10-1114" fmla="*/ 1178865 h 1178865"/>
              <a:gd name="connsiteX11-1115" fmla="*/ 1793195 w 12096947"/>
              <a:gd name="connsiteY11-1116" fmla="*/ 1067481 h 1178865"/>
              <a:gd name="connsiteX12-1117" fmla="*/ 0 w 12096947"/>
              <a:gd name="connsiteY12-1118" fmla="*/ 1047984 h 1178865"/>
              <a:gd name="connsiteX13-1119" fmla="*/ 0 w 12096947"/>
              <a:gd name="connsiteY13-1120" fmla="*/ 168870 h 1178865"/>
              <a:gd name="connsiteX0-1121" fmla="*/ 0 w 12096947"/>
              <a:gd name="connsiteY0-1122" fmla="*/ 168870 h 1178865"/>
              <a:gd name="connsiteX1-1123" fmla="*/ 1613061 w 12096947"/>
              <a:gd name="connsiteY1-1124" fmla="*/ 54814 h 1178865"/>
              <a:gd name="connsiteX2-1125" fmla="*/ 4206743 w 12096947"/>
              <a:gd name="connsiteY2-1126" fmla="*/ 67901 h 1178865"/>
              <a:gd name="connsiteX3-1127" fmla="*/ 7100047 w 12096947"/>
              <a:gd name="connsiteY3-1128" fmla="*/ 17997 h 1178865"/>
              <a:gd name="connsiteX4-1129" fmla="*/ 9509759 w 12096947"/>
              <a:gd name="connsiteY4-1130" fmla="*/ 190120 h 1178865"/>
              <a:gd name="connsiteX5-1131" fmla="*/ 10470975 w 12096947"/>
              <a:gd name="connsiteY5-1132" fmla="*/ 371829 h 1178865"/>
              <a:gd name="connsiteX6-1133" fmla="*/ 12086273 w 12096947"/>
              <a:gd name="connsiteY6-1134" fmla="*/ 248717 h 1178865"/>
              <a:gd name="connsiteX7-1135" fmla="*/ 12096947 w 12096947"/>
              <a:gd name="connsiteY7-1136" fmla="*/ 1047984 h 1178865"/>
              <a:gd name="connsiteX8-1137" fmla="*/ 9446294 w 12096947"/>
              <a:gd name="connsiteY8-1138" fmla="*/ 1104608 h 1178865"/>
              <a:gd name="connsiteX9-1139" fmla="*/ 5059371 w 12096947"/>
              <a:gd name="connsiteY9-1140" fmla="*/ 659070 h 1178865"/>
              <a:gd name="connsiteX10-1141" fmla="*/ 3607737 w 12096947"/>
              <a:gd name="connsiteY10-1142" fmla="*/ 1178865 h 1178865"/>
              <a:gd name="connsiteX11-1143" fmla="*/ 1793195 w 12096947"/>
              <a:gd name="connsiteY11-1144" fmla="*/ 1067481 h 1178865"/>
              <a:gd name="connsiteX12-1145" fmla="*/ 0 w 12096947"/>
              <a:gd name="connsiteY12-1146" fmla="*/ 1047984 h 1178865"/>
              <a:gd name="connsiteX13-1147" fmla="*/ 0 w 12096947"/>
              <a:gd name="connsiteY13-1148" fmla="*/ 168870 h 1178865"/>
              <a:gd name="connsiteX0-1149" fmla="*/ 0 w 12096947"/>
              <a:gd name="connsiteY0-1150" fmla="*/ 168870 h 1178865"/>
              <a:gd name="connsiteX1-1151" fmla="*/ 1613061 w 12096947"/>
              <a:gd name="connsiteY1-1152" fmla="*/ 54814 h 1178865"/>
              <a:gd name="connsiteX2-1153" fmla="*/ 4206743 w 12096947"/>
              <a:gd name="connsiteY2-1154" fmla="*/ 67901 h 1178865"/>
              <a:gd name="connsiteX3-1155" fmla="*/ 7100047 w 12096947"/>
              <a:gd name="connsiteY3-1156" fmla="*/ 17997 h 1178865"/>
              <a:gd name="connsiteX4-1157" fmla="*/ 9509759 w 12096947"/>
              <a:gd name="connsiteY4-1158" fmla="*/ 190120 h 1178865"/>
              <a:gd name="connsiteX5-1159" fmla="*/ 10470975 w 12096947"/>
              <a:gd name="connsiteY5-1160" fmla="*/ 371829 h 1178865"/>
              <a:gd name="connsiteX6-1161" fmla="*/ 12086273 w 12096947"/>
              <a:gd name="connsiteY6-1162" fmla="*/ 248717 h 1178865"/>
              <a:gd name="connsiteX7-1163" fmla="*/ 12096947 w 12096947"/>
              <a:gd name="connsiteY7-1164" fmla="*/ 1047984 h 1178865"/>
              <a:gd name="connsiteX8-1165" fmla="*/ 9446294 w 12096947"/>
              <a:gd name="connsiteY8-1166" fmla="*/ 1104608 h 1178865"/>
              <a:gd name="connsiteX9-1167" fmla="*/ 5059371 w 12096947"/>
              <a:gd name="connsiteY9-1168" fmla="*/ 659070 h 1178865"/>
              <a:gd name="connsiteX10-1169" fmla="*/ 3511673 w 12096947"/>
              <a:gd name="connsiteY10-1170" fmla="*/ 1178865 h 1178865"/>
              <a:gd name="connsiteX11-1171" fmla="*/ 1793195 w 12096947"/>
              <a:gd name="connsiteY11-1172" fmla="*/ 1067481 h 1178865"/>
              <a:gd name="connsiteX12-1173" fmla="*/ 0 w 12096947"/>
              <a:gd name="connsiteY12-1174" fmla="*/ 1047984 h 1178865"/>
              <a:gd name="connsiteX13-1175" fmla="*/ 0 w 12096947"/>
              <a:gd name="connsiteY13-1176" fmla="*/ 168870 h 1178865"/>
              <a:gd name="connsiteX0-1177" fmla="*/ 0 w 12096947"/>
              <a:gd name="connsiteY0-1178" fmla="*/ 168870 h 1178865"/>
              <a:gd name="connsiteX1-1179" fmla="*/ 1613061 w 12096947"/>
              <a:gd name="connsiteY1-1180" fmla="*/ 54814 h 1178865"/>
              <a:gd name="connsiteX2-1181" fmla="*/ 4206743 w 12096947"/>
              <a:gd name="connsiteY2-1182" fmla="*/ 67901 h 1178865"/>
              <a:gd name="connsiteX3-1183" fmla="*/ 7100047 w 12096947"/>
              <a:gd name="connsiteY3-1184" fmla="*/ 17997 h 1178865"/>
              <a:gd name="connsiteX4-1185" fmla="*/ 9509759 w 12096947"/>
              <a:gd name="connsiteY4-1186" fmla="*/ 190120 h 1178865"/>
              <a:gd name="connsiteX5-1187" fmla="*/ 10470975 w 12096947"/>
              <a:gd name="connsiteY5-1188" fmla="*/ 371829 h 1178865"/>
              <a:gd name="connsiteX6-1189" fmla="*/ 12086273 w 12096947"/>
              <a:gd name="connsiteY6-1190" fmla="*/ 248717 h 1178865"/>
              <a:gd name="connsiteX7-1191" fmla="*/ 12096947 w 12096947"/>
              <a:gd name="connsiteY7-1192" fmla="*/ 1047984 h 1178865"/>
              <a:gd name="connsiteX8-1193" fmla="*/ 9446294 w 12096947"/>
              <a:gd name="connsiteY8-1194" fmla="*/ 1104608 h 1178865"/>
              <a:gd name="connsiteX9-1195" fmla="*/ 5059371 w 12096947"/>
              <a:gd name="connsiteY9-1196" fmla="*/ 659070 h 1178865"/>
              <a:gd name="connsiteX10-1197" fmla="*/ 3511673 w 12096947"/>
              <a:gd name="connsiteY10-1198" fmla="*/ 1178865 h 1178865"/>
              <a:gd name="connsiteX11-1199" fmla="*/ 1793195 w 12096947"/>
              <a:gd name="connsiteY11-1200" fmla="*/ 1067481 h 1178865"/>
              <a:gd name="connsiteX12-1201" fmla="*/ 0 w 12096947"/>
              <a:gd name="connsiteY12-1202" fmla="*/ 1047984 h 1178865"/>
              <a:gd name="connsiteX13-1203" fmla="*/ 0 w 12096947"/>
              <a:gd name="connsiteY13-1204" fmla="*/ 168870 h 1178865"/>
              <a:gd name="connsiteX0-1205" fmla="*/ 0 w 12096947"/>
              <a:gd name="connsiteY0-1206" fmla="*/ 168870 h 1201656"/>
              <a:gd name="connsiteX1-1207" fmla="*/ 1613061 w 12096947"/>
              <a:gd name="connsiteY1-1208" fmla="*/ 54814 h 1201656"/>
              <a:gd name="connsiteX2-1209" fmla="*/ 4206743 w 12096947"/>
              <a:gd name="connsiteY2-1210" fmla="*/ 67901 h 1201656"/>
              <a:gd name="connsiteX3-1211" fmla="*/ 7100047 w 12096947"/>
              <a:gd name="connsiteY3-1212" fmla="*/ 17997 h 1201656"/>
              <a:gd name="connsiteX4-1213" fmla="*/ 9509759 w 12096947"/>
              <a:gd name="connsiteY4-1214" fmla="*/ 190120 h 1201656"/>
              <a:gd name="connsiteX5-1215" fmla="*/ 10470975 w 12096947"/>
              <a:gd name="connsiteY5-1216" fmla="*/ 371829 h 1201656"/>
              <a:gd name="connsiteX6-1217" fmla="*/ 12086273 w 12096947"/>
              <a:gd name="connsiteY6-1218" fmla="*/ 248717 h 1201656"/>
              <a:gd name="connsiteX7-1219" fmla="*/ 12096947 w 12096947"/>
              <a:gd name="connsiteY7-1220" fmla="*/ 1047984 h 1201656"/>
              <a:gd name="connsiteX8-1221" fmla="*/ 9446294 w 12096947"/>
              <a:gd name="connsiteY8-1222" fmla="*/ 1104608 h 1201656"/>
              <a:gd name="connsiteX9-1223" fmla="*/ 5059371 w 12096947"/>
              <a:gd name="connsiteY9-1224" fmla="*/ 659070 h 1201656"/>
              <a:gd name="connsiteX10-1225" fmla="*/ 3511673 w 12096947"/>
              <a:gd name="connsiteY10-1226" fmla="*/ 1178865 h 1201656"/>
              <a:gd name="connsiteX11-1227" fmla="*/ 1793195 w 12096947"/>
              <a:gd name="connsiteY11-1228" fmla="*/ 1067481 h 1201656"/>
              <a:gd name="connsiteX12-1229" fmla="*/ 0 w 12096947"/>
              <a:gd name="connsiteY12-1230" fmla="*/ 1047984 h 1201656"/>
              <a:gd name="connsiteX13-1231" fmla="*/ 0 w 12096947"/>
              <a:gd name="connsiteY13-1232" fmla="*/ 168870 h 1201656"/>
              <a:gd name="connsiteX0-1233" fmla="*/ 0 w 12096947"/>
              <a:gd name="connsiteY0-1234" fmla="*/ 168870 h 1201656"/>
              <a:gd name="connsiteX1-1235" fmla="*/ 1613061 w 12096947"/>
              <a:gd name="connsiteY1-1236" fmla="*/ 54814 h 1201656"/>
              <a:gd name="connsiteX2-1237" fmla="*/ 4206743 w 12096947"/>
              <a:gd name="connsiteY2-1238" fmla="*/ 67901 h 1201656"/>
              <a:gd name="connsiteX3-1239" fmla="*/ 7100047 w 12096947"/>
              <a:gd name="connsiteY3-1240" fmla="*/ 17997 h 1201656"/>
              <a:gd name="connsiteX4-1241" fmla="*/ 9509759 w 12096947"/>
              <a:gd name="connsiteY4-1242" fmla="*/ 190120 h 1201656"/>
              <a:gd name="connsiteX5-1243" fmla="*/ 10470975 w 12096947"/>
              <a:gd name="connsiteY5-1244" fmla="*/ 371829 h 1201656"/>
              <a:gd name="connsiteX6-1245" fmla="*/ 12086273 w 12096947"/>
              <a:gd name="connsiteY6-1246" fmla="*/ 248717 h 1201656"/>
              <a:gd name="connsiteX7-1247" fmla="*/ 12096947 w 12096947"/>
              <a:gd name="connsiteY7-1248" fmla="*/ 1047984 h 1201656"/>
              <a:gd name="connsiteX8-1249" fmla="*/ 9446294 w 12096947"/>
              <a:gd name="connsiteY8-1250" fmla="*/ 1104608 h 1201656"/>
              <a:gd name="connsiteX9-1251" fmla="*/ 5251499 w 12096947"/>
              <a:gd name="connsiteY9-1252" fmla="*/ 659070 h 1201656"/>
              <a:gd name="connsiteX10-1253" fmla="*/ 3511673 w 12096947"/>
              <a:gd name="connsiteY10-1254" fmla="*/ 1178865 h 1201656"/>
              <a:gd name="connsiteX11-1255" fmla="*/ 1793195 w 12096947"/>
              <a:gd name="connsiteY11-1256" fmla="*/ 1067481 h 1201656"/>
              <a:gd name="connsiteX12-1257" fmla="*/ 0 w 12096947"/>
              <a:gd name="connsiteY12-1258" fmla="*/ 1047984 h 1201656"/>
              <a:gd name="connsiteX13-1259" fmla="*/ 0 w 12096947"/>
              <a:gd name="connsiteY13-1260" fmla="*/ 168870 h 1201656"/>
              <a:gd name="connsiteX0-1261" fmla="*/ 0 w 12096947"/>
              <a:gd name="connsiteY0-1262" fmla="*/ 168870 h 1201656"/>
              <a:gd name="connsiteX1-1263" fmla="*/ 1613061 w 12096947"/>
              <a:gd name="connsiteY1-1264" fmla="*/ 54814 h 1201656"/>
              <a:gd name="connsiteX2-1265" fmla="*/ 4206743 w 12096947"/>
              <a:gd name="connsiteY2-1266" fmla="*/ 67901 h 1201656"/>
              <a:gd name="connsiteX3-1267" fmla="*/ 7100047 w 12096947"/>
              <a:gd name="connsiteY3-1268" fmla="*/ 17997 h 1201656"/>
              <a:gd name="connsiteX4-1269" fmla="*/ 9509759 w 12096947"/>
              <a:gd name="connsiteY4-1270" fmla="*/ 190120 h 1201656"/>
              <a:gd name="connsiteX5-1271" fmla="*/ 10470975 w 12096947"/>
              <a:gd name="connsiteY5-1272" fmla="*/ 371829 h 1201656"/>
              <a:gd name="connsiteX6-1273" fmla="*/ 12086273 w 12096947"/>
              <a:gd name="connsiteY6-1274" fmla="*/ 248717 h 1201656"/>
              <a:gd name="connsiteX7-1275" fmla="*/ 12096947 w 12096947"/>
              <a:gd name="connsiteY7-1276" fmla="*/ 1047984 h 1201656"/>
              <a:gd name="connsiteX8-1277" fmla="*/ 6585721 w 12096947"/>
              <a:gd name="connsiteY8-1278" fmla="*/ 956096 h 1201656"/>
              <a:gd name="connsiteX9-1279" fmla="*/ 5251499 w 12096947"/>
              <a:gd name="connsiteY9-1280" fmla="*/ 659070 h 1201656"/>
              <a:gd name="connsiteX10-1281" fmla="*/ 3511673 w 12096947"/>
              <a:gd name="connsiteY10-1282" fmla="*/ 1178865 h 1201656"/>
              <a:gd name="connsiteX11-1283" fmla="*/ 1793195 w 12096947"/>
              <a:gd name="connsiteY11-1284" fmla="*/ 1067481 h 1201656"/>
              <a:gd name="connsiteX12-1285" fmla="*/ 0 w 12096947"/>
              <a:gd name="connsiteY12-1286" fmla="*/ 1047984 h 1201656"/>
              <a:gd name="connsiteX13-1287" fmla="*/ 0 w 12096947"/>
              <a:gd name="connsiteY13-1288" fmla="*/ 168870 h 1201656"/>
              <a:gd name="connsiteX0-1289" fmla="*/ 0 w 12096947"/>
              <a:gd name="connsiteY0-1290" fmla="*/ 168870 h 1201656"/>
              <a:gd name="connsiteX1-1291" fmla="*/ 1613061 w 12096947"/>
              <a:gd name="connsiteY1-1292" fmla="*/ 54814 h 1201656"/>
              <a:gd name="connsiteX2-1293" fmla="*/ 4206743 w 12096947"/>
              <a:gd name="connsiteY2-1294" fmla="*/ 67901 h 1201656"/>
              <a:gd name="connsiteX3-1295" fmla="*/ 7100047 w 12096947"/>
              <a:gd name="connsiteY3-1296" fmla="*/ 17997 h 1201656"/>
              <a:gd name="connsiteX4-1297" fmla="*/ 9509759 w 12096947"/>
              <a:gd name="connsiteY4-1298" fmla="*/ 190120 h 1201656"/>
              <a:gd name="connsiteX5-1299" fmla="*/ 10470975 w 12096947"/>
              <a:gd name="connsiteY5-1300" fmla="*/ 371829 h 1201656"/>
              <a:gd name="connsiteX6-1301" fmla="*/ 12086273 w 12096947"/>
              <a:gd name="connsiteY6-1302" fmla="*/ 248717 h 1201656"/>
              <a:gd name="connsiteX7-1303" fmla="*/ 12096947 w 12096947"/>
              <a:gd name="connsiteY7-1304" fmla="*/ 1047984 h 1201656"/>
              <a:gd name="connsiteX8-1305" fmla="*/ 6585721 w 12096947"/>
              <a:gd name="connsiteY8-1306" fmla="*/ 956096 h 1201656"/>
              <a:gd name="connsiteX9-1307" fmla="*/ 5251499 w 12096947"/>
              <a:gd name="connsiteY9-1308" fmla="*/ 659070 h 1201656"/>
              <a:gd name="connsiteX10-1309" fmla="*/ 3511673 w 12096947"/>
              <a:gd name="connsiteY10-1310" fmla="*/ 1178865 h 1201656"/>
              <a:gd name="connsiteX11-1311" fmla="*/ 1793195 w 12096947"/>
              <a:gd name="connsiteY11-1312" fmla="*/ 1067481 h 1201656"/>
              <a:gd name="connsiteX12-1313" fmla="*/ 0 w 12096947"/>
              <a:gd name="connsiteY12-1314" fmla="*/ 1047984 h 1201656"/>
              <a:gd name="connsiteX13-1315" fmla="*/ 0 w 12096947"/>
              <a:gd name="connsiteY13-1316" fmla="*/ 168870 h 1201656"/>
              <a:gd name="connsiteX0-1317" fmla="*/ 0 w 12096947"/>
              <a:gd name="connsiteY0-1318" fmla="*/ 168870 h 1201656"/>
              <a:gd name="connsiteX1-1319" fmla="*/ 1613061 w 12096947"/>
              <a:gd name="connsiteY1-1320" fmla="*/ 54814 h 1201656"/>
              <a:gd name="connsiteX2-1321" fmla="*/ 4206743 w 12096947"/>
              <a:gd name="connsiteY2-1322" fmla="*/ 67901 h 1201656"/>
              <a:gd name="connsiteX3-1323" fmla="*/ 7100047 w 12096947"/>
              <a:gd name="connsiteY3-1324" fmla="*/ 17997 h 1201656"/>
              <a:gd name="connsiteX4-1325" fmla="*/ 9509759 w 12096947"/>
              <a:gd name="connsiteY4-1326" fmla="*/ 190120 h 1201656"/>
              <a:gd name="connsiteX5-1327" fmla="*/ 10470975 w 12096947"/>
              <a:gd name="connsiteY5-1328" fmla="*/ 371829 h 1201656"/>
              <a:gd name="connsiteX6-1329" fmla="*/ 12086273 w 12096947"/>
              <a:gd name="connsiteY6-1330" fmla="*/ 248717 h 1201656"/>
              <a:gd name="connsiteX7-1331" fmla="*/ 12096947 w 12096947"/>
              <a:gd name="connsiteY7-1332" fmla="*/ 1047984 h 1201656"/>
              <a:gd name="connsiteX8-1333" fmla="*/ 9328882 w 12096947"/>
              <a:gd name="connsiteY8-1334" fmla="*/ 1017974 h 1201656"/>
              <a:gd name="connsiteX9-1335" fmla="*/ 6585721 w 12096947"/>
              <a:gd name="connsiteY9-1336" fmla="*/ 956096 h 1201656"/>
              <a:gd name="connsiteX10-1337" fmla="*/ 5251499 w 12096947"/>
              <a:gd name="connsiteY10-1338" fmla="*/ 659070 h 1201656"/>
              <a:gd name="connsiteX11-1339" fmla="*/ 3511673 w 12096947"/>
              <a:gd name="connsiteY11-1340" fmla="*/ 1178865 h 1201656"/>
              <a:gd name="connsiteX12-1341" fmla="*/ 1793195 w 12096947"/>
              <a:gd name="connsiteY12-1342" fmla="*/ 1067481 h 1201656"/>
              <a:gd name="connsiteX13-1343" fmla="*/ 0 w 12096947"/>
              <a:gd name="connsiteY13-1344" fmla="*/ 1047984 h 1201656"/>
              <a:gd name="connsiteX14" fmla="*/ 0 w 12096947"/>
              <a:gd name="connsiteY14" fmla="*/ 168870 h 1201656"/>
              <a:gd name="connsiteX0-1345" fmla="*/ 0 w 12096947"/>
              <a:gd name="connsiteY0-1346" fmla="*/ 168870 h 1201656"/>
              <a:gd name="connsiteX1-1347" fmla="*/ 1613061 w 12096947"/>
              <a:gd name="connsiteY1-1348" fmla="*/ 54814 h 1201656"/>
              <a:gd name="connsiteX2-1349" fmla="*/ 4206743 w 12096947"/>
              <a:gd name="connsiteY2-1350" fmla="*/ 67901 h 1201656"/>
              <a:gd name="connsiteX3-1351" fmla="*/ 7100047 w 12096947"/>
              <a:gd name="connsiteY3-1352" fmla="*/ 17997 h 1201656"/>
              <a:gd name="connsiteX4-1353" fmla="*/ 9509759 w 12096947"/>
              <a:gd name="connsiteY4-1354" fmla="*/ 190120 h 1201656"/>
              <a:gd name="connsiteX5-1355" fmla="*/ 10470975 w 12096947"/>
              <a:gd name="connsiteY5-1356" fmla="*/ 371829 h 1201656"/>
              <a:gd name="connsiteX6-1357" fmla="*/ 12086273 w 12096947"/>
              <a:gd name="connsiteY6-1358" fmla="*/ 248717 h 1201656"/>
              <a:gd name="connsiteX7-1359" fmla="*/ 12096947 w 12096947"/>
              <a:gd name="connsiteY7-1360" fmla="*/ 1047984 h 1201656"/>
              <a:gd name="connsiteX8-1361" fmla="*/ 8016007 w 12096947"/>
              <a:gd name="connsiteY8-1362" fmla="*/ 634317 h 1201656"/>
              <a:gd name="connsiteX9-1363" fmla="*/ 6585721 w 12096947"/>
              <a:gd name="connsiteY9-1364" fmla="*/ 956096 h 1201656"/>
              <a:gd name="connsiteX10-1365" fmla="*/ 5251499 w 12096947"/>
              <a:gd name="connsiteY10-1366" fmla="*/ 659070 h 1201656"/>
              <a:gd name="connsiteX11-1367" fmla="*/ 3511673 w 12096947"/>
              <a:gd name="connsiteY11-1368" fmla="*/ 1178865 h 1201656"/>
              <a:gd name="connsiteX12-1369" fmla="*/ 1793195 w 12096947"/>
              <a:gd name="connsiteY12-1370" fmla="*/ 1067481 h 1201656"/>
              <a:gd name="connsiteX13-1371" fmla="*/ 0 w 12096947"/>
              <a:gd name="connsiteY13-1372" fmla="*/ 1047984 h 1201656"/>
              <a:gd name="connsiteX14-1373" fmla="*/ 0 w 12096947"/>
              <a:gd name="connsiteY14-1374" fmla="*/ 168870 h 1201656"/>
              <a:gd name="connsiteX0-1375" fmla="*/ 0 w 12096947"/>
              <a:gd name="connsiteY0-1376" fmla="*/ 168870 h 1201656"/>
              <a:gd name="connsiteX1-1377" fmla="*/ 1613061 w 12096947"/>
              <a:gd name="connsiteY1-1378" fmla="*/ 54814 h 1201656"/>
              <a:gd name="connsiteX2-1379" fmla="*/ 4206743 w 12096947"/>
              <a:gd name="connsiteY2-1380" fmla="*/ 67901 h 1201656"/>
              <a:gd name="connsiteX3-1381" fmla="*/ 7100047 w 12096947"/>
              <a:gd name="connsiteY3-1382" fmla="*/ 17997 h 1201656"/>
              <a:gd name="connsiteX4-1383" fmla="*/ 9509759 w 12096947"/>
              <a:gd name="connsiteY4-1384" fmla="*/ 190120 h 1201656"/>
              <a:gd name="connsiteX5-1385" fmla="*/ 10470975 w 12096947"/>
              <a:gd name="connsiteY5-1386" fmla="*/ 371829 h 1201656"/>
              <a:gd name="connsiteX6-1387" fmla="*/ 12086273 w 12096947"/>
              <a:gd name="connsiteY6-1388" fmla="*/ 248717 h 1201656"/>
              <a:gd name="connsiteX7-1389" fmla="*/ 12096947 w 12096947"/>
              <a:gd name="connsiteY7-1390" fmla="*/ 1047984 h 1201656"/>
              <a:gd name="connsiteX8-1391" fmla="*/ 8016007 w 12096947"/>
              <a:gd name="connsiteY8-1392" fmla="*/ 634317 h 1201656"/>
              <a:gd name="connsiteX9-1393" fmla="*/ 6585721 w 12096947"/>
              <a:gd name="connsiteY9-1394" fmla="*/ 956096 h 1201656"/>
              <a:gd name="connsiteX10-1395" fmla="*/ 5251499 w 12096947"/>
              <a:gd name="connsiteY10-1396" fmla="*/ 659070 h 1201656"/>
              <a:gd name="connsiteX11-1397" fmla="*/ 3511673 w 12096947"/>
              <a:gd name="connsiteY11-1398" fmla="*/ 1178865 h 1201656"/>
              <a:gd name="connsiteX12-1399" fmla="*/ 1793195 w 12096947"/>
              <a:gd name="connsiteY12-1400" fmla="*/ 1067481 h 1201656"/>
              <a:gd name="connsiteX13-1401" fmla="*/ 0 w 12096947"/>
              <a:gd name="connsiteY13-1402" fmla="*/ 1047984 h 1201656"/>
              <a:gd name="connsiteX14-1403" fmla="*/ 0 w 12096947"/>
              <a:gd name="connsiteY14-1404" fmla="*/ 168870 h 1201656"/>
              <a:gd name="connsiteX0-1405" fmla="*/ 0 w 12096947"/>
              <a:gd name="connsiteY0-1406" fmla="*/ 168870 h 1201656"/>
              <a:gd name="connsiteX1-1407" fmla="*/ 1613061 w 12096947"/>
              <a:gd name="connsiteY1-1408" fmla="*/ 54814 h 1201656"/>
              <a:gd name="connsiteX2-1409" fmla="*/ 4206743 w 12096947"/>
              <a:gd name="connsiteY2-1410" fmla="*/ 67901 h 1201656"/>
              <a:gd name="connsiteX3-1411" fmla="*/ 7100047 w 12096947"/>
              <a:gd name="connsiteY3-1412" fmla="*/ 17997 h 1201656"/>
              <a:gd name="connsiteX4-1413" fmla="*/ 9509759 w 12096947"/>
              <a:gd name="connsiteY4-1414" fmla="*/ 190120 h 1201656"/>
              <a:gd name="connsiteX5-1415" fmla="*/ 10470975 w 12096947"/>
              <a:gd name="connsiteY5-1416" fmla="*/ 371829 h 1201656"/>
              <a:gd name="connsiteX6-1417" fmla="*/ 12086273 w 12096947"/>
              <a:gd name="connsiteY6-1418" fmla="*/ 248717 h 1201656"/>
              <a:gd name="connsiteX7-1419" fmla="*/ 12096947 w 12096947"/>
              <a:gd name="connsiteY7-1420" fmla="*/ 1047984 h 1201656"/>
              <a:gd name="connsiteX8-1421" fmla="*/ 8016007 w 12096947"/>
              <a:gd name="connsiteY8-1422" fmla="*/ 634317 h 1201656"/>
              <a:gd name="connsiteX9-1423" fmla="*/ 6585721 w 12096947"/>
              <a:gd name="connsiteY9-1424" fmla="*/ 956096 h 1201656"/>
              <a:gd name="connsiteX10-1425" fmla="*/ 5251499 w 12096947"/>
              <a:gd name="connsiteY10-1426" fmla="*/ 659070 h 1201656"/>
              <a:gd name="connsiteX11-1427" fmla="*/ 3511673 w 12096947"/>
              <a:gd name="connsiteY11-1428" fmla="*/ 1178865 h 1201656"/>
              <a:gd name="connsiteX12-1429" fmla="*/ 1793195 w 12096947"/>
              <a:gd name="connsiteY12-1430" fmla="*/ 1067481 h 1201656"/>
              <a:gd name="connsiteX13-1431" fmla="*/ 0 w 12096947"/>
              <a:gd name="connsiteY13-1432" fmla="*/ 1047984 h 1201656"/>
              <a:gd name="connsiteX14-1433" fmla="*/ 0 w 12096947"/>
              <a:gd name="connsiteY14-1434" fmla="*/ 168870 h 1201656"/>
              <a:gd name="connsiteX0-1435" fmla="*/ 0 w 12096947"/>
              <a:gd name="connsiteY0-1436" fmla="*/ 168870 h 1201656"/>
              <a:gd name="connsiteX1-1437" fmla="*/ 1613061 w 12096947"/>
              <a:gd name="connsiteY1-1438" fmla="*/ 54814 h 1201656"/>
              <a:gd name="connsiteX2-1439" fmla="*/ 4206743 w 12096947"/>
              <a:gd name="connsiteY2-1440" fmla="*/ 67901 h 1201656"/>
              <a:gd name="connsiteX3-1441" fmla="*/ 7100047 w 12096947"/>
              <a:gd name="connsiteY3-1442" fmla="*/ 17997 h 1201656"/>
              <a:gd name="connsiteX4-1443" fmla="*/ 9509759 w 12096947"/>
              <a:gd name="connsiteY4-1444" fmla="*/ 190120 h 1201656"/>
              <a:gd name="connsiteX5-1445" fmla="*/ 10470975 w 12096947"/>
              <a:gd name="connsiteY5-1446" fmla="*/ 371829 h 1201656"/>
              <a:gd name="connsiteX6-1447" fmla="*/ 12086273 w 12096947"/>
              <a:gd name="connsiteY6-1448" fmla="*/ 248717 h 1201656"/>
              <a:gd name="connsiteX7-1449" fmla="*/ 12096947 w 12096947"/>
              <a:gd name="connsiteY7-1450" fmla="*/ 1047984 h 1201656"/>
              <a:gd name="connsiteX8-1451" fmla="*/ 8016007 w 12096947"/>
              <a:gd name="connsiteY8-1452" fmla="*/ 634317 h 1201656"/>
              <a:gd name="connsiteX9-1453" fmla="*/ 6585721 w 12096947"/>
              <a:gd name="connsiteY9-1454" fmla="*/ 956096 h 1201656"/>
              <a:gd name="connsiteX10-1455" fmla="*/ 5251499 w 12096947"/>
              <a:gd name="connsiteY10-1456" fmla="*/ 659070 h 1201656"/>
              <a:gd name="connsiteX11-1457" fmla="*/ 3511673 w 12096947"/>
              <a:gd name="connsiteY11-1458" fmla="*/ 1178865 h 1201656"/>
              <a:gd name="connsiteX12-1459" fmla="*/ 1793195 w 12096947"/>
              <a:gd name="connsiteY12-1460" fmla="*/ 1067481 h 1201656"/>
              <a:gd name="connsiteX13-1461" fmla="*/ 0 w 12096947"/>
              <a:gd name="connsiteY13-1462" fmla="*/ 1047984 h 1201656"/>
              <a:gd name="connsiteX14-1463" fmla="*/ 0 w 12096947"/>
              <a:gd name="connsiteY14-1464" fmla="*/ 168870 h 1201656"/>
              <a:gd name="connsiteX0-1465" fmla="*/ 0 w 12096947"/>
              <a:gd name="connsiteY0-1466" fmla="*/ 168870 h 1201656"/>
              <a:gd name="connsiteX1-1467" fmla="*/ 1613061 w 12096947"/>
              <a:gd name="connsiteY1-1468" fmla="*/ 54814 h 1201656"/>
              <a:gd name="connsiteX2-1469" fmla="*/ 4206743 w 12096947"/>
              <a:gd name="connsiteY2-1470" fmla="*/ 67901 h 1201656"/>
              <a:gd name="connsiteX3-1471" fmla="*/ 7100047 w 12096947"/>
              <a:gd name="connsiteY3-1472" fmla="*/ 17997 h 1201656"/>
              <a:gd name="connsiteX4-1473" fmla="*/ 9509759 w 12096947"/>
              <a:gd name="connsiteY4-1474" fmla="*/ 190120 h 1201656"/>
              <a:gd name="connsiteX5-1475" fmla="*/ 10470975 w 12096947"/>
              <a:gd name="connsiteY5-1476" fmla="*/ 371829 h 1201656"/>
              <a:gd name="connsiteX6-1477" fmla="*/ 12086273 w 12096947"/>
              <a:gd name="connsiteY6-1478" fmla="*/ 248717 h 1201656"/>
              <a:gd name="connsiteX7-1479" fmla="*/ 12096947 w 12096947"/>
              <a:gd name="connsiteY7-1480" fmla="*/ 1047984 h 1201656"/>
              <a:gd name="connsiteX8-1481" fmla="*/ 10342891 w 12096947"/>
              <a:gd name="connsiteY8-1482" fmla="*/ 881838 h 1201656"/>
              <a:gd name="connsiteX9-1483" fmla="*/ 8016007 w 12096947"/>
              <a:gd name="connsiteY9-1484" fmla="*/ 634317 h 1201656"/>
              <a:gd name="connsiteX10-1485" fmla="*/ 6585721 w 12096947"/>
              <a:gd name="connsiteY10-1486" fmla="*/ 956096 h 1201656"/>
              <a:gd name="connsiteX11-1487" fmla="*/ 5251499 w 12096947"/>
              <a:gd name="connsiteY11-1488" fmla="*/ 659070 h 1201656"/>
              <a:gd name="connsiteX12-1489" fmla="*/ 3511673 w 12096947"/>
              <a:gd name="connsiteY12-1490" fmla="*/ 1178865 h 1201656"/>
              <a:gd name="connsiteX13-1491" fmla="*/ 1793195 w 12096947"/>
              <a:gd name="connsiteY13-1492" fmla="*/ 1067481 h 1201656"/>
              <a:gd name="connsiteX14-1493" fmla="*/ 0 w 12096947"/>
              <a:gd name="connsiteY14-1494" fmla="*/ 1047984 h 1201656"/>
              <a:gd name="connsiteX15" fmla="*/ 0 w 12096947"/>
              <a:gd name="connsiteY15" fmla="*/ 168870 h 1201656"/>
              <a:gd name="connsiteX0-1495" fmla="*/ 0 w 12096947"/>
              <a:gd name="connsiteY0-1496" fmla="*/ 168870 h 1201656"/>
              <a:gd name="connsiteX1-1497" fmla="*/ 1613061 w 12096947"/>
              <a:gd name="connsiteY1-1498" fmla="*/ 54814 h 1201656"/>
              <a:gd name="connsiteX2-1499" fmla="*/ 4206743 w 12096947"/>
              <a:gd name="connsiteY2-1500" fmla="*/ 67901 h 1201656"/>
              <a:gd name="connsiteX3-1501" fmla="*/ 7100047 w 12096947"/>
              <a:gd name="connsiteY3-1502" fmla="*/ 17997 h 1201656"/>
              <a:gd name="connsiteX4-1503" fmla="*/ 9509759 w 12096947"/>
              <a:gd name="connsiteY4-1504" fmla="*/ 190120 h 1201656"/>
              <a:gd name="connsiteX5-1505" fmla="*/ 10470975 w 12096947"/>
              <a:gd name="connsiteY5-1506" fmla="*/ 371829 h 1201656"/>
              <a:gd name="connsiteX6-1507" fmla="*/ 12086273 w 12096947"/>
              <a:gd name="connsiteY6-1508" fmla="*/ 248717 h 1201656"/>
              <a:gd name="connsiteX7-1509" fmla="*/ 12096947 w 12096947"/>
              <a:gd name="connsiteY7-1510" fmla="*/ 1047984 h 1201656"/>
              <a:gd name="connsiteX8-1511" fmla="*/ 9424946 w 12096947"/>
              <a:gd name="connsiteY8-1512" fmla="*/ 1055102 h 1201656"/>
              <a:gd name="connsiteX9-1513" fmla="*/ 8016007 w 12096947"/>
              <a:gd name="connsiteY9-1514" fmla="*/ 634317 h 1201656"/>
              <a:gd name="connsiteX10-1515" fmla="*/ 6585721 w 12096947"/>
              <a:gd name="connsiteY10-1516" fmla="*/ 956096 h 1201656"/>
              <a:gd name="connsiteX11-1517" fmla="*/ 5251499 w 12096947"/>
              <a:gd name="connsiteY11-1518" fmla="*/ 659070 h 1201656"/>
              <a:gd name="connsiteX12-1519" fmla="*/ 3511673 w 12096947"/>
              <a:gd name="connsiteY12-1520" fmla="*/ 1178865 h 1201656"/>
              <a:gd name="connsiteX13-1521" fmla="*/ 1793195 w 12096947"/>
              <a:gd name="connsiteY13-1522" fmla="*/ 1067481 h 1201656"/>
              <a:gd name="connsiteX14-1523" fmla="*/ 0 w 12096947"/>
              <a:gd name="connsiteY14-1524" fmla="*/ 1047984 h 1201656"/>
              <a:gd name="connsiteX15-1525" fmla="*/ 0 w 12096947"/>
              <a:gd name="connsiteY15-1526" fmla="*/ 168870 h 1201656"/>
              <a:gd name="connsiteX0-1527" fmla="*/ 0 w 12096947"/>
              <a:gd name="connsiteY0-1528" fmla="*/ 168870 h 1201656"/>
              <a:gd name="connsiteX1-1529" fmla="*/ 1613061 w 12096947"/>
              <a:gd name="connsiteY1-1530" fmla="*/ 54814 h 1201656"/>
              <a:gd name="connsiteX2-1531" fmla="*/ 4206743 w 12096947"/>
              <a:gd name="connsiteY2-1532" fmla="*/ 67901 h 1201656"/>
              <a:gd name="connsiteX3-1533" fmla="*/ 7100047 w 12096947"/>
              <a:gd name="connsiteY3-1534" fmla="*/ 17997 h 1201656"/>
              <a:gd name="connsiteX4-1535" fmla="*/ 9509759 w 12096947"/>
              <a:gd name="connsiteY4-1536" fmla="*/ 190120 h 1201656"/>
              <a:gd name="connsiteX5-1537" fmla="*/ 10470975 w 12096947"/>
              <a:gd name="connsiteY5-1538" fmla="*/ 371829 h 1201656"/>
              <a:gd name="connsiteX6-1539" fmla="*/ 12086273 w 12096947"/>
              <a:gd name="connsiteY6-1540" fmla="*/ 248717 h 1201656"/>
              <a:gd name="connsiteX7-1541" fmla="*/ 12096947 w 12096947"/>
              <a:gd name="connsiteY7-1542" fmla="*/ 1047984 h 1201656"/>
              <a:gd name="connsiteX8-1543" fmla="*/ 9424946 w 12096947"/>
              <a:gd name="connsiteY8-1544" fmla="*/ 1055102 h 1201656"/>
              <a:gd name="connsiteX9-1545" fmla="*/ 8016007 w 12096947"/>
              <a:gd name="connsiteY9-1546" fmla="*/ 634317 h 1201656"/>
              <a:gd name="connsiteX10-1547" fmla="*/ 6585721 w 12096947"/>
              <a:gd name="connsiteY10-1548" fmla="*/ 956096 h 1201656"/>
              <a:gd name="connsiteX11-1549" fmla="*/ 5251499 w 12096947"/>
              <a:gd name="connsiteY11-1550" fmla="*/ 659070 h 1201656"/>
              <a:gd name="connsiteX12-1551" fmla="*/ 3511673 w 12096947"/>
              <a:gd name="connsiteY12-1552" fmla="*/ 1178865 h 1201656"/>
              <a:gd name="connsiteX13-1553" fmla="*/ 1793195 w 12096947"/>
              <a:gd name="connsiteY13-1554" fmla="*/ 1067481 h 1201656"/>
              <a:gd name="connsiteX14-1555" fmla="*/ 0 w 12096947"/>
              <a:gd name="connsiteY14-1556" fmla="*/ 1047984 h 1201656"/>
              <a:gd name="connsiteX15-1557" fmla="*/ 0 w 12096947"/>
              <a:gd name="connsiteY15-1558" fmla="*/ 168870 h 1201656"/>
              <a:gd name="connsiteX0-1559" fmla="*/ 0 w 12096947"/>
              <a:gd name="connsiteY0-1560" fmla="*/ 168870 h 1201656"/>
              <a:gd name="connsiteX1-1561" fmla="*/ 1613061 w 12096947"/>
              <a:gd name="connsiteY1-1562" fmla="*/ 54814 h 1201656"/>
              <a:gd name="connsiteX2-1563" fmla="*/ 4206743 w 12096947"/>
              <a:gd name="connsiteY2-1564" fmla="*/ 67901 h 1201656"/>
              <a:gd name="connsiteX3-1565" fmla="*/ 7100047 w 12096947"/>
              <a:gd name="connsiteY3-1566" fmla="*/ 17997 h 1201656"/>
              <a:gd name="connsiteX4-1567" fmla="*/ 9509759 w 12096947"/>
              <a:gd name="connsiteY4-1568" fmla="*/ 190120 h 1201656"/>
              <a:gd name="connsiteX5-1569" fmla="*/ 10470975 w 12096947"/>
              <a:gd name="connsiteY5-1570" fmla="*/ 371829 h 1201656"/>
              <a:gd name="connsiteX6-1571" fmla="*/ 12086273 w 12096947"/>
              <a:gd name="connsiteY6-1572" fmla="*/ 248717 h 1201656"/>
              <a:gd name="connsiteX7-1573" fmla="*/ 12096947 w 12096947"/>
              <a:gd name="connsiteY7-1574" fmla="*/ 1047984 h 1201656"/>
              <a:gd name="connsiteX8-1575" fmla="*/ 9424946 w 12096947"/>
              <a:gd name="connsiteY8-1576" fmla="*/ 1055102 h 1201656"/>
              <a:gd name="connsiteX9-1577" fmla="*/ 8016007 w 12096947"/>
              <a:gd name="connsiteY9-1578" fmla="*/ 634317 h 1201656"/>
              <a:gd name="connsiteX10-1579" fmla="*/ 6585721 w 12096947"/>
              <a:gd name="connsiteY10-1580" fmla="*/ 956096 h 1201656"/>
              <a:gd name="connsiteX11-1581" fmla="*/ 5251499 w 12096947"/>
              <a:gd name="connsiteY11-1582" fmla="*/ 659070 h 1201656"/>
              <a:gd name="connsiteX12-1583" fmla="*/ 3511673 w 12096947"/>
              <a:gd name="connsiteY12-1584" fmla="*/ 1178865 h 1201656"/>
              <a:gd name="connsiteX13-1585" fmla="*/ 1793195 w 12096947"/>
              <a:gd name="connsiteY13-1586" fmla="*/ 1067481 h 1201656"/>
              <a:gd name="connsiteX14-1587" fmla="*/ 0 w 12096947"/>
              <a:gd name="connsiteY14-1588" fmla="*/ 1047984 h 1201656"/>
              <a:gd name="connsiteX15-1589" fmla="*/ 0 w 12096947"/>
              <a:gd name="connsiteY15-1590" fmla="*/ 168870 h 1201656"/>
              <a:gd name="connsiteX0-1591" fmla="*/ 0 w 12096947"/>
              <a:gd name="connsiteY0-1592" fmla="*/ 168870 h 1201656"/>
              <a:gd name="connsiteX1-1593" fmla="*/ 1613061 w 12096947"/>
              <a:gd name="connsiteY1-1594" fmla="*/ 54814 h 1201656"/>
              <a:gd name="connsiteX2-1595" fmla="*/ 4206743 w 12096947"/>
              <a:gd name="connsiteY2-1596" fmla="*/ 67901 h 1201656"/>
              <a:gd name="connsiteX3-1597" fmla="*/ 7100047 w 12096947"/>
              <a:gd name="connsiteY3-1598" fmla="*/ 17997 h 1201656"/>
              <a:gd name="connsiteX4-1599" fmla="*/ 9509759 w 12096947"/>
              <a:gd name="connsiteY4-1600" fmla="*/ 190120 h 1201656"/>
              <a:gd name="connsiteX5-1601" fmla="*/ 10470975 w 12096947"/>
              <a:gd name="connsiteY5-1602" fmla="*/ 371829 h 1201656"/>
              <a:gd name="connsiteX6-1603" fmla="*/ 12086273 w 12096947"/>
              <a:gd name="connsiteY6-1604" fmla="*/ 248717 h 1201656"/>
              <a:gd name="connsiteX7-1605" fmla="*/ 12096947 w 12096947"/>
              <a:gd name="connsiteY7-1606" fmla="*/ 1047984 h 1201656"/>
              <a:gd name="connsiteX8-1607" fmla="*/ 10791189 w 12096947"/>
              <a:gd name="connsiteY8-1608" fmla="*/ 1055102 h 1201656"/>
              <a:gd name="connsiteX9-1609" fmla="*/ 9424946 w 12096947"/>
              <a:gd name="connsiteY9-1610" fmla="*/ 1055102 h 1201656"/>
              <a:gd name="connsiteX10-1611" fmla="*/ 8016007 w 12096947"/>
              <a:gd name="connsiteY10-1612" fmla="*/ 634317 h 1201656"/>
              <a:gd name="connsiteX11-1613" fmla="*/ 6585721 w 12096947"/>
              <a:gd name="connsiteY11-1614" fmla="*/ 956096 h 1201656"/>
              <a:gd name="connsiteX12-1615" fmla="*/ 5251499 w 12096947"/>
              <a:gd name="connsiteY12-1616" fmla="*/ 659070 h 1201656"/>
              <a:gd name="connsiteX13-1617" fmla="*/ 3511673 w 12096947"/>
              <a:gd name="connsiteY13-1618" fmla="*/ 1178865 h 1201656"/>
              <a:gd name="connsiteX14-1619" fmla="*/ 1793195 w 12096947"/>
              <a:gd name="connsiteY14-1620" fmla="*/ 1067481 h 1201656"/>
              <a:gd name="connsiteX15-1621" fmla="*/ 0 w 12096947"/>
              <a:gd name="connsiteY15-1622" fmla="*/ 1047984 h 1201656"/>
              <a:gd name="connsiteX16" fmla="*/ 0 w 12096947"/>
              <a:gd name="connsiteY16" fmla="*/ 168870 h 1201656"/>
              <a:gd name="connsiteX0-1623" fmla="*/ 0 w 12096947"/>
              <a:gd name="connsiteY0-1624" fmla="*/ 168870 h 1201656"/>
              <a:gd name="connsiteX1-1625" fmla="*/ 1613061 w 12096947"/>
              <a:gd name="connsiteY1-1626" fmla="*/ 54814 h 1201656"/>
              <a:gd name="connsiteX2-1627" fmla="*/ 4206743 w 12096947"/>
              <a:gd name="connsiteY2-1628" fmla="*/ 67901 h 1201656"/>
              <a:gd name="connsiteX3-1629" fmla="*/ 7100047 w 12096947"/>
              <a:gd name="connsiteY3-1630" fmla="*/ 17997 h 1201656"/>
              <a:gd name="connsiteX4-1631" fmla="*/ 9509759 w 12096947"/>
              <a:gd name="connsiteY4-1632" fmla="*/ 190120 h 1201656"/>
              <a:gd name="connsiteX5-1633" fmla="*/ 10470975 w 12096947"/>
              <a:gd name="connsiteY5-1634" fmla="*/ 371829 h 1201656"/>
              <a:gd name="connsiteX6-1635" fmla="*/ 12086273 w 12096947"/>
              <a:gd name="connsiteY6-1636" fmla="*/ 248717 h 1201656"/>
              <a:gd name="connsiteX7-1637" fmla="*/ 12096947 w 12096947"/>
              <a:gd name="connsiteY7-1638" fmla="*/ 1047984 h 1201656"/>
              <a:gd name="connsiteX8-1639" fmla="*/ 10545692 w 12096947"/>
              <a:gd name="connsiteY8-1640" fmla="*/ 609566 h 1201656"/>
              <a:gd name="connsiteX9-1641" fmla="*/ 9424946 w 12096947"/>
              <a:gd name="connsiteY9-1642" fmla="*/ 1055102 h 1201656"/>
              <a:gd name="connsiteX10-1643" fmla="*/ 8016007 w 12096947"/>
              <a:gd name="connsiteY10-1644" fmla="*/ 634317 h 1201656"/>
              <a:gd name="connsiteX11-1645" fmla="*/ 6585721 w 12096947"/>
              <a:gd name="connsiteY11-1646" fmla="*/ 956096 h 1201656"/>
              <a:gd name="connsiteX12-1647" fmla="*/ 5251499 w 12096947"/>
              <a:gd name="connsiteY12-1648" fmla="*/ 659070 h 1201656"/>
              <a:gd name="connsiteX13-1649" fmla="*/ 3511673 w 12096947"/>
              <a:gd name="connsiteY13-1650" fmla="*/ 1178865 h 1201656"/>
              <a:gd name="connsiteX14-1651" fmla="*/ 1793195 w 12096947"/>
              <a:gd name="connsiteY14-1652" fmla="*/ 1067481 h 1201656"/>
              <a:gd name="connsiteX15-1653" fmla="*/ 0 w 12096947"/>
              <a:gd name="connsiteY15-1654" fmla="*/ 1047984 h 1201656"/>
              <a:gd name="connsiteX16-1655" fmla="*/ 0 w 12096947"/>
              <a:gd name="connsiteY16-1656" fmla="*/ 168870 h 1201656"/>
              <a:gd name="connsiteX0-1657" fmla="*/ 0 w 12096947"/>
              <a:gd name="connsiteY0-1658" fmla="*/ 168870 h 1201656"/>
              <a:gd name="connsiteX1-1659" fmla="*/ 1613061 w 12096947"/>
              <a:gd name="connsiteY1-1660" fmla="*/ 54814 h 1201656"/>
              <a:gd name="connsiteX2-1661" fmla="*/ 4206743 w 12096947"/>
              <a:gd name="connsiteY2-1662" fmla="*/ 67901 h 1201656"/>
              <a:gd name="connsiteX3-1663" fmla="*/ 7100047 w 12096947"/>
              <a:gd name="connsiteY3-1664" fmla="*/ 17997 h 1201656"/>
              <a:gd name="connsiteX4-1665" fmla="*/ 9509759 w 12096947"/>
              <a:gd name="connsiteY4-1666" fmla="*/ 190120 h 1201656"/>
              <a:gd name="connsiteX5-1667" fmla="*/ 10470975 w 12096947"/>
              <a:gd name="connsiteY5-1668" fmla="*/ 371829 h 1201656"/>
              <a:gd name="connsiteX6-1669" fmla="*/ 12086273 w 12096947"/>
              <a:gd name="connsiteY6-1670" fmla="*/ 248717 h 1201656"/>
              <a:gd name="connsiteX7-1671" fmla="*/ 12096947 w 12096947"/>
              <a:gd name="connsiteY7-1672" fmla="*/ 1047984 h 1201656"/>
              <a:gd name="connsiteX8-1673" fmla="*/ 10545692 w 12096947"/>
              <a:gd name="connsiteY8-1674" fmla="*/ 609566 h 1201656"/>
              <a:gd name="connsiteX9-1675" fmla="*/ 9424946 w 12096947"/>
              <a:gd name="connsiteY9-1676" fmla="*/ 1055102 h 1201656"/>
              <a:gd name="connsiteX10-1677" fmla="*/ 8016007 w 12096947"/>
              <a:gd name="connsiteY10-1678" fmla="*/ 634317 h 1201656"/>
              <a:gd name="connsiteX11-1679" fmla="*/ 6585721 w 12096947"/>
              <a:gd name="connsiteY11-1680" fmla="*/ 956096 h 1201656"/>
              <a:gd name="connsiteX12-1681" fmla="*/ 5251499 w 12096947"/>
              <a:gd name="connsiteY12-1682" fmla="*/ 659070 h 1201656"/>
              <a:gd name="connsiteX13-1683" fmla="*/ 3511673 w 12096947"/>
              <a:gd name="connsiteY13-1684" fmla="*/ 1178865 h 1201656"/>
              <a:gd name="connsiteX14-1685" fmla="*/ 1793195 w 12096947"/>
              <a:gd name="connsiteY14-1686" fmla="*/ 1067481 h 1201656"/>
              <a:gd name="connsiteX15-1687" fmla="*/ 0 w 12096947"/>
              <a:gd name="connsiteY15-1688" fmla="*/ 1047984 h 1201656"/>
              <a:gd name="connsiteX16-1689" fmla="*/ 0 w 12096947"/>
              <a:gd name="connsiteY16-1690" fmla="*/ 168870 h 1201656"/>
              <a:gd name="connsiteX0-1691" fmla="*/ 0 w 12096947"/>
              <a:gd name="connsiteY0-1692" fmla="*/ 168870 h 1201656"/>
              <a:gd name="connsiteX1-1693" fmla="*/ 1613061 w 12096947"/>
              <a:gd name="connsiteY1-1694" fmla="*/ 54814 h 1201656"/>
              <a:gd name="connsiteX2-1695" fmla="*/ 4206743 w 12096947"/>
              <a:gd name="connsiteY2-1696" fmla="*/ 67901 h 1201656"/>
              <a:gd name="connsiteX3-1697" fmla="*/ 7100047 w 12096947"/>
              <a:gd name="connsiteY3-1698" fmla="*/ 17997 h 1201656"/>
              <a:gd name="connsiteX4-1699" fmla="*/ 9509759 w 12096947"/>
              <a:gd name="connsiteY4-1700" fmla="*/ 190120 h 1201656"/>
              <a:gd name="connsiteX5-1701" fmla="*/ 10470975 w 12096947"/>
              <a:gd name="connsiteY5-1702" fmla="*/ 371829 h 1201656"/>
              <a:gd name="connsiteX6-1703" fmla="*/ 12086273 w 12096947"/>
              <a:gd name="connsiteY6-1704" fmla="*/ 248717 h 1201656"/>
              <a:gd name="connsiteX7-1705" fmla="*/ 12096947 w 12096947"/>
              <a:gd name="connsiteY7-1706" fmla="*/ 1047984 h 1201656"/>
              <a:gd name="connsiteX8-1707" fmla="*/ 10545692 w 12096947"/>
              <a:gd name="connsiteY8-1708" fmla="*/ 609566 h 1201656"/>
              <a:gd name="connsiteX9-1709" fmla="*/ 9424946 w 12096947"/>
              <a:gd name="connsiteY9-1710" fmla="*/ 1055102 h 1201656"/>
              <a:gd name="connsiteX10-1711" fmla="*/ 8016007 w 12096947"/>
              <a:gd name="connsiteY10-1712" fmla="*/ 634317 h 1201656"/>
              <a:gd name="connsiteX11-1713" fmla="*/ 6585721 w 12096947"/>
              <a:gd name="connsiteY11-1714" fmla="*/ 956096 h 1201656"/>
              <a:gd name="connsiteX12-1715" fmla="*/ 5251499 w 12096947"/>
              <a:gd name="connsiteY12-1716" fmla="*/ 659070 h 1201656"/>
              <a:gd name="connsiteX13-1717" fmla="*/ 3511673 w 12096947"/>
              <a:gd name="connsiteY13-1718" fmla="*/ 1178865 h 1201656"/>
              <a:gd name="connsiteX14-1719" fmla="*/ 1793195 w 12096947"/>
              <a:gd name="connsiteY14-1720" fmla="*/ 1067481 h 1201656"/>
              <a:gd name="connsiteX15-1721" fmla="*/ 0 w 12096947"/>
              <a:gd name="connsiteY15-1722" fmla="*/ 1047984 h 1201656"/>
              <a:gd name="connsiteX16-1723" fmla="*/ 0 w 12096947"/>
              <a:gd name="connsiteY16-1724" fmla="*/ 168870 h 1201656"/>
              <a:gd name="connsiteX0-1725" fmla="*/ 0 w 12096947"/>
              <a:gd name="connsiteY0-1726" fmla="*/ 168870 h 1201656"/>
              <a:gd name="connsiteX1-1727" fmla="*/ 1613061 w 12096947"/>
              <a:gd name="connsiteY1-1728" fmla="*/ 54814 h 1201656"/>
              <a:gd name="connsiteX2-1729" fmla="*/ 4206743 w 12096947"/>
              <a:gd name="connsiteY2-1730" fmla="*/ 67901 h 1201656"/>
              <a:gd name="connsiteX3-1731" fmla="*/ 7100047 w 12096947"/>
              <a:gd name="connsiteY3-1732" fmla="*/ 17997 h 1201656"/>
              <a:gd name="connsiteX4-1733" fmla="*/ 9509759 w 12096947"/>
              <a:gd name="connsiteY4-1734" fmla="*/ 190120 h 1201656"/>
              <a:gd name="connsiteX5-1735" fmla="*/ 10470975 w 12096947"/>
              <a:gd name="connsiteY5-1736" fmla="*/ 371829 h 1201656"/>
              <a:gd name="connsiteX6-1737" fmla="*/ 12086273 w 12096947"/>
              <a:gd name="connsiteY6-1738" fmla="*/ 248717 h 1201656"/>
              <a:gd name="connsiteX7-1739" fmla="*/ 12096947 w 12096947"/>
              <a:gd name="connsiteY7-1740" fmla="*/ 1047984 h 1201656"/>
              <a:gd name="connsiteX8-1741" fmla="*/ 10545692 w 12096947"/>
              <a:gd name="connsiteY8-1742" fmla="*/ 609566 h 1201656"/>
              <a:gd name="connsiteX9-1743" fmla="*/ 9424946 w 12096947"/>
              <a:gd name="connsiteY9-1744" fmla="*/ 1055102 h 1201656"/>
              <a:gd name="connsiteX10-1745" fmla="*/ 8016007 w 12096947"/>
              <a:gd name="connsiteY10-1746" fmla="*/ 634317 h 1201656"/>
              <a:gd name="connsiteX11-1747" fmla="*/ 6585721 w 12096947"/>
              <a:gd name="connsiteY11-1748" fmla="*/ 956096 h 1201656"/>
              <a:gd name="connsiteX12-1749" fmla="*/ 5251499 w 12096947"/>
              <a:gd name="connsiteY12-1750" fmla="*/ 659070 h 1201656"/>
              <a:gd name="connsiteX13-1751" fmla="*/ 3511673 w 12096947"/>
              <a:gd name="connsiteY13-1752" fmla="*/ 1178865 h 1201656"/>
              <a:gd name="connsiteX14-1753" fmla="*/ 1793195 w 12096947"/>
              <a:gd name="connsiteY14-1754" fmla="*/ 1067481 h 1201656"/>
              <a:gd name="connsiteX15-1755" fmla="*/ 0 w 12096947"/>
              <a:gd name="connsiteY15-1756" fmla="*/ 1047984 h 1201656"/>
              <a:gd name="connsiteX16-1757" fmla="*/ 0 w 12096947"/>
              <a:gd name="connsiteY16-1758" fmla="*/ 168870 h 1201656"/>
              <a:gd name="connsiteX0-1759" fmla="*/ 0 w 12096947"/>
              <a:gd name="connsiteY0-1760" fmla="*/ 168870 h 1201656"/>
              <a:gd name="connsiteX1-1761" fmla="*/ 1613061 w 12096947"/>
              <a:gd name="connsiteY1-1762" fmla="*/ 54814 h 1201656"/>
              <a:gd name="connsiteX2-1763" fmla="*/ 4206743 w 12096947"/>
              <a:gd name="connsiteY2-1764" fmla="*/ 67901 h 1201656"/>
              <a:gd name="connsiteX3-1765" fmla="*/ 7100047 w 12096947"/>
              <a:gd name="connsiteY3-1766" fmla="*/ 17997 h 1201656"/>
              <a:gd name="connsiteX4-1767" fmla="*/ 9509759 w 12096947"/>
              <a:gd name="connsiteY4-1768" fmla="*/ 190120 h 1201656"/>
              <a:gd name="connsiteX5-1769" fmla="*/ 10470975 w 12096947"/>
              <a:gd name="connsiteY5-1770" fmla="*/ 371829 h 1201656"/>
              <a:gd name="connsiteX6-1771" fmla="*/ 12086273 w 12096947"/>
              <a:gd name="connsiteY6-1772" fmla="*/ 248717 h 1201656"/>
              <a:gd name="connsiteX7-1773" fmla="*/ 12096947 w 12096947"/>
              <a:gd name="connsiteY7-1774" fmla="*/ 849967 h 1201656"/>
              <a:gd name="connsiteX8-1775" fmla="*/ 10545692 w 12096947"/>
              <a:gd name="connsiteY8-1776" fmla="*/ 609566 h 1201656"/>
              <a:gd name="connsiteX9-1777" fmla="*/ 9424946 w 12096947"/>
              <a:gd name="connsiteY9-1778" fmla="*/ 1055102 h 1201656"/>
              <a:gd name="connsiteX10-1779" fmla="*/ 8016007 w 12096947"/>
              <a:gd name="connsiteY10-1780" fmla="*/ 634317 h 1201656"/>
              <a:gd name="connsiteX11-1781" fmla="*/ 6585721 w 12096947"/>
              <a:gd name="connsiteY11-1782" fmla="*/ 956096 h 1201656"/>
              <a:gd name="connsiteX12-1783" fmla="*/ 5251499 w 12096947"/>
              <a:gd name="connsiteY12-1784" fmla="*/ 659070 h 1201656"/>
              <a:gd name="connsiteX13-1785" fmla="*/ 3511673 w 12096947"/>
              <a:gd name="connsiteY13-1786" fmla="*/ 1178865 h 1201656"/>
              <a:gd name="connsiteX14-1787" fmla="*/ 1793195 w 12096947"/>
              <a:gd name="connsiteY14-1788" fmla="*/ 1067481 h 1201656"/>
              <a:gd name="connsiteX15-1789" fmla="*/ 0 w 12096947"/>
              <a:gd name="connsiteY15-1790" fmla="*/ 1047984 h 1201656"/>
              <a:gd name="connsiteX16-1791" fmla="*/ 0 w 12096947"/>
              <a:gd name="connsiteY16-1792" fmla="*/ 168870 h 1201656"/>
              <a:gd name="connsiteX0-1793" fmla="*/ 0 w 12096947"/>
              <a:gd name="connsiteY0-1794" fmla="*/ 168870 h 1201656"/>
              <a:gd name="connsiteX1-1795" fmla="*/ 1613061 w 12096947"/>
              <a:gd name="connsiteY1-1796" fmla="*/ 54814 h 1201656"/>
              <a:gd name="connsiteX2-1797" fmla="*/ 4206743 w 12096947"/>
              <a:gd name="connsiteY2-1798" fmla="*/ 67901 h 1201656"/>
              <a:gd name="connsiteX3-1799" fmla="*/ 7100047 w 12096947"/>
              <a:gd name="connsiteY3-1800" fmla="*/ 17997 h 1201656"/>
              <a:gd name="connsiteX4-1801" fmla="*/ 9509759 w 12096947"/>
              <a:gd name="connsiteY4-1802" fmla="*/ 190120 h 1201656"/>
              <a:gd name="connsiteX5-1803" fmla="*/ 10470975 w 12096947"/>
              <a:gd name="connsiteY5-1804" fmla="*/ 371829 h 1201656"/>
              <a:gd name="connsiteX6-1805" fmla="*/ 12086273 w 12096947"/>
              <a:gd name="connsiteY6-1806" fmla="*/ 248717 h 1201656"/>
              <a:gd name="connsiteX7-1807" fmla="*/ 12096947 w 12096947"/>
              <a:gd name="connsiteY7-1808" fmla="*/ 849967 h 1201656"/>
              <a:gd name="connsiteX8-1809" fmla="*/ 10545692 w 12096947"/>
              <a:gd name="connsiteY8-1810" fmla="*/ 609566 h 1201656"/>
              <a:gd name="connsiteX9-1811" fmla="*/ 9424946 w 12096947"/>
              <a:gd name="connsiteY9-1812" fmla="*/ 1055102 h 1201656"/>
              <a:gd name="connsiteX10-1813" fmla="*/ 8016007 w 12096947"/>
              <a:gd name="connsiteY10-1814" fmla="*/ 634317 h 1201656"/>
              <a:gd name="connsiteX11-1815" fmla="*/ 6585721 w 12096947"/>
              <a:gd name="connsiteY11-1816" fmla="*/ 956096 h 1201656"/>
              <a:gd name="connsiteX12-1817" fmla="*/ 5251499 w 12096947"/>
              <a:gd name="connsiteY12-1818" fmla="*/ 659070 h 1201656"/>
              <a:gd name="connsiteX13-1819" fmla="*/ 3511673 w 12096947"/>
              <a:gd name="connsiteY13-1820" fmla="*/ 1178865 h 1201656"/>
              <a:gd name="connsiteX14-1821" fmla="*/ 1793195 w 12096947"/>
              <a:gd name="connsiteY14-1822" fmla="*/ 1067481 h 1201656"/>
              <a:gd name="connsiteX15-1823" fmla="*/ 0 w 12096947"/>
              <a:gd name="connsiteY15-1824" fmla="*/ 1047984 h 1201656"/>
              <a:gd name="connsiteX16-1825" fmla="*/ 0 w 12096947"/>
              <a:gd name="connsiteY16-1826" fmla="*/ 168870 h 1201656"/>
              <a:gd name="connsiteX0-1827" fmla="*/ 0 w 12096947"/>
              <a:gd name="connsiteY0-1828" fmla="*/ 168870 h 1179078"/>
              <a:gd name="connsiteX1-1829" fmla="*/ 1613061 w 12096947"/>
              <a:gd name="connsiteY1-1830" fmla="*/ 54814 h 1179078"/>
              <a:gd name="connsiteX2-1831" fmla="*/ 4206743 w 12096947"/>
              <a:gd name="connsiteY2-1832" fmla="*/ 67901 h 1179078"/>
              <a:gd name="connsiteX3-1833" fmla="*/ 7100047 w 12096947"/>
              <a:gd name="connsiteY3-1834" fmla="*/ 17997 h 1179078"/>
              <a:gd name="connsiteX4-1835" fmla="*/ 9509759 w 12096947"/>
              <a:gd name="connsiteY4-1836" fmla="*/ 190120 h 1179078"/>
              <a:gd name="connsiteX5-1837" fmla="*/ 10470975 w 12096947"/>
              <a:gd name="connsiteY5-1838" fmla="*/ 371829 h 1179078"/>
              <a:gd name="connsiteX6-1839" fmla="*/ 12086273 w 12096947"/>
              <a:gd name="connsiteY6-1840" fmla="*/ 248717 h 1179078"/>
              <a:gd name="connsiteX7-1841" fmla="*/ 12096947 w 12096947"/>
              <a:gd name="connsiteY7-1842" fmla="*/ 849967 h 1179078"/>
              <a:gd name="connsiteX8-1843" fmla="*/ 10545692 w 12096947"/>
              <a:gd name="connsiteY8-1844" fmla="*/ 609566 h 1179078"/>
              <a:gd name="connsiteX9-1845" fmla="*/ 9424946 w 12096947"/>
              <a:gd name="connsiteY9-1846" fmla="*/ 1055102 h 1179078"/>
              <a:gd name="connsiteX10-1847" fmla="*/ 8016007 w 12096947"/>
              <a:gd name="connsiteY10-1848" fmla="*/ 634317 h 1179078"/>
              <a:gd name="connsiteX11-1849" fmla="*/ 6585721 w 12096947"/>
              <a:gd name="connsiteY11-1850" fmla="*/ 956096 h 1179078"/>
              <a:gd name="connsiteX12-1851" fmla="*/ 5251499 w 12096947"/>
              <a:gd name="connsiteY12-1852" fmla="*/ 659070 h 1179078"/>
              <a:gd name="connsiteX13-1853" fmla="*/ 3511673 w 12096947"/>
              <a:gd name="connsiteY13-1854" fmla="*/ 1178865 h 1179078"/>
              <a:gd name="connsiteX14-1855" fmla="*/ 1793195 w 12096947"/>
              <a:gd name="connsiteY14-1856" fmla="*/ 1067481 h 1179078"/>
              <a:gd name="connsiteX15-1857" fmla="*/ 0 w 12096947"/>
              <a:gd name="connsiteY15-1858" fmla="*/ 1047984 h 1179078"/>
              <a:gd name="connsiteX16-1859" fmla="*/ 0 w 12096947"/>
              <a:gd name="connsiteY16-1860" fmla="*/ 168870 h 1179078"/>
              <a:gd name="connsiteX0-1861" fmla="*/ 0 w 12096947"/>
              <a:gd name="connsiteY0-1862" fmla="*/ 168870 h 1120951"/>
              <a:gd name="connsiteX1-1863" fmla="*/ 1613061 w 12096947"/>
              <a:gd name="connsiteY1-1864" fmla="*/ 54814 h 1120951"/>
              <a:gd name="connsiteX2-1865" fmla="*/ 4206743 w 12096947"/>
              <a:gd name="connsiteY2-1866" fmla="*/ 67901 h 1120951"/>
              <a:gd name="connsiteX3-1867" fmla="*/ 7100047 w 12096947"/>
              <a:gd name="connsiteY3-1868" fmla="*/ 17997 h 1120951"/>
              <a:gd name="connsiteX4-1869" fmla="*/ 9509759 w 12096947"/>
              <a:gd name="connsiteY4-1870" fmla="*/ 190120 h 1120951"/>
              <a:gd name="connsiteX5-1871" fmla="*/ 10470975 w 12096947"/>
              <a:gd name="connsiteY5-1872" fmla="*/ 371829 h 1120951"/>
              <a:gd name="connsiteX6-1873" fmla="*/ 12086273 w 12096947"/>
              <a:gd name="connsiteY6-1874" fmla="*/ 248717 h 1120951"/>
              <a:gd name="connsiteX7-1875" fmla="*/ 12096947 w 12096947"/>
              <a:gd name="connsiteY7-1876" fmla="*/ 849967 h 1120951"/>
              <a:gd name="connsiteX8-1877" fmla="*/ 10545692 w 12096947"/>
              <a:gd name="connsiteY8-1878" fmla="*/ 609566 h 1120951"/>
              <a:gd name="connsiteX9-1879" fmla="*/ 9424946 w 12096947"/>
              <a:gd name="connsiteY9-1880" fmla="*/ 1055102 h 1120951"/>
              <a:gd name="connsiteX10-1881" fmla="*/ 8016007 w 12096947"/>
              <a:gd name="connsiteY10-1882" fmla="*/ 634317 h 1120951"/>
              <a:gd name="connsiteX11-1883" fmla="*/ 6585721 w 12096947"/>
              <a:gd name="connsiteY11-1884" fmla="*/ 956096 h 1120951"/>
              <a:gd name="connsiteX12-1885" fmla="*/ 5251499 w 12096947"/>
              <a:gd name="connsiteY12-1886" fmla="*/ 659070 h 1120951"/>
              <a:gd name="connsiteX13-1887" fmla="*/ 3532276 w 12096947"/>
              <a:gd name="connsiteY13-1888" fmla="*/ 1120707 h 1120951"/>
              <a:gd name="connsiteX14-1889" fmla="*/ 1793195 w 12096947"/>
              <a:gd name="connsiteY14-1890" fmla="*/ 1067481 h 1120951"/>
              <a:gd name="connsiteX15-1891" fmla="*/ 0 w 12096947"/>
              <a:gd name="connsiteY15-1892" fmla="*/ 1047984 h 1120951"/>
              <a:gd name="connsiteX16-1893" fmla="*/ 0 w 12096947"/>
              <a:gd name="connsiteY16-1894" fmla="*/ 168870 h 1120951"/>
              <a:gd name="connsiteX0-1895" fmla="*/ 0 w 12096947"/>
              <a:gd name="connsiteY0-1896" fmla="*/ 168870 h 1127953"/>
              <a:gd name="connsiteX1-1897" fmla="*/ 1613061 w 12096947"/>
              <a:gd name="connsiteY1-1898" fmla="*/ 54814 h 1127953"/>
              <a:gd name="connsiteX2-1899" fmla="*/ 4206743 w 12096947"/>
              <a:gd name="connsiteY2-1900" fmla="*/ 67901 h 1127953"/>
              <a:gd name="connsiteX3-1901" fmla="*/ 7100047 w 12096947"/>
              <a:gd name="connsiteY3-1902" fmla="*/ 17997 h 1127953"/>
              <a:gd name="connsiteX4-1903" fmla="*/ 9509759 w 12096947"/>
              <a:gd name="connsiteY4-1904" fmla="*/ 190120 h 1127953"/>
              <a:gd name="connsiteX5-1905" fmla="*/ 10470975 w 12096947"/>
              <a:gd name="connsiteY5-1906" fmla="*/ 371829 h 1127953"/>
              <a:gd name="connsiteX6-1907" fmla="*/ 12086273 w 12096947"/>
              <a:gd name="connsiteY6-1908" fmla="*/ 248717 h 1127953"/>
              <a:gd name="connsiteX7-1909" fmla="*/ 12096947 w 12096947"/>
              <a:gd name="connsiteY7-1910" fmla="*/ 849967 h 1127953"/>
              <a:gd name="connsiteX8-1911" fmla="*/ 10545692 w 12096947"/>
              <a:gd name="connsiteY8-1912" fmla="*/ 609566 h 1127953"/>
              <a:gd name="connsiteX9-1913" fmla="*/ 9424946 w 12096947"/>
              <a:gd name="connsiteY9-1914" fmla="*/ 1055102 h 1127953"/>
              <a:gd name="connsiteX10-1915" fmla="*/ 8016007 w 12096947"/>
              <a:gd name="connsiteY10-1916" fmla="*/ 634317 h 1127953"/>
              <a:gd name="connsiteX11-1917" fmla="*/ 6585721 w 12096947"/>
              <a:gd name="connsiteY11-1918" fmla="*/ 956096 h 1127953"/>
              <a:gd name="connsiteX12-1919" fmla="*/ 5251499 w 12096947"/>
              <a:gd name="connsiteY12-1920" fmla="*/ 659070 h 1127953"/>
              <a:gd name="connsiteX13-1921" fmla="*/ 3532276 w 12096947"/>
              <a:gd name="connsiteY13-1922" fmla="*/ 1120707 h 1127953"/>
              <a:gd name="connsiteX14-1923" fmla="*/ 1793195 w 12096947"/>
              <a:gd name="connsiteY14-1924" fmla="*/ 1067481 h 1127953"/>
              <a:gd name="connsiteX15-1925" fmla="*/ 0 w 12096947"/>
              <a:gd name="connsiteY15-1926" fmla="*/ 1047984 h 1127953"/>
              <a:gd name="connsiteX16-1927" fmla="*/ 0 w 12096947"/>
              <a:gd name="connsiteY16-1928" fmla="*/ 168870 h 1127953"/>
              <a:gd name="connsiteX0-1929" fmla="*/ 0 w 12096947"/>
              <a:gd name="connsiteY0-1930" fmla="*/ 168870 h 1127953"/>
              <a:gd name="connsiteX1-1931" fmla="*/ 1613061 w 12096947"/>
              <a:gd name="connsiteY1-1932" fmla="*/ 54814 h 1127953"/>
              <a:gd name="connsiteX2-1933" fmla="*/ 4206743 w 12096947"/>
              <a:gd name="connsiteY2-1934" fmla="*/ 67901 h 1127953"/>
              <a:gd name="connsiteX3-1935" fmla="*/ 7100047 w 12096947"/>
              <a:gd name="connsiteY3-1936" fmla="*/ 17997 h 1127953"/>
              <a:gd name="connsiteX4-1937" fmla="*/ 9509759 w 12096947"/>
              <a:gd name="connsiteY4-1938" fmla="*/ 190120 h 1127953"/>
              <a:gd name="connsiteX5-1939" fmla="*/ 10470975 w 12096947"/>
              <a:gd name="connsiteY5-1940" fmla="*/ 371829 h 1127953"/>
              <a:gd name="connsiteX6-1941" fmla="*/ 12086273 w 12096947"/>
              <a:gd name="connsiteY6-1942" fmla="*/ 248717 h 1127953"/>
              <a:gd name="connsiteX7-1943" fmla="*/ 12096947 w 12096947"/>
              <a:gd name="connsiteY7-1944" fmla="*/ 849967 h 1127953"/>
              <a:gd name="connsiteX8-1945" fmla="*/ 10545692 w 12096947"/>
              <a:gd name="connsiteY8-1946" fmla="*/ 609566 h 1127953"/>
              <a:gd name="connsiteX9-1947" fmla="*/ 9424946 w 12096947"/>
              <a:gd name="connsiteY9-1948" fmla="*/ 1055102 h 1127953"/>
              <a:gd name="connsiteX10-1949" fmla="*/ 8016007 w 12096947"/>
              <a:gd name="connsiteY10-1950" fmla="*/ 634317 h 1127953"/>
              <a:gd name="connsiteX11-1951" fmla="*/ 6585721 w 12096947"/>
              <a:gd name="connsiteY11-1952" fmla="*/ 956096 h 1127953"/>
              <a:gd name="connsiteX12-1953" fmla="*/ 5251499 w 12096947"/>
              <a:gd name="connsiteY12-1954" fmla="*/ 659070 h 1127953"/>
              <a:gd name="connsiteX13-1955" fmla="*/ 3532276 w 12096947"/>
              <a:gd name="connsiteY13-1956" fmla="*/ 1120707 h 1127953"/>
              <a:gd name="connsiteX14-1957" fmla="*/ 1793195 w 12096947"/>
              <a:gd name="connsiteY14-1958" fmla="*/ 1067481 h 1127953"/>
              <a:gd name="connsiteX15-1959" fmla="*/ 0 w 12096947"/>
              <a:gd name="connsiteY15-1960" fmla="*/ 1047984 h 1127953"/>
              <a:gd name="connsiteX16-1961" fmla="*/ 0 w 12096947"/>
              <a:gd name="connsiteY16-1962" fmla="*/ 168870 h 1127953"/>
              <a:gd name="connsiteX0-1963" fmla="*/ 0 w 12096947"/>
              <a:gd name="connsiteY0-1964" fmla="*/ 168870 h 1129738"/>
              <a:gd name="connsiteX1-1965" fmla="*/ 1613061 w 12096947"/>
              <a:gd name="connsiteY1-1966" fmla="*/ 54814 h 1129738"/>
              <a:gd name="connsiteX2-1967" fmla="*/ 4206743 w 12096947"/>
              <a:gd name="connsiteY2-1968" fmla="*/ 67901 h 1129738"/>
              <a:gd name="connsiteX3-1969" fmla="*/ 7100047 w 12096947"/>
              <a:gd name="connsiteY3-1970" fmla="*/ 17997 h 1129738"/>
              <a:gd name="connsiteX4-1971" fmla="*/ 9509759 w 12096947"/>
              <a:gd name="connsiteY4-1972" fmla="*/ 190120 h 1129738"/>
              <a:gd name="connsiteX5-1973" fmla="*/ 10470975 w 12096947"/>
              <a:gd name="connsiteY5-1974" fmla="*/ 371829 h 1129738"/>
              <a:gd name="connsiteX6-1975" fmla="*/ 12086273 w 12096947"/>
              <a:gd name="connsiteY6-1976" fmla="*/ 248717 h 1129738"/>
              <a:gd name="connsiteX7-1977" fmla="*/ 12096947 w 12096947"/>
              <a:gd name="connsiteY7-1978" fmla="*/ 849967 h 1129738"/>
              <a:gd name="connsiteX8-1979" fmla="*/ 10545692 w 12096947"/>
              <a:gd name="connsiteY8-1980" fmla="*/ 609566 h 1129738"/>
              <a:gd name="connsiteX9-1981" fmla="*/ 9424946 w 12096947"/>
              <a:gd name="connsiteY9-1982" fmla="*/ 1055102 h 1129738"/>
              <a:gd name="connsiteX10-1983" fmla="*/ 8016007 w 12096947"/>
              <a:gd name="connsiteY10-1984" fmla="*/ 634317 h 1129738"/>
              <a:gd name="connsiteX11-1985" fmla="*/ 6585721 w 12096947"/>
              <a:gd name="connsiteY11-1986" fmla="*/ 956096 h 1129738"/>
              <a:gd name="connsiteX12-1987" fmla="*/ 5251499 w 12096947"/>
              <a:gd name="connsiteY12-1988" fmla="*/ 758770 h 1129738"/>
              <a:gd name="connsiteX13-1989" fmla="*/ 3532276 w 12096947"/>
              <a:gd name="connsiteY13-1990" fmla="*/ 1120707 h 1129738"/>
              <a:gd name="connsiteX14-1991" fmla="*/ 1793195 w 12096947"/>
              <a:gd name="connsiteY14-1992" fmla="*/ 1067481 h 1129738"/>
              <a:gd name="connsiteX15-1993" fmla="*/ 0 w 12096947"/>
              <a:gd name="connsiteY15-1994" fmla="*/ 1047984 h 1129738"/>
              <a:gd name="connsiteX16-1995" fmla="*/ 0 w 12096947"/>
              <a:gd name="connsiteY16-1996" fmla="*/ 168870 h 1129738"/>
              <a:gd name="connsiteX0-1997" fmla="*/ 0 w 12096947"/>
              <a:gd name="connsiteY0-1998" fmla="*/ 168870 h 1129738"/>
              <a:gd name="connsiteX1-1999" fmla="*/ 1613061 w 12096947"/>
              <a:gd name="connsiteY1-2000" fmla="*/ 54814 h 1129738"/>
              <a:gd name="connsiteX2-2001" fmla="*/ 4206743 w 12096947"/>
              <a:gd name="connsiteY2-2002" fmla="*/ 67901 h 1129738"/>
              <a:gd name="connsiteX3-2003" fmla="*/ 7100047 w 12096947"/>
              <a:gd name="connsiteY3-2004" fmla="*/ 17997 h 1129738"/>
              <a:gd name="connsiteX4-2005" fmla="*/ 9509759 w 12096947"/>
              <a:gd name="connsiteY4-2006" fmla="*/ 190120 h 1129738"/>
              <a:gd name="connsiteX5-2007" fmla="*/ 10470975 w 12096947"/>
              <a:gd name="connsiteY5-2008" fmla="*/ 371829 h 1129738"/>
              <a:gd name="connsiteX6-2009" fmla="*/ 12086273 w 12096947"/>
              <a:gd name="connsiteY6-2010" fmla="*/ 248717 h 1129738"/>
              <a:gd name="connsiteX7-2011" fmla="*/ 12096947 w 12096947"/>
              <a:gd name="connsiteY7-2012" fmla="*/ 849967 h 1129738"/>
              <a:gd name="connsiteX8-2013" fmla="*/ 10545692 w 12096947"/>
              <a:gd name="connsiteY8-2014" fmla="*/ 609566 h 1129738"/>
              <a:gd name="connsiteX9-2015" fmla="*/ 9424946 w 12096947"/>
              <a:gd name="connsiteY9-2016" fmla="*/ 1055102 h 1129738"/>
              <a:gd name="connsiteX10-2017" fmla="*/ 8016007 w 12096947"/>
              <a:gd name="connsiteY10-2018" fmla="*/ 634317 h 1129738"/>
              <a:gd name="connsiteX11-2019" fmla="*/ 6585721 w 12096947"/>
              <a:gd name="connsiteY11-2020" fmla="*/ 956096 h 1129738"/>
              <a:gd name="connsiteX12-2021" fmla="*/ 5251499 w 12096947"/>
              <a:gd name="connsiteY12-2022" fmla="*/ 758770 h 1129738"/>
              <a:gd name="connsiteX13-2023" fmla="*/ 3532276 w 12096947"/>
              <a:gd name="connsiteY13-2024" fmla="*/ 1120707 h 1129738"/>
              <a:gd name="connsiteX14-2025" fmla="*/ 1793195 w 12096947"/>
              <a:gd name="connsiteY14-2026" fmla="*/ 1067481 h 1129738"/>
              <a:gd name="connsiteX15-2027" fmla="*/ 0 w 12096947"/>
              <a:gd name="connsiteY15-2028" fmla="*/ 1047984 h 1129738"/>
              <a:gd name="connsiteX16-2029" fmla="*/ 0 w 12096947"/>
              <a:gd name="connsiteY16-2030" fmla="*/ 168870 h 1129738"/>
              <a:gd name="connsiteX0-2031" fmla="*/ 0 w 12096947"/>
              <a:gd name="connsiteY0-2032" fmla="*/ 168870 h 1127760"/>
              <a:gd name="connsiteX1-2033" fmla="*/ 1613061 w 12096947"/>
              <a:gd name="connsiteY1-2034" fmla="*/ 54814 h 1127760"/>
              <a:gd name="connsiteX2-2035" fmla="*/ 4206743 w 12096947"/>
              <a:gd name="connsiteY2-2036" fmla="*/ 67901 h 1127760"/>
              <a:gd name="connsiteX3-2037" fmla="*/ 7100047 w 12096947"/>
              <a:gd name="connsiteY3-2038" fmla="*/ 17997 h 1127760"/>
              <a:gd name="connsiteX4-2039" fmla="*/ 9509759 w 12096947"/>
              <a:gd name="connsiteY4-2040" fmla="*/ 190120 h 1127760"/>
              <a:gd name="connsiteX5-2041" fmla="*/ 10470975 w 12096947"/>
              <a:gd name="connsiteY5-2042" fmla="*/ 371829 h 1127760"/>
              <a:gd name="connsiteX6-2043" fmla="*/ 12086273 w 12096947"/>
              <a:gd name="connsiteY6-2044" fmla="*/ 248717 h 1127760"/>
              <a:gd name="connsiteX7-2045" fmla="*/ 12096947 w 12096947"/>
              <a:gd name="connsiteY7-2046" fmla="*/ 849967 h 1127760"/>
              <a:gd name="connsiteX8-2047" fmla="*/ 10545692 w 12096947"/>
              <a:gd name="connsiteY8-2048" fmla="*/ 609566 h 1127760"/>
              <a:gd name="connsiteX9-2049" fmla="*/ 9424946 w 12096947"/>
              <a:gd name="connsiteY9-2050" fmla="*/ 1055102 h 1127760"/>
              <a:gd name="connsiteX10-2051" fmla="*/ 8016007 w 12096947"/>
              <a:gd name="connsiteY10-2052" fmla="*/ 634317 h 1127760"/>
              <a:gd name="connsiteX11-2053" fmla="*/ 6585721 w 12096947"/>
              <a:gd name="connsiteY11-2054" fmla="*/ 956096 h 1127760"/>
              <a:gd name="connsiteX12-2055" fmla="*/ 5251499 w 12096947"/>
              <a:gd name="connsiteY12-2056" fmla="*/ 758770 h 1127760"/>
              <a:gd name="connsiteX13-2057" fmla="*/ 3532276 w 12096947"/>
              <a:gd name="connsiteY13-2058" fmla="*/ 1120707 h 1127760"/>
              <a:gd name="connsiteX14-2059" fmla="*/ 1793195 w 12096947"/>
              <a:gd name="connsiteY14-2060" fmla="*/ 1067481 h 1127760"/>
              <a:gd name="connsiteX15-2061" fmla="*/ 0 w 12096947"/>
              <a:gd name="connsiteY15-2062" fmla="*/ 1047984 h 1127760"/>
              <a:gd name="connsiteX16-2063" fmla="*/ 0 w 12096947"/>
              <a:gd name="connsiteY16-2064" fmla="*/ 168870 h 1127760"/>
              <a:gd name="connsiteX0-2065" fmla="*/ 0 w 12096947"/>
              <a:gd name="connsiteY0-2066" fmla="*/ 168870 h 1127760"/>
              <a:gd name="connsiteX1-2067" fmla="*/ 1613061 w 12096947"/>
              <a:gd name="connsiteY1-2068" fmla="*/ 54814 h 1127760"/>
              <a:gd name="connsiteX2-2069" fmla="*/ 4206743 w 12096947"/>
              <a:gd name="connsiteY2-2070" fmla="*/ 67901 h 1127760"/>
              <a:gd name="connsiteX3-2071" fmla="*/ 7100047 w 12096947"/>
              <a:gd name="connsiteY3-2072" fmla="*/ 17997 h 1127760"/>
              <a:gd name="connsiteX4-2073" fmla="*/ 9509759 w 12096947"/>
              <a:gd name="connsiteY4-2074" fmla="*/ 190120 h 1127760"/>
              <a:gd name="connsiteX5-2075" fmla="*/ 10470975 w 12096947"/>
              <a:gd name="connsiteY5-2076" fmla="*/ 371829 h 1127760"/>
              <a:gd name="connsiteX6-2077" fmla="*/ 12086273 w 12096947"/>
              <a:gd name="connsiteY6-2078" fmla="*/ 248717 h 1127760"/>
              <a:gd name="connsiteX7-2079" fmla="*/ 12096947 w 12096947"/>
              <a:gd name="connsiteY7-2080" fmla="*/ 849967 h 1127760"/>
              <a:gd name="connsiteX8-2081" fmla="*/ 10545692 w 12096947"/>
              <a:gd name="connsiteY8-2082" fmla="*/ 609566 h 1127760"/>
              <a:gd name="connsiteX9-2083" fmla="*/ 9424946 w 12096947"/>
              <a:gd name="connsiteY9-2084" fmla="*/ 1055102 h 1127760"/>
              <a:gd name="connsiteX10-2085" fmla="*/ 8016007 w 12096947"/>
              <a:gd name="connsiteY10-2086" fmla="*/ 758943 h 1127760"/>
              <a:gd name="connsiteX11-2087" fmla="*/ 6585721 w 12096947"/>
              <a:gd name="connsiteY11-2088" fmla="*/ 956096 h 1127760"/>
              <a:gd name="connsiteX12-2089" fmla="*/ 5251499 w 12096947"/>
              <a:gd name="connsiteY12-2090" fmla="*/ 758770 h 1127760"/>
              <a:gd name="connsiteX13-2091" fmla="*/ 3532276 w 12096947"/>
              <a:gd name="connsiteY13-2092" fmla="*/ 1120707 h 1127760"/>
              <a:gd name="connsiteX14-2093" fmla="*/ 1793195 w 12096947"/>
              <a:gd name="connsiteY14-2094" fmla="*/ 1067481 h 1127760"/>
              <a:gd name="connsiteX15-2095" fmla="*/ 0 w 12096947"/>
              <a:gd name="connsiteY15-2096" fmla="*/ 1047984 h 1127760"/>
              <a:gd name="connsiteX16-2097" fmla="*/ 0 w 12096947"/>
              <a:gd name="connsiteY16-2098" fmla="*/ 168870 h 1127760"/>
              <a:gd name="connsiteX0-2099" fmla="*/ 0 w 12096947"/>
              <a:gd name="connsiteY0-2100" fmla="*/ 168870 h 1127760"/>
              <a:gd name="connsiteX1-2101" fmla="*/ 1613061 w 12096947"/>
              <a:gd name="connsiteY1-2102" fmla="*/ 54814 h 1127760"/>
              <a:gd name="connsiteX2-2103" fmla="*/ 4206743 w 12096947"/>
              <a:gd name="connsiteY2-2104" fmla="*/ 67901 h 1127760"/>
              <a:gd name="connsiteX3-2105" fmla="*/ 7100047 w 12096947"/>
              <a:gd name="connsiteY3-2106" fmla="*/ 17997 h 1127760"/>
              <a:gd name="connsiteX4-2107" fmla="*/ 9509759 w 12096947"/>
              <a:gd name="connsiteY4-2108" fmla="*/ 190120 h 1127760"/>
              <a:gd name="connsiteX5-2109" fmla="*/ 10470975 w 12096947"/>
              <a:gd name="connsiteY5-2110" fmla="*/ 371829 h 1127760"/>
              <a:gd name="connsiteX6-2111" fmla="*/ 12086273 w 12096947"/>
              <a:gd name="connsiteY6-2112" fmla="*/ 248717 h 1127760"/>
              <a:gd name="connsiteX7-2113" fmla="*/ 12096947 w 12096947"/>
              <a:gd name="connsiteY7-2114" fmla="*/ 849967 h 1127760"/>
              <a:gd name="connsiteX8-2115" fmla="*/ 10555994 w 12096947"/>
              <a:gd name="connsiteY8-2116" fmla="*/ 725883 h 1127760"/>
              <a:gd name="connsiteX9-2117" fmla="*/ 9424946 w 12096947"/>
              <a:gd name="connsiteY9-2118" fmla="*/ 1055102 h 1127760"/>
              <a:gd name="connsiteX10-2119" fmla="*/ 8016007 w 12096947"/>
              <a:gd name="connsiteY10-2120" fmla="*/ 758943 h 1127760"/>
              <a:gd name="connsiteX11-2121" fmla="*/ 6585721 w 12096947"/>
              <a:gd name="connsiteY11-2122" fmla="*/ 956096 h 1127760"/>
              <a:gd name="connsiteX12-2123" fmla="*/ 5251499 w 12096947"/>
              <a:gd name="connsiteY12-2124" fmla="*/ 758770 h 1127760"/>
              <a:gd name="connsiteX13-2125" fmla="*/ 3532276 w 12096947"/>
              <a:gd name="connsiteY13-2126" fmla="*/ 1120707 h 1127760"/>
              <a:gd name="connsiteX14-2127" fmla="*/ 1793195 w 12096947"/>
              <a:gd name="connsiteY14-2128" fmla="*/ 1067481 h 1127760"/>
              <a:gd name="connsiteX15-2129" fmla="*/ 0 w 12096947"/>
              <a:gd name="connsiteY15-2130" fmla="*/ 1047984 h 1127760"/>
              <a:gd name="connsiteX16-2131" fmla="*/ 0 w 12096947"/>
              <a:gd name="connsiteY16-2132" fmla="*/ 168870 h 1127760"/>
              <a:gd name="connsiteX0-2133" fmla="*/ 0 w 12096947"/>
              <a:gd name="connsiteY0-2134" fmla="*/ 168870 h 1127760"/>
              <a:gd name="connsiteX1-2135" fmla="*/ 1613061 w 12096947"/>
              <a:gd name="connsiteY1-2136" fmla="*/ 54814 h 1127760"/>
              <a:gd name="connsiteX2-2137" fmla="*/ 4206743 w 12096947"/>
              <a:gd name="connsiteY2-2138" fmla="*/ 67901 h 1127760"/>
              <a:gd name="connsiteX3-2139" fmla="*/ 7100047 w 12096947"/>
              <a:gd name="connsiteY3-2140" fmla="*/ 17997 h 1127760"/>
              <a:gd name="connsiteX4-2141" fmla="*/ 9509759 w 12096947"/>
              <a:gd name="connsiteY4-2142" fmla="*/ 190120 h 1127760"/>
              <a:gd name="connsiteX5-2143" fmla="*/ 10470975 w 12096947"/>
              <a:gd name="connsiteY5-2144" fmla="*/ 371829 h 1127760"/>
              <a:gd name="connsiteX6-2145" fmla="*/ 12086273 w 12096947"/>
              <a:gd name="connsiteY6-2146" fmla="*/ 248717 h 1127760"/>
              <a:gd name="connsiteX7-2147" fmla="*/ 12096947 w 12096947"/>
              <a:gd name="connsiteY7-2148" fmla="*/ 849967 h 1127760"/>
              <a:gd name="connsiteX8-2149" fmla="*/ 10442677 w 12096947"/>
              <a:gd name="connsiteY8-2150" fmla="*/ 750809 h 1127760"/>
              <a:gd name="connsiteX9-2151" fmla="*/ 9424946 w 12096947"/>
              <a:gd name="connsiteY9-2152" fmla="*/ 1055102 h 1127760"/>
              <a:gd name="connsiteX10-2153" fmla="*/ 8016007 w 12096947"/>
              <a:gd name="connsiteY10-2154" fmla="*/ 758943 h 1127760"/>
              <a:gd name="connsiteX11-2155" fmla="*/ 6585721 w 12096947"/>
              <a:gd name="connsiteY11-2156" fmla="*/ 956096 h 1127760"/>
              <a:gd name="connsiteX12-2157" fmla="*/ 5251499 w 12096947"/>
              <a:gd name="connsiteY12-2158" fmla="*/ 758770 h 1127760"/>
              <a:gd name="connsiteX13-2159" fmla="*/ 3532276 w 12096947"/>
              <a:gd name="connsiteY13-2160" fmla="*/ 1120707 h 1127760"/>
              <a:gd name="connsiteX14-2161" fmla="*/ 1793195 w 12096947"/>
              <a:gd name="connsiteY14-2162" fmla="*/ 1067481 h 1127760"/>
              <a:gd name="connsiteX15-2163" fmla="*/ 0 w 12096947"/>
              <a:gd name="connsiteY15-2164" fmla="*/ 1047984 h 1127760"/>
              <a:gd name="connsiteX16-2165" fmla="*/ 0 w 12096947"/>
              <a:gd name="connsiteY16-2166" fmla="*/ 168870 h 1127760"/>
              <a:gd name="connsiteX0-2167" fmla="*/ 0 w 12096947"/>
              <a:gd name="connsiteY0-2168" fmla="*/ 168870 h 1127760"/>
              <a:gd name="connsiteX1-2169" fmla="*/ 1613061 w 12096947"/>
              <a:gd name="connsiteY1-2170" fmla="*/ 54814 h 1127760"/>
              <a:gd name="connsiteX2-2171" fmla="*/ 4206743 w 12096947"/>
              <a:gd name="connsiteY2-2172" fmla="*/ 67901 h 1127760"/>
              <a:gd name="connsiteX3-2173" fmla="*/ 7100047 w 12096947"/>
              <a:gd name="connsiteY3-2174" fmla="*/ 17997 h 1127760"/>
              <a:gd name="connsiteX4-2175" fmla="*/ 9509759 w 12096947"/>
              <a:gd name="connsiteY4-2176" fmla="*/ 190120 h 1127760"/>
              <a:gd name="connsiteX5-2177" fmla="*/ 10470975 w 12096947"/>
              <a:gd name="connsiteY5-2178" fmla="*/ 371829 h 1127760"/>
              <a:gd name="connsiteX6-2179" fmla="*/ 12086273 w 12096947"/>
              <a:gd name="connsiteY6-2180" fmla="*/ 248717 h 1127760"/>
              <a:gd name="connsiteX7-2181" fmla="*/ 12096947 w 12096947"/>
              <a:gd name="connsiteY7-2182" fmla="*/ 849967 h 1127760"/>
              <a:gd name="connsiteX8-2183" fmla="*/ 10442677 w 12096947"/>
              <a:gd name="connsiteY8-2184" fmla="*/ 750809 h 1127760"/>
              <a:gd name="connsiteX9-2185" fmla="*/ 9424946 w 12096947"/>
              <a:gd name="connsiteY9-2186" fmla="*/ 1055102 h 1127760"/>
              <a:gd name="connsiteX10-2187" fmla="*/ 8016007 w 12096947"/>
              <a:gd name="connsiteY10-2188" fmla="*/ 758943 h 1127760"/>
              <a:gd name="connsiteX11-2189" fmla="*/ 6585721 w 12096947"/>
              <a:gd name="connsiteY11-2190" fmla="*/ 956096 h 1127760"/>
              <a:gd name="connsiteX12-2191" fmla="*/ 5251499 w 12096947"/>
              <a:gd name="connsiteY12-2192" fmla="*/ 758770 h 1127760"/>
              <a:gd name="connsiteX13-2193" fmla="*/ 3532276 w 12096947"/>
              <a:gd name="connsiteY13-2194" fmla="*/ 1120707 h 1127760"/>
              <a:gd name="connsiteX14-2195" fmla="*/ 1793195 w 12096947"/>
              <a:gd name="connsiteY14-2196" fmla="*/ 1067481 h 1127760"/>
              <a:gd name="connsiteX15-2197" fmla="*/ 0 w 12096947"/>
              <a:gd name="connsiteY15-2198" fmla="*/ 1047984 h 1127760"/>
              <a:gd name="connsiteX16-2199" fmla="*/ 0 w 12096947"/>
              <a:gd name="connsiteY16-2200" fmla="*/ 168870 h 1127760"/>
              <a:gd name="connsiteX0-2201" fmla="*/ 0 w 12086273"/>
              <a:gd name="connsiteY0-2202" fmla="*/ 168870 h 1127760"/>
              <a:gd name="connsiteX1-2203" fmla="*/ 1613061 w 12086273"/>
              <a:gd name="connsiteY1-2204" fmla="*/ 54814 h 1127760"/>
              <a:gd name="connsiteX2-2205" fmla="*/ 4206743 w 12086273"/>
              <a:gd name="connsiteY2-2206" fmla="*/ 67901 h 1127760"/>
              <a:gd name="connsiteX3-2207" fmla="*/ 7100047 w 12086273"/>
              <a:gd name="connsiteY3-2208" fmla="*/ 17997 h 1127760"/>
              <a:gd name="connsiteX4-2209" fmla="*/ 9509759 w 12086273"/>
              <a:gd name="connsiteY4-2210" fmla="*/ 190120 h 1127760"/>
              <a:gd name="connsiteX5-2211" fmla="*/ 10470975 w 12086273"/>
              <a:gd name="connsiteY5-2212" fmla="*/ 371829 h 1127760"/>
              <a:gd name="connsiteX6-2213" fmla="*/ 12086273 w 12086273"/>
              <a:gd name="connsiteY6-2214" fmla="*/ 248717 h 1127760"/>
              <a:gd name="connsiteX7-2215" fmla="*/ 12066042 w 12086273"/>
              <a:gd name="connsiteY7-2216" fmla="*/ 899817 h 1127760"/>
              <a:gd name="connsiteX8-2217" fmla="*/ 10442677 w 12086273"/>
              <a:gd name="connsiteY8-2218" fmla="*/ 750809 h 1127760"/>
              <a:gd name="connsiteX9-2219" fmla="*/ 9424946 w 12086273"/>
              <a:gd name="connsiteY9-2220" fmla="*/ 1055102 h 1127760"/>
              <a:gd name="connsiteX10-2221" fmla="*/ 8016007 w 12086273"/>
              <a:gd name="connsiteY10-2222" fmla="*/ 758943 h 1127760"/>
              <a:gd name="connsiteX11-2223" fmla="*/ 6585721 w 12086273"/>
              <a:gd name="connsiteY11-2224" fmla="*/ 956096 h 1127760"/>
              <a:gd name="connsiteX12-2225" fmla="*/ 5251499 w 12086273"/>
              <a:gd name="connsiteY12-2226" fmla="*/ 758770 h 1127760"/>
              <a:gd name="connsiteX13-2227" fmla="*/ 3532276 w 12086273"/>
              <a:gd name="connsiteY13-2228" fmla="*/ 1120707 h 1127760"/>
              <a:gd name="connsiteX14-2229" fmla="*/ 1793195 w 12086273"/>
              <a:gd name="connsiteY14-2230" fmla="*/ 1067481 h 1127760"/>
              <a:gd name="connsiteX15-2231" fmla="*/ 0 w 12086273"/>
              <a:gd name="connsiteY15-2232" fmla="*/ 1047984 h 1127760"/>
              <a:gd name="connsiteX16-2233" fmla="*/ 0 w 12086273"/>
              <a:gd name="connsiteY16-2234" fmla="*/ 168870 h 1127760"/>
              <a:gd name="connsiteX0-2235" fmla="*/ 0 w 12086273"/>
              <a:gd name="connsiteY0-2236" fmla="*/ 168870 h 1127760"/>
              <a:gd name="connsiteX1-2237" fmla="*/ 4206743 w 12086273"/>
              <a:gd name="connsiteY1-2238" fmla="*/ 67901 h 1127760"/>
              <a:gd name="connsiteX2-2239" fmla="*/ 7100047 w 12086273"/>
              <a:gd name="connsiteY2-2240" fmla="*/ 17997 h 1127760"/>
              <a:gd name="connsiteX3-2241" fmla="*/ 9509759 w 12086273"/>
              <a:gd name="connsiteY3-2242" fmla="*/ 190120 h 1127760"/>
              <a:gd name="connsiteX4-2243" fmla="*/ 10470975 w 12086273"/>
              <a:gd name="connsiteY4-2244" fmla="*/ 371829 h 1127760"/>
              <a:gd name="connsiteX5-2245" fmla="*/ 12086273 w 12086273"/>
              <a:gd name="connsiteY5-2246" fmla="*/ 248717 h 1127760"/>
              <a:gd name="connsiteX6-2247" fmla="*/ 12066042 w 12086273"/>
              <a:gd name="connsiteY6-2248" fmla="*/ 899817 h 1127760"/>
              <a:gd name="connsiteX7-2249" fmla="*/ 10442677 w 12086273"/>
              <a:gd name="connsiteY7-2250" fmla="*/ 750809 h 1127760"/>
              <a:gd name="connsiteX8-2251" fmla="*/ 9424946 w 12086273"/>
              <a:gd name="connsiteY8-2252" fmla="*/ 1055102 h 1127760"/>
              <a:gd name="connsiteX9-2253" fmla="*/ 8016007 w 12086273"/>
              <a:gd name="connsiteY9-2254" fmla="*/ 758943 h 1127760"/>
              <a:gd name="connsiteX10-2255" fmla="*/ 6585721 w 12086273"/>
              <a:gd name="connsiteY10-2256" fmla="*/ 956096 h 1127760"/>
              <a:gd name="connsiteX11-2257" fmla="*/ 5251499 w 12086273"/>
              <a:gd name="connsiteY11-2258" fmla="*/ 758770 h 1127760"/>
              <a:gd name="connsiteX12-2259" fmla="*/ 3532276 w 12086273"/>
              <a:gd name="connsiteY12-2260" fmla="*/ 1120707 h 1127760"/>
              <a:gd name="connsiteX13-2261" fmla="*/ 1793195 w 12086273"/>
              <a:gd name="connsiteY13-2262" fmla="*/ 1067481 h 1127760"/>
              <a:gd name="connsiteX14-2263" fmla="*/ 0 w 12086273"/>
              <a:gd name="connsiteY14-2264" fmla="*/ 1047984 h 1127760"/>
              <a:gd name="connsiteX15-2265" fmla="*/ 0 w 12086273"/>
              <a:gd name="connsiteY15-2266" fmla="*/ 168870 h 1127760"/>
              <a:gd name="connsiteX0-2267" fmla="*/ 0 w 12086273"/>
              <a:gd name="connsiteY0-2268" fmla="*/ 168870 h 1127760"/>
              <a:gd name="connsiteX1-2269" fmla="*/ 7100047 w 12086273"/>
              <a:gd name="connsiteY1-2270" fmla="*/ 17997 h 1127760"/>
              <a:gd name="connsiteX2-2271" fmla="*/ 9509759 w 12086273"/>
              <a:gd name="connsiteY2-2272" fmla="*/ 190120 h 1127760"/>
              <a:gd name="connsiteX3-2273" fmla="*/ 10470975 w 12086273"/>
              <a:gd name="connsiteY3-2274" fmla="*/ 371829 h 1127760"/>
              <a:gd name="connsiteX4-2275" fmla="*/ 12086273 w 12086273"/>
              <a:gd name="connsiteY4-2276" fmla="*/ 248717 h 1127760"/>
              <a:gd name="connsiteX5-2277" fmla="*/ 12066042 w 12086273"/>
              <a:gd name="connsiteY5-2278" fmla="*/ 899817 h 1127760"/>
              <a:gd name="connsiteX6-2279" fmla="*/ 10442677 w 12086273"/>
              <a:gd name="connsiteY6-2280" fmla="*/ 750809 h 1127760"/>
              <a:gd name="connsiteX7-2281" fmla="*/ 9424946 w 12086273"/>
              <a:gd name="connsiteY7-2282" fmla="*/ 1055102 h 1127760"/>
              <a:gd name="connsiteX8-2283" fmla="*/ 8016007 w 12086273"/>
              <a:gd name="connsiteY8-2284" fmla="*/ 758943 h 1127760"/>
              <a:gd name="connsiteX9-2285" fmla="*/ 6585721 w 12086273"/>
              <a:gd name="connsiteY9-2286" fmla="*/ 956096 h 1127760"/>
              <a:gd name="connsiteX10-2287" fmla="*/ 5251499 w 12086273"/>
              <a:gd name="connsiteY10-2288" fmla="*/ 758770 h 1127760"/>
              <a:gd name="connsiteX11-2289" fmla="*/ 3532276 w 12086273"/>
              <a:gd name="connsiteY11-2290" fmla="*/ 1120707 h 1127760"/>
              <a:gd name="connsiteX12-2291" fmla="*/ 1793195 w 12086273"/>
              <a:gd name="connsiteY12-2292" fmla="*/ 1067481 h 1127760"/>
              <a:gd name="connsiteX13-2293" fmla="*/ 0 w 12086273"/>
              <a:gd name="connsiteY13-2294" fmla="*/ 1047984 h 1127760"/>
              <a:gd name="connsiteX14-2295" fmla="*/ 0 w 12086273"/>
              <a:gd name="connsiteY14-2296" fmla="*/ 168870 h 1127760"/>
              <a:gd name="connsiteX0-2297" fmla="*/ 51508 w 12086273"/>
              <a:gd name="connsiteY0-2298" fmla="*/ 2727845 h 2727845"/>
              <a:gd name="connsiteX1-2299" fmla="*/ 7100047 w 12086273"/>
              <a:gd name="connsiteY1-2300" fmla="*/ 17997 h 2727845"/>
              <a:gd name="connsiteX2-2301" fmla="*/ 9509759 w 12086273"/>
              <a:gd name="connsiteY2-2302" fmla="*/ 190120 h 2727845"/>
              <a:gd name="connsiteX3-2303" fmla="*/ 10470975 w 12086273"/>
              <a:gd name="connsiteY3-2304" fmla="*/ 371829 h 2727845"/>
              <a:gd name="connsiteX4-2305" fmla="*/ 12086273 w 12086273"/>
              <a:gd name="connsiteY4-2306" fmla="*/ 248717 h 2727845"/>
              <a:gd name="connsiteX5-2307" fmla="*/ 12066042 w 12086273"/>
              <a:gd name="connsiteY5-2308" fmla="*/ 899817 h 2727845"/>
              <a:gd name="connsiteX6-2309" fmla="*/ 10442677 w 12086273"/>
              <a:gd name="connsiteY6-2310" fmla="*/ 750809 h 2727845"/>
              <a:gd name="connsiteX7-2311" fmla="*/ 9424946 w 12086273"/>
              <a:gd name="connsiteY7-2312" fmla="*/ 1055102 h 2727845"/>
              <a:gd name="connsiteX8-2313" fmla="*/ 8016007 w 12086273"/>
              <a:gd name="connsiteY8-2314" fmla="*/ 758943 h 2727845"/>
              <a:gd name="connsiteX9-2315" fmla="*/ 6585721 w 12086273"/>
              <a:gd name="connsiteY9-2316" fmla="*/ 956096 h 2727845"/>
              <a:gd name="connsiteX10-2317" fmla="*/ 5251499 w 12086273"/>
              <a:gd name="connsiteY10-2318" fmla="*/ 758770 h 2727845"/>
              <a:gd name="connsiteX11-2319" fmla="*/ 3532276 w 12086273"/>
              <a:gd name="connsiteY11-2320" fmla="*/ 1120707 h 2727845"/>
              <a:gd name="connsiteX12-2321" fmla="*/ 1793195 w 12086273"/>
              <a:gd name="connsiteY12-2322" fmla="*/ 1067481 h 2727845"/>
              <a:gd name="connsiteX13-2323" fmla="*/ 0 w 12086273"/>
              <a:gd name="connsiteY13-2324" fmla="*/ 1047984 h 2727845"/>
              <a:gd name="connsiteX14-2325" fmla="*/ 51508 w 12086273"/>
              <a:gd name="connsiteY14-2326" fmla="*/ 2727845 h 2727845"/>
              <a:gd name="connsiteX0-2327" fmla="*/ 51508 w 12086273"/>
              <a:gd name="connsiteY0-2328" fmla="*/ 2546880 h 2595407"/>
              <a:gd name="connsiteX1-2329" fmla="*/ 7615127 w 12086273"/>
              <a:gd name="connsiteY1-2330" fmla="*/ 2595408 h 2595407"/>
              <a:gd name="connsiteX2-2331" fmla="*/ 9509759 w 12086273"/>
              <a:gd name="connsiteY2-2332" fmla="*/ 9155 h 2595407"/>
              <a:gd name="connsiteX3-2333" fmla="*/ 10470975 w 12086273"/>
              <a:gd name="connsiteY3-2334" fmla="*/ 190864 h 2595407"/>
              <a:gd name="connsiteX4-2335" fmla="*/ 12086273 w 12086273"/>
              <a:gd name="connsiteY4-2336" fmla="*/ 67752 h 2595407"/>
              <a:gd name="connsiteX5-2337" fmla="*/ 12066042 w 12086273"/>
              <a:gd name="connsiteY5-2338" fmla="*/ 718852 h 2595407"/>
              <a:gd name="connsiteX6-2339" fmla="*/ 10442677 w 12086273"/>
              <a:gd name="connsiteY6-2340" fmla="*/ 569844 h 2595407"/>
              <a:gd name="connsiteX7-2341" fmla="*/ 9424946 w 12086273"/>
              <a:gd name="connsiteY7-2342" fmla="*/ 874137 h 2595407"/>
              <a:gd name="connsiteX8-2343" fmla="*/ 8016007 w 12086273"/>
              <a:gd name="connsiteY8-2344" fmla="*/ 577978 h 2595407"/>
              <a:gd name="connsiteX9-2345" fmla="*/ 6585721 w 12086273"/>
              <a:gd name="connsiteY9-2346" fmla="*/ 775131 h 2595407"/>
              <a:gd name="connsiteX10-2347" fmla="*/ 5251499 w 12086273"/>
              <a:gd name="connsiteY10-2348" fmla="*/ 577805 h 2595407"/>
              <a:gd name="connsiteX11-2349" fmla="*/ 3532276 w 12086273"/>
              <a:gd name="connsiteY11-2350" fmla="*/ 939742 h 2595407"/>
              <a:gd name="connsiteX12-2351" fmla="*/ 1793195 w 12086273"/>
              <a:gd name="connsiteY12-2352" fmla="*/ 886516 h 2595407"/>
              <a:gd name="connsiteX13-2353" fmla="*/ 0 w 12086273"/>
              <a:gd name="connsiteY13-2354" fmla="*/ 867019 h 2595407"/>
              <a:gd name="connsiteX14-2355" fmla="*/ 51508 w 12086273"/>
              <a:gd name="connsiteY14-2356" fmla="*/ 2546880 h 2595407"/>
              <a:gd name="connsiteX0-2357" fmla="*/ 51508 w 12086273"/>
              <a:gd name="connsiteY0-2358" fmla="*/ 2528069 h 3038426"/>
              <a:gd name="connsiteX1-2359" fmla="*/ 7615127 w 12086273"/>
              <a:gd name="connsiteY1-2360" fmla="*/ 2576597 h 3038426"/>
              <a:gd name="connsiteX2-2361" fmla="*/ 10694445 w 12086273"/>
              <a:gd name="connsiteY2-2362" fmla="*/ 2815187 h 3038426"/>
              <a:gd name="connsiteX3-2363" fmla="*/ 10470975 w 12086273"/>
              <a:gd name="connsiteY3-2364" fmla="*/ 172053 h 3038426"/>
              <a:gd name="connsiteX4-2365" fmla="*/ 12086273 w 12086273"/>
              <a:gd name="connsiteY4-2366" fmla="*/ 48941 h 3038426"/>
              <a:gd name="connsiteX5-2367" fmla="*/ 12066042 w 12086273"/>
              <a:gd name="connsiteY5-2368" fmla="*/ 700041 h 3038426"/>
              <a:gd name="connsiteX6-2369" fmla="*/ 10442677 w 12086273"/>
              <a:gd name="connsiteY6-2370" fmla="*/ 551033 h 3038426"/>
              <a:gd name="connsiteX7-2371" fmla="*/ 9424946 w 12086273"/>
              <a:gd name="connsiteY7-2372" fmla="*/ 855326 h 3038426"/>
              <a:gd name="connsiteX8-2373" fmla="*/ 8016007 w 12086273"/>
              <a:gd name="connsiteY8-2374" fmla="*/ 559167 h 3038426"/>
              <a:gd name="connsiteX9-2375" fmla="*/ 6585721 w 12086273"/>
              <a:gd name="connsiteY9-2376" fmla="*/ 756320 h 3038426"/>
              <a:gd name="connsiteX10-2377" fmla="*/ 5251499 w 12086273"/>
              <a:gd name="connsiteY10-2378" fmla="*/ 558994 h 3038426"/>
              <a:gd name="connsiteX11-2379" fmla="*/ 3532276 w 12086273"/>
              <a:gd name="connsiteY11-2380" fmla="*/ 920931 h 3038426"/>
              <a:gd name="connsiteX12-2381" fmla="*/ 1793195 w 12086273"/>
              <a:gd name="connsiteY12-2382" fmla="*/ 867705 h 3038426"/>
              <a:gd name="connsiteX13-2383" fmla="*/ 0 w 12086273"/>
              <a:gd name="connsiteY13-2384" fmla="*/ 848208 h 3038426"/>
              <a:gd name="connsiteX14-2385" fmla="*/ 51508 w 12086273"/>
              <a:gd name="connsiteY14-2386" fmla="*/ 2528069 h 3038426"/>
              <a:gd name="connsiteX0-2387" fmla="*/ 51508 w 12086273"/>
              <a:gd name="connsiteY0-2388" fmla="*/ 2485896 h 2996253"/>
              <a:gd name="connsiteX1-2389" fmla="*/ 7615127 w 12086273"/>
              <a:gd name="connsiteY1-2390" fmla="*/ 2534424 h 2996253"/>
              <a:gd name="connsiteX2-2391" fmla="*/ 10694445 w 12086273"/>
              <a:gd name="connsiteY2-2392" fmla="*/ 2773014 h 2996253"/>
              <a:gd name="connsiteX3-2393" fmla="*/ 11727771 w 12086273"/>
              <a:gd name="connsiteY3-2394" fmla="*/ 2655622 h 2996253"/>
              <a:gd name="connsiteX4-2395" fmla="*/ 12086273 w 12086273"/>
              <a:gd name="connsiteY4-2396" fmla="*/ 6768 h 2996253"/>
              <a:gd name="connsiteX5-2397" fmla="*/ 12066042 w 12086273"/>
              <a:gd name="connsiteY5-2398" fmla="*/ 657868 h 2996253"/>
              <a:gd name="connsiteX6-2399" fmla="*/ 10442677 w 12086273"/>
              <a:gd name="connsiteY6-2400" fmla="*/ 508860 h 2996253"/>
              <a:gd name="connsiteX7-2401" fmla="*/ 9424946 w 12086273"/>
              <a:gd name="connsiteY7-2402" fmla="*/ 813153 h 2996253"/>
              <a:gd name="connsiteX8-2403" fmla="*/ 8016007 w 12086273"/>
              <a:gd name="connsiteY8-2404" fmla="*/ 516994 h 2996253"/>
              <a:gd name="connsiteX9-2405" fmla="*/ 6585721 w 12086273"/>
              <a:gd name="connsiteY9-2406" fmla="*/ 714147 h 2996253"/>
              <a:gd name="connsiteX10-2407" fmla="*/ 5251499 w 12086273"/>
              <a:gd name="connsiteY10-2408" fmla="*/ 516821 h 2996253"/>
              <a:gd name="connsiteX11-2409" fmla="*/ 3532276 w 12086273"/>
              <a:gd name="connsiteY11-2410" fmla="*/ 878758 h 2996253"/>
              <a:gd name="connsiteX12-2411" fmla="*/ 1793195 w 12086273"/>
              <a:gd name="connsiteY12-2412" fmla="*/ 825532 h 2996253"/>
              <a:gd name="connsiteX13-2413" fmla="*/ 0 w 12086273"/>
              <a:gd name="connsiteY13-2414" fmla="*/ 806035 h 2996253"/>
              <a:gd name="connsiteX14-2415" fmla="*/ 51508 w 12086273"/>
              <a:gd name="connsiteY14-2416" fmla="*/ 2485896 h 2996253"/>
              <a:gd name="connsiteX0-2417" fmla="*/ 51508 w 12136146"/>
              <a:gd name="connsiteY0-2418" fmla="*/ 1977370 h 2487727"/>
              <a:gd name="connsiteX1-2419" fmla="*/ 7615127 w 12136146"/>
              <a:gd name="connsiteY1-2420" fmla="*/ 2025898 h 2487727"/>
              <a:gd name="connsiteX2-2421" fmla="*/ 10694445 w 12136146"/>
              <a:gd name="connsiteY2-2422" fmla="*/ 2264488 h 2487727"/>
              <a:gd name="connsiteX3-2423" fmla="*/ 11727771 w 12136146"/>
              <a:gd name="connsiteY3-2424" fmla="*/ 2147096 h 2487727"/>
              <a:gd name="connsiteX4-2425" fmla="*/ 12066042 w 12136146"/>
              <a:gd name="connsiteY4-2426" fmla="*/ 149342 h 2487727"/>
              <a:gd name="connsiteX5-2427" fmla="*/ 10442677 w 12136146"/>
              <a:gd name="connsiteY5-2428" fmla="*/ 334 h 2487727"/>
              <a:gd name="connsiteX6-2429" fmla="*/ 9424946 w 12136146"/>
              <a:gd name="connsiteY6-2430" fmla="*/ 304627 h 2487727"/>
              <a:gd name="connsiteX7-2431" fmla="*/ 8016007 w 12136146"/>
              <a:gd name="connsiteY7-2432" fmla="*/ 8468 h 2487727"/>
              <a:gd name="connsiteX8-2433" fmla="*/ 6585721 w 12136146"/>
              <a:gd name="connsiteY8-2434" fmla="*/ 205621 h 2487727"/>
              <a:gd name="connsiteX9-2435" fmla="*/ 5251499 w 12136146"/>
              <a:gd name="connsiteY9-2436" fmla="*/ 8295 h 2487727"/>
              <a:gd name="connsiteX10-2437" fmla="*/ 3532276 w 12136146"/>
              <a:gd name="connsiteY10-2438" fmla="*/ 370232 h 2487727"/>
              <a:gd name="connsiteX11-2439" fmla="*/ 1793195 w 12136146"/>
              <a:gd name="connsiteY11-2440" fmla="*/ 317006 h 2487727"/>
              <a:gd name="connsiteX12-2441" fmla="*/ 0 w 12136146"/>
              <a:gd name="connsiteY12-2442" fmla="*/ 297509 h 2487727"/>
              <a:gd name="connsiteX13-2443" fmla="*/ 51508 w 12136146"/>
              <a:gd name="connsiteY13-2444" fmla="*/ 1977370 h 2487727"/>
              <a:gd name="connsiteX0-2445" fmla="*/ 51508 w 12222740"/>
              <a:gd name="connsiteY0-2446" fmla="*/ 1977370 h 2487727"/>
              <a:gd name="connsiteX1-2447" fmla="*/ 7615127 w 12222740"/>
              <a:gd name="connsiteY1-2448" fmla="*/ 2025898 h 2487727"/>
              <a:gd name="connsiteX2-2449" fmla="*/ 10694445 w 12222740"/>
              <a:gd name="connsiteY2-2450" fmla="*/ 2264488 h 2487727"/>
              <a:gd name="connsiteX3-2451" fmla="*/ 12047120 w 12222740"/>
              <a:gd name="connsiteY3-2452" fmla="*/ 2064013 h 2487727"/>
              <a:gd name="connsiteX4-2453" fmla="*/ 12066042 w 12222740"/>
              <a:gd name="connsiteY4-2454" fmla="*/ 149342 h 2487727"/>
              <a:gd name="connsiteX5-2455" fmla="*/ 10442677 w 12222740"/>
              <a:gd name="connsiteY5-2456" fmla="*/ 334 h 2487727"/>
              <a:gd name="connsiteX6-2457" fmla="*/ 9424946 w 12222740"/>
              <a:gd name="connsiteY6-2458" fmla="*/ 304627 h 2487727"/>
              <a:gd name="connsiteX7-2459" fmla="*/ 8016007 w 12222740"/>
              <a:gd name="connsiteY7-2460" fmla="*/ 8468 h 2487727"/>
              <a:gd name="connsiteX8-2461" fmla="*/ 6585721 w 12222740"/>
              <a:gd name="connsiteY8-2462" fmla="*/ 205621 h 2487727"/>
              <a:gd name="connsiteX9-2463" fmla="*/ 5251499 w 12222740"/>
              <a:gd name="connsiteY9-2464" fmla="*/ 8295 h 2487727"/>
              <a:gd name="connsiteX10-2465" fmla="*/ 3532276 w 12222740"/>
              <a:gd name="connsiteY10-2466" fmla="*/ 370232 h 2487727"/>
              <a:gd name="connsiteX11-2467" fmla="*/ 1793195 w 12222740"/>
              <a:gd name="connsiteY11-2468" fmla="*/ 317006 h 2487727"/>
              <a:gd name="connsiteX12-2469" fmla="*/ 0 w 12222740"/>
              <a:gd name="connsiteY12-2470" fmla="*/ 297509 h 2487727"/>
              <a:gd name="connsiteX13-2471" fmla="*/ 51508 w 12222740"/>
              <a:gd name="connsiteY13-2472" fmla="*/ 1977370 h 2487727"/>
              <a:gd name="connsiteX0-2473" fmla="*/ 51508 w 12222740"/>
              <a:gd name="connsiteY0-2474" fmla="*/ 1977370 h 2196677"/>
              <a:gd name="connsiteX1-2475" fmla="*/ 7615127 w 12222740"/>
              <a:gd name="connsiteY1-2476" fmla="*/ 2025898 h 2196677"/>
              <a:gd name="connsiteX2-2477" fmla="*/ 12047120 w 12222740"/>
              <a:gd name="connsiteY2-2478" fmla="*/ 2064013 h 2196677"/>
              <a:gd name="connsiteX3-2479" fmla="*/ 12066042 w 12222740"/>
              <a:gd name="connsiteY3-2480" fmla="*/ 149342 h 2196677"/>
              <a:gd name="connsiteX4-2481" fmla="*/ 10442677 w 12222740"/>
              <a:gd name="connsiteY4-2482" fmla="*/ 334 h 2196677"/>
              <a:gd name="connsiteX5-2483" fmla="*/ 9424946 w 12222740"/>
              <a:gd name="connsiteY5-2484" fmla="*/ 304627 h 2196677"/>
              <a:gd name="connsiteX6-2485" fmla="*/ 8016007 w 12222740"/>
              <a:gd name="connsiteY6-2486" fmla="*/ 8468 h 2196677"/>
              <a:gd name="connsiteX7-2487" fmla="*/ 6585721 w 12222740"/>
              <a:gd name="connsiteY7-2488" fmla="*/ 205621 h 2196677"/>
              <a:gd name="connsiteX8-2489" fmla="*/ 5251499 w 12222740"/>
              <a:gd name="connsiteY8-2490" fmla="*/ 8295 h 2196677"/>
              <a:gd name="connsiteX9-2491" fmla="*/ 3532276 w 12222740"/>
              <a:gd name="connsiteY9-2492" fmla="*/ 370232 h 2196677"/>
              <a:gd name="connsiteX10-2493" fmla="*/ 1793195 w 12222740"/>
              <a:gd name="connsiteY10-2494" fmla="*/ 317006 h 2196677"/>
              <a:gd name="connsiteX11-2495" fmla="*/ 0 w 12222740"/>
              <a:gd name="connsiteY11-2496" fmla="*/ 297509 h 2196677"/>
              <a:gd name="connsiteX12-2497" fmla="*/ 51508 w 12222740"/>
              <a:gd name="connsiteY12-2498" fmla="*/ 1977370 h 2196677"/>
              <a:gd name="connsiteX0-2499" fmla="*/ 51508 w 12222740"/>
              <a:gd name="connsiteY0-2500" fmla="*/ 1977370 h 2250532"/>
              <a:gd name="connsiteX1-2501" fmla="*/ 12047120 w 12222740"/>
              <a:gd name="connsiteY1-2502" fmla="*/ 2064013 h 2250532"/>
              <a:gd name="connsiteX2-2503" fmla="*/ 12066042 w 12222740"/>
              <a:gd name="connsiteY2-2504" fmla="*/ 149342 h 2250532"/>
              <a:gd name="connsiteX3-2505" fmla="*/ 10442677 w 12222740"/>
              <a:gd name="connsiteY3-2506" fmla="*/ 334 h 2250532"/>
              <a:gd name="connsiteX4-2507" fmla="*/ 9424946 w 12222740"/>
              <a:gd name="connsiteY4-2508" fmla="*/ 304627 h 2250532"/>
              <a:gd name="connsiteX5-2509" fmla="*/ 8016007 w 12222740"/>
              <a:gd name="connsiteY5-2510" fmla="*/ 8468 h 2250532"/>
              <a:gd name="connsiteX6-2511" fmla="*/ 6585721 w 12222740"/>
              <a:gd name="connsiteY6-2512" fmla="*/ 205621 h 2250532"/>
              <a:gd name="connsiteX7-2513" fmla="*/ 5251499 w 12222740"/>
              <a:gd name="connsiteY7-2514" fmla="*/ 8295 h 2250532"/>
              <a:gd name="connsiteX8-2515" fmla="*/ 3532276 w 12222740"/>
              <a:gd name="connsiteY8-2516" fmla="*/ 370232 h 2250532"/>
              <a:gd name="connsiteX9-2517" fmla="*/ 1793195 w 12222740"/>
              <a:gd name="connsiteY9-2518" fmla="*/ 317006 h 2250532"/>
              <a:gd name="connsiteX10-2519" fmla="*/ 0 w 12222740"/>
              <a:gd name="connsiteY10-2520" fmla="*/ 297509 h 2250532"/>
              <a:gd name="connsiteX11-2521" fmla="*/ 51508 w 12222740"/>
              <a:gd name="connsiteY11-2522" fmla="*/ 1977370 h 2250532"/>
              <a:gd name="connsiteX0-2523" fmla="*/ 0 w 12233041"/>
              <a:gd name="connsiteY0-2524" fmla="*/ 2052145 h 2282917"/>
              <a:gd name="connsiteX1-2525" fmla="*/ 12057421 w 12233041"/>
              <a:gd name="connsiteY1-2526" fmla="*/ 2064013 h 2282917"/>
              <a:gd name="connsiteX2-2527" fmla="*/ 12076343 w 12233041"/>
              <a:gd name="connsiteY2-2528" fmla="*/ 149342 h 2282917"/>
              <a:gd name="connsiteX3-2529" fmla="*/ 10452978 w 12233041"/>
              <a:gd name="connsiteY3-2530" fmla="*/ 334 h 2282917"/>
              <a:gd name="connsiteX4-2531" fmla="*/ 9435247 w 12233041"/>
              <a:gd name="connsiteY4-2532" fmla="*/ 304627 h 2282917"/>
              <a:gd name="connsiteX5-2533" fmla="*/ 8026308 w 12233041"/>
              <a:gd name="connsiteY5-2534" fmla="*/ 8468 h 2282917"/>
              <a:gd name="connsiteX6-2535" fmla="*/ 6596022 w 12233041"/>
              <a:gd name="connsiteY6-2536" fmla="*/ 205621 h 2282917"/>
              <a:gd name="connsiteX7-2537" fmla="*/ 5261800 w 12233041"/>
              <a:gd name="connsiteY7-2538" fmla="*/ 8295 h 2282917"/>
              <a:gd name="connsiteX8-2539" fmla="*/ 3542577 w 12233041"/>
              <a:gd name="connsiteY8-2540" fmla="*/ 370232 h 2282917"/>
              <a:gd name="connsiteX9-2541" fmla="*/ 1803496 w 12233041"/>
              <a:gd name="connsiteY9-2542" fmla="*/ 317006 h 2282917"/>
              <a:gd name="connsiteX10-2543" fmla="*/ 10301 w 12233041"/>
              <a:gd name="connsiteY10-2544" fmla="*/ 297509 h 2282917"/>
              <a:gd name="connsiteX11-2545" fmla="*/ 0 w 12233041"/>
              <a:gd name="connsiteY11-2546" fmla="*/ 2052145 h 2282917"/>
              <a:gd name="connsiteX0-2547" fmla="*/ 31822 w 12264863"/>
              <a:gd name="connsiteY0-2548" fmla="*/ 2052145 h 2282917"/>
              <a:gd name="connsiteX1-2549" fmla="*/ 12089243 w 12264863"/>
              <a:gd name="connsiteY1-2550" fmla="*/ 2064013 h 2282917"/>
              <a:gd name="connsiteX2-2551" fmla="*/ 12108165 w 12264863"/>
              <a:gd name="connsiteY2-2552" fmla="*/ 149342 h 2282917"/>
              <a:gd name="connsiteX3-2553" fmla="*/ 10484800 w 12264863"/>
              <a:gd name="connsiteY3-2554" fmla="*/ 334 h 2282917"/>
              <a:gd name="connsiteX4-2555" fmla="*/ 9467069 w 12264863"/>
              <a:gd name="connsiteY4-2556" fmla="*/ 304627 h 2282917"/>
              <a:gd name="connsiteX5-2557" fmla="*/ 8058130 w 12264863"/>
              <a:gd name="connsiteY5-2558" fmla="*/ 8468 h 2282917"/>
              <a:gd name="connsiteX6-2559" fmla="*/ 6627844 w 12264863"/>
              <a:gd name="connsiteY6-2560" fmla="*/ 205621 h 2282917"/>
              <a:gd name="connsiteX7-2561" fmla="*/ 5293622 w 12264863"/>
              <a:gd name="connsiteY7-2562" fmla="*/ 8295 h 2282917"/>
              <a:gd name="connsiteX8-2563" fmla="*/ 3574399 w 12264863"/>
              <a:gd name="connsiteY8-2564" fmla="*/ 370232 h 2282917"/>
              <a:gd name="connsiteX9-2565" fmla="*/ 1835318 w 12264863"/>
              <a:gd name="connsiteY9-2566" fmla="*/ 317006 h 2282917"/>
              <a:gd name="connsiteX10-2567" fmla="*/ 42123 w 12264863"/>
              <a:gd name="connsiteY10-2568" fmla="*/ 297509 h 2282917"/>
              <a:gd name="connsiteX11-2569" fmla="*/ 31822 w 12264863"/>
              <a:gd name="connsiteY11-2570" fmla="*/ 2052145 h 2282917"/>
              <a:gd name="connsiteX0-2571" fmla="*/ 69298 w 12302339"/>
              <a:gd name="connsiteY0-2572" fmla="*/ 2052145 h 2282917"/>
              <a:gd name="connsiteX1-2573" fmla="*/ 12126719 w 12302339"/>
              <a:gd name="connsiteY1-2574" fmla="*/ 2064013 h 2282917"/>
              <a:gd name="connsiteX2-2575" fmla="*/ 12145641 w 12302339"/>
              <a:gd name="connsiteY2-2576" fmla="*/ 149342 h 2282917"/>
              <a:gd name="connsiteX3-2577" fmla="*/ 10522276 w 12302339"/>
              <a:gd name="connsiteY3-2578" fmla="*/ 334 h 2282917"/>
              <a:gd name="connsiteX4-2579" fmla="*/ 9504545 w 12302339"/>
              <a:gd name="connsiteY4-2580" fmla="*/ 304627 h 2282917"/>
              <a:gd name="connsiteX5-2581" fmla="*/ 8095606 w 12302339"/>
              <a:gd name="connsiteY5-2582" fmla="*/ 8468 h 2282917"/>
              <a:gd name="connsiteX6-2583" fmla="*/ 6665320 w 12302339"/>
              <a:gd name="connsiteY6-2584" fmla="*/ 205621 h 2282917"/>
              <a:gd name="connsiteX7-2585" fmla="*/ 5331098 w 12302339"/>
              <a:gd name="connsiteY7-2586" fmla="*/ 8295 h 2282917"/>
              <a:gd name="connsiteX8-2587" fmla="*/ 3611875 w 12302339"/>
              <a:gd name="connsiteY8-2588" fmla="*/ 370232 h 2282917"/>
              <a:gd name="connsiteX9-2589" fmla="*/ 1872794 w 12302339"/>
              <a:gd name="connsiteY9-2590" fmla="*/ 317006 h 2282917"/>
              <a:gd name="connsiteX10-2591" fmla="*/ 79599 w 12302339"/>
              <a:gd name="connsiteY10-2592" fmla="*/ 297509 h 2282917"/>
              <a:gd name="connsiteX11-2593" fmla="*/ 69298 w 12302339"/>
              <a:gd name="connsiteY11-2594" fmla="*/ 2052145 h 2282917"/>
              <a:gd name="connsiteX0-2595" fmla="*/ 159612 w 12392653"/>
              <a:gd name="connsiteY0-2596" fmla="*/ 2052145 h 2282917"/>
              <a:gd name="connsiteX1-2597" fmla="*/ 12217033 w 12392653"/>
              <a:gd name="connsiteY1-2598" fmla="*/ 2064013 h 2282917"/>
              <a:gd name="connsiteX2-2599" fmla="*/ 12235955 w 12392653"/>
              <a:gd name="connsiteY2-2600" fmla="*/ 149342 h 2282917"/>
              <a:gd name="connsiteX3-2601" fmla="*/ 10612590 w 12392653"/>
              <a:gd name="connsiteY3-2602" fmla="*/ 334 h 2282917"/>
              <a:gd name="connsiteX4-2603" fmla="*/ 9594859 w 12392653"/>
              <a:gd name="connsiteY4-2604" fmla="*/ 304627 h 2282917"/>
              <a:gd name="connsiteX5-2605" fmla="*/ 8185920 w 12392653"/>
              <a:gd name="connsiteY5-2606" fmla="*/ 8468 h 2282917"/>
              <a:gd name="connsiteX6-2607" fmla="*/ 6755634 w 12392653"/>
              <a:gd name="connsiteY6-2608" fmla="*/ 205621 h 2282917"/>
              <a:gd name="connsiteX7-2609" fmla="*/ 5421412 w 12392653"/>
              <a:gd name="connsiteY7-2610" fmla="*/ 8295 h 2282917"/>
              <a:gd name="connsiteX8-2611" fmla="*/ 3702189 w 12392653"/>
              <a:gd name="connsiteY8-2612" fmla="*/ 370232 h 2282917"/>
              <a:gd name="connsiteX9-2613" fmla="*/ 1963108 w 12392653"/>
              <a:gd name="connsiteY9-2614" fmla="*/ 317006 h 2282917"/>
              <a:gd name="connsiteX10-2615" fmla="*/ 44125 w 12392653"/>
              <a:gd name="connsiteY10-2616" fmla="*/ 297509 h 2282917"/>
              <a:gd name="connsiteX11-2617" fmla="*/ 159612 w 12392653"/>
              <a:gd name="connsiteY11-2618" fmla="*/ 2052145 h 22829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13" y="connsiteY8-114"/>
              </a:cxn>
              <a:cxn ang="0">
                <a:pos x="connsiteX9-673" y="connsiteY9-674"/>
              </a:cxn>
              <a:cxn ang="0">
                <a:pos x="connsiteX10-795" y="connsiteY10-796"/>
              </a:cxn>
              <a:cxn ang="0">
                <a:pos x="connsiteX11-819" y="connsiteY11-820"/>
              </a:cxn>
            </a:cxnLst>
            <a:rect l="l" t="t" r="r" b="b"/>
            <a:pathLst>
              <a:path w="12392653" h="2282917">
                <a:moveTo>
                  <a:pt x="159612" y="2052145"/>
                </a:moveTo>
                <a:cubicBezTo>
                  <a:pt x="2167465" y="2346562"/>
                  <a:pt x="10214611" y="2368684"/>
                  <a:pt x="12217033" y="2064013"/>
                </a:cubicBezTo>
                <a:cubicBezTo>
                  <a:pt x="12445632" y="1711489"/>
                  <a:pt x="12450137" y="507136"/>
                  <a:pt x="12235955" y="149342"/>
                </a:cubicBezTo>
                <a:cubicBezTo>
                  <a:pt x="11409330" y="77459"/>
                  <a:pt x="11364126" y="-5934"/>
                  <a:pt x="10612590" y="334"/>
                </a:cubicBezTo>
                <a:cubicBezTo>
                  <a:pt x="10068228" y="25085"/>
                  <a:pt x="10107200" y="304627"/>
                  <a:pt x="9594859" y="304627"/>
                </a:cubicBezTo>
                <a:cubicBezTo>
                  <a:pt x="9071843" y="312878"/>
                  <a:pt x="8772977" y="62097"/>
                  <a:pt x="8185920" y="8468"/>
                </a:cubicBezTo>
                <a:cubicBezTo>
                  <a:pt x="7666463" y="-32784"/>
                  <a:pt x="7360482" y="197369"/>
                  <a:pt x="6755634" y="205621"/>
                </a:cubicBezTo>
                <a:cubicBezTo>
                  <a:pt x="6246851" y="205620"/>
                  <a:pt x="5979471" y="40837"/>
                  <a:pt x="5421412" y="8295"/>
                </a:cubicBezTo>
                <a:cubicBezTo>
                  <a:pt x="4403845" y="-29640"/>
                  <a:pt x="4324708" y="439843"/>
                  <a:pt x="3702189" y="370232"/>
                </a:cubicBezTo>
                <a:cubicBezTo>
                  <a:pt x="2540982" y="-24762"/>
                  <a:pt x="2582187" y="267501"/>
                  <a:pt x="1963108" y="317006"/>
                </a:cubicBezTo>
                <a:cubicBezTo>
                  <a:pt x="1379608" y="322883"/>
                  <a:pt x="456845" y="-104401"/>
                  <a:pt x="44125" y="297509"/>
                </a:cubicBezTo>
                <a:cubicBezTo>
                  <a:pt x="-77929" y="839869"/>
                  <a:pt x="83966" y="1446006"/>
                  <a:pt x="159612" y="2052145"/>
                </a:cubicBezTo>
                <a:close/>
              </a:path>
            </a:pathLst>
          </a:cu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5379646" y="2059863"/>
            <a:ext cx="1415772" cy="1569660"/>
          </a:xfrm>
          <a:prstGeom prst="rect">
            <a:avLst/>
          </a:prstGeom>
          <a:noFill/>
        </p:spPr>
        <p:txBody>
          <a:bodyPr wrap="none" rtlCol="0">
            <a:spAutoFit/>
          </a:bodyPr>
          <a:lstStyle/>
          <a:p>
            <a:pPr algn="ctr"/>
            <a:r>
              <a:rPr lang="en-US" altLang="zh-CN" sz="9600" b="1" dirty="0">
                <a:solidFill>
                  <a:schemeClr val="tx1">
                    <a:lumMod val="95000"/>
                    <a:lumOff val="5000"/>
                  </a:schemeClr>
                </a:solidFill>
                <a:effectLst>
                  <a:outerShdw blurRad="25400" dist="25400" dir="2700000" algn="tl">
                    <a:srgbClr val="000000">
                      <a:alpha val="20000"/>
                    </a:srgbClr>
                  </a:outerShdw>
                </a:effectLst>
                <a:latin typeface="Times New Roman" panose="02020603050405020304" pitchFamily="18" charset="0"/>
                <a:ea typeface="思源黑体" panose="020B0500000000000000" pitchFamily="34" charset="-122"/>
                <a:cs typeface="Times New Roman" panose="02020603050405020304" pitchFamily="18" charset="0"/>
              </a:rPr>
              <a:t>02</a:t>
            </a:r>
            <a:endParaRPr lang="zh-CN" altLang="en-US" sz="9600" b="1" dirty="0">
              <a:solidFill>
                <a:schemeClr val="tx1">
                  <a:lumMod val="95000"/>
                  <a:lumOff val="5000"/>
                </a:schemeClr>
              </a:solidFill>
              <a:effectLst>
                <a:outerShdw blurRad="25400" dist="25400" dir="2700000" algn="tl">
                  <a:srgbClr val="000000">
                    <a:alpha val="20000"/>
                  </a:srgbClr>
                </a:outerShdw>
              </a:effectLst>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66" name="文本框 25"/>
          <p:cNvSpPr txBox="1"/>
          <p:nvPr/>
        </p:nvSpPr>
        <p:spPr>
          <a:xfrm>
            <a:off x="834189" y="5312196"/>
            <a:ext cx="11357811" cy="1323411"/>
          </a:xfrm>
          <a:prstGeom prst="rect">
            <a:avLst/>
          </a:prstGeom>
          <a:noFill/>
        </p:spPr>
        <p:txBody>
          <a:bodyPr wrap="square" lIns="91412" tIns="45706" rIns="91412" bIns="45706" rtlCol="0">
            <a:spAutoFit/>
          </a:bodyPr>
          <a:lstStyle/>
          <a:p>
            <a:pPr algn="ctr" defTabSz="1218565"/>
            <a:r>
              <a:rPr lang="vi-VN" altLang="zh-CN" sz="4000" b="1">
                <a:solidFill>
                  <a:schemeClr val="tx1">
                    <a:lumMod val="85000"/>
                    <a:lumOff val="15000"/>
                  </a:schemeClr>
                </a:solidFill>
                <a:latin typeface="+mj-lt"/>
                <a:ea typeface="思源黑体" panose="020B0500000000000000" pitchFamily="34" charset="-122"/>
              </a:rPr>
              <a:t>Kết quả, ý nghĩa, tính chất và đặc điểm chính của Cách mạng tư sản Pháp </a:t>
            </a:r>
            <a:endParaRPr lang="zh-CN" altLang="en-US" sz="4000" b="1" dirty="0">
              <a:solidFill>
                <a:schemeClr val="tx1">
                  <a:lumMod val="85000"/>
                  <a:lumOff val="15000"/>
                </a:schemeClr>
              </a:solidFill>
              <a:latin typeface="+mj-lt"/>
              <a:ea typeface="思源黑体" panose="020B0500000000000000" pitchFamily="34" charset="-122"/>
            </a:endParaRPr>
          </a:p>
        </p:txBody>
      </p:sp>
      <p:grpSp>
        <p:nvGrpSpPr>
          <p:cNvPr id="18" name="组合 17"/>
          <p:cNvGrpSpPr/>
          <p:nvPr/>
        </p:nvGrpSpPr>
        <p:grpSpPr>
          <a:xfrm>
            <a:off x="10395338" y="657922"/>
            <a:ext cx="616733" cy="531565"/>
            <a:chOff x="10703560" y="432490"/>
            <a:chExt cx="780907" cy="673067"/>
          </a:xfrm>
        </p:grpSpPr>
        <p:pic>
          <p:nvPicPr>
            <p:cNvPr id="19" name="图片 18"/>
            <p:cNvPicPr>
              <a:picLocks noChangeAspect="1"/>
            </p:cNvPicPr>
            <p:nvPr/>
          </p:nvPicPr>
          <p:blipFill>
            <a:blip r:embed="rId2"/>
            <a:stretch>
              <a:fillRect/>
            </a:stretch>
          </p:blipFill>
          <p:spPr>
            <a:xfrm>
              <a:off x="11063807" y="611738"/>
              <a:ext cx="420660" cy="493819"/>
            </a:xfrm>
            <a:prstGeom prst="rect">
              <a:avLst/>
            </a:prstGeom>
          </p:spPr>
        </p:pic>
        <p:pic>
          <p:nvPicPr>
            <p:cNvPr id="20" name="图片 19"/>
            <p:cNvPicPr>
              <a:picLocks noChangeAspect="1"/>
            </p:cNvPicPr>
            <p:nvPr/>
          </p:nvPicPr>
          <p:blipFill>
            <a:blip r:embed="rId2"/>
            <a:stretch>
              <a:fillRect/>
            </a:stretch>
          </p:blipFill>
          <p:spPr>
            <a:xfrm>
              <a:off x="10879720" y="611738"/>
              <a:ext cx="420660" cy="493819"/>
            </a:xfrm>
            <a:prstGeom prst="rect">
              <a:avLst/>
            </a:prstGeom>
          </p:spPr>
        </p:pic>
        <p:pic>
          <p:nvPicPr>
            <p:cNvPr id="21" name="图片 20"/>
            <p:cNvPicPr>
              <a:picLocks noChangeAspect="1"/>
            </p:cNvPicPr>
            <p:nvPr/>
          </p:nvPicPr>
          <p:blipFill>
            <a:blip r:embed="rId2"/>
            <a:stretch>
              <a:fillRect/>
            </a:stretch>
          </p:blipFill>
          <p:spPr>
            <a:xfrm>
              <a:off x="11063807" y="432490"/>
              <a:ext cx="420660" cy="493819"/>
            </a:xfrm>
            <a:prstGeom prst="rect">
              <a:avLst/>
            </a:prstGeom>
          </p:spPr>
        </p:pic>
        <p:pic>
          <p:nvPicPr>
            <p:cNvPr id="22" name="图片 21"/>
            <p:cNvPicPr>
              <a:picLocks noChangeAspect="1"/>
            </p:cNvPicPr>
            <p:nvPr/>
          </p:nvPicPr>
          <p:blipFill>
            <a:blip r:embed="rId2"/>
            <a:stretch>
              <a:fillRect/>
            </a:stretch>
          </p:blipFill>
          <p:spPr>
            <a:xfrm>
              <a:off x="10879720" y="432490"/>
              <a:ext cx="420660" cy="493819"/>
            </a:xfrm>
            <a:prstGeom prst="rect">
              <a:avLst/>
            </a:prstGeom>
          </p:spPr>
        </p:pic>
        <p:pic>
          <p:nvPicPr>
            <p:cNvPr id="23" name="图片 22"/>
            <p:cNvPicPr>
              <a:picLocks noChangeAspect="1"/>
            </p:cNvPicPr>
            <p:nvPr/>
          </p:nvPicPr>
          <p:blipFill>
            <a:blip r:embed="rId2"/>
            <a:stretch>
              <a:fillRect/>
            </a:stretch>
          </p:blipFill>
          <p:spPr>
            <a:xfrm>
              <a:off x="10703560" y="432490"/>
              <a:ext cx="420660" cy="493819"/>
            </a:xfrm>
            <a:prstGeom prst="rect">
              <a:avLst/>
            </a:prstGeom>
          </p:spPr>
        </p:pic>
      </p:grpSp>
      <p:cxnSp>
        <p:nvCxnSpPr>
          <p:cNvPr id="7" name="直接连接符 6"/>
          <p:cNvCxnSpPr/>
          <p:nvPr/>
        </p:nvCxnSpPr>
        <p:spPr>
          <a:xfrm flipV="1">
            <a:off x="8711787" y="2579599"/>
            <a:ext cx="302477" cy="404023"/>
          </a:xfrm>
          <a:prstGeom prst="line">
            <a:avLst/>
          </a:prstGeom>
          <a:ln w="19050">
            <a:solidFill>
              <a:schemeClr val="tx1"/>
            </a:solidFill>
            <a:tailEnd type="diamond"/>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2162768" y="3882786"/>
            <a:ext cx="126695" cy="126695"/>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219200" y="1523363"/>
            <a:ext cx="80211" cy="80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26000">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14:bounceEnd="26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26000">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6" presetClass="entr" presetSubtype="0" fill="hold" grpId="0" nodeType="withEffect">
                                      <p:stCondLst>
                                        <p:cond delay="500"/>
                                      </p:stCondLst>
                                      <p:iterate type="lt">
                                        <p:tmPct val="10000"/>
                                      </p:iterate>
                                      <p:childTnLst>
                                        <p:set>
                                          <p:cBhvr>
                                            <p:cTn id="38" dur="1" fill="hold">
                                              <p:stCondLst>
                                                <p:cond delay="0"/>
                                              </p:stCondLst>
                                            </p:cTn>
                                            <p:tgtEl>
                                              <p:spTgt spid="37"/>
                                            </p:tgtEl>
                                            <p:attrNameLst>
                                              <p:attrName>style.visibility</p:attrName>
                                            </p:attrNameLst>
                                          </p:cBhvr>
                                          <p:to>
                                            <p:strVal val="visible"/>
                                          </p:to>
                                        </p:set>
                                        <p:anim by="(-#ppt_w*2)" calcmode="lin" valueType="num">
                                          <p:cBhvr rctx="PPT">
                                            <p:cTn id="39" dur="500" autoRev="1" fill="hold">
                                              <p:stCondLst>
                                                <p:cond delay="0"/>
                                              </p:stCondLst>
                                            </p:cTn>
                                            <p:tgtEl>
                                              <p:spTgt spid="37"/>
                                            </p:tgtEl>
                                            <p:attrNameLst>
                                              <p:attrName>ppt_w</p:attrName>
                                            </p:attrNameLst>
                                          </p:cBhvr>
                                        </p:anim>
                                        <p:anim by="(#ppt_w*0.50)" calcmode="lin" valueType="num">
                                          <p:cBhvr>
                                            <p:cTn id="40" dur="500" decel="50000" autoRev="1" fill="hold">
                                              <p:stCondLst>
                                                <p:cond delay="0"/>
                                              </p:stCondLst>
                                            </p:cTn>
                                            <p:tgtEl>
                                              <p:spTgt spid="37"/>
                                            </p:tgtEl>
                                            <p:attrNameLst>
                                              <p:attrName>ppt_x</p:attrName>
                                            </p:attrNameLst>
                                          </p:cBhvr>
                                        </p:anim>
                                        <p:anim from="(-#ppt_h/2)" to="(#ppt_y)" calcmode="lin" valueType="num">
                                          <p:cBhvr>
                                            <p:cTn id="41" dur="1000" fill="hold">
                                              <p:stCondLst>
                                                <p:cond delay="0"/>
                                              </p:stCondLst>
                                            </p:cTn>
                                            <p:tgtEl>
                                              <p:spTgt spid="37"/>
                                            </p:tgtEl>
                                            <p:attrNameLst>
                                              <p:attrName>ppt_y</p:attrName>
                                            </p:attrNameLst>
                                          </p:cBhvr>
                                        </p:anim>
                                        <p:animRot by="21600000">
                                          <p:cBhvr>
                                            <p:cTn id="42" dur="1000" fill="hold">
                                              <p:stCondLst>
                                                <p:cond delay="0"/>
                                              </p:stCondLst>
                                            </p:cTn>
                                            <p:tgtEl>
                                              <p:spTgt spid="37"/>
                                            </p:tgtEl>
                                            <p:attrNameLst>
                                              <p:attrName>r</p:attrName>
                                            </p:attrNameLst>
                                          </p:cBhvr>
                                        </p:animRo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6"/>
                                            </p:tgtEl>
                                            <p:attrNameLst>
                                              <p:attrName>ppt_y</p:attrName>
                                            </p:attrNameLst>
                                          </p:cBhvr>
                                          <p:tavLst>
                                            <p:tav tm="0">
                                              <p:val>
                                                <p:strVal val="#ppt_y"/>
                                              </p:val>
                                            </p:tav>
                                            <p:tav tm="100000">
                                              <p:val>
                                                <p:strVal val="#ppt_y"/>
                                              </p:val>
                                            </p:tav>
                                          </p:tavLst>
                                        </p:anim>
                                        <p:anim calcmode="lin" valueType="num">
                                          <p:cBhvr>
                                            <p:cTn id="47"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7" grpId="0"/>
          <p:bldP spid="66" grpId="0"/>
          <p:bldP spid="29" grpId="0" animBg="1"/>
          <p:bldP spid="2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6" presetClass="entr" presetSubtype="0" fill="hold" grpId="0" nodeType="withEffect">
                                      <p:stCondLst>
                                        <p:cond delay="500"/>
                                      </p:stCondLst>
                                      <p:iterate type="lt">
                                        <p:tmPct val="10000"/>
                                      </p:iterate>
                                      <p:childTnLst>
                                        <p:set>
                                          <p:cBhvr>
                                            <p:cTn id="38" dur="1" fill="hold">
                                              <p:stCondLst>
                                                <p:cond delay="0"/>
                                              </p:stCondLst>
                                            </p:cTn>
                                            <p:tgtEl>
                                              <p:spTgt spid="37"/>
                                            </p:tgtEl>
                                            <p:attrNameLst>
                                              <p:attrName>style.visibility</p:attrName>
                                            </p:attrNameLst>
                                          </p:cBhvr>
                                          <p:to>
                                            <p:strVal val="visible"/>
                                          </p:to>
                                        </p:set>
                                        <p:anim by="(-#ppt_w*2)" calcmode="lin" valueType="num">
                                          <p:cBhvr rctx="PPT">
                                            <p:cTn id="39" dur="500" autoRev="1" fill="hold">
                                              <p:stCondLst>
                                                <p:cond delay="0"/>
                                              </p:stCondLst>
                                            </p:cTn>
                                            <p:tgtEl>
                                              <p:spTgt spid="37"/>
                                            </p:tgtEl>
                                            <p:attrNameLst>
                                              <p:attrName>ppt_w</p:attrName>
                                            </p:attrNameLst>
                                          </p:cBhvr>
                                        </p:anim>
                                        <p:anim by="(#ppt_w*0.50)" calcmode="lin" valueType="num">
                                          <p:cBhvr>
                                            <p:cTn id="40" dur="500" decel="50000" autoRev="1" fill="hold">
                                              <p:stCondLst>
                                                <p:cond delay="0"/>
                                              </p:stCondLst>
                                            </p:cTn>
                                            <p:tgtEl>
                                              <p:spTgt spid="37"/>
                                            </p:tgtEl>
                                            <p:attrNameLst>
                                              <p:attrName>ppt_x</p:attrName>
                                            </p:attrNameLst>
                                          </p:cBhvr>
                                        </p:anim>
                                        <p:anim from="(-#ppt_h/2)" to="(#ppt_y)" calcmode="lin" valueType="num">
                                          <p:cBhvr>
                                            <p:cTn id="41" dur="1000" fill="hold">
                                              <p:stCondLst>
                                                <p:cond delay="0"/>
                                              </p:stCondLst>
                                            </p:cTn>
                                            <p:tgtEl>
                                              <p:spTgt spid="37"/>
                                            </p:tgtEl>
                                            <p:attrNameLst>
                                              <p:attrName>ppt_y</p:attrName>
                                            </p:attrNameLst>
                                          </p:cBhvr>
                                        </p:anim>
                                        <p:animRot by="21600000">
                                          <p:cBhvr>
                                            <p:cTn id="42" dur="1000" fill="hold">
                                              <p:stCondLst>
                                                <p:cond delay="0"/>
                                              </p:stCondLst>
                                            </p:cTn>
                                            <p:tgtEl>
                                              <p:spTgt spid="37"/>
                                            </p:tgtEl>
                                            <p:attrNameLst>
                                              <p:attrName>r</p:attrName>
                                            </p:attrNameLst>
                                          </p:cBhvr>
                                        </p:animRo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6"/>
                                            </p:tgtEl>
                                            <p:attrNameLst>
                                              <p:attrName>ppt_y</p:attrName>
                                            </p:attrNameLst>
                                          </p:cBhvr>
                                          <p:tavLst>
                                            <p:tav tm="0">
                                              <p:val>
                                                <p:strVal val="#ppt_y"/>
                                              </p:val>
                                            </p:tav>
                                            <p:tav tm="100000">
                                              <p:val>
                                                <p:strVal val="#ppt_y"/>
                                              </p:val>
                                            </p:tav>
                                          </p:tavLst>
                                        </p:anim>
                                        <p:anim calcmode="lin" valueType="num">
                                          <p:cBhvr>
                                            <p:cTn id="47"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7" grpId="0"/>
          <p:bldP spid="66" grpId="0"/>
          <p:bldP spid="29" grpId="0" animBg="1"/>
          <p:bldP spid="25"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blipFill dpi="0" rotWithShape="1">
            <a:blip r:embed="rId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614" l="10145" r="100000"/>
                    </a14:imgEffect>
                  </a14:imgLayer>
                </a14:imgProps>
              </a:ext>
            </a:extLst>
          </a:blip>
          <a:srcRect l="49586"/>
          <a:stretch>
            <a:fillRect/>
          </a:stretch>
        </p:blipFill>
        <p:spPr>
          <a:xfrm>
            <a:off x="-54733" y="3429000"/>
            <a:ext cx="3143250" cy="3343334"/>
          </a:xfrm>
          <a:prstGeom prst="rect">
            <a:avLst/>
          </a:prstGeom>
        </p:spPr>
      </p:pic>
      <p:sp>
        <p:nvSpPr>
          <p:cNvPr id="4" name="Cloud Callout 3"/>
          <p:cNvSpPr/>
          <p:nvPr/>
        </p:nvSpPr>
        <p:spPr>
          <a:xfrm>
            <a:off x="2326659" y="495258"/>
            <a:ext cx="3664708" cy="3086100"/>
          </a:xfrm>
          <a:prstGeom prst="cloudCallout">
            <a:avLst>
              <a:gd name="adj1" fmla="val -70125"/>
              <a:gd name="adj2" fmla="val 123924"/>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Em biết thông tin gì về những hình ảnh này?</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12" name="Picture 2" descr="14/07/1789: Quân cách mạng Pháp chiếm ngục Bastil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6057" y="2449708"/>
            <a:ext cx="6781494" cy="38282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469119" y="327734"/>
            <a:ext cx="5238796" cy="326879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1" nodeType="clickEffect">
                                  <p:stCondLst>
                                    <p:cond delay="0"/>
                                  </p:stCondLst>
                                  <p:childTnLst>
                                    <p:animEffect transition="out" filter="strips(down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8" presetClass="exit" presetSubtype="12" fill="hold" nodeType="withEffect">
                                  <p:stCondLst>
                                    <p:cond delay="0"/>
                                  </p:stCondLst>
                                  <p:childTnLst>
                                    <p:animEffect transition="out" filter="strips(downLeft)">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4374092" y="479944"/>
            <a:ext cx="3409950" cy="584775"/>
          </a:xfrm>
          <a:prstGeom prst="rect">
            <a:avLst/>
          </a:prstGeom>
          <a:noFill/>
        </p:spPr>
        <p:txBody>
          <a:bodyPr wrap="square" rtlCol="0">
            <a:spAutoFit/>
          </a:bodyPr>
          <a:lstStyle/>
          <a:p>
            <a:pPr algn="ctr"/>
            <a:r>
              <a:rPr lang="en-US" altLang="zh-CN" sz="3200" b="1">
                <a:latin typeface="Times New Roman" panose="02020603050405020304" pitchFamily="18" charset="0"/>
                <a:ea typeface="思源黑体" panose="020B0500000000000000" pitchFamily="34" charset="-122"/>
                <a:cs typeface="Times New Roman" panose="02020603050405020304" pitchFamily="18" charset="0"/>
              </a:rPr>
              <a:t>Hoạt động nhóm</a:t>
            </a:r>
            <a:endParaRPr lang="zh-CN" altLang="en-US" sz="3200" b="1" dirty="0">
              <a:latin typeface="Times New Roman" panose="02020603050405020304" pitchFamily="18" charset="0"/>
              <a:ea typeface="思源黑体" panose="020B0500000000000000" pitchFamily="34" charset="-122"/>
              <a:cs typeface="Times New Roman" panose="02020603050405020304" pitchFamily="18" charset="0"/>
            </a:endParaRPr>
          </a:p>
        </p:txBody>
      </p:sp>
      <p:pic>
        <p:nvPicPr>
          <p:cNvPr id="7" name="Picture 6"/>
          <p:cNvPicPr>
            <a:picLocks noChangeAspect="1"/>
          </p:cNvPicPr>
          <p:nvPr/>
        </p:nvPicPr>
        <p:blipFill>
          <a:blip r:embed="rId1"/>
          <a:stretch>
            <a:fillRect/>
          </a:stretch>
        </p:blipFill>
        <p:spPr>
          <a:xfrm>
            <a:off x="540812" y="1501354"/>
            <a:ext cx="2705821" cy="2864270"/>
          </a:xfrm>
          <a:prstGeom prst="rect">
            <a:avLst/>
          </a:prstGeom>
        </p:spPr>
      </p:pic>
      <p:sp>
        <p:nvSpPr>
          <p:cNvPr id="8" name="Rectangle 7"/>
          <p:cNvSpPr/>
          <p:nvPr/>
        </p:nvSpPr>
        <p:spPr>
          <a:xfrm>
            <a:off x="3697624" y="1624669"/>
            <a:ext cx="7486191" cy="1370965"/>
          </a:xfrm>
          <a:prstGeom prst="rect">
            <a:avLst/>
          </a:prstGeom>
        </p:spPr>
        <p:txBody>
          <a:bodyPr wrap="square">
            <a:spAutoFit/>
          </a:bodyPr>
          <a:lstStyle/>
          <a:p>
            <a:pPr algn="just">
              <a:lnSpc>
                <a:spcPct val="130000"/>
              </a:lnSpc>
            </a:pPr>
            <a:r>
              <a:rPr lang="en-US" sz="3200" dirty="0">
                <a:latin typeface="Times New Roman" panose="02020603050405020304" pitchFamily="18" charset="0"/>
                <a:cs typeface="Times New Roman" panose="02020603050405020304" pitchFamily="18" charset="0"/>
              </a:rPr>
              <a:t>8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nvGraphicFramePr>
        <p:xfrm>
          <a:off x="4374092" y="3646889"/>
          <a:ext cx="6497052" cy="2256790"/>
        </p:xfrm>
        <a:graphic>
          <a:graphicData uri="http://schemas.openxmlformats.org/drawingml/2006/table">
            <a:tbl>
              <a:tblPr firstRow="1" firstCol="1" bandRow="1"/>
              <a:tblGrid>
                <a:gridCol w="2574140"/>
                <a:gridCol w="3922912"/>
              </a:tblGrid>
              <a:tr h="0">
                <a:tc>
                  <a:txBody>
                    <a:bodyPr/>
                    <a:lstStyle/>
                    <a:p>
                      <a:pPr algn="ctr">
                        <a:lnSpc>
                          <a:spcPct val="115000"/>
                        </a:lnSpc>
                        <a:spcAft>
                          <a:spcPts val="0"/>
                        </a:spcAft>
                      </a:pPr>
                      <a:r>
                        <a:rPr lang="en-US" sz="2800" b="1" dirty="0" err="1">
                          <a:effectLst/>
                          <a:latin typeface="Times New Roman" panose="02020603050405020304" pitchFamily="18" charset="0"/>
                          <a:cs typeface="Times New Roman" panose="02020603050405020304" pitchFamily="18" charset="0"/>
                        </a:rPr>
                        <a:t>Tiêu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chí</a:t>
                      </a:r>
                      <a:endParaRPr lang="en-US" sz="28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b="1" dirty="0" err="1">
                          <a:effectLst/>
                          <a:latin typeface="Times New Roman" panose="02020603050405020304" pitchFamily="18" charset="0"/>
                          <a:cs typeface="Times New Roman" panose="02020603050405020304" pitchFamily="18" charset="0"/>
                        </a:rPr>
                        <a:t>Nội</a:t>
                      </a:r>
                      <a:r>
                        <a:rPr lang="en-US" sz="2800" b="1" dirty="0">
                          <a:effectLst/>
                          <a:latin typeface="Times New Roman" panose="02020603050405020304" pitchFamily="18" charset="0"/>
                          <a:cs typeface="Times New Roman" panose="02020603050405020304" pitchFamily="18" charset="0"/>
                        </a:rPr>
                        <a:t> dung</a:t>
                      </a:r>
                      <a:endParaRPr lang="en-US" sz="28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800" i="1">
                          <a:effectLst/>
                          <a:latin typeface="Times New Roman" panose="02020603050405020304" pitchFamily="18" charset="0"/>
                          <a:cs typeface="Times New Roman" panose="02020603050405020304" pitchFamily="18" charset="0"/>
                        </a:rPr>
                        <a:t>Kết quả</a:t>
                      </a:r>
                      <a:endParaRPr lang="en-US" sz="2800" i="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800" i="1" dirty="0">
                          <a:effectLst/>
                          <a:latin typeface="Times New Roman" panose="02020603050405020304" pitchFamily="18" charset="0"/>
                          <a:cs typeface="Times New Roman" panose="02020603050405020304" pitchFamily="18" charset="0"/>
                        </a:rPr>
                        <a:t>Ý </a:t>
                      </a:r>
                      <a:r>
                        <a:rPr lang="en-US" sz="2800" i="1" dirty="0" err="1">
                          <a:effectLst/>
                          <a:latin typeface="Times New Roman" panose="02020603050405020304" pitchFamily="18" charset="0"/>
                          <a:cs typeface="Times New Roman" panose="02020603050405020304" pitchFamily="18" charset="0"/>
                        </a:rPr>
                        <a:t>nghĩa</a:t>
                      </a:r>
                      <a:endParaRPr lang="en-US" sz="2800" i="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800" i="1">
                          <a:effectLst/>
                          <a:latin typeface="Times New Roman" panose="02020603050405020304" pitchFamily="18" charset="0"/>
                          <a:cs typeface="Times New Roman" panose="02020603050405020304" pitchFamily="18" charset="0"/>
                        </a:rPr>
                        <a:t>Tính chất</a:t>
                      </a:r>
                      <a:endParaRPr lang="en-US" sz="2800" i="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800" i="1" dirty="0" err="1">
                          <a:effectLst/>
                          <a:latin typeface="Times New Roman" panose="02020603050405020304" pitchFamily="18" charset="0"/>
                          <a:cs typeface="Times New Roman" panose="02020603050405020304" pitchFamily="18" charset="0"/>
                        </a:rPr>
                        <a:t>Đặc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điểm</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chính</a:t>
                      </a:r>
                      <a:endParaRPr lang="en-US" sz="2800" i="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bl>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blipFill dpi="0" rotWithShape="1">
            <a:blip r:embed="rId1">
              <a:alphaModFix amt="10000"/>
            </a:blip>
            <a:srcRect/>
            <a:stretch>
              <a:fillRect/>
            </a:stretch>
          </a:bli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solidFill>
                  <a:prstClr val="white"/>
                </a:solidFill>
              </a:rPr>
              <a:t>Nguyên nhân trực tiếp: Do khủng hoảng tài chính, vua Lu-I tăng thuế khiến đời sống nhân dân càng khốn khổ hơn. </a:t>
            </a:r>
            <a:endParaRPr lang="zh-CN" altLang="en-US">
              <a:solidFill>
                <a:prstClr val="white"/>
              </a:solidFill>
            </a:endParaRPr>
          </a:p>
        </p:txBody>
      </p:sp>
      <p:sp>
        <p:nvSpPr>
          <p:cNvPr id="37" name="文本框 25"/>
          <p:cNvSpPr txBox="1"/>
          <p:nvPr/>
        </p:nvSpPr>
        <p:spPr>
          <a:xfrm>
            <a:off x="210892" y="1000125"/>
            <a:ext cx="11981108" cy="523192"/>
          </a:xfrm>
          <a:prstGeom prst="rect">
            <a:avLst/>
          </a:prstGeom>
          <a:noFill/>
        </p:spPr>
        <p:txBody>
          <a:bodyPr wrap="none" lIns="91412" tIns="45706" rIns="91412" bIns="45706" rtlCol="0">
            <a:spAutoFit/>
          </a:bodyPr>
          <a:lstStyle/>
          <a:p>
            <a:pPr algn="just"/>
            <a:r>
              <a:rPr lang="en-US" sz="2800" b="1">
                <a:latin typeface="Times New Roman" panose="02020603050405020304" pitchFamily="18" charset="0"/>
                <a:cs typeface="Times New Roman" panose="02020603050405020304" pitchFamily="18" charset="0"/>
              </a:rPr>
              <a:t>2. </a:t>
            </a:r>
            <a:r>
              <a:rPr lang="vi-VN" sz="2800" b="1">
                <a:latin typeface="Times New Roman" panose="02020603050405020304" pitchFamily="18" charset="0"/>
                <a:cs typeface="Times New Roman" panose="02020603050405020304" pitchFamily="18" charset="0"/>
              </a:rPr>
              <a:t>Kết quả, ý nghĩa, tính chất và đặc điểm chính của Cách mạng tư sản Pháp </a:t>
            </a:r>
            <a:endParaRPr lang="vi-VN" sz="2800" b="1">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nvPicPr>
        <p:blipFill>
          <a:blip r:embed="rId2"/>
          <a:stretch>
            <a:fillRect/>
          </a:stretch>
        </p:blipFill>
        <p:spPr>
          <a:xfrm>
            <a:off x="12511" y="-34390"/>
            <a:ext cx="1066800" cy="1000125"/>
          </a:xfrm>
          <a:prstGeom prst="rect">
            <a:avLst/>
          </a:prstGeom>
        </p:spPr>
      </p:pic>
      <p:graphicFrame>
        <p:nvGraphicFramePr>
          <p:cNvPr id="39" name="Table 38"/>
          <p:cNvGraphicFramePr>
            <a:graphicFrameLocks noGrp="1"/>
          </p:cNvGraphicFramePr>
          <p:nvPr/>
        </p:nvGraphicFramePr>
        <p:xfrm>
          <a:off x="241804" y="1649546"/>
          <a:ext cx="11708391" cy="5082225"/>
        </p:xfrm>
        <a:graphic>
          <a:graphicData uri="http://schemas.openxmlformats.org/drawingml/2006/table">
            <a:tbl>
              <a:tblPr firstRow="1" firstCol="1" bandRow="1">
                <a:tableStyleId>{17292A2E-F333-43FB-9621-5CBBE7FDCDCB}</a:tableStyleId>
              </a:tblPr>
              <a:tblGrid>
                <a:gridCol w="2603967"/>
                <a:gridCol w="9104424"/>
              </a:tblGrid>
              <a:tr h="0">
                <a:tc>
                  <a:txBody>
                    <a:bodyPr/>
                    <a:lstStyle/>
                    <a:p>
                      <a:pPr algn="ctr">
                        <a:lnSpc>
                          <a:spcPct val="115000"/>
                        </a:lnSpc>
                        <a:spcAft>
                          <a:spcPts val="0"/>
                        </a:spcAft>
                      </a:pPr>
                      <a:r>
                        <a:rPr lang="en-US" sz="2500">
                          <a:effectLst/>
                          <a:latin typeface="Times New Roman" panose="02020603050405020304" pitchFamily="18" charset="0"/>
                          <a:cs typeface="Times New Roman" panose="02020603050405020304" pitchFamily="18" charset="0"/>
                        </a:rPr>
                        <a:t>Tiêu chí</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500">
                          <a:effectLst/>
                          <a:latin typeface="Times New Roman" panose="02020603050405020304" pitchFamily="18" charset="0"/>
                          <a:cs typeface="Times New Roman" panose="02020603050405020304" pitchFamily="18" charset="0"/>
                        </a:rPr>
                        <a:t>Nội dung</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500">
                          <a:effectLst/>
                          <a:latin typeface="Times New Roman" panose="02020603050405020304" pitchFamily="18" charset="0"/>
                          <a:cs typeface="Times New Roman" panose="02020603050405020304" pitchFamily="18" charset="0"/>
                        </a:rPr>
                        <a:t>Kết quả</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500">
                          <a:effectLst/>
                          <a:latin typeface="Times New Roman" panose="02020603050405020304" pitchFamily="18" charset="0"/>
                          <a:cs typeface="Times New Roman" panose="02020603050405020304" pitchFamily="18" charset="0"/>
                        </a:rPr>
                        <a:t>Lật đổ chế độ phong kiến, thành lập chế độ cộng hòa, đưa giai cấp tư sản lên cầm quyền, xóa bỏ nhiều trở ngại trên con đường phát triển của chủ nghĩa tư bản.</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500">
                          <a:effectLst/>
                          <a:latin typeface="Times New Roman" panose="02020603050405020304" pitchFamily="18" charset="0"/>
                          <a:cs typeface="Times New Roman" panose="02020603050405020304" pitchFamily="18" charset="0"/>
                        </a:rPr>
                        <a:t>Ý nghĩa</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500">
                          <a:effectLst/>
                          <a:latin typeface="Times New Roman" panose="02020603050405020304" pitchFamily="18" charset="0"/>
                          <a:cs typeface="Times New Roman" panose="02020603050405020304" pitchFamily="18" charset="0"/>
                        </a:rPr>
                        <a:t>Là sự kiện lịch sử trọng đại, có ý nghĩa to lớn không chỉ đối với nước Pháp mà còn ảnh hưởng sâu sắc đến nhiều nước trên thế giới, nhất là ở châu Âu, đồng thời để lại nhiều bài học kinh nghiệm cho phong trào cách mạng thế giới.</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500">
                          <a:effectLst/>
                          <a:latin typeface="Times New Roman" panose="02020603050405020304" pitchFamily="18" charset="0"/>
                          <a:cs typeface="Times New Roman" panose="02020603050405020304" pitchFamily="18" charset="0"/>
                        </a:rPr>
                        <a:t>Tính chất</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500">
                          <a:effectLst/>
                          <a:latin typeface="Times New Roman" panose="02020603050405020304" pitchFamily="18" charset="0"/>
                          <a:cs typeface="Times New Roman" panose="02020603050405020304" pitchFamily="18" charset="0"/>
                        </a:rPr>
                        <a:t>Là cuộc cách mạng tư sản điển hình.</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500">
                          <a:effectLst/>
                          <a:latin typeface="Times New Roman" panose="02020603050405020304" pitchFamily="18" charset="0"/>
                          <a:cs typeface="Times New Roman" panose="02020603050405020304" pitchFamily="18" charset="0"/>
                        </a:rPr>
                        <a:t>Đặc điểm chính</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500">
                          <a:effectLst/>
                          <a:latin typeface="Times New Roman" panose="02020603050405020304" pitchFamily="18" charset="0"/>
                          <a:cs typeface="Times New Roman" panose="02020603050405020304" pitchFamily="18" charset="0"/>
                        </a:rPr>
                        <a:t>Diễn ra dưới hình thức cuộc đấu tranh giai cấp quyết liệt do giai cấp tư sản lãnh đạo, lật đổ chế độ quân chủ chuyên chế và bảo vệ Tổ quốc.</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bl>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biLevel thresh="75000"/>
            <a:extLst>
              <a:ext uri="{28A0092B-C50C-407E-A947-70E740481C1C}">
                <a14:useLocalDpi xmlns:a14="http://schemas.microsoft.com/office/drawing/2010/main" val="0"/>
              </a:ext>
            </a:extLst>
          </a:blip>
          <a:stretch>
            <a:fillRect/>
          </a:stretch>
        </p:blipFill>
        <p:spPr>
          <a:xfrm>
            <a:off x="1335224" y="1549184"/>
            <a:ext cx="8284714" cy="4251820"/>
          </a:xfrm>
          <a:prstGeom prst="rect">
            <a:avLst/>
          </a:prstGeom>
          <a:ln>
            <a:noFill/>
          </a:ln>
        </p:spPr>
      </p:pic>
      <p:sp>
        <p:nvSpPr>
          <p:cNvPr id="6" name="文本框 5"/>
          <p:cNvSpPr txBox="1"/>
          <p:nvPr/>
        </p:nvSpPr>
        <p:spPr>
          <a:xfrm>
            <a:off x="2572062" y="2754016"/>
            <a:ext cx="6355785" cy="3046988"/>
          </a:xfrm>
          <a:prstGeom prst="rect">
            <a:avLst/>
          </a:prstGeom>
          <a:noFill/>
        </p:spPr>
        <p:txBody>
          <a:bodyPr wrap="square" rtlCol="0">
            <a:spAutoFit/>
          </a:bodyPr>
          <a:lstStyle/>
          <a:p>
            <a:pPr algn="just" defTabSz="1450975">
              <a:lnSpc>
                <a:spcPct val="150000"/>
              </a:lnSpc>
            </a:pPr>
            <a:r>
              <a:rPr lang="vi-VN" altLang="zh-CN" sz="3200" kern="0" dirty="0">
                <a:solidFill>
                  <a:schemeClr val="tx1">
                    <a:lumMod val="85000"/>
                    <a:lumOff val="15000"/>
                  </a:schemeClr>
                </a:solidFill>
                <a:latin typeface="+mj-lt"/>
                <a:ea typeface="思源黑体" panose="020B0500000000000000" pitchFamily="34" charset="-122"/>
              </a:rPr>
              <a:t>Vì sao nói cuộc Cách mạng tư sản Pháp cuối thế kỉ XVIII là cuộc cách mạng tư sản triệt để nhất?</a:t>
            </a:r>
            <a:endParaRPr lang="zh-CN" altLang="en-US" sz="3200" kern="0" dirty="0">
              <a:solidFill>
                <a:schemeClr val="tx1">
                  <a:lumMod val="85000"/>
                  <a:lumOff val="15000"/>
                </a:schemeClr>
              </a:solidFill>
              <a:latin typeface="+mj-lt"/>
              <a:ea typeface="思源黑体" panose="020B0500000000000000" pitchFamily="34" charset="-122"/>
            </a:endParaRPr>
          </a:p>
          <a:p>
            <a:pPr algn="just" defTabSz="1450975">
              <a:lnSpc>
                <a:spcPct val="150000"/>
              </a:lnSpc>
            </a:pPr>
            <a:endParaRPr lang="zh-CN" altLang="en-US" sz="3200" kern="0" dirty="0">
              <a:solidFill>
                <a:schemeClr val="tx1">
                  <a:lumMod val="85000"/>
                  <a:lumOff val="15000"/>
                </a:schemeClr>
              </a:solidFill>
              <a:latin typeface="+mj-lt"/>
              <a:ea typeface="思源黑体" panose="020B0500000000000000" pitchFamily="34" charset="-122"/>
            </a:endParaRPr>
          </a:p>
        </p:txBody>
      </p:sp>
      <p:sp>
        <p:nvSpPr>
          <p:cNvPr id="12" name="文本框 11"/>
          <p:cNvSpPr txBox="1"/>
          <p:nvPr/>
        </p:nvSpPr>
        <p:spPr>
          <a:xfrm>
            <a:off x="4177829" y="456055"/>
            <a:ext cx="3409950" cy="646331"/>
          </a:xfrm>
          <a:prstGeom prst="rect">
            <a:avLst/>
          </a:prstGeom>
          <a:noFill/>
        </p:spPr>
        <p:txBody>
          <a:bodyPr wrap="square" rtlCol="0">
            <a:spAutoFit/>
          </a:bodyPr>
          <a:lstStyle/>
          <a:p>
            <a:pPr algn="ctr"/>
            <a:r>
              <a:rPr lang="en-US" altLang="zh-CN" sz="3600" b="1" dirty="0" err="1">
                <a:latin typeface="Times New Roman" panose="02020603050405020304" pitchFamily="18" charset="0"/>
                <a:ea typeface="思源黑体" panose="020B0500000000000000" pitchFamily="34" charset="-122"/>
                <a:cs typeface="Times New Roman" panose="02020603050405020304" pitchFamily="18" charset="0"/>
              </a:rPr>
              <a:t>Thảo</a:t>
            </a:r>
            <a:r>
              <a:rPr lang="en-US" altLang="zh-CN" sz="3600" b="1"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3600" b="1" dirty="0" err="1">
                <a:latin typeface="Times New Roman" panose="02020603050405020304" pitchFamily="18" charset="0"/>
                <a:ea typeface="思源黑体" panose="020B0500000000000000" pitchFamily="34" charset="-122"/>
                <a:cs typeface="Times New Roman" panose="02020603050405020304" pitchFamily="18" charset="0"/>
              </a:rPr>
              <a:t>luận</a:t>
            </a:r>
            <a:endParaRPr lang="zh-CN" altLang="en-US" sz="3600" b="1" dirty="0">
              <a:latin typeface="Times New Roman" panose="02020603050405020304" pitchFamily="18" charset="0"/>
              <a:ea typeface="思源黑体" panose="020B0500000000000000" pitchFamily="34" charset="-122"/>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blipFill dpi="0" rotWithShape="1">
            <a:blip r:embed="rId1">
              <a:alphaModFix amt="10000"/>
            </a:blip>
            <a:srcRect/>
            <a:stretch>
              <a:fillRect/>
            </a:stretch>
          </a:bli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solidFill>
                  <a:prstClr val="white"/>
                </a:solidFill>
              </a:rPr>
              <a:t>Nguyên nhân trực tiếp: Do khủng hoảng tài chính, vua Lu-I tăng thuế khiến đời sống nhân dân càng khốn khổ hơn. </a:t>
            </a:r>
            <a:endParaRPr lang="zh-CN" altLang="en-US">
              <a:solidFill>
                <a:prstClr val="white"/>
              </a:solidFill>
            </a:endParaRPr>
          </a:p>
        </p:txBody>
      </p:sp>
      <p:sp>
        <p:nvSpPr>
          <p:cNvPr id="5" name="文本框 20"/>
          <p:cNvSpPr txBox="1"/>
          <p:nvPr/>
        </p:nvSpPr>
        <p:spPr>
          <a:xfrm>
            <a:off x="260586" y="2246043"/>
            <a:ext cx="3220552" cy="2893100"/>
          </a:xfrm>
          <a:prstGeom prst="rect">
            <a:avLst/>
          </a:prstGeom>
          <a:noFill/>
        </p:spPr>
        <p:txBody>
          <a:bodyPr wrap="square" rtlCol="0">
            <a:spAutoFit/>
          </a:bodyPr>
          <a:lstStyle/>
          <a:p>
            <a:pPr algn="just">
              <a:lnSpc>
                <a:spcPct val="130000"/>
              </a:lnSpc>
            </a:pPr>
            <a:r>
              <a:rPr lang="vi-VN" altLang="zh-CN" sz="2800" b="1">
                <a:latin typeface="+mj-lt"/>
                <a:ea typeface="思源黑体" panose="020B0500000000000000" pitchFamily="34" charset="-122"/>
              </a:rPr>
              <a:t>Cách mạng tư sản Pháp cuối thế kỉ XVIII là cuộc cách mạng tư sản triệt để nhất</a:t>
            </a:r>
            <a:r>
              <a:rPr lang="en-US" altLang="zh-CN" sz="2800" b="1">
                <a:latin typeface="+mj-lt"/>
                <a:ea typeface="思源黑体" panose="020B0500000000000000" pitchFamily="34" charset="-122"/>
              </a:rPr>
              <a:t> </a:t>
            </a:r>
            <a:r>
              <a:rPr lang="en-US" altLang="zh-CN" sz="2800" b="1">
                <a:latin typeface="Times New Roman" panose="02020603050405020304" pitchFamily="18" charset="0"/>
                <a:ea typeface="思源黑体" panose="020B0500000000000000" pitchFamily="34" charset="-122"/>
                <a:cs typeface="Times New Roman" panose="02020603050405020304" pitchFamily="18" charset="0"/>
              </a:rPr>
              <a:t>vì:</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6" name="chenying0907 109"/>
          <p:cNvSpPr/>
          <p:nvPr/>
        </p:nvSpPr>
        <p:spPr>
          <a:xfrm>
            <a:off x="3741724" y="478234"/>
            <a:ext cx="873401" cy="832001"/>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solidFill>
            <a:srgbClr val="CCE8F6"/>
          </a:solidFill>
          <a:ln w="38100">
            <a:solidFill>
              <a:schemeClr val="tx1">
                <a:lumMod val="85000"/>
                <a:lumOff val="15000"/>
              </a:schemeClr>
            </a:solidFill>
            <a:miter lim="400000"/>
          </a:ln>
        </p:spPr>
        <p:txBody>
          <a:bodyPr lIns="38088" tIns="38088" rIns="38088" bIns="38088" anchor="ctr"/>
          <a:lstStyle/>
          <a:p>
            <a:pPr algn="just" defTabSz="457200">
              <a:defRPr sz="3000">
                <a:solidFill>
                  <a:srgbClr val="FFFFFF"/>
                </a:solidFill>
                <a:effectLst>
                  <a:outerShdw blurRad="38100" dist="12700" dir="5400000">
                    <a:srgbClr val="000000">
                      <a:alpha val="50000"/>
                    </a:srgbClr>
                  </a:outerShdw>
                </a:effectLst>
              </a:defRPr>
            </a:pPr>
            <a:endParaRPr sz="2800" dirty="0">
              <a:solidFill>
                <a:srgbClr val="FFFFFF"/>
              </a:solidFill>
              <a:effectLst>
                <a:outerShdw blurRad="38100" dist="12700" dir="5400000">
                  <a:srgbClr val="000000">
                    <a:alpha val="50000"/>
                  </a:srgbClr>
                </a:outerShdw>
              </a:effectLst>
              <a:latin typeface="Times New Roman" panose="02020603050405020304" pitchFamily="18" charset="0"/>
              <a:cs typeface="Times New Roman" panose="02020603050405020304" pitchFamily="18" charset="0"/>
            </a:endParaRPr>
          </a:p>
        </p:txBody>
      </p:sp>
      <p:sp>
        <p:nvSpPr>
          <p:cNvPr id="7" name="chenying0907 148"/>
          <p:cNvSpPr/>
          <p:nvPr/>
        </p:nvSpPr>
        <p:spPr>
          <a:xfrm>
            <a:off x="5037222" y="489828"/>
            <a:ext cx="6705600" cy="1117205"/>
          </a:xfrm>
          <a:prstGeom prst="rect">
            <a:avLst/>
          </a:prstGeom>
          <a:noFill/>
          <a:ln w="12700" cap="flat">
            <a:noFill/>
            <a:miter lim="400000"/>
          </a:ln>
          <a:effectLst/>
        </p:spPr>
        <p:txBody>
          <a:bodyPr wrap="square" lIns="38088" tIns="38088" rIns="38088" bIns="38088" numCol="1" anchor="ctr">
            <a:spAutoFit/>
          </a:bodyPr>
          <a:lstStyle/>
          <a:p>
            <a:pPr algn="just" defTabSz="1218565">
              <a:lnSpc>
                <a:spcPct val="130000"/>
              </a:lnSpc>
              <a:spcBef>
                <a:spcPct val="0"/>
              </a:spcBef>
            </a:pPr>
            <a:r>
              <a:rPr lang="en-US" sz="2600">
                <a:latin typeface="Times New Roman" panose="02020603050405020304" pitchFamily="18" charset="0"/>
                <a:cs typeface="Times New Roman" panose="02020603050405020304" pitchFamily="18" charset="0"/>
              </a:rPr>
              <a:t>Lật đổ chế độ phong kiến, thiết lập chế độ cộng hòa;</a:t>
            </a:r>
            <a:endParaRPr lang="zh-CN" altLang="en-US" sz="26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sym typeface="Microsoft YaHei" panose="020B0503020204020204" charset="-122"/>
            </a:endParaRPr>
          </a:p>
        </p:txBody>
      </p:sp>
      <p:sp>
        <p:nvSpPr>
          <p:cNvPr id="8" name="chenying0907 109"/>
          <p:cNvSpPr/>
          <p:nvPr/>
        </p:nvSpPr>
        <p:spPr>
          <a:xfrm>
            <a:off x="3741724" y="1830042"/>
            <a:ext cx="873401" cy="832001"/>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solidFill>
            <a:srgbClr val="F3D421"/>
          </a:solidFill>
          <a:ln w="38100">
            <a:solidFill>
              <a:schemeClr val="tx1">
                <a:lumMod val="85000"/>
                <a:lumOff val="15000"/>
              </a:schemeClr>
            </a:solidFill>
            <a:miter lim="400000"/>
          </a:ln>
        </p:spPr>
        <p:txBody>
          <a:bodyPr lIns="38088" tIns="38088" rIns="38088" bIns="38088" anchor="ctr"/>
          <a:lstStyle/>
          <a:p>
            <a:pPr algn="just" defTabSz="457200">
              <a:defRPr sz="3000">
                <a:solidFill>
                  <a:srgbClr val="FFFFFF"/>
                </a:solidFill>
                <a:effectLst>
                  <a:outerShdw blurRad="38100" dist="12700" dir="5400000">
                    <a:srgbClr val="000000">
                      <a:alpha val="50000"/>
                    </a:srgbClr>
                  </a:outerShdw>
                </a:effectLst>
              </a:defRPr>
            </a:pPr>
            <a:endParaRPr sz="2800" dirty="0">
              <a:solidFill>
                <a:srgbClr val="FFFFFF"/>
              </a:solidFill>
              <a:effectLst>
                <a:outerShdw blurRad="38100" dist="12700" dir="5400000">
                  <a:srgbClr val="000000">
                    <a:alpha val="50000"/>
                  </a:srgbClr>
                </a:outerShdw>
              </a:effectLst>
              <a:latin typeface="Times New Roman" panose="02020603050405020304" pitchFamily="18" charset="0"/>
              <a:cs typeface="Times New Roman" panose="02020603050405020304" pitchFamily="18" charset="0"/>
            </a:endParaRPr>
          </a:p>
        </p:txBody>
      </p:sp>
      <p:sp>
        <p:nvSpPr>
          <p:cNvPr id="10" name="chenying0907 148"/>
          <p:cNvSpPr/>
          <p:nvPr/>
        </p:nvSpPr>
        <p:spPr>
          <a:xfrm>
            <a:off x="5004048" y="1792152"/>
            <a:ext cx="6738773" cy="1637347"/>
          </a:xfrm>
          <a:prstGeom prst="rect">
            <a:avLst/>
          </a:prstGeom>
          <a:noFill/>
          <a:ln w="12700" cap="flat">
            <a:noFill/>
            <a:miter lim="400000"/>
          </a:ln>
          <a:effectLst/>
        </p:spPr>
        <p:txBody>
          <a:bodyPr wrap="square" lIns="38088" tIns="38088" rIns="38088" bIns="38088" numCol="1" anchor="ctr">
            <a:spAutoFit/>
          </a:bodyPr>
          <a:lstStyle/>
          <a:p>
            <a:pPr algn="just" defTabSz="1218565">
              <a:lnSpc>
                <a:spcPct val="130000"/>
              </a:lnSpc>
              <a:spcBef>
                <a:spcPct val="0"/>
              </a:spcBef>
            </a:pPr>
            <a:r>
              <a:rPr lang="en-US" sz="2600">
                <a:latin typeface="Times New Roman" panose="02020603050405020304" pitchFamily="18" charset="0"/>
                <a:cs typeface="Times New Roman" panose="02020603050405020304" pitchFamily="18" charset="0"/>
              </a:rPr>
              <a:t>Đưa giai cấp tư sản lên nắm quyền, xóa bỏ nhiều trở ngại trên con đường phát triển tư bản chủ nghĩa;</a:t>
            </a:r>
            <a:endParaRPr lang="zh-CN" altLang="en-US" sz="26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sym typeface="Microsoft YaHei" panose="020B0503020204020204" charset="-122"/>
            </a:endParaRPr>
          </a:p>
        </p:txBody>
      </p:sp>
      <p:sp>
        <p:nvSpPr>
          <p:cNvPr id="11" name="chenying0907 109"/>
          <p:cNvSpPr/>
          <p:nvPr/>
        </p:nvSpPr>
        <p:spPr>
          <a:xfrm>
            <a:off x="3741724" y="3647757"/>
            <a:ext cx="873401" cy="832001"/>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solidFill>
            <a:srgbClr val="F3BEB8"/>
          </a:solidFill>
          <a:ln w="38100">
            <a:solidFill>
              <a:schemeClr val="tx1">
                <a:lumMod val="85000"/>
                <a:lumOff val="15000"/>
              </a:schemeClr>
            </a:solidFill>
            <a:miter lim="400000"/>
          </a:ln>
        </p:spPr>
        <p:txBody>
          <a:bodyPr lIns="38088" tIns="38088" rIns="38088" bIns="38088" anchor="ctr"/>
          <a:lstStyle/>
          <a:p>
            <a:pPr algn="just" defTabSz="457200">
              <a:defRPr sz="3000">
                <a:solidFill>
                  <a:srgbClr val="FFFFFF"/>
                </a:solidFill>
                <a:effectLst>
                  <a:outerShdw blurRad="38100" dist="12700" dir="5400000">
                    <a:srgbClr val="000000">
                      <a:alpha val="50000"/>
                    </a:srgbClr>
                  </a:outerShdw>
                </a:effectLst>
              </a:defRPr>
            </a:pPr>
            <a:endParaRPr sz="2800" dirty="0">
              <a:solidFill>
                <a:srgbClr val="FFFFFF"/>
              </a:solidFill>
              <a:effectLst>
                <a:outerShdw blurRad="38100" dist="12700" dir="5400000">
                  <a:srgbClr val="000000">
                    <a:alpha val="50000"/>
                  </a:srgbClr>
                </a:outerShdw>
              </a:effectLst>
              <a:latin typeface="Times New Roman" panose="02020603050405020304" pitchFamily="18" charset="0"/>
              <a:cs typeface="Times New Roman" panose="02020603050405020304" pitchFamily="18" charset="0"/>
            </a:endParaRPr>
          </a:p>
        </p:txBody>
      </p:sp>
      <p:sp>
        <p:nvSpPr>
          <p:cNvPr id="12" name="chenying0907 148"/>
          <p:cNvSpPr/>
          <p:nvPr/>
        </p:nvSpPr>
        <p:spPr>
          <a:xfrm>
            <a:off x="5037222" y="3425206"/>
            <a:ext cx="6705599" cy="1637347"/>
          </a:xfrm>
          <a:prstGeom prst="rect">
            <a:avLst/>
          </a:prstGeom>
          <a:noFill/>
          <a:ln w="12700" cap="flat">
            <a:noFill/>
            <a:miter lim="400000"/>
          </a:ln>
          <a:effectLst/>
        </p:spPr>
        <p:txBody>
          <a:bodyPr wrap="square" lIns="38088" tIns="38088" rIns="38088" bIns="38088" numCol="1" anchor="ctr">
            <a:spAutoFit/>
          </a:bodyPr>
          <a:lstStyle/>
          <a:p>
            <a:pPr algn="just" defTabSz="1218565">
              <a:lnSpc>
                <a:spcPct val="130000"/>
              </a:lnSpc>
              <a:spcBef>
                <a:spcPct val="0"/>
              </a:spcBef>
            </a:pPr>
            <a:r>
              <a:rPr lang="en-US" sz="2600">
                <a:latin typeface="Times New Roman" panose="02020603050405020304" pitchFamily="18" charset="0"/>
                <a:cs typeface="Times New Roman" panose="02020603050405020304" pitchFamily="18" charset="0"/>
              </a:rPr>
              <a:t>Những kết quả đạt được cao hơn Cách mạng tư sản Anh và Chiến tranh giành độc lập của 13 thuộc địa Anh ở Bắc Mỹ;</a:t>
            </a:r>
            <a:endParaRPr lang="zh-CN" altLang="en-US" sz="26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sym typeface="Microsoft YaHei" panose="020B0503020204020204" charset="-122"/>
            </a:endParaRPr>
          </a:p>
        </p:txBody>
      </p:sp>
      <p:sp>
        <p:nvSpPr>
          <p:cNvPr id="15" name="chenying0907 109"/>
          <p:cNvSpPr/>
          <p:nvPr/>
        </p:nvSpPr>
        <p:spPr>
          <a:xfrm>
            <a:off x="3741724" y="5397764"/>
            <a:ext cx="873401" cy="832001"/>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solidFill>
            <a:srgbClr val="CCE8F6"/>
          </a:solidFill>
          <a:ln w="38100">
            <a:solidFill>
              <a:schemeClr val="tx1">
                <a:lumMod val="85000"/>
                <a:lumOff val="15000"/>
              </a:schemeClr>
            </a:solidFill>
            <a:miter lim="400000"/>
          </a:ln>
        </p:spPr>
        <p:txBody>
          <a:bodyPr lIns="38088" tIns="38088" rIns="38088" bIns="38088" anchor="ctr"/>
          <a:lstStyle/>
          <a:p>
            <a:pPr algn="just" defTabSz="457200">
              <a:defRPr sz="3000">
                <a:solidFill>
                  <a:srgbClr val="FFFFFF"/>
                </a:solidFill>
                <a:effectLst>
                  <a:outerShdw blurRad="38100" dist="12700" dir="5400000">
                    <a:srgbClr val="000000">
                      <a:alpha val="50000"/>
                    </a:srgbClr>
                  </a:outerShdw>
                </a:effectLst>
              </a:defRPr>
            </a:pPr>
            <a:endParaRPr sz="2800" dirty="0">
              <a:solidFill>
                <a:srgbClr val="FFFFFF"/>
              </a:solidFill>
              <a:effectLst>
                <a:outerShdw blurRad="38100" dist="12700" dir="5400000">
                  <a:srgbClr val="000000">
                    <a:alpha val="50000"/>
                  </a:srgbClr>
                </a:outerShdw>
              </a:effectLst>
              <a:latin typeface="Times New Roman" panose="02020603050405020304" pitchFamily="18" charset="0"/>
              <a:cs typeface="Times New Roman" panose="02020603050405020304" pitchFamily="18" charset="0"/>
            </a:endParaRPr>
          </a:p>
        </p:txBody>
      </p:sp>
      <p:sp>
        <p:nvSpPr>
          <p:cNvPr id="16" name="chenying0907 148"/>
          <p:cNvSpPr/>
          <p:nvPr/>
        </p:nvSpPr>
        <p:spPr>
          <a:xfrm>
            <a:off x="5004049" y="5332342"/>
            <a:ext cx="6705599" cy="1277249"/>
          </a:xfrm>
          <a:prstGeom prst="rect">
            <a:avLst/>
          </a:prstGeom>
          <a:noFill/>
          <a:ln w="12700" cap="flat">
            <a:noFill/>
            <a:miter lim="400000"/>
          </a:ln>
          <a:effectLst/>
        </p:spPr>
        <p:txBody>
          <a:bodyPr wrap="square" lIns="38088" tIns="38088" rIns="38088" bIns="38088" numCol="1" anchor="ctr">
            <a:spAutoFit/>
          </a:bodyPr>
          <a:lstStyle/>
          <a:p>
            <a:pPr algn="just"/>
            <a:r>
              <a:rPr lang="en-US" sz="2600">
                <a:latin typeface="Times New Roman" panose="02020603050405020304" pitchFamily="18" charset="0"/>
                <a:cs typeface="Times New Roman" panose="02020603050405020304" pitchFamily="18" charset="0"/>
              </a:rPr>
              <a:t>Đặc biệt đã giải quyết vấn đề ruộng đất cho nông dân, góp phần thúc đẩy cuộc đấu tranh cho mục tiêu độc lập dân tộc, dân chủ trên thế giới.</a:t>
            </a:r>
            <a:endParaRPr lang="en-US" sz="2600">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10" grpId="0"/>
      <p:bldP spid="11" grpId="0" animBg="1"/>
      <p:bldP spid="12" grpId="0"/>
      <p:bldP spid="15"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538586"/>
          </a:xfrm>
          <a:prstGeom prst="rect">
            <a:avLst/>
          </a:prstGeom>
          <a:blipFill dpi="0" rotWithShape="1">
            <a:blip r:embed="rId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8"/>
          <p:cNvSpPr/>
          <p:nvPr/>
        </p:nvSpPr>
        <p:spPr>
          <a:xfrm>
            <a:off x="-108892" y="3456520"/>
            <a:ext cx="12573598" cy="2895633"/>
          </a:xfrm>
          <a:custGeom>
            <a:avLst/>
            <a:gdLst>
              <a:gd name="connsiteX0" fmla="*/ 0 w 12096947"/>
              <a:gd name="connsiteY0" fmla="*/ 0 h 879114"/>
              <a:gd name="connsiteX1" fmla="*/ 12096947 w 12096947"/>
              <a:gd name="connsiteY1" fmla="*/ 0 h 879114"/>
              <a:gd name="connsiteX2" fmla="*/ 12096947 w 12096947"/>
              <a:gd name="connsiteY2" fmla="*/ 879114 h 879114"/>
              <a:gd name="connsiteX3" fmla="*/ 0 w 12096947"/>
              <a:gd name="connsiteY3" fmla="*/ 879114 h 879114"/>
              <a:gd name="connsiteX4" fmla="*/ 0 w 12096947"/>
              <a:gd name="connsiteY4" fmla="*/ 0 h 879114"/>
              <a:gd name="connsiteX0-1" fmla="*/ 0 w 12096947"/>
              <a:gd name="connsiteY0-2" fmla="*/ 267 h 879381"/>
              <a:gd name="connsiteX1-3" fmla="*/ 1592132 w 12096947"/>
              <a:gd name="connsiteY1-4" fmla="*/ 0 h 879381"/>
              <a:gd name="connsiteX2-5" fmla="*/ 12096947 w 12096947"/>
              <a:gd name="connsiteY2-6" fmla="*/ 267 h 879381"/>
              <a:gd name="connsiteX3-7" fmla="*/ 12096947 w 12096947"/>
              <a:gd name="connsiteY3-8" fmla="*/ 879381 h 879381"/>
              <a:gd name="connsiteX4-9" fmla="*/ 0 w 12096947"/>
              <a:gd name="connsiteY4-10" fmla="*/ 879381 h 879381"/>
              <a:gd name="connsiteX5" fmla="*/ 0 w 12096947"/>
              <a:gd name="connsiteY5" fmla="*/ 267 h 879381"/>
              <a:gd name="connsiteX0-11" fmla="*/ 0 w 12096947"/>
              <a:gd name="connsiteY0-12" fmla="*/ 267 h 879381"/>
              <a:gd name="connsiteX1-13" fmla="*/ 1592132 w 12096947"/>
              <a:gd name="connsiteY1-14" fmla="*/ 0 h 879381"/>
              <a:gd name="connsiteX2-15" fmla="*/ 5701553 w 12096947"/>
              <a:gd name="connsiteY2-16" fmla="*/ 1 h 879381"/>
              <a:gd name="connsiteX3-17" fmla="*/ 12096947 w 12096947"/>
              <a:gd name="connsiteY3-18" fmla="*/ 267 h 879381"/>
              <a:gd name="connsiteX4-19" fmla="*/ 12096947 w 12096947"/>
              <a:gd name="connsiteY4-20" fmla="*/ 879381 h 879381"/>
              <a:gd name="connsiteX5-21" fmla="*/ 0 w 12096947"/>
              <a:gd name="connsiteY5-22" fmla="*/ 879381 h 879381"/>
              <a:gd name="connsiteX6" fmla="*/ 0 w 12096947"/>
              <a:gd name="connsiteY6" fmla="*/ 267 h 879381"/>
              <a:gd name="connsiteX0-23" fmla="*/ 0 w 12096947"/>
              <a:gd name="connsiteY0-24" fmla="*/ 150873 h 1029987"/>
              <a:gd name="connsiteX1-25" fmla="*/ 1592132 w 12096947"/>
              <a:gd name="connsiteY1-26" fmla="*/ 150606 h 1029987"/>
              <a:gd name="connsiteX2-27" fmla="*/ 4270786 w 12096947"/>
              <a:gd name="connsiteY2-28" fmla="*/ 0 h 1029987"/>
              <a:gd name="connsiteX3-29" fmla="*/ 12096947 w 12096947"/>
              <a:gd name="connsiteY3-30" fmla="*/ 150873 h 1029987"/>
              <a:gd name="connsiteX4-31" fmla="*/ 12096947 w 12096947"/>
              <a:gd name="connsiteY4-32" fmla="*/ 1029987 h 1029987"/>
              <a:gd name="connsiteX5-33" fmla="*/ 0 w 12096947"/>
              <a:gd name="connsiteY5-34" fmla="*/ 1029987 h 1029987"/>
              <a:gd name="connsiteX6-35" fmla="*/ 0 w 12096947"/>
              <a:gd name="connsiteY6-36" fmla="*/ 150873 h 1029987"/>
              <a:gd name="connsiteX0-37" fmla="*/ 0 w 12096947"/>
              <a:gd name="connsiteY0-38" fmla="*/ 193904 h 1073018"/>
              <a:gd name="connsiteX1-39" fmla="*/ 1538344 w 12096947"/>
              <a:gd name="connsiteY1-40" fmla="*/ 0 h 1073018"/>
              <a:gd name="connsiteX2-41" fmla="*/ 4270786 w 12096947"/>
              <a:gd name="connsiteY2-42" fmla="*/ 43031 h 1073018"/>
              <a:gd name="connsiteX3-43" fmla="*/ 12096947 w 12096947"/>
              <a:gd name="connsiteY3-44" fmla="*/ 193904 h 1073018"/>
              <a:gd name="connsiteX4-45" fmla="*/ 12096947 w 12096947"/>
              <a:gd name="connsiteY4-46" fmla="*/ 1073018 h 1073018"/>
              <a:gd name="connsiteX5-47" fmla="*/ 0 w 12096947"/>
              <a:gd name="connsiteY5-48" fmla="*/ 1073018 h 1073018"/>
              <a:gd name="connsiteX6-49" fmla="*/ 0 w 12096947"/>
              <a:gd name="connsiteY6-50" fmla="*/ 193904 h 1073018"/>
              <a:gd name="connsiteX0-51" fmla="*/ 0 w 12096947"/>
              <a:gd name="connsiteY0-52" fmla="*/ 193904 h 1073018"/>
              <a:gd name="connsiteX1-53" fmla="*/ 1538344 w 12096947"/>
              <a:gd name="connsiteY1-54" fmla="*/ 0 h 1073018"/>
              <a:gd name="connsiteX2-55" fmla="*/ 4270786 w 12096947"/>
              <a:gd name="connsiteY2-56" fmla="*/ 43031 h 1073018"/>
              <a:gd name="connsiteX3-57" fmla="*/ 6906409 w 12096947"/>
              <a:gd name="connsiteY3-58" fmla="*/ 96819 h 1073018"/>
              <a:gd name="connsiteX4-59" fmla="*/ 12096947 w 12096947"/>
              <a:gd name="connsiteY4-60" fmla="*/ 193904 h 1073018"/>
              <a:gd name="connsiteX5-61" fmla="*/ 12096947 w 12096947"/>
              <a:gd name="connsiteY5-62" fmla="*/ 1073018 h 1073018"/>
              <a:gd name="connsiteX6-63" fmla="*/ 0 w 12096947"/>
              <a:gd name="connsiteY6-64" fmla="*/ 1073018 h 1073018"/>
              <a:gd name="connsiteX7" fmla="*/ 0 w 12096947"/>
              <a:gd name="connsiteY7" fmla="*/ 193904 h 1073018"/>
              <a:gd name="connsiteX0-65" fmla="*/ 0 w 12096947"/>
              <a:gd name="connsiteY0-66" fmla="*/ 193904 h 1073018"/>
              <a:gd name="connsiteX1-67" fmla="*/ 1538344 w 12096947"/>
              <a:gd name="connsiteY1-68" fmla="*/ 0 h 1073018"/>
              <a:gd name="connsiteX2-69" fmla="*/ 4270786 w 12096947"/>
              <a:gd name="connsiteY2-70" fmla="*/ 43031 h 1073018"/>
              <a:gd name="connsiteX3-71" fmla="*/ 7100047 w 12096947"/>
              <a:gd name="connsiteY3-72" fmla="*/ 43031 h 1073018"/>
              <a:gd name="connsiteX4-73" fmla="*/ 12096947 w 12096947"/>
              <a:gd name="connsiteY4-74" fmla="*/ 193904 h 1073018"/>
              <a:gd name="connsiteX5-75" fmla="*/ 12096947 w 12096947"/>
              <a:gd name="connsiteY5-76" fmla="*/ 1073018 h 1073018"/>
              <a:gd name="connsiteX6-77" fmla="*/ 0 w 12096947"/>
              <a:gd name="connsiteY6-78" fmla="*/ 1073018 h 1073018"/>
              <a:gd name="connsiteX7-79" fmla="*/ 0 w 12096947"/>
              <a:gd name="connsiteY7-80" fmla="*/ 193904 h 1073018"/>
              <a:gd name="connsiteX0-81" fmla="*/ 0 w 12096947"/>
              <a:gd name="connsiteY0-82" fmla="*/ 193904 h 1073018"/>
              <a:gd name="connsiteX1-83" fmla="*/ 1538344 w 12096947"/>
              <a:gd name="connsiteY1-84" fmla="*/ 0 h 1073018"/>
              <a:gd name="connsiteX2-85" fmla="*/ 4270786 w 12096947"/>
              <a:gd name="connsiteY2-86" fmla="*/ 43031 h 1073018"/>
              <a:gd name="connsiteX3-87" fmla="*/ 7100047 w 12096947"/>
              <a:gd name="connsiteY3-88" fmla="*/ 43031 h 1073018"/>
              <a:gd name="connsiteX4-89" fmla="*/ 9230061 w 12096947"/>
              <a:gd name="connsiteY4-90" fmla="*/ 118335 h 1073018"/>
              <a:gd name="connsiteX5-91" fmla="*/ 12096947 w 12096947"/>
              <a:gd name="connsiteY5-92" fmla="*/ 193904 h 1073018"/>
              <a:gd name="connsiteX6-93" fmla="*/ 12096947 w 12096947"/>
              <a:gd name="connsiteY6-94" fmla="*/ 1073018 h 1073018"/>
              <a:gd name="connsiteX7-95" fmla="*/ 0 w 12096947"/>
              <a:gd name="connsiteY7-96" fmla="*/ 1073018 h 1073018"/>
              <a:gd name="connsiteX8" fmla="*/ 0 w 12096947"/>
              <a:gd name="connsiteY8" fmla="*/ 193904 h 1073018"/>
              <a:gd name="connsiteX0-97" fmla="*/ 0 w 12096947"/>
              <a:gd name="connsiteY0-98" fmla="*/ 193904 h 1073018"/>
              <a:gd name="connsiteX1-99" fmla="*/ 1538344 w 12096947"/>
              <a:gd name="connsiteY1-100" fmla="*/ 0 h 1073018"/>
              <a:gd name="connsiteX2-101" fmla="*/ 4270786 w 12096947"/>
              <a:gd name="connsiteY2-102" fmla="*/ 43031 h 1073018"/>
              <a:gd name="connsiteX3-103" fmla="*/ 7100047 w 12096947"/>
              <a:gd name="connsiteY3-104" fmla="*/ 43031 h 1073018"/>
              <a:gd name="connsiteX4-105" fmla="*/ 9509759 w 12096947"/>
              <a:gd name="connsiteY4-106" fmla="*/ 215154 h 1073018"/>
              <a:gd name="connsiteX5-107" fmla="*/ 12096947 w 12096947"/>
              <a:gd name="connsiteY5-108" fmla="*/ 193904 h 1073018"/>
              <a:gd name="connsiteX6-109" fmla="*/ 12096947 w 12096947"/>
              <a:gd name="connsiteY6-110" fmla="*/ 1073018 h 1073018"/>
              <a:gd name="connsiteX7-111" fmla="*/ 0 w 12096947"/>
              <a:gd name="connsiteY7-112" fmla="*/ 1073018 h 1073018"/>
              <a:gd name="connsiteX8-113" fmla="*/ 0 w 12096947"/>
              <a:gd name="connsiteY8-114" fmla="*/ 193904 h 1073018"/>
              <a:gd name="connsiteX0-115" fmla="*/ 0 w 12096947"/>
              <a:gd name="connsiteY0-116" fmla="*/ 193904 h 1073018"/>
              <a:gd name="connsiteX1-117" fmla="*/ 1538344 w 12096947"/>
              <a:gd name="connsiteY1-118" fmla="*/ 0 h 1073018"/>
              <a:gd name="connsiteX2-119" fmla="*/ 4270786 w 12096947"/>
              <a:gd name="connsiteY2-120" fmla="*/ 43031 h 1073018"/>
              <a:gd name="connsiteX3-121" fmla="*/ 7100047 w 12096947"/>
              <a:gd name="connsiteY3-122" fmla="*/ 43031 h 1073018"/>
              <a:gd name="connsiteX4-123" fmla="*/ 9509759 w 12096947"/>
              <a:gd name="connsiteY4-124" fmla="*/ 215154 h 1073018"/>
              <a:gd name="connsiteX5-125" fmla="*/ 12096947 w 12096947"/>
              <a:gd name="connsiteY5-126" fmla="*/ 193904 h 1073018"/>
              <a:gd name="connsiteX6-127" fmla="*/ 12096947 w 12096947"/>
              <a:gd name="connsiteY6-128" fmla="*/ 1073018 h 1073018"/>
              <a:gd name="connsiteX7-129" fmla="*/ 0 w 12096947"/>
              <a:gd name="connsiteY7-130" fmla="*/ 1073018 h 1073018"/>
              <a:gd name="connsiteX8-131" fmla="*/ 0 w 12096947"/>
              <a:gd name="connsiteY8-132" fmla="*/ 193904 h 1073018"/>
              <a:gd name="connsiteX0-133" fmla="*/ 0 w 12096947"/>
              <a:gd name="connsiteY0-134" fmla="*/ 193904 h 1073018"/>
              <a:gd name="connsiteX1-135" fmla="*/ 1538344 w 12096947"/>
              <a:gd name="connsiteY1-136" fmla="*/ 0 h 1073018"/>
              <a:gd name="connsiteX2-137" fmla="*/ 4270786 w 12096947"/>
              <a:gd name="connsiteY2-138" fmla="*/ 43031 h 1073018"/>
              <a:gd name="connsiteX3-139" fmla="*/ 7100047 w 12096947"/>
              <a:gd name="connsiteY3-140" fmla="*/ 43031 h 1073018"/>
              <a:gd name="connsiteX4-141" fmla="*/ 9509759 w 12096947"/>
              <a:gd name="connsiteY4-142" fmla="*/ 215154 h 1073018"/>
              <a:gd name="connsiteX5-143" fmla="*/ 12096947 w 12096947"/>
              <a:gd name="connsiteY5-144" fmla="*/ 193904 h 1073018"/>
              <a:gd name="connsiteX6-145" fmla="*/ 12096947 w 12096947"/>
              <a:gd name="connsiteY6-146" fmla="*/ 1073018 h 1073018"/>
              <a:gd name="connsiteX7-147" fmla="*/ 0 w 12096947"/>
              <a:gd name="connsiteY7-148" fmla="*/ 1073018 h 1073018"/>
              <a:gd name="connsiteX8-149" fmla="*/ 0 w 12096947"/>
              <a:gd name="connsiteY8-150" fmla="*/ 193904 h 1073018"/>
              <a:gd name="connsiteX0-151" fmla="*/ 0 w 12096947"/>
              <a:gd name="connsiteY0-152" fmla="*/ 193904 h 1073018"/>
              <a:gd name="connsiteX1-153" fmla="*/ 1538344 w 12096947"/>
              <a:gd name="connsiteY1-154" fmla="*/ 0 h 1073018"/>
              <a:gd name="connsiteX2-155" fmla="*/ 4270786 w 12096947"/>
              <a:gd name="connsiteY2-156" fmla="*/ 43031 h 1073018"/>
              <a:gd name="connsiteX3-157" fmla="*/ 7100047 w 12096947"/>
              <a:gd name="connsiteY3-158" fmla="*/ 43031 h 1073018"/>
              <a:gd name="connsiteX4-159" fmla="*/ 9509759 w 12096947"/>
              <a:gd name="connsiteY4-160" fmla="*/ 215154 h 1073018"/>
              <a:gd name="connsiteX5-161" fmla="*/ 12096947 w 12096947"/>
              <a:gd name="connsiteY5-162" fmla="*/ 193904 h 1073018"/>
              <a:gd name="connsiteX6-163" fmla="*/ 12096947 w 12096947"/>
              <a:gd name="connsiteY6-164" fmla="*/ 1073018 h 1073018"/>
              <a:gd name="connsiteX7-165" fmla="*/ 0 w 12096947"/>
              <a:gd name="connsiteY7-166" fmla="*/ 1073018 h 1073018"/>
              <a:gd name="connsiteX8-167" fmla="*/ 0 w 12096947"/>
              <a:gd name="connsiteY8-168" fmla="*/ 193904 h 1073018"/>
              <a:gd name="connsiteX0-169" fmla="*/ 0 w 12096947"/>
              <a:gd name="connsiteY0-170" fmla="*/ 193904 h 1073018"/>
              <a:gd name="connsiteX1-171" fmla="*/ 1538344 w 12096947"/>
              <a:gd name="connsiteY1-172" fmla="*/ 0 h 1073018"/>
              <a:gd name="connsiteX2-173" fmla="*/ 4270786 w 12096947"/>
              <a:gd name="connsiteY2-174" fmla="*/ 43031 h 1073018"/>
              <a:gd name="connsiteX3-175" fmla="*/ 7100047 w 12096947"/>
              <a:gd name="connsiteY3-176" fmla="*/ 43031 h 1073018"/>
              <a:gd name="connsiteX4-177" fmla="*/ 9509759 w 12096947"/>
              <a:gd name="connsiteY4-178" fmla="*/ 215154 h 1073018"/>
              <a:gd name="connsiteX5-179" fmla="*/ 12096947 w 12096947"/>
              <a:gd name="connsiteY5-180" fmla="*/ 193904 h 1073018"/>
              <a:gd name="connsiteX6-181" fmla="*/ 12096947 w 12096947"/>
              <a:gd name="connsiteY6-182" fmla="*/ 1073018 h 1073018"/>
              <a:gd name="connsiteX7-183" fmla="*/ 0 w 12096947"/>
              <a:gd name="connsiteY7-184" fmla="*/ 1073018 h 1073018"/>
              <a:gd name="connsiteX8-185" fmla="*/ 0 w 12096947"/>
              <a:gd name="connsiteY8-186" fmla="*/ 193904 h 1073018"/>
              <a:gd name="connsiteX0-187" fmla="*/ 0 w 12096947"/>
              <a:gd name="connsiteY0-188" fmla="*/ 197065 h 1076179"/>
              <a:gd name="connsiteX1-189" fmla="*/ 1538344 w 12096947"/>
              <a:gd name="connsiteY1-190" fmla="*/ 3161 h 1076179"/>
              <a:gd name="connsiteX2-191" fmla="*/ 4270786 w 12096947"/>
              <a:gd name="connsiteY2-192" fmla="*/ 46192 h 1076179"/>
              <a:gd name="connsiteX3-193" fmla="*/ 7100047 w 12096947"/>
              <a:gd name="connsiteY3-194" fmla="*/ 46192 h 1076179"/>
              <a:gd name="connsiteX4-195" fmla="*/ 9509759 w 12096947"/>
              <a:gd name="connsiteY4-196" fmla="*/ 218315 h 1076179"/>
              <a:gd name="connsiteX5-197" fmla="*/ 12096947 w 12096947"/>
              <a:gd name="connsiteY5-198" fmla="*/ 197065 h 1076179"/>
              <a:gd name="connsiteX6-199" fmla="*/ 12096947 w 12096947"/>
              <a:gd name="connsiteY6-200" fmla="*/ 1076179 h 1076179"/>
              <a:gd name="connsiteX7-201" fmla="*/ 0 w 12096947"/>
              <a:gd name="connsiteY7-202" fmla="*/ 1076179 h 1076179"/>
              <a:gd name="connsiteX8-203" fmla="*/ 0 w 12096947"/>
              <a:gd name="connsiteY8-204" fmla="*/ 197065 h 1076179"/>
              <a:gd name="connsiteX0-205" fmla="*/ 0 w 12096947"/>
              <a:gd name="connsiteY0-206" fmla="*/ 194336 h 1073450"/>
              <a:gd name="connsiteX1-207" fmla="*/ 1538344 w 12096947"/>
              <a:gd name="connsiteY1-208" fmla="*/ 432 h 1073450"/>
              <a:gd name="connsiteX2-209" fmla="*/ 4270786 w 12096947"/>
              <a:gd name="connsiteY2-210" fmla="*/ 43463 h 1073450"/>
              <a:gd name="connsiteX3-211" fmla="*/ 7100047 w 12096947"/>
              <a:gd name="connsiteY3-212" fmla="*/ 43463 h 1073450"/>
              <a:gd name="connsiteX4-213" fmla="*/ 9509759 w 12096947"/>
              <a:gd name="connsiteY4-214" fmla="*/ 215586 h 1073450"/>
              <a:gd name="connsiteX5-215" fmla="*/ 12096947 w 12096947"/>
              <a:gd name="connsiteY5-216" fmla="*/ 194336 h 1073450"/>
              <a:gd name="connsiteX6-217" fmla="*/ 12096947 w 12096947"/>
              <a:gd name="connsiteY6-218" fmla="*/ 1073450 h 1073450"/>
              <a:gd name="connsiteX7-219" fmla="*/ 0 w 12096947"/>
              <a:gd name="connsiteY7-220" fmla="*/ 1073450 h 1073450"/>
              <a:gd name="connsiteX8-221" fmla="*/ 0 w 12096947"/>
              <a:gd name="connsiteY8-222" fmla="*/ 194336 h 1073450"/>
              <a:gd name="connsiteX0-223" fmla="*/ 0 w 12096947"/>
              <a:gd name="connsiteY0-224" fmla="*/ 193946 h 1073060"/>
              <a:gd name="connsiteX1-225" fmla="*/ 1538344 w 12096947"/>
              <a:gd name="connsiteY1-226" fmla="*/ 42 h 1073060"/>
              <a:gd name="connsiteX2-227" fmla="*/ 4270786 w 12096947"/>
              <a:gd name="connsiteY2-228" fmla="*/ 43073 h 1073060"/>
              <a:gd name="connsiteX3-229" fmla="*/ 7100047 w 12096947"/>
              <a:gd name="connsiteY3-230" fmla="*/ 43073 h 1073060"/>
              <a:gd name="connsiteX4-231" fmla="*/ 9509759 w 12096947"/>
              <a:gd name="connsiteY4-232" fmla="*/ 215196 h 1073060"/>
              <a:gd name="connsiteX5-233" fmla="*/ 12096947 w 12096947"/>
              <a:gd name="connsiteY5-234" fmla="*/ 193946 h 1073060"/>
              <a:gd name="connsiteX6-235" fmla="*/ 12096947 w 12096947"/>
              <a:gd name="connsiteY6-236" fmla="*/ 1073060 h 1073060"/>
              <a:gd name="connsiteX7-237" fmla="*/ 0 w 12096947"/>
              <a:gd name="connsiteY7-238" fmla="*/ 1073060 h 1073060"/>
              <a:gd name="connsiteX8-239" fmla="*/ 0 w 12096947"/>
              <a:gd name="connsiteY8-240" fmla="*/ 193946 h 1073060"/>
              <a:gd name="connsiteX0-241" fmla="*/ 0 w 12096947"/>
              <a:gd name="connsiteY0-242" fmla="*/ 150873 h 1029987"/>
              <a:gd name="connsiteX1-243" fmla="*/ 1613061 w 12096947"/>
              <a:gd name="connsiteY1-244" fmla="*/ 36817 h 1029987"/>
              <a:gd name="connsiteX2-245" fmla="*/ 4270786 w 12096947"/>
              <a:gd name="connsiteY2-246" fmla="*/ 0 h 1029987"/>
              <a:gd name="connsiteX3-247" fmla="*/ 7100047 w 12096947"/>
              <a:gd name="connsiteY3-248" fmla="*/ 0 h 1029987"/>
              <a:gd name="connsiteX4-249" fmla="*/ 9509759 w 12096947"/>
              <a:gd name="connsiteY4-250" fmla="*/ 172123 h 1029987"/>
              <a:gd name="connsiteX5-251" fmla="*/ 12096947 w 12096947"/>
              <a:gd name="connsiteY5-252" fmla="*/ 150873 h 1029987"/>
              <a:gd name="connsiteX6-253" fmla="*/ 12096947 w 12096947"/>
              <a:gd name="connsiteY6-254" fmla="*/ 1029987 h 1029987"/>
              <a:gd name="connsiteX7-255" fmla="*/ 0 w 12096947"/>
              <a:gd name="connsiteY7-256" fmla="*/ 1029987 h 1029987"/>
              <a:gd name="connsiteX8-257" fmla="*/ 0 w 12096947"/>
              <a:gd name="connsiteY8-258" fmla="*/ 150873 h 1029987"/>
              <a:gd name="connsiteX0-259" fmla="*/ 0 w 12096947"/>
              <a:gd name="connsiteY0-260" fmla="*/ 150873 h 1029987"/>
              <a:gd name="connsiteX1-261" fmla="*/ 1613061 w 12096947"/>
              <a:gd name="connsiteY1-262" fmla="*/ 36817 h 1029987"/>
              <a:gd name="connsiteX2-263" fmla="*/ 4270786 w 12096947"/>
              <a:gd name="connsiteY2-264" fmla="*/ 0 h 1029987"/>
              <a:gd name="connsiteX3-265" fmla="*/ 7100047 w 12096947"/>
              <a:gd name="connsiteY3-266" fmla="*/ 0 h 1029987"/>
              <a:gd name="connsiteX4-267" fmla="*/ 9509759 w 12096947"/>
              <a:gd name="connsiteY4-268" fmla="*/ 172123 h 1029987"/>
              <a:gd name="connsiteX5-269" fmla="*/ 12096947 w 12096947"/>
              <a:gd name="connsiteY5-270" fmla="*/ 150873 h 1029987"/>
              <a:gd name="connsiteX6-271" fmla="*/ 12096947 w 12096947"/>
              <a:gd name="connsiteY6-272" fmla="*/ 1029987 h 1029987"/>
              <a:gd name="connsiteX7-273" fmla="*/ 0 w 12096947"/>
              <a:gd name="connsiteY7-274" fmla="*/ 1029987 h 1029987"/>
              <a:gd name="connsiteX8-275" fmla="*/ 0 w 12096947"/>
              <a:gd name="connsiteY8-276" fmla="*/ 150873 h 1029987"/>
              <a:gd name="connsiteX0-277" fmla="*/ 0 w 12096947"/>
              <a:gd name="connsiteY0-278" fmla="*/ 150873 h 1029987"/>
              <a:gd name="connsiteX1-279" fmla="*/ 1613061 w 12096947"/>
              <a:gd name="connsiteY1-280" fmla="*/ 36817 h 1029987"/>
              <a:gd name="connsiteX2-281" fmla="*/ 4206743 w 12096947"/>
              <a:gd name="connsiteY2-282" fmla="*/ 49904 h 1029987"/>
              <a:gd name="connsiteX3-283" fmla="*/ 7100047 w 12096947"/>
              <a:gd name="connsiteY3-284" fmla="*/ 0 h 1029987"/>
              <a:gd name="connsiteX4-285" fmla="*/ 9509759 w 12096947"/>
              <a:gd name="connsiteY4-286" fmla="*/ 172123 h 1029987"/>
              <a:gd name="connsiteX5-287" fmla="*/ 12096947 w 12096947"/>
              <a:gd name="connsiteY5-288" fmla="*/ 150873 h 1029987"/>
              <a:gd name="connsiteX6-289" fmla="*/ 12096947 w 12096947"/>
              <a:gd name="connsiteY6-290" fmla="*/ 1029987 h 1029987"/>
              <a:gd name="connsiteX7-291" fmla="*/ 0 w 12096947"/>
              <a:gd name="connsiteY7-292" fmla="*/ 1029987 h 1029987"/>
              <a:gd name="connsiteX8-293" fmla="*/ 0 w 12096947"/>
              <a:gd name="connsiteY8-294" fmla="*/ 150873 h 1029987"/>
              <a:gd name="connsiteX0-295" fmla="*/ 0 w 12096947"/>
              <a:gd name="connsiteY0-296" fmla="*/ 317234 h 1196348"/>
              <a:gd name="connsiteX1-297" fmla="*/ 1613061 w 12096947"/>
              <a:gd name="connsiteY1-298" fmla="*/ 203178 h 1196348"/>
              <a:gd name="connsiteX2-299" fmla="*/ 4206743 w 12096947"/>
              <a:gd name="connsiteY2-300" fmla="*/ 216265 h 1196348"/>
              <a:gd name="connsiteX3-301" fmla="*/ 7100047 w 12096947"/>
              <a:gd name="connsiteY3-302" fmla="*/ 166361 h 1196348"/>
              <a:gd name="connsiteX4-303" fmla="*/ 9509759 w 12096947"/>
              <a:gd name="connsiteY4-304" fmla="*/ 338484 h 1196348"/>
              <a:gd name="connsiteX5-305" fmla="*/ 12096947 w 12096947"/>
              <a:gd name="connsiteY5-306" fmla="*/ 317234 h 1196348"/>
              <a:gd name="connsiteX6-307" fmla="*/ 12096947 w 12096947"/>
              <a:gd name="connsiteY6-308" fmla="*/ 1196348 h 1196348"/>
              <a:gd name="connsiteX7-309" fmla="*/ 0 w 12096947"/>
              <a:gd name="connsiteY7-310" fmla="*/ 1196348 h 1196348"/>
              <a:gd name="connsiteX8-311" fmla="*/ 0 w 12096947"/>
              <a:gd name="connsiteY8-312" fmla="*/ 317234 h 1196348"/>
              <a:gd name="connsiteX0-313" fmla="*/ 0 w 12096947"/>
              <a:gd name="connsiteY0-314" fmla="*/ 317234 h 1196348"/>
              <a:gd name="connsiteX1-315" fmla="*/ 1613061 w 12096947"/>
              <a:gd name="connsiteY1-316" fmla="*/ 203178 h 1196348"/>
              <a:gd name="connsiteX2-317" fmla="*/ 4206743 w 12096947"/>
              <a:gd name="connsiteY2-318" fmla="*/ 216265 h 1196348"/>
              <a:gd name="connsiteX3-319" fmla="*/ 7100047 w 12096947"/>
              <a:gd name="connsiteY3-320" fmla="*/ 166361 h 1196348"/>
              <a:gd name="connsiteX4-321" fmla="*/ 9509759 w 12096947"/>
              <a:gd name="connsiteY4-322" fmla="*/ 338484 h 1196348"/>
              <a:gd name="connsiteX5-323" fmla="*/ 12096947 w 12096947"/>
              <a:gd name="connsiteY5-324" fmla="*/ 317234 h 1196348"/>
              <a:gd name="connsiteX6-325" fmla="*/ 12096947 w 12096947"/>
              <a:gd name="connsiteY6-326" fmla="*/ 1196348 h 1196348"/>
              <a:gd name="connsiteX7-327" fmla="*/ 0 w 12096947"/>
              <a:gd name="connsiteY7-328" fmla="*/ 1196348 h 1196348"/>
              <a:gd name="connsiteX8-329" fmla="*/ 0 w 12096947"/>
              <a:gd name="connsiteY8-330" fmla="*/ 317234 h 1196348"/>
              <a:gd name="connsiteX0-331" fmla="*/ 0 w 12096947"/>
              <a:gd name="connsiteY0-332" fmla="*/ 317234 h 1196348"/>
              <a:gd name="connsiteX1-333" fmla="*/ 1613061 w 12096947"/>
              <a:gd name="connsiteY1-334" fmla="*/ 203178 h 1196348"/>
              <a:gd name="connsiteX2-335" fmla="*/ 4206743 w 12096947"/>
              <a:gd name="connsiteY2-336" fmla="*/ 216265 h 1196348"/>
              <a:gd name="connsiteX3-337" fmla="*/ 7100047 w 12096947"/>
              <a:gd name="connsiteY3-338" fmla="*/ 166361 h 1196348"/>
              <a:gd name="connsiteX4-339" fmla="*/ 9509759 w 12096947"/>
              <a:gd name="connsiteY4-340" fmla="*/ 338484 h 1196348"/>
              <a:gd name="connsiteX5-341" fmla="*/ 12096947 w 12096947"/>
              <a:gd name="connsiteY5-342" fmla="*/ 317234 h 1196348"/>
              <a:gd name="connsiteX6-343" fmla="*/ 12096947 w 12096947"/>
              <a:gd name="connsiteY6-344" fmla="*/ 1196348 h 1196348"/>
              <a:gd name="connsiteX7-345" fmla="*/ 0 w 12096947"/>
              <a:gd name="connsiteY7-346" fmla="*/ 1196348 h 1196348"/>
              <a:gd name="connsiteX8-347" fmla="*/ 0 w 12096947"/>
              <a:gd name="connsiteY8-348" fmla="*/ 317234 h 1196348"/>
              <a:gd name="connsiteX0-349" fmla="*/ 0 w 12096947"/>
              <a:gd name="connsiteY0-350" fmla="*/ 317234 h 1196348"/>
              <a:gd name="connsiteX1-351" fmla="*/ 1613061 w 12096947"/>
              <a:gd name="connsiteY1-352" fmla="*/ 203178 h 1196348"/>
              <a:gd name="connsiteX2-353" fmla="*/ 4206743 w 12096947"/>
              <a:gd name="connsiteY2-354" fmla="*/ 216265 h 1196348"/>
              <a:gd name="connsiteX3-355" fmla="*/ 7100047 w 12096947"/>
              <a:gd name="connsiteY3-356" fmla="*/ 166361 h 1196348"/>
              <a:gd name="connsiteX4-357" fmla="*/ 9509759 w 12096947"/>
              <a:gd name="connsiteY4-358" fmla="*/ 338484 h 1196348"/>
              <a:gd name="connsiteX5-359" fmla="*/ 12096947 w 12096947"/>
              <a:gd name="connsiteY5-360" fmla="*/ 317234 h 1196348"/>
              <a:gd name="connsiteX6-361" fmla="*/ 12096947 w 12096947"/>
              <a:gd name="connsiteY6-362" fmla="*/ 1196348 h 1196348"/>
              <a:gd name="connsiteX7-363" fmla="*/ 0 w 12096947"/>
              <a:gd name="connsiteY7-364" fmla="*/ 1196348 h 1196348"/>
              <a:gd name="connsiteX8-365" fmla="*/ 0 w 12096947"/>
              <a:gd name="connsiteY8-366" fmla="*/ 317234 h 1196348"/>
              <a:gd name="connsiteX0-367" fmla="*/ 0 w 12096947"/>
              <a:gd name="connsiteY0-368" fmla="*/ 317234 h 1196348"/>
              <a:gd name="connsiteX1-369" fmla="*/ 1613061 w 12096947"/>
              <a:gd name="connsiteY1-370" fmla="*/ 203178 h 1196348"/>
              <a:gd name="connsiteX2-371" fmla="*/ 4206743 w 12096947"/>
              <a:gd name="connsiteY2-372" fmla="*/ 216265 h 1196348"/>
              <a:gd name="connsiteX3-373" fmla="*/ 7100047 w 12096947"/>
              <a:gd name="connsiteY3-374" fmla="*/ 166361 h 1196348"/>
              <a:gd name="connsiteX4-375" fmla="*/ 9509759 w 12096947"/>
              <a:gd name="connsiteY4-376" fmla="*/ 338484 h 1196348"/>
              <a:gd name="connsiteX5-377" fmla="*/ 12096947 w 12096947"/>
              <a:gd name="connsiteY5-378" fmla="*/ 317234 h 1196348"/>
              <a:gd name="connsiteX6-379" fmla="*/ 12096947 w 12096947"/>
              <a:gd name="connsiteY6-380" fmla="*/ 1196348 h 1196348"/>
              <a:gd name="connsiteX7-381" fmla="*/ 0 w 12096947"/>
              <a:gd name="connsiteY7-382" fmla="*/ 1196348 h 1196348"/>
              <a:gd name="connsiteX8-383" fmla="*/ 0 w 12096947"/>
              <a:gd name="connsiteY8-384" fmla="*/ 317234 h 1196348"/>
              <a:gd name="connsiteX0-385" fmla="*/ 0 w 12096947"/>
              <a:gd name="connsiteY0-386" fmla="*/ 202582 h 1081696"/>
              <a:gd name="connsiteX1-387" fmla="*/ 1613061 w 12096947"/>
              <a:gd name="connsiteY1-388" fmla="*/ 88526 h 1081696"/>
              <a:gd name="connsiteX2-389" fmla="*/ 4206743 w 12096947"/>
              <a:gd name="connsiteY2-390" fmla="*/ 101613 h 1081696"/>
              <a:gd name="connsiteX3-391" fmla="*/ 7100047 w 12096947"/>
              <a:gd name="connsiteY3-392" fmla="*/ 51709 h 1081696"/>
              <a:gd name="connsiteX4-393" fmla="*/ 9509759 w 12096947"/>
              <a:gd name="connsiteY4-394" fmla="*/ 223832 h 1081696"/>
              <a:gd name="connsiteX5-395" fmla="*/ 12096947 w 12096947"/>
              <a:gd name="connsiteY5-396" fmla="*/ 202582 h 1081696"/>
              <a:gd name="connsiteX6-397" fmla="*/ 12096947 w 12096947"/>
              <a:gd name="connsiteY6-398" fmla="*/ 1081696 h 1081696"/>
              <a:gd name="connsiteX7-399" fmla="*/ 0 w 12096947"/>
              <a:gd name="connsiteY7-400" fmla="*/ 1081696 h 1081696"/>
              <a:gd name="connsiteX8-401" fmla="*/ 0 w 12096947"/>
              <a:gd name="connsiteY8-402" fmla="*/ 202582 h 1081696"/>
              <a:gd name="connsiteX0-403" fmla="*/ 0 w 12096947"/>
              <a:gd name="connsiteY0-404" fmla="*/ 150873 h 1029987"/>
              <a:gd name="connsiteX1-405" fmla="*/ 1613061 w 12096947"/>
              <a:gd name="connsiteY1-406" fmla="*/ 36817 h 1029987"/>
              <a:gd name="connsiteX2-407" fmla="*/ 4206743 w 12096947"/>
              <a:gd name="connsiteY2-408" fmla="*/ 49904 h 1029987"/>
              <a:gd name="connsiteX3-409" fmla="*/ 7100047 w 12096947"/>
              <a:gd name="connsiteY3-410" fmla="*/ 0 h 1029987"/>
              <a:gd name="connsiteX4-411" fmla="*/ 9509759 w 12096947"/>
              <a:gd name="connsiteY4-412" fmla="*/ 172123 h 1029987"/>
              <a:gd name="connsiteX5-413" fmla="*/ 12096947 w 12096947"/>
              <a:gd name="connsiteY5-414" fmla="*/ 150873 h 1029987"/>
              <a:gd name="connsiteX6-415" fmla="*/ 12096947 w 12096947"/>
              <a:gd name="connsiteY6-416" fmla="*/ 1029987 h 1029987"/>
              <a:gd name="connsiteX7-417" fmla="*/ 0 w 12096947"/>
              <a:gd name="connsiteY7-418" fmla="*/ 1029987 h 1029987"/>
              <a:gd name="connsiteX8-419" fmla="*/ 0 w 12096947"/>
              <a:gd name="connsiteY8-420" fmla="*/ 150873 h 1029987"/>
              <a:gd name="connsiteX0-421" fmla="*/ 0 w 12096947"/>
              <a:gd name="connsiteY0-422" fmla="*/ 150873 h 1029987"/>
              <a:gd name="connsiteX1-423" fmla="*/ 1613061 w 12096947"/>
              <a:gd name="connsiteY1-424" fmla="*/ 36817 h 1029987"/>
              <a:gd name="connsiteX2-425" fmla="*/ 4206743 w 12096947"/>
              <a:gd name="connsiteY2-426" fmla="*/ 49904 h 1029987"/>
              <a:gd name="connsiteX3-427" fmla="*/ 7100047 w 12096947"/>
              <a:gd name="connsiteY3-428" fmla="*/ 0 h 1029987"/>
              <a:gd name="connsiteX4-429" fmla="*/ 9509759 w 12096947"/>
              <a:gd name="connsiteY4-430" fmla="*/ 172123 h 1029987"/>
              <a:gd name="connsiteX5-431" fmla="*/ 12096947 w 12096947"/>
              <a:gd name="connsiteY5-432" fmla="*/ 150873 h 1029987"/>
              <a:gd name="connsiteX6-433" fmla="*/ 12096947 w 12096947"/>
              <a:gd name="connsiteY6-434" fmla="*/ 1029987 h 1029987"/>
              <a:gd name="connsiteX7-435" fmla="*/ 0 w 12096947"/>
              <a:gd name="connsiteY7-436" fmla="*/ 1029987 h 1029987"/>
              <a:gd name="connsiteX8-437" fmla="*/ 0 w 12096947"/>
              <a:gd name="connsiteY8-438" fmla="*/ 150873 h 1029987"/>
              <a:gd name="connsiteX0-439" fmla="*/ 0 w 12096947"/>
              <a:gd name="connsiteY0-440" fmla="*/ 163742 h 1042856"/>
              <a:gd name="connsiteX1-441" fmla="*/ 1613061 w 12096947"/>
              <a:gd name="connsiteY1-442" fmla="*/ 49686 h 1042856"/>
              <a:gd name="connsiteX2-443" fmla="*/ 4206743 w 12096947"/>
              <a:gd name="connsiteY2-444" fmla="*/ 62773 h 1042856"/>
              <a:gd name="connsiteX3-445" fmla="*/ 7100047 w 12096947"/>
              <a:gd name="connsiteY3-446" fmla="*/ 12869 h 1042856"/>
              <a:gd name="connsiteX4-447" fmla="*/ 9509759 w 12096947"/>
              <a:gd name="connsiteY4-448" fmla="*/ 184992 h 1042856"/>
              <a:gd name="connsiteX5-449" fmla="*/ 12096947 w 12096947"/>
              <a:gd name="connsiteY5-450" fmla="*/ 163742 h 1042856"/>
              <a:gd name="connsiteX6-451" fmla="*/ 12096947 w 12096947"/>
              <a:gd name="connsiteY6-452" fmla="*/ 1042856 h 1042856"/>
              <a:gd name="connsiteX7-453" fmla="*/ 0 w 12096947"/>
              <a:gd name="connsiteY7-454" fmla="*/ 1042856 h 1042856"/>
              <a:gd name="connsiteX8-455" fmla="*/ 0 w 12096947"/>
              <a:gd name="connsiteY8-456" fmla="*/ 163742 h 1042856"/>
              <a:gd name="connsiteX0-457" fmla="*/ 0 w 12096947"/>
              <a:gd name="connsiteY0-458" fmla="*/ 169370 h 1048484"/>
              <a:gd name="connsiteX1-459" fmla="*/ 1613061 w 12096947"/>
              <a:gd name="connsiteY1-460" fmla="*/ 55314 h 1048484"/>
              <a:gd name="connsiteX2-461" fmla="*/ 4206743 w 12096947"/>
              <a:gd name="connsiteY2-462" fmla="*/ 68401 h 1048484"/>
              <a:gd name="connsiteX3-463" fmla="*/ 7100047 w 12096947"/>
              <a:gd name="connsiteY3-464" fmla="*/ 18497 h 1048484"/>
              <a:gd name="connsiteX4-465" fmla="*/ 9509759 w 12096947"/>
              <a:gd name="connsiteY4-466" fmla="*/ 190620 h 1048484"/>
              <a:gd name="connsiteX5-467" fmla="*/ 12096947 w 12096947"/>
              <a:gd name="connsiteY5-468" fmla="*/ 169370 h 1048484"/>
              <a:gd name="connsiteX6-469" fmla="*/ 12096947 w 12096947"/>
              <a:gd name="connsiteY6-470" fmla="*/ 1048484 h 1048484"/>
              <a:gd name="connsiteX7-471" fmla="*/ 0 w 12096947"/>
              <a:gd name="connsiteY7-472" fmla="*/ 1048484 h 1048484"/>
              <a:gd name="connsiteX8-473" fmla="*/ 0 w 12096947"/>
              <a:gd name="connsiteY8-474" fmla="*/ 169370 h 1048484"/>
              <a:gd name="connsiteX0-475" fmla="*/ 0 w 12096947"/>
              <a:gd name="connsiteY0-476" fmla="*/ 169370 h 1048484"/>
              <a:gd name="connsiteX1-477" fmla="*/ 1613061 w 12096947"/>
              <a:gd name="connsiteY1-478" fmla="*/ 55314 h 1048484"/>
              <a:gd name="connsiteX2-479" fmla="*/ 4206743 w 12096947"/>
              <a:gd name="connsiteY2-480" fmla="*/ 68401 h 1048484"/>
              <a:gd name="connsiteX3-481" fmla="*/ 7100047 w 12096947"/>
              <a:gd name="connsiteY3-482" fmla="*/ 18497 h 1048484"/>
              <a:gd name="connsiteX4-483" fmla="*/ 9509759 w 12096947"/>
              <a:gd name="connsiteY4-484" fmla="*/ 190620 h 1048484"/>
              <a:gd name="connsiteX5-485" fmla="*/ 12096947 w 12096947"/>
              <a:gd name="connsiteY5-486" fmla="*/ 169370 h 1048484"/>
              <a:gd name="connsiteX6-487" fmla="*/ 12096947 w 12096947"/>
              <a:gd name="connsiteY6-488" fmla="*/ 1048484 h 1048484"/>
              <a:gd name="connsiteX7-489" fmla="*/ 0 w 12096947"/>
              <a:gd name="connsiteY7-490" fmla="*/ 1048484 h 1048484"/>
              <a:gd name="connsiteX8-491" fmla="*/ 0 w 12096947"/>
              <a:gd name="connsiteY8-492" fmla="*/ 169370 h 1048484"/>
              <a:gd name="connsiteX0-493" fmla="*/ 0 w 12096947"/>
              <a:gd name="connsiteY0-494" fmla="*/ 168710 h 1047824"/>
              <a:gd name="connsiteX1-495" fmla="*/ 1613061 w 12096947"/>
              <a:gd name="connsiteY1-496" fmla="*/ 54654 h 1047824"/>
              <a:gd name="connsiteX2-497" fmla="*/ 4206743 w 12096947"/>
              <a:gd name="connsiteY2-498" fmla="*/ 67741 h 1047824"/>
              <a:gd name="connsiteX3-499" fmla="*/ 7100047 w 12096947"/>
              <a:gd name="connsiteY3-500" fmla="*/ 17837 h 1047824"/>
              <a:gd name="connsiteX4-501" fmla="*/ 9509759 w 12096947"/>
              <a:gd name="connsiteY4-502" fmla="*/ 189960 h 1047824"/>
              <a:gd name="connsiteX5-503" fmla="*/ 12096947 w 12096947"/>
              <a:gd name="connsiteY5-504" fmla="*/ 168710 h 1047824"/>
              <a:gd name="connsiteX6-505" fmla="*/ 12096947 w 12096947"/>
              <a:gd name="connsiteY6-506" fmla="*/ 1047824 h 1047824"/>
              <a:gd name="connsiteX7-507" fmla="*/ 0 w 12096947"/>
              <a:gd name="connsiteY7-508" fmla="*/ 1047824 h 1047824"/>
              <a:gd name="connsiteX8-509" fmla="*/ 0 w 12096947"/>
              <a:gd name="connsiteY8-510" fmla="*/ 168710 h 1047824"/>
              <a:gd name="connsiteX0-511" fmla="*/ 0 w 12096947"/>
              <a:gd name="connsiteY0-512" fmla="*/ 168710 h 1047824"/>
              <a:gd name="connsiteX1-513" fmla="*/ 1613061 w 12096947"/>
              <a:gd name="connsiteY1-514" fmla="*/ 54654 h 1047824"/>
              <a:gd name="connsiteX2-515" fmla="*/ 4206743 w 12096947"/>
              <a:gd name="connsiteY2-516" fmla="*/ 67741 h 1047824"/>
              <a:gd name="connsiteX3-517" fmla="*/ 7100047 w 12096947"/>
              <a:gd name="connsiteY3-518" fmla="*/ 17837 h 1047824"/>
              <a:gd name="connsiteX4-519" fmla="*/ 9509759 w 12096947"/>
              <a:gd name="connsiteY4-520" fmla="*/ 189960 h 1047824"/>
              <a:gd name="connsiteX5-521" fmla="*/ 12096947 w 12096947"/>
              <a:gd name="connsiteY5-522" fmla="*/ 168710 h 1047824"/>
              <a:gd name="connsiteX6-523" fmla="*/ 12096947 w 12096947"/>
              <a:gd name="connsiteY6-524" fmla="*/ 1047824 h 1047824"/>
              <a:gd name="connsiteX7-525" fmla="*/ 0 w 12096947"/>
              <a:gd name="connsiteY7-526" fmla="*/ 1047824 h 1047824"/>
              <a:gd name="connsiteX8-527" fmla="*/ 0 w 12096947"/>
              <a:gd name="connsiteY8-528" fmla="*/ 168710 h 1047824"/>
              <a:gd name="connsiteX0-529" fmla="*/ 0 w 12096947"/>
              <a:gd name="connsiteY0-530" fmla="*/ 168710 h 1047824"/>
              <a:gd name="connsiteX1-531" fmla="*/ 1613061 w 12096947"/>
              <a:gd name="connsiteY1-532" fmla="*/ 54654 h 1047824"/>
              <a:gd name="connsiteX2-533" fmla="*/ 4206743 w 12096947"/>
              <a:gd name="connsiteY2-534" fmla="*/ 67741 h 1047824"/>
              <a:gd name="connsiteX3-535" fmla="*/ 7100047 w 12096947"/>
              <a:gd name="connsiteY3-536" fmla="*/ 17837 h 1047824"/>
              <a:gd name="connsiteX4-537" fmla="*/ 9509759 w 12096947"/>
              <a:gd name="connsiteY4-538" fmla="*/ 189960 h 1047824"/>
              <a:gd name="connsiteX5-539" fmla="*/ 12086273 w 12096947"/>
              <a:gd name="connsiteY5-540" fmla="*/ 248557 h 1047824"/>
              <a:gd name="connsiteX6-541" fmla="*/ 12096947 w 12096947"/>
              <a:gd name="connsiteY6-542" fmla="*/ 1047824 h 1047824"/>
              <a:gd name="connsiteX7-543" fmla="*/ 0 w 12096947"/>
              <a:gd name="connsiteY7-544" fmla="*/ 1047824 h 1047824"/>
              <a:gd name="connsiteX8-545" fmla="*/ 0 w 12096947"/>
              <a:gd name="connsiteY8-546" fmla="*/ 168710 h 1047824"/>
              <a:gd name="connsiteX0-547" fmla="*/ 0 w 12096947"/>
              <a:gd name="connsiteY0-548" fmla="*/ 168710 h 1047824"/>
              <a:gd name="connsiteX1-549" fmla="*/ 1613061 w 12096947"/>
              <a:gd name="connsiteY1-550" fmla="*/ 54654 h 1047824"/>
              <a:gd name="connsiteX2-551" fmla="*/ 4206743 w 12096947"/>
              <a:gd name="connsiteY2-552" fmla="*/ 67741 h 1047824"/>
              <a:gd name="connsiteX3-553" fmla="*/ 7100047 w 12096947"/>
              <a:gd name="connsiteY3-554" fmla="*/ 17837 h 1047824"/>
              <a:gd name="connsiteX4-555" fmla="*/ 9509759 w 12096947"/>
              <a:gd name="connsiteY4-556" fmla="*/ 189960 h 1047824"/>
              <a:gd name="connsiteX5-557" fmla="*/ 12086273 w 12096947"/>
              <a:gd name="connsiteY5-558" fmla="*/ 248557 h 1047824"/>
              <a:gd name="connsiteX6-559" fmla="*/ 12096947 w 12096947"/>
              <a:gd name="connsiteY6-560" fmla="*/ 1047824 h 1047824"/>
              <a:gd name="connsiteX7-561" fmla="*/ 0 w 12096947"/>
              <a:gd name="connsiteY7-562" fmla="*/ 1047824 h 1047824"/>
              <a:gd name="connsiteX8-563" fmla="*/ 0 w 12096947"/>
              <a:gd name="connsiteY8-564" fmla="*/ 168710 h 1047824"/>
              <a:gd name="connsiteX0-565" fmla="*/ 0 w 12096947"/>
              <a:gd name="connsiteY0-566" fmla="*/ 168870 h 1047984"/>
              <a:gd name="connsiteX1-567" fmla="*/ 1613061 w 12096947"/>
              <a:gd name="connsiteY1-568" fmla="*/ 54814 h 1047984"/>
              <a:gd name="connsiteX2-569" fmla="*/ 4206743 w 12096947"/>
              <a:gd name="connsiteY2-570" fmla="*/ 67901 h 1047984"/>
              <a:gd name="connsiteX3-571" fmla="*/ 7100047 w 12096947"/>
              <a:gd name="connsiteY3-572" fmla="*/ 17997 h 1047984"/>
              <a:gd name="connsiteX4-573" fmla="*/ 9509759 w 12096947"/>
              <a:gd name="connsiteY4-574" fmla="*/ 190120 h 1047984"/>
              <a:gd name="connsiteX5-575" fmla="*/ 12086273 w 12096947"/>
              <a:gd name="connsiteY5-576" fmla="*/ 248717 h 1047984"/>
              <a:gd name="connsiteX6-577" fmla="*/ 12096947 w 12096947"/>
              <a:gd name="connsiteY6-578" fmla="*/ 1047984 h 1047984"/>
              <a:gd name="connsiteX7-579" fmla="*/ 0 w 12096947"/>
              <a:gd name="connsiteY7-580" fmla="*/ 1047984 h 1047984"/>
              <a:gd name="connsiteX8-581" fmla="*/ 0 w 12096947"/>
              <a:gd name="connsiteY8-582" fmla="*/ 168870 h 1047984"/>
              <a:gd name="connsiteX0-583" fmla="*/ 0 w 12096947"/>
              <a:gd name="connsiteY0-584" fmla="*/ 168870 h 1047984"/>
              <a:gd name="connsiteX1-585" fmla="*/ 1613061 w 12096947"/>
              <a:gd name="connsiteY1-586" fmla="*/ 54814 h 1047984"/>
              <a:gd name="connsiteX2-587" fmla="*/ 4206743 w 12096947"/>
              <a:gd name="connsiteY2-588" fmla="*/ 67901 h 1047984"/>
              <a:gd name="connsiteX3-589" fmla="*/ 7100047 w 12096947"/>
              <a:gd name="connsiteY3-590" fmla="*/ 17997 h 1047984"/>
              <a:gd name="connsiteX4-591" fmla="*/ 9509759 w 12096947"/>
              <a:gd name="connsiteY4-592" fmla="*/ 190120 h 1047984"/>
              <a:gd name="connsiteX5-593" fmla="*/ 12086273 w 12096947"/>
              <a:gd name="connsiteY5-594" fmla="*/ 248717 h 1047984"/>
              <a:gd name="connsiteX6-595" fmla="*/ 12096947 w 12096947"/>
              <a:gd name="connsiteY6-596" fmla="*/ 1047984 h 1047984"/>
              <a:gd name="connsiteX7-597" fmla="*/ 0 w 12096947"/>
              <a:gd name="connsiteY7-598" fmla="*/ 1047984 h 1047984"/>
              <a:gd name="connsiteX8-599" fmla="*/ 0 w 12096947"/>
              <a:gd name="connsiteY8-600" fmla="*/ 168870 h 1047984"/>
              <a:gd name="connsiteX0-601" fmla="*/ 0 w 12096947"/>
              <a:gd name="connsiteY0-602" fmla="*/ 168870 h 1047984"/>
              <a:gd name="connsiteX1-603" fmla="*/ 1613061 w 12096947"/>
              <a:gd name="connsiteY1-604" fmla="*/ 54814 h 1047984"/>
              <a:gd name="connsiteX2-605" fmla="*/ 4206743 w 12096947"/>
              <a:gd name="connsiteY2-606" fmla="*/ 67901 h 1047984"/>
              <a:gd name="connsiteX3-607" fmla="*/ 7100047 w 12096947"/>
              <a:gd name="connsiteY3-608" fmla="*/ 17997 h 1047984"/>
              <a:gd name="connsiteX4-609" fmla="*/ 9509759 w 12096947"/>
              <a:gd name="connsiteY4-610" fmla="*/ 190120 h 1047984"/>
              <a:gd name="connsiteX5-611" fmla="*/ 12086273 w 12096947"/>
              <a:gd name="connsiteY5-612" fmla="*/ 248717 h 1047984"/>
              <a:gd name="connsiteX6-613" fmla="*/ 12096947 w 12096947"/>
              <a:gd name="connsiteY6-614" fmla="*/ 1047984 h 1047984"/>
              <a:gd name="connsiteX7-615" fmla="*/ 0 w 12096947"/>
              <a:gd name="connsiteY7-616" fmla="*/ 1047984 h 1047984"/>
              <a:gd name="connsiteX8-617" fmla="*/ 0 w 12096947"/>
              <a:gd name="connsiteY8-618" fmla="*/ 168870 h 1047984"/>
              <a:gd name="connsiteX0-619" fmla="*/ 0 w 12096947"/>
              <a:gd name="connsiteY0-620" fmla="*/ 168870 h 1047984"/>
              <a:gd name="connsiteX1-621" fmla="*/ 1613061 w 12096947"/>
              <a:gd name="connsiteY1-622" fmla="*/ 54814 h 1047984"/>
              <a:gd name="connsiteX2-623" fmla="*/ 4206743 w 12096947"/>
              <a:gd name="connsiteY2-624" fmla="*/ 67901 h 1047984"/>
              <a:gd name="connsiteX3-625" fmla="*/ 7100047 w 12096947"/>
              <a:gd name="connsiteY3-626" fmla="*/ 17997 h 1047984"/>
              <a:gd name="connsiteX4-627" fmla="*/ 9509759 w 12096947"/>
              <a:gd name="connsiteY4-628" fmla="*/ 190120 h 1047984"/>
              <a:gd name="connsiteX5-629" fmla="*/ 12086273 w 12096947"/>
              <a:gd name="connsiteY5-630" fmla="*/ 248717 h 1047984"/>
              <a:gd name="connsiteX6-631" fmla="*/ 12096947 w 12096947"/>
              <a:gd name="connsiteY6-632" fmla="*/ 1047984 h 1047984"/>
              <a:gd name="connsiteX7-633" fmla="*/ 0 w 12096947"/>
              <a:gd name="connsiteY7-634" fmla="*/ 1047984 h 1047984"/>
              <a:gd name="connsiteX8-635" fmla="*/ 0 w 12096947"/>
              <a:gd name="connsiteY8-636" fmla="*/ 168870 h 1047984"/>
              <a:gd name="connsiteX0-637" fmla="*/ 0 w 12096947"/>
              <a:gd name="connsiteY0-638" fmla="*/ 168870 h 1047984"/>
              <a:gd name="connsiteX1-639" fmla="*/ 1613061 w 12096947"/>
              <a:gd name="connsiteY1-640" fmla="*/ 54814 h 1047984"/>
              <a:gd name="connsiteX2-641" fmla="*/ 4206743 w 12096947"/>
              <a:gd name="connsiteY2-642" fmla="*/ 67901 h 1047984"/>
              <a:gd name="connsiteX3-643" fmla="*/ 7100047 w 12096947"/>
              <a:gd name="connsiteY3-644" fmla="*/ 17997 h 1047984"/>
              <a:gd name="connsiteX4-645" fmla="*/ 9509759 w 12096947"/>
              <a:gd name="connsiteY4-646" fmla="*/ 190120 h 1047984"/>
              <a:gd name="connsiteX5-647" fmla="*/ 10524345 w 12096947"/>
              <a:gd name="connsiteY5-648" fmla="*/ 311943 h 1047984"/>
              <a:gd name="connsiteX6-649" fmla="*/ 12086273 w 12096947"/>
              <a:gd name="connsiteY6-650" fmla="*/ 248717 h 1047984"/>
              <a:gd name="connsiteX7-651" fmla="*/ 12096947 w 12096947"/>
              <a:gd name="connsiteY7-652" fmla="*/ 1047984 h 1047984"/>
              <a:gd name="connsiteX8-653" fmla="*/ 0 w 12096947"/>
              <a:gd name="connsiteY8-654" fmla="*/ 1047984 h 1047984"/>
              <a:gd name="connsiteX9" fmla="*/ 0 w 12096947"/>
              <a:gd name="connsiteY9" fmla="*/ 168870 h 1047984"/>
              <a:gd name="connsiteX0-655" fmla="*/ 0 w 12096947"/>
              <a:gd name="connsiteY0-656" fmla="*/ 168870 h 1047984"/>
              <a:gd name="connsiteX1-657" fmla="*/ 1613061 w 12096947"/>
              <a:gd name="connsiteY1-658" fmla="*/ 54814 h 1047984"/>
              <a:gd name="connsiteX2-659" fmla="*/ 4206743 w 12096947"/>
              <a:gd name="connsiteY2-660" fmla="*/ 67901 h 1047984"/>
              <a:gd name="connsiteX3-661" fmla="*/ 7100047 w 12096947"/>
              <a:gd name="connsiteY3-662" fmla="*/ 17997 h 1047984"/>
              <a:gd name="connsiteX4-663" fmla="*/ 9509759 w 12096947"/>
              <a:gd name="connsiteY4-664" fmla="*/ 190120 h 1047984"/>
              <a:gd name="connsiteX5-665" fmla="*/ 10470975 w 12096947"/>
              <a:gd name="connsiteY5-666" fmla="*/ 371829 h 1047984"/>
              <a:gd name="connsiteX6-667" fmla="*/ 12086273 w 12096947"/>
              <a:gd name="connsiteY6-668" fmla="*/ 248717 h 1047984"/>
              <a:gd name="connsiteX7-669" fmla="*/ 12096947 w 12096947"/>
              <a:gd name="connsiteY7-670" fmla="*/ 1047984 h 1047984"/>
              <a:gd name="connsiteX8-671" fmla="*/ 0 w 12096947"/>
              <a:gd name="connsiteY8-672" fmla="*/ 1047984 h 1047984"/>
              <a:gd name="connsiteX9-673" fmla="*/ 0 w 12096947"/>
              <a:gd name="connsiteY9-674" fmla="*/ 168870 h 1047984"/>
              <a:gd name="connsiteX0-675" fmla="*/ 0 w 12096947"/>
              <a:gd name="connsiteY0-676" fmla="*/ 168870 h 1047984"/>
              <a:gd name="connsiteX1-677" fmla="*/ 1613061 w 12096947"/>
              <a:gd name="connsiteY1-678" fmla="*/ 54814 h 1047984"/>
              <a:gd name="connsiteX2-679" fmla="*/ 4206743 w 12096947"/>
              <a:gd name="connsiteY2-680" fmla="*/ 67901 h 1047984"/>
              <a:gd name="connsiteX3-681" fmla="*/ 7100047 w 12096947"/>
              <a:gd name="connsiteY3-682" fmla="*/ 17997 h 1047984"/>
              <a:gd name="connsiteX4-683" fmla="*/ 9509759 w 12096947"/>
              <a:gd name="connsiteY4-684" fmla="*/ 190120 h 1047984"/>
              <a:gd name="connsiteX5-685" fmla="*/ 10470975 w 12096947"/>
              <a:gd name="connsiteY5-686" fmla="*/ 371829 h 1047984"/>
              <a:gd name="connsiteX6-687" fmla="*/ 12086273 w 12096947"/>
              <a:gd name="connsiteY6-688" fmla="*/ 248717 h 1047984"/>
              <a:gd name="connsiteX7-689" fmla="*/ 12096947 w 12096947"/>
              <a:gd name="connsiteY7-690" fmla="*/ 1047984 h 1047984"/>
              <a:gd name="connsiteX8-691" fmla="*/ 0 w 12096947"/>
              <a:gd name="connsiteY8-692" fmla="*/ 1047984 h 1047984"/>
              <a:gd name="connsiteX9-693" fmla="*/ 0 w 12096947"/>
              <a:gd name="connsiteY9-694" fmla="*/ 168870 h 1047984"/>
              <a:gd name="connsiteX0-695" fmla="*/ 0 w 12096947"/>
              <a:gd name="connsiteY0-696" fmla="*/ 168870 h 1047984"/>
              <a:gd name="connsiteX1-697" fmla="*/ 1613061 w 12096947"/>
              <a:gd name="connsiteY1-698" fmla="*/ 54814 h 1047984"/>
              <a:gd name="connsiteX2-699" fmla="*/ 4206743 w 12096947"/>
              <a:gd name="connsiteY2-700" fmla="*/ 67901 h 1047984"/>
              <a:gd name="connsiteX3-701" fmla="*/ 7100047 w 12096947"/>
              <a:gd name="connsiteY3-702" fmla="*/ 17997 h 1047984"/>
              <a:gd name="connsiteX4-703" fmla="*/ 9509759 w 12096947"/>
              <a:gd name="connsiteY4-704" fmla="*/ 190120 h 1047984"/>
              <a:gd name="connsiteX5-705" fmla="*/ 10470975 w 12096947"/>
              <a:gd name="connsiteY5-706" fmla="*/ 371829 h 1047984"/>
              <a:gd name="connsiteX6-707" fmla="*/ 12086273 w 12096947"/>
              <a:gd name="connsiteY6-708" fmla="*/ 248717 h 1047984"/>
              <a:gd name="connsiteX7-709" fmla="*/ 12096947 w 12096947"/>
              <a:gd name="connsiteY7-710" fmla="*/ 1047984 h 1047984"/>
              <a:gd name="connsiteX8-711" fmla="*/ 0 w 12096947"/>
              <a:gd name="connsiteY8-712" fmla="*/ 1047984 h 1047984"/>
              <a:gd name="connsiteX9-713" fmla="*/ 0 w 12096947"/>
              <a:gd name="connsiteY9-714" fmla="*/ 168870 h 1047984"/>
              <a:gd name="connsiteX0-715" fmla="*/ 0 w 12096947"/>
              <a:gd name="connsiteY0-716" fmla="*/ 168870 h 1047984"/>
              <a:gd name="connsiteX1-717" fmla="*/ 1613061 w 12096947"/>
              <a:gd name="connsiteY1-718" fmla="*/ 54814 h 1047984"/>
              <a:gd name="connsiteX2-719" fmla="*/ 4206743 w 12096947"/>
              <a:gd name="connsiteY2-720" fmla="*/ 67901 h 1047984"/>
              <a:gd name="connsiteX3-721" fmla="*/ 7100047 w 12096947"/>
              <a:gd name="connsiteY3-722" fmla="*/ 17997 h 1047984"/>
              <a:gd name="connsiteX4-723" fmla="*/ 9509759 w 12096947"/>
              <a:gd name="connsiteY4-724" fmla="*/ 190120 h 1047984"/>
              <a:gd name="connsiteX5-725" fmla="*/ 10470975 w 12096947"/>
              <a:gd name="connsiteY5-726" fmla="*/ 371829 h 1047984"/>
              <a:gd name="connsiteX6-727" fmla="*/ 12086273 w 12096947"/>
              <a:gd name="connsiteY6-728" fmla="*/ 248717 h 1047984"/>
              <a:gd name="connsiteX7-729" fmla="*/ 12096947 w 12096947"/>
              <a:gd name="connsiteY7-730" fmla="*/ 1047984 h 1047984"/>
              <a:gd name="connsiteX8-731" fmla="*/ 0 w 12096947"/>
              <a:gd name="connsiteY8-732" fmla="*/ 1047984 h 1047984"/>
              <a:gd name="connsiteX9-733" fmla="*/ 0 w 12096947"/>
              <a:gd name="connsiteY9-734" fmla="*/ 168870 h 1047984"/>
              <a:gd name="connsiteX0-735" fmla="*/ 0 w 12096947"/>
              <a:gd name="connsiteY0-736" fmla="*/ 168870 h 1047984"/>
              <a:gd name="connsiteX1-737" fmla="*/ 1613061 w 12096947"/>
              <a:gd name="connsiteY1-738" fmla="*/ 54814 h 1047984"/>
              <a:gd name="connsiteX2-739" fmla="*/ 4206743 w 12096947"/>
              <a:gd name="connsiteY2-740" fmla="*/ 67901 h 1047984"/>
              <a:gd name="connsiteX3-741" fmla="*/ 7100047 w 12096947"/>
              <a:gd name="connsiteY3-742" fmla="*/ 17997 h 1047984"/>
              <a:gd name="connsiteX4-743" fmla="*/ 9509759 w 12096947"/>
              <a:gd name="connsiteY4-744" fmla="*/ 190120 h 1047984"/>
              <a:gd name="connsiteX5-745" fmla="*/ 10470975 w 12096947"/>
              <a:gd name="connsiteY5-746" fmla="*/ 371829 h 1047984"/>
              <a:gd name="connsiteX6-747" fmla="*/ 12086273 w 12096947"/>
              <a:gd name="connsiteY6-748" fmla="*/ 248717 h 1047984"/>
              <a:gd name="connsiteX7-749" fmla="*/ 12096947 w 12096947"/>
              <a:gd name="connsiteY7-750" fmla="*/ 1047984 h 1047984"/>
              <a:gd name="connsiteX8-751" fmla="*/ 0 w 12096947"/>
              <a:gd name="connsiteY8-752" fmla="*/ 1047984 h 1047984"/>
              <a:gd name="connsiteX9-753" fmla="*/ 0 w 12096947"/>
              <a:gd name="connsiteY9-754" fmla="*/ 168870 h 1047984"/>
              <a:gd name="connsiteX0-755" fmla="*/ 0 w 12096947"/>
              <a:gd name="connsiteY0-756" fmla="*/ 168870 h 1047984"/>
              <a:gd name="connsiteX1-757" fmla="*/ 1613061 w 12096947"/>
              <a:gd name="connsiteY1-758" fmla="*/ 54814 h 1047984"/>
              <a:gd name="connsiteX2-759" fmla="*/ 4206743 w 12096947"/>
              <a:gd name="connsiteY2-760" fmla="*/ 67901 h 1047984"/>
              <a:gd name="connsiteX3-761" fmla="*/ 7100047 w 12096947"/>
              <a:gd name="connsiteY3-762" fmla="*/ 17997 h 1047984"/>
              <a:gd name="connsiteX4-763" fmla="*/ 9509759 w 12096947"/>
              <a:gd name="connsiteY4-764" fmla="*/ 190120 h 1047984"/>
              <a:gd name="connsiteX5-765" fmla="*/ 10470975 w 12096947"/>
              <a:gd name="connsiteY5-766" fmla="*/ 371829 h 1047984"/>
              <a:gd name="connsiteX6-767" fmla="*/ 12086273 w 12096947"/>
              <a:gd name="connsiteY6-768" fmla="*/ 248717 h 1047984"/>
              <a:gd name="connsiteX7-769" fmla="*/ 12096947 w 12096947"/>
              <a:gd name="connsiteY7-770" fmla="*/ 1047984 h 1047984"/>
              <a:gd name="connsiteX8-771" fmla="*/ 1750499 w 12096947"/>
              <a:gd name="connsiteY8-772" fmla="*/ 1030352 h 1047984"/>
              <a:gd name="connsiteX9-773" fmla="*/ 0 w 12096947"/>
              <a:gd name="connsiteY9-774" fmla="*/ 1047984 h 1047984"/>
              <a:gd name="connsiteX10" fmla="*/ 0 w 12096947"/>
              <a:gd name="connsiteY10" fmla="*/ 168870 h 1047984"/>
              <a:gd name="connsiteX0-775" fmla="*/ 0 w 12096947"/>
              <a:gd name="connsiteY0-776" fmla="*/ 168870 h 1047984"/>
              <a:gd name="connsiteX1-777" fmla="*/ 1613061 w 12096947"/>
              <a:gd name="connsiteY1-778" fmla="*/ 54814 h 1047984"/>
              <a:gd name="connsiteX2-779" fmla="*/ 4206743 w 12096947"/>
              <a:gd name="connsiteY2-780" fmla="*/ 67901 h 1047984"/>
              <a:gd name="connsiteX3-781" fmla="*/ 7100047 w 12096947"/>
              <a:gd name="connsiteY3-782" fmla="*/ 17997 h 1047984"/>
              <a:gd name="connsiteX4-783" fmla="*/ 9509759 w 12096947"/>
              <a:gd name="connsiteY4-784" fmla="*/ 190120 h 1047984"/>
              <a:gd name="connsiteX5-785" fmla="*/ 10470975 w 12096947"/>
              <a:gd name="connsiteY5-786" fmla="*/ 371829 h 1047984"/>
              <a:gd name="connsiteX6-787" fmla="*/ 12086273 w 12096947"/>
              <a:gd name="connsiteY6-788" fmla="*/ 248717 h 1047984"/>
              <a:gd name="connsiteX7-789" fmla="*/ 12096947 w 12096947"/>
              <a:gd name="connsiteY7-790" fmla="*/ 1047984 h 1047984"/>
              <a:gd name="connsiteX8-791" fmla="*/ 3714474 w 12096947"/>
              <a:gd name="connsiteY8-792" fmla="*/ 1030352 h 1047984"/>
              <a:gd name="connsiteX9-793" fmla="*/ 1750499 w 12096947"/>
              <a:gd name="connsiteY9-794" fmla="*/ 1030352 h 1047984"/>
              <a:gd name="connsiteX10-795" fmla="*/ 0 w 12096947"/>
              <a:gd name="connsiteY10-796" fmla="*/ 1047984 h 1047984"/>
              <a:gd name="connsiteX11" fmla="*/ 0 w 12096947"/>
              <a:gd name="connsiteY11" fmla="*/ 168870 h 1047984"/>
              <a:gd name="connsiteX0-797" fmla="*/ 0 w 12096947"/>
              <a:gd name="connsiteY0-798" fmla="*/ 168870 h 1141737"/>
              <a:gd name="connsiteX1-799" fmla="*/ 1613061 w 12096947"/>
              <a:gd name="connsiteY1-800" fmla="*/ 54814 h 1141737"/>
              <a:gd name="connsiteX2-801" fmla="*/ 4206743 w 12096947"/>
              <a:gd name="connsiteY2-802" fmla="*/ 67901 h 1141737"/>
              <a:gd name="connsiteX3-803" fmla="*/ 7100047 w 12096947"/>
              <a:gd name="connsiteY3-804" fmla="*/ 17997 h 1141737"/>
              <a:gd name="connsiteX4-805" fmla="*/ 9509759 w 12096947"/>
              <a:gd name="connsiteY4-806" fmla="*/ 190120 h 1141737"/>
              <a:gd name="connsiteX5-807" fmla="*/ 10470975 w 12096947"/>
              <a:gd name="connsiteY5-808" fmla="*/ 371829 h 1141737"/>
              <a:gd name="connsiteX6-809" fmla="*/ 12086273 w 12096947"/>
              <a:gd name="connsiteY6-810" fmla="*/ 248717 h 1141737"/>
              <a:gd name="connsiteX7-811" fmla="*/ 12096947 w 12096947"/>
              <a:gd name="connsiteY7-812" fmla="*/ 1047984 h 1141737"/>
              <a:gd name="connsiteX8-813" fmla="*/ 3607737 w 12096947"/>
              <a:gd name="connsiteY8-814" fmla="*/ 1141737 h 1141737"/>
              <a:gd name="connsiteX9-815" fmla="*/ 1750499 w 12096947"/>
              <a:gd name="connsiteY9-816" fmla="*/ 1030352 h 1141737"/>
              <a:gd name="connsiteX10-817" fmla="*/ 0 w 12096947"/>
              <a:gd name="connsiteY10-818" fmla="*/ 1047984 h 1141737"/>
              <a:gd name="connsiteX11-819" fmla="*/ 0 w 12096947"/>
              <a:gd name="connsiteY11-820" fmla="*/ 168870 h 1141737"/>
              <a:gd name="connsiteX0-821" fmla="*/ 0 w 12096947"/>
              <a:gd name="connsiteY0-822" fmla="*/ 168870 h 1141737"/>
              <a:gd name="connsiteX1-823" fmla="*/ 1613061 w 12096947"/>
              <a:gd name="connsiteY1-824" fmla="*/ 54814 h 1141737"/>
              <a:gd name="connsiteX2-825" fmla="*/ 4206743 w 12096947"/>
              <a:gd name="connsiteY2-826" fmla="*/ 67901 h 1141737"/>
              <a:gd name="connsiteX3-827" fmla="*/ 7100047 w 12096947"/>
              <a:gd name="connsiteY3-828" fmla="*/ 17997 h 1141737"/>
              <a:gd name="connsiteX4-829" fmla="*/ 9509759 w 12096947"/>
              <a:gd name="connsiteY4-830" fmla="*/ 190120 h 1141737"/>
              <a:gd name="connsiteX5-831" fmla="*/ 10470975 w 12096947"/>
              <a:gd name="connsiteY5-832" fmla="*/ 371829 h 1141737"/>
              <a:gd name="connsiteX6-833" fmla="*/ 12086273 w 12096947"/>
              <a:gd name="connsiteY6-834" fmla="*/ 248717 h 1141737"/>
              <a:gd name="connsiteX7-835" fmla="*/ 12096947 w 12096947"/>
              <a:gd name="connsiteY7-836" fmla="*/ 1047984 h 1141737"/>
              <a:gd name="connsiteX8-837" fmla="*/ 6799196 w 12096947"/>
              <a:gd name="connsiteY8-838" fmla="*/ 1104608 h 1141737"/>
              <a:gd name="connsiteX9-839" fmla="*/ 3607737 w 12096947"/>
              <a:gd name="connsiteY9-840" fmla="*/ 1141737 h 1141737"/>
              <a:gd name="connsiteX10-841" fmla="*/ 1750499 w 12096947"/>
              <a:gd name="connsiteY10-842" fmla="*/ 1030352 h 1141737"/>
              <a:gd name="connsiteX11-843" fmla="*/ 0 w 12096947"/>
              <a:gd name="connsiteY11-844" fmla="*/ 1047984 h 1141737"/>
              <a:gd name="connsiteX12" fmla="*/ 0 w 12096947"/>
              <a:gd name="connsiteY12" fmla="*/ 168870 h 1141737"/>
              <a:gd name="connsiteX0-845" fmla="*/ 0 w 12096947"/>
              <a:gd name="connsiteY0-846" fmla="*/ 168870 h 1141737"/>
              <a:gd name="connsiteX1-847" fmla="*/ 1613061 w 12096947"/>
              <a:gd name="connsiteY1-848" fmla="*/ 54814 h 1141737"/>
              <a:gd name="connsiteX2-849" fmla="*/ 4206743 w 12096947"/>
              <a:gd name="connsiteY2-850" fmla="*/ 67901 h 1141737"/>
              <a:gd name="connsiteX3-851" fmla="*/ 7100047 w 12096947"/>
              <a:gd name="connsiteY3-852" fmla="*/ 17997 h 1141737"/>
              <a:gd name="connsiteX4-853" fmla="*/ 9509759 w 12096947"/>
              <a:gd name="connsiteY4-854" fmla="*/ 190120 h 1141737"/>
              <a:gd name="connsiteX5-855" fmla="*/ 10470975 w 12096947"/>
              <a:gd name="connsiteY5-856" fmla="*/ 371829 h 1141737"/>
              <a:gd name="connsiteX6-857" fmla="*/ 12086273 w 12096947"/>
              <a:gd name="connsiteY6-858" fmla="*/ 248717 h 1141737"/>
              <a:gd name="connsiteX7-859" fmla="*/ 12096947 w 12096947"/>
              <a:gd name="connsiteY7-860" fmla="*/ 1047984 h 1141737"/>
              <a:gd name="connsiteX8-861" fmla="*/ 6660437 w 12096947"/>
              <a:gd name="connsiteY8-862" fmla="*/ 943719 h 1141737"/>
              <a:gd name="connsiteX9-863" fmla="*/ 3607737 w 12096947"/>
              <a:gd name="connsiteY9-864" fmla="*/ 1141737 h 1141737"/>
              <a:gd name="connsiteX10-865" fmla="*/ 1750499 w 12096947"/>
              <a:gd name="connsiteY10-866" fmla="*/ 1030352 h 1141737"/>
              <a:gd name="connsiteX11-867" fmla="*/ 0 w 12096947"/>
              <a:gd name="connsiteY11-868" fmla="*/ 1047984 h 1141737"/>
              <a:gd name="connsiteX12-869" fmla="*/ 0 w 12096947"/>
              <a:gd name="connsiteY12-870" fmla="*/ 168870 h 1141737"/>
              <a:gd name="connsiteX0-871" fmla="*/ 0 w 12096947"/>
              <a:gd name="connsiteY0-872" fmla="*/ 168870 h 1141737"/>
              <a:gd name="connsiteX1-873" fmla="*/ 1613061 w 12096947"/>
              <a:gd name="connsiteY1-874" fmla="*/ 54814 h 1141737"/>
              <a:gd name="connsiteX2-875" fmla="*/ 4206743 w 12096947"/>
              <a:gd name="connsiteY2-876" fmla="*/ 67901 h 1141737"/>
              <a:gd name="connsiteX3-877" fmla="*/ 7100047 w 12096947"/>
              <a:gd name="connsiteY3-878" fmla="*/ 17997 h 1141737"/>
              <a:gd name="connsiteX4-879" fmla="*/ 9509759 w 12096947"/>
              <a:gd name="connsiteY4-880" fmla="*/ 190120 h 1141737"/>
              <a:gd name="connsiteX5-881" fmla="*/ 10470975 w 12096947"/>
              <a:gd name="connsiteY5-882" fmla="*/ 371829 h 1141737"/>
              <a:gd name="connsiteX6-883" fmla="*/ 12086273 w 12096947"/>
              <a:gd name="connsiteY6-884" fmla="*/ 248717 h 1141737"/>
              <a:gd name="connsiteX7-885" fmla="*/ 12096947 w 12096947"/>
              <a:gd name="connsiteY7-886" fmla="*/ 1047984 h 1141737"/>
              <a:gd name="connsiteX8-887" fmla="*/ 9446294 w 12096947"/>
              <a:gd name="connsiteY8-888" fmla="*/ 1005600 h 1141737"/>
              <a:gd name="connsiteX9-889" fmla="*/ 6660437 w 12096947"/>
              <a:gd name="connsiteY9-890" fmla="*/ 943719 h 1141737"/>
              <a:gd name="connsiteX10-891" fmla="*/ 3607737 w 12096947"/>
              <a:gd name="connsiteY10-892" fmla="*/ 1141737 h 1141737"/>
              <a:gd name="connsiteX11-893" fmla="*/ 1750499 w 12096947"/>
              <a:gd name="connsiteY11-894" fmla="*/ 1030352 h 1141737"/>
              <a:gd name="connsiteX12-895" fmla="*/ 0 w 12096947"/>
              <a:gd name="connsiteY12-896" fmla="*/ 1047984 h 1141737"/>
              <a:gd name="connsiteX13" fmla="*/ 0 w 12096947"/>
              <a:gd name="connsiteY13" fmla="*/ 168870 h 1141737"/>
              <a:gd name="connsiteX0-897" fmla="*/ 0 w 12096947"/>
              <a:gd name="connsiteY0-898" fmla="*/ 168870 h 1141737"/>
              <a:gd name="connsiteX1-899" fmla="*/ 1613061 w 12096947"/>
              <a:gd name="connsiteY1-900" fmla="*/ 54814 h 1141737"/>
              <a:gd name="connsiteX2-901" fmla="*/ 4206743 w 12096947"/>
              <a:gd name="connsiteY2-902" fmla="*/ 67901 h 1141737"/>
              <a:gd name="connsiteX3-903" fmla="*/ 7100047 w 12096947"/>
              <a:gd name="connsiteY3-904" fmla="*/ 17997 h 1141737"/>
              <a:gd name="connsiteX4-905" fmla="*/ 9509759 w 12096947"/>
              <a:gd name="connsiteY4-906" fmla="*/ 190120 h 1141737"/>
              <a:gd name="connsiteX5-907" fmla="*/ 10470975 w 12096947"/>
              <a:gd name="connsiteY5-908" fmla="*/ 371829 h 1141737"/>
              <a:gd name="connsiteX6-909" fmla="*/ 12086273 w 12096947"/>
              <a:gd name="connsiteY6-910" fmla="*/ 248717 h 1141737"/>
              <a:gd name="connsiteX7-911" fmla="*/ 12096947 w 12096947"/>
              <a:gd name="connsiteY7-912" fmla="*/ 1047984 h 1141737"/>
              <a:gd name="connsiteX8-913" fmla="*/ 9446294 w 12096947"/>
              <a:gd name="connsiteY8-914" fmla="*/ 1104608 h 1141737"/>
              <a:gd name="connsiteX9-915" fmla="*/ 6660437 w 12096947"/>
              <a:gd name="connsiteY9-916" fmla="*/ 943719 h 1141737"/>
              <a:gd name="connsiteX10-917" fmla="*/ 3607737 w 12096947"/>
              <a:gd name="connsiteY10-918" fmla="*/ 1141737 h 1141737"/>
              <a:gd name="connsiteX11-919" fmla="*/ 1750499 w 12096947"/>
              <a:gd name="connsiteY11-920" fmla="*/ 1030352 h 1141737"/>
              <a:gd name="connsiteX12-921" fmla="*/ 0 w 12096947"/>
              <a:gd name="connsiteY12-922" fmla="*/ 1047984 h 1141737"/>
              <a:gd name="connsiteX13-923" fmla="*/ 0 w 12096947"/>
              <a:gd name="connsiteY13-924" fmla="*/ 168870 h 1141737"/>
              <a:gd name="connsiteX0-925" fmla="*/ 0 w 12096947"/>
              <a:gd name="connsiteY0-926" fmla="*/ 168870 h 1141737"/>
              <a:gd name="connsiteX1-927" fmla="*/ 1613061 w 12096947"/>
              <a:gd name="connsiteY1-928" fmla="*/ 54814 h 1141737"/>
              <a:gd name="connsiteX2-929" fmla="*/ 4206743 w 12096947"/>
              <a:gd name="connsiteY2-930" fmla="*/ 67901 h 1141737"/>
              <a:gd name="connsiteX3-931" fmla="*/ 7100047 w 12096947"/>
              <a:gd name="connsiteY3-932" fmla="*/ 17997 h 1141737"/>
              <a:gd name="connsiteX4-933" fmla="*/ 9509759 w 12096947"/>
              <a:gd name="connsiteY4-934" fmla="*/ 190120 h 1141737"/>
              <a:gd name="connsiteX5-935" fmla="*/ 10470975 w 12096947"/>
              <a:gd name="connsiteY5-936" fmla="*/ 371829 h 1141737"/>
              <a:gd name="connsiteX6-937" fmla="*/ 12086273 w 12096947"/>
              <a:gd name="connsiteY6-938" fmla="*/ 248717 h 1141737"/>
              <a:gd name="connsiteX7-939" fmla="*/ 12096947 w 12096947"/>
              <a:gd name="connsiteY7-940" fmla="*/ 1047984 h 1141737"/>
              <a:gd name="connsiteX8-941" fmla="*/ 9446294 w 12096947"/>
              <a:gd name="connsiteY8-942" fmla="*/ 1104608 h 1141737"/>
              <a:gd name="connsiteX9-943" fmla="*/ 6660437 w 12096947"/>
              <a:gd name="connsiteY9-944" fmla="*/ 943719 h 1141737"/>
              <a:gd name="connsiteX10-945" fmla="*/ 3607737 w 12096947"/>
              <a:gd name="connsiteY10-946" fmla="*/ 1141737 h 1141737"/>
              <a:gd name="connsiteX11-947" fmla="*/ 1750499 w 12096947"/>
              <a:gd name="connsiteY11-948" fmla="*/ 1030352 h 1141737"/>
              <a:gd name="connsiteX12-949" fmla="*/ 0 w 12096947"/>
              <a:gd name="connsiteY12-950" fmla="*/ 1047984 h 1141737"/>
              <a:gd name="connsiteX13-951" fmla="*/ 0 w 12096947"/>
              <a:gd name="connsiteY13-952" fmla="*/ 168870 h 1141737"/>
              <a:gd name="connsiteX0-953" fmla="*/ 0 w 12096947"/>
              <a:gd name="connsiteY0-954" fmla="*/ 168870 h 1141737"/>
              <a:gd name="connsiteX1-955" fmla="*/ 1613061 w 12096947"/>
              <a:gd name="connsiteY1-956" fmla="*/ 54814 h 1141737"/>
              <a:gd name="connsiteX2-957" fmla="*/ 4206743 w 12096947"/>
              <a:gd name="connsiteY2-958" fmla="*/ 67901 h 1141737"/>
              <a:gd name="connsiteX3-959" fmla="*/ 7100047 w 12096947"/>
              <a:gd name="connsiteY3-960" fmla="*/ 17997 h 1141737"/>
              <a:gd name="connsiteX4-961" fmla="*/ 9509759 w 12096947"/>
              <a:gd name="connsiteY4-962" fmla="*/ 190120 h 1141737"/>
              <a:gd name="connsiteX5-963" fmla="*/ 10470975 w 12096947"/>
              <a:gd name="connsiteY5-964" fmla="*/ 371829 h 1141737"/>
              <a:gd name="connsiteX6-965" fmla="*/ 12086273 w 12096947"/>
              <a:gd name="connsiteY6-966" fmla="*/ 248717 h 1141737"/>
              <a:gd name="connsiteX7-967" fmla="*/ 12096947 w 12096947"/>
              <a:gd name="connsiteY7-968" fmla="*/ 1047984 h 1141737"/>
              <a:gd name="connsiteX8-969" fmla="*/ 9446294 w 12096947"/>
              <a:gd name="connsiteY8-970" fmla="*/ 1104608 h 1141737"/>
              <a:gd name="connsiteX9-971" fmla="*/ 6660437 w 12096947"/>
              <a:gd name="connsiteY9-972" fmla="*/ 943719 h 1141737"/>
              <a:gd name="connsiteX10-973" fmla="*/ 3607737 w 12096947"/>
              <a:gd name="connsiteY10-974" fmla="*/ 1141737 h 1141737"/>
              <a:gd name="connsiteX11-975" fmla="*/ 1750499 w 12096947"/>
              <a:gd name="connsiteY11-976" fmla="*/ 1030352 h 1141737"/>
              <a:gd name="connsiteX12-977" fmla="*/ 0 w 12096947"/>
              <a:gd name="connsiteY12-978" fmla="*/ 1047984 h 1141737"/>
              <a:gd name="connsiteX13-979" fmla="*/ 0 w 12096947"/>
              <a:gd name="connsiteY13-980" fmla="*/ 168870 h 1141737"/>
              <a:gd name="connsiteX0-981" fmla="*/ 0 w 12096947"/>
              <a:gd name="connsiteY0-982" fmla="*/ 168870 h 1178865"/>
              <a:gd name="connsiteX1-983" fmla="*/ 1613061 w 12096947"/>
              <a:gd name="connsiteY1-984" fmla="*/ 54814 h 1178865"/>
              <a:gd name="connsiteX2-985" fmla="*/ 4206743 w 12096947"/>
              <a:gd name="connsiteY2-986" fmla="*/ 67901 h 1178865"/>
              <a:gd name="connsiteX3-987" fmla="*/ 7100047 w 12096947"/>
              <a:gd name="connsiteY3-988" fmla="*/ 17997 h 1178865"/>
              <a:gd name="connsiteX4-989" fmla="*/ 9509759 w 12096947"/>
              <a:gd name="connsiteY4-990" fmla="*/ 190120 h 1178865"/>
              <a:gd name="connsiteX5-991" fmla="*/ 10470975 w 12096947"/>
              <a:gd name="connsiteY5-992" fmla="*/ 371829 h 1178865"/>
              <a:gd name="connsiteX6-993" fmla="*/ 12086273 w 12096947"/>
              <a:gd name="connsiteY6-994" fmla="*/ 248717 h 1178865"/>
              <a:gd name="connsiteX7-995" fmla="*/ 12096947 w 12096947"/>
              <a:gd name="connsiteY7-996" fmla="*/ 1047984 h 1178865"/>
              <a:gd name="connsiteX8-997" fmla="*/ 9446294 w 12096947"/>
              <a:gd name="connsiteY8-998" fmla="*/ 1104608 h 1178865"/>
              <a:gd name="connsiteX9-999" fmla="*/ 6660437 w 12096947"/>
              <a:gd name="connsiteY9-1000" fmla="*/ 943719 h 1178865"/>
              <a:gd name="connsiteX10-1001" fmla="*/ 3607737 w 12096947"/>
              <a:gd name="connsiteY10-1002" fmla="*/ 1178865 h 1178865"/>
              <a:gd name="connsiteX11-1003" fmla="*/ 1750499 w 12096947"/>
              <a:gd name="connsiteY11-1004" fmla="*/ 1030352 h 1178865"/>
              <a:gd name="connsiteX12-1005" fmla="*/ 0 w 12096947"/>
              <a:gd name="connsiteY12-1006" fmla="*/ 1047984 h 1178865"/>
              <a:gd name="connsiteX13-1007" fmla="*/ 0 w 12096947"/>
              <a:gd name="connsiteY13-1008" fmla="*/ 168870 h 1178865"/>
              <a:gd name="connsiteX0-1009" fmla="*/ 0 w 12096947"/>
              <a:gd name="connsiteY0-1010" fmla="*/ 168870 h 1178865"/>
              <a:gd name="connsiteX1-1011" fmla="*/ 1613061 w 12096947"/>
              <a:gd name="connsiteY1-1012" fmla="*/ 54814 h 1178865"/>
              <a:gd name="connsiteX2-1013" fmla="*/ 4206743 w 12096947"/>
              <a:gd name="connsiteY2-1014" fmla="*/ 67901 h 1178865"/>
              <a:gd name="connsiteX3-1015" fmla="*/ 7100047 w 12096947"/>
              <a:gd name="connsiteY3-1016" fmla="*/ 17997 h 1178865"/>
              <a:gd name="connsiteX4-1017" fmla="*/ 9509759 w 12096947"/>
              <a:gd name="connsiteY4-1018" fmla="*/ 190120 h 1178865"/>
              <a:gd name="connsiteX5-1019" fmla="*/ 10470975 w 12096947"/>
              <a:gd name="connsiteY5-1020" fmla="*/ 371829 h 1178865"/>
              <a:gd name="connsiteX6-1021" fmla="*/ 12086273 w 12096947"/>
              <a:gd name="connsiteY6-1022" fmla="*/ 248717 h 1178865"/>
              <a:gd name="connsiteX7-1023" fmla="*/ 12096947 w 12096947"/>
              <a:gd name="connsiteY7-1024" fmla="*/ 1047984 h 1178865"/>
              <a:gd name="connsiteX8-1025" fmla="*/ 9446294 w 12096947"/>
              <a:gd name="connsiteY8-1026" fmla="*/ 1104608 h 1178865"/>
              <a:gd name="connsiteX9-1027" fmla="*/ 6660437 w 12096947"/>
              <a:gd name="connsiteY9-1028" fmla="*/ 943719 h 1178865"/>
              <a:gd name="connsiteX10-1029" fmla="*/ 3607737 w 12096947"/>
              <a:gd name="connsiteY10-1030" fmla="*/ 1178865 h 1178865"/>
              <a:gd name="connsiteX11-1031" fmla="*/ 1750499 w 12096947"/>
              <a:gd name="connsiteY11-1032" fmla="*/ 1030352 h 1178865"/>
              <a:gd name="connsiteX12-1033" fmla="*/ 0 w 12096947"/>
              <a:gd name="connsiteY12-1034" fmla="*/ 1047984 h 1178865"/>
              <a:gd name="connsiteX13-1035" fmla="*/ 0 w 12096947"/>
              <a:gd name="connsiteY13-1036" fmla="*/ 168870 h 1178865"/>
              <a:gd name="connsiteX0-1037" fmla="*/ 0 w 12096947"/>
              <a:gd name="connsiteY0-1038" fmla="*/ 168870 h 1178865"/>
              <a:gd name="connsiteX1-1039" fmla="*/ 1613061 w 12096947"/>
              <a:gd name="connsiteY1-1040" fmla="*/ 54814 h 1178865"/>
              <a:gd name="connsiteX2-1041" fmla="*/ 4206743 w 12096947"/>
              <a:gd name="connsiteY2-1042" fmla="*/ 67901 h 1178865"/>
              <a:gd name="connsiteX3-1043" fmla="*/ 7100047 w 12096947"/>
              <a:gd name="connsiteY3-1044" fmla="*/ 17997 h 1178865"/>
              <a:gd name="connsiteX4-1045" fmla="*/ 9509759 w 12096947"/>
              <a:gd name="connsiteY4-1046" fmla="*/ 190120 h 1178865"/>
              <a:gd name="connsiteX5-1047" fmla="*/ 10470975 w 12096947"/>
              <a:gd name="connsiteY5-1048" fmla="*/ 371829 h 1178865"/>
              <a:gd name="connsiteX6-1049" fmla="*/ 12086273 w 12096947"/>
              <a:gd name="connsiteY6-1050" fmla="*/ 248717 h 1178865"/>
              <a:gd name="connsiteX7-1051" fmla="*/ 12096947 w 12096947"/>
              <a:gd name="connsiteY7-1052" fmla="*/ 1047984 h 1178865"/>
              <a:gd name="connsiteX8-1053" fmla="*/ 9446294 w 12096947"/>
              <a:gd name="connsiteY8-1054" fmla="*/ 1104608 h 1178865"/>
              <a:gd name="connsiteX9-1055" fmla="*/ 6660437 w 12096947"/>
              <a:gd name="connsiteY9-1056" fmla="*/ 943719 h 1178865"/>
              <a:gd name="connsiteX10-1057" fmla="*/ 3607737 w 12096947"/>
              <a:gd name="connsiteY10-1058" fmla="*/ 1178865 h 1178865"/>
              <a:gd name="connsiteX11-1059" fmla="*/ 1750499 w 12096947"/>
              <a:gd name="connsiteY11-1060" fmla="*/ 1030352 h 1178865"/>
              <a:gd name="connsiteX12-1061" fmla="*/ 0 w 12096947"/>
              <a:gd name="connsiteY12-1062" fmla="*/ 1047984 h 1178865"/>
              <a:gd name="connsiteX13-1063" fmla="*/ 0 w 12096947"/>
              <a:gd name="connsiteY13-1064" fmla="*/ 168870 h 1178865"/>
              <a:gd name="connsiteX0-1065" fmla="*/ 0 w 12096947"/>
              <a:gd name="connsiteY0-1066" fmla="*/ 168870 h 1178865"/>
              <a:gd name="connsiteX1-1067" fmla="*/ 1613061 w 12096947"/>
              <a:gd name="connsiteY1-1068" fmla="*/ 54814 h 1178865"/>
              <a:gd name="connsiteX2-1069" fmla="*/ 4206743 w 12096947"/>
              <a:gd name="connsiteY2-1070" fmla="*/ 67901 h 1178865"/>
              <a:gd name="connsiteX3-1071" fmla="*/ 7100047 w 12096947"/>
              <a:gd name="connsiteY3-1072" fmla="*/ 17997 h 1178865"/>
              <a:gd name="connsiteX4-1073" fmla="*/ 9509759 w 12096947"/>
              <a:gd name="connsiteY4-1074" fmla="*/ 190120 h 1178865"/>
              <a:gd name="connsiteX5-1075" fmla="*/ 10470975 w 12096947"/>
              <a:gd name="connsiteY5-1076" fmla="*/ 371829 h 1178865"/>
              <a:gd name="connsiteX6-1077" fmla="*/ 12086273 w 12096947"/>
              <a:gd name="connsiteY6-1078" fmla="*/ 248717 h 1178865"/>
              <a:gd name="connsiteX7-1079" fmla="*/ 12096947 w 12096947"/>
              <a:gd name="connsiteY7-1080" fmla="*/ 1047984 h 1178865"/>
              <a:gd name="connsiteX8-1081" fmla="*/ 9446294 w 12096947"/>
              <a:gd name="connsiteY8-1082" fmla="*/ 1104608 h 1178865"/>
              <a:gd name="connsiteX9-1083" fmla="*/ 6660437 w 12096947"/>
              <a:gd name="connsiteY9-1084" fmla="*/ 943719 h 1178865"/>
              <a:gd name="connsiteX10-1085" fmla="*/ 3607737 w 12096947"/>
              <a:gd name="connsiteY10-1086" fmla="*/ 1178865 h 1178865"/>
              <a:gd name="connsiteX11-1087" fmla="*/ 1793195 w 12096947"/>
              <a:gd name="connsiteY11-1088" fmla="*/ 1067481 h 1178865"/>
              <a:gd name="connsiteX12-1089" fmla="*/ 0 w 12096947"/>
              <a:gd name="connsiteY12-1090" fmla="*/ 1047984 h 1178865"/>
              <a:gd name="connsiteX13-1091" fmla="*/ 0 w 12096947"/>
              <a:gd name="connsiteY13-1092" fmla="*/ 168870 h 1178865"/>
              <a:gd name="connsiteX0-1093" fmla="*/ 0 w 12096947"/>
              <a:gd name="connsiteY0-1094" fmla="*/ 168870 h 1178865"/>
              <a:gd name="connsiteX1-1095" fmla="*/ 1613061 w 12096947"/>
              <a:gd name="connsiteY1-1096" fmla="*/ 54814 h 1178865"/>
              <a:gd name="connsiteX2-1097" fmla="*/ 4206743 w 12096947"/>
              <a:gd name="connsiteY2-1098" fmla="*/ 67901 h 1178865"/>
              <a:gd name="connsiteX3-1099" fmla="*/ 7100047 w 12096947"/>
              <a:gd name="connsiteY3-1100" fmla="*/ 17997 h 1178865"/>
              <a:gd name="connsiteX4-1101" fmla="*/ 9509759 w 12096947"/>
              <a:gd name="connsiteY4-1102" fmla="*/ 190120 h 1178865"/>
              <a:gd name="connsiteX5-1103" fmla="*/ 10470975 w 12096947"/>
              <a:gd name="connsiteY5-1104" fmla="*/ 371829 h 1178865"/>
              <a:gd name="connsiteX6-1105" fmla="*/ 12086273 w 12096947"/>
              <a:gd name="connsiteY6-1106" fmla="*/ 248717 h 1178865"/>
              <a:gd name="connsiteX7-1107" fmla="*/ 12096947 w 12096947"/>
              <a:gd name="connsiteY7-1108" fmla="*/ 1047984 h 1178865"/>
              <a:gd name="connsiteX8-1109" fmla="*/ 9446294 w 12096947"/>
              <a:gd name="connsiteY8-1110" fmla="*/ 1104608 h 1178865"/>
              <a:gd name="connsiteX9-1111" fmla="*/ 6660437 w 12096947"/>
              <a:gd name="connsiteY9-1112" fmla="*/ 943719 h 1178865"/>
              <a:gd name="connsiteX10-1113" fmla="*/ 3607737 w 12096947"/>
              <a:gd name="connsiteY10-1114" fmla="*/ 1178865 h 1178865"/>
              <a:gd name="connsiteX11-1115" fmla="*/ 1793195 w 12096947"/>
              <a:gd name="connsiteY11-1116" fmla="*/ 1067481 h 1178865"/>
              <a:gd name="connsiteX12-1117" fmla="*/ 0 w 12096947"/>
              <a:gd name="connsiteY12-1118" fmla="*/ 1047984 h 1178865"/>
              <a:gd name="connsiteX13-1119" fmla="*/ 0 w 12096947"/>
              <a:gd name="connsiteY13-1120" fmla="*/ 168870 h 1178865"/>
              <a:gd name="connsiteX0-1121" fmla="*/ 0 w 12096947"/>
              <a:gd name="connsiteY0-1122" fmla="*/ 168870 h 1178865"/>
              <a:gd name="connsiteX1-1123" fmla="*/ 1613061 w 12096947"/>
              <a:gd name="connsiteY1-1124" fmla="*/ 54814 h 1178865"/>
              <a:gd name="connsiteX2-1125" fmla="*/ 4206743 w 12096947"/>
              <a:gd name="connsiteY2-1126" fmla="*/ 67901 h 1178865"/>
              <a:gd name="connsiteX3-1127" fmla="*/ 7100047 w 12096947"/>
              <a:gd name="connsiteY3-1128" fmla="*/ 17997 h 1178865"/>
              <a:gd name="connsiteX4-1129" fmla="*/ 9509759 w 12096947"/>
              <a:gd name="connsiteY4-1130" fmla="*/ 190120 h 1178865"/>
              <a:gd name="connsiteX5-1131" fmla="*/ 10470975 w 12096947"/>
              <a:gd name="connsiteY5-1132" fmla="*/ 371829 h 1178865"/>
              <a:gd name="connsiteX6-1133" fmla="*/ 12086273 w 12096947"/>
              <a:gd name="connsiteY6-1134" fmla="*/ 248717 h 1178865"/>
              <a:gd name="connsiteX7-1135" fmla="*/ 12096947 w 12096947"/>
              <a:gd name="connsiteY7-1136" fmla="*/ 1047984 h 1178865"/>
              <a:gd name="connsiteX8-1137" fmla="*/ 9446294 w 12096947"/>
              <a:gd name="connsiteY8-1138" fmla="*/ 1104608 h 1178865"/>
              <a:gd name="connsiteX9-1139" fmla="*/ 5059371 w 12096947"/>
              <a:gd name="connsiteY9-1140" fmla="*/ 659070 h 1178865"/>
              <a:gd name="connsiteX10-1141" fmla="*/ 3607737 w 12096947"/>
              <a:gd name="connsiteY10-1142" fmla="*/ 1178865 h 1178865"/>
              <a:gd name="connsiteX11-1143" fmla="*/ 1793195 w 12096947"/>
              <a:gd name="connsiteY11-1144" fmla="*/ 1067481 h 1178865"/>
              <a:gd name="connsiteX12-1145" fmla="*/ 0 w 12096947"/>
              <a:gd name="connsiteY12-1146" fmla="*/ 1047984 h 1178865"/>
              <a:gd name="connsiteX13-1147" fmla="*/ 0 w 12096947"/>
              <a:gd name="connsiteY13-1148" fmla="*/ 168870 h 1178865"/>
              <a:gd name="connsiteX0-1149" fmla="*/ 0 w 12096947"/>
              <a:gd name="connsiteY0-1150" fmla="*/ 168870 h 1178865"/>
              <a:gd name="connsiteX1-1151" fmla="*/ 1613061 w 12096947"/>
              <a:gd name="connsiteY1-1152" fmla="*/ 54814 h 1178865"/>
              <a:gd name="connsiteX2-1153" fmla="*/ 4206743 w 12096947"/>
              <a:gd name="connsiteY2-1154" fmla="*/ 67901 h 1178865"/>
              <a:gd name="connsiteX3-1155" fmla="*/ 7100047 w 12096947"/>
              <a:gd name="connsiteY3-1156" fmla="*/ 17997 h 1178865"/>
              <a:gd name="connsiteX4-1157" fmla="*/ 9509759 w 12096947"/>
              <a:gd name="connsiteY4-1158" fmla="*/ 190120 h 1178865"/>
              <a:gd name="connsiteX5-1159" fmla="*/ 10470975 w 12096947"/>
              <a:gd name="connsiteY5-1160" fmla="*/ 371829 h 1178865"/>
              <a:gd name="connsiteX6-1161" fmla="*/ 12086273 w 12096947"/>
              <a:gd name="connsiteY6-1162" fmla="*/ 248717 h 1178865"/>
              <a:gd name="connsiteX7-1163" fmla="*/ 12096947 w 12096947"/>
              <a:gd name="connsiteY7-1164" fmla="*/ 1047984 h 1178865"/>
              <a:gd name="connsiteX8-1165" fmla="*/ 9446294 w 12096947"/>
              <a:gd name="connsiteY8-1166" fmla="*/ 1104608 h 1178865"/>
              <a:gd name="connsiteX9-1167" fmla="*/ 5059371 w 12096947"/>
              <a:gd name="connsiteY9-1168" fmla="*/ 659070 h 1178865"/>
              <a:gd name="connsiteX10-1169" fmla="*/ 3511673 w 12096947"/>
              <a:gd name="connsiteY10-1170" fmla="*/ 1178865 h 1178865"/>
              <a:gd name="connsiteX11-1171" fmla="*/ 1793195 w 12096947"/>
              <a:gd name="connsiteY11-1172" fmla="*/ 1067481 h 1178865"/>
              <a:gd name="connsiteX12-1173" fmla="*/ 0 w 12096947"/>
              <a:gd name="connsiteY12-1174" fmla="*/ 1047984 h 1178865"/>
              <a:gd name="connsiteX13-1175" fmla="*/ 0 w 12096947"/>
              <a:gd name="connsiteY13-1176" fmla="*/ 168870 h 1178865"/>
              <a:gd name="connsiteX0-1177" fmla="*/ 0 w 12096947"/>
              <a:gd name="connsiteY0-1178" fmla="*/ 168870 h 1178865"/>
              <a:gd name="connsiteX1-1179" fmla="*/ 1613061 w 12096947"/>
              <a:gd name="connsiteY1-1180" fmla="*/ 54814 h 1178865"/>
              <a:gd name="connsiteX2-1181" fmla="*/ 4206743 w 12096947"/>
              <a:gd name="connsiteY2-1182" fmla="*/ 67901 h 1178865"/>
              <a:gd name="connsiteX3-1183" fmla="*/ 7100047 w 12096947"/>
              <a:gd name="connsiteY3-1184" fmla="*/ 17997 h 1178865"/>
              <a:gd name="connsiteX4-1185" fmla="*/ 9509759 w 12096947"/>
              <a:gd name="connsiteY4-1186" fmla="*/ 190120 h 1178865"/>
              <a:gd name="connsiteX5-1187" fmla="*/ 10470975 w 12096947"/>
              <a:gd name="connsiteY5-1188" fmla="*/ 371829 h 1178865"/>
              <a:gd name="connsiteX6-1189" fmla="*/ 12086273 w 12096947"/>
              <a:gd name="connsiteY6-1190" fmla="*/ 248717 h 1178865"/>
              <a:gd name="connsiteX7-1191" fmla="*/ 12096947 w 12096947"/>
              <a:gd name="connsiteY7-1192" fmla="*/ 1047984 h 1178865"/>
              <a:gd name="connsiteX8-1193" fmla="*/ 9446294 w 12096947"/>
              <a:gd name="connsiteY8-1194" fmla="*/ 1104608 h 1178865"/>
              <a:gd name="connsiteX9-1195" fmla="*/ 5059371 w 12096947"/>
              <a:gd name="connsiteY9-1196" fmla="*/ 659070 h 1178865"/>
              <a:gd name="connsiteX10-1197" fmla="*/ 3511673 w 12096947"/>
              <a:gd name="connsiteY10-1198" fmla="*/ 1178865 h 1178865"/>
              <a:gd name="connsiteX11-1199" fmla="*/ 1793195 w 12096947"/>
              <a:gd name="connsiteY11-1200" fmla="*/ 1067481 h 1178865"/>
              <a:gd name="connsiteX12-1201" fmla="*/ 0 w 12096947"/>
              <a:gd name="connsiteY12-1202" fmla="*/ 1047984 h 1178865"/>
              <a:gd name="connsiteX13-1203" fmla="*/ 0 w 12096947"/>
              <a:gd name="connsiteY13-1204" fmla="*/ 168870 h 1178865"/>
              <a:gd name="connsiteX0-1205" fmla="*/ 0 w 12096947"/>
              <a:gd name="connsiteY0-1206" fmla="*/ 168870 h 1201656"/>
              <a:gd name="connsiteX1-1207" fmla="*/ 1613061 w 12096947"/>
              <a:gd name="connsiteY1-1208" fmla="*/ 54814 h 1201656"/>
              <a:gd name="connsiteX2-1209" fmla="*/ 4206743 w 12096947"/>
              <a:gd name="connsiteY2-1210" fmla="*/ 67901 h 1201656"/>
              <a:gd name="connsiteX3-1211" fmla="*/ 7100047 w 12096947"/>
              <a:gd name="connsiteY3-1212" fmla="*/ 17997 h 1201656"/>
              <a:gd name="connsiteX4-1213" fmla="*/ 9509759 w 12096947"/>
              <a:gd name="connsiteY4-1214" fmla="*/ 190120 h 1201656"/>
              <a:gd name="connsiteX5-1215" fmla="*/ 10470975 w 12096947"/>
              <a:gd name="connsiteY5-1216" fmla="*/ 371829 h 1201656"/>
              <a:gd name="connsiteX6-1217" fmla="*/ 12086273 w 12096947"/>
              <a:gd name="connsiteY6-1218" fmla="*/ 248717 h 1201656"/>
              <a:gd name="connsiteX7-1219" fmla="*/ 12096947 w 12096947"/>
              <a:gd name="connsiteY7-1220" fmla="*/ 1047984 h 1201656"/>
              <a:gd name="connsiteX8-1221" fmla="*/ 9446294 w 12096947"/>
              <a:gd name="connsiteY8-1222" fmla="*/ 1104608 h 1201656"/>
              <a:gd name="connsiteX9-1223" fmla="*/ 5059371 w 12096947"/>
              <a:gd name="connsiteY9-1224" fmla="*/ 659070 h 1201656"/>
              <a:gd name="connsiteX10-1225" fmla="*/ 3511673 w 12096947"/>
              <a:gd name="connsiteY10-1226" fmla="*/ 1178865 h 1201656"/>
              <a:gd name="connsiteX11-1227" fmla="*/ 1793195 w 12096947"/>
              <a:gd name="connsiteY11-1228" fmla="*/ 1067481 h 1201656"/>
              <a:gd name="connsiteX12-1229" fmla="*/ 0 w 12096947"/>
              <a:gd name="connsiteY12-1230" fmla="*/ 1047984 h 1201656"/>
              <a:gd name="connsiteX13-1231" fmla="*/ 0 w 12096947"/>
              <a:gd name="connsiteY13-1232" fmla="*/ 168870 h 1201656"/>
              <a:gd name="connsiteX0-1233" fmla="*/ 0 w 12096947"/>
              <a:gd name="connsiteY0-1234" fmla="*/ 168870 h 1201656"/>
              <a:gd name="connsiteX1-1235" fmla="*/ 1613061 w 12096947"/>
              <a:gd name="connsiteY1-1236" fmla="*/ 54814 h 1201656"/>
              <a:gd name="connsiteX2-1237" fmla="*/ 4206743 w 12096947"/>
              <a:gd name="connsiteY2-1238" fmla="*/ 67901 h 1201656"/>
              <a:gd name="connsiteX3-1239" fmla="*/ 7100047 w 12096947"/>
              <a:gd name="connsiteY3-1240" fmla="*/ 17997 h 1201656"/>
              <a:gd name="connsiteX4-1241" fmla="*/ 9509759 w 12096947"/>
              <a:gd name="connsiteY4-1242" fmla="*/ 190120 h 1201656"/>
              <a:gd name="connsiteX5-1243" fmla="*/ 10470975 w 12096947"/>
              <a:gd name="connsiteY5-1244" fmla="*/ 371829 h 1201656"/>
              <a:gd name="connsiteX6-1245" fmla="*/ 12086273 w 12096947"/>
              <a:gd name="connsiteY6-1246" fmla="*/ 248717 h 1201656"/>
              <a:gd name="connsiteX7-1247" fmla="*/ 12096947 w 12096947"/>
              <a:gd name="connsiteY7-1248" fmla="*/ 1047984 h 1201656"/>
              <a:gd name="connsiteX8-1249" fmla="*/ 9446294 w 12096947"/>
              <a:gd name="connsiteY8-1250" fmla="*/ 1104608 h 1201656"/>
              <a:gd name="connsiteX9-1251" fmla="*/ 5251499 w 12096947"/>
              <a:gd name="connsiteY9-1252" fmla="*/ 659070 h 1201656"/>
              <a:gd name="connsiteX10-1253" fmla="*/ 3511673 w 12096947"/>
              <a:gd name="connsiteY10-1254" fmla="*/ 1178865 h 1201656"/>
              <a:gd name="connsiteX11-1255" fmla="*/ 1793195 w 12096947"/>
              <a:gd name="connsiteY11-1256" fmla="*/ 1067481 h 1201656"/>
              <a:gd name="connsiteX12-1257" fmla="*/ 0 w 12096947"/>
              <a:gd name="connsiteY12-1258" fmla="*/ 1047984 h 1201656"/>
              <a:gd name="connsiteX13-1259" fmla="*/ 0 w 12096947"/>
              <a:gd name="connsiteY13-1260" fmla="*/ 168870 h 1201656"/>
              <a:gd name="connsiteX0-1261" fmla="*/ 0 w 12096947"/>
              <a:gd name="connsiteY0-1262" fmla="*/ 168870 h 1201656"/>
              <a:gd name="connsiteX1-1263" fmla="*/ 1613061 w 12096947"/>
              <a:gd name="connsiteY1-1264" fmla="*/ 54814 h 1201656"/>
              <a:gd name="connsiteX2-1265" fmla="*/ 4206743 w 12096947"/>
              <a:gd name="connsiteY2-1266" fmla="*/ 67901 h 1201656"/>
              <a:gd name="connsiteX3-1267" fmla="*/ 7100047 w 12096947"/>
              <a:gd name="connsiteY3-1268" fmla="*/ 17997 h 1201656"/>
              <a:gd name="connsiteX4-1269" fmla="*/ 9509759 w 12096947"/>
              <a:gd name="connsiteY4-1270" fmla="*/ 190120 h 1201656"/>
              <a:gd name="connsiteX5-1271" fmla="*/ 10470975 w 12096947"/>
              <a:gd name="connsiteY5-1272" fmla="*/ 371829 h 1201656"/>
              <a:gd name="connsiteX6-1273" fmla="*/ 12086273 w 12096947"/>
              <a:gd name="connsiteY6-1274" fmla="*/ 248717 h 1201656"/>
              <a:gd name="connsiteX7-1275" fmla="*/ 12096947 w 12096947"/>
              <a:gd name="connsiteY7-1276" fmla="*/ 1047984 h 1201656"/>
              <a:gd name="connsiteX8-1277" fmla="*/ 6585721 w 12096947"/>
              <a:gd name="connsiteY8-1278" fmla="*/ 956096 h 1201656"/>
              <a:gd name="connsiteX9-1279" fmla="*/ 5251499 w 12096947"/>
              <a:gd name="connsiteY9-1280" fmla="*/ 659070 h 1201656"/>
              <a:gd name="connsiteX10-1281" fmla="*/ 3511673 w 12096947"/>
              <a:gd name="connsiteY10-1282" fmla="*/ 1178865 h 1201656"/>
              <a:gd name="connsiteX11-1283" fmla="*/ 1793195 w 12096947"/>
              <a:gd name="connsiteY11-1284" fmla="*/ 1067481 h 1201656"/>
              <a:gd name="connsiteX12-1285" fmla="*/ 0 w 12096947"/>
              <a:gd name="connsiteY12-1286" fmla="*/ 1047984 h 1201656"/>
              <a:gd name="connsiteX13-1287" fmla="*/ 0 w 12096947"/>
              <a:gd name="connsiteY13-1288" fmla="*/ 168870 h 1201656"/>
              <a:gd name="connsiteX0-1289" fmla="*/ 0 w 12096947"/>
              <a:gd name="connsiteY0-1290" fmla="*/ 168870 h 1201656"/>
              <a:gd name="connsiteX1-1291" fmla="*/ 1613061 w 12096947"/>
              <a:gd name="connsiteY1-1292" fmla="*/ 54814 h 1201656"/>
              <a:gd name="connsiteX2-1293" fmla="*/ 4206743 w 12096947"/>
              <a:gd name="connsiteY2-1294" fmla="*/ 67901 h 1201656"/>
              <a:gd name="connsiteX3-1295" fmla="*/ 7100047 w 12096947"/>
              <a:gd name="connsiteY3-1296" fmla="*/ 17997 h 1201656"/>
              <a:gd name="connsiteX4-1297" fmla="*/ 9509759 w 12096947"/>
              <a:gd name="connsiteY4-1298" fmla="*/ 190120 h 1201656"/>
              <a:gd name="connsiteX5-1299" fmla="*/ 10470975 w 12096947"/>
              <a:gd name="connsiteY5-1300" fmla="*/ 371829 h 1201656"/>
              <a:gd name="connsiteX6-1301" fmla="*/ 12086273 w 12096947"/>
              <a:gd name="connsiteY6-1302" fmla="*/ 248717 h 1201656"/>
              <a:gd name="connsiteX7-1303" fmla="*/ 12096947 w 12096947"/>
              <a:gd name="connsiteY7-1304" fmla="*/ 1047984 h 1201656"/>
              <a:gd name="connsiteX8-1305" fmla="*/ 6585721 w 12096947"/>
              <a:gd name="connsiteY8-1306" fmla="*/ 956096 h 1201656"/>
              <a:gd name="connsiteX9-1307" fmla="*/ 5251499 w 12096947"/>
              <a:gd name="connsiteY9-1308" fmla="*/ 659070 h 1201656"/>
              <a:gd name="connsiteX10-1309" fmla="*/ 3511673 w 12096947"/>
              <a:gd name="connsiteY10-1310" fmla="*/ 1178865 h 1201656"/>
              <a:gd name="connsiteX11-1311" fmla="*/ 1793195 w 12096947"/>
              <a:gd name="connsiteY11-1312" fmla="*/ 1067481 h 1201656"/>
              <a:gd name="connsiteX12-1313" fmla="*/ 0 w 12096947"/>
              <a:gd name="connsiteY12-1314" fmla="*/ 1047984 h 1201656"/>
              <a:gd name="connsiteX13-1315" fmla="*/ 0 w 12096947"/>
              <a:gd name="connsiteY13-1316" fmla="*/ 168870 h 1201656"/>
              <a:gd name="connsiteX0-1317" fmla="*/ 0 w 12096947"/>
              <a:gd name="connsiteY0-1318" fmla="*/ 168870 h 1201656"/>
              <a:gd name="connsiteX1-1319" fmla="*/ 1613061 w 12096947"/>
              <a:gd name="connsiteY1-1320" fmla="*/ 54814 h 1201656"/>
              <a:gd name="connsiteX2-1321" fmla="*/ 4206743 w 12096947"/>
              <a:gd name="connsiteY2-1322" fmla="*/ 67901 h 1201656"/>
              <a:gd name="connsiteX3-1323" fmla="*/ 7100047 w 12096947"/>
              <a:gd name="connsiteY3-1324" fmla="*/ 17997 h 1201656"/>
              <a:gd name="connsiteX4-1325" fmla="*/ 9509759 w 12096947"/>
              <a:gd name="connsiteY4-1326" fmla="*/ 190120 h 1201656"/>
              <a:gd name="connsiteX5-1327" fmla="*/ 10470975 w 12096947"/>
              <a:gd name="connsiteY5-1328" fmla="*/ 371829 h 1201656"/>
              <a:gd name="connsiteX6-1329" fmla="*/ 12086273 w 12096947"/>
              <a:gd name="connsiteY6-1330" fmla="*/ 248717 h 1201656"/>
              <a:gd name="connsiteX7-1331" fmla="*/ 12096947 w 12096947"/>
              <a:gd name="connsiteY7-1332" fmla="*/ 1047984 h 1201656"/>
              <a:gd name="connsiteX8-1333" fmla="*/ 9328882 w 12096947"/>
              <a:gd name="connsiteY8-1334" fmla="*/ 1017974 h 1201656"/>
              <a:gd name="connsiteX9-1335" fmla="*/ 6585721 w 12096947"/>
              <a:gd name="connsiteY9-1336" fmla="*/ 956096 h 1201656"/>
              <a:gd name="connsiteX10-1337" fmla="*/ 5251499 w 12096947"/>
              <a:gd name="connsiteY10-1338" fmla="*/ 659070 h 1201656"/>
              <a:gd name="connsiteX11-1339" fmla="*/ 3511673 w 12096947"/>
              <a:gd name="connsiteY11-1340" fmla="*/ 1178865 h 1201656"/>
              <a:gd name="connsiteX12-1341" fmla="*/ 1793195 w 12096947"/>
              <a:gd name="connsiteY12-1342" fmla="*/ 1067481 h 1201656"/>
              <a:gd name="connsiteX13-1343" fmla="*/ 0 w 12096947"/>
              <a:gd name="connsiteY13-1344" fmla="*/ 1047984 h 1201656"/>
              <a:gd name="connsiteX14" fmla="*/ 0 w 12096947"/>
              <a:gd name="connsiteY14" fmla="*/ 168870 h 1201656"/>
              <a:gd name="connsiteX0-1345" fmla="*/ 0 w 12096947"/>
              <a:gd name="connsiteY0-1346" fmla="*/ 168870 h 1201656"/>
              <a:gd name="connsiteX1-1347" fmla="*/ 1613061 w 12096947"/>
              <a:gd name="connsiteY1-1348" fmla="*/ 54814 h 1201656"/>
              <a:gd name="connsiteX2-1349" fmla="*/ 4206743 w 12096947"/>
              <a:gd name="connsiteY2-1350" fmla="*/ 67901 h 1201656"/>
              <a:gd name="connsiteX3-1351" fmla="*/ 7100047 w 12096947"/>
              <a:gd name="connsiteY3-1352" fmla="*/ 17997 h 1201656"/>
              <a:gd name="connsiteX4-1353" fmla="*/ 9509759 w 12096947"/>
              <a:gd name="connsiteY4-1354" fmla="*/ 190120 h 1201656"/>
              <a:gd name="connsiteX5-1355" fmla="*/ 10470975 w 12096947"/>
              <a:gd name="connsiteY5-1356" fmla="*/ 371829 h 1201656"/>
              <a:gd name="connsiteX6-1357" fmla="*/ 12086273 w 12096947"/>
              <a:gd name="connsiteY6-1358" fmla="*/ 248717 h 1201656"/>
              <a:gd name="connsiteX7-1359" fmla="*/ 12096947 w 12096947"/>
              <a:gd name="connsiteY7-1360" fmla="*/ 1047984 h 1201656"/>
              <a:gd name="connsiteX8-1361" fmla="*/ 8016007 w 12096947"/>
              <a:gd name="connsiteY8-1362" fmla="*/ 634317 h 1201656"/>
              <a:gd name="connsiteX9-1363" fmla="*/ 6585721 w 12096947"/>
              <a:gd name="connsiteY9-1364" fmla="*/ 956096 h 1201656"/>
              <a:gd name="connsiteX10-1365" fmla="*/ 5251499 w 12096947"/>
              <a:gd name="connsiteY10-1366" fmla="*/ 659070 h 1201656"/>
              <a:gd name="connsiteX11-1367" fmla="*/ 3511673 w 12096947"/>
              <a:gd name="connsiteY11-1368" fmla="*/ 1178865 h 1201656"/>
              <a:gd name="connsiteX12-1369" fmla="*/ 1793195 w 12096947"/>
              <a:gd name="connsiteY12-1370" fmla="*/ 1067481 h 1201656"/>
              <a:gd name="connsiteX13-1371" fmla="*/ 0 w 12096947"/>
              <a:gd name="connsiteY13-1372" fmla="*/ 1047984 h 1201656"/>
              <a:gd name="connsiteX14-1373" fmla="*/ 0 w 12096947"/>
              <a:gd name="connsiteY14-1374" fmla="*/ 168870 h 1201656"/>
              <a:gd name="connsiteX0-1375" fmla="*/ 0 w 12096947"/>
              <a:gd name="connsiteY0-1376" fmla="*/ 168870 h 1201656"/>
              <a:gd name="connsiteX1-1377" fmla="*/ 1613061 w 12096947"/>
              <a:gd name="connsiteY1-1378" fmla="*/ 54814 h 1201656"/>
              <a:gd name="connsiteX2-1379" fmla="*/ 4206743 w 12096947"/>
              <a:gd name="connsiteY2-1380" fmla="*/ 67901 h 1201656"/>
              <a:gd name="connsiteX3-1381" fmla="*/ 7100047 w 12096947"/>
              <a:gd name="connsiteY3-1382" fmla="*/ 17997 h 1201656"/>
              <a:gd name="connsiteX4-1383" fmla="*/ 9509759 w 12096947"/>
              <a:gd name="connsiteY4-1384" fmla="*/ 190120 h 1201656"/>
              <a:gd name="connsiteX5-1385" fmla="*/ 10470975 w 12096947"/>
              <a:gd name="connsiteY5-1386" fmla="*/ 371829 h 1201656"/>
              <a:gd name="connsiteX6-1387" fmla="*/ 12086273 w 12096947"/>
              <a:gd name="connsiteY6-1388" fmla="*/ 248717 h 1201656"/>
              <a:gd name="connsiteX7-1389" fmla="*/ 12096947 w 12096947"/>
              <a:gd name="connsiteY7-1390" fmla="*/ 1047984 h 1201656"/>
              <a:gd name="connsiteX8-1391" fmla="*/ 8016007 w 12096947"/>
              <a:gd name="connsiteY8-1392" fmla="*/ 634317 h 1201656"/>
              <a:gd name="connsiteX9-1393" fmla="*/ 6585721 w 12096947"/>
              <a:gd name="connsiteY9-1394" fmla="*/ 956096 h 1201656"/>
              <a:gd name="connsiteX10-1395" fmla="*/ 5251499 w 12096947"/>
              <a:gd name="connsiteY10-1396" fmla="*/ 659070 h 1201656"/>
              <a:gd name="connsiteX11-1397" fmla="*/ 3511673 w 12096947"/>
              <a:gd name="connsiteY11-1398" fmla="*/ 1178865 h 1201656"/>
              <a:gd name="connsiteX12-1399" fmla="*/ 1793195 w 12096947"/>
              <a:gd name="connsiteY12-1400" fmla="*/ 1067481 h 1201656"/>
              <a:gd name="connsiteX13-1401" fmla="*/ 0 w 12096947"/>
              <a:gd name="connsiteY13-1402" fmla="*/ 1047984 h 1201656"/>
              <a:gd name="connsiteX14-1403" fmla="*/ 0 w 12096947"/>
              <a:gd name="connsiteY14-1404" fmla="*/ 168870 h 1201656"/>
              <a:gd name="connsiteX0-1405" fmla="*/ 0 w 12096947"/>
              <a:gd name="connsiteY0-1406" fmla="*/ 168870 h 1201656"/>
              <a:gd name="connsiteX1-1407" fmla="*/ 1613061 w 12096947"/>
              <a:gd name="connsiteY1-1408" fmla="*/ 54814 h 1201656"/>
              <a:gd name="connsiteX2-1409" fmla="*/ 4206743 w 12096947"/>
              <a:gd name="connsiteY2-1410" fmla="*/ 67901 h 1201656"/>
              <a:gd name="connsiteX3-1411" fmla="*/ 7100047 w 12096947"/>
              <a:gd name="connsiteY3-1412" fmla="*/ 17997 h 1201656"/>
              <a:gd name="connsiteX4-1413" fmla="*/ 9509759 w 12096947"/>
              <a:gd name="connsiteY4-1414" fmla="*/ 190120 h 1201656"/>
              <a:gd name="connsiteX5-1415" fmla="*/ 10470975 w 12096947"/>
              <a:gd name="connsiteY5-1416" fmla="*/ 371829 h 1201656"/>
              <a:gd name="connsiteX6-1417" fmla="*/ 12086273 w 12096947"/>
              <a:gd name="connsiteY6-1418" fmla="*/ 248717 h 1201656"/>
              <a:gd name="connsiteX7-1419" fmla="*/ 12096947 w 12096947"/>
              <a:gd name="connsiteY7-1420" fmla="*/ 1047984 h 1201656"/>
              <a:gd name="connsiteX8-1421" fmla="*/ 8016007 w 12096947"/>
              <a:gd name="connsiteY8-1422" fmla="*/ 634317 h 1201656"/>
              <a:gd name="connsiteX9-1423" fmla="*/ 6585721 w 12096947"/>
              <a:gd name="connsiteY9-1424" fmla="*/ 956096 h 1201656"/>
              <a:gd name="connsiteX10-1425" fmla="*/ 5251499 w 12096947"/>
              <a:gd name="connsiteY10-1426" fmla="*/ 659070 h 1201656"/>
              <a:gd name="connsiteX11-1427" fmla="*/ 3511673 w 12096947"/>
              <a:gd name="connsiteY11-1428" fmla="*/ 1178865 h 1201656"/>
              <a:gd name="connsiteX12-1429" fmla="*/ 1793195 w 12096947"/>
              <a:gd name="connsiteY12-1430" fmla="*/ 1067481 h 1201656"/>
              <a:gd name="connsiteX13-1431" fmla="*/ 0 w 12096947"/>
              <a:gd name="connsiteY13-1432" fmla="*/ 1047984 h 1201656"/>
              <a:gd name="connsiteX14-1433" fmla="*/ 0 w 12096947"/>
              <a:gd name="connsiteY14-1434" fmla="*/ 168870 h 1201656"/>
              <a:gd name="connsiteX0-1435" fmla="*/ 0 w 12096947"/>
              <a:gd name="connsiteY0-1436" fmla="*/ 168870 h 1201656"/>
              <a:gd name="connsiteX1-1437" fmla="*/ 1613061 w 12096947"/>
              <a:gd name="connsiteY1-1438" fmla="*/ 54814 h 1201656"/>
              <a:gd name="connsiteX2-1439" fmla="*/ 4206743 w 12096947"/>
              <a:gd name="connsiteY2-1440" fmla="*/ 67901 h 1201656"/>
              <a:gd name="connsiteX3-1441" fmla="*/ 7100047 w 12096947"/>
              <a:gd name="connsiteY3-1442" fmla="*/ 17997 h 1201656"/>
              <a:gd name="connsiteX4-1443" fmla="*/ 9509759 w 12096947"/>
              <a:gd name="connsiteY4-1444" fmla="*/ 190120 h 1201656"/>
              <a:gd name="connsiteX5-1445" fmla="*/ 10470975 w 12096947"/>
              <a:gd name="connsiteY5-1446" fmla="*/ 371829 h 1201656"/>
              <a:gd name="connsiteX6-1447" fmla="*/ 12086273 w 12096947"/>
              <a:gd name="connsiteY6-1448" fmla="*/ 248717 h 1201656"/>
              <a:gd name="connsiteX7-1449" fmla="*/ 12096947 w 12096947"/>
              <a:gd name="connsiteY7-1450" fmla="*/ 1047984 h 1201656"/>
              <a:gd name="connsiteX8-1451" fmla="*/ 8016007 w 12096947"/>
              <a:gd name="connsiteY8-1452" fmla="*/ 634317 h 1201656"/>
              <a:gd name="connsiteX9-1453" fmla="*/ 6585721 w 12096947"/>
              <a:gd name="connsiteY9-1454" fmla="*/ 956096 h 1201656"/>
              <a:gd name="connsiteX10-1455" fmla="*/ 5251499 w 12096947"/>
              <a:gd name="connsiteY10-1456" fmla="*/ 659070 h 1201656"/>
              <a:gd name="connsiteX11-1457" fmla="*/ 3511673 w 12096947"/>
              <a:gd name="connsiteY11-1458" fmla="*/ 1178865 h 1201656"/>
              <a:gd name="connsiteX12-1459" fmla="*/ 1793195 w 12096947"/>
              <a:gd name="connsiteY12-1460" fmla="*/ 1067481 h 1201656"/>
              <a:gd name="connsiteX13-1461" fmla="*/ 0 w 12096947"/>
              <a:gd name="connsiteY13-1462" fmla="*/ 1047984 h 1201656"/>
              <a:gd name="connsiteX14-1463" fmla="*/ 0 w 12096947"/>
              <a:gd name="connsiteY14-1464" fmla="*/ 168870 h 1201656"/>
              <a:gd name="connsiteX0-1465" fmla="*/ 0 w 12096947"/>
              <a:gd name="connsiteY0-1466" fmla="*/ 168870 h 1201656"/>
              <a:gd name="connsiteX1-1467" fmla="*/ 1613061 w 12096947"/>
              <a:gd name="connsiteY1-1468" fmla="*/ 54814 h 1201656"/>
              <a:gd name="connsiteX2-1469" fmla="*/ 4206743 w 12096947"/>
              <a:gd name="connsiteY2-1470" fmla="*/ 67901 h 1201656"/>
              <a:gd name="connsiteX3-1471" fmla="*/ 7100047 w 12096947"/>
              <a:gd name="connsiteY3-1472" fmla="*/ 17997 h 1201656"/>
              <a:gd name="connsiteX4-1473" fmla="*/ 9509759 w 12096947"/>
              <a:gd name="connsiteY4-1474" fmla="*/ 190120 h 1201656"/>
              <a:gd name="connsiteX5-1475" fmla="*/ 10470975 w 12096947"/>
              <a:gd name="connsiteY5-1476" fmla="*/ 371829 h 1201656"/>
              <a:gd name="connsiteX6-1477" fmla="*/ 12086273 w 12096947"/>
              <a:gd name="connsiteY6-1478" fmla="*/ 248717 h 1201656"/>
              <a:gd name="connsiteX7-1479" fmla="*/ 12096947 w 12096947"/>
              <a:gd name="connsiteY7-1480" fmla="*/ 1047984 h 1201656"/>
              <a:gd name="connsiteX8-1481" fmla="*/ 10342891 w 12096947"/>
              <a:gd name="connsiteY8-1482" fmla="*/ 881838 h 1201656"/>
              <a:gd name="connsiteX9-1483" fmla="*/ 8016007 w 12096947"/>
              <a:gd name="connsiteY9-1484" fmla="*/ 634317 h 1201656"/>
              <a:gd name="connsiteX10-1485" fmla="*/ 6585721 w 12096947"/>
              <a:gd name="connsiteY10-1486" fmla="*/ 956096 h 1201656"/>
              <a:gd name="connsiteX11-1487" fmla="*/ 5251499 w 12096947"/>
              <a:gd name="connsiteY11-1488" fmla="*/ 659070 h 1201656"/>
              <a:gd name="connsiteX12-1489" fmla="*/ 3511673 w 12096947"/>
              <a:gd name="connsiteY12-1490" fmla="*/ 1178865 h 1201656"/>
              <a:gd name="connsiteX13-1491" fmla="*/ 1793195 w 12096947"/>
              <a:gd name="connsiteY13-1492" fmla="*/ 1067481 h 1201656"/>
              <a:gd name="connsiteX14-1493" fmla="*/ 0 w 12096947"/>
              <a:gd name="connsiteY14-1494" fmla="*/ 1047984 h 1201656"/>
              <a:gd name="connsiteX15" fmla="*/ 0 w 12096947"/>
              <a:gd name="connsiteY15" fmla="*/ 168870 h 1201656"/>
              <a:gd name="connsiteX0-1495" fmla="*/ 0 w 12096947"/>
              <a:gd name="connsiteY0-1496" fmla="*/ 168870 h 1201656"/>
              <a:gd name="connsiteX1-1497" fmla="*/ 1613061 w 12096947"/>
              <a:gd name="connsiteY1-1498" fmla="*/ 54814 h 1201656"/>
              <a:gd name="connsiteX2-1499" fmla="*/ 4206743 w 12096947"/>
              <a:gd name="connsiteY2-1500" fmla="*/ 67901 h 1201656"/>
              <a:gd name="connsiteX3-1501" fmla="*/ 7100047 w 12096947"/>
              <a:gd name="connsiteY3-1502" fmla="*/ 17997 h 1201656"/>
              <a:gd name="connsiteX4-1503" fmla="*/ 9509759 w 12096947"/>
              <a:gd name="connsiteY4-1504" fmla="*/ 190120 h 1201656"/>
              <a:gd name="connsiteX5-1505" fmla="*/ 10470975 w 12096947"/>
              <a:gd name="connsiteY5-1506" fmla="*/ 371829 h 1201656"/>
              <a:gd name="connsiteX6-1507" fmla="*/ 12086273 w 12096947"/>
              <a:gd name="connsiteY6-1508" fmla="*/ 248717 h 1201656"/>
              <a:gd name="connsiteX7-1509" fmla="*/ 12096947 w 12096947"/>
              <a:gd name="connsiteY7-1510" fmla="*/ 1047984 h 1201656"/>
              <a:gd name="connsiteX8-1511" fmla="*/ 9424946 w 12096947"/>
              <a:gd name="connsiteY8-1512" fmla="*/ 1055102 h 1201656"/>
              <a:gd name="connsiteX9-1513" fmla="*/ 8016007 w 12096947"/>
              <a:gd name="connsiteY9-1514" fmla="*/ 634317 h 1201656"/>
              <a:gd name="connsiteX10-1515" fmla="*/ 6585721 w 12096947"/>
              <a:gd name="connsiteY10-1516" fmla="*/ 956096 h 1201656"/>
              <a:gd name="connsiteX11-1517" fmla="*/ 5251499 w 12096947"/>
              <a:gd name="connsiteY11-1518" fmla="*/ 659070 h 1201656"/>
              <a:gd name="connsiteX12-1519" fmla="*/ 3511673 w 12096947"/>
              <a:gd name="connsiteY12-1520" fmla="*/ 1178865 h 1201656"/>
              <a:gd name="connsiteX13-1521" fmla="*/ 1793195 w 12096947"/>
              <a:gd name="connsiteY13-1522" fmla="*/ 1067481 h 1201656"/>
              <a:gd name="connsiteX14-1523" fmla="*/ 0 w 12096947"/>
              <a:gd name="connsiteY14-1524" fmla="*/ 1047984 h 1201656"/>
              <a:gd name="connsiteX15-1525" fmla="*/ 0 w 12096947"/>
              <a:gd name="connsiteY15-1526" fmla="*/ 168870 h 1201656"/>
              <a:gd name="connsiteX0-1527" fmla="*/ 0 w 12096947"/>
              <a:gd name="connsiteY0-1528" fmla="*/ 168870 h 1201656"/>
              <a:gd name="connsiteX1-1529" fmla="*/ 1613061 w 12096947"/>
              <a:gd name="connsiteY1-1530" fmla="*/ 54814 h 1201656"/>
              <a:gd name="connsiteX2-1531" fmla="*/ 4206743 w 12096947"/>
              <a:gd name="connsiteY2-1532" fmla="*/ 67901 h 1201656"/>
              <a:gd name="connsiteX3-1533" fmla="*/ 7100047 w 12096947"/>
              <a:gd name="connsiteY3-1534" fmla="*/ 17997 h 1201656"/>
              <a:gd name="connsiteX4-1535" fmla="*/ 9509759 w 12096947"/>
              <a:gd name="connsiteY4-1536" fmla="*/ 190120 h 1201656"/>
              <a:gd name="connsiteX5-1537" fmla="*/ 10470975 w 12096947"/>
              <a:gd name="connsiteY5-1538" fmla="*/ 371829 h 1201656"/>
              <a:gd name="connsiteX6-1539" fmla="*/ 12086273 w 12096947"/>
              <a:gd name="connsiteY6-1540" fmla="*/ 248717 h 1201656"/>
              <a:gd name="connsiteX7-1541" fmla="*/ 12096947 w 12096947"/>
              <a:gd name="connsiteY7-1542" fmla="*/ 1047984 h 1201656"/>
              <a:gd name="connsiteX8-1543" fmla="*/ 9424946 w 12096947"/>
              <a:gd name="connsiteY8-1544" fmla="*/ 1055102 h 1201656"/>
              <a:gd name="connsiteX9-1545" fmla="*/ 8016007 w 12096947"/>
              <a:gd name="connsiteY9-1546" fmla="*/ 634317 h 1201656"/>
              <a:gd name="connsiteX10-1547" fmla="*/ 6585721 w 12096947"/>
              <a:gd name="connsiteY10-1548" fmla="*/ 956096 h 1201656"/>
              <a:gd name="connsiteX11-1549" fmla="*/ 5251499 w 12096947"/>
              <a:gd name="connsiteY11-1550" fmla="*/ 659070 h 1201656"/>
              <a:gd name="connsiteX12-1551" fmla="*/ 3511673 w 12096947"/>
              <a:gd name="connsiteY12-1552" fmla="*/ 1178865 h 1201656"/>
              <a:gd name="connsiteX13-1553" fmla="*/ 1793195 w 12096947"/>
              <a:gd name="connsiteY13-1554" fmla="*/ 1067481 h 1201656"/>
              <a:gd name="connsiteX14-1555" fmla="*/ 0 w 12096947"/>
              <a:gd name="connsiteY14-1556" fmla="*/ 1047984 h 1201656"/>
              <a:gd name="connsiteX15-1557" fmla="*/ 0 w 12096947"/>
              <a:gd name="connsiteY15-1558" fmla="*/ 168870 h 1201656"/>
              <a:gd name="connsiteX0-1559" fmla="*/ 0 w 12096947"/>
              <a:gd name="connsiteY0-1560" fmla="*/ 168870 h 1201656"/>
              <a:gd name="connsiteX1-1561" fmla="*/ 1613061 w 12096947"/>
              <a:gd name="connsiteY1-1562" fmla="*/ 54814 h 1201656"/>
              <a:gd name="connsiteX2-1563" fmla="*/ 4206743 w 12096947"/>
              <a:gd name="connsiteY2-1564" fmla="*/ 67901 h 1201656"/>
              <a:gd name="connsiteX3-1565" fmla="*/ 7100047 w 12096947"/>
              <a:gd name="connsiteY3-1566" fmla="*/ 17997 h 1201656"/>
              <a:gd name="connsiteX4-1567" fmla="*/ 9509759 w 12096947"/>
              <a:gd name="connsiteY4-1568" fmla="*/ 190120 h 1201656"/>
              <a:gd name="connsiteX5-1569" fmla="*/ 10470975 w 12096947"/>
              <a:gd name="connsiteY5-1570" fmla="*/ 371829 h 1201656"/>
              <a:gd name="connsiteX6-1571" fmla="*/ 12086273 w 12096947"/>
              <a:gd name="connsiteY6-1572" fmla="*/ 248717 h 1201656"/>
              <a:gd name="connsiteX7-1573" fmla="*/ 12096947 w 12096947"/>
              <a:gd name="connsiteY7-1574" fmla="*/ 1047984 h 1201656"/>
              <a:gd name="connsiteX8-1575" fmla="*/ 9424946 w 12096947"/>
              <a:gd name="connsiteY8-1576" fmla="*/ 1055102 h 1201656"/>
              <a:gd name="connsiteX9-1577" fmla="*/ 8016007 w 12096947"/>
              <a:gd name="connsiteY9-1578" fmla="*/ 634317 h 1201656"/>
              <a:gd name="connsiteX10-1579" fmla="*/ 6585721 w 12096947"/>
              <a:gd name="connsiteY10-1580" fmla="*/ 956096 h 1201656"/>
              <a:gd name="connsiteX11-1581" fmla="*/ 5251499 w 12096947"/>
              <a:gd name="connsiteY11-1582" fmla="*/ 659070 h 1201656"/>
              <a:gd name="connsiteX12-1583" fmla="*/ 3511673 w 12096947"/>
              <a:gd name="connsiteY12-1584" fmla="*/ 1178865 h 1201656"/>
              <a:gd name="connsiteX13-1585" fmla="*/ 1793195 w 12096947"/>
              <a:gd name="connsiteY13-1586" fmla="*/ 1067481 h 1201656"/>
              <a:gd name="connsiteX14-1587" fmla="*/ 0 w 12096947"/>
              <a:gd name="connsiteY14-1588" fmla="*/ 1047984 h 1201656"/>
              <a:gd name="connsiteX15-1589" fmla="*/ 0 w 12096947"/>
              <a:gd name="connsiteY15-1590" fmla="*/ 168870 h 1201656"/>
              <a:gd name="connsiteX0-1591" fmla="*/ 0 w 12096947"/>
              <a:gd name="connsiteY0-1592" fmla="*/ 168870 h 1201656"/>
              <a:gd name="connsiteX1-1593" fmla="*/ 1613061 w 12096947"/>
              <a:gd name="connsiteY1-1594" fmla="*/ 54814 h 1201656"/>
              <a:gd name="connsiteX2-1595" fmla="*/ 4206743 w 12096947"/>
              <a:gd name="connsiteY2-1596" fmla="*/ 67901 h 1201656"/>
              <a:gd name="connsiteX3-1597" fmla="*/ 7100047 w 12096947"/>
              <a:gd name="connsiteY3-1598" fmla="*/ 17997 h 1201656"/>
              <a:gd name="connsiteX4-1599" fmla="*/ 9509759 w 12096947"/>
              <a:gd name="connsiteY4-1600" fmla="*/ 190120 h 1201656"/>
              <a:gd name="connsiteX5-1601" fmla="*/ 10470975 w 12096947"/>
              <a:gd name="connsiteY5-1602" fmla="*/ 371829 h 1201656"/>
              <a:gd name="connsiteX6-1603" fmla="*/ 12086273 w 12096947"/>
              <a:gd name="connsiteY6-1604" fmla="*/ 248717 h 1201656"/>
              <a:gd name="connsiteX7-1605" fmla="*/ 12096947 w 12096947"/>
              <a:gd name="connsiteY7-1606" fmla="*/ 1047984 h 1201656"/>
              <a:gd name="connsiteX8-1607" fmla="*/ 10791189 w 12096947"/>
              <a:gd name="connsiteY8-1608" fmla="*/ 1055102 h 1201656"/>
              <a:gd name="connsiteX9-1609" fmla="*/ 9424946 w 12096947"/>
              <a:gd name="connsiteY9-1610" fmla="*/ 1055102 h 1201656"/>
              <a:gd name="connsiteX10-1611" fmla="*/ 8016007 w 12096947"/>
              <a:gd name="connsiteY10-1612" fmla="*/ 634317 h 1201656"/>
              <a:gd name="connsiteX11-1613" fmla="*/ 6585721 w 12096947"/>
              <a:gd name="connsiteY11-1614" fmla="*/ 956096 h 1201656"/>
              <a:gd name="connsiteX12-1615" fmla="*/ 5251499 w 12096947"/>
              <a:gd name="connsiteY12-1616" fmla="*/ 659070 h 1201656"/>
              <a:gd name="connsiteX13-1617" fmla="*/ 3511673 w 12096947"/>
              <a:gd name="connsiteY13-1618" fmla="*/ 1178865 h 1201656"/>
              <a:gd name="connsiteX14-1619" fmla="*/ 1793195 w 12096947"/>
              <a:gd name="connsiteY14-1620" fmla="*/ 1067481 h 1201656"/>
              <a:gd name="connsiteX15-1621" fmla="*/ 0 w 12096947"/>
              <a:gd name="connsiteY15-1622" fmla="*/ 1047984 h 1201656"/>
              <a:gd name="connsiteX16" fmla="*/ 0 w 12096947"/>
              <a:gd name="connsiteY16" fmla="*/ 168870 h 1201656"/>
              <a:gd name="connsiteX0-1623" fmla="*/ 0 w 12096947"/>
              <a:gd name="connsiteY0-1624" fmla="*/ 168870 h 1201656"/>
              <a:gd name="connsiteX1-1625" fmla="*/ 1613061 w 12096947"/>
              <a:gd name="connsiteY1-1626" fmla="*/ 54814 h 1201656"/>
              <a:gd name="connsiteX2-1627" fmla="*/ 4206743 w 12096947"/>
              <a:gd name="connsiteY2-1628" fmla="*/ 67901 h 1201656"/>
              <a:gd name="connsiteX3-1629" fmla="*/ 7100047 w 12096947"/>
              <a:gd name="connsiteY3-1630" fmla="*/ 17997 h 1201656"/>
              <a:gd name="connsiteX4-1631" fmla="*/ 9509759 w 12096947"/>
              <a:gd name="connsiteY4-1632" fmla="*/ 190120 h 1201656"/>
              <a:gd name="connsiteX5-1633" fmla="*/ 10470975 w 12096947"/>
              <a:gd name="connsiteY5-1634" fmla="*/ 371829 h 1201656"/>
              <a:gd name="connsiteX6-1635" fmla="*/ 12086273 w 12096947"/>
              <a:gd name="connsiteY6-1636" fmla="*/ 248717 h 1201656"/>
              <a:gd name="connsiteX7-1637" fmla="*/ 12096947 w 12096947"/>
              <a:gd name="connsiteY7-1638" fmla="*/ 1047984 h 1201656"/>
              <a:gd name="connsiteX8-1639" fmla="*/ 10545692 w 12096947"/>
              <a:gd name="connsiteY8-1640" fmla="*/ 609566 h 1201656"/>
              <a:gd name="connsiteX9-1641" fmla="*/ 9424946 w 12096947"/>
              <a:gd name="connsiteY9-1642" fmla="*/ 1055102 h 1201656"/>
              <a:gd name="connsiteX10-1643" fmla="*/ 8016007 w 12096947"/>
              <a:gd name="connsiteY10-1644" fmla="*/ 634317 h 1201656"/>
              <a:gd name="connsiteX11-1645" fmla="*/ 6585721 w 12096947"/>
              <a:gd name="connsiteY11-1646" fmla="*/ 956096 h 1201656"/>
              <a:gd name="connsiteX12-1647" fmla="*/ 5251499 w 12096947"/>
              <a:gd name="connsiteY12-1648" fmla="*/ 659070 h 1201656"/>
              <a:gd name="connsiteX13-1649" fmla="*/ 3511673 w 12096947"/>
              <a:gd name="connsiteY13-1650" fmla="*/ 1178865 h 1201656"/>
              <a:gd name="connsiteX14-1651" fmla="*/ 1793195 w 12096947"/>
              <a:gd name="connsiteY14-1652" fmla="*/ 1067481 h 1201656"/>
              <a:gd name="connsiteX15-1653" fmla="*/ 0 w 12096947"/>
              <a:gd name="connsiteY15-1654" fmla="*/ 1047984 h 1201656"/>
              <a:gd name="connsiteX16-1655" fmla="*/ 0 w 12096947"/>
              <a:gd name="connsiteY16-1656" fmla="*/ 168870 h 1201656"/>
              <a:gd name="connsiteX0-1657" fmla="*/ 0 w 12096947"/>
              <a:gd name="connsiteY0-1658" fmla="*/ 168870 h 1201656"/>
              <a:gd name="connsiteX1-1659" fmla="*/ 1613061 w 12096947"/>
              <a:gd name="connsiteY1-1660" fmla="*/ 54814 h 1201656"/>
              <a:gd name="connsiteX2-1661" fmla="*/ 4206743 w 12096947"/>
              <a:gd name="connsiteY2-1662" fmla="*/ 67901 h 1201656"/>
              <a:gd name="connsiteX3-1663" fmla="*/ 7100047 w 12096947"/>
              <a:gd name="connsiteY3-1664" fmla="*/ 17997 h 1201656"/>
              <a:gd name="connsiteX4-1665" fmla="*/ 9509759 w 12096947"/>
              <a:gd name="connsiteY4-1666" fmla="*/ 190120 h 1201656"/>
              <a:gd name="connsiteX5-1667" fmla="*/ 10470975 w 12096947"/>
              <a:gd name="connsiteY5-1668" fmla="*/ 371829 h 1201656"/>
              <a:gd name="connsiteX6-1669" fmla="*/ 12086273 w 12096947"/>
              <a:gd name="connsiteY6-1670" fmla="*/ 248717 h 1201656"/>
              <a:gd name="connsiteX7-1671" fmla="*/ 12096947 w 12096947"/>
              <a:gd name="connsiteY7-1672" fmla="*/ 1047984 h 1201656"/>
              <a:gd name="connsiteX8-1673" fmla="*/ 10545692 w 12096947"/>
              <a:gd name="connsiteY8-1674" fmla="*/ 609566 h 1201656"/>
              <a:gd name="connsiteX9-1675" fmla="*/ 9424946 w 12096947"/>
              <a:gd name="connsiteY9-1676" fmla="*/ 1055102 h 1201656"/>
              <a:gd name="connsiteX10-1677" fmla="*/ 8016007 w 12096947"/>
              <a:gd name="connsiteY10-1678" fmla="*/ 634317 h 1201656"/>
              <a:gd name="connsiteX11-1679" fmla="*/ 6585721 w 12096947"/>
              <a:gd name="connsiteY11-1680" fmla="*/ 956096 h 1201656"/>
              <a:gd name="connsiteX12-1681" fmla="*/ 5251499 w 12096947"/>
              <a:gd name="connsiteY12-1682" fmla="*/ 659070 h 1201656"/>
              <a:gd name="connsiteX13-1683" fmla="*/ 3511673 w 12096947"/>
              <a:gd name="connsiteY13-1684" fmla="*/ 1178865 h 1201656"/>
              <a:gd name="connsiteX14-1685" fmla="*/ 1793195 w 12096947"/>
              <a:gd name="connsiteY14-1686" fmla="*/ 1067481 h 1201656"/>
              <a:gd name="connsiteX15-1687" fmla="*/ 0 w 12096947"/>
              <a:gd name="connsiteY15-1688" fmla="*/ 1047984 h 1201656"/>
              <a:gd name="connsiteX16-1689" fmla="*/ 0 w 12096947"/>
              <a:gd name="connsiteY16-1690" fmla="*/ 168870 h 1201656"/>
              <a:gd name="connsiteX0-1691" fmla="*/ 0 w 12096947"/>
              <a:gd name="connsiteY0-1692" fmla="*/ 168870 h 1201656"/>
              <a:gd name="connsiteX1-1693" fmla="*/ 1613061 w 12096947"/>
              <a:gd name="connsiteY1-1694" fmla="*/ 54814 h 1201656"/>
              <a:gd name="connsiteX2-1695" fmla="*/ 4206743 w 12096947"/>
              <a:gd name="connsiteY2-1696" fmla="*/ 67901 h 1201656"/>
              <a:gd name="connsiteX3-1697" fmla="*/ 7100047 w 12096947"/>
              <a:gd name="connsiteY3-1698" fmla="*/ 17997 h 1201656"/>
              <a:gd name="connsiteX4-1699" fmla="*/ 9509759 w 12096947"/>
              <a:gd name="connsiteY4-1700" fmla="*/ 190120 h 1201656"/>
              <a:gd name="connsiteX5-1701" fmla="*/ 10470975 w 12096947"/>
              <a:gd name="connsiteY5-1702" fmla="*/ 371829 h 1201656"/>
              <a:gd name="connsiteX6-1703" fmla="*/ 12086273 w 12096947"/>
              <a:gd name="connsiteY6-1704" fmla="*/ 248717 h 1201656"/>
              <a:gd name="connsiteX7-1705" fmla="*/ 12096947 w 12096947"/>
              <a:gd name="connsiteY7-1706" fmla="*/ 1047984 h 1201656"/>
              <a:gd name="connsiteX8-1707" fmla="*/ 10545692 w 12096947"/>
              <a:gd name="connsiteY8-1708" fmla="*/ 609566 h 1201656"/>
              <a:gd name="connsiteX9-1709" fmla="*/ 9424946 w 12096947"/>
              <a:gd name="connsiteY9-1710" fmla="*/ 1055102 h 1201656"/>
              <a:gd name="connsiteX10-1711" fmla="*/ 8016007 w 12096947"/>
              <a:gd name="connsiteY10-1712" fmla="*/ 634317 h 1201656"/>
              <a:gd name="connsiteX11-1713" fmla="*/ 6585721 w 12096947"/>
              <a:gd name="connsiteY11-1714" fmla="*/ 956096 h 1201656"/>
              <a:gd name="connsiteX12-1715" fmla="*/ 5251499 w 12096947"/>
              <a:gd name="connsiteY12-1716" fmla="*/ 659070 h 1201656"/>
              <a:gd name="connsiteX13-1717" fmla="*/ 3511673 w 12096947"/>
              <a:gd name="connsiteY13-1718" fmla="*/ 1178865 h 1201656"/>
              <a:gd name="connsiteX14-1719" fmla="*/ 1793195 w 12096947"/>
              <a:gd name="connsiteY14-1720" fmla="*/ 1067481 h 1201656"/>
              <a:gd name="connsiteX15-1721" fmla="*/ 0 w 12096947"/>
              <a:gd name="connsiteY15-1722" fmla="*/ 1047984 h 1201656"/>
              <a:gd name="connsiteX16-1723" fmla="*/ 0 w 12096947"/>
              <a:gd name="connsiteY16-1724" fmla="*/ 168870 h 1201656"/>
              <a:gd name="connsiteX0-1725" fmla="*/ 0 w 12096947"/>
              <a:gd name="connsiteY0-1726" fmla="*/ 168870 h 1201656"/>
              <a:gd name="connsiteX1-1727" fmla="*/ 1613061 w 12096947"/>
              <a:gd name="connsiteY1-1728" fmla="*/ 54814 h 1201656"/>
              <a:gd name="connsiteX2-1729" fmla="*/ 4206743 w 12096947"/>
              <a:gd name="connsiteY2-1730" fmla="*/ 67901 h 1201656"/>
              <a:gd name="connsiteX3-1731" fmla="*/ 7100047 w 12096947"/>
              <a:gd name="connsiteY3-1732" fmla="*/ 17997 h 1201656"/>
              <a:gd name="connsiteX4-1733" fmla="*/ 9509759 w 12096947"/>
              <a:gd name="connsiteY4-1734" fmla="*/ 190120 h 1201656"/>
              <a:gd name="connsiteX5-1735" fmla="*/ 10470975 w 12096947"/>
              <a:gd name="connsiteY5-1736" fmla="*/ 371829 h 1201656"/>
              <a:gd name="connsiteX6-1737" fmla="*/ 12086273 w 12096947"/>
              <a:gd name="connsiteY6-1738" fmla="*/ 248717 h 1201656"/>
              <a:gd name="connsiteX7-1739" fmla="*/ 12096947 w 12096947"/>
              <a:gd name="connsiteY7-1740" fmla="*/ 1047984 h 1201656"/>
              <a:gd name="connsiteX8-1741" fmla="*/ 10545692 w 12096947"/>
              <a:gd name="connsiteY8-1742" fmla="*/ 609566 h 1201656"/>
              <a:gd name="connsiteX9-1743" fmla="*/ 9424946 w 12096947"/>
              <a:gd name="connsiteY9-1744" fmla="*/ 1055102 h 1201656"/>
              <a:gd name="connsiteX10-1745" fmla="*/ 8016007 w 12096947"/>
              <a:gd name="connsiteY10-1746" fmla="*/ 634317 h 1201656"/>
              <a:gd name="connsiteX11-1747" fmla="*/ 6585721 w 12096947"/>
              <a:gd name="connsiteY11-1748" fmla="*/ 956096 h 1201656"/>
              <a:gd name="connsiteX12-1749" fmla="*/ 5251499 w 12096947"/>
              <a:gd name="connsiteY12-1750" fmla="*/ 659070 h 1201656"/>
              <a:gd name="connsiteX13-1751" fmla="*/ 3511673 w 12096947"/>
              <a:gd name="connsiteY13-1752" fmla="*/ 1178865 h 1201656"/>
              <a:gd name="connsiteX14-1753" fmla="*/ 1793195 w 12096947"/>
              <a:gd name="connsiteY14-1754" fmla="*/ 1067481 h 1201656"/>
              <a:gd name="connsiteX15-1755" fmla="*/ 0 w 12096947"/>
              <a:gd name="connsiteY15-1756" fmla="*/ 1047984 h 1201656"/>
              <a:gd name="connsiteX16-1757" fmla="*/ 0 w 12096947"/>
              <a:gd name="connsiteY16-1758" fmla="*/ 168870 h 1201656"/>
              <a:gd name="connsiteX0-1759" fmla="*/ 0 w 12096947"/>
              <a:gd name="connsiteY0-1760" fmla="*/ 168870 h 1201656"/>
              <a:gd name="connsiteX1-1761" fmla="*/ 1613061 w 12096947"/>
              <a:gd name="connsiteY1-1762" fmla="*/ 54814 h 1201656"/>
              <a:gd name="connsiteX2-1763" fmla="*/ 4206743 w 12096947"/>
              <a:gd name="connsiteY2-1764" fmla="*/ 67901 h 1201656"/>
              <a:gd name="connsiteX3-1765" fmla="*/ 7100047 w 12096947"/>
              <a:gd name="connsiteY3-1766" fmla="*/ 17997 h 1201656"/>
              <a:gd name="connsiteX4-1767" fmla="*/ 9509759 w 12096947"/>
              <a:gd name="connsiteY4-1768" fmla="*/ 190120 h 1201656"/>
              <a:gd name="connsiteX5-1769" fmla="*/ 10470975 w 12096947"/>
              <a:gd name="connsiteY5-1770" fmla="*/ 371829 h 1201656"/>
              <a:gd name="connsiteX6-1771" fmla="*/ 12086273 w 12096947"/>
              <a:gd name="connsiteY6-1772" fmla="*/ 248717 h 1201656"/>
              <a:gd name="connsiteX7-1773" fmla="*/ 12096947 w 12096947"/>
              <a:gd name="connsiteY7-1774" fmla="*/ 849967 h 1201656"/>
              <a:gd name="connsiteX8-1775" fmla="*/ 10545692 w 12096947"/>
              <a:gd name="connsiteY8-1776" fmla="*/ 609566 h 1201656"/>
              <a:gd name="connsiteX9-1777" fmla="*/ 9424946 w 12096947"/>
              <a:gd name="connsiteY9-1778" fmla="*/ 1055102 h 1201656"/>
              <a:gd name="connsiteX10-1779" fmla="*/ 8016007 w 12096947"/>
              <a:gd name="connsiteY10-1780" fmla="*/ 634317 h 1201656"/>
              <a:gd name="connsiteX11-1781" fmla="*/ 6585721 w 12096947"/>
              <a:gd name="connsiteY11-1782" fmla="*/ 956096 h 1201656"/>
              <a:gd name="connsiteX12-1783" fmla="*/ 5251499 w 12096947"/>
              <a:gd name="connsiteY12-1784" fmla="*/ 659070 h 1201656"/>
              <a:gd name="connsiteX13-1785" fmla="*/ 3511673 w 12096947"/>
              <a:gd name="connsiteY13-1786" fmla="*/ 1178865 h 1201656"/>
              <a:gd name="connsiteX14-1787" fmla="*/ 1793195 w 12096947"/>
              <a:gd name="connsiteY14-1788" fmla="*/ 1067481 h 1201656"/>
              <a:gd name="connsiteX15-1789" fmla="*/ 0 w 12096947"/>
              <a:gd name="connsiteY15-1790" fmla="*/ 1047984 h 1201656"/>
              <a:gd name="connsiteX16-1791" fmla="*/ 0 w 12096947"/>
              <a:gd name="connsiteY16-1792" fmla="*/ 168870 h 1201656"/>
              <a:gd name="connsiteX0-1793" fmla="*/ 0 w 12096947"/>
              <a:gd name="connsiteY0-1794" fmla="*/ 168870 h 1201656"/>
              <a:gd name="connsiteX1-1795" fmla="*/ 1613061 w 12096947"/>
              <a:gd name="connsiteY1-1796" fmla="*/ 54814 h 1201656"/>
              <a:gd name="connsiteX2-1797" fmla="*/ 4206743 w 12096947"/>
              <a:gd name="connsiteY2-1798" fmla="*/ 67901 h 1201656"/>
              <a:gd name="connsiteX3-1799" fmla="*/ 7100047 w 12096947"/>
              <a:gd name="connsiteY3-1800" fmla="*/ 17997 h 1201656"/>
              <a:gd name="connsiteX4-1801" fmla="*/ 9509759 w 12096947"/>
              <a:gd name="connsiteY4-1802" fmla="*/ 190120 h 1201656"/>
              <a:gd name="connsiteX5-1803" fmla="*/ 10470975 w 12096947"/>
              <a:gd name="connsiteY5-1804" fmla="*/ 371829 h 1201656"/>
              <a:gd name="connsiteX6-1805" fmla="*/ 12086273 w 12096947"/>
              <a:gd name="connsiteY6-1806" fmla="*/ 248717 h 1201656"/>
              <a:gd name="connsiteX7-1807" fmla="*/ 12096947 w 12096947"/>
              <a:gd name="connsiteY7-1808" fmla="*/ 849967 h 1201656"/>
              <a:gd name="connsiteX8-1809" fmla="*/ 10545692 w 12096947"/>
              <a:gd name="connsiteY8-1810" fmla="*/ 609566 h 1201656"/>
              <a:gd name="connsiteX9-1811" fmla="*/ 9424946 w 12096947"/>
              <a:gd name="connsiteY9-1812" fmla="*/ 1055102 h 1201656"/>
              <a:gd name="connsiteX10-1813" fmla="*/ 8016007 w 12096947"/>
              <a:gd name="connsiteY10-1814" fmla="*/ 634317 h 1201656"/>
              <a:gd name="connsiteX11-1815" fmla="*/ 6585721 w 12096947"/>
              <a:gd name="connsiteY11-1816" fmla="*/ 956096 h 1201656"/>
              <a:gd name="connsiteX12-1817" fmla="*/ 5251499 w 12096947"/>
              <a:gd name="connsiteY12-1818" fmla="*/ 659070 h 1201656"/>
              <a:gd name="connsiteX13-1819" fmla="*/ 3511673 w 12096947"/>
              <a:gd name="connsiteY13-1820" fmla="*/ 1178865 h 1201656"/>
              <a:gd name="connsiteX14-1821" fmla="*/ 1793195 w 12096947"/>
              <a:gd name="connsiteY14-1822" fmla="*/ 1067481 h 1201656"/>
              <a:gd name="connsiteX15-1823" fmla="*/ 0 w 12096947"/>
              <a:gd name="connsiteY15-1824" fmla="*/ 1047984 h 1201656"/>
              <a:gd name="connsiteX16-1825" fmla="*/ 0 w 12096947"/>
              <a:gd name="connsiteY16-1826" fmla="*/ 168870 h 1201656"/>
              <a:gd name="connsiteX0-1827" fmla="*/ 0 w 12096947"/>
              <a:gd name="connsiteY0-1828" fmla="*/ 168870 h 1179078"/>
              <a:gd name="connsiteX1-1829" fmla="*/ 1613061 w 12096947"/>
              <a:gd name="connsiteY1-1830" fmla="*/ 54814 h 1179078"/>
              <a:gd name="connsiteX2-1831" fmla="*/ 4206743 w 12096947"/>
              <a:gd name="connsiteY2-1832" fmla="*/ 67901 h 1179078"/>
              <a:gd name="connsiteX3-1833" fmla="*/ 7100047 w 12096947"/>
              <a:gd name="connsiteY3-1834" fmla="*/ 17997 h 1179078"/>
              <a:gd name="connsiteX4-1835" fmla="*/ 9509759 w 12096947"/>
              <a:gd name="connsiteY4-1836" fmla="*/ 190120 h 1179078"/>
              <a:gd name="connsiteX5-1837" fmla="*/ 10470975 w 12096947"/>
              <a:gd name="connsiteY5-1838" fmla="*/ 371829 h 1179078"/>
              <a:gd name="connsiteX6-1839" fmla="*/ 12086273 w 12096947"/>
              <a:gd name="connsiteY6-1840" fmla="*/ 248717 h 1179078"/>
              <a:gd name="connsiteX7-1841" fmla="*/ 12096947 w 12096947"/>
              <a:gd name="connsiteY7-1842" fmla="*/ 849967 h 1179078"/>
              <a:gd name="connsiteX8-1843" fmla="*/ 10545692 w 12096947"/>
              <a:gd name="connsiteY8-1844" fmla="*/ 609566 h 1179078"/>
              <a:gd name="connsiteX9-1845" fmla="*/ 9424946 w 12096947"/>
              <a:gd name="connsiteY9-1846" fmla="*/ 1055102 h 1179078"/>
              <a:gd name="connsiteX10-1847" fmla="*/ 8016007 w 12096947"/>
              <a:gd name="connsiteY10-1848" fmla="*/ 634317 h 1179078"/>
              <a:gd name="connsiteX11-1849" fmla="*/ 6585721 w 12096947"/>
              <a:gd name="connsiteY11-1850" fmla="*/ 956096 h 1179078"/>
              <a:gd name="connsiteX12-1851" fmla="*/ 5251499 w 12096947"/>
              <a:gd name="connsiteY12-1852" fmla="*/ 659070 h 1179078"/>
              <a:gd name="connsiteX13-1853" fmla="*/ 3511673 w 12096947"/>
              <a:gd name="connsiteY13-1854" fmla="*/ 1178865 h 1179078"/>
              <a:gd name="connsiteX14-1855" fmla="*/ 1793195 w 12096947"/>
              <a:gd name="connsiteY14-1856" fmla="*/ 1067481 h 1179078"/>
              <a:gd name="connsiteX15-1857" fmla="*/ 0 w 12096947"/>
              <a:gd name="connsiteY15-1858" fmla="*/ 1047984 h 1179078"/>
              <a:gd name="connsiteX16-1859" fmla="*/ 0 w 12096947"/>
              <a:gd name="connsiteY16-1860" fmla="*/ 168870 h 1179078"/>
              <a:gd name="connsiteX0-1861" fmla="*/ 0 w 12096947"/>
              <a:gd name="connsiteY0-1862" fmla="*/ 168870 h 1120951"/>
              <a:gd name="connsiteX1-1863" fmla="*/ 1613061 w 12096947"/>
              <a:gd name="connsiteY1-1864" fmla="*/ 54814 h 1120951"/>
              <a:gd name="connsiteX2-1865" fmla="*/ 4206743 w 12096947"/>
              <a:gd name="connsiteY2-1866" fmla="*/ 67901 h 1120951"/>
              <a:gd name="connsiteX3-1867" fmla="*/ 7100047 w 12096947"/>
              <a:gd name="connsiteY3-1868" fmla="*/ 17997 h 1120951"/>
              <a:gd name="connsiteX4-1869" fmla="*/ 9509759 w 12096947"/>
              <a:gd name="connsiteY4-1870" fmla="*/ 190120 h 1120951"/>
              <a:gd name="connsiteX5-1871" fmla="*/ 10470975 w 12096947"/>
              <a:gd name="connsiteY5-1872" fmla="*/ 371829 h 1120951"/>
              <a:gd name="connsiteX6-1873" fmla="*/ 12086273 w 12096947"/>
              <a:gd name="connsiteY6-1874" fmla="*/ 248717 h 1120951"/>
              <a:gd name="connsiteX7-1875" fmla="*/ 12096947 w 12096947"/>
              <a:gd name="connsiteY7-1876" fmla="*/ 849967 h 1120951"/>
              <a:gd name="connsiteX8-1877" fmla="*/ 10545692 w 12096947"/>
              <a:gd name="connsiteY8-1878" fmla="*/ 609566 h 1120951"/>
              <a:gd name="connsiteX9-1879" fmla="*/ 9424946 w 12096947"/>
              <a:gd name="connsiteY9-1880" fmla="*/ 1055102 h 1120951"/>
              <a:gd name="connsiteX10-1881" fmla="*/ 8016007 w 12096947"/>
              <a:gd name="connsiteY10-1882" fmla="*/ 634317 h 1120951"/>
              <a:gd name="connsiteX11-1883" fmla="*/ 6585721 w 12096947"/>
              <a:gd name="connsiteY11-1884" fmla="*/ 956096 h 1120951"/>
              <a:gd name="connsiteX12-1885" fmla="*/ 5251499 w 12096947"/>
              <a:gd name="connsiteY12-1886" fmla="*/ 659070 h 1120951"/>
              <a:gd name="connsiteX13-1887" fmla="*/ 3532276 w 12096947"/>
              <a:gd name="connsiteY13-1888" fmla="*/ 1120707 h 1120951"/>
              <a:gd name="connsiteX14-1889" fmla="*/ 1793195 w 12096947"/>
              <a:gd name="connsiteY14-1890" fmla="*/ 1067481 h 1120951"/>
              <a:gd name="connsiteX15-1891" fmla="*/ 0 w 12096947"/>
              <a:gd name="connsiteY15-1892" fmla="*/ 1047984 h 1120951"/>
              <a:gd name="connsiteX16-1893" fmla="*/ 0 w 12096947"/>
              <a:gd name="connsiteY16-1894" fmla="*/ 168870 h 1120951"/>
              <a:gd name="connsiteX0-1895" fmla="*/ 0 w 12096947"/>
              <a:gd name="connsiteY0-1896" fmla="*/ 168870 h 1127953"/>
              <a:gd name="connsiteX1-1897" fmla="*/ 1613061 w 12096947"/>
              <a:gd name="connsiteY1-1898" fmla="*/ 54814 h 1127953"/>
              <a:gd name="connsiteX2-1899" fmla="*/ 4206743 w 12096947"/>
              <a:gd name="connsiteY2-1900" fmla="*/ 67901 h 1127953"/>
              <a:gd name="connsiteX3-1901" fmla="*/ 7100047 w 12096947"/>
              <a:gd name="connsiteY3-1902" fmla="*/ 17997 h 1127953"/>
              <a:gd name="connsiteX4-1903" fmla="*/ 9509759 w 12096947"/>
              <a:gd name="connsiteY4-1904" fmla="*/ 190120 h 1127953"/>
              <a:gd name="connsiteX5-1905" fmla="*/ 10470975 w 12096947"/>
              <a:gd name="connsiteY5-1906" fmla="*/ 371829 h 1127953"/>
              <a:gd name="connsiteX6-1907" fmla="*/ 12086273 w 12096947"/>
              <a:gd name="connsiteY6-1908" fmla="*/ 248717 h 1127953"/>
              <a:gd name="connsiteX7-1909" fmla="*/ 12096947 w 12096947"/>
              <a:gd name="connsiteY7-1910" fmla="*/ 849967 h 1127953"/>
              <a:gd name="connsiteX8-1911" fmla="*/ 10545692 w 12096947"/>
              <a:gd name="connsiteY8-1912" fmla="*/ 609566 h 1127953"/>
              <a:gd name="connsiteX9-1913" fmla="*/ 9424946 w 12096947"/>
              <a:gd name="connsiteY9-1914" fmla="*/ 1055102 h 1127953"/>
              <a:gd name="connsiteX10-1915" fmla="*/ 8016007 w 12096947"/>
              <a:gd name="connsiteY10-1916" fmla="*/ 634317 h 1127953"/>
              <a:gd name="connsiteX11-1917" fmla="*/ 6585721 w 12096947"/>
              <a:gd name="connsiteY11-1918" fmla="*/ 956096 h 1127953"/>
              <a:gd name="connsiteX12-1919" fmla="*/ 5251499 w 12096947"/>
              <a:gd name="connsiteY12-1920" fmla="*/ 659070 h 1127953"/>
              <a:gd name="connsiteX13-1921" fmla="*/ 3532276 w 12096947"/>
              <a:gd name="connsiteY13-1922" fmla="*/ 1120707 h 1127953"/>
              <a:gd name="connsiteX14-1923" fmla="*/ 1793195 w 12096947"/>
              <a:gd name="connsiteY14-1924" fmla="*/ 1067481 h 1127953"/>
              <a:gd name="connsiteX15-1925" fmla="*/ 0 w 12096947"/>
              <a:gd name="connsiteY15-1926" fmla="*/ 1047984 h 1127953"/>
              <a:gd name="connsiteX16-1927" fmla="*/ 0 w 12096947"/>
              <a:gd name="connsiteY16-1928" fmla="*/ 168870 h 1127953"/>
              <a:gd name="connsiteX0-1929" fmla="*/ 0 w 12096947"/>
              <a:gd name="connsiteY0-1930" fmla="*/ 168870 h 1127953"/>
              <a:gd name="connsiteX1-1931" fmla="*/ 1613061 w 12096947"/>
              <a:gd name="connsiteY1-1932" fmla="*/ 54814 h 1127953"/>
              <a:gd name="connsiteX2-1933" fmla="*/ 4206743 w 12096947"/>
              <a:gd name="connsiteY2-1934" fmla="*/ 67901 h 1127953"/>
              <a:gd name="connsiteX3-1935" fmla="*/ 7100047 w 12096947"/>
              <a:gd name="connsiteY3-1936" fmla="*/ 17997 h 1127953"/>
              <a:gd name="connsiteX4-1937" fmla="*/ 9509759 w 12096947"/>
              <a:gd name="connsiteY4-1938" fmla="*/ 190120 h 1127953"/>
              <a:gd name="connsiteX5-1939" fmla="*/ 10470975 w 12096947"/>
              <a:gd name="connsiteY5-1940" fmla="*/ 371829 h 1127953"/>
              <a:gd name="connsiteX6-1941" fmla="*/ 12086273 w 12096947"/>
              <a:gd name="connsiteY6-1942" fmla="*/ 248717 h 1127953"/>
              <a:gd name="connsiteX7-1943" fmla="*/ 12096947 w 12096947"/>
              <a:gd name="connsiteY7-1944" fmla="*/ 849967 h 1127953"/>
              <a:gd name="connsiteX8-1945" fmla="*/ 10545692 w 12096947"/>
              <a:gd name="connsiteY8-1946" fmla="*/ 609566 h 1127953"/>
              <a:gd name="connsiteX9-1947" fmla="*/ 9424946 w 12096947"/>
              <a:gd name="connsiteY9-1948" fmla="*/ 1055102 h 1127953"/>
              <a:gd name="connsiteX10-1949" fmla="*/ 8016007 w 12096947"/>
              <a:gd name="connsiteY10-1950" fmla="*/ 634317 h 1127953"/>
              <a:gd name="connsiteX11-1951" fmla="*/ 6585721 w 12096947"/>
              <a:gd name="connsiteY11-1952" fmla="*/ 956096 h 1127953"/>
              <a:gd name="connsiteX12-1953" fmla="*/ 5251499 w 12096947"/>
              <a:gd name="connsiteY12-1954" fmla="*/ 659070 h 1127953"/>
              <a:gd name="connsiteX13-1955" fmla="*/ 3532276 w 12096947"/>
              <a:gd name="connsiteY13-1956" fmla="*/ 1120707 h 1127953"/>
              <a:gd name="connsiteX14-1957" fmla="*/ 1793195 w 12096947"/>
              <a:gd name="connsiteY14-1958" fmla="*/ 1067481 h 1127953"/>
              <a:gd name="connsiteX15-1959" fmla="*/ 0 w 12096947"/>
              <a:gd name="connsiteY15-1960" fmla="*/ 1047984 h 1127953"/>
              <a:gd name="connsiteX16-1961" fmla="*/ 0 w 12096947"/>
              <a:gd name="connsiteY16-1962" fmla="*/ 168870 h 1127953"/>
              <a:gd name="connsiteX0-1963" fmla="*/ 0 w 12096947"/>
              <a:gd name="connsiteY0-1964" fmla="*/ 168870 h 1129738"/>
              <a:gd name="connsiteX1-1965" fmla="*/ 1613061 w 12096947"/>
              <a:gd name="connsiteY1-1966" fmla="*/ 54814 h 1129738"/>
              <a:gd name="connsiteX2-1967" fmla="*/ 4206743 w 12096947"/>
              <a:gd name="connsiteY2-1968" fmla="*/ 67901 h 1129738"/>
              <a:gd name="connsiteX3-1969" fmla="*/ 7100047 w 12096947"/>
              <a:gd name="connsiteY3-1970" fmla="*/ 17997 h 1129738"/>
              <a:gd name="connsiteX4-1971" fmla="*/ 9509759 w 12096947"/>
              <a:gd name="connsiteY4-1972" fmla="*/ 190120 h 1129738"/>
              <a:gd name="connsiteX5-1973" fmla="*/ 10470975 w 12096947"/>
              <a:gd name="connsiteY5-1974" fmla="*/ 371829 h 1129738"/>
              <a:gd name="connsiteX6-1975" fmla="*/ 12086273 w 12096947"/>
              <a:gd name="connsiteY6-1976" fmla="*/ 248717 h 1129738"/>
              <a:gd name="connsiteX7-1977" fmla="*/ 12096947 w 12096947"/>
              <a:gd name="connsiteY7-1978" fmla="*/ 849967 h 1129738"/>
              <a:gd name="connsiteX8-1979" fmla="*/ 10545692 w 12096947"/>
              <a:gd name="connsiteY8-1980" fmla="*/ 609566 h 1129738"/>
              <a:gd name="connsiteX9-1981" fmla="*/ 9424946 w 12096947"/>
              <a:gd name="connsiteY9-1982" fmla="*/ 1055102 h 1129738"/>
              <a:gd name="connsiteX10-1983" fmla="*/ 8016007 w 12096947"/>
              <a:gd name="connsiteY10-1984" fmla="*/ 634317 h 1129738"/>
              <a:gd name="connsiteX11-1985" fmla="*/ 6585721 w 12096947"/>
              <a:gd name="connsiteY11-1986" fmla="*/ 956096 h 1129738"/>
              <a:gd name="connsiteX12-1987" fmla="*/ 5251499 w 12096947"/>
              <a:gd name="connsiteY12-1988" fmla="*/ 758770 h 1129738"/>
              <a:gd name="connsiteX13-1989" fmla="*/ 3532276 w 12096947"/>
              <a:gd name="connsiteY13-1990" fmla="*/ 1120707 h 1129738"/>
              <a:gd name="connsiteX14-1991" fmla="*/ 1793195 w 12096947"/>
              <a:gd name="connsiteY14-1992" fmla="*/ 1067481 h 1129738"/>
              <a:gd name="connsiteX15-1993" fmla="*/ 0 w 12096947"/>
              <a:gd name="connsiteY15-1994" fmla="*/ 1047984 h 1129738"/>
              <a:gd name="connsiteX16-1995" fmla="*/ 0 w 12096947"/>
              <a:gd name="connsiteY16-1996" fmla="*/ 168870 h 1129738"/>
              <a:gd name="connsiteX0-1997" fmla="*/ 0 w 12096947"/>
              <a:gd name="connsiteY0-1998" fmla="*/ 168870 h 1129738"/>
              <a:gd name="connsiteX1-1999" fmla="*/ 1613061 w 12096947"/>
              <a:gd name="connsiteY1-2000" fmla="*/ 54814 h 1129738"/>
              <a:gd name="connsiteX2-2001" fmla="*/ 4206743 w 12096947"/>
              <a:gd name="connsiteY2-2002" fmla="*/ 67901 h 1129738"/>
              <a:gd name="connsiteX3-2003" fmla="*/ 7100047 w 12096947"/>
              <a:gd name="connsiteY3-2004" fmla="*/ 17997 h 1129738"/>
              <a:gd name="connsiteX4-2005" fmla="*/ 9509759 w 12096947"/>
              <a:gd name="connsiteY4-2006" fmla="*/ 190120 h 1129738"/>
              <a:gd name="connsiteX5-2007" fmla="*/ 10470975 w 12096947"/>
              <a:gd name="connsiteY5-2008" fmla="*/ 371829 h 1129738"/>
              <a:gd name="connsiteX6-2009" fmla="*/ 12086273 w 12096947"/>
              <a:gd name="connsiteY6-2010" fmla="*/ 248717 h 1129738"/>
              <a:gd name="connsiteX7-2011" fmla="*/ 12096947 w 12096947"/>
              <a:gd name="connsiteY7-2012" fmla="*/ 849967 h 1129738"/>
              <a:gd name="connsiteX8-2013" fmla="*/ 10545692 w 12096947"/>
              <a:gd name="connsiteY8-2014" fmla="*/ 609566 h 1129738"/>
              <a:gd name="connsiteX9-2015" fmla="*/ 9424946 w 12096947"/>
              <a:gd name="connsiteY9-2016" fmla="*/ 1055102 h 1129738"/>
              <a:gd name="connsiteX10-2017" fmla="*/ 8016007 w 12096947"/>
              <a:gd name="connsiteY10-2018" fmla="*/ 634317 h 1129738"/>
              <a:gd name="connsiteX11-2019" fmla="*/ 6585721 w 12096947"/>
              <a:gd name="connsiteY11-2020" fmla="*/ 956096 h 1129738"/>
              <a:gd name="connsiteX12-2021" fmla="*/ 5251499 w 12096947"/>
              <a:gd name="connsiteY12-2022" fmla="*/ 758770 h 1129738"/>
              <a:gd name="connsiteX13-2023" fmla="*/ 3532276 w 12096947"/>
              <a:gd name="connsiteY13-2024" fmla="*/ 1120707 h 1129738"/>
              <a:gd name="connsiteX14-2025" fmla="*/ 1793195 w 12096947"/>
              <a:gd name="connsiteY14-2026" fmla="*/ 1067481 h 1129738"/>
              <a:gd name="connsiteX15-2027" fmla="*/ 0 w 12096947"/>
              <a:gd name="connsiteY15-2028" fmla="*/ 1047984 h 1129738"/>
              <a:gd name="connsiteX16-2029" fmla="*/ 0 w 12096947"/>
              <a:gd name="connsiteY16-2030" fmla="*/ 168870 h 1129738"/>
              <a:gd name="connsiteX0-2031" fmla="*/ 0 w 12096947"/>
              <a:gd name="connsiteY0-2032" fmla="*/ 168870 h 1127760"/>
              <a:gd name="connsiteX1-2033" fmla="*/ 1613061 w 12096947"/>
              <a:gd name="connsiteY1-2034" fmla="*/ 54814 h 1127760"/>
              <a:gd name="connsiteX2-2035" fmla="*/ 4206743 w 12096947"/>
              <a:gd name="connsiteY2-2036" fmla="*/ 67901 h 1127760"/>
              <a:gd name="connsiteX3-2037" fmla="*/ 7100047 w 12096947"/>
              <a:gd name="connsiteY3-2038" fmla="*/ 17997 h 1127760"/>
              <a:gd name="connsiteX4-2039" fmla="*/ 9509759 w 12096947"/>
              <a:gd name="connsiteY4-2040" fmla="*/ 190120 h 1127760"/>
              <a:gd name="connsiteX5-2041" fmla="*/ 10470975 w 12096947"/>
              <a:gd name="connsiteY5-2042" fmla="*/ 371829 h 1127760"/>
              <a:gd name="connsiteX6-2043" fmla="*/ 12086273 w 12096947"/>
              <a:gd name="connsiteY6-2044" fmla="*/ 248717 h 1127760"/>
              <a:gd name="connsiteX7-2045" fmla="*/ 12096947 w 12096947"/>
              <a:gd name="connsiteY7-2046" fmla="*/ 849967 h 1127760"/>
              <a:gd name="connsiteX8-2047" fmla="*/ 10545692 w 12096947"/>
              <a:gd name="connsiteY8-2048" fmla="*/ 609566 h 1127760"/>
              <a:gd name="connsiteX9-2049" fmla="*/ 9424946 w 12096947"/>
              <a:gd name="connsiteY9-2050" fmla="*/ 1055102 h 1127760"/>
              <a:gd name="connsiteX10-2051" fmla="*/ 8016007 w 12096947"/>
              <a:gd name="connsiteY10-2052" fmla="*/ 634317 h 1127760"/>
              <a:gd name="connsiteX11-2053" fmla="*/ 6585721 w 12096947"/>
              <a:gd name="connsiteY11-2054" fmla="*/ 956096 h 1127760"/>
              <a:gd name="connsiteX12-2055" fmla="*/ 5251499 w 12096947"/>
              <a:gd name="connsiteY12-2056" fmla="*/ 758770 h 1127760"/>
              <a:gd name="connsiteX13-2057" fmla="*/ 3532276 w 12096947"/>
              <a:gd name="connsiteY13-2058" fmla="*/ 1120707 h 1127760"/>
              <a:gd name="connsiteX14-2059" fmla="*/ 1793195 w 12096947"/>
              <a:gd name="connsiteY14-2060" fmla="*/ 1067481 h 1127760"/>
              <a:gd name="connsiteX15-2061" fmla="*/ 0 w 12096947"/>
              <a:gd name="connsiteY15-2062" fmla="*/ 1047984 h 1127760"/>
              <a:gd name="connsiteX16-2063" fmla="*/ 0 w 12096947"/>
              <a:gd name="connsiteY16-2064" fmla="*/ 168870 h 1127760"/>
              <a:gd name="connsiteX0-2065" fmla="*/ 0 w 12096947"/>
              <a:gd name="connsiteY0-2066" fmla="*/ 168870 h 1127760"/>
              <a:gd name="connsiteX1-2067" fmla="*/ 1613061 w 12096947"/>
              <a:gd name="connsiteY1-2068" fmla="*/ 54814 h 1127760"/>
              <a:gd name="connsiteX2-2069" fmla="*/ 4206743 w 12096947"/>
              <a:gd name="connsiteY2-2070" fmla="*/ 67901 h 1127760"/>
              <a:gd name="connsiteX3-2071" fmla="*/ 7100047 w 12096947"/>
              <a:gd name="connsiteY3-2072" fmla="*/ 17997 h 1127760"/>
              <a:gd name="connsiteX4-2073" fmla="*/ 9509759 w 12096947"/>
              <a:gd name="connsiteY4-2074" fmla="*/ 190120 h 1127760"/>
              <a:gd name="connsiteX5-2075" fmla="*/ 10470975 w 12096947"/>
              <a:gd name="connsiteY5-2076" fmla="*/ 371829 h 1127760"/>
              <a:gd name="connsiteX6-2077" fmla="*/ 12086273 w 12096947"/>
              <a:gd name="connsiteY6-2078" fmla="*/ 248717 h 1127760"/>
              <a:gd name="connsiteX7-2079" fmla="*/ 12096947 w 12096947"/>
              <a:gd name="connsiteY7-2080" fmla="*/ 849967 h 1127760"/>
              <a:gd name="connsiteX8-2081" fmla="*/ 10545692 w 12096947"/>
              <a:gd name="connsiteY8-2082" fmla="*/ 609566 h 1127760"/>
              <a:gd name="connsiteX9-2083" fmla="*/ 9424946 w 12096947"/>
              <a:gd name="connsiteY9-2084" fmla="*/ 1055102 h 1127760"/>
              <a:gd name="connsiteX10-2085" fmla="*/ 8016007 w 12096947"/>
              <a:gd name="connsiteY10-2086" fmla="*/ 758943 h 1127760"/>
              <a:gd name="connsiteX11-2087" fmla="*/ 6585721 w 12096947"/>
              <a:gd name="connsiteY11-2088" fmla="*/ 956096 h 1127760"/>
              <a:gd name="connsiteX12-2089" fmla="*/ 5251499 w 12096947"/>
              <a:gd name="connsiteY12-2090" fmla="*/ 758770 h 1127760"/>
              <a:gd name="connsiteX13-2091" fmla="*/ 3532276 w 12096947"/>
              <a:gd name="connsiteY13-2092" fmla="*/ 1120707 h 1127760"/>
              <a:gd name="connsiteX14-2093" fmla="*/ 1793195 w 12096947"/>
              <a:gd name="connsiteY14-2094" fmla="*/ 1067481 h 1127760"/>
              <a:gd name="connsiteX15-2095" fmla="*/ 0 w 12096947"/>
              <a:gd name="connsiteY15-2096" fmla="*/ 1047984 h 1127760"/>
              <a:gd name="connsiteX16-2097" fmla="*/ 0 w 12096947"/>
              <a:gd name="connsiteY16-2098" fmla="*/ 168870 h 1127760"/>
              <a:gd name="connsiteX0-2099" fmla="*/ 0 w 12096947"/>
              <a:gd name="connsiteY0-2100" fmla="*/ 168870 h 1127760"/>
              <a:gd name="connsiteX1-2101" fmla="*/ 1613061 w 12096947"/>
              <a:gd name="connsiteY1-2102" fmla="*/ 54814 h 1127760"/>
              <a:gd name="connsiteX2-2103" fmla="*/ 4206743 w 12096947"/>
              <a:gd name="connsiteY2-2104" fmla="*/ 67901 h 1127760"/>
              <a:gd name="connsiteX3-2105" fmla="*/ 7100047 w 12096947"/>
              <a:gd name="connsiteY3-2106" fmla="*/ 17997 h 1127760"/>
              <a:gd name="connsiteX4-2107" fmla="*/ 9509759 w 12096947"/>
              <a:gd name="connsiteY4-2108" fmla="*/ 190120 h 1127760"/>
              <a:gd name="connsiteX5-2109" fmla="*/ 10470975 w 12096947"/>
              <a:gd name="connsiteY5-2110" fmla="*/ 371829 h 1127760"/>
              <a:gd name="connsiteX6-2111" fmla="*/ 12086273 w 12096947"/>
              <a:gd name="connsiteY6-2112" fmla="*/ 248717 h 1127760"/>
              <a:gd name="connsiteX7-2113" fmla="*/ 12096947 w 12096947"/>
              <a:gd name="connsiteY7-2114" fmla="*/ 849967 h 1127760"/>
              <a:gd name="connsiteX8-2115" fmla="*/ 10555994 w 12096947"/>
              <a:gd name="connsiteY8-2116" fmla="*/ 725883 h 1127760"/>
              <a:gd name="connsiteX9-2117" fmla="*/ 9424946 w 12096947"/>
              <a:gd name="connsiteY9-2118" fmla="*/ 1055102 h 1127760"/>
              <a:gd name="connsiteX10-2119" fmla="*/ 8016007 w 12096947"/>
              <a:gd name="connsiteY10-2120" fmla="*/ 758943 h 1127760"/>
              <a:gd name="connsiteX11-2121" fmla="*/ 6585721 w 12096947"/>
              <a:gd name="connsiteY11-2122" fmla="*/ 956096 h 1127760"/>
              <a:gd name="connsiteX12-2123" fmla="*/ 5251499 w 12096947"/>
              <a:gd name="connsiteY12-2124" fmla="*/ 758770 h 1127760"/>
              <a:gd name="connsiteX13-2125" fmla="*/ 3532276 w 12096947"/>
              <a:gd name="connsiteY13-2126" fmla="*/ 1120707 h 1127760"/>
              <a:gd name="connsiteX14-2127" fmla="*/ 1793195 w 12096947"/>
              <a:gd name="connsiteY14-2128" fmla="*/ 1067481 h 1127760"/>
              <a:gd name="connsiteX15-2129" fmla="*/ 0 w 12096947"/>
              <a:gd name="connsiteY15-2130" fmla="*/ 1047984 h 1127760"/>
              <a:gd name="connsiteX16-2131" fmla="*/ 0 w 12096947"/>
              <a:gd name="connsiteY16-2132" fmla="*/ 168870 h 1127760"/>
              <a:gd name="connsiteX0-2133" fmla="*/ 0 w 12096947"/>
              <a:gd name="connsiteY0-2134" fmla="*/ 168870 h 1127760"/>
              <a:gd name="connsiteX1-2135" fmla="*/ 1613061 w 12096947"/>
              <a:gd name="connsiteY1-2136" fmla="*/ 54814 h 1127760"/>
              <a:gd name="connsiteX2-2137" fmla="*/ 4206743 w 12096947"/>
              <a:gd name="connsiteY2-2138" fmla="*/ 67901 h 1127760"/>
              <a:gd name="connsiteX3-2139" fmla="*/ 7100047 w 12096947"/>
              <a:gd name="connsiteY3-2140" fmla="*/ 17997 h 1127760"/>
              <a:gd name="connsiteX4-2141" fmla="*/ 9509759 w 12096947"/>
              <a:gd name="connsiteY4-2142" fmla="*/ 190120 h 1127760"/>
              <a:gd name="connsiteX5-2143" fmla="*/ 10470975 w 12096947"/>
              <a:gd name="connsiteY5-2144" fmla="*/ 371829 h 1127760"/>
              <a:gd name="connsiteX6-2145" fmla="*/ 12086273 w 12096947"/>
              <a:gd name="connsiteY6-2146" fmla="*/ 248717 h 1127760"/>
              <a:gd name="connsiteX7-2147" fmla="*/ 12096947 w 12096947"/>
              <a:gd name="connsiteY7-2148" fmla="*/ 849967 h 1127760"/>
              <a:gd name="connsiteX8-2149" fmla="*/ 10442677 w 12096947"/>
              <a:gd name="connsiteY8-2150" fmla="*/ 750809 h 1127760"/>
              <a:gd name="connsiteX9-2151" fmla="*/ 9424946 w 12096947"/>
              <a:gd name="connsiteY9-2152" fmla="*/ 1055102 h 1127760"/>
              <a:gd name="connsiteX10-2153" fmla="*/ 8016007 w 12096947"/>
              <a:gd name="connsiteY10-2154" fmla="*/ 758943 h 1127760"/>
              <a:gd name="connsiteX11-2155" fmla="*/ 6585721 w 12096947"/>
              <a:gd name="connsiteY11-2156" fmla="*/ 956096 h 1127760"/>
              <a:gd name="connsiteX12-2157" fmla="*/ 5251499 w 12096947"/>
              <a:gd name="connsiteY12-2158" fmla="*/ 758770 h 1127760"/>
              <a:gd name="connsiteX13-2159" fmla="*/ 3532276 w 12096947"/>
              <a:gd name="connsiteY13-2160" fmla="*/ 1120707 h 1127760"/>
              <a:gd name="connsiteX14-2161" fmla="*/ 1793195 w 12096947"/>
              <a:gd name="connsiteY14-2162" fmla="*/ 1067481 h 1127760"/>
              <a:gd name="connsiteX15-2163" fmla="*/ 0 w 12096947"/>
              <a:gd name="connsiteY15-2164" fmla="*/ 1047984 h 1127760"/>
              <a:gd name="connsiteX16-2165" fmla="*/ 0 w 12096947"/>
              <a:gd name="connsiteY16-2166" fmla="*/ 168870 h 1127760"/>
              <a:gd name="connsiteX0-2167" fmla="*/ 0 w 12096947"/>
              <a:gd name="connsiteY0-2168" fmla="*/ 168870 h 1127760"/>
              <a:gd name="connsiteX1-2169" fmla="*/ 1613061 w 12096947"/>
              <a:gd name="connsiteY1-2170" fmla="*/ 54814 h 1127760"/>
              <a:gd name="connsiteX2-2171" fmla="*/ 4206743 w 12096947"/>
              <a:gd name="connsiteY2-2172" fmla="*/ 67901 h 1127760"/>
              <a:gd name="connsiteX3-2173" fmla="*/ 7100047 w 12096947"/>
              <a:gd name="connsiteY3-2174" fmla="*/ 17997 h 1127760"/>
              <a:gd name="connsiteX4-2175" fmla="*/ 9509759 w 12096947"/>
              <a:gd name="connsiteY4-2176" fmla="*/ 190120 h 1127760"/>
              <a:gd name="connsiteX5-2177" fmla="*/ 10470975 w 12096947"/>
              <a:gd name="connsiteY5-2178" fmla="*/ 371829 h 1127760"/>
              <a:gd name="connsiteX6-2179" fmla="*/ 12086273 w 12096947"/>
              <a:gd name="connsiteY6-2180" fmla="*/ 248717 h 1127760"/>
              <a:gd name="connsiteX7-2181" fmla="*/ 12096947 w 12096947"/>
              <a:gd name="connsiteY7-2182" fmla="*/ 849967 h 1127760"/>
              <a:gd name="connsiteX8-2183" fmla="*/ 10442677 w 12096947"/>
              <a:gd name="connsiteY8-2184" fmla="*/ 750809 h 1127760"/>
              <a:gd name="connsiteX9-2185" fmla="*/ 9424946 w 12096947"/>
              <a:gd name="connsiteY9-2186" fmla="*/ 1055102 h 1127760"/>
              <a:gd name="connsiteX10-2187" fmla="*/ 8016007 w 12096947"/>
              <a:gd name="connsiteY10-2188" fmla="*/ 758943 h 1127760"/>
              <a:gd name="connsiteX11-2189" fmla="*/ 6585721 w 12096947"/>
              <a:gd name="connsiteY11-2190" fmla="*/ 956096 h 1127760"/>
              <a:gd name="connsiteX12-2191" fmla="*/ 5251499 w 12096947"/>
              <a:gd name="connsiteY12-2192" fmla="*/ 758770 h 1127760"/>
              <a:gd name="connsiteX13-2193" fmla="*/ 3532276 w 12096947"/>
              <a:gd name="connsiteY13-2194" fmla="*/ 1120707 h 1127760"/>
              <a:gd name="connsiteX14-2195" fmla="*/ 1793195 w 12096947"/>
              <a:gd name="connsiteY14-2196" fmla="*/ 1067481 h 1127760"/>
              <a:gd name="connsiteX15-2197" fmla="*/ 0 w 12096947"/>
              <a:gd name="connsiteY15-2198" fmla="*/ 1047984 h 1127760"/>
              <a:gd name="connsiteX16-2199" fmla="*/ 0 w 12096947"/>
              <a:gd name="connsiteY16-2200" fmla="*/ 168870 h 1127760"/>
              <a:gd name="connsiteX0-2201" fmla="*/ 0 w 12086273"/>
              <a:gd name="connsiteY0-2202" fmla="*/ 168870 h 1127760"/>
              <a:gd name="connsiteX1-2203" fmla="*/ 1613061 w 12086273"/>
              <a:gd name="connsiteY1-2204" fmla="*/ 54814 h 1127760"/>
              <a:gd name="connsiteX2-2205" fmla="*/ 4206743 w 12086273"/>
              <a:gd name="connsiteY2-2206" fmla="*/ 67901 h 1127760"/>
              <a:gd name="connsiteX3-2207" fmla="*/ 7100047 w 12086273"/>
              <a:gd name="connsiteY3-2208" fmla="*/ 17997 h 1127760"/>
              <a:gd name="connsiteX4-2209" fmla="*/ 9509759 w 12086273"/>
              <a:gd name="connsiteY4-2210" fmla="*/ 190120 h 1127760"/>
              <a:gd name="connsiteX5-2211" fmla="*/ 10470975 w 12086273"/>
              <a:gd name="connsiteY5-2212" fmla="*/ 371829 h 1127760"/>
              <a:gd name="connsiteX6-2213" fmla="*/ 12086273 w 12086273"/>
              <a:gd name="connsiteY6-2214" fmla="*/ 248717 h 1127760"/>
              <a:gd name="connsiteX7-2215" fmla="*/ 12066042 w 12086273"/>
              <a:gd name="connsiteY7-2216" fmla="*/ 899817 h 1127760"/>
              <a:gd name="connsiteX8-2217" fmla="*/ 10442677 w 12086273"/>
              <a:gd name="connsiteY8-2218" fmla="*/ 750809 h 1127760"/>
              <a:gd name="connsiteX9-2219" fmla="*/ 9424946 w 12086273"/>
              <a:gd name="connsiteY9-2220" fmla="*/ 1055102 h 1127760"/>
              <a:gd name="connsiteX10-2221" fmla="*/ 8016007 w 12086273"/>
              <a:gd name="connsiteY10-2222" fmla="*/ 758943 h 1127760"/>
              <a:gd name="connsiteX11-2223" fmla="*/ 6585721 w 12086273"/>
              <a:gd name="connsiteY11-2224" fmla="*/ 956096 h 1127760"/>
              <a:gd name="connsiteX12-2225" fmla="*/ 5251499 w 12086273"/>
              <a:gd name="connsiteY12-2226" fmla="*/ 758770 h 1127760"/>
              <a:gd name="connsiteX13-2227" fmla="*/ 3532276 w 12086273"/>
              <a:gd name="connsiteY13-2228" fmla="*/ 1120707 h 1127760"/>
              <a:gd name="connsiteX14-2229" fmla="*/ 1793195 w 12086273"/>
              <a:gd name="connsiteY14-2230" fmla="*/ 1067481 h 1127760"/>
              <a:gd name="connsiteX15-2231" fmla="*/ 0 w 12086273"/>
              <a:gd name="connsiteY15-2232" fmla="*/ 1047984 h 1127760"/>
              <a:gd name="connsiteX16-2233" fmla="*/ 0 w 12086273"/>
              <a:gd name="connsiteY16-2234" fmla="*/ 168870 h 1127760"/>
              <a:gd name="connsiteX0-2235" fmla="*/ 0 w 12086273"/>
              <a:gd name="connsiteY0-2236" fmla="*/ 168870 h 1127760"/>
              <a:gd name="connsiteX1-2237" fmla="*/ 4206743 w 12086273"/>
              <a:gd name="connsiteY1-2238" fmla="*/ 67901 h 1127760"/>
              <a:gd name="connsiteX2-2239" fmla="*/ 7100047 w 12086273"/>
              <a:gd name="connsiteY2-2240" fmla="*/ 17997 h 1127760"/>
              <a:gd name="connsiteX3-2241" fmla="*/ 9509759 w 12086273"/>
              <a:gd name="connsiteY3-2242" fmla="*/ 190120 h 1127760"/>
              <a:gd name="connsiteX4-2243" fmla="*/ 10470975 w 12086273"/>
              <a:gd name="connsiteY4-2244" fmla="*/ 371829 h 1127760"/>
              <a:gd name="connsiteX5-2245" fmla="*/ 12086273 w 12086273"/>
              <a:gd name="connsiteY5-2246" fmla="*/ 248717 h 1127760"/>
              <a:gd name="connsiteX6-2247" fmla="*/ 12066042 w 12086273"/>
              <a:gd name="connsiteY6-2248" fmla="*/ 899817 h 1127760"/>
              <a:gd name="connsiteX7-2249" fmla="*/ 10442677 w 12086273"/>
              <a:gd name="connsiteY7-2250" fmla="*/ 750809 h 1127760"/>
              <a:gd name="connsiteX8-2251" fmla="*/ 9424946 w 12086273"/>
              <a:gd name="connsiteY8-2252" fmla="*/ 1055102 h 1127760"/>
              <a:gd name="connsiteX9-2253" fmla="*/ 8016007 w 12086273"/>
              <a:gd name="connsiteY9-2254" fmla="*/ 758943 h 1127760"/>
              <a:gd name="connsiteX10-2255" fmla="*/ 6585721 w 12086273"/>
              <a:gd name="connsiteY10-2256" fmla="*/ 956096 h 1127760"/>
              <a:gd name="connsiteX11-2257" fmla="*/ 5251499 w 12086273"/>
              <a:gd name="connsiteY11-2258" fmla="*/ 758770 h 1127760"/>
              <a:gd name="connsiteX12-2259" fmla="*/ 3532276 w 12086273"/>
              <a:gd name="connsiteY12-2260" fmla="*/ 1120707 h 1127760"/>
              <a:gd name="connsiteX13-2261" fmla="*/ 1793195 w 12086273"/>
              <a:gd name="connsiteY13-2262" fmla="*/ 1067481 h 1127760"/>
              <a:gd name="connsiteX14-2263" fmla="*/ 0 w 12086273"/>
              <a:gd name="connsiteY14-2264" fmla="*/ 1047984 h 1127760"/>
              <a:gd name="connsiteX15-2265" fmla="*/ 0 w 12086273"/>
              <a:gd name="connsiteY15-2266" fmla="*/ 168870 h 1127760"/>
              <a:gd name="connsiteX0-2267" fmla="*/ 0 w 12086273"/>
              <a:gd name="connsiteY0-2268" fmla="*/ 168870 h 1127760"/>
              <a:gd name="connsiteX1-2269" fmla="*/ 7100047 w 12086273"/>
              <a:gd name="connsiteY1-2270" fmla="*/ 17997 h 1127760"/>
              <a:gd name="connsiteX2-2271" fmla="*/ 9509759 w 12086273"/>
              <a:gd name="connsiteY2-2272" fmla="*/ 190120 h 1127760"/>
              <a:gd name="connsiteX3-2273" fmla="*/ 10470975 w 12086273"/>
              <a:gd name="connsiteY3-2274" fmla="*/ 371829 h 1127760"/>
              <a:gd name="connsiteX4-2275" fmla="*/ 12086273 w 12086273"/>
              <a:gd name="connsiteY4-2276" fmla="*/ 248717 h 1127760"/>
              <a:gd name="connsiteX5-2277" fmla="*/ 12066042 w 12086273"/>
              <a:gd name="connsiteY5-2278" fmla="*/ 899817 h 1127760"/>
              <a:gd name="connsiteX6-2279" fmla="*/ 10442677 w 12086273"/>
              <a:gd name="connsiteY6-2280" fmla="*/ 750809 h 1127760"/>
              <a:gd name="connsiteX7-2281" fmla="*/ 9424946 w 12086273"/>
              <a:gd name="connsiteY7-2282" fmla="*/ 1055102 h 1127760"/>
              <a:gd name="connsiteX8-2283" fmla="*/ 8016007 w 12086273"/>
              <a:gd name="connsiteY8-2284" fmla="*/ 758943 h 1127760"/>
              <a:gd name="connsiteX9-2285" fmla="*/ 6585721 w 12086273"/>
              <a:gd name="connsiteY9-2286" fmla="*/ 956096 h 1127760"/>
              <a:gd name="connsiteX10-2287" fmla="*/ 5251499 w 12086273"/>
              <a:gd name="connsiteY10-2288" fmla="*/ 758770 h 1127760"/>
              <a:gd name="connsiteX11-2289" fmla="*/ 3532276 w 12086273"/>
              <a:gd name="connsiteY11-2290" fmla="*/ 1120707 h 1127760"/>
              <a:gd name="connsiteX12-2291" fmla="*/ 1793195 w 12086273"/>
              <a:gd name="connsiteY12-2292" fmla="*/ 1067481 h 1127760"/>
              <a:gd name="connsiteX13-2293" fmla="*/ 0 w 12086273"/>
              <a:gd name="connsiteY13-2294" fmla="*/ 1047984 h 1127760"/>
              <a:gd name="connsiteX14-2295" fmla="*/ 0 w 12086273"/>
              <a:gd name="connsiteY14-2296" fmla="*/ 168870 h 1127760"/>
              <a:gd name="connsiteX0-2297" fmla="*/ 51508 w 12086273"/>
              <a:gd name="connsiteY0-2298" fmla="*/ 2727845 h 2727845"/>
              <a:gd name="connsiteX1-2299" fmla="*/ 7100047 w 12086273"/>
              <a:gd name="connsiteY1-2300" fmla="*/ 17997 h 2727845"/>
              <a:gd name="connsiteX2-2301" fmla="*/ 9509759 w 12086273"/>
              <a:gd name="connsiteY2-2302" fmla="*/ 190120 h 2727845"/>
              <a:gd name="connsiteX3-2303" fmla="*/ 10470975 w 12086273"/>
              <a:gd name="connsiteY3-2304" fmla="*/ 371829 h 2727845"/>
              <a:gd name="connsiteX4-2305" fmla="*/ 12086273 w 12086273"/>
              <a:gd name="connsiteY4-2306" fmla="*/ 248717 h 2727845"/>
              <a:gd name="connsiteX5-2307" fmla="*/ 12066042 w 12086273"/>
              <a:gd name="connsiteY5-2308" fmla="*/ 899817 h 2727845"/>
              <a:gd name="connsiteX6-2309" fmla="*/ 10442677 w 12086273"/>
              <a:gd name="connsiteY6-2310" fmla="*/ 750809 h 2727845"/>
              <a:gd name="connsiteX7-2311" fmla="*/ 9424946 w 12086273"/>
              <a:gd name="connsiteY7-2312" fmla="*/ 1055102 h 2727845"/>
              <a:gd name="connsiteX8-2313" fmla="*/ 8016007 w 12086273"/>
              <a:gd name="connsiteY8-2314" fmla="*/ 758943 h 2727845"/>
              <a:gd name="connsiteX9-2315" fmla="*/ 6585721 w 12086273"/>
              <a:gd name="connsiteY9-2316" fmla="*/ 956096 h 2727845"/>
              <a:gd name="connsiteX10-2317" fmla="*/ 5251499 w 12086273"/>
              <a:gd name="connsiteY10-2318" fmla="*/ 758770 h 2727845"/>
              <a:gd name="connsiteX11-2319" fmla="*/ 3532276 w 12086273"/>
              <a:gd name="connsiteY11-2320" fmla="*/ 1120707 h 2727845"/>
              <a:gd name="connsiteX12-2321" fmla="*/ 1793195 w 12086273"/>
              <a:gd name="connsiteY12-2322" fmla="*/ 1067481 h 2727845"/>
              <a:gd name="connsiteX13-2323" fmla="*/ 0 w 12086273"/>
              <a:gd name="connsiteY13-2324" fmla="*/ 1047984 h 2727845"/>
              <a:gd name="connsiteX14-2325" fmla="*/ 51508 w 12086273"/>
              <a:gd name="connsiteY14-2326" fmla="*/ 2727845 h 2727845"/>
              <a:gd name="connsiteX0-2327" fmla="*/ 51508 w 12086273"/>
              <a:gd name="connsiteY0-2328" fmla="*/ 2546880 h 2595407"/>
              <a:gd name="connsiteX1-2329" fmla="*/ 7615127 w 12086273"/>
              <a:gd name="connsiteY1-2330" fmla="*/ 2595408 h 2595407"/>
              <a:gd name="connsiteX2-2331" fmla="*/ 9509759 w 12086273"/>
              <a:gd name="connsiteY2-2332" fmla="*/ 9155 h 2595407"/>
              <a:gd name="connsiteX3-2333" fmla="*/ 10470975 w 12086273"/>
              <a:gd name="connsiteY3-2334" fmla="*/ 190864 h 2595407"/>
              <a:gd name="connsiteX4-2335" fmla="*/ 12086273 w 12086273"/>
              <a:gd name="connsiteY4-2336" fmla="*/ 67752 h 2595407"/>
              <a:gd name="connsiteX5-2337" fmla="*/ 12066042 w 12086273"/>
              <a:gd name="connsiteY5-2338" fmla="*/ 718852 h 2595407"/>
              <a:gd name="connsiteX6-2339" fmla="*/ 10442677 w 12086273"/>
              <a:gd name="connsiteY6-2340" fmla="*/ 569844 h 2595407"/>
              <a:gd name="connsiteX7-2341" fmla="*/ 9424946 w 12086273"/>
              <a:gd name="connsiteY7-2342" fmla="*/ 874137 h 2595407"/>
              <a:gd name="connsiteX8-2343" fmla="*/ 8016007 w 12086273"/>
              <a:gd name="connsiteY8-2344" fmla="*/ 577978 h 2595407"/>
              <a:gd name="connsiteX9-2345" fmla="*/ 6585721 w 12086273"/>
              <a:gd name="connsiteY9-2346" fmla="*/ 775131 h 2595407"/>
              <a:gd name="connsiteX10-2347" fmla="*/ 5251499 w 12086273"/>
              <a:gd name="connsiteY10-2348" fmla="*/ 577805 h 2595407"/>
              <a:gd name="connsiteX11-2349" fmla="*/ 3532276 w 12086273"/>
              <a:gd name="connsiteY11-2350" fmla="*/ 939742 h 2595407"/>
              <a:gd name="connsiteX12-2351" fmla="*/ 1793195 w 12086273"/>
              <a:gd name="connsiteY12-2352" fmla="*/ 886516 h 2595407"/>
              <a:gd name="connsiteX13-2353" fmla="*/ 0 w 12086273"/>
              <a:gd name="connsiteY13-2354" fmla="*/ 867019 h 2595407"/>
              <a:gd name="connsiteX14-2355" fmla="*/ 51508 w 12086273"/>
              <a:gd name="connsiteY14-2356" fmla="*/ 2546880 h 2595407"/>
              <a:gd name="connsiteX0-2357" fmla="*/ 51508 w 12086273"/>
              <a:gd name="connsiteY0-2358" fmla="*/ 2528069 h 3038426"/>
              <a:gd name="connsiteX1-2359" fmla="*/ 7615127 w 12086273"/>
              <a:gd name="connsiteY1-2360" fmla="*/ 2576597 h 3038426"/>
              <a:gd name="connsiteX2-2361" fmla="*/ 10694445 w 12086273"/>
              <a:gd name="connsiteY2-2362" fmla="*/ 2815187 h 3038426"/>
              <a:gd name="connsiteX3-2363" fmla="*/ 10470975 w 12086273"/>
              <a:gd name="connsiteY3-2364" fmla="*/ 172053 h 3038426"/>
              <a:gd name="connsiteX4-2365" fmla="*/ 12086273 w 12086273"/>
              <a:gd name="connsiteY4-2366" fmla="*/ 48941 h 3038426"/>
              <a:gd name="connsiteX5-2367" fmla="*/ 12066042 w 12086273"/>
              <a:gd name="connsiteY5-2368" fmla="*/ 700041 h 3038426"/>
              <a:gd name="connsiteX6-2369" fmla="*/ 10442677 w 12086273"/>
              <a:gd name="connsiteY6-2370" fmla="*/ 551033 h 3038426"/>
              <a:gd name="connsiteX7-2371" fmla="*/ 9424946 w 12086273"/>
              <a:gd name="connsiteY7-2372" fmla="*/ 855326 h 3038426"/>
              <a:gd name="connsiteX8-2373" fmla="*/ 8016007 w 12086273"/>
              <a:gd name="connsiteY8-2374" fmla="*/ 559167 h 3038426"/>
              <a:gd name="connsiteX9-2375" fmla="*/ 6585721 w 12086273"/>
              <a:gd name="connsiteY9-2376" fmla="*/ 756320 h 3038426"/>
              <a:gd name="connsiteX10-2377" fmla="*/ 5251499 w 12086273"/>
              <a:gd name="connsiteY10-2378" fmla="*/ 558994 h 3038426"/>
              <a:gd name="connsiteX11-2379" fmla="*/ 3532276 w 12086273"/>
              <a:gd name="connsiteY11-2380" fmla="*/ 920931 h 3038426"/>
              <a:gd name="connsiteX12-2381" fmla="*/ 1793195 w 12086273"/>
              <a:gd name="connsiteY12-2382" fmla="*/ 867705 h 3038426"/>
              <a:gd name="connsiteX13-2383" fmla="*/ 0 w 12086273"/>
              <a:gd name="connsiteY13-2384" fmla="*/ 848208 h 3038426"/>
              <a:gd name="connsiteX14-2385" fmla="*/ 51508 w 12086273"/>
              <a:gd name="connsiteY14-2386" fmla="*/ 2528069 h 3038426"/>
              <a:gd name="connsiteX0-2387" fmla="*/ 51508 w 12086273"/>
              <a:gd name="connsiteY0-2388" fmla="*/ 2485896 h 2996253"/>
              <a:gd name="connsiteX1-2389" fmla="*/ 7615127 w 12086273"/>
              <a:gd name="connsiteY1-2390" fmla="*/ 2534424 h 2996253"/>
              <a:gd name="connsiteX2-2391" fmla="*/ 10694445 w 12086273"/>
              <a:gd name="connsiteY2-2392" fmla="*/ 2773014 h 2996253"/>
              <a:gd name="connsiteX3-2393" fmla="*/ 11727771 w 12086273"/>
              <a:gd name="connsiteY3-2394" fmla="*/ 2655622 h 2996253"/>
              <a:gd name="connsiteX4-2395" fmla="*/ 12086273 w 12086273"/>
              <a:gd name="connsiteY4-2396" fmla="*/ 6768 h 2996253"/>
              <a:gd name="connsiteX5-2397" fmla="*/ 12066042 w 12086273"/>
              <a:gd name="connsiteY5-2398" fmla="*/ 657868 h 2996253"/>
              <a:gd name="connsiteX6-2399" fmla="*/ 10442677 w 12086273"/>
              <a:gd name="connsiteY6-2400" fmla="*/ 508860 h 2996253"/>
              <a:gd name="connsiteX7-2401" fmla="*/ 9424946 w 12086273"/>
              <a:gd name="connsiteY7-2402" fmla="*/ 813153 h 2996253"/>
              <a:gd name="connsiteX8-2403" fmla="*/ 8016007 w 12086273"/>
              <a:gd name="connsiteY8-2404" fmla="*/ 516994 h 2996253"/>
              <a:gd name="connsiteX9-2405" fmla="*/ 6585721 w 12086273"/>
              <a:gd name="connsiteY9-2406" fmla="*/ 714147 h 2996253"/>
              <a:gd name="connsiteX10-2407" fmla="*/ 5251499 w 12086273"/>
              <a:gd name="connsiteY10-2408" fmla="*/ 516821 h 2996253"/>
              <a:gd name="connsiteX11-2409" fmla="*/ 3532276 w 12086273"/>
              <a:gd name="connsiteY11-2410" fmla="*/ 878758 h 2996253"/>
              <a:gd name="connsiteX12-2411" fmla="*/ 1793195 w 12086273"/>
              <a:gd name="connsiteY12-2412" fmla="*/ 825532 h 2996253"/>
              <a:gd name="connsiteX13-2413" fmla="*/ 0 w 12086273"/>
              <a:gd name="connsiteY13-2414" fmla="*/ 806035 h 2996253"/>
              <a:gd name="connsiteX14-2415" fmla="*/ 51508 w 12086273"/>
              <a:gd name="connsiteY14-2416" fmla="*/ 2485896 h 2996253"/>
              <a:gd name="connsiteX0-2417" fmla="*/ 51508 w 12136146"/>
              <a:gd name="connsiteY0-2418" fmla="*/ 1977370 h 2487727"/>
              <a:gd name="connsiteX1-2419" fmla="*/ 7615127 w 12136146"/>
              <a:gd name="connsiteY1-2420" fmla="*/ 2025898 h 2487727"/>
              <a:gd name="connsiteX2-2421" fmla="*/ 10694445 w 12136146"/>
              <a:gd name="connsiteY2-2422" fmla="*/ 2264488 h 2487727"/>
              <a:gd name="connsiteX3-2423" fmla="*/ 11727771 w 12136146"/>
              <a:gd name="connsiteY3-2424" fmla="*/ 2147096 h 2487727"/>
              <a:gd name="connsiteX4-2425" fmla="*/ 12066042 w 12136146"/>
              <a:gd name="connsiteY4-2426" fmla="*/ 149342 h 2487727"/>
              <a:gd name="connsiteX5-2427" fmla="*/ 10442677 w 12136146"/>
              <a:gd name="connsiteY5-2428" fmla="*/ 334 h 2487727"/>
              <a:gd name="connsiteX6-2429" fmla="*/ 9424946 w 12136146"/>
              <a:gd name="connsiteY6-2430" fmla="*/ 304627 h 2487727"/>
              <a:gd name="connsiteX7-2431" fmla="*/ 8016007 w 12136146"/>
              <a:gd name="connsiteY7-2432" fmla="*/ 8468 h 2487727"/>
              <a:gd name="connsiteX8-2433" fmla="*/ 6585721 w 12136146"/>
              <a:gd name="connsiteY8-2434" fmla="*/ 205621 h 2487727"/>
              <a:gd name="connsiteX9-2435" fmla="*/ 5251499 w 12136146"/>
              <a:gd name="connsiteY9-2436" fmla="*/ 8295 h 2487727"/>
              <a:gd name="connsiteX10-2437" fmla="*/ 3532276 w 12136146"/>
              <a:gd name="connsiteY10-2438" fmla="*/ 370232 h 2487727"/>
              <a:gd name="connsiteX11-2439" fmla="*/ 1793195 w 12136146"/>
              <a:gd name="connsiteY11-2440" fmla="*/ 317006 h 2487727"/>
              <a:gd name="connsiteX12-2441" fmla="*/ 0 w 12136146"/>
              <a:gd name="connsiteY12-2442" fmla="*/ 297509 h 2487727"/>
              <a:gd name="connsiteX13-2443" fmla="*/ 51508 w 12136146"/>
              <a:gd name="connsiteY13-2444" fmla="*/ 1977370 h 2487727"/>
              <a:gd name="connsiteX0-2445" fmla="*/ 51508 w 12222740"/>
              <a:gd name="connsiteY0-2446" fmla="*/ 1977370 h 2487727"/>
              <a:gd name="connsiteX1-2447" fmla="*/ 7615127 w 12222740"/>
              <a:gd name="connsiteY1-2448" fmla="*/ 2025898 h 2487727"/>
              <a:gd name="connsiteX2-2449" fmla="*/ 10694445 w 12222740"/>
              <a:gd name="connsiteY2-2450" fmla="*/ 2264488 h 2487727"/>
              <a:gd name="connsiteX3-2451" fmla="*/ 12047120 w 12222740"/>
              <a:gd name="connsiteY3-2452" fmla="*/ 2064013 h 2487727"/>
              <a:gd name="connsiteX4-2453" fmla="*/ 12066042 w 12222740"/>
              <a:gd name="connsiteY4-2454" fmla="*/ 149342 h 2487727"/>
              <a:gd name="connsiteX5-2455" fmla="*/ 10442677 w 12222740"/>
              <a:gd name="connsiteY5-2456" fmla="*/ 334 h 2487727"/>
              <a:gd name="connsiteX6-2457" fmla="*/ 9424946 w 12222740"/>
              <a:gd name="connsiteY6-2458" fmla="*/ 304627 h 2487727"/>
              <a:gd name="connsiteX7-2459" fmla="*/ 8016007 w 12222740"/>
              <a:gd name="connsiteY7-2460" fmla="*/ 8468 h 2487727"/>
              <a:gd name="connsiteX8-2461" fmla="*/ 6585721 w 12222740"/>
              <a:gd name="connsiteY8-2462" fmla="*/ 205621 h 2487727"/>
              <a:gd name="connsiteX9-2463" fmla="*/ 5251499 w 12222740"/>
              <a:gd name="connsiteY9-2464" fmla="*/ 8295 h 2487727"/>
              <a:gd name="connsiteX10-2465" fmla="*/ 3532276 w 12222740"/>
              <a:gd name="connsiteY10-2466" fmla="*/ 370232 h 2487727"/>
              <a:gd name="connsiteX11-2467" fmla="*/ 1793195 w 12222740"/>
              <a:gd name="connsiteY11-2468" fmla="*/ 317006 h 2487727"/>
              <a:gd name="connsiteX12-2469" fmla="*/ 0 w 12222740"/>
              <a:gd name="connsiteY12-2470" fmla="*/ 297509 h 2487727"/>
              <a:gd name="connsiteX13-2471" fmla="*/ 51508 w 12222740"/>
              <a:gd name="connsiteY13-2472" fmla="*/ 1977370 h 2487727"/>
              <a:gd name="connsiteX0-2473" fmla="*/ 51508 w 12222740"/>
              <a:gd name="connsiteY0-2474" fmla="*/ 1977370 h 2196677"/>
              <a:gd name="connsiteX1-2475" fmla="*/ 7615127 w 12222740"/>
              <a:gd name="connsiteY1-2476" fmla="*/ 2025898 h 2196677"/>
              <a:gd name="connsiteX2-2477" fmla="*/ 12047120 w 12222740"/>
              <a:gd name="connsiteY2-2478" fmla="*/ 2064013 h 2196677"/>
              <a:gd name="connsiteX3-2479" fmla="*/ 12066042 w 12222740"/>
              <a:gd name="connsiteY3-2480" fmla="*/ 149342 h 2196677"/>
              <a:gd name="connsiteX4-2481" fmla="*/ 10442677 w 12222740"/>
              <a:gd name="connsiteY4-2482" fmla="*/ 334 h 2196677"/>
              <a:gd name="connsiteX5-2483" fmla="*/ 9424946 w 12222740"/>
              <a:gd name="connsiteY5-2484" fmla="*/ 304627 h 2196677"/>
              <a:gd name="connsiteX6-2485" fmla="*/ 8016007 w 12222740"/>
              <a:gd name="connsiteY6-2486" fmla="*/ 8468 h 2196677"/>
              <a:gd name="connsiteX7-2487" fmla="*/ 6585721 w 12222740"/>
              <a:gd name="connsiteY7-2488" fmla="*/ 205621 h 2196677"/>
              <a:gd name="connsiteX8-2489" fmla="*/ 5251499 w 12222740"/>
              <a:gd name="connsiteY8-2490" fmla="*/ 8295 h 2196677"/>
              <a:gd name="connsiteX9-2491" fmla="*/ 3532276 w 12222740"/>
              <a:gd name="connsiteY9-2492" fmla="*/ 370232 h 2196677"/>
              <a:gd name="connsiteX10-2493" fmla="*/ 1793195 w 12222740"/>
              <a:gd name="connsiteY10-2494" fmla="*/ 317006 h 2196677"/>
              <a:gd name="connsiteX11-2495" fmla="*/ 0 w 12222740"/>
              <a:gd name="connsiteY11-2496" fmla="*/ 297509 h 2196677"/>
              <a:gd name="connsiteX12-2497" fmla="*/ 51508 w 12222740"/>
              <a:gd name="connsiteY12-2498" fmla="*/ 1977370 h 2196677"/>
              <a:gd name="connsiteX0-2499" fmla="*/ 51508 w 12222740"/>
              <a:gd name="connsiteY0-2500" fmla="*/ 1977370 h 2250532"/>
              <a:gd name="connsiteX1-2501" fmla="*/ 12047120 w 12222740"/>
              <a:gd name="connsiteY1-2502" fmla="*/ 2064013 h 2250532"/>
              <a:gd name="connsiteX2-2503" fmla="*/ 12066042 w 12222740"/>
              <a:gd name="connsiteY2-2504" fmla="*/ 149342 h 2250532"/>
              <a:gd name="connsiteX3-2505" fmla="*/ 10442677 w 12222740"/>
              <a:gd name="connsiteY3-2506" fmla="*/ 334 h 2250532"/>
              <a:gd name="connsiteX4-2507" fmla="*/ 9424946 w 12222740"/>
              <a:gd name="connsiteY4-2508" fmla="*/ 304627 h 2250532"/>
              <a:gd name="connsiteX5-2509" fmla="*/ 8016007 w 12222740"/>
              <a:gd name="connsiteY5-2510" fmla="*/ 8468 h 2250532"/>
              <a:gd name="connsiteX6-2511" fmla="*/ 6585721 w 12222740"/>
              <a:gd name="connsiteY6-2512" fmla="*/ 205621 h 2250532"/>
              <a:gd name="connsiteX7-2513" fmla="*/ 5251499 w 12222740"/>
              <a:gd name="connsiteY7-2514" fmla="*/ 8295 h 2250532"/>
              <a:gd name="connsiteX8-2515" fmla="*/ 3532276 w 12222740"/>
              <a:gd name="connsiteY8-2516" fmla="*/ 370232 h 2250532"/>
              <a:gd name="connsiteX9-2517" fmla="*/ 1793195 w 12222740"/>
              <a:gd name="connsiteY9-2518" fmla="*/ 317006 h 2250532"/>
              <a:gd name="connsiteX10-2519" fmla="*/ 0 w 12222740"/>
              <a:gd name="connsiteY10-2520" fmla="*/ 297509 h 2250532"/>
              <a:gd name="connsiteX11-2521" fmla="*/ 51508 w 12222740"/>
              <a:gd name="connsiteY11-2522" fmla="*/ 1977370 h 2250532"/>
              <a:gd name="connsiteX0-2523" fmla="*/ 0 w 12233041"/>
              <a:gd name="connsiteY0-2524" fmla="*/ 2052145 h 2282917"/>
              <a:gd name="connsiteX1-2525" fmla="*/ 12057421 w 12233041"/>
              <a:gd name="connsiteY1-2526" fmla="*/ 2064013 h 2282917"/>
              <a:gd name="connsiteX2-2527" fmla="*/ 12076343 w 12233041"/>
              <a:gd name="connsiteY2-2528" fmla="*/ 149342 h 2282917"/>
              <a:gd name="connsiteX3-2529" fmla="*/ 10452978 w 12233041"/>
              <a:gd name="connsiteY3-2530" fmla="*/ 334 h 2282917"/>
              <a:gd name="connsiteX4-2531" fmla="*/ 9435247 w 12233041"/>
              <a:gd name="connsiteY4-2532" fmla="*/ 304627 h 2282917"/>
              <a:gd name="connsiteX5-2533" fmla="*/ 8026308 w 12233041"/>
              <a:gd name="connsiteY5-2534" fmla="*/ 8468 h 2282917"/>
              <a:gd name="connsiteX6-2535" fmla="*/ 6596022 w 12233041"/>
              <a:gd name="connsiteY6-2536" fmla="*/ 205621 h 2282917"/>
              <a:gd name="connsiteX7-2537" fmla="*/ 5261800 w 12233041"/>
              <a:gd name="connsiteY7-2538" fmla="*/ 8295 h 2282917"/>
              <a:gd name="connsiteX8-2539" fmla="*/ 3542577 w 12233041"/>
              <a:gd name="connsiteY8-2540" fmla="*/ 370232 h 2282917"/>
              <a:gd name="connsiteX9-2541" fmla="*/ 1803496 w 12233041"/>
              <a:gd name="connsiteY9-2542" fmla="*/ 317006 h 2282917"/>
              <a:gd name="connsiteX10-2543" fmla="*/ 10301 w 12233041"/>
              <a:gd name="connsiteY10-2544" fmla="*/ 297509 h 2282917"/>
              <a:gd name="connsiteX11-2545" fmla="*/ 0 w 12233041"/>
              <a:gd name="connsiteY11-2546" fmla="*/ 2052145 h 2282917"/>
              <a:gd name="connsiteX0-2547" fmla="*/ 31822 w 12264863"/>
              <a:gd name="connsiteY0-2548" fmla="*/ 2052145 h 2282917"/>
              <a:gd name="connsiteX1-2549" fmla="*/ 12089243 w 12264863"/>
              <a:gd name="connsiteY1-2550" fmla="*/ 2064013 h 2282917"/>
              <a:gd name="connsiteX2-2551" fmla="*/ 12108165 w 12264863"/>
              <a:gd name="connsiteY2-2552" fmla="*/ 149342 h 2282917"/>
              <a:gd name="connsiteX3-2553" fmla="*/ 10484800 w 12264863"/>
              <a:gd name="connsiteY3-2554" fmla="*/ 334 h 2282917"/>
              <a:gd name="connsiteX4-2555" fmla="*/ 9467069 w 12264863"/>
              <a:gd name="connsiteY4-2556" fmla="*/ 304627 h 2282917"/>
              <a:gd name="connsiteX5-2557" fmla="*/ 8058130 w 12264863"/>
              <a:gd name="connsiteY5-2558" fmla="*/ 8468 h 2282917"/>
              <a:gd name="connsiteX6-2559" fmla="*/ 6627844 w 12264863"/>
              <a:gd name="connsiteY6-2560" fmla="*/ 205621 h 2282917"/>
              <a:gd name="connsiteX7-2561" fmla="*/ 5293622 w 12264863"/>
              <a:gd name="connsiteY7-2562" fmla="*/ 8295 h 2282917"/>
              <a:gd name="connsiteX8-2563" fmla="*/ 3574399 w 12264863"/>
              <a:gd name="connsiteY8-2564" fmla="*/ 370232 h 2282917"/>
              <a:gd name="connsiteX9-2565" fmla="*/ 1835318 w 12264863"/>
              <a:gd name="connsiteY9-2566" fmla="*/ 317006 h 2282917"/>
              <a:gd name="connsiteX10-2567" fmla="*/ 42123 w 12264863"/>
              <a:gd name="connsiteY10-2568" fmla="*/ 297509 h 2282917"/>
              <a:gd name="connsiteX11-2569" fmla="*/ 31822 w 12264863"/>
              <a:gd name="connsiteY11-2570" fmla="*/ 2052145 h 2282917"/>
              <a:gd name="connsiteX0-2571" fmla="*/ 69298 w 12302339"/>
              <a:gd name="connsiteY0-2572" fmla="*/ 2052145 h 2282917"/>
              <a:gd name="connsiteX1-2573" fmla="*/ 12126719 w 12302339"/>
              <a:gd name="connsiteY1-2574" fmla="*/ 2064013 h 2282917"/>
              <a:gd name="connsiteX2-2575" fmla="*/ 12145641 w 12302339"/>
              <a:gd name="connsiteY2-2576" fmla="*/ 149342 h 2282917"/>
              <a:gd name="connsiteX3-2577" fmla="*/ 10522276 w 12302339"/>
              <a:gd name="connsiteY3-2578" fmla="*/ 334 h 2282917"/>
              <a:gd name="connsiteX4-2579" fmla="*/ 9504545 w 12302339"/>
              <a:gd name="connsiteY4-2580" fmla="*/ 304627 h 2282917"/>
              <a:gd name="connsiteX5-2581" fmla="*/ 8095606 w 12302339"/>
              <a:gd name="connsiteY5-2582" fmla="*/ 8468 h 2282917"/>
              <a:gd name="connsiteX6-2583" fmla="*/ 6665320 w 12302339"/>
              <a:gd name="connsiteY6-2584" fmla="*/ 205621 h 2282917"/>
              <a:gd name="connsiteX7-2585" fmla="*/ 5331098 w 12302339"/>
              <a:gd name="connsiteY7-2586" fmla="*/ 8295 h 2282917"/>
              <a:gd name="connsiteX8-2587" fmla="*/ 3611875 w 12302339"/>
              <a:gd name="connsiteY8-2588" fmla="*/ 370232 h 2282917"/>
              <a:gd name="connsiteX9-2589" fmla="*/ 1872794 w 12302339"/>
              <a:gd name="connsiteY9-2590" fmla="*/ 317006 h 2282917"/>
              <a:gd name="connsiteX10-2591" fmla="*/ 79599 w 12302339"/>
              <a:gd name="connsiteY10-2592" fmla="*/ 297509 h 2282917"/>
              <a:gd name="connsiteX11-2593" fmla="*/ 69298 w 12302339"/>
              <a:gd name="connsiteY11-2594" fmla="*/ 2052145 h 2282917"/>
              <a:gd name="connsiteX0-2595" fmla="*/ 82108 w 12315149"/>
              <a:gd name="connsiteY0-2596" fmla="*/ 2052145 h 2282917"/>
              <a:gd name="connsiteX1-2597" fmla="*/ 12139529 w 12315149"/>
              <a:gd name="connsiteY1-2598" fmla="*/ 2064013 h 2282917"/>
              <a:gd name="connsiteX2-2599" fmla="*/ 12158451 w 12315149"/>
              <a:gd name="connsiteY2-2600" fmla="*/ 149342 h 2282917"/>
              <a:gd name="connsiteX3-2601" fmla="*/ 10535086 w 12315149"/>
              <a:gd name="connsiteY3-2602" fmla="*/ 334 h 2282917"/>
              <a:gd name="connsiteX4-2603" fmla="*/ 9517355 w 12315149"/>
              <a:gd name="connsiteY4-2604" fmla="*/ 304627 h 2282917"/>
              <a:gd name="connsiteX5-2605" fmla="*/ 8108416 w 12315149"/>
              <a:gd name="connsiteY5-2606" fmla="*/ 8468 h 2282917"/>
              <a:gd name="connsiteX6-2607" fmla="*/ 6678130 w 12315149"/>
              <a:gd name="connsiteY6-2608" fmla="*/ 205621 h 2282917"/>
              <a:gd name="connsiteX7-2609" fmla="*/ 5343908 w 12315149"/>
              <a:gd name="connsiteY7-2610" fmla="*/ 8295 h 2282917"/>
              <a:gd name="connsiteX8-2611" fmla="*/ 3624685 w 12315149"/>
              <a:gd name="connsiteY8-2612" fmla="*/ 370232 h 2282917"/>
              <a:gd name="connsiteX9-2613" fmla="*/ 1885604 w 12315149"/>
              <a:gd name="connsiteY9-2614" fmla="*/ 317006 h 2282917"/>
              <a:gd name="connsiteX10-2615" fmla="*/ 70550 w 12315149"/>
              <a:gd name="connsiteY10-2616" fmla="*/ 200544 h 2282917"/>
              <a:gd name="connsiteX11-2617" fmla="*/ 82108 w 12315149"/>
              <a:gd name="connsiteY11-2618" fmla="*/ 2052145 h 2282917"/>
              <a:gd name="connsiteX0-2619" fmla="*/ 82108 w 12315149"/>
              <a:gd name="connsiteY0-2620" fmla="*/ 2052145 h 2282917"/>
              <a:gd name="connsiteX1-2621" fmla="*/ 12139529 w 12315149"/>
              <a:gd name="connsiteY1-2622" fmla="*/ 2064013 h 2282917"/>
              <a:gd name="connsiteX2-2623" fmla="*/ 12158451 w 12315149"/>
              <a:gd name="connsiteY2-2624" fmla="*/ 149342 h 2282917"/>
              <a:gd name="connsiteX3-2625" fmla="*/ 10535086 w 12315149"/>
              <a:gd name="connsiteY3-2626" fmla="*/ 334 h 2282917"/>
              <a:gd name="connsiteX4-2627" fmla="*/ 9517355 w 12315149"/>
              <a:gd name="connsiteY4-2628" fmla="*/ 304627 h 2282917"/>
              <a:gd name="connsiteX5-2629" fmla="*/ 8108416 w 12315149"/>
              <a:gd name="connsiteY5-2630" fmla="*/ 8468 h 2282917"/>
              <a:gd name="connsiteX6-2631" fmla="*/ 6678130 w 12315149"/>
              <a:gd name="connsiteY6-2632" fmla="*/ 205621 h 2282917"/>
              <a:gd name="connsiteX7-2633" fmla="*/ 5343908 w 12315149"/>
              <a:gd name="connsiteY7-2634" fmla="*/ 8295 h 2282917"/>
              <a:gd name="connsiteX8-2635" fmla="*/ 3624685 w 12315149"/>
              <a:gd name="connsiteY8-2636" fmla="*/ 370232 h 2282917"/>
              <a:gd name="connsiteX9-2637" fmla="*/ 1885604 w 12315149"/>
              <a:gd name="connsiteY9-2638" fmla="*/ 317006 h 2282917"/>
              <a:gd name="connsiteX10-2639" fmla="*/ 70550 w 12315149"/>
              <a:gd name="connsiteY10-2640" fmla="*/ 200544 h 2282917"/>
              <a:gd name="connsiteX11-2641" fmla="*/ 82108 w 12315149"/>
              <a:gd name="connsiteY11-2642" fmla="*/ 2052145 h 2282917"/>
              <a:gd name="connsiteX0-2643" fmla="*/ 96427 w 12329468"/>
              <a:gd name="connsiteY0-2644" fmla="*/ 2052145 h 2282917"/>
              <a:gd name="connsiteX1-2645" fmla="*/ 12153848 w 12329468"/>
              <a:gd name="connsiteY1-2646" fmla="*/ 2064013 h 2282917"/>
              <a:gd name="connsiteX2-2647" fmla="*/ 12172770 w 12329468"/>
              <a:gd name="connsiteY2-2648" fmla="*/ 149342 h 2282917"/>
              <a:gd name="connsiteX3-2649" fmla="*/ 10549405 w 12329468"/>
              <a:gd name="connsiteY3-2650" fmla="*/ 334 h 2282917"/>
              <a:gd name="connsiteX4-2651" fmla="*/ 9531674 w 12329468"/>
              <a:gd name="connsiteY4-2652" fmla="*/ 304627 h 2282917"/>
              <a:gd name="connsiteX5-2653" fmla="*/ 8122735 w 12329468"/>
              <a:gd name="connsiteY5-2654" fmla="*/ 8468 h 2282917"/>
              <a:gd name="connsiteX6-2655" fmla="*/ 6692449 w 12329468"/>
              <a:gd name="connsiteY6-2656" fmla="*/ 205621 h 2282917"/>
              <a:gd name="connsiteX7-2657" fmla="*/ 5358227 w 12329468"/>
              <a:gd name="connsiteY7-2658" fmla="*/ 8295 h 2282917"/>
              <a:gd name="connsiteX8-2659" fmla="*/ 3639004 w 12329468"/>
              <a:gd name="connsiteY8-2660" fmla="*/ 370232 h 2282917"/>
              <a:gd name="connsiteX9-2661" fmla="*/ 1899923 w 12329468"/>
              <a:gd name="connsiteY9-2662" fmla="*/ 317006 h 2282917"/>
              <a:gd name="connsiteX10-2663" fmla="*/ 63010 w 12329468"/>
              <a:gd name="connsiteY10-2664" fmla="*/ 103580 h 2282917"/>
              <a:gd name="connsiteX11-2665" fmla="*/ 96427 w 12329468"/>
              <a:gd name="connsiteY11-2666" fmla="*/ 2052145 h 2282917"/>
              <a:gd name="connsiteX0-2667" fmla="*/ 96427 w 12329468"/>
              <a:gd name="connsiteY0-2668" fmla="*/ 2056133 h 2286905"/>
              <a:gd name="connsiteX1-2669" fmla="*/ 12153848 w 12329468"/>
              <a:gd name="connsiteY1-2670" fmla="*/ 2068001 h 2286905"/>
              <a:gd name="connsiteX2-2671" fmla="*/ 12172770 w 12329468"/>
              <a:gd name="connsiteY2-2672" fmla="*/ 153330 h 2286905"/>
              <a:gd name="connsiteX3-2673" fmla="*/ 10549405 w 12329468"/>
              <a:gd name="connsiteY3-2674" fmla="*/ 4322 h 2286905"/>
              <a:gd name="connsiteX4-2675" fmla="*/ 9531674 w 12329468"/>
              <a:gd name="connsiteY4-2676" fmla="*/ 308615 h 2286905"/>
              <a:gd name="connsiteX5-2677" fmla="*/ 8122735 w 12329468"/>
              <a:gd name="connsiteY5-2678" fmla="*/ 12456 h 2286905"/>
              <a:gd name="connsiteX6-2679" fmla="*/ 6692449 w 12329468"/>
              <a:gd name="connsiteY6-2680" fmla="*/ 209609 h 2286905"/>
              <a:gd name="connsiteX7-2681" fmla="*/ 5358227 w 12329468"/>
              <a:gd name="connsiteY7-2682" fmla="*/ 12283 h 2286905"/>
              <a:gd name="connsiteX8-2683" fmla="*/ 3639004 w 12329468"/>
              <a:gd name="connsiteY8-2684" fmla="*/ 374220 h 2286905"/>
              <a:gd name="connsiteX9-2685" fmla="*/ 1834344 w 12329468"/>
              <a:gd name="connsiteY9-2686" fmla="*/ 21285 h 2286905"/>
              <a:gd name="connsiteX10-2687" fmla="*/ 63010 w 12329468"/>
              <a:gd name="connsiteY10-2688" fmla="*/ 107568 h 2286905"/>
              <a:gd name="connsiteX11-2689" fmla="*/ 96427 w 12329468"/>
              <a:gd name="connsiteY11-2690" fmla="*/ 2056133 h 2286905"/>
              <a:gd name="connsiteX0-2691" fmla="*/ 96427 w 12329468"/>
              <a:gd name="connsiteY0-2692" fmla="*/ 2056133 h 2286905"/>
              <a:gd name="connsiteX1-2693" fmla="*/ 12153848 w 12329468"/>
              <a:gd name="connsiteY1-2694" fmla="*/ 2068001 h 2286905"/>
              <a:gd name="connsiteX2-2695" fmla="*/ 12172770 w 12329468"/>
              <a:gd name="connsiteY2-2696" fmla="*/ 153330 h 2286905"/>
              <a:gd name="connsiteX3-2697" fmla="*/ 10549405 w 12329468"/>
              <a:gd name="connsiteY3-2698" fmla="*/ 4322 h 2286905"/>
              <a:gd name="connsiteX4-2699" fmla="*/ 9531674 w 12329468"/>
              <a:gd name="connsiteY4-2700" fmla="*/ 308615 h 2286905"/>
              <a:gd name="connsiteX5-2701" fmla="*/ 8122735 w 12329468"/>
              <a:gd name="connsiteY5-2702" fmla="*/ 12456 h 2286905"/>
              <a:gd name="connsiteX6-2703" fmla="*/ 6692449 w 12329468"/>
              <a:gd name="connsiteY6-2704" fmla="*/ 209609 h 2286905"/>
              <a:gd name="connsiteX7-2705" fmla="*/ 5358227 w 12329468"/>
              <a:gd name="connsiteY7-2706" fmla="*/ 12283 h 2286905"/>
              <a:gd name="connsiteX8-2707" fmla="*/ 3639004 w 12329468"/>
              <a:gd name="connsiteY8-2708" fmla="*/ 374220 h 2286905"/>
              <a:gd name="connsiteX9-2709" fmla="*/ 1834344 w 12329468"/>
              <a:gd name="connsiteY9-2710" fmla="*/ 21285 h 2286905"/>
              <a:gd name="connsiteX10-2711" fmla="*/ 63010 w 12329468"/>
              <a:gd name="connsiteY10-2712" fmla="*/ 107568 h 2286905"/>
              <a:gd name="connsiteX11-2713" fmla="*/ 96427 w 12329468"/>
              <a:gd name="connsiteY11-2714" fmla="*/ 2056133 h 2286905"/>
              <a:gd name="connsiteX0-2715" fmla="*/ 96427 w 12329468"/>
              <a:gd name="connsiteY0-2716" fmla="*/ 2056133 h 2286905"/>
              <a:gd name="connsiteX1-2717" fmla="*/ 12153848 w 12329468"/>
              <a:gd name="connsiteY1-2718" fmla="*/ 2068001 h 2286905"/>
              <a:gd name="connsiteX2-2719" fmla="*/ 12172770 w 12329468"/>
              <a:gd name="connsiteY2-2720" fmla="*/ 153330 h 2286905"/>
              <a:gd name="connsiteX3-2721" fmla="*/ 10549405 w 12329468"/>
              <a:gd name="connsiteY3-2722" fmla="*/ 4322 h 2286905"/>
              <a:gd name="connsiteX4-2723" fmla="*/ 9531674 w 12329468"/>
              <a:gd name="connsiteY4-2724" fmla="*/ 308615 h 2286905"/>
              <a:gd name="connsiteX5-2725" fmla="*/ 8122735 w 12329468"/>
              <a:gd name="connsiteY5-2726" fmla="*/ 12456 h 2286905"/>
              <a:gd name="connsiteX6-2727" fmla="*/ 6692449 w 12329468"/>
              <a:gd name="connsiteY6-2728" fmla="*/ 209609 h 2286905"/>
              <a:gd name="connsiteX7-2729" fmla="*/ 5358227 w 12329468"/>
              <a:gd name="connsiteY7-2730" fmla="*/ 12283 h 2286905"/>
              <a:gd name="connsiteX8-2731" fmla="*/ 3639004 w 12329468"/>
              <a:gd name="connsiteY8-2732" fmla="*/ 374220 h 2286905"/>
              <a:gd name="connsiteX9-2733" fmla="*/ 1834344 w 12329468"/>
              <a:gd name="connsiteY9-2734" fmla="*/ 21285 h 2286905"/>
              <a:gd name="connsiteX10-2735" fmla="*/ 63010 w 12329468"/>
              <a:gd name="connsiteY10-2736" fmla="*/ 107568 h 2286905"/>
              <a:gd name="connsiteX11-2737" fmla="*/ 96427 w 12329468"/>
              <a:gd name="connsiteY11-2738" fmla="*/ 2056133 h 2286905"/>
              <a:gd name="connsiteX0-2739" fmla="*/ 96427 w 12329468"/>
              <a:gd name="connsiteY0-2740" fmla="*/ 2052145 h 2282917"/>
              <a:gd name="connsiteX1-2741" fmla="*/ 12153848 w 12329468"/>
              <a:gd name="connsiteY1-2742" fmla="*/ 2064013 h 2282917"/>
              <a:gd name="connsiteX2-2743" fmla="*/ 12172770 w 12329468"/>
              <a:gd name="connsiteY2-2744" fmla="*/ 149342 h 2282917"/>
              <a:gd name="connsiteX3-2745" fmla="*/ 10549405 w 12329468"/>
              <a:gd name="connsiteY3-2746" fmla="*/ 334 h 2282917"/>
              <a:gd name="connsiteX4-2747" fmla="*/ 9531674 w 12329468"/>
              <a:gd name="connsiteY4-2748" fmla="*/ 304627 h 2282917"/>
              <a:gd name="connsiteX5-2749" fmla="*/ 8122735 w 12329468"/>
              <a:gd name="connsiteY5-2750" fmla="*/ 8468 h 2282917"/>
              <a:gd name="connsiteX6-2751" fmla="*/ 6692449 w 12329468"/>
              <a:gd name="connsiteY6-2752" fmla="*/ 205621 h 2282917"/>
              <a:gd name="connsiteX7-2753" fmla="*/ 5358227 w 12329468"/>
              <a:gd name="connsiteY7-2754" fmla="*/ 8295 h 2282917"/>
              <a:gd name="connsiteX8-2755" fmla="*/ 3639004 w 12329468"/>
              <a:gd name="connsiteY8-2756" fmla="*/ 370232 h 2282917"/>
              <a:gd name="connsiteX9-2757" fmla="*/ 1834344 w 12329468"/>
              <a:gd name="connsiteY9-2758" fmla="*/ 17297 h 2282917"/>
              <a:gd name="connsiteX10-2759" fmla="*/ 63010 w 12329468"/>
              <a:gd name="connsiteY10-2760" fmla="*/ 103580 h 2282917"/>
              <a:gd name="connsiteX11-2761" fmla="*/ 96427 w 12329468"/>
              <a:gd name="connsiteY11-2762" fmla="*/ 2052145 h 2282917"/>
              <a:gd name="connsiteX0-2763" fmla="*/ 96427 w 12329468"/>
              <a:gd name="connsiteY0-2764" fmla="*/ 2052145 h 2282917"/>
              <a:gd name="connsiteX1-2765" fmla="*/ 12153848 w 12329468"/>
              <a:gd name="connsiteY1-2766" fmla="*/ 2064013 h 2282917"/>
              <a:gd name="connsiteX2-2767" fmla="*/ 12172770 w 12329468"/>
              <a:gd name="connsiteY2-2768" fmla="*/ 149342 h 2282917"/>
              <a:gd name="connsiteX3-2769" fmla="*/ 10549405 w 12329468"/>
              <a:gd name="connsiteY3-2770" fmla="*/ 334 h 2282917"/>
              <a:gd name="connsiteX4-2771" fmla="*/ 9531674 w 12329468"/>
              <a:gd name="connsiteY4-2772" fmla="*/ 304627 h 2282917"/>
              <a:gd name="connsiteX5-2773" fmla="*/ 8122735 w 12329468"/>
              <a:gd name="connsiteY5-2774" fmla="*/ 8468 h 2282917"/>
              <a:gd name="connsiteX6-2775" fmla="*/ 6692449 w 12329468"/>
              <a:gd name="connsiteY6-2776" fmla="*/ 205621 h 2282917"/>
              <a:gd name="connsiteX7-2777" fmla="*/ 5358227 w 12329468"/>
              <a:gd name="connsiteY7-2778" fmla="*/ 8295 h 2282917"/>
              <a:gd name="connsiteX8-2779" fmla="*/ 3639004 w 12329468"/>
              <a:gd name="connsiteY8-2780" fmla="*/ 370232 h 2282917"/>
              <a:gd name="connsiteX9-2781" fmla="*/ 1834344 w 12329468"/>
              <a:gd name="connsiteY9-2782" fmla="*/ 17297 h 2282917"/>
              <a:gd name="connsiteX10-2783" fmla="*/ 63010 w 12329468"/>
              <a:gd name="connsiteY10-2784" fmla="*/ 103580 h 2282917"/>
              <a:gd name="connsiteX11-2785" fmla="*/ 96427 w 12329468"/>
              <a:gd name="connsiteY11-2786" fmla="*/ 2052145 h 2282917"/>
              <a:gd name="connsiteX0-2787" fmla="*/ 96427 w 12329468"/>
              <a:gd name="connsiteY0-2788" fmla="*/ 2052145 h 2282917"/>
              <a:gd name="connsiteX1-2789" fmla="*/ 12153848 w 12329468"/>
              <a:gd name="connsiteY1-2790" fmla="*/ 2064013 h 2282917"/>
              <a:gd name="connsiteX2-2791" fmla="*/ 12172770 w 12329468"/>
              <a:gd name="connsiteY2-2792" fmla="*/ 149342 h 2282917"/>
              <a:gd name="connsiteX3-2793" fmla="*/ 10549405 w 12329468"/>
              <a:gd name="connsiteY3-2794" fmla="*/ 334 h 2282917"/>
              <a:gd name="connsiteX4-2795" fmla="*/ 9531674 w 12329468"/>
              <a:gd name="connsiteY4-2796" fmla="*/ 304627 h 2282917"/>
              <a:gd name="connsiteX5-2797" fmla="*/ 8122735 w 12329468"/>
              <a:gd name="connsiteY5-2798" fmla="*/ 8468 h 2282917"/>
              <a:gd name="connsiteX6-2799" fmla="*/ 6692449 w 12329468"/>
              <a:gd name="connsiteY6-2800" fmla="*/ 205621 h 2282917"/>
              <a:gd name="connsiteX7-2801" fmla="*/ 5358227 w 12329468"/>
              <a:gd name="connsiteY7-2802" fmla="*/ 8295 h 2282917"/>
              <a:gd name="connsiteX8-2803" fmla="*/ 2873922 w 12329468"/>
              <a:gd name="connsiteY8-2804" fmla="*/ 334973 h 2282917"/>
              <a:gd name="connsiteX9-2805" fmla="*/ 1834344 w 12329468"/>
              <a:gd name="connsiteY9-2806" fmla="*/ 17297 h 2282917"/>
              <a:gd name="connsiteX10-2807" fmla="*/ 63010 w 12329468"/>
              <a:gd name="connsiteY10-2808" fmla="*/ 103580 h 2282917"/>
              <a:gd name="connsiteX11-2809" fmla="*/ 96427 w 12329468"/>
              <a:gd name="connsiteY11-2810" fmla="*/ 2052145 h 2282917"/>
              <a:gd name="connsiteX0-2811" fmla="*/ 96427 w 12329468"/>
              <a:gd name="connsiteY0-2812" fmla="*/ 2052145 h 2282917"/>
              <a:gd name="connsiteX1-2813" fmla="*/ 12153848 w 12329468"/>
              <a:gd name="connsiteY1-2814" fmla="*/ 2064013 h 2282917"/>
              <a:gd name="connsiteX2-2815" fmla="*/ 12172770 w 12329468"/>
              <a:gd name="connsiteY2-2816" fmla="*/ 149342 h 2282917"/>
              <a:gd name="connsiteX3-2817" fmla="*/ 10549405 w 12329468"/>
              <a:gd name="connsiteY3-2818" fmla="*/ 334 h 2282917"/>
              <a:gd name="connsiteX4-2819" fmla="*/ 9531674 w 12329468"/>
              <a:gd name="connsiteY4-2820" fmla="*/ 304627 h 2282917"/>
              <a:gd name="connsiteX5-2821" fmla="*/ 8122735 w 12329468"/>
              <a:gd name="connsiteY5-2822" fmla="*/ 8468 h 2282917"/>
              <a:gd name="connsiteX6-2823" fmla="*/ 6692449 w 12329468"/>
              <a:gd name="connsiteY6-2824" fmla="*/ 205621 h 2282917"/>
              <a:gd name="connsiteX7-2825" fmla="*/ 5358227 w 12329468"/>
              <a:gd name="connsiteY7-2826" fmla="*/ 8295 h 2282917"/>
              <a:gd name="connsiteX8-2827" fmla="*/ 2873922 w 12329468"/>
              <a:gd name="connsiteY8-2828" fmla="*/ 334973 h 2282917"/>
              <a:gd name="connsiteX9-2829" fmla="*/ 1834344 w 12329468"/>
              <a:gd name="connsiteY9-2830" fmla="*/ 17297 h 2282917"/>
              <a:gd name="connsiteX10-2831" fmla="*/ 63010 w 12329468"/>
              <a:gd name="connsiteY10-2832" fmla="*/ 103580 h 2282917"/>
              <a:gd name="connsiteX11-2833" fmla="*/ 96427 w 12329468"/>
              <a:gd name="connsiteY11-2834" fmla="*/ 2052145 h 2282917"/>
              <a:gd name="connsiteX0-2835" fmla="*/ 96427 w 12329468"/>
              <a:gd name="connsiteY0-2836" fmla="*/ 2052145 h 2282917"/>
              <a:gd name="connsiteX1-2837" fmla="*/ 12153848 w 12329468"/>
              <a:gd name="connsiteY1-2838" fmla="*/ 2064013 h 2282917"/>
              <a:gd name="connsiteX2-2839" fmla="*/ 12172770 w 12329468"/>
              <a:gd name="connsiteY2-2840" fmla="*/ 149342 h 2282917"/>
              <a:gd name="connsiteX3-2841" fmla="*/ 10549405 w 12329468"/>
              <a:gd name="connsiteY3-2842" fmla="*/ 334 h 2282917"/>
              <a:gd name="connsiteX4-2843" fmla="*/ 9531674 w 12329468"/>
              <a:gd name="connsiteY4-2844" fmla="*/ 304627 h 2282917"/>
              <a:gd name="connsiteX5-2845" fmla="*/ 8122735 w 12329468"/>
              <a:gd name="connsiteY5-2846" fmla="*/ 8468 h 2282917"/>
              <a:gd name="connsiteX6-2847" fmla="*/ 6692449 w 12329468"/>
              <a:gd name="connsiteY6-2848" fmla="*/ 205621 h 2282917"/>
              <a:gd name="connsiteX7-2849" fmla="*/ 5358227 w 12329468"/>
              <a:gd name="connsiteY7-2850" fmla="*/ 8295 h 2282917"/>
              <a:gd name="connsiteX8-2851" fmla="*/ 2873922 w 12329468"/>
              <a:gd name="connsiteY8-2852" fmla="*/ 334973 h 2282917"/>
              <a:gd name="connsiteX9-2853" fmla="*/ 1834344 w 12329468"/>
              <a:gd name="connsiteY9-2854" fmla="*/ 17297 h 2282917"/>
              <a:gd name="connsiteX10-2855" fmla="*/ 63010 w 12329468"/>
              <a:gd name="connsiteY10-2856" fmla="*/ 103580 h 2282917"/>
              <a:gd name="connsiteX11-2857" fmla="*/ 96427 w 12329468"/>
              <a:gd name="connsiteY11-2858" fmla="*/ 2052145 h 2282917"/>
              <a:gd name="connsiteX0-2859" fmla="*/ 96427 w 12329468"/>
              <a:gd name="connsiteY0-2860" fmla="*/ 2052145 h 2282917"/>
              <a:gd name="connsiteX1-2861" fmla="*/ 12153848 w 12329468"/>
              <a:gd name="connsiteY1-2862" fmla="*/ 2064013 h 2282917"/>
              <a:gd name="connsiteX2-2863" fmla="*/ 12172770 w 12329468"/>
              <a:gd name="connsiteY2-2864" fmla="*/ 149342 h 2282917"/>
              <a:gd name="connsiteX3-2865" fmla="*/ 10549405 w 12329468"/>
              <a:gd name="connsiteY3-2866" fmla="*/ 334 h 2282917"/>
              <a:gd name="connsiteX4-2867" fmla="*/ 9531674 w 12329468"/>
              <a:gd name="connsiteY4-2868" fmla="*/ 304627 h 2282917"/>
              <a:gd name="connsiteX5-2869" fmla="*/ 8122735 w 12329468"/>
              <a:gd name="connsiteY5-2870" fmla="*/ 8468 h 2282917"/>
              <a:gd name="connsiteX6-2871" fmla="*/ 6692449 w 12329468"/>
              <a:gd name="connsiteY6-2872" fmla="*/ 205621 h 2282917"/>
              <a:gd name="connsiteX7-2873" fmla="*/ 5358227 w 12329468"/>
              <a:gd name="connsiteY7-2874" fmla="*/ 8295 h 2282917"/>
              <a:gd name="connsiteX8-2875" fmla="*/ 2895783 w 12329468"/>
              <a:gd name="connsiteY8-2876" fmla="*/ 352604 h 2282917"/>
              <a:gd name="connsiteX9-2877" fmla="*/ 1834344 w 12329468"/>
              <a:gd name="connsiteY9-2878" fmla="*/ 17297 h 2282917"/>
              <a:gd name="connsiteX10-2879" fmla="*/ 63010 w 12329468"/>
              <a:gd name="connsiteY10-2880" fmla="*/ 103580 h 2282917"/>
              <a:gd name="connsiteX11-2881" fmla="*/ 96427 w 12329468"/>
              <a:gd name="connsiteY11-2882" fmla="*/ 2052145 h 2282917"/>
              <a:gd name="connsiteX0-2883" fmla="*/ 96427 w 12329468"/>
              <a:gd name="connsiteY0-2884" fmla="*/ 2058208 h 2288980"/>
              <a:gd name="connsiteX1-2885" fmla="*/ 12153848 w 12329468"/>
              <a:gd name="connsiteY1-2886" fmla="*/ 2070076 h 2288980"/>
              <a:gd name="connsiteX2-2887" fmla="*/ 12172770 w 12329468"/>
              <a:gd name="connsiteY2-2888" fmla="*/ 155405 h 2288980"/>
              <a:gd name="connsiteX3-2889" fmla="*/ 10549405 w 12329468"/>
              <a:gd name="connsiteY3-2890" fmla="*/ 6397 h 2288980"/>
              <a:gd name="connsiteX4-2891" fmla="*/ 9531674 w 12329468"/>
              <a:gd name="connsiteY4-2892" fmla="*/ 310690 h 2288980"/>
              <a:gd name="connsiteX5-2893" fmla="*/ 8122735 w 12329468"/>
              <a:gd name="connsiteY5-2894" fmla="*/ 14531 h 2288980"/>
              <a:gd name="connsiteX6-2895" fmla="*/ 6692449 w 12329468"/>
              <a:gd name="connsiteY6-2896" fmla="*/ 211684 h 2288980"/>
              <a:gd name="connsiteX7-2897" fmla="*/ 5358227 w 12329468"/>
              <a:gd name="connsiteY7-2898" fmla="*/ 14358 h 2288980"/>
              <a:gd name="connsiteX8-2899" fmla="*/ 2895783 w 12329468"/>
              <a:gd name="connsiteY8-2900" fmla="*/ 358667 h 2288980"/>
              <a:gd name="connsiteX9-2901" fmla="*/ 1834344 w 12329468"/>
              <a:gd name="connsiteY9-2902" fmla="*/ 23360 h 2288980"/>
              <a:gd name="connsiteX10-2903" fmla="*/ 63010 w 12329468"/>
              <a:gd name="connsiteY10-2904" fmla="*/ 109643 h 2288980"/>
              <a:gd name="connsiteX11-2905" fmla="*/ 96427 w 12329468"/>
              <a:gd name="connsiteY11-2906" fmla="*/ 2058208 h 2288980"/>
              <a:gd name="connsiteX0-2907" fmla="*/ 96427 w 12329468"/>
              <a:gd name="connsiteY0-2908" fmla="*/ 2058208 h 2288980"/>
              <a:gd name="connsiteX1-2909" fmla="*/ 12153848 w 12329468"/>
              <a:gd name="connsiteY1-2910" fmla="*/ 2070076 h 2288980"/>
              <a:gd name="connsiteX2-2911" fmla="*/ 12172770 w 12329468"/>
              <a:gd name="connsiteY2-2912" fmla="*/ 155405 h 2288980"/>
              <a:gd name="connsiteX3-2913" fmla="*/ 10549405 w 12329468"/>
              <a:gd name="connsiteY3-2914" fmla="*/ 6397 h 2288980"/>
              <a:gd name="connsiteX4-2915" fmla="*/ 9531674 w 12329468"/>
              <a:gd name="connsiteY4-2916" fmla="*/ 310690 h 2288980"/>
              <a:gd name="connsiteX5-2917" fmla="*/ 8439698 w 12329468"/>
              <a:gd name="connsiteY5-2918" fmla="*/ 420019 h 2288980"/>
              <a:gd name="connsiteX6-2919" fmla="*/ 6692449 w 12329468"/>
              <a:gd name="connsiteY6-2920" fmla="*/ 211684 h 2288980"/>
              <a:gd name="connsiteX7-2921" fmla="*/ 5358227 w 12329468"/>
              <a:gd name="connsiteY7-2922" fmla="*/ 14358 h 2288980"/>
              <a:gd name="connsiteX8-2923" fmla="*/ 2895783 w 12329468"/>
              <a:gd name="connsiteY8-2924" fmla="*/ 358667 h 2288980"/>
              <a:gd name="connsiteX9-2925" fmla="*/ 1834344 w 12329468"/>
              <a:gd name="connsiteY9-2926" fmla="*/ 23360 h 2288980"/>
              <a:gd name="connsiteX10-2927" fmla="*/ 63010 w 12329468"/>
              <a:gd name="connsiteY10-2928" fmla="*/ 109643 h 2288980"/>
              <a:gd name="connsiteX11-2929" fmla="*/ 96427 w 12329468"/>
              <a:gd name="connsiteY11-2930" fmla="*/ 2058208 h 2288980"/>
              <a:gd name="connsiteX0-2931" fmla="*/ 96427 w 12329468"/>
              <a:gd name="connsiteY0-2932" fmla="*/ 2058208 h 2288980"/>
              <a:gd name="connsiteX1-2933" fmla="*/ 12153848 w 12329468"/>
              <a:gd name="connsiteY1-2934" fmla="*/ 2070076 h 2288980"/>
              <a:gd name="connsiteX2-2935" fmla="*/ 12172770 w 12329468"/>
              <a:gd name="connsiteY2-2936" fmla="*/ 155405 h 2288980"/>
              <a:gd name="connsiteX3-2937" fmla="*/ 10549405 w 12329468"/>
              <a:gd name="connsiteY3-2938" fmla="*/ 6397 h 2288980"/>
              <a:gd name="connsiteX4-2939" fmla="*/ 9356798 w 12329468"/>
              <a:gd name="connsiteY4-2940" fmla="*/ 222541 h 2288980"/>
              <a:gd name="connsiteX5-2941" fmla="*/ 8439698 w 12329468"/>
              <a:gd name="connsiteY5-2942" fmla="*/ 420019 h 2288980"/>
              <a:gd name="connsiteX6-2943" fmla="*/ 6692449 w 12329468"/>
              <a:gd name="connsiteY6-2944" fmla="*/ 211684 h 2288980"/>
              <a:gd name="connsiteX7-2945" fmla="*/ 5358227 w 12329468"/>
              <a:gd name="connsiteY7-2946" fmla="*/ 14358 h 2288980"/>
              <a:gd name="connsiteX8-2947" fmla="*/ 2895783 w 12329468"/>
              <a:gd name="connsiteY8-2948" fmla="*/ 358667 h 2288980"/>
              <a:gd name="connsiteX9-2949" fmla="*/ 1834344 w 12329468"/>
              <a:gd name="connsiteY9-2950" fmla="*/ 23360 h 2288980"/>
              <a:gd name="connsiteX10-2951" fmla="*/ 63010 w 12329468"/>
              <a:gd name="connsiteY10-2952" fmla="*/ 109643 h 2288980"/>
              <a:gd name="connsiteX11-2953" fmla="*/ 96427 w 12329468"/>
              <a:gd name="connsiteY11-2954" fmla="*/ 2058208 h 2288980"/>
              <a:gd name="connsiteX0-2955" fmla="*/ 96427 w 12329468"/>
              <a:gd name="connsiteY0-2956" fmla="*/ 2058208 h 2288980"/>
              <a:gd name="connsiteX1-2957" fmla="*/ 12153848 w 12329468"/>
              <a:gd name="connsiteY1-2958" fmla="*/ 2070076 h 2288980"/>
              <a:gd name="connsiteX2-2959" fmla="*/ 12172770 w 12329468"/>
              <a:gd name="connsiteY2-2960" fmla="*/ 155405 h 2288980"/>
              <a:gd name="connsiteX3-2961" fmla="*/ 10614983 w 12329468"/>
              <a:gd name="connsiteY3-2962" fmla="*/ 314921 h 2288980"/>
              <a:gd name="connsiteX4-2963" fmla="*/ 9356798 w 12329468"/>
              <a:gd name="connsiteY4-2964" fmla="*/ 222541 h 2288980"/>
              <a:gd name="connsiteX5-2965" fmla="*/ 8439698 w 12329468"/>
              <a:gd name="connsiteY5-2966" fmla="*/ 420019 h 2288980"/>
              <a:gd name="connsiteX6-2967" fmla="*/ 6692449 w 12329468"/>
              <a:gd name="connsiteY6-2968" fmla="*/ 211684 h 2288980"/>
              <a:gd name="connsiteX7-2969" fmla="*/ 5358227 w 12329468"/>
              <a:gd name="connsiteY7-2970" fmla="*/ 14358 h 2288980"/>
              <a:gd name="connsiteX8-2971" fmla="*/ 2895783 w 12329468"/>
              <a:gd name="connsiteY8-2972" fmla="*/ 358667 h 2288980"/>
              <a:gd name="connsiteX9-2973" fmla="*/ 1834344 w 12329468"/>
              <a:gd name="connsiteY9-2974" fmla="*/ 23360 h 2288980"/>
              <a:gd name="connsiteX10-2975" fmla="*/ 63010 w 12329468"/>
              <a:gd name="connsiteY10-2976" fmla="*/ 109643 h 2288980"/>
              <a:gd name="connsiteX11-2977" fmla="*/ 96427 w 12329468"/>
              <a:gd name="connsiteY11-2978" fmla="*/ 2058208 h 2288980"/>
              <a:gd name="connsiteX0-2979" fmla="*/ 96427 w 12329468"/>
              <a:gd name="connsiteY0-2980" fmla="*/ 2058208 h 2288980"/>
              <a:gd name="connsiteX1-2981" fmla="*/ 12153848 w 12329468"/>
              <a:gd name="connsiteY1-2982" fmla="*/ 2070076 h 2288980"/>
              <a:gd name="connsiteX2-2983" fmla="*/ 12172770 w 12329468"/>
              <a:gd name="connsiteY2-2984" fmla="*/ 155405 h 2288980"/>
              <a:gd name="connsiteX3-2985" fmla="*/ 10614983 w 12329468"/>
              <a:gd name="connsiteY3-2986" fmla="*/ 314921 h 2288980"/>
              <a:gd name="connsiteX4-2987" fmla="*/ 9356798 w 12329468"/>
              <a:gd name="connsiteY4-2988" fmla="*/ 222541 h 2288980"/>
              <a:gd name="connsiteX5-2989" fmla="*/ 8439698 w 12329468"/>
              <a:gd name="connsiteY5-2990" fmla="*/ 420019 h 2288980"/>
              <a:gd name="connsiteX6-2991" fmla="*/ 6692449 w 12329468"/>
              <a:gd name="connsiteY6-2992" fmla="*/ 211684 h 2288980"/>
              <a:gd name="connsiteX7-2993" fmla="*/ 5358227 w 12329468"/>
              <a:gd name="connsiteY7-2994" fmla="*/ 14358 h 2288980"/>
              <a:gd name="connsiteX8-2995" fmla="*/ 2895783 w 12329468"/>
              <a:gd name="connsiteY8-2996" fmla="*/ 358667 h 2288980"/>
              <a:gd name="connsiteX9-2997" fmla="*/ 1834344 w 12329468"/>
              <a:gd name="connsiteY9-2998" fmla="*/ 23360 h 2288980"/>
              <a:gd name="connsiteX10-2999" fmla="*/ 63010 w 12329468"/>
              <a:gd name="connsiteY10-3000" fmla="*/ 109643 h 2288980"/>
              <a:gd name="connsiteX11-3001" fmla="*/ 96427 w 12329468"/>
              <a:gd name="connsiteY11-3002" fmla="*/ 2058208 h 2288980"/>
              <a:gd name="connsiteX0-3003" fmla="*/ 96427 w 12329468"/>
              <a:gd name="connsiteY0-3004" fmla="*/ 2058208 h 2288980"/>
              <a:gd name="connsiteX1-3005" fmla="*/ 12153848 w 12329468"/>
              <a:gd name="connsiteY1-3006" fmla="*/ 2070076 h 2288980"/>
              <a:gd name="connsiteX2-3007" fmla="*/ 12172770 w 12329468"/>
              <a:gd name="connsiteY2-3008" fmla="*/ 155405 h 2288980"/>
              <a:gd name="connsiteX3-3009" fmla="*/ 10614983 w 12329468"/>
              <a:gd name="connsiteY3-3010" fmla="*/ 314921 h 2288980"/>
              <a:gd name="connsiteX4-3011" fmla="*/ 9356798 w 12329468"/>
              <a:gd name="connsiteY4-3012" fmla="*/ 222541 h 2288980"/>
              <a:gd name="connsiteX5-3013" fmla="*/ 8439698 w 12329468"/>
              <a:gd name="connsiteY5-3014" fmla="*/ 420019 h 2288980"/>
              <a:gd name="connsiteX6-3015" fmla="*/ 6692449 w 12329468"/>
              <a:gd name="connsiteY6-3016" fmla="*/ 211684 h 2288980"/>
              <a:gd name="connsiteX7-3017" fmla="*/ 5358227 w 12329468"/>
              <a:gd name="connsiteY7-3018" fmla="*/ 14358 h 2288980"/>
              <a:gd name="connsiteX8-3019" fmla="*/ 2895783 w 12329468"/>
              <a:gd name="connsiteY8-3020" fmla="*/ 358667 h 2288980"/>
              <a:gd name="connsiteX9-3021" fmla="*/ 1834344 w 12329468"/>
              <a:gd name="connsiteY9-3022" fmla="*/ 23360 h 2288980"/>
              <a:gd name="connsiteX10-3023" fmla="*/ 63010 w 12329468"/>
              <a:gd name="connsiteY10-3024" fmla="*/ 109643 h 2288980"/>
              <a:gd name="connsiteX11-3025" fmla="*/ 96427 w 12329468"/>
              <a:gd name="connsiteY11-3026" fmla="*/ 2058208 h 2288980"/>
              <a:gd name="connsiteX0-3027" fmla="*/ 96427 w 12329468"/>
              <a:gd name="connsiteY0-3028" fmla="*/ 2058208 h 2288980"/>
              <a:gd name="connsiteX1-3029" fmla="*/ 12153848 w 12329468"/>
              <a:gd name="connsiteY1-3030" fmla="*/ 2070076 h 2288980"/>
              <a:gd name="connsiteX2-3031" fmla="*/ 12172770 w 12329468"/>
              <a:gd name="connsiteY2-3032" fmla="*/ 155405 h 2288980"/>
              <a:gd name="connsiteX3-3033" fmla="*/ 10614983 w 12329468"/>
              <a:gd name="connsiteY3-3034" fmla="*/ 314921 h 2288980"/>
              <a:gd name="connsiteX4-3035" fmla="*/ 9433306 w 12329468"/>
              <a:gd name="connsiteY4-3036" fmla="*/ 204911 h 2288980"/>
              <a:gd name="connsiteX5-3037" fmla="*/ 8439698 w 12329468"/>
              <a:gd name="connsiteY5-3038" fmla="*/ 420019 h 2288980"/>
              <a:gd name="connsiteX6-3039" fmla="*/ 6692449 w 12329468"/>
              <a:gd name="connsiteY6-3040" fmla="*/ 211684 h 2288980"/>
              <a:gd name="connsiteX7-3041" fmla="*/ 5358227 w 12329468"/>
              <a:gd name="connsiteY7-3042" fmla="*/ 14358 h 2288980"/>
              <a:gd name="connsiteX8-3043" fmla="*/ 2895783 w 12329468"/>
              <a:gd name="connsiteY8-3044" fmla="*/ 358667 h 2288980"/>
              <a:gd name="connsiteX9-3045" fmla="*/ 1834344 w 12329468"/>
              <a:gd name="connsiteY9-3046" fmla="*/ 23360 h 2288980"/>
              <a:gd name="connsiteX10-3047" fmla="*/ 63010 w 12329468"/>
              <a:gd name="connsiteY10-3048" fmla="*/ 109643 h 2288980"/>
              <a:gd name="connsiteX11-3049" fmla="*/ 96427 w 12329468"/>
              <a:gd name="connsiteY11-3050" fmla="*/ 2058208 h 2288980"/>
              <a:gd name="connsiteX0-3051" fmla="*/ 96427 w 12329468"/>
              <a:gd name="connsiteY0-3052" fmla="*/ 2058208 h 2288980"/>
              <a:gd name="connsiteX1-3053" fmla="*/ 12153848 w 12329468"/>
              <a:gd name="connsiteY1-3054" fmla="*/ 2070076 h 2288980"/>
              <a:gd name="connsiteX2-3055" fmla="*/ 12172770 w 12329468"/>
              <a:gd name="connsiteY2-3056" fmla="*/ 155405 h 2288980"/>
              <a:gd name="connsiteX3-3057" fmla="*/ 10614983 w 12329468"/>
              <a:gd name="connsiteY3-3058" fmla="*/ 314921 h 2288980"/>
              <a:gd name="connsiteX4-3059" fmla="*/ 9433306 w 12329468"/>
              <a:gd name="connsiteY4-3060" fmla="*/ 204911 h 2288980"/>
              <a:gd name="connsiteX5-3061" fmla="*/ 8439698 w 12329468"/>
              <a:gd name="connsiteY5-3062" fmla="*/ 420019 h 2288980"/>
              <a:gd name="connsiteX6-3063" fmla="*/ 6692449 w 12329468"/>
              <a:gd name="connsiteY6-3064" fmla="*/ 211684 h 2288980"/>
              <a:gd name="connsiteX7-3065" fmla="*/ 5358227 w 12329468"/>
              <a:gd name="connsiteY7-3066" fmla="*/ 14358 h 2288980"/>
              <a:gd name="connsiteX8-3067" fmla="*/ 2895783 w 12329468"/>
              <a:gd name="connsiteY8-3068" fmla="*/ 358667 h 2288980"/>
              <a:gd name="connsiteX9-3069" fmla="*/ 1834344 w 12329468"/>
              <a:gd name="connsiteY9-3070" fmla="*/ 23360 h 2288980"/>
              <a:gd name="connsiteX10-3071" fmla="*/ 63010 w 12329468"/>
              <a:gd name="connsiteY10-3072" fmla="*/ 109643 h 2288980"/>
              <a:gd name="connsiteX11-3073" fmla="*/ 96427 w 12329468"/>
              <a:gd name="connsiteY11-3074" fmla="*/ 2058208 h 2288980"/>
              <a:gd name="connsiteX0-3075" fmla="*/ 96427 w 12323887"/>
              <a:gd name="connsiteY0-3076" fmla="*/ 2058208 h 2288980"/>
              <a:gd name="connsiteX1-3077" fmla="*/ 12153848 w 12323887"/>
              <a:gd name="connsiteY1-3078" fmla="*/ 2070076 h 2288980"/>
              <a:gd name="connsiteX2-3079" fmla="*/ 12161841 w 12323887"/>
              <a:gd name="connsiteY2-3080" fmla="*/ 252369 h 2288980"/>
              <a:gd name="connsiteX3-3081" fmla="*/ 10614983 w 12323887"/>
              <a:gd name="connsiteY3-3082" fmla="*/ 314921 h 2288980"/>
              <a:gd name="connsiteX4-3083" fmla="*/ 9433306 w 12323887"/>
              <a:gd name="connsiteY4-3084" fmla="*/ 204911 h 2288980"/>
              <a:gd name="connsiteX5-3085" fmla="*/ 8439698 w 12323887"/>
              <a:gd name="connsiteY5-3086" fmla="*/ 420019 h 2288980"/>
              <a:gd name="connsiteX6-3087" fmla="*/ 6692449 w 12323887"/>
              <a:gd name="connsiteY6-3088" fmla="*/ 211684 h 2288980"/>
              <a:gd name="connsiteX7-3089" fmla="*/ 5358227 w 12323887"/>
              <a:gd name="connsiteY7-3090" fmla="*/ 14358 h 2288980"/>
              <a:gd name="connsiteX8-3091" fmla="*/ 2895783 w 12323887"/>
              <a:gd name="connsiteY8-3092" fmla="*/ 358667 h 2288980"/>
              <a:gd name="connsiteX9-3093" fmla="*/ 1834344 w 12323887"/>
              <a:gd name="connsiteY9-3094" fmla="*/ 23360 h 2288980"/>
              <a:gd name="connsiteX10-3095" fmla="*/ 63010 w 12323887"/>
              <a:gd name="connsiteY10-3096" fmla="*/ 109643 h 2288980"/>
              <a:gd name="connsiteX11-3097" fmla="*/ 96427 w 12323887"/>
              <a:gd name="connsiteY11-3098" fmla="*/ 2058208 h 2288980"/>
              <a:gd name="connsiteX0-3099" fmla="*/ 96427 w 12323887"/>
              <a:gd name="connsiteY0-3100" fmla="*/ 2058208 h 2288980"/>
              <a:gd name="connsiteX1-3101" fmla="*/ 12153848 w 12323887"/>
              <a:gd name="connsiteY1-3102" fmla="*/ 2070076 h 2288980"/>
              <a:gd name="connsiteX2-3103" fmla="*/ 12161841 w 12323887"/>
              <a:gd name="connsiteY2-3104" fmla="*/ 252369 h 2288980"/>
              <a:gd name="connsiteX3-3105" fmla="*/ 10614983 w 12323887"/>
              <a:gd name="connsiteY3-3106" fmla="*/ 314921 h 2288980"/>
              <a:gd name="connsiteX4-3107" fmla="*/ 9433306 w 12323887"/>
              <a:gd name="connsiteY4-3108" fmla="*/ 204911 h 2288980"/>
              <a:gd name="connsiteX5-3109" fmla="*/ 8439698 w 12323887"/>
              <a:gd name="connsiteY5-3110" fmla="*/ 420019 h 2288980"/>
              <a:gd name="connsiteX6-3111" fmla="*/ 6692449 w 12323887"/>
              <a:gd name="connsiteY6-3112" fmla="*/ 211684 h 2288980"/>
              <a:gd name="connsiteX7-3113" fmla="*/ 5358227 w 12323887"/>
              <a:gd name="connsiteY7-3114" fmla="*/ 14358 h 2288980"/>
              <a:gd name="connsiteX8-3115" fmla="*/ 2895783 w 12323887"/>
              <a:gd name="connsiteY8-3116" fmla="*/ 358667 h 2288980"/>
              <a:gd name="connsiteX9-3117" fmla="*/ 1834344 w 12323887"/>
              <a:gd name="connsiteY9-3118" fmla="*/ 23360 h 2288980"/>
              <a:gd name="connsiteX10-3119" fmla="*/ 63010 w 12323887"/>
              <a:gd name="connsiteY10-3120" fmla="*/ 109643 h 2288980"/>
              <a:gd name="connsiteX11-3121" fmla="*/ 96427 w 12323887"/>
              <a:gd name="connsiteY11-3122" fmla="*/ 2058208 h 22889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13" y="connsiteY8-114"/>
              </a:cxn>
              <a:cxn ang="0">
                <a:pos x="connsiteX9-673" y="connsiteY9-674"/>
              </a:cxn>
              <a:cxn ang="0">
                <a:pos x="connsiteX10-795" y="connsiteY10-796"/>
              </a:cxn>
              <a:cxn ang="0">
                <a:pos x="connsiteX11-819" y="connsiteY11-820"/>
              </a:cxn>
            </a:cxnLst>
            <a:rect l="l" t="t" r="r" b="b"/>
            <a:pathLst>
              <a:path w="12323887" h="2288980">
                <a:moveTo>
                  <a:pt x="96427" y="2058208"/>
                </a:moveTo>
                <a:cubicBezTo>
                  <a:pt x="2104280" y="2352625"/>
                  <a:pt x="10151426" y="2374747"/>
                  <a:pt x="12153848" y="2070076"/>
                </a:cubicBezTo>
                <a:cubicBezTo>
                  <a:pt x="12382447" y="1717552"/>
                  <a:pt x="12376023" y="610163"/>
                  <a:pt x="12161841" y="252369"/>
                </a:cubicBezTo>
                <a:cubicBezTo>
                  <a:pt x="11444513" y="65892"/>
                  <a:pt x="11257221" y="202874"/>
                  <a:pt x="10614983" y="314921"/>
                </a:cubicBezTo>
                <a:cubicBezTo>
                  <a:pt x="10114340" y="392562"/>
                  <a:pt x="9945647" y="204911"/>
                  <a:pt x="9433306" y="204911"/>
                </a:cubicBezTo>
                <a:cubicBezTo>
                  <a:pt x="8910290" y="213162"/>
                  <a:pt x="8939316" y="456018"/>
                  <a:pt x="8439698" y="420019"/>
                </a:cubicBezTo>
                <a:cubicBezTo>
                  <a:pt x="7920241" y="378767"/>
                  <a:pt x="7297297" y="203432"/>
                  <a:pt x="6692449" y="211684"/>
                </a:cubicBezTo>
                <a:cubicBezTo>
                  <a:pt x="6183666" y="211683"/>
                  <a:pt x="5916286" y="46900"/>
                  <a:pt x="5358227" y="14358"/>
                </a:cubicBezTo>
                <a:cubicBezTo>
                  <a:pt x="3520928" y="-85282"/>
                  <a:pt x="3540161" y="366573"/>
                  <a:pt x="2895783" y="358667"/>
                </a:cubicBezTo>
                <a:cubicBezTo>
                  <a:pt x="2488729" y="307458"/>
                  <a:pt x="2453423" y="123710"/>
                  <a:pt x="1834344" y="23360"/>
                </a:cubicBezTo>
                <a:cubicBezTo>
                  <a:pt x="1392932" y="-6024"/>
                  <a:pt x="366431" y="263076"/>
                  <a:pt x="63010" y="109643"/>
                </a:cubicBezTo>
                <a:cubicBezTo>
                  <a:pt x="-59044" y="652003"/>
                  <a:pt x="20781" y="1452069"/>
                  <a:pt x="96427" y="2058208"/>
                </a:cubicBezTo>
                <a:close/>
              </a:path>
            </a:pathLst>
          </a:custGeom>
          <a:solidFill>
            <a:srgbClr val="CCE8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786663" y="885828"/>
            <a:ext cx="4601738" cy="4601738"/>
            <a:chOff x="3786663" y="885828"/>
            <a:chExt cx="4601738" cy="4601738"/>
          </a:xfrm>
        </p:grpSpPr>
        <p:sp>
          <p:nvSpPr>
            <p:cNvPr id="15" name="椭圆 14"/>
            <p:cNvSpPr/>
            <p:nvPr/>
          </p:nvSpPr>
          <p:spPr>
            <a:xfrm>
              <a:off x="3786663" y="885828"/>
              <a:ext cx="4601738" cy="4601738"/>
            </a:xfrm>
            <a:prstGeom prst="ellipse">
              <a:avLst/>
            </a:prstGeom>
            <a:solidFill>
              <a:schemeClr val="bg1"/>
            </a:solidFill>
            <a:ln w="28575">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4236560" y="1335725"/>
              <a:ext cx="3701944" cy="3701944"/>
            </a:xfrm>
            <a:prstGeom prst="ellipse">
              <a:avLst/>
            </a:prstGeom>
            <a:solidFill>
              <a:srgbClr val="F3D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110049" y="1209214"/>
              <a:ext cx="3954966" cy="3954966"/>
            </a:xfrm>
            <a:prstGeom prst="ellipse">
              <a:avLst/>
            </a:prstGeom>
            <a:noFill/>
            <a:ln w="28575" cap="rnd">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8"/>
          <p:cNvSpPr/>
          <p:nvPr/>
        </p:nvSpPr>
        <p:spPr>
          <a:xfrm>
            <a:off x="-173357" y="4396787"/>
            <a:ext cx="12643757" cy="2887963"/>
          </a:xfrm>
          <a:custGeom>
            <a:avLst/>
            <a:gdLst>
              <a:gd name="connsiteX0" fmla="*/ 0 w 12096947"/>
              <a:gd name="connsiteY0" fmla="*/ 0 h 879114"/>
              <a:gd name="connsiteX1" fmla="*/ 12096947 w 12096947"/>
              <a:gd name="connsiteY1" fmla="*/ 0 h 879114"/>
              <a:gd name="connsiteX2" fmla="*/ 12096947 w 12096947"/>
              <a:gd name="connsiteY2" fmla="*/ 879114 h 879114"/>
              <a:gd name="connsiteX3" fmla="*/ 0 w 12096947"/>
              <a:gd name="connsiteY3" fmla="*/ 879114 h 879114"/>
              <a:gd name="connsiteX4" fmla="*/ 0 w 12096947"/>
              <a:gd name="connsiteY4" fmla="*/ 0 h 879114"/>
              <a:gd name="connsiteX0-1" fmla="*/ 0 w 12096947"/>
              <a:gd name="connsiteY0-2" fmla="*/ 267 h 879381"/>
              <a:gd name="connsiteX1-3" fmla="*/ 1592132 w 12096947"/>
              <a:gd name="connsiteY1-4" fmla="*/ 0 h 879381"/>
              <a:gd name="connsiteX2-5" fmla="*/ 12096947 w 12096947"/>
              <a:gd name="connsiteY2-6" fmla="*/ 267 h 879381"/>
              <a:gd name="connsiteX3-7" fmla="*/ 12096947 w 12096947"/>
              <a:gd name="connsiteY3-8" fmla="*/ 879381 h 879381"/>
              <a:gd name="connsiteX4-9" fmla="*/ 0 w 12096947"/>
              <a:gd name="connsiteY4-10" fmla="*/ 879381 h 879381"/>
              <a:gd name="connsiteX5" fmla="*/ 0 w 12096947"/>
              <a:gd name="connsiteY5" fmla="*/ 267 h 879381"/>
              <a:gd name="connsiteX0-11" fmla="*/ 0 w 12096947"/>
              <a:gd name="connsiteY0-12" fmla="*/ 267 h 879381"/>
              <a:gd name="connsiteX1-13" fmla="*/ 1592132 w 12096947"/>
              <a:gd name="connsiteY1-14" fmla="*/ 0 h 879381"/>
              <a:gd name="connsiteX2-15" fmla="*/ 5701553 w 12096947"/>
              <a:gd name="connsiteY2-16" fmla="*/ 1 h 879381"/>
              <a:gd name="connsiteX3-17" fmla="*/ 12096947 w 12096947"/>
              <a:gd name="connsiteY3-18" fmla="*/ 267 h 879381"/>
              <a:gd name="connsiteX4-19" fmla="*/ 12096947 w 12096947"/>
              <a:gd name="connsiteY4-20" fmla="*/ 879381 h 879381"/>
              <a:gd name="connsiteX5-21" fmla="*/ 0 w 12096947"/>
              <a:gd name="connsiteY5-22" fmla="*/ 879381 h 879381"/>
              <a:gd name="connsiteX6" fmla="*/ 0 w 12096947"/>
              <a:gd name="connsiteY6" fmla="*/ 267 h 879381"/>
              <a:gd name="connsiteX0-23" fmla="*/ 0 w 12096947"/>
              <a:gd name="connsiteY0-24" fmla="*/ 150873 h 1029987"/>
              <a:gd name="connsiteX1-25" fmla="*/ 1592132 w 12096947"/>
              <a:gd name="connsiteY1-26" fmla="*/ 150606 h 1029987"/>
              <a:gd name="connsiteX2-27" fmla="*/ 4270786 w 12096947"/>
              <a:gd name="connsiteY2-28" fmla="*/ 0 h 1029987"/>
              <a:gd name="connsiteX3-29" fmla="*/ 12096947 w 12096947"/>
              <a:gd name="connsiteY3-30" fmla="*/ 150873 h 1029987"/>
              <a:gd name="connsiteX4-31" fmla="*/ 12096947 w 12096947"/>
              <a:gd name="connsiteY4-32" fmla="*/ 1029987 h 1029987"/>
              <a:gd name="connsiteX5-33" fmla="*/ 0 w 12096947"/>
              <a:gd name="connsiteY5-34" fmla="*/ 1029987 h 1029987"/>
              <a:gd name="connsiteX6-35" fmla="*/ 0 w 12096947"/>
              <a:gd name="connsiteY6-36" fmla="*/ 150873 h 1029987"/>
              <a:gd name="connsiteX0-37" fmla="*/ 0 w 12096947"/>
              <a:gd name="connsiteY0-38" fmla="*/ 193904 h 1073018"/>
              <a:gd name="connsiteX1-39" fmla="*/ 1538344 w 12096947"/>
              <a:gd name="connsiteY1-40" fmla="*/ 0 h 1073018"/>
              <a:gd name="connsiteX2-41" fmla="*/ 4270786 w 12096947"/>
              <a:gd name="connsiteY2-42" fmla="*/ 43031 h 1073018"/>
              <a:gd name="connsiteX3-43" fmla="*/ 12096947 w 12096947"/>
              <a:gd name="connsiteY3-44" fmla="*/ 193904 h 1073018"/>
              <a:gd name="connsiteX4-45" fmla="*/ 12096947 w 12096947"/>
              <a:gd name="connsiteY4-46" fmla="*/ 1073018 h 1073018"/>
              <a:gd name="connsiteX5-47" fmla="*/ 0 w 12096947"/>
              <a:gd name="connsiteY5-48" fmla="*/ 1073018 h 1073018"/>
              <a:gd name="connsiteX6-49" fmla="*/ 0 w 12096947"/>
              <a:gd name="connsiteY6-50" fmla="*/ 193904 h 1073018"/>
              <a:gd name="connsiteX0-51" fmla="*/ 0 w 12096947"/>
              <a:gd name="connsiteY0-52" fmla="*/ 193904 h 1073018"/>
              <a:gd name="connsiteX1-53" fmla="*/ 1538344 w 12096947"/>
              <a:gd name="connsiteY1-54" fmla="*/ 0 h 1073018"/>
              <a:gd name="connsiteX2-55" fmla="*/ 4270786 w 12096947"/>
              <a:gd name="connsiteY2-56" fmla="*/ 43031 h 1073018"/>
              <a:gd name="connsiteX3-57" fmla="*/ 6906409 w 12096947"/>
              <a:gd name="connsiteY3-58" fmla="*/ 96819 h 1073018"/>
              <a:gd name="connsiteX4-59" fmla="*/ 12096947 w 12096947"/>
              <a:gd name="connsiteY4-60" fmla="*/ 193904 h 1073018"/>
              <a:gd name="connsiteX5-61" fmla="*/ 12096947 w 12096947"/>
              <a:gd name="connsiteY5-62" fmla="*/ 1073018 h 1073018"/>
              <a:gd name="connsiteX6-63" fmla="*/ 0 w 12096947"/>
              <a:gd name="connsiteY6-64" fmla="*/ 1073018 h 1073018"/>
              <a:gd name="connsiteX7" fmla="*/ 0 w 12096947"/>
              <a:gd name="connsiteY7" fmla="*/ 193904 h 1073018"/>
              <a:gd name="connsiteX0-65" fmla="*/ 0 w 12096947"/>
              <a:gd name="connsiteY0-66" fmla="*/ 193904 h 1073018"/>
              <a:gd name="connsiteX1-67" fmla="*/ 1538344 w 12096947"/>
              <a:gd name="connsiteY1-68" fmla="*/ 0 h 1073018"/>
              <a:gd name="connsiteX2-69" fmla="*/ 4270786 w 12096947"/>
              <a:gd name="connsiteY2-70" fmla="*/ 43031 h 1073018"/>
              <a:gd name="connsiteX3-71" fmla="*/ 7100047 w 12096947"/>
              <a:gd name="connsiteY3-72" fmla="*/ 43031 h 1073018"/>
              <a:gd name="connsiteX4-73" fmla="*/ 12096947 w 12096947"/>
              <a:gd name="connsiteY4-74" fmla="*/ 193904 h 1073018"/>
              <a:gd name="connsiteX5-75" fmla="*/ 12096947 w 12096947"/>
              <a:gd name="connsiteY5-76" fmla="*/ 1073018 h 1073018"/>
              <a:gd name="connsiteX6-77" fmla="*/ 0 w 12096947"/>
              <a:gd name="connsiteY6-78" fmla="*/ 1073018 h 1073018"/>
              <a:gd name="connsiteX7-79" fmla="*/ 0 w 12096947"/>
              <a:gd name="connsiteY7-80" fmla="*/ 193904 h 1073018"/>
              <a:gd name="connsiteX0-81" fmla="*/ 0 w 12096947"/>
              <a:gd name="connsiteY0-82" fmla="*/ 193904 h 1073018"/>
              <a:gd name="connsiteX1-83" fmla="*/ 1538344 w 12096947"/>
              <a:gd name="connsiteY1-84" fmla="*/ 0 h 1073018"/>
              <a:gd name="connsiteX2-85" fmla="*/ 4270786 w 12096947"/>
              <a:gd name="connsiteY2-86" fmla="*/ 43031 h 1073018"/>
              <a:gd name="connsiteX3-87" fmla="*/ 7100047 w 12096947"/>
              <a:gd name="connsiteY3-88" fmla="*/ 43031 h 1073018"/>
              <a:gd name="connsiteX4-89" fmla="*/ 9230061 w 12096947"/>
              <a:gd name="connsiteY4-90" fmla="*/ 118335 h 1073018"/>
              <a:gd name="connsiteX5-91" fmla="*/ 12096947 w 12096947"/>
              <a:gd name="connsiteY5-92" fmla="*/ 193904 h 1073018"/>
              <a:gd name="connsiteX6-93" fmla="*/ 12096947 w 12096947"/>
              <a:gd name="connsiteY6-94" fmla="*/ 1073018 h 1073018"/>
              <a:gd name="connsiteX7-95" fmla="*/ 0 w 12096947"/>
              <a:gd name="connsiteY7-96" fmla="*/ 1073018 h 1073018"/>
              <a:gd name="connsiteX8" fmla="*/ 0 w 12096947"/>
              <a:gd name="connsiteY8" fmla="*/ 193904 h 1073018"/>
              <a:gd name="connsiteX0-97" fmla="*/ 0 w 12096947"/>
              <a:gd name="connsiteY0-98" fmla="*/ 193904 h 1073018"/>
              <a:gd name="connsiteX1-99" fmla="*/ 1538344 w 12096947"/>
              <a:gd name="connsiteY1-100" fmla="*/ 0 h 1073018"/>
              <a:gd name="connsiteX2-101" fmla="*/ 4270786 w 12096947"/>
              <a:gd name="connsiteY2-102" fmla="*/ 43031 h 1073018"/>
              <a:gd name="connsiteX3-103" fmla="*/ 7100047 w 12096947"/>
              <a:gd name="connsiteY3-104" fmla="*/ 43031 h 1073018"/>
              <a:gd name="connsiteX4-105" fmla="*/ 9509759 w 12096947"/>
              <a:gd name="connsiteY4-106" fmla="*/ 215154 h 1073018"/>
              <a:gd name="connsiteX5-107" fmla="*/ 12096947 w 12096947"/>
              <a:gd name="connsiteY5-108" fmla="*/ 193904 h 1073018"/>
              <a:gd name="connsiteX6-109" fmla="*/ 12096947 w 12096947"/>
              <a:gd name="connsiteY6-110" fmla="*/ 1073018 h 1073018"/>
              <a:gd name="connsiteX7-111" fmla="*/ 0 w 12096947"/>
              <a:gd name="connsiteY7-112" fmla="*/ 1073018 h 1073018"/>
              <a:gd name="connsiteX8-113" fmla="*/ 0 w 12096947"/>
              <a:gd name="connsiteY8-114" fmla="*/ 193904 h 1073018"/>
              <a:gd name="connsiteX0-115" fmla="*/ 0 w 12096947"/>
              <a:gd name="connsiteY0-116" fmla="*/ 193904 h 1073018"/>
              <a:gd name="connsiteX1-117" fmla="*/ 1538344 w 12096947"/>
              <a:gd name="connsiteY1-118" fmla="*/ 0 h 1073018"/>
              <a:gd name="connsiteX2-119" fmla="*/ 4270786 w 12096947"/>
              <a:gd name="connsiteY2-120" fmla="*/ 43031 h 1073018"/>
              <a:gd name="connsiteX3-121" fmla="*/ 7100047 w 12096947"/>
              <a:gd name="connsiteY3-122" fmla="*/ 43031 h 1073018"/>
              <a:gd name="connsiteX4-123" fmla="*/ 9509759 w 12096947"/>
              <a:gd name="connsiteY4-124" fmla="*/ 215154 h 1073018"/>
              <a:gd name="connsiteX5-125" fmla="*/ 12096947 w 12096947"/>
              <a:gd name="connsiteY5-126" fmla="*/ 193904 h 1073018"/>
              <a:gd name="connsiteX6-127" fmla="*/ 12096947 w 12096947"/>
              <a:gd name="connsiteY6-128" fmla="*/ 1073018 h 1073018"/>
              <a:gd name="connsiteX7-129" fmla="*/ 0 w 12096947"/>
              <a:gd name="connsiteY7-130" fmla="*/ 1073018 h 1073018"/>
              <a:gd name="connsiteX8-131" fmla="*/ 0 w 12096947"/>
              <a:gd name="connsiteY8-132" fmla="*/ 193904 h 1073018"/>
              <a:gd name="connsiteX0-133" fmla="*/ 0 w 12096947"/>
              <a:gd name="connsiteY0-134" fmla="*/ 193904 h 1073018"/>
              <a:gd name="connsiteX1-135" fmla="*/ 1538344 w 12096947"/>
              <a:gd name="connsiteY1-136" fmla="*/ 0 h 1073018"/>
              <a:gd name="connsiteX2-137" fmla="*/ 4270786 w 12096947"/>
              <a:gd name="connsiteY2-138" fmla="*/ 43031 h 1073018"/>
              <a:gd name="connsiteX3-139" fmla="*/ 7100047 w 12096947"/>
              <a:gd name="connsiteY3-140" fmla="*/ 43031 h 1073018"/>
              <a:gd name="connsiteX4-141" fmla="*/ 9509759 w 12096947"/>
              <a:gd name="connsiteY4-142" fmla="*/ 215154 h 1073018"/>
              <a:gd name="connsiteX5-143" fmla="*/ 12096947 w 12096947"/>
              <a:gd name="connsiteY5-144" fmla="*/ 193904 h 1073018"/>
              <a:gd name="connsiteX6-145" fmla="*/ 12096947 w 12096947"/>
              <a:gd name="connsiteY6-146" fmla="*/ 1073018 h 1073018"/>
              <a:gd name="connsiteX7-147" fmla="*/ 0 w 12096947"/>
              <a:gd name="connsiteY7-148" fmla="*/ 1073018 h 1073018"/>
              <a:gd name="connsiteX8-149" fmla="*/ 0 w 12096947"/>
              <a:gd name="connsiteY8-150" fmla="*/ 193904 h 1073018"/>
              <a:gd name="connsiteX0-151" fmla="*/ 0 w 12096947"/>
              <a:gd name="connsiteY0-152" fmla="*/ 193904 h 1073018"/>
              <a:gd name="connsiteX1-153" fmla="*/ 1538344 w 12096947"/>
              <a:gd name="connsiteY1-154" fmla="*/ 0 h 1073018"/>
              <a:gd name="connsiteX2-155" fmla="*/ 4270786 w 12096947"/>
              <a:gd name="connsiteY2-156" fmla="*/ 43031 h 1073018"/>
              <a:gd name="connsiteX3-157" fmla="*/ 7100047 w 12096947"/>
              <a:gd name="connsiteY3-158" fmla="*/ 43031 h 1073018"/>
              <a:gd name="connsiteX4-159" fmla="*/ 9509759 w 12096947"/>
              <a:gd name="connsiteY4-160" fmla="*/ 215154 h 1073018"/>
              <a:gd name="connsiteX5-161" fmla="*/ 12096947 w 12096947"/>
              <a:gd name="connsiteY5-162" fmla="*/ 193904 h 1073018"/>
              <a:gd name="connsiteX6-163" fmla="*/ 12096947 w 12096947"/>
              <a:gd name="connsiteY6-164" fmla="*/ 1073018 h 1073018"/>
              <a:gd name="connsiteX7-165" fmla="*/ 0 w 12096947"/>
              <a:gd name="connsiteY7-166" fmla="*/ 1073018 h 1073018"/>
              <a:gd name="connsiteX8-167" fmla="*/ 0 w 12096947"/>
              <a:gd name="connsiteY8-168" fmla="*/ 193904 h 1073018"/>
              <a:gd name="connsiteX0-169" fmla="*/ 0 w 12096947"/>
              <a:gd name="connsiteY0-170" fmla="*/ 193904 h 1073018"/>
              <a:gd name="connsiteX1-171" fmla="*/ 1538344 w 12096947"/>
              <a:gd name="connsiteY1-172" fmla="*/ 0 h 1073018"/>
              <a:gd name="connsiteX2-173" fmla="*/ 4270786 w 12096947"/>
              <a:gd name="connsiteY2-174" fmla="*/ 43031 h 1073018"/>
              <a:gd name="connsiteX3-175" fmla="*/ 7100047 w 12096947"/>
              <a:gd name="connsiteY3-176" fmla="*/ 43031 h 1073018"/>
              <a:gd name="connsiteX4-177" fmla="*/ 9509759 w 12096947"/>
              <a:gd name="connsiteY4-178" fmla="*/ 215154 h 1073018"/>
              <a:gd name="connsiteX5-179" fmla="*/ 12096947 w 12096947"/>
              <a:gd name="connsiteY5-180" fmla="*/ 193904 h 1073018"/>
              <a:gd name="connsiteX6-181" fmla="*/ 12096947 w 12096947"/>
              <a:gd name="connsiteY6-182" fmla="*/ 1073018 h 1073018"/>
              <a:gd name="connsiteX7-183" fmla="*/ 0 w 12096947"/>
              <a:gd name="connsiteY7-184" fmla="*/ 1073018 h 1073018"/>
              <a:gd name="connsiteX8-185" fmla="*/ 0 w 12096947"/>
              <a:gd name="connsiteY8-186" fmla="*/ 193904 h 1073018"/>
              <a:gd name="connsiteX0-187" fmla="*/ 0 w 12096947"/>
              <a:gd name="connsiteY0-188" fmla="*/ 197065 h 1076179"/>
              <a:gd name="connsiteX1-189" fmla="*/ 1538344 w 12096947"/>
              <a:gd name="connsiteY1-190" fmla="*/ 3161 h 1076179"/>
              <a:gd name="connsiteX2-191" fmla="*/ 4270786 w 12096947"/>
              <a:gd name="connsiteY2-192" fmla="*/ 46192 h 1076179"/>
              <a:gd name="connsiteX3-193" fmla="*/ 7100047 w 12096947"/>
              <a:gd name="connsiteY3-194" fmla="*/ 46192 h 1076179"/>
              <a:gd name="connsiteX4-195" fmla="*/ 9509759 w 12096947"/>
              <a:gd name="connsiteY4-196" fmla="*/ 218315 h 1076179"/>
              <a:gd name="connsiteX5-197" fmla="*/ 12096947 w 12096947"/>
              <a:gd name="connsiteY5-198" fmla="*/ 197065 h 1076179"/>
              <a:gd name="connsiteX6-199" fmla="*/ 12096947 w 12096947"/>
              <a:gd name="connsiteY6-200" fmla="*/ 1076179 h 1076179"/>
              <a:gd name="connsiteX7-201" fmla="*/ 0 w 12096947"/>
              <a:gd name="connsiteY7-202" fmla="*/ 1076179 h 1076179"/>
              <a:gd name="connsiteX8-203" fmla="*/ 0 w 12096947"/>
              <a:gd name="connsiteY8-204" fmla="*/ 197065 h 1076179"/>
              <a:gd name="connsiteX0-205" fmla="*/ 0 w 12096947"/>
              <a:gd name="connsiteY0-206" fmla="*/ 194336 h 1073450"/>
              <a:gd name="connsiteX1-207" fmla="*/ 1538344 w 12096947"/>
              <a:gd name="connsiteY1-208" fmla="*/ 432 h 1073450"/>
              <a:gd name="connsiteX2-209" fmla="*/ 4270786 w 12096947"/>
              <a:gd name="connsiteY2-210" fmla="*/ 43463 h 1073450"/>
              <a:gd name="connsiteX3-211" fmla="*/ 7100047 w 12096947"/>
              <a:gd name="connsiteY3-212" fmla="*/ 43463 h 1073450"/>
              <a:gd name="connsiteX4-213" fmla="*/ 9509759 w 12096947"/>
              <a:gd name="connsiteY4-214" fmla="*/ 215586 h 1073450"/>
              <a:gd name="connsiteX5-215" fmla="*/ 12096947 w 12096947"/>
              <a:gd name="connsiteY5-216" fmla="*/ 194336 h 1073450"/>
              <a:gd name="connsiteX6-217" fmla="*/ 12096947 w 12096947"/>
              <a:gd name="connsiteY6-218" fmla="*/ 1073450 h 1073450"/>
              <a:gd name="connsiteX7-219" fmla="*/ 0 w 12096947"/>
              <a:gd name="connsiteY7-220" fmla="*/ 1073450 h 1073450"/>
              <a:gd name="connsiteX8-221" fmla="*/ 0 w 12096947"/>
              <a:gd name="connsiteY8-222" fmla="*/ 194336 h 1073450"/>
              <a:gd name="connsiteX0-223" fmla="*/ 0 w 12096947"/>
              <a:gd name="connsiteY0-224" fmla="*/ 193946 h 1073060"/>
              <a:gd name="connsiteX1-225" fmla="*/ 1538344 w 12096947"/>
              <a:gd name="connsiteY1-226" fmla="*/ 42 h 1073060"/>
              <a:gd name="connsiteX2-227" fmla="*/ 4270786 w 12096947"/>
              <a:gd name="connsiteY2-228" fmla="*/ 43073 h 1073060"/>
              <a:gd name="connsiteX3-229" fmla="*/ 7100047 w 12096947"/>
              <a:gd name="connsiteY3-230" fmla="*/ 43073 h 1073060"/>
              <a:gd name="connsiteX4-231" fmla="*/ 9509759 w 12096947"/>
              <a:gd name="connsiteY4-232" fmla="*/ 215196 h 1073060"/>
              <a:gd name="connsiteX5-233" fmla="*/ 12096947 w 12096947"/>
              <a:gd name="connsiteY5-234" fmla="*/ 193946 h 1073060"/>
              <a:gd name="connsiteX6-235" fmla="*/ 12096947 w 12096947"/>
              <a:gd name="connsiteY6-236" fmla="*/ 1073060 h 1073060"/>
              <a:gd name="connsiteX7-237" fmla="*/ 0 w 12096947"/>
              <a:gd name="connsiteY7-238" fmla="*/ 1073060 h 1073060"/>
              <a:gd name="connsiteX8-239" fmla="*/ 0 w 12096947"/>
              <a:gd name="connsiteY8-240" fmla="*/ 193946 h 1073060"/>
              <a:gd name="connsiteX0-241" fmla="*/ 0 w 12096947"/>
              <a:gd name="connsiteY0-242" fmla="*/ 150873 h 1029987"/>
              <a:gd name="connsiteX1-243" fmla="*/ 1613061 w 12096947"/>
              <a:gd name="connsiteY1-244" fmla="*/ 36817 h 1029987"/>
              <a:gd name="connsiteX2-245" fmla="*/ 4270786 w 12096947"/>
              <a:gd name="connsiteY2-246" fmla="*/ 0 h 1029987"/>
              <a:gd name="connsiteX3-247" fmla="*/ 7100047 w 12096947"/>
              <a:gd name="connsiteY3-248" fmla="*/ 0 h 1029987"/>
              <a:gd name="connsiteX4-249" fmla="*/ 9509759 w 12096947"/>
              <a:gd name="connsiteY4-250" fmla="*/ 172123 h 1029987"/>
              <a:gd name="connsiteX5-251" fmla="*/ 12096947 w 12096947"/>
              <a:gd name="connsiteY5-252" fmla="*/ 150873 h 1029987"/>
              <a:gd name="connsiteX6-253" fmla="*/ 12096947 w 12096947"/>
              <a:gd name="connsiteY6-254" fmla="*/ 1029987 h 1029987"/>
              <a:gd name="connsiteX7-255" fmla="*/ 0 w 12096947"/>
              <a:gd name="connsiteY7-256" fmla="*/ 1029987 h 1029987"/>
              <a:gd name="connsiteX8-257" fmla="*/ 0 w 12096947"/>
              <a:gd name="connsiteY8-258" fmla="*/ 150873 h 1029987"/>
              <a:gd name="connsiteX0-259" fmla="*/ 0 w 12096947"/>
              <a:gd name="connsiteY0-260" fmla="*/ 150873 h 1029987"/>
              <a:gd name="connsiteX1-261" fmla="*/ 1613061 w 12096947"/>
              <a:gd name="connsiteY1-262" fmla="*/ 36817 h 1029987"/>
              <a:gd name="connsiteX2-263" fmla="*/ 4270786 w 12096947"/>
              <a:gd name="connsiteY2-264" fmla="*/ 0 h 1029987"/>
              <a:gd name="connsiteX3-265" fmla="*/ 7100047 w 12096947"/>
              <a:gd name="connsiteY3-266" fmla="*/ 0 h 1029987"/>
              <a:gd name="connsiteX4-267" fmla="*/ 9509759 w 12096947"/>
              <a:gd name="connsiteY4-268" fmla="*/ 172123 h 1029987"/>
              <a:gd name="connsiteX5-269" fmla="*/ 12096947 w 12096947"/>
              <a:gd name="connsiteY5-270" fmla="*/ 150873 h 1029987"/>
              <a:gd name="connsiteX6-271" fmla="*/ 12096947 w 12096947"/>
              <a:gd name="connsiteY6-272" fmla="*/ 1029987 h 1029987"/>
              <a:gd name="connsiteX7-273" fmla="*/ 0 w 12096947"/>
              <a:gd name="connsiteY7-274" fmla="*/ 1029987 h 1029987"/>
              <a:gd name="connsiteX8-275" fmla="*/ 0 w 12096947"/>
              <a:gd name="connsiteY8-276" fmla="*/ 150873 h 1029987"/>
              <a:gd name="connsiteX0-277" fmla="*/ 0 w 12096947"/>
              <a:gd name="connsiteY0-278" fmla="*/ 150873 h 1029987"/>
              <a:gd name="connsiteX1-279" fmla="*/ 1613061 w 12096947"/>
              <a:gd name="connsiteY1-280" fmla="*/ 36817 h 1029987"/>
              <a:gd name="connsiteX2-281" fmla="*/ 4206743 w 12096947"/>
              <a:gd name="connsiteY2-282" fmla="*/ 49904 h 1029987"/>
              <a:gd name="connsiteX3-283" fmla="*/ 7100047 w 12096947"/>
              <a:gd name="connsiteY3-284" fmla="*/ 0 h 1029987"/>
              <a:gd name="connsiteX4-285" fmla="*/ 9509759 w 12096947"/>
              <a:gd name="connsiteY4-286" fmla="*/ 172123 h 1029987"/>
              <a:gd name="connsiteX5-287" fmla="*/ 12096947 w 12096947"/>
              <a:gd name="connsiteY5-288" fmla="*/ 150873 h 1029987"/>
              <a:gd name="connsiteX6-289" fmla="*/ 12096947 w 12096947"/>
              <a:gd name="connsiteY6-290" fmla="*/ 1029987 h 1029987"/>
              <a:gd name="connsiteX7-291" fmla="*/ 0 w 12096947"/>
              <a:gd name="connsiteY7-292" fmla="*/ 1029987 h 1029987"/>
              <a:gd name="connsiteX8-293" fmla="*/ 0 w 12096947"/>
              <a:gd name="connsiteY8-294" fmla="*/ 150873 h 1029987"/>
              <a:gd name="connsiteX0-295" fmla="*/ 0 w 12096947"/>
              <a:gd name="connsiteY0-296" fmla="*/ 317234 h 1196348"/>
              <a:gd name="connsiteX1-297" fmla="*/ 1613061 w 12096947"/>
              <a:gd name="connsiteY1-298" fmla="*/ 203178 h 1196348"/>
              <a:gd name="connsiteX2-299" fmla="*/ 4206743 w 12096947"/>
              <a:gd name="connsiteY2-300" fmla="*/ 216265 h 1196348"/>
              <a:gd name="connsiteX3-301" fmla="*/ 7100047 w 12096947"/>
              <a:gd name="connsiteY3-302" fmla="*/ 166361 h 1196348"/>
              <a:gd name="connsiteX4-303" fmla="*/ 9509759 w 12096947"/>
              <a:gd name="connsiteY4-304" fmla="*/ 338484 h 1196348"/>
              <a:gd name="connsiteX5-305" fmla="*/ 12096947 w 12096947"/>
              <a:gd name="connsiteY5-306" fmla="*/ 317234 h 1196348"/>
              <a:gd name="connsiteX6-307" fmla="*/ 12096947 w 12096947"/>
              <a:gd name="connsiteY6-308" fmla="*/ 1196348 h 1196348"/>
              <a:gd name="connsiteX7-309" fmla="*/ 0 w 12096947"/>
              <a:gd name="connsiteY7-310" fmla="*/ 1196348 h 1196348"/>
              <a:gd name="connsiteX8-311" fmla="*/ 0 w 12096947"/>
              <a:gd name="connsiteY8-312" fmla="*/ 317234 h 1196348"/>
              <a:gd name="connsiteX0-313" fmla="*/ 0 w 12096947"/>
              <a:gd name="connsiteY0-314" fmla="*/ 317234 h 1196348"/>
              <a:gd name="connsiteX1-315" fmla="*/ 1613061 w 12096947"/>
              <a:gd name="connsiteY1-316" fmla="*/ 203178 h 1196348"/>
              <a:gd name="connsiteX2-317" fmla="*/ 4206743 w 12096947"/>
              <a:gd name="connsiteY2-318" fmla="*/ 216265 h 1196348"/>
              <a:gd name="connsiteX3-319" fmla="*/ 7100047 w 12096947"/>
              <a:gd name="connsiteY3-320" fmla="*/ 166361 h 1196348"/>
              <a:gd name="connsiteX4-321" fmla="*/ 9509759 w 12096947"/>
              <a:gd name="connsiteY4-322" fmla="*/ 338484 h 1196348"/>
              <a:gd name="connsiteX5-323" fmla="*/ 12096947 w 12096947"/>
              <a:gd name="connsiteY5-324" fmla="*/ 317234 h 1196348"/>
              <a:gd name="connsiteX6-325" fmla="*/ 12096947 w 12096947"/>
              <a:gd name="connsiteY6-326" fmla="*/ 1196348 h 1196348"/>
              <a:gd name="connsiteX7-327" fmla="*/ 0 w 12096947"/>
              <a:gd name="connsiteY7-328" fmla="*/ 1196348 h 1196348"/>
              <a:gd name="connsiteX8-329" fmla="*/ 0 w 12096947"/>
              <a:gd name="connsiteY8-330" fmla="*/ 317234 h 1196348"/>
              <a:gd name="connsiteX0-331" fmla="*/ 0 w 12096947"/>
              <a:gd name="connsiteY0-332" fmla="*/ 317234 h 1196348"/>
              <a:gd name="connsiteX1-333" fmla="*/ 1613061 w 12096947"/>
              <a:gd name="connsiteY1-334" fmla="*/ 203178 h 1196348"/>
              <a:gd name="connsiteX2-335" fmla="*/ 4206743 w 12096947"/>
              <a:gd name="connsiteY2-336" fmla="*/ 216265 h 1196348"/>
              <a:gd name="connsiteX3-337" fmla="*/ 7100047 w 12096947"/>
              <a:gd name="connsiteY3-338" fmla="*/ 166361 h 1196348"/>
              <a:gd name="connsiteX4-339" fmla="*/ 9509759 w 12096947"/>
              <a:gd name="connsiteY4-340" fmla="*/ 338484 h 1196348"/>
              <a:gd name="connsiteX5-341" fmla="*/ 12096947 w 12096947"/>
              <a:gd name="connsiteY5-342" fmla="*/ 317234 h 1196348"/>
              <a:gd name="connsiteX6-343" fmla="*/ 12096947 w 12096947"/>
              <a:gd name="connsiteY6-344" fmla="*/ 1196348 h 1196348"/>
              <a:gd name="connsiteX7-345" fmla="*/ 0 w 12096947"/>
              <a:gd name="connsiteY7-346" fmla="*/ 1196348 h 1196348"/>
              <a:gd name="connsiteX8-347" fmla="*/ 0 w 12096947"/>
              <a:gd name="connsiteY8-348" fmla="*/ 317234 h 1196348"/>
              <a:gd name="connsiteX0-349" fmla="*/ 0 w 12096947"/>
              <a:gd name="connsiteY0-350" fmla="*/ 317234 h 1196348"/>
              <a:gd name="connsiteX1-351" fmla="*/ 1613061 w 12096947"/>
              <a:gd name="connsiteY1-352" fmla="*/ 203178 h 1196348"/>
              <a:gd name="connsiteX2-353" fmla="*/ 4206743 w 12096947"/>
              <a:gd name="connsiteY2-354" fmla="*/ 216265 h 1196348"/>
              <a:gd name="connsiteX3-355" fmla="*/ 7100047 w 12096947"/>
              <a:gd name="connsiteY3-356" fmla="*/ 166361 h 1196348"/>
              <a:gd name="connsiteX4-357" fmla="*/ 9509759 w 12096947"/>
              <a:gd name="connsiteY4-358" fmla="*/ 338484 h 1196348"/>
              <a:gd name="connsiteX5-359" fmla="*/ 12096947 w 12096947"/>
              <a:gd name="connsiteY5-360" fmla="*/ 317234 h 1196348"/>
              <a:gd name="connsiteX6-361" fmla="*/ 12096947 w 12096947"/>
              <a:gd name="connsiteY6-362" fmla="*/ 1196348 h 1196348"/>
              <a:gd name="connsiteX7-363" fmla="*/ 0 w 12096947"/>
              <a:gd name="connsiteY7-364" fmla="*/ 1196348 h 1196348"/>
              <a:gd name="connsiteX8-365" fmla="*/ 0 w 12096947"/>
              <a:gd name="connsiteY8-366" fmla="*/ 317234 h 1196348"/>
              <a:gd name="connsiteX0-367" fmla="*/ 0 w 12096947"/>
              <a:gd name="connsiteY0-368" fmla="*/ 317234 h 1196348"/>
              <a:gd name="connsiteX1-369" fmla="*/ 1613061 w 12096947"/>
              <a:gd name="connsiteY1-370" fmla="*/ 203178 h 1196348"/>
              <a:gd name="connsiteX2-371" fmla="*/ 4206743 w 12096947"/>
              <a:gd name="connsiteY2-372" fmla="*/ 216265 h 1196348"/>
              <a:gd name="connsiteX3-373" fmla="*/ 7100047 w 12096947"/>
              <a:gd name="connsiteY3-374" fmla="*/ 166361 h 1196348"/>
              <a:gd name="connsiteX4-375" fmla="*/ 9509759 w 12096947"/>
              <a:gd name="connsiteY4-376" fmla="*/ 338484 h 1196348"/>
              <a:gd name="connsiteX5-377" fmla="*/ 12096947 w 12096947"/>
              <a:gd name="connsiteY5-378" fmla="*/ 317234 h 1196348"/>
              <a:gd name="connsiteX6-379" fmla="*/ 12096947 w 12096947"/>
              <a:gd name="connsiteY6-380" fmla="*/ 1196348 h 1196348"/>
              <a:gd name="connsiteX7-381" fmla="*/ 0 w 12096947"/>
              <a:gd name="connsiteY7-382" fmla="*/ 1196348 h 1196348"/>
              <a:gd name="connsiteX8-383" fmla="*/ 0 w 12096947"/>
              <a:gd name="connsiteY8-384" fmla="*/ 317234 h 1196348"/>
              <a:gd name="connsiteX0-385" fmla="*/ 0 w 12096947"/>
              <a:gd name="connsiteY0-386" fmla="*/ 202582 h 1081696"/>
              <a:gd name="connsiteX1-387" fmla="*/ 1613061 w 12096947"/>
              <a:gd name="connsiteY1-388" fmla="*/ 88526 h 1081696"/>
              <a:gd name="connsiteX2-389" fmla="*/ 4206743 w 12096947"/>
              <a:gd name="connsiteY2-390" fmla="*/ 101613 h 1081696"/>
              <a:gd name="connsiteX3-391" fmla="*/ 7100047 w 12096947"/>
              <a:gd name="connsiteY3-392" fmla="*/ 51709 h 1081696"/>
              <a:gd name="connsiteX4-393" fmla="*/ 9509759 w 12096947"/>
              <a:gd name="connsiteY4-394" fmla="*/ 223832 h 1081696"/>
              <a:gd name="connsiteX5-395" fmla="*/ 12096947 w 12096947"/>
              <a:gd name="connsiteY5-396" fmla="*/ 202582 h 1081696"/>
              <a:gd name="connsiteX6-397" fmla="*/ 12096947 w 12096947"/>
              <a:gd name="connsiteY6-398" fmla="*/ 1081696 h 1081696"/>
              <a:gd name="connsiteX7-399" fmla="*/ 0 w 12096947"/>
              <a:gd name="connsiteY7-400" fmla="*/ 1081696 h 1081696"/>
              <a:gd name="connsiteX8-401" fmla="*/ 0 w 12096947"/>
              <a:gd name="connsiteY8-402" fmla="*/ 202582 h 1081696"/>
              <a:gd name="connsiteX0-403" fmla="*/ 0 w 12096947"/>
              <a:gd name="connsiteY0-404" fmla="*/ 150873 h 1029987"/>
              <a:gd name="connsiteX1-405" fmla="*/ 1613061 w 12096947"/>
              <a:gd name="connsiteY1-406" fmla="*/ 36817 h 1029987"/>
              <a:gd name="connsiteX2-407" fmla="*/ 4206743 w 12096947"/>
              <a:gd name="connsiteY2-408" fmla="*/ 49904 h 1029987"/>
              <a:gd name="connsiteX3-409" fmla="*/ 7100047 w 12096947"/>
              <a:gd name="connsiteY3-410" fmla="*/ 0 h 1029987"/>
              <a:gd name="connsiteX4-411" fmla="*/ 9509759 w 12096947"/>
              <a:gd name="connsiteY4-412" fmla="*/ 172123 h 1029987"/>
              <a:gd name="connsiteX5-413" fmla="*/ 12096947 w 12096947"/>
              <a:gd name="connsiteY5-414" fmla="*/ 150873 h 1029987"/>
              <a:gd name="connsiteX6-415" fmla="*/ 12096947 w 12096947"/>
              <a:gd name="connsiteY6-416" fmla="*/ 1029987 h 1029987"/>
              <a:gd name="connsiteX7-417" fmla="*/ 0 w 12096947"/>
              <a:gd name="connsiteY7-418" fmla="*/ 1029987 h 1029987"/>
              <a:gd name="connsiteX8-419" fmla="*/ 0 w 12096947"/>
              <a:gd name="connsiteY8-420" fmla="*/ 150873 h 1029987"/>
              <a:gd name="connsiteX0-421" fmla="*/ 0 w 12096947"/>
              <a:gd name="connsiteY0-422" fmla="*/ 150873 h 1029987"/>
              <a:gd name="connsiteX1-423" fmla="*/ 1613061 w 12096947"/>
              <a:gd name="connsiteY1-424" fmla="*/ 36817 h 1029987"/>
              <a:gd name="connsiteX2-425" fmla="*/ 4206743 w 12096947"/>
              <a:gd name="connsiteY2-426" fmla="*/ 49904 h 1029987"/>
              <a:gd name="connsiteX3-427" fmla="*/ 7100047 w 12096947"/>
              <a:gd name="connsiteY3-428" fmla="*/ 0 h 1029987"/>
              <a:gd name="connsiteX4-429" fmla="*/ 9509759 w 12096947"/>
              <a:gd name="connsiteY4-430" fmla="*/ 172123 h 1029987"/>
              <a:gd name="connsiteX5-431" fmla="*/ 12096947 w 12096947"/>
              <a:gd name="connsiteY5-432" fmla="*/ 150873 h 1029987"/>
              <a:gd name="connsiteX6-433" fmla="*/ 12096947 w 12096947"/>
              <a:gd name="connsiteY6-434" fmla="*/ 1029987 h 1029987"/>
              <a:gd name="connsiteX7-435" fmla="*/ 0 w 12096947"/>
              <a:gd name="connsiteY7-436" fmla="*/ 1029987 h 1029987"/>
              <a:gd name="connsiteX8-437" fmla="*/ 0 w 12096947"/>
              <a:gd name="connsiteY8-438" fmla="*/ 150873 h 1029987"/>
              <a:gd name="connsiteX0-439" fmla="*/ 0 w 12096947"/>
              <a:gd name="connsiteY0-440" fmla="*/ 163742 h 1042856"/>
              <a:gd name="connsiteX1-441" fmla="*/ 1613061 w 12096947"/>
              <a:gd name="connsiteY1-442" fmla="*/ 49686 h 1042856"/>
              <a:gd name="connsiteX2-443" fmla="*/ 4206743 w 12096947"/>
              <a:gd name="connsiteY2-444" fmla="*/ 62773 h 1042856"/>
              <a:gd name="connsiteX3-445" fmla="*/ 7100047 w 12096947"/>
              <a:gd name="connsiteY3-446" fmla="*/ 12869 h 1042856"/>
              <a:gd name="connsiteX4-447" fmla="*/ 9509759 w 12096947"/>
              <a:gd name="connsiteY4-448" fmla="*/ 184992 h 1042856"/>
              <a:gd name="connsiteX5-449" fmla="*/ 12096947 w 12096947"/>
              <a:gd name="connsiteY5-450" fmla="*/ 163742 h 1042856"/>
              <a:gd name="connsiteX6-451" fmla="*/ 12096947 w 12096947"/>
              <a:gd name="connsiteY6-452" fmla="*/ 1042856 h 1042856"/>
              <a:gd name="connsiteX7-453" fmla="*/ 0 w 12096947"/>
              <a:gd name="connsiteY7-454" fmla="*/ 1042856 h 1042856"/>
              <a:gd name="connsiteX8-455" fmla="*/ 0 w 12096947"/>
              <a:gd name="connsiteY8-456" fmla="*/ 163742 h 1042856"/>
              <a:gd name="connsiteX0-457" fmla="*/ 0 w 12096947"/>
              <a:gd name="connsiteY0-458" fmla="*/ 169370 h 1048484"/>
              <a:gd name="connsiteX1-459" fmla="*/ 1613061 w 12096947"/>
              <a:gd name="connsiteY1-460" fmla="*/ 55314 h 1048484"/>
              <a:gd name="connsiteX2-461" fmla="*/ 4206743 w 12096947"/>
              <a:gd name="connsiteY2-462" fmla="*/ 68401 h 1048484"/>
              <a:gd name="connsiteX3-463" fmla="*/ 7100047 w 12096947"/>
              <a:gd name="connsiteY3-464" fmla="*/ 18497 h 1048484"/>
              <a:gd name="connsiteX4-465" fmla="*/ 9509759 w 12096947"/>
              <a:gd name="connsiteY4-466" fmla="*/ 190620 h 1048484"/>
              <a:gd name="connsiteX5-467" fmla="*/ 12096947 w 12096947"/>
              <a:gd name="connsiteY5-468" fmla="*/ 169370 h 1048484"/>
              <a:gd name="connsiteX6-469" fmla="*/ 12096947 w 12096947"/>
              <a:gd name="connsiteY6-470" fmla="*/ 1048484 h 1048484"/>
              <a:gd name="connsiteX7-471" fmla="*/ 0 w 12096947"/>
              <a:gd name="connsiteY7-472" fmla="*/ 1048484 h 1048484"/>
              <a:gd name="connsiteX8-473" fmla="*/ 0 w 12096947"/>
              <a:gd name="connsiteY8-474" fmla="*/ 169370 h 1048484"/>
              <a:gd name="connsiteX0-475" fmla="*/ 0 w 12096947"/>
              <a:gd name="connsiteY0-476" fmla="*/ 169370 h 1048484"/>
              <a:gd name="connsiteX1-477" fmla="*/ 1613061 w 12096947"/>
              <a:gd name="connsiteY1-478" fmla="*/ 55314 h 1048484"/>
              <a:gd name="connsiteX2-479" fmla="*/ 4206743 w 12096947"/>
              <a:gd name="connsiteY2-480" fmla="*/ 68401 h 1048484"/>
              <a:gd name="connsiteX3-481" fmla="*/ 7100047 w 12096947"/>
              <a:gd name="connsiteY3-482" fmla="*/ 18497 h 1048484"/>
              <a:gd name="connsiteX4-483" fmla="*/ 9509759 w 12096947"/>
              <a:gd name="connsiteY4-484" fmla="*/ 190620 h 1048484"/>
              <a:gd name="connsiteX5-485" fmla="*/ 12096947 w 12096947"/>
              <a:gd name="connsiteY5-486" fmla="*/ 169370 h 1048484"/>
              <a:gd name="connsiteX6-487" fmla="*/ 12096947 w 12096947"/>
              <a:gd name="connsiteY6-488" fmla="*/ 1048484 h 1048484"/>
              <a:gd name="connsiteX7-489" fmla="*/ 0 w 12096947"/>
              <a:gd name="connsiteY7-490" fmla="*/ 1048484 h 1048484"/>
              <a:gd name="connsiteX8-491" fmla="*/ 0 w 12096947"/>
              <a:gd name="connsiteY8-492" fmla="*/ 169370 h 1048484"/>
              <a:gd name="connsiteX0-493" fmla="*/ 0 w 12096947"/>
              <a:gd name="connsiteY0-494" fmla="*/ 168710 h 1047824"/>
              <a:gd name="connsiteX1-495" fmla="*/ 1613061 w 12096947"/>
              <a:gd name="connsiteY1-496" fmla="*/ 54654 h 1047824"/>
              <a:gd name="connsiteX2-497" fmla="*/ 4206743 w 12096947"/>
              <a:gd name="connsiteY2-498" fmla="*/ 67741 h 1047824"/>
              <a:gd name="connsiteX3-499" fmla="*/ 7100047 w 12096947"/>
              <a:gd name="connsiteY3-500" fmla="*/ 17837 h 1047824"/>
              <a:gd name="connsiteX4-501" fmla="*/ 9509759 w 12096947"/>
              <a:gd name="connsiteY4-502" fmla="*/ 189960 h 1047824"/>
              <a:gd name="connsiteX5-503" fmla="*/ 12096947 w 12096947"/>
              <a:gd name="connsiteY5-504" fmla="*/ 168710 h 1047824"/>
              <a:gd name="connsiteX6-505" fmla="*/ 12096947 w 12096947"/>
              <a:gd name="connsiteY6-506" fmla="*/ 1047824 h 1047824"/>
              <a:gd name="connsiteX7-507" fmla="*/ 0 w 12096947"/>
              <a:gd name="connsiteY7-508" fmla="*/ 1047824 h 1047824"/>
              <a:gd name="connsiteX8-509" fmla="*/ 0 w 12096947"/>
              <a:gd name="connsiteY8-510" fmla="*/ 168710 h 1047824"/>
              <a:gd name="connsiteX0-511" fmla="*/ 0 w 12096947"/>
              <a:gd name="connsiteY0-512" fmla="*/ 168710 h 1047824"/>
              <a:gd name="connsiteX1-513" fmla="*/ 1613061 w 12096947"/>
              <a:gd name="connsiteY1-514" fmla="*/ 54654 h 1047824"/>
              <a:gd name="connsiteX2-515" fmla="*/ 4206743 w 12096947"/>
              <a:gd name="connsiteY2-516" fmla="*/ 67741 h 1047824"/>
              <a:gd name="connsiteX3-517" fmla="*/ 7100047 w 12096947"/>
              <a:gd name="connsiteY3-518" fmla="*/ 17837 h 1047824"/>
              <a:gd name="connsiteX4-519" fmla="*/ 9509759 w 12096947"/>
              <a:gd name="connsiteY4-520" fmla="*/ 189960 h 1047824"/>
              <a:gd name="connsiteX5-521" fmla="*/ 12096947 w 12096947"/>
              <a:gd name="connsiteY5-522" fmla="*/ 168710 h 1047824"/>
              <a:gd name="connsiteX6-523" fmla="*/ 12096947 w 12096947"/>
              <a:gd name="connsiteY6-524" fmla="*/ 1047824 h 1047824"/>
              <a:gd name="connsiteX7-525" fmla="*/ 0 w 12096947"/>
              <a:gd name="connsiteY7-526" fmla="*/ 1047824 h 1047824"/>
              <a:gd name="connsiteX8-527" fmla="*/ 0 w 12096947"/>
              <a:gd name="connsiteY8-528" fmla="*/ 168710 h 1047824"/>
              <a:gd name="connsiteX0-529" fmla="*/ 0 w 12096947"/>
              <a:gd name="connsiteY0-530" fmla="*/ 168710 h 1047824"/>
              <a:gd name="connsiteX1-531" fmla="*/ 1613061 w 12096947"/>
              <a:gd name="connsiteY1-532" fmla="*/ 54654 h 1047824"/>
              <a:gd name="connsiteX2-533" fmla="*/ 4206743 w 12096947"/>
              <a:gd name="connsiteY2-534" fmla="*/ 67741 h 1047824"/>
              <a:gd name="connsiteX3-535" fmla="*/ 7100047 w 12096947"/>
              <a:gd name="connsiteY3-536" fmla="*/ 17837 h 1047824"/>
              <a:gd name="connsiteX4-537" fmla="*/ 9509759 w 12096947"/>
              <a:gd name="connsiteY4-538" fmla="*/ 189960 h 1047824"/>
              <a:gd name="connsiteX5-539" fmla="*/ 12086273 w 12096947"/>
              <a:gd name="connsiteY5-540" fmla="*/ 248557 h 1047824"/>
              <a:gd name="connsiteX6-541" fmla="*/ 12096947 w 12096947"/>
              <a:gd name="connsiteY6-542" fmla="*/ 1047824 h 1047824"/>
              <a:gd name="connsiteX7-543" fmla="*/ 0 w 12096947"/>
              <a:gd name="connsiteY7-544" fmla="*/ 1047824 h 1047824"/>
              <a:gd name="connsiteX8-545" fmla="*/ 0 w 12096947"/>
              <a:gd name="connsiteY8-546" fmla="*/ 168710 h 1047824"/>
              <a:gd name="connsiteX0-547" fmla="*/ 0 w 12096947"/>
              <a:gd name="connsiteY0-548" fmla="*/ 168710 h 1047824"/>
              <a:gd name="connsiteX1-549" fmla="*/ 1613061 w 12096947"/>
              <a:gd name="connsiteY1-550" fmla="*/ 54654 h 1047824"/>
              <a:gd name="connsiteX2-551" fmla="*/ 4206743 w 12096947"/>
              <a:gd name="connsiteY2-552" fmla="*/ 67741 h 1047824"/>
              <a:gd name="connsiteX3-553" fmla="*/ 7100047 w 12096947"/>
              <a:gd name="connsiteY3-554" fmla="*/ 17837 h 1047824"/>
              <a:gd name="connsiteX4-555" fmla="*/ 9509759 w 12096947"/>
              <a:gd name="connsiteY4-556" fmla="*/ 189960 h 1047824"/>
              <a:gd name="connsiteX5-557" fmla="*/ 12086273 w 12096947"/>
              <a:gd name="connsiteY5-558" fmla="*/ 248557 h 1047824"/>
              <a:gd name="connsiteX6-559" fmla="*/ 12096947 w 12096947"/>
              <a:gd name="connsiteY6-560" fmla="*/ 1047824 h 1047824"/>
              <a:gd name="connsiteX7-561" fmla="*/ 0 w 12096947"/>
              <a:gd name="connsiteY7-562" fmla="*/ 1047824 h 1047824"/>
              <a:gd name="connsiteX8-563" fmla="*/ 0 w 12096947"/>
              <a:gd name="connsiteY8-564" fmla="*/ 168710 h 1047824"/>
              <a:gd name="connsiteX0-565" fmla="*/ 0 w 12096947"/>
              <a:gd name="connsiteY0-566" fmla="*/ 168870 h 1047984"/>
              <a:gd name="connsiteX1-567" fmla="*/ 1613061 w 12096947"/>
              <a:gd name="connsiteY1-568" fmla="*/ 54814 h 1047984"/>
              <a:gd name="connsiteX2-569" fmla="*/ 4206743 w 12096947"/>
              <a:gd name="connsiteY2-570" fmla="*/ 67901 h 1047984"/>
              <a:gd name="connsiteX3-571" fmla="*/ 7100047 w 12096947"/>
              <a:gd name="connsiteY3-572" fmla="*/ 17997 h 1047984"/>
              <a:gd name="connsiteX4-573" fmla="*/ 9509759 w 12096947"/>
              <a:gd name="connsiteY4-574" fmla="*/ 190120 h 1047984"/>
              <a:gd name="connsiteX5-575" fmla="*/ 12086273 w 12096947"/>
              <a:gd name="connsiteY5-576" fmla="*/ 248717 h 1047984"/>
              <a:gd name="connsiteX6-577" fmla="*/ 12096947 w 12096947"/>
              <a:gd name="connsiteY6-578" fmla="*/ 1047984 h 1047984"/>
              <a:gd name="connsiteX7-579" fmla="*/ 0 w 12096947"/>
              <a:gd name="connsiteY7-580" fmla="*/ 1047984 h 1047984"/>
              <a:gd name="connsiteX8-581" fmla="*/ 0 w 12096947"/>
              <a:gd name="connsiteY8-582" fmla="*/ 168870 h 1047984"/>
              <a:gd name="connsiteX0-583" fmla="*/ 0 w 12096947"/>
              <a:gd name="connsiteY0-584" fmla="*/ 168870 h 1047984"/>
              <a:gd name="connsiteX1-585" fmla="*/ 1613061 w 12096947"/>
              <a:gd name="connsiteY1-586" fmla="*/ 54814 h 1047984"/>
              <a:gd name="connsiteX2-587" fmla="*/ 4206743 w 12096947"/>
              <a:gd name="connsiteY2-588" fmla="*/ 67901 h 1047984"/>
              <a:gd name="connsiteX3-589" fmla="*/ 7100047 w 12096947"/>
              <a:gd name="connsiteY3-590" fmla="*/ 17997 h 1047984"/>
              <a:gd name="connsiteX4-591" fmla="*/ 9509759 w 12096947"/>
              <a:gd name="connsiteY4-592" fmla="*/ 190120 h 1047984"/>
              <a:gd name="connsiteX5-593" fmla="*/ 12086273 w 12096947"/>
              <a:gd name="connsiteY5-594" fmla="*/ 248717 h 1047984"/>
              <a:gd name="connsiteX6-595" fmla="*/ 12096947 w 12096947"/>
              <a:gd name="connsiteY6-596" fmla="*/ 1047984 h 1047984"/>
              <a:gd name="connsiteX7-597" fmla="*/ 0 w 12096947"/>
              <a:gd name="connsiteY7-598" fmla="*/ 1047984 h 1047984"/>
              <a:gd name="connsiteX8-599" fmla="*/ 0 w 12096947"/>
              <a:gd name="connsiteY8-600" fmla="*/ 168870 h 1047984"/>
              <a:gd name="connsiteX0-601" fmla="*/ 0 w 12096947"/>
              <a:gd name="connsiteY0-602" fmla="*/ 168870 h 1047984"/>
              <a:gd name="connsiteX1-603" fmla="*/ 1613061 w 12096947"/>
              <a:gd name="connsiteY1-604" fmla="*/ 54814 h 1047984"/>
              <a:gd name="connsiteX2-605" fmla="*/ 4206743 w 12096947"/>
              <a:gd name="connsiteY2-606" fmla="*/ 67901 h 1047984"/>
              <a:gd name="connsiteX3-607" fmla="*/ 7100047 w 12096947"/>
              <a:gd name="connsiteY3-608" fmla="*/ 17997 h 1047984"/>
              <a:gd name="connsiteX4-609" fmla="*/ 9509759 w 12096947"/>
              <a:gd name="connsiteY4-610" fmla="*/ 190120 h 1047984"/>
              <a:gd name="connsiteX5-611" fmla="*/ 12086273 w 12096947"/>
              <a:gd name="connsiteY5-612" fmla="*/ 248717 h 1047984"/>
              <a:gd name="connsiteX6-613" fmla="*/ 12096947 w 12096947"/>
              <a:gd name="connsiteY6-614" fmla="*/ 1047984 h 1047984"/>
              <a:gd name="connsiteX7-615" fmla="*/ 0 w 12096947"/>
              <a:gd name="connsiteY7-616" fmla="*/ 1047984 h 1047984"/>
              <a:gd name="connsiteX8-617" fmla="*/ 0 w 12096947"/>
              <a:gd name="connsiteY8-618" fmla="*/ 168870 h 1047984"/>
              <a:gd name="connsiteX0-619" fmla="*/ 0 w 12096947"/>
              <a:gd name="connsiteY0-620" fmla="*/ 168870 h 1047984"/>
              <a:gd name="connsiteX1-621" fmla="*/ 1613061 w 12096947"/>
              <a:gd name="connsiteY1-622" fmla="*/ 54814 h 1047984"/>
              <a:gd name="connsiteX2-623" fmla="*/ 4206743 w 12096947"/>
              <a:gd name="connsiteY2-624" fmla="*/ 67901 h 1047984"/>
              <a:gd name="connsiteX3-625" fmla="*/ 7100047 w 12096947"/>
              <a:gd name="connsiteY3-626" fmla="*/ 17997 h 1047984"/>
              <a:gd name="connsiteX4-627" fmla="*/ 9509759 w 12096947"/>
              <a:gd name="connsiteY4-628" fmla="*/ 190120 h 1047984"/>
              <a:gd name="connsiteX5-629" fmla="*/ 12086273 w 12096947"/>
              <a:gd name="connsiteY5-630" fmla="*/ 248717 h 1047984"/>
              <a:gd name="connsiteX6-631" fmla="*/ 12096947 w 12096947"/>
              <a:gd name="connsiteY6-632" fmla="*/ 1047984 h 1047984"/>
              <a:gd name="connsiteX7-633" fmla="*/ 0 w 12096947"/>
              <a:gd name="connsiteY7-634" fmla="*/ 1047984 h 1047984"/>
              <a:gd name="connsiteX8-635" fmla="*/ 0 w 12096947"/>
              <a:gd name="connsiteY8-636" fmla="*/ 168870 h 1047984"/>
              <a:gd name="connsiteX0-637" fmla="*/ 0 w 12096947"/>
              <a:gd name="connsiteY0-638" fmla="*/ 168870 h 1047984"/>
              <a:gd name="connsiteX1-639" fmla="*/ 1613061 w 12096947"/>
              <a:gd name="connsiteY1-640" fmla="*/ 54814 h 1047984"/>
              <a:gd name="connsiteX2-641" fmla="*/ 4206743 w 12096947"/>
              <a:gd name="connsiteY2-642" fmla="*/ 67901 h 1047984"/>
              <a:gd name="connsiteX3-643" fmla="*/ 7100047 w 12096947"/>
              <a:gd name="connsiteY3-644" fmla="*/ 17997 h 1047984"/>
              <a:gd name="connsiteX4-645" fmla="*/ 9509759 w 12096947"/>
              <a:gd name="connsiteY4-646" fmla="*/ 190120 h 1047984"/>
              <a:gd name="connsiteX5-647" fmla="*/ 10524345 w 12096947"/>
              <a:gd name="connsiteY5-648" fmla="*/ 311943 h 1047984"/>
              <a:gd name="connsiteX6-649" fmla="*/ 12086273 w 12096947"/>
              <a:gd name="connsiteY6-650" fmla="*/ 248717 h 1047984"/>
              <a:gd name="connsiteX7-651" fmla="*/ 12096947 w 12096947"/>
              <a:gd name="connsiteY7-652" fmla="*/ 1047984 h 1047984"/>
              <a:gd name="connsiteX8-653" fmla="*/ 0 w 12096947"/>
              <a:gd name="connsiteY8-654" fmla="*/ 1047984 h 1047984"/>
              <a:gd name="connsiteX9" fmla="*/ 0 w 12096947"/>
              <a:gd name="connsiteY9" fmla="*/ 168870 h 1047984"/>
              <a:gd name="connsiteX0-655" fmla="*/ 0 w 12096947"/>
              <a:gd name="connsiteY0-656" fmla="*/ 168870 h 1047984"/>
              <a:gd name="connsiteX1-657" fmla="*/ 1613061 w 12096947"/>
              <a:gd name="connsiteY1-658" fmla="*/ 54814 h 1047984"/>
              <a:gd name="connsiteX2-659" fmla="*/ 4206743 w 12096947"/>
              <a:gd name="connsiteY2-660" fmla="*/ 67901 h 1047984"/>
              <a:gd name="connsiteX3-661" fmla="*/ 7100047 w 12096947"/>
              <a:gd name="connsiteY3-662" fmla="*/ 17997 h 1047984"/>
              <a:gd name="connsiteX4-663" fmla="*/ 9509759 w 12096947"/>
              <a:gd name="connsiteY4-664" fmla="*/ 190120 h 1047984"/>
              <a:gd name="connsiteX5-665" fmla="*/ 10470975 w 12096947"/>
              <a:gd name="connsiteY5-666" fmla="*/ 371829 h 1047984"/>
              <a:gd name="connsiteX6-667" fmla="*/ 12086273 w 12096947"/>
              <a:gd name="connsiteY6-668" fmla="*/ 248717 h 1047984"/>
              <a:gd name="connsiteX7-669" fmla="*/ 12096947 w 12096947"/>
              <a:gd name="connsiteY7-670" fmla="*/ 1047984 h 1047984"/>
              <a:gd name="connsiteX8-671" fmla="*/ 0 w 12096947"/>
              <a:gd name="connsiteY8-672" fmla="*/ 1047984 h 1047984"/>
              <a:gd name="connsiteX9-673" fmla="*/ 0 w 12096947"/>
              <a:gd name="connsiteY9-674" fmla="*/ 168870 h 1047984"/>
              <a:gd name="connsiteX0-675" fmla="*/ 0 w 12096947"/>
              <a:gd name="connsiteY0-676" fmla="*/ 168870 h 1047984"/>
              <a:gd name="connsiteX1-677" fmla="*/ 1613061 w 12096947"/>
              <a:gd name="connsiteY1-678" fmla="*/ 54814 h 1047984"/>
              <a:gd name="connsiteX2-679" fmla="*/ 4206743 w 12096947"/>
              <a:gd name="connsiteY2-680" fmla="*/ 67901 h 1047984"/>
              <a:gd name="connsiteX3-681" fmla="*/ 7100047 w 12096947"/>
              <a:gd name="connsiteY3-682" fmla="*/ 17997 h 1047984"/>
              <a:gd name="connsiteX4-683" fmla="*/ 9509759 w 12096947"/>
              <a:gd name="connsiteY4-684" fmla="*/ 190120 h 1047984"/>
              <a:gd name="connsiteX5-685" fmla="*/ 10470975 w 12096947"/>
              <a:gd name="connsiteY5-686" fmla="*/ 371829 h 1047984"/>
              <a:gd name="connsiteX6-687" fmla="*/ 12086273 w 12096947"/>
              <a:gd name="connsiteY6-688" fmla="*/ 248717 h 1047984"/>
              <a:gd name="connsiteX7-689" fmla="*/ 12096947 w 12096947"/>
              <a:gd name="connsiteY7-690" fmla="*/ 1047984 h 1047984"/>
              <a:gd name="connsiteX8-691" fmla="*/ 0 w 12096947"/>
              <a:gd name="connsiteY8-692" fmla="*/ 1047984 h 1047984"/>
              <a:gd name="connsiteX9-693" fmla="*/ 0 w 12096947"/>
              <a:gd name="connsiteY9-694" fmla="*/ 168870 h 1047984"/>
              <a:gd name="connsiteX0-695" fmla="*/ 0 w 12096947"/>
              <a:gd name="connsiteY0-696" fmla="*/ 168870 h 1047984"/>
              <a:gd name="connsiteX1-697" fmla="*/ 1613061 w 12096947"/>
              <a:gd name="connsiteY1-698" fmla="*/ 54814 h 1047984"/>
              <a:gd name="connsiteX2-699" fmla="*/ 4206743 w 12096947"/>
              <a:gd name="connsiteY2-700" fmla="*/ 67901 h 1047984"/>
              <a:gd name="connsiteX3-701" fmla="*/ 7100047 w 12096947"/>
              <a:gd name="connsiteY3-702" fmla="*/ 17997 h 1047984"/>
              <a:gd name="connsiteX4-703" fmla="*/ 9509759 w 12096947"/>
              <a:gd name="connsiteY4-704" fmla="*/ 190120 h 1047984"/>
              <a:gd name="connsiteX5-705" fmla="*/ 10470975 w 12096947"/>
              <a:gd name="connsiteY5-706" fmla="*/ 371829 h 1047984"/>
              <a:gd name="connsiteX6-707" fmla="*/ 12086273 w 12096947"/>
              <a:gd name="connsiteY6-708" fmla="*/ 248717 h 1047984"/>
              <a:gd name="connsiteX7-709" fmla="*/ 12096947 w 12096947"/>
              <a:gd name="connsiteY7-710" fmla="*/ 1047984 h 1047984"/>
              <a:gd name="connsiteX8-711" fmla="*/ 0 w 12096947"/>
              <a:gd name="connsiteY8-712" fmla="*/ 1047984 h 1047984"/>
              <a:gd name="connsiteX9-713" fmla="*/ 0 w 12096947"/>
              <a:gd name="connsiteY9-714" fmla="*/ 168870 h 1047984"/>
              <a:gd name="connsiteX0-715" fmla="*/ 0 w 12096947"/>
              <a:gd name="connsiteY0-716" fmla="*/ 168870 h 1047984"/>
              <a:gd name="connsiteX1-717" fmla="*/ 1613061 w 12096947"/>
              <a:gd name="connsiteY1-718" fmla="*/ 54814 h 1047984"/>
              <a:gd name="connsiteX2-719" fmla="*/ 4206743 w 12096947"/>
              <a:gd name="connsiteY2-720" fmla="*/ 67901 h 1047984"/>
              <a:gd name="connsiteX3-721" fmla="*/ 7100047 w 12096947"/>
              <a:gd name="connsiteY3-722" fmla="*/ 17997 h 1047984"/>
              <a:gd name="connsiteX4-723" fmla="*/ 9509759 w 12096947"/>
              <a:gd name="connsiteY4-724" fmla="*/ 190120 h 1047984"/>
              <a:gd name="connsiteX5-725" fmla="*/ 10470975 w 12096947"/>
              <a:gd name="connsiteY5-726" fmla="*/ 371829 h 1047984"/>
              <a:gd name="connsiteX6-727" fmla="*/ 12086273 w 12096947"/>
              <a:gd name="connsiteY6-728" fmla="*/ 248717 h 1047984"/>
              <a:gd name="connsiteX7-729" fmla="*/ 12096947 w 12096947"/>
              <a:gd name="connsiteY7-730" fmla="*/ 1047984 h 1047984"/>
              <a:gd name="connsiteX8-731" fmla="*/ 0 w 12096947"/>
              <a:gd name="connsiteY8-732" fmla="*/ 1047984 h 1047984"/>
              <a:gd name="connsiteX9-733" fmla="*/ 0 w 12096947"/>
              <a:gd name="connsiteY9-734" fmla="*/ 168870 h 1047984"/>
              <a:gd name="connsiteX0-735" fmla="*/ 0 w 12096947"/>
              <a:gd name="connsiteY0-736" fmla="*/ 168870 h 1047984"/>
              <a:gd name="connsiteX1-737" fmla="*/ 1613061 w 12096947"/>
              <a:gd name="connsiteY1-738" fmla="*/ 54814 h 1047984"/>
              <a:gd name="connsiteX2-739" fmla="*/ 4206743 w 12096947"/>
              <a:gd name="connsiteY2-740" fmla="*/ 67901 h 1047984"/>
              <a:gd name="connsiteX3-741" fmla="*/ 7100047 w 12096947"/>
              <a:gd name="connsiteY3-742" fmla="*/ 17997 h 1047984"/>
              <a:gd name="connsiteX4-743" fmla="*/ 9509759 w 12096947"/>
              <a:gd name="connsiteY4-744" fmla="*/ 190120 h 1047984"/>
              <a:gd name="connsiteX5-745" fmla="*/ 10470975 w 12096947"/>
              <a:gd name="connsiteY5-746" fmla="*/ 371829 h 1047984"/>
              <a:gd name="connsiteX6-747" fmla="*/ 12086273 w 12096947"/>
              <a:gd name="connsiteY6-748" fmla="*/ 248717 h 1047984"/>
              <a:gd name="connsiteX7-749" fmla="*/ 12096947 w 12096947"/>
              <a:gd name="connsiteY7-750" fmla="*/ 1047984 h 1047984"/>
              <a:gd name="connsiteX8-751" fmla="*/ 0 w 12096947"/>
              <a:gd name="connsiteY8-752" fmla="*/ 1047984 h 1047984"/>
              <a:gd name="connsiteX9-753" fmla="*/ 0 w 12096947"/>
              <a:gd name="connsiteY9-754" fmla="*/ 168870 h 1047984"/>
              <a:gd name="connsiteX0-755" fmla="*/ 0 w 12096947"/>
              <a:gd name="connsiteY0-756" fmla="*/ 168870 h 1047984"/>
              <a:gd name="connsiteX1-757" fmla="*/ 1613061 w 12096947"/>
              <a:gd name="connsiteY1-758" fmla="*/ 54814 h 1047984"/>
              <a:gd name="connsiteX2-759" fmla="*/ 4206743 w 12096947"/>
              <a:gd name="connsiteY2-760" fmla="*/ 67901 h 1047984"/>
              <a:gd name="connsiteX3-761" fmla="*/ 7100047 w 12096947"/>
              <a:gd name="connsiteY3-762" fmla="*/ 17997 h 1047984"/>
              <a:gd name="connsiteX4-763" fmla="*/ 9509759 w 12096947"/>
              <a:gd name="connsiteY4-764" fmla="*/ 190120 h 1047984"/>
              <a:gd name="connsiteX5-765" fmla="*/ 10470975 w 12096947"/>
              <a:gd name="connsiteY5-766" fmla="*/ 371829 h 1047984"/>
              <a:gd name="connsiteX6-767" fmla="*/ 12086273 w 12096947"/>
              <a:gd name="connsiteY6-768" fmla="*/ 248717 h 1047984"/>
              <a:gd name="connsiteX7-769" fmla="*/ 12096947 w 12096947"/>
              <a:gd name="connsiteY7-770" fmla="*/ 1047984 h 1047984"/>
              <a:gd name="connsiteX8-771" fmla="*/ 1750499 w 12096947"/>
              <a:gd name="connsiteY8-772" fmla="*/ 1030352 h 1047984"/>
              <a:gd name="connsiteX9-773" fmla="*/ 0 w 12096947"/>
              <a:gd name="connsiteY9-774" fmla="*/ 1047984 h 1047984"/>
              <a:gd name="connsiteX10" fmla="*/ 0 w 12096947"/>
              <a:gd name="connsiteY10" fmla="*/ 168870 h 1047984"/>
              <a:gd name="connsiteX0-775" fmla="*/ 0 w 12096947"/>
              <a:gd name="connsiteY0-776" fmla="*/ 168870 h 1047984"/>
              <a:gd name="connsiteX1-777" fmla="*/ 1613061 w 12096947"/>
              <a:gd name="connsiteY1-778" fmla="*/ 54814 h 1047984"/>
              <a:gd name="connsiteX2-779" fmla="*/ 4206743 w 12096947"/>
              <a:gd name="connsiteY2-780" fmla="*/ 67901 h 1047984"/>
              <a:gd name="connsiteX3-781" fmla="*/ 7100047 w 12096947"/>
              <a:gd name="connsiteY3-782" fmla="*/ 17997 h 1047984"/>
              <a:gd name="connsiteX4-783" fmla="*/ 9509759 w 12096947"/>
              <a:gd name="connsiteY4-784" fmla="*/ 190120 h 1047984"/>
              <a:gd name="connsiteX5-785" fmla="*/ 10470975 w 12096947"/>
              <a:gd name="connsiteY5-786" fmla="*/ 371829 h 1047984"/>
              <a:gd name="connsiteX6-787" fmla="*/ 12086273 w 12096947"/>
              <a:gd name="connsiteY6-788" fmla="*/ 248717 h 1047984"/>
              <a:gd name="connsiteX7-789" fmla="*/ 12096947 w 12096947"/>
              <a:gd name="connsiteY7-790" fmla="*/ 1047984 h 1047984"/>
              <a:gd name="connsiteX8-791" fmla="*/ 3714474 w 12096947"/>
              <a:gd name="connsiteY8-792" fmla="*/ 1030352 h 1047984"/>
              <a:gd name="connsiteX9-793" fmla="*/ 1750499 w 12096947"/>
              <a:gd name="connsiteY9-794" fmla="*/ 1030352 h 1047984"/>
              <a:gd name="connsiteX10-795" fmla="*/ 0 w 12096947"/>
              <a:gd name="connsiteY10-796" fmla="*/ 1047984 h 1047984"/>
              <a:gd name="connsiteX11" fmla="*/ 0 w 12096947"/>
              <a:gd name="connsiteY11" fmla="*/ 168870 h 1047984"/>
              <a:gd name="connsiteX0-797" fmla="*/ 0 w 12096947"/>
              <a:gd name="connsiteY0-798" fmla="*/ 168870 h 1141737"/>
              <a:gd name="connsiteX1-799" fmla="*/ 1613061 w 12096947"/>
              <a:gd name="connsiteY1-800" fmla="*/ 54814 h 1141737"/>
              <a:gd name="connsiteX2-801" fmla="*/ 4206743 w 12096947"/>
              <a:gd name="connsiteY2-802" fmla="*/ 67901 h 1141737"/>
              <a:gd name="connsiteX3-803" fmla="*/ 7100047 w 12096947"/>
              <a:gd name="connsiteY3-804" fmla="*/ 17997 h 1141737"/>
              <a:gd name="connsiteX4-805" fmla="*/ 9509759 w 12096947"/>
              <a:gd name="connsiteY4-806" fmla="*/ 190120 h 1141737"/>
              <a:gd name="connsiteX5-807" fmla="*/ 10470975 w 12096947"/>
              <a:gd name="connsiteY5-808" fmla="*/ 371829 h 1141737"/>
              <a:gd name="connsiteX6-809" fmla="*/ 12086273 w 12096947"/>
              <a:gd name="connsiteY6-810" fmla="*/ 248717 h 1141737"/>
              <a:gd name="connsiteX7-811" fmla="*/ 12096947 w 12096947"/>
              <a:gd name="connsiteY7-812" fmla="*/ 1047984 h 1141737"/>
              <a:gd name="connsiteX8-813" fmla="*/ 3607737 w 12096947"/>
              <a:gd name="connsiteY8-814" fmla="*/ 1141737 h 1141737"/>
              <a:gd name="connsiteX9-815" fmla="*/ 1750499 w 12096947"/>
              <a:gd name="connsiteY9-816" fmla="*/ 1030352 h 1141737"/>
              <a:gd name="connsiteX10-817" fmla="*/ 0 w 12096947"/>
              <a:gd name="connsiteY10-818" fmla="*/ 1047984 h 1141737"/>
              <a:gd name="connsiteX11-819" fmla="*/ 0 w 12096947"/>
              <a:gd name="connsiteY11-820" fmla="*/ 168870 h 1141737"/>
              <a:gd name="connsiteX0-821" fmla="*/ 0 w 12096947"/>
              <a:gd name="connsiteY0-822" fmla="*/ 168870 h 1141737"/>
              <a:gd name="connsiteX1-823" fmla="*/ 1613061 w 12096947"/>
              <a:gd name="connsiteY1-824" fmla="*/ 54814 h 1141737"/>
              <a:gd name="connsiteX2-825" fmla="*/ 4206743 w 12096947"/>
              <a:gd name="connsiteY2-826" fmla="*/ 67901 h 1141737"/>
              <a:gd name="connsiteX3-827" fmla="*/ 7100047 w 12096947"/>
              <a:gd name="connsiteY3-828" fmla="*/ 17997 h 1141737"/>
              <a:gd name="connsiteX4-829" fmla="*/ 9509759 w 12096947"/>
              <a:gd name="connsiteY4-830" fmla="*/ 190120 h 1141737"/>
              <a:gd name="connsiteX5-831" fmla="*/ 10470975 w 12096947"/>
              <a:gd name="connsiteY5-832" fmla="*/ 371829 h 1141737"/>
              <a:gd name="connsiteX6-833" fmla="*/ 12086273 w 12096947"/>
              <a:gd name="connsiteY6-834" fmla="*/ 248717 h 1141737"/>
              <a:gd name="connsiteX7-835" fmla="*/ 12096947 w 12096947"/>
              <a:gd name="connsiteY7-836" fmla="*/ 1047984 h 1141737"/>
              <a:gd name="connsiteX8-837" fmla="*/ 6799196 w 12096947"/>
              <a:gd name="connsiteY8-838" fmla="*/ 1104608 h 1141737"/>
              <a:gd name="connsiteX9-839" fmla="*/ 3607737 w 12096947"/>
              <a:gd name="connsiteY9-840" fmla="*/ 1141737 h 1141737"/>
              <a:gd name="connsiteX10-841" fmla="*/ 1750499 w 12096947"/>
              <a:gd name="connsiteY10-842" fmla="*/ 1030352 h 1141737"/>
              <a:gd name="connsiteX11-843" fmla="*/ 0 w 12096947"/>
              <a:gd name="connsiteY11-844" fmla="*/ 1047984 h 1141737"/>
              <a:gd name="connsiteX12" fmla="*/ 0 w 12096947"/>
              <a:gd name="connsiteY12" fmla="*/ 168870 h 1141737"/>
              <a:gd name="connsiteX0-845" fmla="*/ 0 w 12096947"/>
              <a:gd name="connsiteY0-846" fmla="*/ 168870 h 1141737"/>
              <a:gd name="connsiteX1-847" fmla="*/ 1613061 w 12096947"/>
              <a:gd name="connsiteY1-848" fmla="*/ 54814 h 1141737"/>
              <a:gd name="connsiteX2-849" fmla="*/ 4206743 w 12096947"/>
              <a:gd name="connsiteY2-850" fmla="*/ 67901 h 1141737"/>
              <a:gd name="connsiteX3-851" fmla="*/ 7100047 w 12096947"/>
              <a:gd name="connsiteY3-852" fmla="*/ 17997 h 1141737"/>
              <a:gd name="connsiteX4-853" fmla="*/ 9509759 w 12096947"/>
              <a:gd name="connsiteY4-854" fmla="*/ 190120 h 1141737"/>
              <a:gd name="connsiteX5-855" fmla="*/ 10470975 w 12096947"/>
              <a:gd name="connsiteY5-856" fmla="*/ 371829 h 1141737"/>
              <a:gd name="connsiteX6-857" fmla="*/ 12086273 w 12096947"/>
              <a:gd name="connsiteY6-858" fmla="*/ 248717 h 1141737"/>
              <a:gd name="connsiteX7-859" fmla="*/ 12096947 w 12096947"/>
              <a:gd name="connsiteY7-860" fmla="*/ 1047984 h 1141737"/>
              <a:gd name="connsiteX8-861" fmla="*/ 6660437 w 12096947"/>
              <a:gd name="connsiteY8-862" fmla="*/ 943719 h 1141737"/>
              <a:gd name="connsiteX9-863" fmla="*/ 3607737 w 12096947"/>
              <a:gd name="connsiteY9-864" fmla="*/ 1141737 h 1141737"/>
              <a:gd name="connsiteX10-865" fmla="*/ 1750499 w 12096947"/>
              <a:gd name="connsiteY10-866" fmla="*/ 1030352 h 1141737"/>
              <a:gd name="connsiteX11-867" fmla="*/ 0 w 12096947"/>
              <a:gd name="connsiteY11-868" fmla="*/ 1047984 h 1141737"/>
              <a:gd name="connsiteX12-869" fmla="*/ 0 w 12096947"/>
              <a:gd name="connsiteY12-870" fmla="*/ 168870 h 1141737"/>
              <a:gd name="connsiteX0-871" fmla="*/ 0 w 12096947"/>
              <a:gd name="connsiteY0-872" fmla="*/ 168870 h 1141737"/>
              <a:gd name="connsiteX1-873" fmla="*/ 1613061 w 12096947"/>
              <a:gd name="connsiteY1-874" fmla="*/ 54814 h 1141737"/>
              <a:gd name="connsiteX2-875" fmla="*/ 4206743 w 12096947"/>
              <a:gd name="connsiteY2-876" fmla="*/ 67901 h 1141737"/>
              <a:gd name="connsiteX3-877" fmla="*/ 7100047 w 12096947"/>
              <a:gd name="connsiteY3-878" fmla="*/ 17997 h 1141737"/>
              <a:gd name="connsiteX4-879" fmla="*/ 9509759 w 12096947"/>
              <a:gd name="connsiteY4-880" fmla="*/ 190120 h 1141737"/>
              <a:gd name="connsiteX5-881" fmla="*/ 10470975 w 12096947"/>
              <a:gd name="connsiteY5-882" fmla="*/ 371829 h 1141737"/>
              <a:gd name="connsiteX6-883" fmla="*/ 12086273 w 12096947"/>
              <a:gd name="connsiteY6-884" fmla="*/ 248717 h 1141737"/>
              <a:gd name="connsiteX7-885" fmla="*/ 12096947 w 12096947"/>
              <a:gd name="connsiteY7-886" fmla="*/ 1047984 h 1141737"/>
              <a:gd name="connsiteX8-887" fmla="*/ 9446294 w 12096947"/>
              <a:gd name="connsiteY8-888" fmla="*/ 1005600 h 1141737"/>
              <a:gd name="connsiteX9-889" fmla="*/ 6660437 w 12096947"/>
              <a:gd name="connsiteY9-890" fmla="*/ 943719 h 1141737"/>
              <a:gd name="connsiteX10-891" fmla="*/ 3607737 w 12096947"/>
              <a:gd name="connsiteY10-892" fmla="*/ 1141737 h 1141737"/>
              <a:gd name="connsiteX11-893" fmla="*/ 1750499 w 12096947"/>
              <a:gd name="connsiteY11-894" fmla="*/ 1030352 h 1141737"/>
              <a:gd name="connsiteX12-895" fmla="*/ 0 w 12096947"/>
              <a:gd name="connsiteY12-896" fmla="*/ 1047984 h 1141737"/>
              <a:gd name="connsiteX13" fmla="*/ 0 w 12096947"/>
              <a:gd name="connsiteY13" fmla="*/ 168870 h 1141737"/>
              <a:gd name="connsiteX0-897" fmla="*/ 0 w 12096947"/>
              <a:gd name="connsiteY0-898" fmla="*/ 168870 h 1141737"/>
              <a:gd name="connsiteX1-899" fmla="*/ 1613061 w 12096947"/>
              <a:gd name="connsiteY1-900" fmla="*/ 54814 h 1141737"/>
              <a:gd name="connsiteX2-901" fmla="*/ 4206743 w 12096947"/>
              <a:gd name="connsiteY2-902" fmla="*/ 67901 h 1141737"/>
              <a:gd name="connsiteX3-903" fmla="*/ 7100047 w 12096947"/>
              <a:gd name="connsiteY3-904" fmla="*/ 17997 h 1141737"/>
              <a:gd name="connsiteX4-905" fmla="*/ 9509759 w 12096947"/>
              <a:gd name="connsiteY4-906" fmla="*/ 190120 h 1141737"/>
              <a:gd name="connsiteX5-907" fmla="*/ 10470975 w 12096947"/>
              <a:gd name="connsiteY5-908" fmla="*/ 371829 h 1141737"/>
              <a:gd name="connsiteX6-909" fmla="*/ 12086273 w 12096947"/>
              <a:gd name="connsiteY6-910" fmla="*/ 248717 h 1141737"/>
              <a:gd name="connsiteX7-911" fmla="*/ 12096947 w 12096947"/>
              <a:gd name="connsiteY7-912" fmla="*/ 1047984 h 1141737"/>
              <a:gd name="connsiteX8-913" fmla="*/ 9446294 w 12096947"/>
              <a:gd name="connsiteY8-914" fmla="*/ 1104608 h 1141737"/>
              <a:gd name="connsiteX9-915" fmla="*/ 6660437 w 12096947"/>
              <a:gd name="connsiteY9-916" fmla="*/ 943719 h 1141737"/>
              <a:gd name="connsiteX10-917" fmla="*/ 3607737 w 12096947"/>
              <a:gd name="connsiteY10-918" fmla="*/ 1141737 h 1141737"/>
              <a:gd name="connsiteX11-919" fmla="*/ 1750499 w 12096947"/>
              <a:gd name="connsiteY11-920" fmla="*/ 1030352 h 1141737"/>
              <a:gd name="connsiteX12-921" fmla="*/ 0 w 12096947"/>
              <a:gd name="connsiteY12-922" fmla="*/ 1047984 h 1141737"/>
              <a:gd name="connsiteX13-923" fmla="*/ 0 w 12096947"/>
              <a:gd name="connsiteY13-924" fmla="*/ 168870 h 1141737"/>
              <a:gd name="connsiteX0-925" fmla="*/ 0 w 12096947"/>
              <a:gd name="connsiteY0-926" fmla="*/ 168870 h 1141737"/>
              <a:gd name="connsiteX1-927" fmla="*/ 1613061 w 12096947"/>
              <a:gd name="connsiteY1-928" fmla="*/ 54814 h 1141737"/>
              <a:gd name="connsiteX2-929" fmla="*/ 4206743 w 12096947"/>
              <a:gd name="connsiteY2-930" fmla="*/ 67901 h 1141737"/>
              <a:gd name="connsiteX3-931" fmla="*/ 7100047 w 12096947"/>
              <a:gd name="connsiteY3-932" fmla="*/ 17997 h 1141737"/>
              <a:gd name="connsiteX4-933" fmla="*/ 9509759 w 12096947"/>
              <a:gd name="connsiteY4-934" fmla="*/ 190120 h 1141737"/>
              <a:gd name="connsiteX5-935" fmla="*/ 10470975 w 12096947"/>
              <a:gd name="connsiteY5-936" fmla="*/ 371829 h 1141737"/>
              <a:gd name="connsiteX6-937" fmla="*/ 12086273 w 12096947"/>
              <a:gd name="connsiteY6-938" fmla="*/ 248717 h 1141737"/>
              <a:gd name="connsiteX7-939" fmla="*/ 12096947 w 12096947"/>
              <a:gd name="connsiteY7-940" fmla="*/ 1047984 h 1141737"/>
              <a:gd name="connsiteX8-941" fmla="*/ 9446294 w 12096947"/>
              <a:gd name="connsiteY8-942" fmla="*/ 1104608 h 1141737"/>
              <a:gd name="connsiteX9-943" fmla="*/ 6660437 w 12096947"/>
              <a:gd name="connsiteY9-944" fmla="*/ 943719 h 1141737"/>
              <a:gd name="connsiteX10-945" fmla="*/ 3607737 w 12096947"/>
              <a:gd name="connsiteY10-946" fmla="*/ 1141737 h 1141737"/>
              <a:gd name="connsiteX11-947" fmla="*/ 1750499 w 12096947"/>
              <a:gd name="connsiteY11-948" fmla="*/ 1030352 h 1141737"/>
              <a:gd name="connsiteX12-949" fmla="*/ 0 w 12096947"/>
              <a:gd name="connsiteY12-950" fmla="*/ 1047984 h 1141737"/>
              <a:gd name="connsiteX13-951" fmla="*/ 0 w 12096947"/>
              <a:gd name="connsiteY13-952" fmla="*/ 168870 h 1141737"/>
              <a:gd name="connsiteX0-953" fmla="*/ 0 w 12096947"/>
              <a:gd name="connsiteY0-954" fmla="*/ 168870 h 1141737"/>
              <a:gd name="connsiteX1-955" fmla="*/ 1613061 w 12096947"/>
              <a:gd name="connsiteY1-956" fmla="*/ 54814 h 1141737"/>
              <a:gd name="connsiteX2-957" fmla="*/ 4206743 w 12096947"/>
              <a:gd name="connsiteY2-958" fmla="*/ 67901 h 1141737"/>
              <a:gd name="connsiteX3-959" fmla="*/ 7100047 w 12096947"/>
              <a:gd name="connsiteY3-960" fmla="*/ 17997 h 1141737"/>
              <a:gd name="connsiteX4-961" fmla="*/ 9509759 w 12096947"/>
              <a:gd name="connsiteY4-962" fmla="*/ 190120 h 1141737"/>
              <a:gd name="connsiteX5-963" fmla="*/ 10470975 w 12096947"/>
              <a:gd name="connsiteY5-964" fmla="*/ 371829 h 1141737"/>
              <a:gd name="connsiteX6-965" fmla="*/ 12086273 w 12096947"/>
              <a:gd name="connsiteY6-966" fmla="*/ 248717 h 1141737"/>
              <a:gd name="connsiteX7-967" fmla="*/ 12096947 w 12096947"/>
              <a:gd name="connsiteY7-968" fmla="*/ 1047984 h 1141737"/>
              <a:gd name="connsiteX8-969" fmla="*/ 9446294 w 12096947"/>
              <a:gd name="connsiteY8-970" fmla="*/ 1104608 h 1141737"/>
              <a:gd name="connsiteX9-971" fmla="*/ 6660437 w 12096947"/>
              <a:gd name="connsiteY9-972" fmla="*/ 943719 h 1141737"/>
              <a:gd name="connsiteX10-973" fmla="*/ 3607737 w 12096947"/>
              <a:gd name="connsiteY10-974" fmla="*/ 1141737 h 1141737"/>
              <a:gd name="connsiteX11-975" fmla="*/ 1750499 w 12096947"/>
              <a:gd name="connsiteY11-976" fmla="*/ 1030352 h 1141737"/>
              <a:gd name="connsiteX12-977" fmla="*/ 0 w 12096947"/>
              <a:gd name="connsiteY12-978" fmla="*/ 1047984 h 1141737"/>
              <a:gd name="connsiteX13-979" fmla="*/ 0 w 12096947"/>
              <a:gd name="connsiteY13-980" fmla="*/ 168870 h 1141737"/>
              <a:gd name="connsiteX0-981" fmla="*/ 0 w 12096947"/>
              <a:gd name="connsiteY0-982" fmla="*/ 168870 h 1178865"/>
              <a:gd name="connsiteX1-983" fmla="*/ 1613061 w 12096947"/>
              <a:gd name="connsiteY1-984" fmla="*/ 54814 h 1178865"/>
              <a:gd name="connsiteX2-985" fmla="*/ 4206743 w 12096947"/>
              <a:gd name="connsiteY2-986" fmla="*/ 67901 h 1178865"/>
              <a:gd name="connsiteX3-987" fmla="*/ 7100047 w 12096947"/>
              <a:gd name="connsiteY3-988" fmla="*/ 17997 h 1178865"/>
              <a:gd name="connsiteX4-989" fmla="*/ 9509759 w 12096947"/>
              <a:gd name="connsiteY4-990" fmla="*/ 190120 h 1178865"/>
              <a:gd name="connsiteX5-991" fmla="*/ 10470975 w 12096947"/>
              <a:gd name="connsiteY5-992" fmla="*/ 371829 h 1178865"/>
              <a:gd name="connsiteX6-993" fmla="*/ 12086273 w 12096947"/>
              <a:gd name="connsiteY6-994" fmla="*/ 248717 h 1178865"/>
              <a:gd name="connsiteX7-995" fmla="*/ 12096947 w 12096947"/>
              <a:gd name="connsiteY7-996" fmla="*/ 1047984 h 1178865"/>
              <a:gd name="connsiteX8-997" fmla="*/ 9446294 w 12096947"/>
              <a:gd name="connsiteY8-998" fmla="*/ 1104608 h 1178865"/>
              <a:gd name="connsiteX9-999" fmla="*/ 6660437 w 12096947"/>
              <a:gd name="connsiteY9-1000" fmla="*/ 943719 h 1178865"/>
              <a:gd name="connsiteX10-1001" fmla="*/ 3607737 w 12096947"/>
              <a:gd name="connsiteY10-1002" fmla="*/ 1178865 h 1178865"/>
              <a:gd name="connsiteX11-1003" fmla="*/ 1750499 w 12096947"/>
              <a:gd name="connsiteY11-1004" fmla="*/ 1030352 h 1178865"/>
              <a:gd name="connsiteX12-1005" fmla="*/ 0 w 12096947"/>
              <a:gd name="connsiteY12-1006" fmla="*/ 1047984 h 1178865"/>
              <a:gd name="connsiteX13-1007" fmla="*/ 0 w 12096947"/>
              <a:gd name="connsiteY13-1008" fmla="*/ 168870 h 1178865"/>
              <a:gd name="connsiteX0-1009" fmla="*/ 0 w 12096947"/>
              <a:gd name="connsiteY0-1010" fmla="*/ 168870 h 1178865"/>
              <a:gd name="connsiteX1-1011" fmla="*/ 1613061 w 12096947"/>
              <a:gd name="connsiteY1-1012" fmla="*/ 54814 h 1178865"/>
              <a:gd name="connsiteX2-1013" fmla="*/ 4206743 w 12096947"/>
              <a:gd name="connsiteY2-1014" fmla="*/ 67901 h 1178865"/>
              <a:gd name="connsiteX3-1015" fmla="*/ 7100047 w 12096947"/>
              <a:gd name="connsiteY3-1016" fmla="*/ 17997 h 1178865"/>
              <a:gd name="connsiteX4-1017" fmla="*/ 9509759 w 12096947"/>
              <a:gd name="connsiteY4-1018" fmla="*/ 190120 h 1178865"/>
              <a:gd name="connsiteX5-1019" fmla="*/ 10470975 w 12096947"/>
              <a:gd name="connsiteY5-1020" fmla="*/ 371829 h 1178865"/>
              <a:gd name="connsiteX6-1021" fmla="*/ 12086273 w 12096947"/>
              <a:gd name="connsiteY6-1022" fmla="*/ 248717 h 1178865"/>
              <a:gd name="connsiteX7-1023" fmla="*/ 12096947 w 12096947"/>
              <a:gd name="connsiteY7-1024" fmla="*/ 1047984 h 1178865"/>
              <a:gd name="connsiteX8-1025" fmla="*/ 9446294 w 12096947"/>
              <a:gd name="connsiteY8-1026" fmla="*/ 1104608 h 1178865"/>
              <a:gd name="connsiteX9-1027" fmla="*/ 6660437 w 12096947"/>
              <a:gd name="connsiteY9-1028" fmla="*/ 943719 h 1178865"/>
              <a:gd name="connsiteX10-1029" fmla="*/ 3607737 w 12096947"/>
              <a:gd name="connsiteY10-1030" fmla="*/ 1178865 h 1178865"/>
              <a:gd name="connsiteX11-1031" fmla="*/ 1750499 w 12096947"/>
              <a:gd name="connsiteY11-1032" fmla="*/ 1030352 h 1178865"/>
              <a:gd name="connsiteX12-1033" fmla="*/ 0 w 12096947"/>
              <a:gd name="connsiteY12-1034" fmla="*/ 1047984 h 1178865"/>
              <a:gd name="connsiteX13-1035" fmla="*/ 0 w 12096947"/>
              <a:gd name="connsiteY13-1036" fmla="*/ 168870 h 1178865"/>
              <a:gd name="connsiteX0-1037" fmla="*/ 0 w 12096947"/>
              <a:gd name="connsiteY0-1038" fmla="*/ 168870 h 1178865"/>
              <a:gd name="connsiteX1-1039" fmla="*/ 1613061 w 12096947"/>
              <a:gd name="connsiteY1-1040" fmla="*/ 54814 h 1178865"/>
              <a:gd name="connsiteX2-1041" fmla="*/ 4206743 w 12096947"/>
              <a:gd name="connsiteY2-1042" fmla="*/ 67901 h 1178865"/>
              <a:gd name="connsiteX3-1043" fmla="*/ 7100047 w 12096947"/>
              <a:gd name="connsiteY3-1044" fmla="*/ 17997 h 1178865"/>
              <a:gd name="connsiteX4-1045" fmla="*/ 9509759 w 12096947"/>
              <a:gd name="connsiteY4-1046" fmla="*/ 190120 h 1178865"/>
              <a:gd name="connsiteX5-1047" fmla="*/ 10470975 w 12096947"/>
              <a:gd name="connsiteY5-1048" fmla="*/ 371829 h 1178865"/>
              <a:gd name="connsiteX6-1049" fmla="*/ 12086273 w 12096947"/>
              <a:gd name="connsiteY6-1050" fmla="*/ 248717 h 1178865"/>
              <a:gd name="connsiteX7-1051" fmla="*/ 12096947 w 12096947"/>
              <a:gd name="connsiteY7-1052" fmla="*/ 1047984 h 1178865"/>
              <a:gd name="connsiteX8-1053" fmla="*/ 9446294 w 12096947"/>
              <a:gd name="connsiteY8-1054" fmla="*/ 1104608 h 1178865"/>
              <a:gd name="connsiteX9-1055" fmla="*/ 6660437 w 12096947"/>
              <a:gd name="connsiteY9-1056" fmla="*/ 943719 h 1178865"/>
              <a:gd name="connsiteX10-1057" fmla="*/ 3607737 w 12096947"/>
              <a:gd name="connsiteY10-1058" fmla="*/ 1178865 h 1178865"/>
              <a:gd name="connsiteX11-1059" fmla="*/ 1750499 w 12096947"/>
              <a:gd name="connsiteY11-1060" fmla="*/ 1030352 h 1178865"/>
              <a:gd name="connsiteX12-1061" fmla="*/ 0 w 12096947"/>
              <a:gd name="connsiteY12-1062" fmla="*/ 1047984 h 1178865"/>
              <a:gd name="connsiteX13-1063" fmla="*/ 0 w 12096947"/>
              <a:gd name="connsiteY13-1064" fmla="*/ 168870 h 1178865"/>
              <a:gd name="connsiteX0-1065" fmla="*/ 0 w 12096947"/>
              <a:gd name="connsiteY0-1066" fmla="*/ 168870 h 1178865"/>
              <a:gd name="connsiteX1-1067" fmla="*/ 1613061 w 12096947"/>
              <a:gd name="connsiteY1-1068" fmla="*/ 54814 h 1178865"/>
              <a:gd name="connsiteX2-1069" fmla="*/ 4206743 w 12096947"/>
              <a:gd name="connsiteY2-1070" fmla="*/ 67901 h 1178865"/>
              <a:gd name="connsiteX3-1071" fmla="*/ 7100047 w 12096947"/>
              <a:gd name="connsiteY3-1072" fmla="*/ 17997 h 1178865"/>
              <a:gd name="connsiteX4-1073" fmla="*/ 9509759 w 12096947"/>
              <a:gd name="connsiteY4-1074" fmla="*/ 190120 h 1178865"/>
              <a:gd name="connsiteX5-1075" fmla="*/ 10470975 w 12096947"/>
              <a:gd name="connsiteY5-1076" fmla="*/ 371829 h 1178865"/>
              <a:gd name="connsiteX6-1077" fmla="*/ 12086273 w 12096947"/>
              <a:gd name="connsiteY6-1078" fmla="*/ 248717 h 1178865"/>
              <a:gd name="connsiteX7-1079" fmla="*/ 12096947 w 12096947"/>
              <a:gd name="connsiteY7-1080" fmla="*/ 1047984 h 1178865"/>
              <a:gd name="connsiteX8-1081" fmla="*/ 9446294 w 12096947"/>
              <a:gd name="connsiteY8-1082" fmla="*/ 1104608 h 1178865"/>
              <a:gd name="connsiteX9-1083" fmla="*/ 6660437 w 12096947"/>
              <a:gd name="connsiteY9-1084" fmla="*/ 943719 h 1178865"/>
              <a:gd name="connsiteX10-1085" fmla="*/ 3607737 w 12096947"/>
              <a:gd name="connsiteY10-1086" fmla="*/ 1178865 h 1178865"/>
              <a:gd name="connsiteX11-1087" fmla="*/ 1793195 w 12096947"/>
              <a:gd name="connsiteY11-1088" fmla="*/ 1067481 h 1178865"/>
              <a:gd name="connsiteX12-1089" fmla="*/ 0 w 12096947"/>
              <a:gd name="connsiteY12-1090" fmla="*/ 1047984 h 1178865"/>
              <a:gd name="connsiteX13-1091" fmla="*/ 0 w 12096947"/>
              <a:gd name="connsiteY13-1092" fmla="*/ 168870 h 1178865"/>
              <a:gd name="connsiteX0-1093" fmla="*/ 0 w 12096947"/>
              <a:gd name="connsiteY0-1094" fmla="*/ 168870 h 1178865"/>
              <a:gd name="connsiteX1-1095" fmla="*/ 1613061 w 12096947"/>
              <a:gd name="connsiteY1-1096" fmla="*/ 54814 h 1178865"/>
              <a:gd name="connsiteX2-1097" fmla="*/ 4206743 w 12096947"/>
              <a:gd name="connsiteY2-1098" fmla="*/ 67901 h 1178865"/>
              <a:gd name="connsiteX3-1099" fmla="*/ 7100047 w 12096947"/>
              <a:gd name="connsiteY3-1100" fmla="*/ 17997 h 1178865"/>
              <a:gd name="connsiteX4-1101" fmla="*/ 9509759 w 12096947"/>
              <a:gd name="connsiteY4-1102" fmla="*/ 190120 h 1178865"/>
              <a:gd name="connsiteX5-1103" fmla="*/ 10470975 w 12096947"/>
              <a:gd name="connsiteY5-1104" fmla="*/ 371829 h 1178865"/>
              <a:gd name="connsiteX6-1105" fmla="*/ 12086273 w 12096947"/>
              <a:gd name="connsiteY6-1106" fmla="*/ 248717 h 1178865"/>
              <a:gd name="connsiteX7-1107" fmla="*/ 12096947 w 12096947"/>
              <a:gd name="connsiteY7-1108" fmla="*/ 1047984 h 1178865"/>
              <a:gd name="connsiteX8-1109" fmla="*/ 9446294 w 12096947"/>
              <a:gd name="connsiteY8-1110" fmla="*/ 1104608 h 1178865"/>
              <a:gd name="connsiteX9-1111" fmla="*/ 6660437 w 12096947"/>
              <a:gd name="connsiteY9-1112" fmla="*/ 943719 h 1178865"/>
              <a:gd name="connsiteX10-1113" fmla="*/ 3607737 w 12096947"/>
              <a:gd name="connsiteY10-1114" fmla="*/ 1178865 h 1178865"/>
              <a:gd name="connsiteX11-1115" fmla="*/ 1793195 w 12096947"/>
              <a:gd name="connsiteY11-1116" fmla="*/ 1067481 h 1178865"/>
              <a:gd name="connsiteX12-1117" fmla="*/ 0 w 12096947"/>
              <a:gd name="connsiteY12-1118" fmla="*/ 1047984 h 1178865"/>
              <a:gd name="connsiteX13-1119" fmla="*/ 0 w 12096947"/>
              <a:gd name="connsiteY13-1120" fmla="*/ 168870 h 1178865"/>
              <a:gd name="connsiteX0-1121" fmla="*/ 0 w 12096947"/>
              <a:gd name="connsiteY0-1122" fmla="*/ 168870 h 1178865"/>
              <a:gd name="connsiteX1-1123" fmla="*/ 1613061 w 12096947"/>
              <a:gd name="connsiteY1-1124" fmla="*/ 54814 h 1178865"/>
              <a:gd name="connsiteX2-1125" fmla="*/ 4206743 w 12096947"/>
              <a:gd name="connsiteY2-1126" fmla="*/ 67901 h 1178865"/>
              <a:gd name="connsiteX3-1127" fmla="*/ 7100047 w 12096947"/>
              <a:gd name="connsiteY3-1128" fmla="*/ 17997 h 1178865"/>
              <a:gd name="connsiteX4-1129" fmla="*/ 9509759 w 12096947"/>
              <a:gd name="connsiteY4-1130" fmla="*/ 190120 h 1178865"/>
              <a:gd name="connsiteX5-1131" fmla="*/ 10470975 w 12096947"/>
              <a:gd name="connsiteY5-1132" fmla="*/ 371829 h 1178865"/>
              <a:gd name="connsiteX6-1133" fmla="*/ 12086273 w 12096947"/>
              <a:gd name="connsiteY6-1134" fmla="*/ 248717 h 1178865"/>
              <a:gd name="connsiteX7-1135" fmla="*/ 12096947 w 12096947"/>
              <a:gd name="connsiteY7-1136" fmla="*/ 1047984 h 1178865"/>
              <a:gd name="connsiteX8-1137" fmla="*/ 9446294 w 12096947"/>
              <a:gd name="connsiteY8-1138" fmla="*/ 1104608 h 1178865"/>
              <a:gd name="connsiteX9-1139" fmla="*/ 5059371 w 12096947"/>
              <a:gd name="connsiteY9-1140" fmla="*/ 659070 h 1178865"/>
              <a:gd name="connsiteX10-1141" fmla="*/ 3607737 w 12096947"/>
              <a:gd name="connsiteY10-1142" fmla="*/ 1178865 h 1178865"/>
              <a:gd name="connsiteX11-1143" fmla="*/ 1793195 w 12096947"/>
              <a:gd name="connsiteY11-1144" fmla="*/ 1067481 h 1178865"/>
              <a:gd name="connsiteX12-1145" fmla="*/ 0 w 12096947"/>
              <a:gd name="connsiteY12-1146" fmla="*/ 1047984 h 1178865"/>
              <a:gd name="connsiteX13-1147" fmla="*/ 0 w 12096947"/>
              <a:gd name="connsiteY13-1148" fmla="*/ 168870 h 1178865"/>
              <a:gd name="connsiteX0-1149" fmla="*/ 0 w 12096947"/>
              <a:gd name="connsiteY0-1150" fmla="*/ 168870 h 1178865"/>
              <a:gd name="connsiteX1-1151" fmla="*/ 1613061 w 12096947"/>
              <a:gd name="connsiteY1-1152" fmla="*/ 54814 h 1178865"/>
              <a:gd name="connsiteX2-1153" fmla="*/ 4206743 w 12096947"/>
              <a:gd name="connsiteY2-1154" fmla="*/ 67901 h 1178865"/>
              <a:gd name="connsiteX3-1155" fmla="*/ 7100047 w 12096947"/>
              <a:gd name="connsiteY3-1156" fmla="*/ 17997 h 1178865"/>
              <a:gd name="connsiteX4-1157" fmla="*/ 9509759 w 12096947"/>
              <a:gd name="connsiteY4-1158" fmla="*/ 190120 h 1178865"/>
              <a:gd name="connsiteX5-1159" fmla="*/ 10470975 w 12096947"/>
              <a:gd name="connsiteY5-1160" fmla="*/ 371829 h 1178865"/>
              <a:gd name="connsiteX6-1161" fmla="*/ 12086273 w 12096947"/>
              <a:gd name="connsiteY6-1162" fmla="*/ 248717 h 1178865"/>
              <a:gd name="connsiteX7-1163" fmla="*/ 12096947 w 12096947"/>
              <a:gd name="connsiteY7-1164" fmla="*/ 1047984 h 1178865"/>
              <a:gd name="connsiteX8-1165" fmla="*/ 9446294 w 12096947"/>
              <a:gd name="connsiteY8-1166" fmla="*/ 1104608 h 1178865"/>
              <a:gd name="connsiteX9-1167" fmla="*/ 5059371 w 12096947"/>
              <a:gd name="connsiteY9-1168" fmla="*/ 659070 h 1178865"/>
              <a:gd name="connsiteX10-1169" fmla="*/ 3511673 w 12096947"/>
              <a:gd name="connsiteY10-1170" fmla="*/ 1178865 h 1178865"/>
              <a:gd name="connsiteX11-1171" fmla="*/ 1793195 w 12096947"/>
              <a:gd name="connsiteY11-1172" fmla="*/ 1067481 h 1178865"/>
              <a:gd name="connsiteX12-1173" fmla="*/ 0 w 12096947"/>
              <a:gd name="connsiteY12-1174" fmla="*/ 1047984 h 1178865"/>
              <a:gd name="connsiteX13-1175" fmla="*/ 0 w 12096947"/>
              <a:gd name="connsiteY13-1176" fmla="*/ 168870 h 1178865"/>
              <a:gd name="connsiteX0-1177" fmla="*/ 0 w 12096947"/>
              <a:gd name="connsiteY0-1178" fmla="*/ 168870 h 1178865"/>
              <a:gd name="connsiteX1-1179" fmla="*/ 1613061 w 12096947"/>
              <a:gd name="connsiteY1-1180" fmla="*/ 54814 h 1178865"/>
              <a:gd name="connsiteX2-1181" fmla="*/ 4206743 w 12096947"/>
              <a:gd name="connsiteY2-1182" fmla="*/ 67901 h 1178865"/>
              <a:gd name="connsiteX3-1183" fmla="*/ 7100047 w 12096947"/>
              <a:gd name="connsiteY3-1184" fmla="*/ 17997 h 1178865"/>
              <a:gd name="connsiteX4-1185" fmla="*/ 9509759 w 12096947"/>
              <a:gd name="connsiteY4-1186" fmla="*/ 190120 h 1178865"/>
              <a:gd name="connsiteX5-1187" fmla="*/ 10470975 w 12096947"/>
              <a:gd name="connsiteY5-1188" fmla="*/ 371829 h 1178865"/>
              <a:gd name="connsiteX6-1189" fmla="*/ 12086273 w 12096947"/>
              <a:gd name="connsiteY6-1190" fmla="*/ 248717 h 1178865"/>
              <a:gd name="connsiteX7-1191" fmla="*/ 12096947 w 12096947"/>
              <a:gd name="connsiteY7-1192" fmla="*/ 1047984 h 1178865"/>
              <a:gd name="connsiteX8-1193" fmla="*/ 9446294 w 12096947"/>
              <a:gd name="connsiteY8-1194" fmla="*/ 1104608 h 1178865"/>
              <a:gd name="connsiteX9-1195" fmla="*/ 5059371 w 12096947"/>
              <a:gd name="connsiteY9-1196" fmla="*/ 659070 h 1178865"/>
              <a:gd name="connsiteX10-1197" fmla="*/ 3511673 w 12096947"/>
              <a:gd name="connsiteY10-1198" fmla="*/ 1178865 h 1178865"/>
              <a:gd name="connsiteX11-1199" fmla="*/ 1793195 w 12096947"/>
              <a:gd name="connsiteY11-1200" fmla="*/ 1067481 h 1178865"/>
              <a:gd name="connsiteX12-1201" fmla="*/ 0 w 12096947"/>
              <a:gd name="connsiteY12-1202" fmla="*/ 1047984 h 1178865"/>
              <a:gd name="connsiteX13-1203" fmla="*/ 0 w 12096947"/>
              <a:gd name="connsiteY13-1204" fmla="*/ 168870 h 1178865"/>
              <a:gd name="connsiteX0-1205" fmla="*/ 0 w 12096947"/>
              <a:gd name="connsiteY0-1206" fmla="*/ 168870 h 1201656"/>
              <a:gd name="connsiteX1-1207" fmla="*/ 1613061 w 12096947"/>
              <a:gd name="connsiteY1-1208" fmla="*/ 54814 h 1201656"/>
              <a:gd name="connsiteX2-1209" fmla="*/ 4206743 w 12096947"/>
              <a:gd name="connsiteY2-1210" fmla="*/ 67901 h 1201656"/>
              <a:gd name="connsiteX3-1211" fmla="*/ 7100047 w 12096947"/>
              <a:gd name="connsiteY3-1212" fmla="*/ 17997 h 1201656"/>
              <a:gd name="connsiteX4-1213" fmla="*/ 9509759 w 12096947"/>
              <a:gd name="connsiteY4-1214" fmla="*/ 190120 h 1201656"/>
              <a:gd name="connsiteX5-1215" fmla="*/ 10470975 w 12096947"/>
              <a:gd name="connsiteY5-1216" fmla="*/ 371829 h 1201656"/>
              <a:gd name="connsiteX6-1217" fmla="*/ 12086273 w 12096947"/>
              <a:gd name="connsiteY6-1218" fmla="*/ 248717 h 1201656"/>
              <a:gd name="connsiteX7-1219" fmla="*/ 12096947 w 12096947"/>
              <a:gd name="connsiteY7-1220" fmla="*/ 1047984 h 1201656"/>
              <a:gd name="connsiteX8-1221" fmla="*/ 9446294 w 12096947"/>
              <a:gd name="connsiteY8-1222" fmla="*/ 1104608 h 1201656"/>
              <a:gd name="connsiteX9-1223" fmla="*/ 5059371 w 12096947"/>
              <a:gd name="connsiteY9-1224" fmla="*/ 659070 h 1201656"/>
              <a:gd name="connsiteX10-1225" fmla="*/ 3511673 w 12096947"/>
              <a:gd name="connsiteY10-1226" fmla="*/ 1178865 h 1201656"/>
              <a:gd name="connsiteX11-1227" fmla="*/ 1793195 w 12096947"/>
              <a:gd name="connsiteY11-1228" fmla="*/ 1067481 h 1201656"/>
              <a:gd name="connsiteX12-1229" fmla="*/ 0 w 12096947"/>
              <a:gd name="connsiteY12-1230" fmla="*/ 1047984 h 1201656"/>
              <a:gd name="connsiteX13-1231" fmla="*/ 0 w 12096947"/>
              <a:gd name="connsiteY13-1232" fmla="*/ 168870 h 1201656"/>
              <a:gd name="connsiteX0-1233" fmla="*/ 0 w 12096947"/>
              <a:gd name="connsiteY0-1234" fmla="*/ 168870 h 1201656"/>
              <a:gd name="connsiteX1-1235" fmla="*/ 1613061 w 12096947"/>
              <a:gd name="connsiteY1-1236" fmla="*/ 54814 h 1201656"/>
              <a:gd name="connsiteX2-1237" fmla="*/ 4206743 w 12096947"/>
              <a:gd name="connsiteY2-1238" fmla="*/ 67901 h 1201656"/>
              <a:gd name="connsiteX3-1239" fmla="*/ 7100047 w 12096947"/>
              <a:gd name="connsiteY3-1240" fmla="*/ 17997 h 1201656"/>
              <a:gd name="connsiteX4-1241" fmla="*/ 9509759 w 12096947"/>
              <a:gd name="connsiteY4-1242" fmla="*/ 190120 h 1201656"/>
              <a:gd name="connsiteX5-1243" fmla="*/ 10470975 w 12096947"/>
              <a:gd name="connsiteY5-1244" fmla="*/ 371829 h 1201656"/>
              <a:gd name="connsiteX6-1245" fmla="*/ 12086273 w 12096947"/>
              <a:gd name="connsiteY6-1246" fmla="*/ 248717 h 1201656"/>
              <a:gd name="connsiteX7-1247" fmla="*/ 12096947 w 12096947"/>
              <a:gd name="connsiteY7-1248" fmla="*/ 1047984 h 1201656"/>
              <a:gd name="connsiteX8-1249" fmla="*/ 9446294 w 12096947"/>
              <a:gd name="connsiteY8-1250" fmla="*/ 1104608 h 1201656"/>
              <a:gd name="connsiteX9-1251" fmla="*/ 5251499 w 12096947"/>
              <a:gd name="connsiteY9-1252" fmla="*/ 659070 h 1201656"/>
              <a:gd name="connsiteX10-1253" fmla="*/ 3511673 w 12096947"/>
              <a:gd name="connsiteY10-1254" fmla="*/ 1178865 h 1201656"/>
              <a:gd name="connsiteX11-1255" fmla="*/ 1793195 w 12096947"/>
              <a:gd name="connsiteY11-1256" fmla="*/ 1067481 h 1201656"/>
              <a:gd name="connsiteX12-1257" fmla="*/ 0 w 12096947"/>
              <a:gd name="connsiteY12-1258" fmla="*/ 1047984 h 1201656"/>
              <a:gd name="connsiteX13-1259" fmla="*/ 0 w 12096947"/>
              <a:gd name="connsiteY13-1260" fmla="*/ 168870 h 1201656"/>
              <a:gd name="connsiteX0-1261" fmla="*/ 0 w 12096947"/>
              <a:gd name="connsiteY0-1262" fmla="*/ 168870 h 1201656"/>
              <a:gd name="connsiteX1-1263" fmla="*/ 1613061 w 12096947"/>
              <a:gd name="connsiteY1-1264" fmla="*/ 54814 h 1201656"/>
              <a:gd name="connsiteX2-1265" fmla="*/ 4206743 w 12096947"/>
              <a:gd name="connsiteY2-1266" fmla="*/ 67901 h 1201656"/>
              <a:gd name="connsiteX3-1267" fmla="*/ 7100047 w 12096947"/>
              <a:gd name="connsiteY3-1268" fmla="*/ 17997 h 1201656"/>
              <a:gd name="connsiteX4-1269" fmla="*/ 9509759 w 12096947"/>
              <a:gd name="connsiteY4-1270" fmla="*/ 190120 h 1201656"/>
              <a:gd name="connsiteX5-1271" fmla="*/ 10470975 w 12096947"/>
              <a:gd name="connsiteY5-1272" fmla="*/ 371829 h 1201656"/>
              <a:gd name="connsiteX6-1273" fmla="*/ 12086273 w 12096947"/>
              <a:gd name="connsiteY6-1274" fmla="*/ 248717 h 1201656"/>
              <a:gd name="connsiteX7-1275" fmla="*/ 12096947 w 12096947"/>
              <a:gd name="connsiteY7-1276" fmla="*/ 1047984 h 1201656"/>
              <a:gd name="connsiteX8-1277" fmla="*/ 6585721 w 12096947"/>
              <a:gd name="connsiteY8-1278" fmla="*/ 956096 h 1201656"/>
              <a:gd name="connsiteX9-1279" fmla="*/ 5251499 w 12096947"/>
              <a:gd name="connsiteY9-1280" fmla="*/ 659070 h 1201656"/>
              <a:gd name="connsiteX10-1281" fmla="*/ 3511673 w 12096947"/>
              <a:gd name="connsiteY10-1282" fmla="*/ 1178865 h 1201656"/>
              <a:gd name="connsiteX11-1283" fmla="*/ 1793195 w 12096947"/>
              <a:gd name="connsiteY11-1284" fmla="*/ 1067481 h 1201656"/>
              <a:gd name="connsiteX12-1285" fmla="*/ 0 w 12096947"/>
              <a:gd name="connsiteY12-1286" fmla="*/ 1047984 h 1201656"/>
              <a:gd name="connsiteX13-1287" fmla="*/ 0 w 12096947"/>
              <a:gd name="connsiteY13-1288" fmla="*/ 168870 h 1201656"/>
              <a:gd name="connsiteX0-1289" fmla="*/ 0 w 12096947"/>
              <a:gd name="connsiteY0-1290" fmla="*/ 168870 h 1201656"/>
              <a:gd name="connsiteX1-1291" fmla="*/ 1613061 w 12096947"/>
              <a:gd name="connsiteY1-1292" fmla="*/ 54814 h 1201656"/>
              <a:gd name="connsiteX2-1293" fmla="*/ 4206743 w 12096947"/>
              <a:gd name="connsiteY2-1294" fmla="*/ 67901 h 1201656"/>
              <a:gd name="connsiteX3-1295" fmla="*/ 7100047 w 12096947"/>
              <a:gd name="connsiteY3-1296" fmla="*/ 17997 h 1201656"/>
              <a:gd name="connsiteX4-1297" fmla="*/ 9509759 w 12096947"/>
              <a:gd name="connsiteY4-1298" fmla="*/ 190120 h 1201656"/>
              <a:gd name="connsiteX5-1299" fmla="*/ 10470975 w 12096947"/>
              <a:gd name="connsiteY5-1300" fmla="*/ 371829 h 1201656"/>
              <a:gd name="connsiteX6-1301" fmla="*/ 12086273 w 12096947"/>
              <a:gd name="connsiteY6-1302" fmla="*/ 248717 h 1201656"/>
              <a:gd name="connsiteX7-1303" fmla="*/ 12096947 w 12096947"/>
              <a:gd name="connsiteY7-1304" fmla="*/ 1047984 h 1201656"/>
              <a:gd name="connsiteX8-1305" fmla="*/ 6585721 w 12096947"/>
              <a:gd name="connsiteY8-1306" fmla="*/ 956096 h 1201656"/>
              <a:gd name="connsiteX9-1307" fmla="*/ 5251499 w 12096947"/>
              <a:gd name="connsiteY9-1308" fmla="*/ 659070 h 1201656"/>
              <a:gd name="connsiteX10-1309" fmla="*/ 3511673 w 12096947"/>
              <a:gd name="connsiteY10-1310" fmla="*/ 1178865 h 1201656"/>
              <a:gd name="connsiteX11-1311" fmla="*/ 1793195 w 12096947"/>
              <a:gd name="connsiteY11-1312" fmla="*/ 1067481 h 1201656"/>
              <a:gd name="connsiteX12-1313" fmla="*/ 0 w 12096947"/>
              <a:gd name="connsiteY12-1314" fmla="*/ 1047984 h 1201656"/>
              <a:gd name="connsiteX13-1315" fmla="*/ 0 w 12096947"/>
              <a:gd name="connsiteY13-1316" fmla="*/ 168870 h 1201656"/>
              <a:gd name="connsiteX0-1317" fmla="*/ 0 w 12096947"/>
              <a:gd name="connsiteY0-1318" fmla="*/ 168870 h 1201656"/>
              <a:gd name="connsiteX1-1319" fmla="*/ 1613061 w 12096947"/>
              <a:gd name="connsiteY1-1320" fmla="*/ 54814 h 1201656"/>
              <a:gd name="connsiteX2-1321" fmla="*/ 4206743 w 12096947"/>
              <a:gd name="connsiteY2-1322" fmla="*/ 67901 h 1201656"/>
              <a:gd name="connsiteX3-1323" fmla="*/ 7100047 w 12096947"/>
              <a:gd name="connsiteY3-1324" fmla="*/ 17997 h 1201656"/>
              <a:gd name="connsiteX4-1325" fmla="*/ 9509759 w 12096947"/>
              <a:gd name="connsiteY4-1326" fmla="*/ 190120 h 1201656"/>
              <a:gd name="connsiteX5-1327" fmla="*/ 10470975 w 12096947"/>
              <a:gd name="connsiteY5-1328" fmla="*/ 371829 h 1201656"/>
              <a:gd name="connsiteX6-1329" fmla="*/ 12086273 w 12096947"/>
              <a:gd name="connsiteY6-1330" fmla="*/ 248717 h 1201656"/>
              <a:gd name="connsiteX7-1331" fmla="*/ 12096947 w 12096947"/>
              <a:gd name="connsiteY7-1332" fmla="*/ 1047984 h 1201656"/>
              <a:gd name="connsiteX8-1333" fmla="*/ 9328882 w 12096947"/>
              <a:gd name="connsiteY8-1334" fmla="*/ 1017974 h 1201656"/>
              <a:gd name="connsiteX9-1335" fmla="*/ 6585721 w 12096947"/>
              <a:gd name="connsiteY9-1336" fmla="*/ 956096 h 1201656"/>
              <a:gd name="connsiteX10-1337" fmla="*/ 5251499 w 12096947"/>
              <a:gd name="connsiteY10-1338" fmla="*/ 659070 h 1201656"/>
              <a:gd name="connsiteX11-1339" fmla="*/ 3511673 w 12096947"/>
              <a:gd name="connsiteY11-1340" fmla="*/ 1178865 h 1201656"/>
              <a:gd name="connsiteX12-1341" fmla="*/ 1793195 w 12096947"/>
              <a:gd name="connsiteY12-1342" fmla="*/ 1067481 h 1201656"/>
              <a:gd name="connsiteX13-1343" fmla="*/ 0 w 12096947"/>
              <a:gd name="connsiteY13-1344" fmla="*/ 1047984 h 1201656"/>
              <a:gd name="connsiteX14" fmla="*/ 0 w 12096947"/>
              <a:gd name="connsiteY14" fmla="*/ 168870 h 1201656"/>
              <a:gd name="connsiteX0-1345" fmla="*/ 0 w 12096947"/>
              <a:gd name="connsiteY0-1346" fmla="*/ 168870 h 1201656"/>
              <a:gd name="connsiteX1-1347" fmla="*/ 1613061 w 12096947"/>
              <a:gd name="connsiteY1-1348" fmla="*/ 54814 h 1201656"/>
              <a:gd name="connsiteX2-1349" fmla="*/ 4206743 w 12096947"/>
              <a:gd name="connsiteY2-1350" fmla="*/ 67901 h 1201656"/>
              <a:gd name="connsiteX3-1351" fmla="*/ 7100047 w 12096947"/>
              <a:gd name="connsiteY3-1352" fmla="*/ 17997 h 1201656"/>
              <a:gd name="connsiteX4-1353" fmla="*/ 9509759 w 12096947"/>
              <a:gd name="connsiteY4-1354" fmla="*/ 190120 h 1201656"/>
              <a:gd name="connsiteX5-1355" fmla="*/ 10470975 w 12096947"/>
              <a:gd name="connsiteY5-1356" fmla="*/ 371829 h 1201656"/>
              <a:gd name="connsiteX6-1357" fmla="*/ 12086273 w 12096947"/>
              <a:gd name="connsiteY6-1358" fmla="*/ 248717 h 1201656"/>
              <a:gd name="connsiteX7-1359" fmla="*/ 12096947 w 12096947"/>
              <a:gd name="connsiteY7-1360" fmla="*/ 1047984 h 1201656"/>
              <a:gd name="connsiteX8-1361" fmla="*/ 8016007 w 12096947"/>
              <a:gd name="connsiteY8-1362" fmla="*/ 634317 h 1201656"/>
              <a:gd name="connsiteX9-1363" fmla="*/ 6585721 w 12096947"/>
              <a:gd name="connsiteY9-1364" fmla="*/ 956096 h 1201656"/>
              <a:gd name="connsiteX10-1365" fmla="*/ 5251499 w 12096947"/>
              <a:gd name="connsiteY10-1366" fmla="*/ 659070 h 1201656"/>
              <a:gd name="connsiteX11-1367" fmla="*/ 3511673 w 12096947"/>
              <a:gd name="connsiteY11-1368" fmla="*/ 1178865 h 1201656"/>
              <a:gd name="connsiteX12-1369" fmla="*/ 1793195 w 12096947"/>
              <a:gd name="connsiteY12-1370" fmla="*/ 1067481 h 1201656"/>
              <a:gd name="connsiteX13-1371" fmla="*/ 0 w 12096947"/>
              <a:gd name="connsiteY13-1372" fmla="*/ 1047984 h 1201656"/>
              <a:gd name="connsiteX14-1373" fmla="*/ 0 w 12096947"/>
              <a:gd name="connsiteY14-1374" fmla="*/ 168870 h 1201656"/>
              <a:gd name="connsiteX0-1375" fmla="*/ 0 w 12096947"/>
              <a:gd name="connsiteY0-1376" fmla="*/ 168870 h 1201656"/>
              <a:gd name="connsiteX1-1377" fmla="*/ 1613061 w 12096947"/>
              <a:gd name="connsiteY1-1378" fmla="*/ 54814 h 1201656"/>
              <a:gd name="connsiteX2-1379" fmla="*/ 4206743 w 12096947"/>
              <a:gd name="connsiteY2-1380" fmla="*/ 67901 h 1201656"/>
              <a:gd name="connsiteX3-1381" fmla="*/ 7100047 w 12096947"/>
              <a:gd name="connsiteY3-1382" fmla="*/ 17997 h 1201656"/>
              <a:gd name="connsiteX4-1383" fmla="*/ 9509759 w 12096947"/>
              <a:gd name="connsiteY4-1384" fmla="*/ 190120 h 1201656"/>
              <a:gd name="connsiteX5-1385" fmla="*/ 10470975 w 12096947"/>
              <a:gd name="connsiteY5-1386" fmla="*/ 371829 h 1201656"/>
              <a:gd name="connsiteX6-1387" fmla="*/ 12086273 w 12096947"/>
              <a:gd name="connsiteY6-1388" fmla="*/ 248717 h 1201656"/>
              <a:gd name="connsiteX7-1389" fmla="*/ 12096947 w 12096947"/>
              <a:gd name="connsiteY7-1390" fmla="*/ 1047984 h 1201656"/>
              <a:gd name="connsiteX8-1391" fmla="*/ 8016007 w 12096947"/>
              <a:gd name="connsiteY8-1392" fmla="*/ 634317 h 1201656"/>
              <a:gd name="connsiteX9-1393" fmla="*/ 6585721 w 12096947"/>
              <a:gd name="connsiteY9-1394" fmla="*/ 956096 h 1201656"/>
              <a:gd name="connsiteX10-1395" fmla="*/ 5251499 w 12096947"/>
              <a:gd name="connsiteY10-1396" fmla="*/ 659070 h 1201656"/>
              <a:gd name="connsiteX11-1397" fmla="*/ 3511673 w 12096947"/>
              <a:gd name="connsiteY11-1398" fmla="*/ 1178865 h 1201656"/>
              <a:gd name="connsiteX12-1399" fmla="*/ 1793195 w 12096947"/>
              <a:gd name="connsiteY12-1400" fmla="*/ 1067481 h 1201656"/>
              <a:gd name="connsiteX13-1401" fmla="*/ 0 w 12096947"/>
              <a:gd name="connsiteY13-1402" fmla="*/ 1047984 h 1201656"/>
              <a:gd name="connsiteX14-1403" fmla="*/ 0 w 12096947"/>
              <a:gd name="connsiteY14-1404" fmla="*/ 168870 h 1201656"/>
              <a:gd name="connsiteX0-1405" fmla="*/ 0 w 12096947"/>
              <a:gd name="connsiteY0-1406" fmla="*/ 168870 h 1201656"/>
              <a:gd name="connsiteX1-1407" fmla="*/ 1613061 w 12096947"/>
              <a:gd name="connsiteY1-1408" fmla="*/ 54814 h 1201656"/>
              <a:gd name="connsiteX2-1409" fmla="*/ 4206743 w 12096947"/>
              <a:gd name="connsiteY2-1410" fmla="*/ 67901 h 1201656"/>
              <a:gd name="connsiteX3-1411" fmla="*/ 7100047 w 12096947"/>
              <a:gd name="connsiteY3-1412" fmla="*/ 17997 h 1201656"/>
              <a:gd name="connsiteX4-1413" fmla="*/ 9509759 w 12096947"/>
              <a:gd name="connsiteY4-1414" fmla="*/ 190120 h 1201656"/>
              <a:gd name="connsiteX5-1415" fmla="*/ 10470975 w 12096947"/>
              <a:gd name="connsiteY5-1416" fmla="*/ 371829 h 1201656"/>
              <a:gd name="connsiteX6-1417" fmla="*/ 12086273 w 12096947"/>
              <a:gd name="connsiteY6-1418" fmla="*/ 248717 h 1201656"/>
              <a:gd name="connsiteX7-1419" fmla="*/ 12096947 w 12096947"/>
              <a:gd name="connsiteY7-1420" fmla="*/ 1047984 h 1201656"/>
              <a:gd name="connsiteX8-1421" fmla="*/ 8016007 w 12096947"/>
              <a:gd name="connsiteY8-1422" fmla="*/ 634317 h 1201656"/>
              <a:gd name="connsiteX9-1423" fmla="*/ 6585721 w 12096947"/>
              <a:gd name="connsiteY9-1424" fmla="*/ 956096 h 1201656"/>
              <a:gd name="connsiteX10-1425" fmla="*/ 5251499 w 12096947"/>
              <a:gd name="connsiteY10-1426" fmla="*/ 659070 h 1201656"/>
              <a:gd name="connsiteX11-1427" fmla="*/ 3511673 w 12096947"/>
              <a:gd name="connsiteY11-1428" fmla="*/ 1178865 h 1201656"/>
              <a:gd name="connsiteX12-1429" fmla="*/ 1793195 w 12096947"/>
              <a:gd name="connsiteY12-1430" fmla="*/ 1067481 h 1201656"/>
              <a:gd name="connsiteX13-1431" fmla="*/ 0 w 12096947"/>
              <a:gd name="connsiteY13-1432" fmla="*/ 1047984 h 1201656"/>
              <a:gd name="connsiteX14-1433" fmla="*/ 0 w 12096947"/>
              <a:gd name="connsiteY14-1434" fmla="*/ 168870 h 1201656"/>
              <a:gd name="connsiteX0-1435" fmla="*/ 0 w 12096947"/>
              <a:gd name="connsiteY0-1436" fmla="*/ 168870 h 1201656"/>
              <a:gd name="connsiteX1-1437" fmla="*/ 1613061 w 12096947"/>
              <a:gd name="connsiteY1-1438" fmla="*/ 54814 h 1201656"/>
              <a:gd name="connsiteX2-1439" fmla="*/ 4206743 w 12096947"/>
              <a:gd name="connsiteY2-1440" fmla="*/ 67901 h 1201656"/>
              <a:gd name="connsiteX3-1441" fmla="*/ 7100047 w 12096947"/>
              <a:gd name="connsiteY3-1442" fmla="*/ 17997 h 1201656"/>
              <a:gd name="connsiteX4-1443" fmla="*/ 9509759 w 12096947"/>
              <a:gd name="connsiteY4-1444" fmla="*/ 190120 h 1201656"/>
              <a:gd name="connsiteX5-1445" fmla="*/ 10470975 w 12096947"/>
              <a:gd name="connsiteY5-1446" fmla="*/ 371829 h 1201656"/>
              <a:gd name="connsiteX6-1447" fmla="*/ 12086273 w 12096947"/>
              <a:gd name="connsiteY6-1448" fmla="*/ 248717 h 1201656"/>
              <a:gd name="connsiteX7-1449" fmla="*/ 12096947 w 12096947"/>
              <a:gd name="connsiteY7-1450" fmla="*/ 1047984 h 1201656"/>
              <a:gd name="connsiteX8-1451" fmla="*/ 8016007 w 12096947"/>
              <a:gd name="connsiteY8-1452" fmla="*/ 634317 h 1201656"/>
              <a:gd name="connsiteX9-1453" fmla="*/ 6585721 w 12096947"/>
              <a:gd name="connsiteY9-1454" fmla="*/ 956096 h 1201656"/>
              <a:gd name="connsiteX10-1455" fmla="*/ 5251499 w 12096947"/>
              <a:gd name="connsiteY10-1456" fmla="*/ 659070 h 1201656"/>
              <a:gd name="connsiteX11-1457" fmla="*/ 3511673 w 12096947"/>
              <a:gd name="connsiteY11-1458" fmla="*/ 1178865 h 1201656"/>
              <a:gd name="connsiteX12-1459" fmla="*/ 1793195 w 12096947"/>
              <a:gd name="connsiteY12-1460" fmla="*/ 1067481 h 1201656"/>
              <a:gd name="connsiteX13-1461" fmla="*/ 0 w 12096947"/>
              <a:gd name="connsiteY13-1462" fmla="*/ 1047984 h 1201656"/>
              <a:gd name="connsiteX14-1463" fmla="*/ 0 w 12096947"/>
              <a:gd name="connsiteY14-1464" fmla="*/ 168870 h 1201656"/>
              <a:gd name="connsiteX0-1465" fmla="*/ 0 w 12096947"/>
              <a:gd name="connsiteY0-1466" fmla="*/ 168870 h 1201656"/>
              <a:gd name="connsiteX1-1467" fmla="*/ 1613061 w 12096947"/>
              <a:gd name="connsiteY1-1468" fmla="*/ 54814 h 1201656"/>
              <a:gd name="connsiteX2-1469" fmla="*/ 4206743 w 12096947"/>
              <a:gd name="connsiteY2-1470" fmla="*/ 67901 h 1201656"/>
              <a:gd name="connsiteX3-1471" fmla="*/ 7100047 w 12096947"/>
              <a:gd name="connsiteY3-1472" fmla="*/ 17997 h 1201656"/>
              <a:gd name="connsiteX4-1473" fmla="*/ 9509759 w 12096947"/>
              <a:gd name="connsiteY4-1474" fmla="*/ 190120 h 1201656"/>
              <a:gd name="connsiteX5-1475" fmla="*/ 10470975 w 12096947"/>
              <a:gd name="connsiteY5-1476" fmla="*/ 371829 h 1201656"/>
              <a:gd name="connsiteX6-1477" fmla="*/ 12086273 w 12096947"/>
              <a:gd name="connsiteY6-1478" fmla="*/ 248717 h 1201656"/>
              <a:gd name="connsiteX7-1479" fmla="*/ 12096947 w 12096947"/>
              <a:gd name="connsiteY7-1480" fmla="*/ 1047984 h 1201656"/>
              <a:gd name="connsiteX8-1481" fmla="*/ 10342891 w 12096947"/>
              <a:gd name="connsiteY8-1482" fmla="*/ 881838 h 1201656"/>
              <a:gd name="connsiteX9-1483" fmla="*/ 8016007 w 12096947"/>
              <a:gd name="connsiteY9-1484" fmla="*/ 634317 h 1201656"/>
              <a:gd name="connsiteX10-1485" fmla="*/ 6585721 w 12096947"/>
              <a:gd name="connsiteY10-1486" fmla="*/ 956096 h 1201656"/>
              <a:gd name="connsiteX11-1487" fmla="*/ 5251499 w 12096947"/>
              <a:gd name="connsiteY11-1488" fmla="*/ 659070 h 1201656"/>
              <a:gd name="connsiteX12-1489" fmla="*/ 3511673 w 12096947"/>
              <a:gd name="connsiteY12-1490" fmla="*/ 1178865 h 1201656"/>
              <a:gd name="connsiteX13-1491" fmla="*/ 1793195 w 12096947"/>
              <a:gd name="connsiteY13-1492" fmla="*/ 1067481 h 1201656"/>
              <a:gd name="connsiteX14-1493" fmla="*/ 0 w 12096947"/>
              <a:gd name="connsiteY14-1494" fmla="*/ 1047984 h 1201656"/>
              <a:gd name="connsiteX15" fmla="*/ 0 w 12096947"/>
              <a:gd name="connsiteY15" fmla="*/ 168870 h 1201656"/>
              <a:gd name="connsiteX0-1495" fmla="*/ 0 w 12096947"/>
              <a:gd name="connsiteY0-1496" fmla="*/ 168870 h 1201656"/>
              <a:gd name="connsiteX1-1497" fmla="*/ 1613061 w 12096947"/>
              <a:gd name="connsiteY1-1498" fmla="*/ 54814 h 1201656"/>
              <a:gd name="connsiteX2-1499" fmla="*/ 4206743 w 12096947"/>
              <a:gd name="connsiteY2-1500" fmla="*/ 67901 h 1201656"/>
              <a:gd name="connsiteX3-1501" fmla="*/ 7100047 w 12096947"/>
              <a:gd name="connsiteY3-1502" fmla="*/ 17997 h 1201656"/>
              <a:gd name="connsiteX4-1503" fmla="*/ 9509759 w 12096947"/>
              <a:gd name="connsiteY4-1504" fmla="*/ 190120 h 1201656"/>
              <a:gd name="connsiteX5-1505" fmla="*/ 10470975 w 12096947"/>
              <a:gd name="connsiteY5-1506" fmla="*/ 371829 h 1201656"/>
              <a:gd name="connsiteX6-1507" fmla="*/ 12086273 w 12096947"/>
              <a:gd name="connsiteY6-1508" fmla="*/ 248717 h 1201656"/>
              <a:gd name="connsiteX7-1509" fmla="*/ 12096947 w 12096947"/>
              <a:gd name="connsiteY7-1510" fmla="*/ 1047984 h 1201656"/>
              <a:gd name="connsiteX8-1511" fmla="*/ 9424946 w 12096947"/>
              <a:gd name="connsiteY8-1512" fmla="*/ 1055102 h 1201656"/>
              <a:gd name="connsiteX9-1513" fmla="*/ 8016007 w 12096947"/>
              <a:gd name="connsiteY9-1514" fmla="*/ 634317 h 1201656"/>
              <a:gd name="connsiteX10-1515" fmla="*/ 6585721 w 12096947"/>
              <a:gd name="connsiteY10-1516" fmla="*/ 956096 h 1201656"/>
              <a:gd name="connsiteX11-1517" fmla="*/ 5251499 w 12096947"/>
              <a:gd name="connsiteY11-1518" fmla="*/ 659070 h 1201656"/>
              <a:gd name="connsiteX12-1519" fmla="*/ 3511673 w 12096947"/>
              <a:gd name="connsiteY12-1520" fmla="*/ 1178865 h 1201656"/>
              <a:gd name="connsiteX13-1521" fmla="*/ 1793195 w 12096947"/>
              <a:gd name="connsiteY13-1522" fmla="*/ 1067481 h 1201656"/>
              <a:gd name="connsiteX14-1523" fmla="*/ 0 w 12096947"/>
              <a:gd name="connsiteY14-1524" fmla="*/ 1047984 h 1201656"/>
              <a:gd name="connsiteX15-1525" fmla="*/ 0 w 12096947"/>
              <a:gd name="connsiteY15-1526" fmla="*/ 168870 h 1201656"/>
              <a:gd name="connsiteX0-1527" fmla="*/ 0 w 12096947"/>
              <a:gd name="connsiteY0-1528" fmla="*/ 168870 h 1201656"/>
              <a:gd name="connsiteX1-1529" fmla="*/ 1613061 w 12096947"/>
              <a:gd name="connsiteY1-1530" fmla="*/ 54814 h 1201656"/>
              <a:gd name="connsiteX2-1531" fmla="*/ 4206743 w 12096947"/>
              <a:gd name="connsiteY2-1532" fmla="*/ 67901 h 1201656"/>
              <a:gd name="connsiteX3-1533" fmla="*/ 7100047 w 12096947"/>
              <a:gd name="connsiteY3-1534" fmla="*/ 17997 h 1201656"/>
              <a:gd name="connsiteX4-1535" fmla="*/ 9509759 w 12096947"/>
              <a:gd name="connsiteY4-1536" fmla="*/ 190120 h 1201656"/>
              <a:gd name="connsiteX5-1537" fmla="*/ 10470975 w 12096947"/>
              <a:gd name="connsiteY5-1538" fmla="*/ 371829 h 1201656"/>
              <a:gd name="connsiteX6-1539" fmla="*/ 12086273 w 12096947"/>
              <a:gd name="connsiteY6-1540" fmla="*/ 248717 h 1201656"/>
              <a:gd name="connsiteX7-1541" fmla="*/ 12096947 w 12096947"/>
              <a:gd name="connsiteY7-1542" fmla="*/ 1047984 h 1201656"/>
              <a:gd name="connsiteX8-1543" fmla="*/ 9424946 w 12096947"/>
              <a:gd name="connsiteY8-1544" fmla="*/ 1055102 h 1201656"/>
              <a:gd name="connsiteX9-1545" fmla="*/ 8016007 w 12096947"/>
              <a:gd name="connsiteY9-1546" fmla="*/ 634317 h 1201656"/>
              <a:gd name="connsiteX10-1547" fmla="*/ 6585721 w 12096947"/>
              <a:gd name="connsiteY10-1548" fmla="*/ 956096 h 1201656"/>
              <a:gd name="connsiteX11-1549" fmla="*/ 5251499 w 12096947"/>
              <a:gd name="connsiteY11-1550" fmla="*/ 659070 h 1201656"/>
              <a:gd name="connsiteX12-1551" fmla="*/ 3511673 w 12096947"/>
              <a:gd name="connsiteY12-1552" fmla="*/ 1178865 h 1201656"/>
              <a:gd name="connsiteX13-1553" fmla="*/ 1793195 w 12096947"/>
              <a:gd name="connsiteY13-1554" fmla="*/ 1067481 h 1201656"/>
              <a:gd name="connsiteX14-1555" fmla="*/ 0 w 12096947"/>
              <a:gd name="connsiteY14-1556" fmla="*/ 1047984 h 1201656"/>
              <a:gd name="connsiteX15-1557" fmla="*/ 0 w 12096947"/>
              <a:gd name="connsiteY15-1558" fmla="*/ 168870 h 1201656"/>
              <a:gd name="connsiteX0-1559" fmla="*/ 0 w 12096947"/>
              <a:gd name="connsiteY0-1560" fmla="*/ 168870 h 1201656"/>
              <a:gd name="connsiteX1-1561" fmla="*/ 1613061 w 12096947"/>
              <a:gd name="connsiteY1-1562" fmla="*/ 54814 h 1201656"/>
              <a:gd name="connsiteX2-1563" fmla="*/ 4206743 w 12096947"/>
              <a:gd name="connsiteY2-1564" fmla="*/ 67901 h 1201656"/>
              <a:gd name="connsiteX3-1565" fmla="*/ 7100047 w 12096947"/>
              <a:gd name="connsiteY3-1566" fmla="*/ 17997 h 1201656"/>
              <a:gd name="connsiteX4-1567" fmla="*/ 9509759 w 12096947"/>
              <a:gd name="connsiteY4-1568" fmla="*/ 190120 h 1201656"/>
              <a:gd name="connsiteX5-1569" fmla="*/ 10470975 w 12096947"/>
              <a:gd name="connsiteY5-1570" fmla="*/ 371829 h 1201656"/>
              <a:gd name="connsiteX6-1571" fmla="*/ 12086273 w 12096947"/>
              <a:gd name="connsiteY6-1572" fmla="*/ 248717 h 1201656"/>
              <a:gd name="connsiteX7-1573" fmla="*/ 12096947 w 12096947"/>
              <a:gd name="connsiteY7-1574" fmla="*/ 1047984 h 1201656"/>
              <a:gd name="connsiteX8-1575" fmla="*/ 9424946 w 12096947"/>
              <a:gd name="connsiteY8-1576" fmla="*/ 1055102 h 1201656"/>
              <a:gd name="connsiteX9-1577" fmla="*/ 8016007 w 12096947"/>
              <a:gd name="connsiteY9-1578" fmla="*/ 634317 h 1201656"/>
              <a:gd name="connsiteX10-1579" fmla="*/ 6585721 w 12096947"/>
              <a:gd name="connsiteY10-1580" fmla="*/ 956096 h 1201656"/>
              <a:gd name="connsiteX11-1581" fmla="*/ 5251499 w 12096947"/>
              <a:gd name="connsiteY11-1582" fmla="*/ 659070 h 1201656"/>
              <a:gd name="connsiteX12-1583" fmla="*/ 3511673 w 12096947"/>
              <a:gd name="connsiteY12-1584" fmla="*/ 1178865 h 1201656"/>
              <a:gd name="connsiteX13-1585" fmla="*/ 1793195 w 12096947"/>
              <a:gd name="connsiteY13-1586" fmla="*/ 1067481 h 1201656"/>
              <a:gd name="connsiteX14-1587" fmla="*/ 0 w 12096947"/>
              <a:gd name="connsiteY14-1588" fmla="*/ 1047984 h 1201656"/>
              <a:gd name="connsiteX15-1589" fmla="*/ 0 w 12096947"/>
              <a:gd name="connsiteY15-1590" fmla="*/ 168870 h 1201656"/>
              <a:gd name="connsiteX0-1591" fmla="*/ 0 w 12096947"/>
              <a:gd name="connsiteY0-1592" fmla="*/ 168870 h 1201656"/>
              <a:gd name="connsiteX1-1593" fmla="*/ 1613061 w 12096947"/>
              <a:gd name="connsiteY1-1594" fmla="*/ 54814 h 1201656"/>
              <a:gd name="connsiteX2-1595" fmla="*/ 4206743 w 12096947"/>
              <a:gd name="connsiteY2-1596" fmla="*/ 67901 h 1201656"/>
              <a:gd name="connsiteX3-1597" fmla="*/ 7100047 w 12096947"/>
              <a:gd name="connsiteY3-1598" fmla="*/ 17997 h 1201656"/>
              <a:gd name="connsiteX4-1599" fmla="*/ 9509759 w 12096947"/>
              <a:gd name="connsiteY4-1600" fmla="*/ 190120 h 1201656"/>
              <a:gd name="connsiteX5-1601" fmla="*/ 10470975 w 12096947"/>
              <a:gd name="connsiteY5-1602" fmla="*/ 371829 h 1201656"/>
              <a:gd name="connsiteX6-1603" fmla="*/ 12086273 w 12096947"/>
              <a:gd name="connsiteY6-1604" fmla="*/ 248717 h 1201656"/>
              <a:gd name="connsiteX7-1605" fmla="*/ 12096947 w 12096947"/>
              <a:gd name="connsiteY7-1606" fmla="*/ 1047984 h 1201656"/>
              <a:gd name="connsiteX8-1607" fmla="*/ 10791189 w 12096947"/>
              <a:gd name="connsiteY8-1608" fmla="*/ 1055102 h 1201656"/>
              <a:gd name="connsiteX9-1609" fmla="*/ 9424946 w 12096947"/>
              <a:gd name="connsiteY9-1610" fmla="*/ 1055102 h 1201656"/>
              <a:gd name="connsiteX10-1611" fmla="*/ 8016007 w 12096947"/>
              <a:gd name="connsiteY10-1612" fmla="*/ 634317 h 1201656"/>
              <a:gd name="connsiteX11-1613" fmla="*/ 6585721 w 12096947"/>
              <a:gd name="connsiteY11-1614" fmla="*/ 956096 h 1201656"/>
              <a:gd name="connsiteX12-1615" fmla="*/ 5251499 w 12096947"/>
              <a:gd name="connsiteY12-1616" fmla="*/ 659070 h 1201656"/>
              <a:gd name="connsiteX13-1617" fmla="*/ 3511673 w 12096947"/>
              <a:gd name="connsiteY13-1618" fmla="*/ 1178865 h 1201656"/>
              <a:gd name="connsiteX14-1619" fmla="*/ 1793195 w 12096947"/>
              <a:gd name="connsiteY14-1620" fmla="*/ 1067481 h 1201656"/>
              <a:gd name="connsiteX15-1621" fmla="*/ 0 w 12096947"/>
              <a:gd name="connsiteY15-1622" fmla="*/ 1047984 h 1201656"/>
              <a:gd name="connsiteX16" fmla="*/ 0 w 12096947"/>
              <a:gd name="connsiteY16" fmla="*/ 168870 h 1201656"/>
              <a:gd name="connsiteX0-1623" fmla="*/ 0 w 12096947"/>
              <a:gd name="connsiteY0-1624" fmla="*/ 168870 h 1201656"/>
              <a:gd name="connsiteX1-1625" fmla="*/ 1613061 w 12096947"/>
              <a:gd name="connsiteY1-1626" fmla="*/ 54814 h 1201656"/>
              <a:gd name="connsiteX2-1627" fmla="*/ 4206743 w 12096947"/>
              <a:gd name="connsiteY2-1628" fmla="*/ 67901 h 1201656"/>
              <a:gd name="connsiteX3-1629" fmla="*/ 7100047 w 12096947"/>
              <a:gd name="connsiteY3-1630" fmla="*/ 17997 h 1201656"/>
              <a:gd name="connsiteX4-1631" fmla="*/ 9509759 w 12096947"/>
              <a:gd name="connsiteY4-1632" fmla="*/ 190120 h 1201656"/>
              <a:gd name="connsiteX5-1633" fmla="*/ 10470975 w 12096947"/>
              <a:gd name="connsiteY5-1634" fmla="*/ 371829 h 1201656"/>
              <a:gd name="connsiteX6-1635" fmla="*/ 12086273 w 12096947"/>
              <a:gd name="connsiteY6-1636" fmla="*/ 248717 h 1201656"/>
              <a:gd name="connsiteX7-1637" fmla="*/ 12096947 w 12096947"/>
              <a:gd name="connsiteY7-1638" fmla="*/ 1047984 h 1201656"/>
              <a:gd name="connsiteX8-1639" fmla="*/ 10545692 w 12096947"/>
              <a:gd name="connsiteY8-1640" fmla="*/ 609566 h 1201656"/>
              <a:gd name="connsiteX9-1641" fmla="*/ 9424946 w 12096947"/>
              <a:gd name="connsiteY9-1642" fmla="*/ 1055102 h 1201656"/>
              <a:gd name="connsiteX10-1643" fmla="*/ 8016007 w 12096947"/>
              <a:gd name="connsiteY10-1644" fmla="*/ 634317 h 1201656"/>
              <a:gd name="connsiteX11-1645" fmla="*/ 6585721 w 12096947"/>
              <a:gd name="connsiteY11-1646" fmla="*/ 956096 h 1201656"/>
              <a:gd name="connsiteX12-1647" fmla="*/ 5251499 w 12096947"/>
              <a:gd name="connsiteY12-1648" fmla="*/ 659070 h 1201656"/>
              <a:gd name="connsiteX13-1649" fmla="*/ 3511673 w 12096947"/>
              <a:gd name="connsiteY13-1650" fmla="*/ 1178865 h 1201656"/>
              <a:gd name="connsiteX14-1651" fmla="*/ 1793195 w 12096947"/>
              <a:gd name="connsiteY14-1652" fmla="*/ 1067481 h 1201656"/>
              <a:gd name="connsiteX15-1653" fmla="*/ 0 w 12096947"/>
              <a:gd name="connsiteY15-1654" fmla="*/ 1047984 h 1201656"/>
              <a:gd name="connsiteX16-1655" fmla="*/ 0 w 12096947"/>
              <a:gd name="connsiteY16-1656" fmla="*/ 168870 h 1201656"/>
              <a:gd name="connsiteX0-1657" fmla="*/ 0 w 12096947"/>
              <a:gd name="connsiteY0-1658" fmla="*/ 168870 h 1201656"/>
              <a:gd name="connsiteX1-1659" fmla="*/ 1613061 w 12096947"/>
              <a:gd name="connsiteY1-1660" fmla="*/ 54814 h 1201656"/>
              <a:gd name="connsiteX2-1661" fmla="*/ 4206743 w 12096947"/>
              <a:gd name="connsiteY2-1662" fmla="*/ 67901 h 1201656"/>
              <a:gd name="connsiteX3-1663" fmla="*/ 7100047 w 12096947"/>
              <a:gd name="connsiteY3-1664" fmla="*/ 17997 h 1201656"/>
              <a:gd name="connsiteX4-1665" fmla="*/ 9509759 w 12096947"/>
              <a:gd name="connsiteY4-1666" fmla="*/ 190120 h 1201656"/>
              <a:gd name="connsiteX5-1667" fmla="*/ 10470975 w 12096947"/>
              <a:gd name="connsiteY5-1668" fmla="*/ 371829 h 1201656"/>
              <a:gd name="connsiteX6-1669" fmla="*/ 12086273 w 12096947"/>
              <a:gd name="connsiteY6-1670" fmla="*/ 248717 h 1201656"/>
              <a:gd name="connsiteX7-1671" fmla="*/ 12096947 w 12096947"/>
              <a:gd name="connsiteY7-1672" fmla="*/ 1047984 h 1201656"/>
              <a:gd name="connsiteX8-1673" fmla="*/ 10545692 w 12096947"/>
              <a:gd name="connsiteY8-1674" fmla="*/ 609566 h 1201656"/>
              <a:gd name="connsiteX9-1675" fmla="*/ 9424946 w 12096947"/>
              <a:gd name="connsiteY9-1676" fmla="*/ 1055102 h 1201656"/>
              <a:gd name="connsiteX10-1677" fmla="*/ 8016007 w 12096947"/>
              <a:gd name="connsiteY10-1678" fmla="*/ 634317 h 1201656"/>
              <a:gd name="connsiteX11-1679" fmla="*/ 6585721 w 12096947"/>
              <a:gd name="connsiteY11-1680" fmla="*/ 956096 h 1201656"/>
              <a:gd name="connsiteX12-1681" fmla="*/ 5251499 w 12096947"/>
              <a:gd name="connsiteY12-1682" fmla="*/ 659070 h 1201656"/>
              <a:gd name="connsiteX13-1683" fmla="*/ 3511673 w 12096947"/>
              <a:gd name="connsiteY13-1684" fmla="*/ 1178865 h 1201656"/>
              <a:gd name="connsiteX14-1685" fmla="*/ 1793195 w 12096947"/>
              <a:gd name="connsiteY14-1686" fmla="*/ 1067481 h 1201656"/>
              <a:gd name="connsiteX15-1687" fmla="*/ 0 w 12096947"/>
              <a:gd name="connsiteY15-1688" fmla="*/ 1047984 h 1201656"/>
              <a:gd name="connsiteX16-1689" fmla="*/ 0 w 12096947"/>
              <a:gd name="connsiteY16-1690" fmla="*/ 168870 h 1201656"/>
              <a:gd name="connsiteX0-1691" fmla="*/ 0 w 12096947"/>
              <a:gd name="connsiteY0-1692" fmla="*/ 168870 h 1201656"/>
              <a:gd name="connsiteX1-1693" fmla="*/ 1613061 w 12096947"/>
              <a:gd name="connsiteY1-1694" fmla="*/ 54814 h 1201656"/>
              <a:gd name="connsiteX2-1695" fmla="*/ 4206743 w 12096947"/>
              <a:gd name="connsiteY2-1696" fmla="*/ 67901 h 1201656"/>
              <a:gd name="connsiteX3-1697" fmla="*/ 7100047 w 12096947"/>
              <a:gd name="connsiteY3-1698" fmla="*/ 17997 h 1201656"/>
              <a:gd name="connsiteX4-1699" fmla="*/ 9509759 w 12096947"/>
              <a:gd name="connsiteY4-1700" fmla="*/ 190120 h 1201656"/>
              <a:gd name="connsiteX5-1701" fmla="*/ 10470975 w 12096947"/>
              <a:gd name="connsiteY5-1702" fmla="*/ 371829 h 1201656"/>
              <a:gd name="connsiteX6-1703" fmla="*/ 12086273 w 12096947"/>
              <a:gd name="connsiteY6-1704" fmla="*/ 248717 h 1201656"/>
              <a:gd name="connsiteX7-1705" fmla="*/ 12096947 w 12096947"/>
              <a:gd name="connsiteY7-1706" fmla="*/ 1047984 h 1201656"/>
              <a:gd name="connsiteX8-1707" fmla="*/ 10545692 w 12096947"/>
              <a:gd name="connsiteY8-1708" fmla="*/ 609566 h 1201656"/>
              <a:gd name="connsiteX9-1709" fmla="*/ 9424946 w 12096947"/>
              <a:gd name="connsiteY9-1710" fmla="*/ 1055102 h 1201656"/>
              <a:gd name="connsiteX10-1711" fmla="*/ 8016007 w 12096947"/>
              <a:gd name="connsiteY10-1712" fmla="*/ 634317 h 1201656"/>
              <a:gd name="connsiteX11-1713" fmla="*/ 6585721 w 12096947"/>
              <a:gd name="connsiteY11-1714" fmla="*/ 956096 h 1201656"/>
              <a:gd name="connsiteX12-1715" fmla="*/ 5251499 w 12096947"/>
              <a:gd name="connsiteY12-1716" fmla="*/ 659070 h 1201656"/>
              <a:gd name="connsiteX13-1717" fmla="*/ 3511673 w 12096947"/>
              <a:gd name="connsiteY13-1718" fmla="*/ 1178865 h 1201656"/>
              <a:gd name="connsiteX14-1719" fmla="*/ 1793195 w 12096947"/>
              <a:gd name="connsiteY14-1720" fmla="*/ 1067481 h 1201656"/>
              <a:gd name="connsiteX15-1721" fmla="*/ 0 w 12096947"/>
              <a:gd name="connsiteY15-1722" fmla="*/ 1047984 h 1201656"/>
              <a:gd name="connsiteX16-1723" fmla="*/ 0 w 12096947"/>
              <a:gd name="connsiteY16-1724" fmla="*/ 168870 h 1201656"/>
              <a:gd name="connsiteX0-1725" fmla="*/ 0 w 12096947"/>
              <a:gd name="connsiteY0-1726" fmla="*/ 168870 h 1201656"/>
              <a:gd name="connsiteX1-1727" fmla="*/ 1613061 w 12096947"/>
              <a:gd name="connsiteY1-1728" fmla="*/ 54814 h 1201656"/>
              <a:gd name="connsiteX2-1729" fmla="*/ 4206743 w 12096947"/>
              <a:gd name="connsiteY2-1730" fmla="*/ 67901 h 1201656"/>
              <a:gd name="connsiteX3-1731" fmla="*/ 7100047 w 12096947"/>
              <a:gd name="connsiteY3-1732" fmla="*/ 17997 h 1201656"/>
              <a:gd name="connsiteX4-1733" fmla="*/ 9509759 w 12096947"/>
              <a:gd name="connsiteY4-1734" fmla="*/ 190120 h 1201656"/>
              <a:gd name="connsiteX5-1735" fmla="*/ 10470975 w 12096947"/>
              <a:gd name="connsiteY5-1736" fmla="*/ 371829 h 1201656"/>
              <a:gd name="connsiteX6-1737" fmla="*/ 12086273 w 12096947"/>
              <a:gd name="connsiteY6-1738" fmla="*/ 248717 h 1201656"/>
              <a:gd name="connsiteX7-1739" fmla="*/ 12096947 w 12096947"/>
              <a:gd name="connsiteY7-1740" fmla="*/ 1047984 h 1201656"/>
              <a:gd name="connsiteX8-1741" fmla="*/ 10545692 w 12096947"/>
              <a:gd name="connsiteY8-1742" fmla="*/ 609566 h 1201656"/>
              <a:gd name="connsiteX9-1743" fmla="*/ 9424946 w 12096947"/>
              <a:gd name="connsiteY9-1744" fmla="*/ 1055102 h 1201656"/>
              <a:gd name="connsiteX10-1745" fmla="*/ 8016007 w 12096947"/>
              <a:gd name="connsiteY10-1746" fmla="*/ 634317 h 1201656"/>
              <a:gd name="connsiteX11-1747" fmla="*/ 6585721 w 12096947"/>
              <a:gd name="connsiteY11-1748" fmla="*/ 956096 h 1201656"/>
              <a:gd name="connsiteX12-1749" fmla="*/ 5251499 w 12096947"/>
              <a:gd name="connsiteY12-1750" fmla="*/ 659070 h 1201656"/>
              <a:gd name="connsiteX13-1751" fmla="*/ 3511673 w 12096947"/>
              <a:gd name="connsiteY13-1752" fmla="*/ 1178865 h 1201656"/>
              <a:gd name="connsiteX14-1753" fmla="*/ 1793195 w 12096947"/>
              <a:gd name="connsiteY14-1754" fmla="*/ 1067481 h 1201656"/>
              <a:gd name="connsiteX15-1755" fmla="*/ 0 w 12096947"/>
              <a:gd name="connsiteY15-1756" fmla="*/ 1047984 h 1201656"/>
              <a:gd name="connsiteX16-1757" fmla="*/ 0 w 12096947"/>
              <a:gd name="connsiteY16-1758" fmla="*/ 168870 h 1201656"/>
              <a:gd name="connsiteX0-1759" fmla="*/ 0 w 12096947"/>
              <a:gd name="connsiteY0-1760" fmla="*/ 168870 h 1201656"/>
              <a:gd name="connsiteX1-1761" fmla="*/ 1613061 w 12096947"/>
              <a:gd name="connsiteY1-1762" fmla="*/ 54814 h 1201656"/>
              <a:gd name="connsiteX2-1763" fmla="*/ 4206743 w 12096947"/>
              <a:gd name="connsiteY2-1764" fmla="*/ 67901 h 1201656"/>
              <a:gd name="connsiteX3-1765" fmla="*/ 7100047 w 12096947"/>
              <a:gd name="connsiteY3-1766" fmla="*/ 17997 h 1201656"/>
              <a:gd name="connsiteX4-1767" fmla="*/ 9509759 w 12096947"/>
              <a:gd name="connsiteY4-1768" fmla="*/ 190120 h 1201656"/>
              <a:gd name="connsiteX5-1769" fmla="*/ 10470975 w 12096947"/>
              <a:gd name="connsiteY5-1770" fmla="*/ 371829 h 1201656"/>
              <a:gd name="connsiteX6-1771" fmla="*/ 12086273 w 12096947"/>
              <a:gd name="connsiteY6-1772" fmla="*/ 248717 h 1201656"/>
              <a:gd name="connsiteX7-1773" fmla="*/ 12096947 w 12096947"/>
              <a:gd name="connsiteY7-1774" fmla="*/ 849967 h 1201656"/>
              <a:gd name="connsiteX8-1775" fmla="*/ 10545692 w 12096947"/>
              <a:gd name="connsiteY8-1776" fmla="*/ 609566 h 1201656"/>
              <a:gd name="connsiteX9-1777" fmla="*/ 9424946 w 12096947"/>
              <a:gd name="connsiteY9-1778" fmla="*/ 1055102 h 1201656"/>
              <a:gd name="connsiteX10-1779" fmla="*/ 8016007 w 12096947"/>
              <a:gd name="connsiteY10-1780" fmla="*/ 634317 h 1201656"/>
              <a:gd name="connsiteX11-1781" fmla="*/ 6585721 w 12096947"/>
              <a:gd name="connsiteY11-1782" fmla="*/ 956096 h 1201656"/>
              <a:gd name="connsiteX12-1783" fmla="*/ 5251499 w 12096947"/>
              <a:gd name="connsiteY12-1784" fmla="*/ 659070 h 1201656"/>
              <a:gd name="connsiteX13-1785" fmla="*/ 3511673 w 12096947"/>
              <a:gd name="connsiteY13-1786" fmla="*/ 1178865 h 1201656"/>
              <a:gd name="connsiteX14-1787" fmla="*/ 1793195 w 12096947"/>
              <a:gd name="connsiteY14-1788" fmla="*/ 1067481 h 1201656"/>
              <a:gd name="connsiteX15-1789" fmla="*/ 0 w 12096947"/>
              <a:gd name="connsiteY15-1790" fmla="*/ 1047984 h 1201656"/>
              <a:gd name="connsiteX16-1791" fmla="*/ 0 w 12096947"/>
              <a:gd name="connsiteY16-1792" fmla="*/ 168870 h 1201656"/>
              <a:gd name="connsiteX0-1793" fmla="*/ 0 w 12096947"/>
              <a:gd name="connsiteY0-1794" fmla="*/ 168870 h 1201656"/>
              <a:gd name="connsiteX1-1795" fmla="*/ 1613061 w 12096947"/>
              <a:gd name="connsiteY1-1796" fmla="*/ 54814 h 1201656"/>
              <a:gd name="connsiteX2-1797" fmla="*/ 4206743 w 12096947"/>
              <a:gd name="connsiteY2-1798" fmla="*/ 67901 h 1201656"/>
              <a:gd name="connsiteX3-1799" fmla="*/ 7100047 w 12096947"/>
              <a:gd name="connsiteY3-1800" fmla="*/ 17997 h 1201656"/>
              <a:gd name="connsiteX4-1801" fmla="*/ 9509759 w 12096947"/>
              <a:gd name="connsiteY4-1802" fmla="*/ 190120 h 1201656"/>
              <a:gd name="connsiteX5-1803" fmla="*/ 10470975 w 12096947"/>
              <a:gd name="connsiteY5-1804" fmla="*/ 371829 h 1201656"/>
              <a:gd name="connsiteX6-1805" fmla="*/ 12086273 w 12096947"/>
              <a:gd name="connsiteY6-1806" fmla="*/ 248717 h 1201656"/>
              <a:gd name="connsiteX7-1807" fmla="*/ 12096947 w 12096947"/>
              <a:gd name="connsiteY7-1808" fmla="*/ 849967 h 1201656"/>
              <a:gd name="connsiteX8-1809" fmla="*/ 10545692 w 12096947"/>
              <a:gd name="connsiteY8-1810" fmla="*/ 609566 h 1201656"/>
              <a:gd name="connsiteX9-1811" fmla="*/ 9424946 w 12096947"/>
              <a:gd name="connsiteY9-1812" fmla="*/ 1055102 h 1201656"/>
              <a:gd name="connsiteX10-1813" fmla="*/ 8016007 w 12096947"/>
              <a:gd name="connsiteY10-1814" fmla="*/ 634317 h 1201656"/>
              <a:gd name="connsiteX11-1815" fmla="*/ 6585721 w 12096947"/>
              <a:gd name="connsiteY11-1816" fmla="*/ 956096 h 1201656"/>
              <a:gd name="connsiteX12-1817" fmla="*/ 5251499 w 12096947"/>
              <a:gd name="connsiteY12-1818" fmla="*/ 659070 h 1201656"/>
              <a:gd name="connsiteX13-1819" fmla="*/ 3511673 w 12096947"/>
              <a:gd name="connsiteY13-1820" fmla="*/ 1178865 h 1201656"/>
              <a:gd name="connsiteX14-1821" fmla="*/ 1793195 w 12096947"/>
              <a:gd name="connsiteY14-1822" fmla="*/ 1067481 h 1201656"/>
              <a:gd name="connsiteX15-1823" fmla="*/ 0 w 12096947"/>
              <a:gd name="connsiteY15-1824" fmla="*/ 1047984 h 1201656"/>
              <a:gd name="connsiteX16-1825" fmla="*/ 0 w 12096947"/>
              <a:gd name="connsiteY16-1826" fmla="*/ 168870 h 1201656"/>
              <a:gd name="connsiteX0-1827" fmla="*/ 0 w 12096947"/>
              <a:gd name="connsiteY0-1828" fmla="*/ 168870 h 1179078"/>
              <a:gd name="connsiteX1-1829" fmla="*/ 1613061 w 12096947"/>
              <a:gd name="connsiteY1-1830" fmla="*/ 54814 h 1179078"/>
              <a:gd name="connsiteX2-1831" fmla="*/ 4206743 w 12096947"/>
              <a:gd name="connsiteY2-1832" fmla="*/ 67901 h 1179078"/>
              <a:gd name="connsiteX3-1833" fmla="*/ 7100047 w 12096947"/>
              <a:gd name="connsiteY3-1834" fmla="*/ 17997 h 1179078"/>
              <a:gd name="connsiteX4-1835" fmla="*/ 9509759 w 12096947"/>
              <a:gd name="connsiteY4-1836" fmla="*/ 190120 h 1179078"/>
              <a:gd name="connsiteX5-1837" fmla="*/ 10470975 w 12096947"/>
              <a:gd name="connsiteY5-1838" fmla="*/ 371829 h 1179078"/>
              <a:gd name="connsiteX6-1839" fmla="*/ 12086273 w 12096947"/>
              <a:gd name="connsiteY6-1840" fmla="*/ 248717 h 1179078"/>
              <a:gd name="connsiteX7-1841" fmla="*/ 12096947 w 12096947"/>
              <a:gd name="connsiteY7-1842" fmla="*/ 849967 h 1179078"/>
              <a:gd name="connsiteX8-1843" fmla="*/ 10545692 w 12096947"/>
              <a:gd name="connsiteY8-1844" fmla="*/ 609566 h 1179078"/>
              <a:gd name="connsiteX9-1845" fmla="*/ 9424946 w 12096947"/>
              <a:gd name="connsiteY9-1846" fmla="*/ 1055102 h 1179078"/>
              <a:gd name="connsiteX10-1847" fmla="*/ 8016007 w 12096947"/>
              <a:gd name="connsiteY10-1848" fmla="*/ 634317 h 1179078"/>
              <a:gd name="connsiteX11-1849" fmla="*/ 6585721 w 12096947"/>
              <a:gd name="connsiteY11-1850" fmla="*/ 956096 h 1179078"/>
              <a:gd name="connsiteX12-1851" fmla="*/ 5251499 w 12096947"/>
              <a:gd name="connsiteY12-1852" fmla="*/ 659070 h 1179078"/>
              <a:gd name="connsiteX13-1853" fmla="*/ 3511673 w 12096947"/>
              <a:gd name="connsiteY13-1854" fmla="*/ 1178865 h 1179078"/>
              <a:gd name="connsiteX14-1855" fmla="*/ 1793195 w 12096947"/>
              <a:gd name="connsiteY14-1856" fmla="*/ 1067481 h 1179078"/>
              <a:gd name="connsiteX15-1857" fmla="*/ 0 w 12096947"/>
              <a:gd name="connsiteY15-1858" fmla="*/ 1047984 h 1179078"/>
              <a:gd name="connsiteX16-1859" fmla="*/ 0 w 12096947"/>
              <a:gd name="connsiteY16-1860" fmla="*/ 168870 h 1179078"/>
              <a:gd name="connsiteX0-1861" fmla="*/ 0 w 12096947"/>
              <a:gd name="connsiteY0-1862" fmla="*/ 168870 h 1120951"/>
              <a:gd name="connsiteX1-1863" fmla="*/ 1613061 w 12096947"/>
              <a:gd name="connsiteY1-1864" fmla="*/ 54814 h 1120951"/>
              <a:gd name="connsiteX2-1865" fmla="*/ 4206743 w 12096947"/>
              <a:gd name="connsiteY2-1866" fmla="*/ 67901 h 1120951"/>
              <a:gd name="connsiteX3-1867" fmla="*/ 7100047 w 12096947"/>
              <a:gd name="connsiteY3-1868" fmla="*/ 17997 h 1120951"/>
              <a:gd name="connsiteX4-1869" fmla="*/ 9509759 w 12096947"/>
              <a:gd name="connsiteY4-1870" fmla="*/ 190120 h 1120951"/>
              <a:gd name="connsiteX5-1871" fmla="*/ 10470975 w 12096947"/>
              <a:gd name="connsiteY5-1872" fmla="*/ 371829 h 1120951"/>
              <a:gd name="connsiteX6-1873" fmla="*/ 12086273 w 12096947"/>
              <a:gd name="connsiteY6-1874" fmla="*/ 248717 h 1120951"/>
              <a:gd name="connsiteX7-1875" fmla="*/ 12096947 w 12096947"/>
              <a:gd name="connsiteY7-1876" fmla="*/ 849967 h 1120951"/>
              <a:gd name="connsiteX8-1877" fmla="*/ 10545692 w 12096947"/>
              <a:gd name="connsiteY8-1878" fmla="*/ 609566 h 1120951"/>
              <a:gd name="connsiteX9-1879" fmla="*/ 9424946 w 12096947"/>
              <a:gd name="connsiteY9-1880" fmla="*/ 1055102 h 1120951"/>
              <a:gd name="connsiteX10-1881" fmla="*/ 8016007 w 12096947"/>
              <a:gd name="connsiteY10-1882" fmla="*/ 634317 h 1120951"/>
              <a:gd name="connsiteX11-1883" fmla="*/ 6585721 w 12096947"/>
              <a:gd name="connsiteY11-1884" fmla="*/ 956096 h 1120951"/>
              <a:gd name="connsiteX12-1885" fmla="*/ 5251499 w 12096947"/>
              <a:gd name="connsiteY12-1886" fmla="*/ 659070 h 1120951"/>
              <a:gd name="connsiteX13-1887" fmla="*/ 3532276 w 12096947"/>
              <a:gd name="connsiteY13-1888" fmla="*/ 1120707 h 1120951"/>
              <a:gd name="connsiteX14-1889" fmla="*/ 1793195 w 12096947"/>
              <a:gd name="connsiteY14-1890" fmla="*/ 1067481 h 1120951"/>
              <a:gd name="connsiteX15-1891" fmla="*/ 0 w 12096947"/>
              <a:gd name="connsiteY15-1892" fmla="*/ 1047984 h 1120951"/>
              <a:gd name="connsiteX16-1893" fmla="*/ 0 w 12096947"/>
              <a:gd name="connsiteY16-1894" fmla="*/ 168870 h 1120951"/>
              <a:gd name="connsiteX0-1895" fmla="*/ 0 w 12096947"/>
              <a:gd name="connsiteY0-1896" fmla="*/ 168870 h 1127953"/>
              <a:gd name="connsiteX1-1897" fmla="*/ 1613061 w 12096947"/>
              <a:gd name="connsiteY1-1898" fmla="*/ 54814 h 1127953"/>
              <a:gd name="connsiteX2-1899" fmla="*/ 4206743 w 12096947"/>
              <a:gd name="connsiteY2-1900" fmla="*/ 67901 h 1127953"/>
              <a:gd name="connsiteX3-1901" fmla="*/ 7100047 w 12096947"/>
              <a:gd name="connsiteY3-1902" fmla="*/ 17997 h 1127953"/>
              <a:gd name="connsiteX4-1903" fmla="*/ 9509759 w 12096947"/>
              <a:gd name="connsiteY4-1904" fmla="*/ 190120 h 1127953"/>
              <a:gd name="connsiteX5-1905" fmla="*/ 10470975 w 12096947"/>
              <a:gd name="connsiteY5-1906" fmla="*/ 371829 h 1127953"/>
              <a:gd name="connsiteX6-1907" fmla="*/ 12086273 w 12096947"/>
              <a:gd name="connsiteY6-1908" fmla="*/ 248717 h 1127953"/>
              <a:gd name="connsiteX7-1909" fmla="*/ 12096947 w 12096947"/>
              <a:gd name="connsiteY7-1910" fmla="*/ 849967 h 1127953"/>
              <a:gd name="connsiteX8-1911" fmla="*/ 10545692 w 12096947"/>
              <a:gd name="connsiteY8-1912" fmla="*/ 609566 h 1127953"/>
              <a:gd name="connsiteX9-1913" fmla="*/ 9424946 w 12096947"/>
              <a:gd name="connsiteY9-1914" fmla="*/ 1055102 h 1127953"/>
              <a:gd name="connsiteX10-1915" fmla="*/ 8016007 w 12096947"/>
              <a:gd name="connsiteY10-1916" fmla="*/ 634317 h 1127953"/>
              <a:gd name="connsiteX11-1917" fmla="*/ 6585721 w 12096947"/>
              <a:gd name="connsiteY11-1918" fmla="*/ 956096 h 1127953"/>
              <a:gd name="connsiteX12-1919" fmla="*/ 5251499 w 12096947"/>
              <a:gd name="connsiteY12-1920" fmla="*/ 659070 h 1127953"/>
              <a:gd name="connsiteX13-1921" fmla="*/ 3532276 w 12096947"/>
              <a:gd name="connsiteY13-1922" fmla="*/ 1120707 h 1127953"/>
              <a:gd name="connsiteX14-1923" fmla="*/ 1793195 w 12096947"/>
              <a:gd name="connsiteY14-1924" fmla="*/ 1067481 h 1127953"/>
              <a:gd name="connsiteX15-1925" fmla="*/ 0 w 12096947"/>
              <a:gd name="connsiteY15-1926" fmla="*/ 1047984 h 1127953"/>
              <a:gd name="connsiteX16-1927" fmla="*/ 0 w 12096947"/>
              <a:gd name="connsiteY16-1928" fmla="*/ 168870 h 1127953"/>
              <a:gd name="connsiteX0-1929" fmla="*/ 0 w 12096947"/>
              <a:gd name="connsiteY0-1930" fmla="*/ 168870 h 1127953"/>
              <a:gd name="connsiteX1-1931" fmla="*/ 1613061 w 12096947"/>
              <a:gd name="connsiteY1-1932" fmla="*/ 54814 h 1127953"/>
              <a:gd name="connsiteX2-1933" fmla="*/ 4206743 w 12096947"/>
              <a:gd name="connsiteY2-1934" fmla="*/ 67901 h 1127953"/>
              <a:gd name="connsiteX3-1935" fmla="*/ 7100047 w 12096947"/>
              <a:gd name="connsiteY3-1936" fmla="*/ 17997 h 1127953"/>
              <a:gd name="connsiteX4-1937" fmla="*/ 9509759 w 12096947"/>
              <a:gd name="connsiteY4-1938" fmla="*/ 190120 h 1127953"/>
              <a:gd name="connsiteX5-1939" fmla="*/ 10470975 w 12096947"/>
              <a:gd name="connsiteY5-1940" fmla="*/ 371829 h 1127953"/>
              <a:gd name="connsiteX6-1941" fmla="*/ 12086273 w 12096947"/>
              <a:gd name="connsiteY6-1942" fmla="*/ 248717 h 1127953"/>
              <a:gd name="connsiteX7-1943" fmla="*/ 12096947 w 12096947"/>
              <a:gd name="connsiteY7-1944" fmla="*/ 849967 h 1127953"/>
              <a:gd name="connsiteX8-1945" fmla="*/ 10545692 w 12096947"/>
              <a:gd name="connsiteY8-1946" fmla="*/ 609566 h 1127953"/>
              <a:gd name="connsiteX9-1947" fmla="*/ 9424946 w 12096947"/>
              <a:gd name="connsiteY9-1948" fmla="*/ 1055102 h 1127953"/>
              <a:gd name="connsiteX10-1949" fmla="*/ 8016007 w 12096947"/>
              <a:gd name="connsiteY10-1950" fmla="*/ 634317 h 1127953"/>
              <a:gd name="connsiteX11-1951" fmla="*/ 6585721 w 12096947"/>
              <a:gd name="connsiteY11-1952" fmla="*/ 956096 h 1127953"/>
              <a:gd name="connsiteX12-1953" fmla="*/ 5251499 w 12096947"/>
              <a:gd name="connsiteY12-1954" fmla="*/ 659070 h 1127953"/>
              <a:gd name="connsiteX13-1955" fmla="*/ 3532276 w 12096947"/>
              <a:gd name="connsiteY13-1956" fmla="*/ 1120707 h 1127953"/>
              <a:gd name="connsiteX14-1957" fmla="*/ 1793195 w 12096947"/>
              <a:gd name="connsiteY14-1958" fmla="*/ 1067481 h 1127953"/>
              <a:gd name="connsiteX15-1959" fmla="*/ 0 w 12096947"/>
              <a:gd name="connsiteY15-1960" fmla="*/ 1047984 h 1127953"/>
              <a:gd name="connsiteX16-1961" fmla="*/ 0 w 12096947"/>
              <a:gd name="connsiteY16-1962" fmla="*/ 168870 h 1127953"/>
              <a:gd name="connsiteX0-1963" fmla="*/ 0 w 12096947"/>
              <a:gd name="connsiteY0-1964" fmla="*/ 168870 h 1129738"/>
              <a:gd name="connsiteX1-1965" fmla="*/ 1613061 w 12096947"/>
              <a:gd name="connsiteY1-1966" fmla="*/ 54814 h 1129738"/>
              <a:gd name="connsiteX2-1967" fmla="*/ 4206743 w 12096947"/>
              <a:gd name="connsiteY2-1968" fmla="*/ 67901 h 1129738"/>
              <a:gd name="connsiteX3-1969" fmla="*/ 7100047 w 12096947"/>
              <a:gd name="connsiteY3-1970" fmla="*/ 17997 h 1129738"/>
              <a:gd name="connsiteX4-1971" fmla="*/ 9509759 w 12096947"/>
              <a:gd name="connsiteY4-1972" fmla="*/ 190120 h 1129738"/>
              <a:gd name="connsiteX5-1973" fmla="*/ 10470975 w 12096947"/>
              <a:gd name="connsiteY5-1974" fmla="*/ 371829 h 1129738"/>
              <a:gd name="connsiteX6-1975" fmla="*/ 12086273 w 12096947"/>
              <a:gd name="connsiteY6-1976" fmla="*/ 248717 h 1129738"/>
              <a:gd name="connsiteX7-1977" fmla="*/ 12096947 w 12096947"/>
              <a:gd name="connsiteY7-1978" fmla="*/ 849967 h 1129738"/>
              <a:gd name="connsiteX8-1979" fmla="*/ 10545692 w 12096947"/>
              <a:gd name="connsiteY8-1980" fmla="*/ 609566 h 1129738"/>
              <a:gd name="connsiteX9-1981" fmla="*/ 9424946 w 12096947"/>
              <a:gd name="connsiteY9-1982" fmla="*/ 1055102 h 1129738"/>
              <a:gd name="connsiteX10-1983" fmla="*/ 8016007 w 12096947"/>
              <a:gd name="connsiteY10-1984" fmla="*/ 634317 h 1129738"/>
              <a:gd name="connsiteX11-1985" fmla="*/ 6585721 w 12096947"/>
              <a:gd name="connsiteY11-1986" fmla="*/ 956096 h 1129738"/>
              <a:gd name="connsiteX12-1987" fmla="*/ 5251499 w 12096947"/>
              <a:gd name="connsiteY12-1988" fmla="*/ 758770 h 1129738"/>
              <a:gd name="connsiteX13-1989" fmla="*/ 3532276 w 12096947"/>
              <a:gd name="connsiteY13-1990" fmla="*/ 1120707 h 1129738"/>
              <a:gd name="connsiteX14-1991" fmla="*/ 1793195 w 12096947"/>
              <a:gd name="connsiteY14-1992" fmla="*/ 1067481 h 1129738"/>
              <a:gd name="connsiteX15-1993" fmla="*/ 0 w 12096947"/>
              <a:gd name="connsiteY15-1994" fmla="*/ 1047984 h 1129738"/>
              <a:gd name="connsiteX16-1995" fmla="*/ 0 w 12096947"/>
              <a:gd name="connsiteY16-1996" fmla="*/ 168870 h 1129738"/>
              <a:gd name="connsiteX0-1997" fmla="*/ 0 w 12096947"/>
              <a:gd name="connsiteY0-1998" fmla="*/ 168870 h 1129738"/>
              <a:gd name="connsiteX1-1999" fmla="*/ 1613061 w 12096947"/>
              <a:gd name="connsiteY1-2000" fmla="*/ 54814 h 1129738"/>
              <a:gd name="connsiteX2-2001" fmla="*/ 4206743 w 12096947"/>
              <a:gd name="connsiteY2-2002" fmla="*/ 67901 h 1129738"/>
              <a:gd name="connsiteX3-2003" fmla="*/ 7100047 w 12096947"/>
              <a:gd name="connsiteY3-2004" fmla="*/ 17997 h 1129738"/>
              <a:gd name="connsiteX4-2005" fmla="*/ 9509759 w 12096947"/>
              <a:gd name="connsiteY4-2006" fmla="*/ 190120 h 1129738"/>
              <a:gd name="connsiteX5-2007" fmla="*/ 10470975 w 12096947"/>
              <a:gd name="connsiteY5-2008" fmla="*/ 371829 h 1129738"/>
              <a:gd name="connsiteX6-2009" fmla="*/ 12086273 w 12096947"/>
              <a:gd name="connsiteY6-2010" fmla="*/ 248717 h 1129738"/>
              <a:gd name="connsiteX7-2011" fmla="*/ 12096947 w 12096947"/>
              <a:gd name="connsiteY7-2012" fmla="*/ 849967 h 1129738"/>
              <a:gd name="connsiteX8-2013" fmla="*/ 10545692 w 12096947"/>
              <a:gd name="connsiteY8-2014" fmla="*/ 609566 h 1129738"/>
              <a:gd name="connsiteX9-2015" fmla="*/ 9424946 w 12096947"/>
              <a:gd name="connsiteY9-2016" fmla="*/ 1055102 h 1129738"/>
              <a:gd name="connsiteX10-2017" fmla="*/ 8016007 w 12096947"/>
              <a:gd name="connsiteY10-2018" fmla="*/ 634317 h 1129738"/>
              <a:gd name="connsiteX11-2019" fmla="*/ 6585721 w 12096947"/>
              <a:gd name="connsiteY11-2020" fmla="*/ 956096 h 1129738"/>
              <a:gd name="connsiteX12-2021" fmla="*/ 5251499 w 12096947"/>
              <a:gd name="connsiteY12-2022" fmla="*/ 758770 h 1129738"/>
              <a:gd name="connsiteX13-2023" fmla="*/ 3532276 w 12096947"/>
              <a:gd name="connsiteY13-2024" fmla="*/ 1120707 h 1129738"/>
              <a:gd name="connsiteX14-2025" fmla="*/ 1793195 w 12096947"/>
              <a:gd name="connsiteY14-2026" fmla="*/ 1067481 h 1129738"/>
              <a:gd name="connsiteX15-2027" fmla="*/ 0 w 12096947"/>
              <a:gd name="connsiteY15-2028" fmla="*/ 1047984 h 1129738"/>
              <a:gd name="connsiteX16-2029" fmla="*/ 0 w 12096947"/>
              <a:gd name="connsiteY16-2030" fmla="*/ 168870 h 1129738"/>
              <a:gd name="connsiteX0-2031" fmla="*/ 0 w 12096947"/>
              <a:gd name="connsiteY0-2032" fmla="*/ 168870 h 1127760"/>
              <a:gd name="connsiteX1-2033" fmla="*/ 1613061 w 12096947"/>
              <a:gd name="connsiteY1-2034" fmla="*/ 54814 h 1127760"/>
              <a:gd name="connsiteX2-2035" fmla="*/ 4206743 w 12096947"/>
              <a:gd name="connsiteY2-2036" fmla="*/ 67901 h 1127760"/>
              <a:gd name="connsiteX3-2037" fmla="*/ 7100047 w 12096947"/>
              <a:gd name="connsiteY3-2038" fmla="*/ 17997 h 1127760"/>
              <a:gd name="connsiteX4-2039" fmla="*/ 9509759 w 12096947"/>
              <a:gd name="connsiteY4-2040" fmla="*/ 190120 h 1127760"/>
              <a:gd name="connsiteX5-2041" fmla="*/ 10470975 w 12096947"/>
              <a:gd name="connsiteY5-2042" fmla="*/ 371829 h 1127760"/>
              <a:gd name="connsiteX6-2043" fmla="*/ 12086273 w 12096947"/>
              <a:gd name="connsiteY6-2044" fmla="*/ 248717 h 1127760"/>
              <a:gd name="connsiteX7-2045" fmla="*/ 12096947 w 12096947"/>
              <a:gd name="connsiteY7-2046" fmla="*/ 849967 h 1127760"/>
              <a:gd name="connsiteX8-2047" fmla="*/ 10545692 w 12096947"/>
              <a:gd name="connsiteY8-2048" fmla="*/ 609566 h 1127760"/>
              <a:gd name="connsiteX9-2049" fmla="*/ 9424946 w 12096947"/>
              <a:gd name="connsiteY9-2050" fmla="*/ 1055102 h 1127760"/>
              <a:gd name="connsiteX10-2051" fmla="*/ 8016007 w 12096947"/>
              <a:gd name="connsiteY10-2052" fmla="*/ 634317 h 1127760"/>
              <a:gd name="connsiteX11-2053" fmla="*/ 6585721 w 12096947"/>
              <a:gd name="connsiteY11-2054" fmla="*/ 956096 h 1127760"/>
              <a:gd name="connsiteX12-2055" fmla="*/ 5251499 w 12096947"/>
              <a:gd name="connsiteY12-2056" fmla="*/ 758770 h 1127760"/>
              <a:gd name="connsiteX13-2057" fmla="*/ 3532276 w 12096947"/>
              <a:gd name="connsiteY13-2058" fmla="*/ 1120707 h 1127760"/>
              <a:gd name="connsiteX14-2059" fmla="*/ 1793195 w 12096947"/>
              <a:gd name="connsiteY14-2060" fmla="*/ 1067481 h 1127760"/>
              <a:gd name="connsiteX15-2061" fmla="*/ 0 w 12096947"/>
              <a:gd name="connsiteY15-2062" fmla="*/ 1047984 h 1127760"/>
              <a:gd name="connsiteX16-2063" fmla="*/ 0 w 12096947"/>
              <a:gd name="connsiteY16-2064" fmla="*/ 168870 h 1127760"/>
              <a:gd name="connsiteX0-2065" fmla="*/ 0 w 12096947"/>
              <a:gd name="connsiteY0-2066" fmla="*/ 168870 h 1127760"/>
              <a:gd name="connsiteX1-2067" fmla="*/ 1613061 w 12096947"/>
              <a:gd name="connsiteY1-2068" fmla="*/ 54814 h 1127760"/>
              <a:gd name="connsiteX2-2069" fmla="*/ 4206743 w 12096947"/>
              <a:gd name="connsiteY2-2070" fmla="*/ 67901 h 1127760"/>
              <a:gd name="connsiteX3-2071" fmla="*/ 7100047 w 12096947"/>
              <a:gd name="connsiteY3-2072" fmla="*/ 17997 h 1127760"/>
              <a:gd name="connsiteX4-2073" fmla="*/ 9509759 w 12096947"/>
              <a:gd name="connsiteY4-2074" fmla="*/ 190120 h 1127760"/>
              <a:gd name="connsiteX5-2075" fmla="*/ 10470975 w 12096947"/>
              <a:gd name="connsiteY5-2076" fmla="*/ 371829 h 1127760"/>
              <a:gd name="connsiteX6-2077" fmla="*/ 12086273 w 12096947"/>
              <a:gd name="connsiteY6-2078" fmla="*/ 248717 h 1127760"/>
              <a:gd name="connsiteX7-2079" fmla="*/ 12096947 w 12096947"/>
              <a:gd name="connsiteY7-2080" fmla="*/ 849967 h 1127760"/>
              <a:gd name="connsiteX8-2081" fmla="*/ 10545692 w 12096947"/>
              <a:gd name="connsiteY8-2082" fmla="*/ 609566 h 1127760"/>
              <a:gd name="connsiteX9-2083" fmla="*/ 9424946 w 12096947"/>
              <a:gd name="connsiteY9-2084" fmla="*/ 1055102 h 1127760"/>
              <a:gd name="connsiteX10-2085" fmla="*/ 8016007 w 12096947"/>
              <a:gd name="connsiteY10-2086" fmla="*/ 758943 h 1127760"/>
              <a:gd name="connsiteX11-2087" fmla="*/ 6585721 w 12096947"/>
              <a:gd name="connsiteY11-2088" fmla="*/ 956096 h 1127760"/>
              <a:gd name="connsiteX12-2089" fmla="*/ 5251499 w 12096947"/>
              <a:gd name="connsiteY12-2090" fmla="*/ 758770 h 1127760"/>
              <a:gd name="connsiteX13-2091" fmla="*/ 3532276 w 12096947"/>
              <a:gd name="connsiteY13-2092" fmla="*/ 1120707 h 1127760"/>
              <a:gd name="connsiteX14-2093" fmla="*/ 1793195 w 12096947"/>
              <a:gd name="connsiteY14-2094" fmla="*/ 1067481 h 1127760"/>
              <a:gd name="connsiteX15-2095" fmla="*/ 0 w 12096947"/>
              <a:gd name="connsiteY15-2096" fmla="*/ 1047984 h 1127760"/>
              <a:gd name="connsiteX16-2097" fmla="*/ 0 w 12096947"/>
              <a:gd name="connsiteY16-2098" fmla="*/ 168870 h 1127760"/>
              <a:gd name="connsiteX0-2099" fmla="*/ 0 w 12096947"/>
              <a:gd name="connsiteY0-2100" fmla="*/ 168870 h 1127760"/>
              <a:gd name="connsiteX1-2101" fmla="*/ 1613061 w 12096947"/>
              <a:gd name="connsiteY1-2102" fmla="*/ 54814 h 1127760"/>
              <a:gd name="connsiteX2-2103" fmla="*/ 4206743 w 12096947"/>
              <a:gd name="connsiteY2-2104" fmla="*/ 67901 h 1127760"/>
              <a:gd name="connsiteX3-2105" fmla="*/ 7100047 w 12096947"/>
              <a:gd name="connsiteY3-2106" fmla="*/ 17997 h 1127760"/>
              <a:gd name="connsiteX4-2107" fmla="*/ 9509759 w 12096947"/>
              <a:gd name="connsiteY4-2108" fmla="*/ 190120 h 1127760"/>
              <a:gd name="connsiteX5-2109" fmla="*/ 10470975 w 12096947"/>
              <a:gd name="connsiteY5-2110" fmla="*/ 371829 h 1127760"/>
              <a:gd name="connsiteX6-2111" fmla="*/ 12086273 w 12096947"/>
              <a:gd name="connsiteY6-2112" fmla="*/ 248717 h 1127760"/>
              <a:gd name="connsiteX7-2113" fmla="*/ 12096947 w 12096947"/>
              <a:gd name="connsiteY7-2114" fmla="*/ 849967 h 1127760"/>
              <a:gd name="connsiteX8-2115" fmla="*/ 10555994 w 12096947"/>
              <a:gd name="connsiteY8-2116" fmla="*/ 725883 h 1127760"/>
              <a:gd name="connsiteX9-2117" fmla="*/ 9424946 w 12096947"/>
              <a:gd name="connsiteY9-2118" fmla="*/ 1055102 h 1127760"/>
              <a:gd name="connsiteX10-2119" fmla="*/ 8016007 w 12096947"/>
              <a:gd name="connsiteY10-2120" fmla="*/ 758943 h 1127760"/>
              <a:gd name="connsiteX11-2121" fmla="*/ 6585721 w 12096947"/>
              <a:gd name="connsiteY11-2122" fmla="*/ 956096 h 1127760"/>
              <a:gd name="connsiteX12-2123" fmla="*/ 5251499 w 12096947"/>
              <a:gd name="connsiteY12-2124" fmla="*/ 758770 h 1127760"/>
              <a:gd name="connsiteX13-2125" fmla="*/ 3532276 w 12096947"/>
              <a:gd name="connsiteY13-2126" fmla="*/ 1120707 h 1127760"/>
              <a:gd name="connsiteX14-2127" fmla="*/ 1793195 w 12096947"/>
              <a:gd name="connsiteY14-2128" fmla="*/ 1067481 h 1127760"/>
              <a:gd name="connsiteX15-2129" fmla="*/ 0 w 12096947"/>
              <a:gd name="connsiteY15-2130" fmla="*/ 1047984 h 1127760"/>
              <a:gd name="connsiteX16-2131" fmla="*/ 0 w 12096947"/>
              <a:gd name="connsiteY16-2132" fmla="*/ 168870 h 1127760"/>
              <a:gd name="connsiteX0-2133" fmla="*/ 0 w 12096947"/>
              <a:gd name="connsiteY0-2134" fmla="*/ 168870 h 1127760"/>
              <a:gd name="connsiteX1-2135" fmla="*/ 1613061 w 12096947"/>
              <a:gd name="connsiteY1-2136" fmla="*/ 54814 h 1127760"/>
              <a:gd name="connsiteX2-2137" fmla="*/ 4206743 w 12096947"/>
              <a:gd name="connsiteY2-2138" fmla="*/ 67901 h 1127760"/>
              <a:gd name="connsiteX3-2139" fmla="*/ 7100047 w 12096947"/>
              <a:gd name="connsiteY3-2140" fmla="*/ 17997 h 1127760"/>
              <a:gd name="connsiteX4-2141" fmla="*/ 9509759 w 12096947"/>
              <a:gd name="connsiteY4-2142" fmla="*/ 190120 h 1127760"/>
              <a:gd name="connsiteX5-2143" fmla="*/ 10470975 w 12096947"/>
              <a:gd name="connsiteY5-2144" fmla="*/ 371829 h 1127760"/>
              <a:gd name="connsiteX6-2145" fmla="*/ 12086273 w 12096947"/>
              <a:gd name="connsiteY6-2146" fmla="*/ 248717 h 1127760"/>
              <a:gd name="connsiteX7-2147" fmla="*/ 12096947 w 12096947"/>
              <a:gd name="connsiteY7-2148" fmla="*/ 849967 h 1127760"/>
              <a:gd name="connsiteX8-2149" fmla="*/ 10442677 w 12096947"/>
              <a:gd name="connsiteY8-2150" fmla="*/ 750809 h 1127760"/>
              <a:gd name="connsiteX9-2151" fmla="*/ 9424946 w 12096947"/>
              <a:gd name="connsiteY9-2152" fmla="*/ 1055102 h 1127760"/>
              <a:gd name="connsiteX10-2153" fmla="*/ 8016007 w 12096947"/>
              <a:gd name="connsiteY10-2154" fmla="*/ 758943 h 1127760"/>
              <a:gd name="connsiteX11-2155" fmla="*/ 6585721 w 12096947"/>
              <a:gd name="connsiteY11-2156" fmla="*/ 956096 h 1127760"/>
              <a:gd name="connsiteX12-2157" fmla="*/ 5251499 w 12096947"/>
              <a:gd name="connsiteY12-2158" fmla="*/ 758770 h 1127760"/>
              <a:gd name="connsiteX13-2159" fmla="*/ 3532276 w 12096947"/>
              <a:gd name="connsiteY13-2160" fmla="*/ 1120707 h 1127760"/>
              <a:gd name="connsiteX14-2161" fmla="*/ 1793195 w 12096947"/>
              <a:gd name="connsiteY14-2162" fmla="*/ 1067481 h 1127760"/>
              <a:gd name="connsiteX15-2163" fmla="*/ 0 w 12096947"/>
              <a:gd name="connsiteY15-2164" fmla="*/ 1047984 h 1127760"/>
              <a:gd name="connsiteX16-2165" fmla="*/ 0 w 12096947"/>
              <a:gd name="connsiteY16-2166" fmla="*/ 168870 h 1127760"/>
              <a:gd name="connsiteX0-2167" fmla="*/ 0 w 12096947"/>
              <a:gd name="connsiteY0-2168" fmla="*/ 168870 h 1127760"/>
              <a:gd name="connsiteX1-2169" fmla="*/ 1613061 w 12096947"/>
              <a:gd name="connsiteY1-2170" fmla="*/ 54814 h 1127760"/>
              <a:gd name="connsiteX2-2171" fmla="*/ 4206743 w 12096947"/>
              <a:gd name="connsiteY2-2172" fmla="*/ 67901 h 1127760"/>
              <a:gd name="connsiteX3-2173" fmla="*/ 7100047 w 12096947"/>
              <a:gd name="connsiteY3-2174" fmla="*/ 17997 h 1127760"/>
              <a:gd name="connsiteX4-2175" fmla="*/ 9509759 w 12096947"/>
              <a:gd name="connsiteY4-2176" fmla="*/ 190120 h 1127760"/>
              <a:gd name="connsiteX5-2177" fmla="*/ 10470975 w 12096947"/>
              <a:gd name="connsiteY5-2178" fmla="*/ 371829 h 1127760"/>
              <a:gd name="connsiteX6-2179" fmla="*/ 12086273 w 12096947"/>
              <a:gd name="connsiteY6-2180" fmla="*/ 248717 h 1127760"/>
              <a:gd name="connsiteX7-2181" fmla="*/ 12096947 w 12096947"/>
              <a:gd name="connsiteY7-2182" fmla="*/ 849967 h 1127760"/>
              <a:gd name="connsiteX8-2183" fmla="*/ 10442677 w 12096947"/>
              <a:gd name="connsiteY8-2184" fmla="*/ 750809 h 1127760"/>
              <a:gd name="connsiteX9-2185" fmla="*/ 9424946 w 12096947"/>
              <a:gd name="connsiteY9-2186" fmla="*/ 1055102 h 1127760"/>
              <a:gd name="connsiteX10-2187" fmla="*/ 8016007 w 12096947"/>
              <a:gd name="connsiteY10-2188" fmla="*/ 758943 h 1127760"/>
              <a:gd name="connsiteX11-2189" fmla="*/ 6585721 w 12096947"/>
              <a:gd name="connsiteY11-2190" fmla="*/ 956096 h 1127760"/>
              <a:gd name="connsiteX12-2191" fmla="*/ 5251499 w 12096947"/>
              <a:gd name="connsiteY12-2192" fmla="*/ 758770 h 1127760"/>
              <a:gd name="connsiteX13-2193" fmla="*/ 3532276 w 12096947"/>
              <a:gd name="connsiteY13-2194" fmla="*/ 1120707 h 1127760"/>
              <a:gd name="connsiteX14-2195" fmla="*/ 1793195 w 12096947"/>
              <a:gd name="connsiteY14-2196" fmla="*/ 1067481 h 1127760"/>
              <a:gd name="connsiteX15-2197" fmla="*/ 0 w 12096947"/>
              <a:gd name="connsiteY15-2198" fmla="*/ 1047984 h 1127760"/>
              <a:gd name="connsiteX16-2199" fmla="*/ 0 w 12096947"/>
              <a:gd name="connsiteY16-2200" fmla="*/ 168870 h 1127760"/>
              <a:gd name="connsiteX0-2201" fmla="*/ 0 w 12086273"/>
              <a:gd name="connsiteY0-2202" fmla="*/ 168870 h 1127760"/>
              <a:gd name="connsiteX1-2203" fmla="*/ 1613061 w 12086273"/>
              <a:gd name="connsiteY1-2204" fmla="*/ 54814 h 1127760"/>
              <a:gd name="connsiteX2-2205" fmla="*/ 4206743 w 12086273"/>
              <a:gd name="connsiteY2-2206" fmla="*/ 67901 h 1127760"/>
              <a:gd name="connsiteX3-2207" fmla="*/ 7100047 w 12086273"/>
              <a:gd name="connsiteY3-2208" fmla="*/ 17997 h 1127760"/>
              <a:gd name="connsiteX4-2209" fmla="*/ 9509759 w 12086273"/>
              <a:gd name="connsiteY4-2210" fmla="*/ 190120 h 1127760"/>
              <a:gd name="connsiteX5-2211" fmla="*/ 10470975 w 12086273"/>
              <a:gd name="connsiteY5-2212" fmla="*/ 371829 h 1127760"/>
              <a:gd name="connsiteX6-2213" fmla="*/ 12086273 w 12086273"/>
              <a:gd name="connsiteY6-2214" fmla="*/ 248717 h 1127760"/>
              <a:gd name="connsiteX7-2215" fmla="*/ 12066042 w 12086273"/>
              <a:gd name="connsiteY7-2216" fmla="*/ 899817 h 1127760"/>
              <a:gd name="connsiteX8-2217" fmla="*/ 10442677 w 12086273"/>
              <a:gd name="connsiteY8-2218" fmla="*/ 750809 h 1127760"/>
              <a:gd name="connsiteX9-2219" fmla="*/ 9424946 w 12086273"/>
              <a:gd name="connsiteY9-2220" fmla="*/ 1055102 h 1127760"/>
              <a:gd name="connsiteX10-2221" fmla="*/ 8016007 w 12086273"/>
              <a:gd name="connsiteY10-2222" fmla="*/ 758943 h 1127760"/>
              <a:gd name="connsiteX11-2223" fmla="*/ 6585721 w 12086273"/>
              <a:gd name="connsiteY11-2224" fmla="*/ 956096 h 1127760"/>
              <a:gd name="connsiteX12-2225" fmla="*/ 5251499 w 12086273"/>
              <a:gd name="connsiteY12-2226" fmla="*/ 758770 h 1127760"/>
              <a:gd name="connsiteX13-2227" fmla="*/ 3532276 w 12086273"/>
              <a:gd name="connsiteY13-2228" fmla="*/ 1120707 h 1127760"/>
              <a:gd name="connsiteX14-2229" fmla="*/ 1793195 w 12086273"/>
              <a:gd name="connsiteY14-2230" fmla="*/ 1067481 h 1127760"/>
              <a:gd name="connsiteX15-2231" fmla="*/ 0 w 12086273"/>
              <a:gd name="connsiteY15-2232" fmla="*/ 1047984 h 1127760"/>
              <a:gd name="connsiteX16-2233" fmla="*/ 0 w 12086273"/>
              <a:gd name="connsiteY16-2234" fmla="*/ 168870 h 1127760"/>
              <a:gd name="connsiteX0-2235" fmla="*/ 0 w 12086273"/>
              <a:gd name="connsiteY0-2236" fmla="*/ 168870 h 1127760"/>
              <a:gd name="connsiteX1-2237" fmla="*/ 4206743 w 12086273"/>
              <a:gd name="connsiteY1-2238" fmla="*/ 67901 h 1127760"/>
              <a:gd name="connsiteX2-2239" fmla="*/ 7100047 w 12086273"/>
              <a:gd name="connsiteY2-2240" fmla="*/ 17997 h 1127760"/>
              <a:gd name="connsiteX3-2241" fmla="*/ 9509759 w 12086273"/>
              <a:gd name="connsiteY3-2242" fmla="*/ 190120 h 1127760"/>
              <a:gd name="connsiteX4-2243" fmla="*/ 10470975 w 12086273"/>
              <a:gd name="connsiteY4-2244" fmla="*/ 371829 h 1127760"/>
              <a:gd name="connsiteX5-2245" fmla="*/ 12086273 w 12086273"/>
              <a:gd name="connsiteY5-2246" fmla="*/ 248717 h 1127760"/>
              <a:gd name="connsiteX6-2247" fmla="*/ 12066042 w 12086273"/>
              <a:gd name="connsiteY6-2248" fmla="*/ 899817 h 1127760"/>
              <a:gd name="connsiteX7-2249" fmla="*/ 10442677 w 12086273"/>
              <a:gd name="connsiteY7-2250" fmla="*/ 750809 h 1127760"/>
              <a:gd name="connsiteX8-2251" fmla="*/ 9424946 w 12086273"/>
              <a:gd name="connsiteY8-2252" fmla="*/ 1055102 h 1127760"/>
              <a:gd name="connsiteX9-2253" fmla="*/ 8016007 w 12086273"/>
              <a:gd name="connsiteY9-2254" fmla="*/ 758943 h 1127760"/>
              <a:gd name="connsiteX10-2255" fmla="*/ 6585721 w 12086273"/>
              <a:gd name="connsiteY10-2256" fmla="*/ 956096 h 1127760"/>
              <a:gd name="connsiteX11-2257" fmla="*/ 5251499 w 12086273"/>
              <a:gd name="connsiteY11-2258" fmla="*/ 758770 h 1127760"/>
              <a:gd name="connsiteX12-2259" fmla="*/ 3532276 w 12086273"/>
              <a:gd name="connsiteY12-2260" fmla="*/ 1120707 h 1127760"/>
              <a:gd name="connsiteX13-2261" fmla="*/ 1793195 w 12086273"/>
              <a:gd name="connsiteY13-2262" fmla="*/ 1067481 h 1127760"/>
              <a:gd name="connsiteX14-2263" fmla="*/ 0 w 12086273"/>
              <a:gd name="connsiteY14-2264" fmla="*/ 1047984 h 1127760"/>
              <a:gd name="connsiteX15-2265" fmla="*/ 0 w 12086273"/>
              <a:gd name="connsiteY15-2266" fmla="*/ 168870 h 1127760"/>
              <a:gd name="connsiteX0-2267" fmla="*/ 0 w 12086273"/>
              <a:gd name="connsiteY0-2268" fmla="*/ 168870 h 1127760"/>
              <a:gd name="connsiteX1-2269" fmla="*/ 7100047 w 12086273"/>
              <a:gd name="connsiteY1-2270" fmla="*/ 17997 h 1127760"/>
              <a:gd name="connsiteX2-2271" fmla="*/ 9509759 w 12086273"/>
              <a:gd name="connsiteY2-2272" fmla="*/ 190120 h 1127760"/>
              <a:gd name="connsiteX3-2273" fmla="*/ 10470975 w 12086273"/>
              <a:gd name="connsiteY3-2274" fmla="*/ 371829 h 1127760"/>
              <a:gd name="connsiteX4-2275" fmla="*/ 12086273 w 12086273"/>
              <a:gd name="connsiteY4-2276" fmla="*/ 248717 h 1127760"/>
              <a:gd name="connsiteX5-2277" fmla="*/ 12066042 w 12086273"/>
              <a:gd name="connsiteY5-2278" fmla="*/ 899817 h 1127760"/>
              <a:gd name="connsiteX6-2279" fmla="*/ 10442677 w 12086273"/>
              <a:gd name="connsiteY6-2280" fmla="*/ 750809 h 1127760"/>
              <a:gd name="connsiteX7-2281" fmla="*/ 9424946 w 12086273"/>
              <a:gd name="connsiteY7-2282" fmla="*/ 1055102 h 1127760"/>
              <a:gd name="connsiteX8-2283" fmla="*/ 8016007 w 12086273"/>
              <a:gd name="connsiteY8-2284" fmla="*/ 758943 h 1127760"/>
              <a:gd name="connsiteX9-2285" fmla="*/ 6585721 w 12086273"/>
              <a:gd name="connsiteY9-2286" fmla="*/ 956096 h 1127760"/>
              <a:gd name="connsiteX10-2287" fmla="*/ 5251499 w 12086273"/>
              <a:gd name="connsiteY10-2288" fmla="*/ 758770 h 1127760"/>
              <a:gd name="connsiteX11-2289" fmla="*/ 3532276 w 12086273"/>
              <a:gd name="connsiteY11-2290" fmla="*/ 1120707 h 1127760"/>
              <a:gd name="connsiteX12-2291" fmla="*/ 1793195 w 12086273"/>
              <a:gd name="connsiteY12-2292" fmla="*/ 1067481 h 1127760"/>
              <a:gd name="connsiteX13-2293" fmla="*/ 0 w 12086273"/>
              <a:gd name="connsiteY13-2294" fmla="*/ 1047984 h 1127760"/>
              <a:gd name="connsiteX14-2295" fmla="*/ 0 w 12086273"/>
              <a:gd name="connsiteY14-2296" fmla="*/ 168870 h 1127760"/>
              <a:gd name="connsiteX0-2297" fmla="*/ 51508 w 12086273"/>
              <a:gd name="connsiteY0-2298" fmla="*/ 2727845 h 2727845"/>
              <a:gd name="connsiteX1-2299" fmla="*/ 7100047 w 12086273"/>
              <a:gd name="connsiteY1-2300" fmla="*/ 17997 h 2727845"/>
              <a:gd name="connsiteX2-2301" fmla="*/ 9509759 w 12086273"/>
              <a:gd name="connsiteY2-2302" fmla="*/ 190120 h 2727845"/>
              <a:gd name="connsiteX3-2303" fmla="*/ 10470975 w 12086273"/>
              <a:gd name="connsiteY3-2304" fmla="*/ 371829 h 2727845"/>
              <a:gd name="connsiteX4-2305" fmla="*/ 12086273 w 12086273"/>
              <a:gd name="connsiteY4-2306" fmla="*/ 248717 h 2727845"/>
              <a:gd name="connsiteX5-2307" fmla="*/ 12066042 w 12086273"/>
              <a:gd name="connsiteY5-2308" fmla="*/ 899817 h 2727845"/>
              <a:gd name="connsiteX6-2309" fmla="*/ 10442677 w 12086273"/>
              <a:gd name="connsiteY6-2310" fmla="*/ 750809 h 2727845"/>
              <a:gd name="connsiteX7-2311" fmla="*/ 9424946 w 12086273"/>
              <a:gd name="connsiteY7-2312" fmla="*/ 1055102 h 2727845"/>
              <a:gd name="connsiteX8-2313" fmla="*/ 8016007 w 12086273"/>
              <a:gd name="connsiteY8-2314" fmla="*/ 758943 h 2727845"/>
              <a:gd name="connsiteX9-2315" fmla="*/ 6585721 w 12086273"/>
              <a:gd name="connsiteY9-2316" fmla="*/ 956096 h 2727845"/>
              <a:gd name="connsiteX10-2317" fmla="*/ 5251499 w 12086273"/>
              <a:gd name="connsiteY10-2318" fmla="*/ 758770 h 2727845"/>
              <a:gd name="connsiteX11-2319" fmla="*/ 3532276 w 12086273"/>
              <a:gd name="connsiteY11-2320" fmla="*/ 1120707 h 2727845"/>
              <a:gd name="connsiteX12-2321" fmla="*/ 1793195 w 12086273"/>
              <a:gd name="connsiteY12-2322" fmla="*/ 1067481 h 2727845"/>
              <a:gd name="connsiteX13-2323" fmla="*/ 0 w 12086273"/>
              <a:gd name="connsiteY13-2324" fmla="*/ 1047984 h 2727845"/>
              <a:gd name="connsiteX14-2325" fmla="*/ 51508 w 12086273"/>
              <a:gd name="connsiteY14-2326" fmla="*/ 2727845 h 2727845"/>
              <a:gd name="connsiteX0-2327" fmla="*/ 51508 w 12086273"/>
              <a:gd name="connsiteY0-2328" fmla="*/ 2546880 h 2595407"/>
              <a:gd name="connsiteX1-2329" fmla="*/ 7615127 w 12086273"/>
              <a:gd name="connsiteY1-2330" fmla="*/ 2595408 h 2595407"/>
              <a:gd name="connsiteX2-2331" fmla="*/ 9509759 w 12086273"/>
              <a:gd name="connsiteY2-2332" fmla="*/ 9155 h 2595407"/>
              <a:gd name="connsiteX3-2333" fmla="*/ 10470975 w 12086273"/>
              <a:gd name="connsiteY3-2334" fmla="*/ 190864 h 2595407"/>
              <a:gd name="connsiteX4-2335" fmla="*/ 12086273 w 12086273"/>
              <a:gd name="connsiteY4-2336" fmla="*/ 67752 h 2595407"/>
              <a:gd name="connsiteX5-2337" fmla="*/ 12066042 w 12086273"/>
              <a:gd name="connsiteY5-2338" fmla="*/ 718852 h 2595407"/>
              <a:gd name="connsiteX6-2339" fmla="*/ 10442677 w 12086273"/>
              <a:gd name="connsiteY6-2340" fmla="*/ 569844 h 2595407"/>
              <a:gd name="connsiteX7-2341" fmla="*/ 9424946 w 12086273"/>
              <a:gd name="connsiteY7-2342" fmla="*/ 874137 h 2595407"/>
              <a:gd name="connsiteX8-2343" fmla="*/ 8016007 w 12086273"/>
              <a:gd name="connsiteY8-2344" fmla="*/ 577978 h 2595407"/>
              <a:gd name="connsiteX9-2345" fmla="*/ 6585721 w 12086273"/>
              <a:gd name="connsiteY9-2346" fmla="*/ 775131 h 2595407"/>
              <a:gd name="connsiteX10-2347" fmla="*/ 5251499 w 12086273"/>
              <a:gd name="connsiteY10-2348" fmla="*/ 577805 h 2595407"/>
              <a:gd name="connsiteX11-2349" fmla="*/ 3532276 w 12086273"/>
              <a:gd name="connsiteY11-2350" fmla="*/ 939742 h 2595407"/>
              <a:gd name="connsiteX12-2351" fmla="*/ 1793195 w 12086273"/>
              <a:gd name="connsiteY12-2352" fmla="*/ 886516 h 2595407"/>
              <a:gd name="connsiteX13-2353" fmla="*/ 0 w 12086273"/>
              <a:gd name="connsiteY13-2354" fmla="*/ 867019 h 2595407"/>
              <a:gd name="connsiteX14-2355" fmla="*/ 51508 w 12086273"/>
              <a:gd name="connsiteY14-2356" fmla="*/ 2546880 h 2595407"/>
              <a:gd name="connsiteX0-2357" fmla="*/ 51508 w 12086273"/>
              <a:gd name="connsiteY0-2358" fmla="*/ 2528069 h 3038426"/>
              <a:gd name="connsiteX1-2359" fmla="*/ 7615127 w 12086273"/>
              <a:gd name="connsiteY1-2360" fmla="*/ 2576597 h 3038426"/>
              <a:gd name="connsiteX2-2361" fmla="*/ 10694445 w 12086273"/>
              <a:gd name="connsiteY2-2362" fmla="*/ 2815187 h 3038426"/>
              <a:gd name="connsiteX3-2363" fmla="*/ 10470975 w 12086273"/>
              <a:gd name="connsiteY3-2364" fmla="*/ 172053 h 3038426"/>
              <a:gd name="connsiteX4-2365" fmla="*/ 12086273 w 12086273"/>
              <a:gd name="connsiteY4-2366" fmla="*/ 48941 h 3038426"/>
              <a:gd name="connsiteX5-2367" fmla="*/ 12066042 w 12086273"/>
              <a:gd name="connsiteY5-2368" fmla="*/ 700041 h 3038426"/>
              <a:gd name="connsiteX6-2369" fmla="*/ 10442677 w 12086273"/>
              <a:gd name="connsiteY6-2370" fmla="*/ 551033 h 3038426"/>
              <a:gd name="connsiteX7-2371" fmla="*/ 9424946 w 12086273"/>
              <a:gd name="connsiteY7-2372" fmla="*/ 855326 h 3038426"/>
              <a:gd name="connsiteX8-2373" fmla="*/ 8016007 w 12086273"/>
              <a:gd name="connsiteY8-2374" fmla="*/ 559167 h 3038426"/>
              <a:gd name="connsiteX9-2375" fmla="*/ 6585721 w 12086273"/>
              <a:gd name="connsiteY9-2376" fmla="*/ 756320 h 3038426"/>
              <a:gd name="connsiteX10-2377" fmla="*/ 5251499 w 12086273"/>
              <a:gd name="connsiteY10-2378" fmla="*/ 558994 h 3038426"/>
              <a:gd name="connsiteX11-2379" fmla="*/ 3532276 w 12086273"/>
              <a:gd name="connsiteY11-2380" fmla="*/ 920931 h 3038426"/>
              <a:gd name="connsiteX12-2381" fmla="*/ 1793195 w 12086273"/>
              <a:gd name="connsiteY12-2382" fmla="*/ 867705 h 3038426"/>
              <a:gd name="connsiteX13-2383" fmla="*/ 0 w 12086273"/>
              <a:gd name="connsiteY13-2384" fmla="*/ 848208 h 3038426"/>
              <a:gd name="connsiteX14-2385" fmla="*/ 51508 w 12086273"/>
              <a:gd name="connsiteY14-2386" fmla="*/ 2528069 h 3038426"/>
              <a:gd name="connsiteX0-2387" fmla="*/ 51508 w 12086273"/>
              <a:gd name="connsiteY0-2388" fmla="*/ 2485896 h 2996253"/>
              <a:gd name="connsiteX1-2389" fmla="*/ 7615127 w 12086273"/>
              <a:gd name="connsiteY1-2390" fmla="*/ 2534424 h 2996253"/>
              <a:gd name="connsiteX2-2391" fmla="*/ 10694445 w 12086273"/>
              <a:gd name="connsiteY2-2392" fmla="*/ 2773014 h 2996253"/>
              <a:gd name="connsiteX3-2393" fmla="*/ 11727771 w 12086273"/>
              <a:gd name="connsiteY3-2394" fmla="*/ 2655622 h 2996253"/>
              <a:gd name="connsiteX4-2395" fmla="*/ 12086273 w 12086273"/>
              <a:gd name="connsiteY4-2396" fmla="*/ 6768 h 2996253"/>
              <a:gd name="connsiteX5-2397" fmla="*/ 12066042 w 12086273"/>
              <a:gd name="connsiteY5-2398" fmla="*/ 657868 h 2996253"/>
              <a:gd name="connsiteX6-2399" fmla="*/ 10442677 w 12086273"/>
              <a:gd name="connsiteY6-2400" fmla="*/ 508860 h 2996253"/>
              <a:gd name="connsiteX7-2401" fmla="*/ 9424946 w 12086273"/>
              <a:gd name="connsiteY7-2402" fmla="*/ 813153 h 2996253"/>
              <a:gd name="connsiteX8-2403" fmla="*/ 8016007 w 12086273"/>
              <a:gd name="connsiteY8-2404" fmla="*/ 516994 h 2996253"/>
              <a:gd name="connsiteX9-2405" fmla="*/ 6585721 w 12086273"/>
              <a:gd name="connsiteY9-2406" fmla="*/ 714147 h 2996253"/>
              <a:gd name="connsiteX10-2407" fmla="*/ 5251499 w 12086273"/>
              <a:gd name="connsiteY10-2408" fmla="*/ 516821 h 2996253"/>
              <a:gd name="connsiteX11-2409" fmla="*/ 3532276 w 12086273"/>
              <a:gd name="connsiteY11-2410" fmla="*/ 878758 h 2996253"/>
              <a:gd name="connsiteX12-2411" fmla="*/ 1793195 w 12086273"/>
              <a:gd name="connsiteY12-2412" fmla="*/ 825532 h 2996253"/>
              <a:gd name="connsiteX13-2413" fmla="*/ 0 w 12086273"/>
              <a:gd name="connsiteY13-2414" fmla="*/ 806035 h 2996253"/>
              <a:gd name="connsiteX14-2415" fmla="*/ 51508 w 12086273"/>
              <a:gd name="connsiteY14-2416" fmla="*/ 2485896 h 2996253"/>
              <a:gd name="connsiteX0-2417" fmla="*/ 51508 w 12136146"/>
              <a:gd name="connsiteY0-2418" fmla="*/ 1977370 h 2487727"/>
              <a:gd name="connsiteX1-2419" fmla="*/ 7615127 w 12136146"/>
              <a:gd name="connsiteY1-2420" fmla="*/ 2025898 h 2487727"/>
              <a:gd name="connsiteX2-2421" fmla="*/ 10694445 w 12136146"/>
              <a:gd name="connsiteY2-2422" fmla="*/ 2264488 h 2487727"/>
              <a:gd name="connsiteX3-2423" fmla="*/ 11727771 w 12136146"/>
              <a:gd name="connsiteY3-2424" fmla="*/ 2147096 h 2487727"/>
              <a:gd name="connsiteX4-2425" fmla="*/ 12066042 w 12136146"/>
              <a:gd name="connsiteY4-2426" fmla="*/ 149342 h 2487727"/>
              <a:gd name="connsiteX5-2427" fmla="*/ 10442677 w 12136146"/>
              <a:gd name="connsiteY5-2428" fmla="*/ 334 h 2487727"/>
              <a:gd name="connsiteX6-2429" fmla="*/ 9424946 w 12136146"/>
              <a:gd name="connsiteY6-2430" fmla="*/ 304627 h 2487727"/>
              <a:gd name="connsiteX7-2431" fmla="*/ 8016007 w 12136146"/>
              <a:gd name="connsiteY7-2432" fmla="*/ 8468 h 2487727"/>
              <a:gd name="connsiteX8-2433" fmla="*/ 6585721 w 12136146"/>
              <a:gd name="connsiteY8-2434" fmla="*/ 205621 h 2487727"/>
              <a:gd name="connsiteX9-2435" fmla="*/ 5251499 w 12136146"/>
              <a:gd name="connsiteY9-2436" fmla="*/ 8295 h 2487727"/>
              <a:gd name="connsiteX10-2437" fmla="*/ 3532276 w 12136146"/>
              <a:gd name="connsiteY10-2438" fmla="*/ 370232 h 2487727"/>
              <a:gd name="connsiteX11-2439" fmla="*/ 1793195 w 12136146"/>
              <a:gd name="connsiteY11-2440" fmla="*/ 317006 h 2487727"/>
              <a:gd name="connsiteX12-2441" fmla="*/ 0 w 12136146"/>
              <a:gd name="connsiteY12-2442" fmla="*/ 297509 h 2487727"/>
              <a:gd name="connsiteX13-2443" fmla="*/ 51508 w 12136146"/>
              <a:gd name="connsiteY13-2444" fmla="*/ 1977370 h 2487727"/>
              <a:gd name="connsiteX0-2445" fmla="*/ 51508 w 12222740"/>
              <a:gd name="connsiteY0-2446" fmla="*/ 1977370 h 2487727"/>
              <a:gd name="connsiteX1-2447" fmla="*/ 7615127 w 12222740"/>
              <a:gd name="connsiteY1-2448" fmla="*/ 2025898 h 2487727"/>
              <a:gd name="connsiteX2-2449" fmla="*/ 10694445 w 12222740"/>
              <a:gd name="connsiteY2-2450" fmla="*/ 2264488 h 2487727"/>
              <a:gd name="connsiteX3-2451" fmla="*/ 12047120 w 12222740"/>
              <a:gd name="connsiteY3-2452" fmla="*/ 2064013 h 2487727"/>
              <a:gd name="connsiteX4-2453" fmla="*/ 12066042 w 12222740"/>
              <a:gd name="connsiteY4-2454" fmla="*/ 149342 h 2487727"/>
              <a:gd name="connsiteX5-2455" fmla="*/ 10442677 w 12222740"/>
              <a:gd name="connsiteY5-2456" fmla="*/ 334 h 2487727"/>
              <a:gd name="connsiteX6-2457" fmla="*/ 9424946 w 12222740"/>
              <a:gd name="connsiteY6-2458" fmla="*/ 304627 h 2487727"/>
              <a:gd name="connsiteX7-2459" fmla="*/ 8016007 w 12222740"/>
              <a:gd name="connsiteY7-2460" fmla="*/ 8468 h 2487727"/>
              <a:gd name="connsiteX8-2461" fmla="*/ 6585721 w 12222740"/>
              <a:gd name="connsiteY8-2462" fmla="*/ 205621 h 2487727"/>
              <a:gd name="connsiteX9-2463" fmla="*/ 5251499 w 12222740"/>
              <a:gd name="connsiteY9-2464" fmla="*/ 8295 h 2487727"/>
              <a:gd name="connsiteX10-2465" fmla="*/ 3532276 w 12222740"/>
              <a:gd name="connsiteY10-2466" fmla="*/ 370232 h 2487727"/>
              <a:gd name="connsiteX11-2467" fmla="*/ 1793195 w 12222740"/>
              <a:gd name="connsiteY11-2468" fmla="*/ 317006 h 2487727"/>
              <a:gd name="connsiteX12-2469" fmla="*/ 0 w 12222740"/>
              <a:gd name="connsiteY12-2470" fmla="*/ 297509 h 2487727"/>
              <a:gd name="connsiteX13-2471" fmla="*/ 51508 w 12222740"/>
              <a:gd name="connsiteY13-2472" fmla="*/ 1977370 h 2487727"/>
              <a:gd name="connsiteX0-2473" fmla="*/ 51508 w 12222740"/>
              <a:gd name="connsiteY0-2474" fmla="*/ 1977370 h 2196677"/>
              <a:gd name="connsiteX1-2475" fmla="*/ 7615127 w 12222740"/>
              <a:gd name="connsiteY1-2476" fmla="*/ 2025898 h 2196677"/>
              <a:gd name="connsiteX2-2477" fmla="*/ 12047120 w 12222740"/>
              <a:gd name="connsiteY2-2478" fmla="*/ 2064013 h 2196677"/>
              <a:gd name="connsiteX3-2479" fmla="*/ 12066042 w 12222740"/>
              <a:gd name="connsiteY3-2480" fmla="*/ 149342 h 2196677"/>
              <a:gd name="connsiteX4-2481" fmla="*/ 10442677 w 12222740"/>
              <a:gd name="connsiteY4-2482" fmla="*/ 334 h 2196677"/>
              <a:gd name="connsiteX5-2483" fmla="*/ 9424946 w 12222740"/>
              <a:gd name="connsiteY5-2484" fmla="*/ 304627 h 2196677"/>
              <a:gd name="connsiteX6-2485" fmla="*/ 8016007 w 12222740"/>
              <a:gd name="connsiteY6-2486" fmla="*/ 8468 h 2196677"/>
              <a:gd name="connsiteX7-2487" fmla="*/ 6585721 w 12222740"/>
              <a:gd name="connsiteY7-2488" fmla="*/ 205621 h 2196677"/>
              <a:gd name="connsiteX8-2489" fmla="*/ 5251499 w 12222740"/>
              <a:gd name="connsiteY8-2490" fmla="*/ 8295 h 2196677"/>
              <a:gd name="connsiteX9-2491" fmla="*/ 3532276 w 12222740"/>
              <a:gd name="connsiteY9-2492" fmla="*/ 370232 h 2196677"/>
              <a:gd name="connsiteX10-2493" fmla="*/ 1793195 w 12222740"/>
              <a:gd name="connsiteY10-2494" fmla="*/ 317006 h 2196677"/>
              <a:gd name="connsiteX11-2495" fmla="*/ 0 w 12222740"/>
              <a:gd name="connsiteY11-2496" fmla="*/ 297509 h 2196677"/>
              <a:gd name="connsiteX12-2497" fmla="*/ 51508 w 12222740"/>
              <a:gd name="connsiteY12-2498" fmla="*/ 1977370 h 2196677"/>
              <a:gd name="connsiteX0-2499" fmla="*/ 51508 w 12222740"/>
              <a:gd name="connsiteY0-2500" fmla="*/ 1977370 h 2250532"/>
              <a:gd name="connsiteX1-2501" fmla="*/ 12047120 w 12222740"/>
              <a:gd name="connsiteY1-2502" fmla="*/ 2064013 h 2250532"/>
              <a:gd name="connsiteX2-2503" fmla="*/ 12066042 w 12222740"/>
              <a:gd name="connsiteY2-2504" fmla="*/ 149342 h 2250532"/>
              <a:gd name="connsiteX3-2505" fmla="*/ 10442677 w 12222740"/>
              <a:gd name="connsiteY3-2506" fmla="*/ 334 h 2250532"/>
              <a:gd name="connsiteX4-2507" fmla="*/ 9424946 w 12222740"/>
              <a:gd name="connsiteY4-2508" fmla="*/ 304627 h 2250532"/>
              <a:gd name="connsiteX5-2509" fmla="*/ 8016007 w 12222740"/>
              <a:gd name="connsiteY5-2510" fmla="*/ 8468 h 2250532"/>
              <a:gd name="connsiteX6-2511" fmla="*/ 6585721 w 12222740"/>
              <a:gd name="connsiteY6-2512" fmla="*/ 205621 h 2250532"/>
              <a:gd name="connsiteX7-2513" fmla="*/ 5251499 w 12222740"/>
              <a:gd name="connsiteY7-2514" fmla="*/ 8295 h 2250532"/>
              <a:gd name="connsiteX8-2515" fmla="*/ 3532276 w 12222740"/>
              <a:gd name="connsiteY8-2516" fmla="*/ 370232 h 2250532"/>
              <a:gd name="connsiteX9-2517" fmla="*/ 1793195 w 12222740"/>
              <a:gd name="connsiteY9-2518" fmla="*/ 317006 h 2250532"/>
              <a:gd name="connsiteX10-2519" fmla="*/ 0 w 12222740"/>
              <a:gd name="connsiteY10-2520" fmla="*/ 297509 h 2250532"/>
              <a:gd name="connsiteX11-2521" fmla="*/ 51508 w 12222740"/>
              <a:gd name="connsiteY11-2522" fmla="*/ 1977370 h 2250532"/>
              <a:gd name="connsiteX0-2523" fmla="*/ 0 w 12233041"/>
              <a:gd name="connsiteY0-2524" fmla="*/ 2052145 h 2282917"/>
              <a:gd name="connsiteX1-2525" fmla="*/ 12057421 w 12233041"/>
              <a:gd name="connsiteY1-2526" fmla="*/ 2064013 h 2282917"/>
              <a:gd name="connsiteX2-2527" fmla="*/ 12076343 w 12233041"/>
              <a:gd name="connsiteY2-2528" fmla="*/ 149342 h 2282917"/>
              <a:gd name="connsiteX3-2529" fmla="*/ 10452978 w 12233041"/>
              <a:gd name="connsiteY3-2530" fmla="*/ 334 h 2282917"/>
              <a:gd name="connsiteX4-2531" fmla="*/ 9435247 w 12233041"/>
              <a:gd name="connsiteY4-2532" fmla="*/ 304627 h 2282917"/>
              <a:gd name="connsiteX5-2533" fmla="*/ 8026308 w 12233041"/>
              <a:gd name="connsiteY5-2534" fmla="*/ 8468 h 2282917"/>
              <a:gd name="connsiteX6-2535" fmla="*/ 6596022 w 12233041"/>
              <a:gd name="connsiteY6-2536" fmla="*/ 205621 h 2282917"/>
              <a:gd name="connsiteX7-2537" fmla="*/ 5261800 w 12233041"/>
              <a:gd name="connsiteY7-2538" fmla="*/ 8295 h 2282917"/>
              <a:gd name="connsiteX8-2539" fmla="*/ 3542577 w 12233041"/>
              <a:gd name="connsiteY8-2540" fmla="*/ 370232 h 2282917"/>
              <a:gd name="connsiteX9-2541" fmla="*/ 1803496 w 12233041"/>
              <a:gd name="connsiteY9-2542" fmla="*/ 317006 h 2282917"/>
              <a:gd name="connsiteX10-2543" fmla="*/ 10301 w 12233041"/>
              <a:gd name="connsiteY10-2544" fmla="*/ 297509 h 2282917"/>
              <a:gd name="connsiteX11-2545" fmla="*/ 0 w 12233041"/>
              <a:gd name="connsiteY11-2546" fmla="*/ 2052145 h 2282917"/>
              <a:gd name="connsiteX0-2547" fmla="*/ 31822 w 12264863"/>
              <a:gd name="connsiteY0-2548" fmla="*/ 2052145 h 2282917"/>
              <a:gd name="connsiteX1-2549" fmla="*/ 12089243 w 12264863"/>
              <a:gd name="connsiteY1-2550" fmla="*/ 2064013 h 2282917"/>
              <a:gd name="connsiteX2-2551" fmla="*/ 12108165 w 12264863"/>
              <a:gd name="connsiteY2-2552" fmla="*/ 149342 h 2282917"/>
              <a:gd name="connsiteX3-2553" fmla="*/ 10484800 w 12264863"/>
              <a:gd name="connsiteY3-2554" fmla="*/ 334 h 2282917"/>
              <a:gd name="connsiteX4-2555" fmla="*/ 9467069 w 12264863"/>
              <a:gd name="connsiteY4-2556" fmla="*/ 304627 h 2282917"/>
              <a:gd name="connsiteX5-2557" fmla="*/ 8058130 w 12264863"/>
              <a:gd name="connsiteY5-2558" fmla="*/ 8468 h 2282917"/>
              <a:gd name="connsiteX6-2559" fmla="*/ 6627844 w 12264863"/>
              <a:gd name="connsiteY6-2560" fmla="*/ 205621 h 2282917"/>
              <a:gd name="connsiteX7-2561" fmla="*/ 5293622 w 12264863"/>
              <a:gd name="connsiteY7-2562" fmla="*/ 8295 h 2282917"/>
              <a:gd name="connsiteX8-2563" fmla="*/ 3574399 w 12264863"/>
              <a:gd name="connsiteY8-2564" fmla="*/ 370232 h 2282917"/>
              <a:gd name="connsiteX9-2565" fmla="*/ 1835318 w 12264863"/>
              <a:gd name="connsiteY9-2566" fmla="*/ 317006 h 2282917"/>
              <a:gd name="connsiteX10-2567" fmla="*/ 42123 w 12264863"/>
              <a:gd name="connsiteY10-2568" fmla="*/ 297509 h 2282917"/>
              <a:gd name="connsiteX11-2569" fmla="*/ 31822 w 12264863"/>
              <a:gd name="connsiteY11-2570" fmla="*/ 2052145 h 2282917"/>
              <a:gd name="connsiteX0-2571" fmla="*/ 69298 w 12302339"/>
              <a:gd name="connsiteY0-2572" fmla="*/ 2052145 h 2282917"/>
              <a:gd name="connsiteX1-2573" fmla="*/ 12126719 w 12302339"/>
              <a:gd name="connsiteY1-2574" fmla="*/ 2064013 h 2282917"/>
              <a:gd name="connsiteX2-2575" fmla="*/ 12145641 w 12302339"/>
              <a:gd name="connsiteY2-2576" fmla="*/ 149342 h 2282917"/>
              <a:gd name="connsiteX3-2577" fmla="*/ 10522276 w 12302339"/>
              <a:gd name="connsiteY3-2578" fmla="*/ 334 h 2282917"/>
              <a:gd name="connsiteX4-2579" fmla="*/ 9504545 w 12302339"/>
              <a:gd name="connsiteY4-2580" fmla="*/ 304627 h 2282917"/>
              <a:gd name="connsiteX5-2581" fmla="*/ 8095606 w 12302339"/>
              <a:gd name="connsiteY5-2582" fmla="*/ 8468 h 2282917"/>
              <a:gd name="connsiteX6-2583" fmla="*/ 6665320 w 12302339"/>
              <a:gd name="connsiteY6-2584" fmla="*/ 205621 h 2282917"/>
              <a:gd name="connsiteX7-2585" fmla="*/ 5331098 w 12302339"/>
              <a:gd name="connsiteY7-2586" fmla="*/ 8295 h 2282917"/>
              <a:gd name="connsiteX8-2587" fmla="*/ 3611875 w 12302339"/>
              <a:gd name="connsiteY8-2588" fmla="*/ 370232 h 2282917"/>
              <a:gd name="connsiteX9-2589" fmla="*/ 1872794 w 12302339"/>
              <a:gd name="connsiteY9-2590" fmla="*/ 317006 h 2282917"/>
              <a:gd name="connsiteX10-2591" fmla="*/ 79599 w 12302339"/>
              <a:gd name="connsiteY10-2592" fmla="*/ 297509 h 2282917"/>
              <a:gd name="connsiteX11-2593" fmla="*/ 69298 w 12302339"/>
              <a:gd name="connsiteY11-2594" fmla="*/ 2052145 h 2282917"/>
              <a:gd name="connsiteX0-2595" fmla="*/ 159612 w 12392653"/>
              <a:gd name="connsiteY0-2596" fmla="*/ 2052145 h 2282917"/>
              <a:gd name="connsiteX1-2597" fmla="*/ 12217033 w 12392653"/>
              <a:gd name="connsiteY1-2598" fmla="*/ 2064013 h 2282917"/>
              <a:gd name="connsiteX2-2599" fmla="*/ 12235955 w 12392653"/>
              <a:gd name="connsiteY2-2600" fmla="*/ 149342 h 2282917"/>
              <a:gd name="connsiteX3-2601" fmla="*/ 10612590 w 12392653"/>
              <a:gd name="connsiteY3-2602" fmla="*/ 334 h 2282917"/>
              <a:gd name="connsiteX4-2603" fmla="*/ 9594859 w 12392653"/>
              <a:gd name="connsiteY4-2604" fmla="*/ 304627 h 2282917"/>
              <a:gd name="connsiteX5-2605" fmla="*/ 8185920 w 12392653"/>
              <a:gd name="connsiteY5-2606" fmla="*/ 8468 h 2282917"/>
              <a:gd name="connsiteX6-2607" fmla="*/ 6755634 w 12392653"/>
              <a:gd name="connsiteY6-2608" fmla="*/ 205621 h 2282917"/>
              <a:gd name="connsiteX7-2609" fmla="*/ 5421412 w 12392653"/>
              <a:gd name="connsiteY7-2610" fmla="*/ 8295 h 2282917"/>
              <a:gd name="connsiteX8-2611" fmla="*/ 3702189 w 12392653"/>
              <a:gd name="connsiteY8-2612" fmla="*/ 370232 h 2282917"/>
              <a:gd name="connsiteX9-2613" fmla="*/ 1963108 w 12392653"/>
              <a:gd name="connsiteY9-2614" fmla="*/ 317006 h 2282917"/>
              <a:gd name="connsiteX10-2615" fmla="*/ 44125 w 12392653"/>
              <a:gd name="connsiteY10-2616" fmla="*/ 297509 h 2282917"/>
              <a:gd name="connsiteX11-2617" fmla="*/ 159612 w 12392653"/>
              <a:gd name="connsiteY11-2618" fmla="*/ 2052145 h 22829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13" y="connsiteY8-114"/>
              </a:cxn>
              <a:cxn ang="0">
                <a:pos x="connsiteX9-673" y="connsiteY9-674"/>
              </a:cxn>
              <a:cxn ang="0">
                <a:pos x="connsiteX10-795" y="connsiteY10-796"/>
              </a:cxn>
              <a:cxn ang="0">
                <a:pos x="connsiteX11-819" y="connsiteY11-820"/>
              </a:cxn>
            </a:cxnLst>
            <a:rect l="l" t="t" r="r" b="b"/>
            <a:pathLst>
              <a:path w="12392653" h="2282917">
                <a:moveTo>
                  <a:pt x="159612" y="2052145"/>
                </a:moveTo>
                <a:cubicBezTo>
                  <a:pt x="2167465" y="2346562"/>
                  <a:pt x="10214611" y="2368684"/>
                  <a:pt x="12217033" y="2064013"/>
                </a:cubicBezTo>
                <a:cubicBezTo>
                  <a:pt x="12445632" y="1711489"/>
                  <a:pt x="12450137" y="507136"/>
                  <a:pt x="12235955" y="149342"/>
                </a:cubicBezTo>
                <a:cubicBezTo>
                  <a:pt x="11409330" y="77459"/>
                  <a:pt x="11364126" y="-5934"/>
                  <a:pt x="10612590" y="334"/>
                </a:cubicBezTo>
                <a:cubicBezTo>
                  <a:pt x="10068228" y="25085"/>
                  <a:pt x="10107200" y="304627"/>
                  <a:pt x="9594859" y="304627"/>
                </a:cubicBezTo>
                <a:cubicBezTo>
                  <a:pt x="9071843" y="312878"/>
                  <a:pt x="8772977" y="62097"/>
                  <a:pt x="8185920" y="8468"/>
                </a:cubicBezTo>
                <a:cubicBezTo>
                  <a:pt x="7666463" y="-32784"/>
                  <a:pt x="7360482" y="197369"/>
                  <a:pt x="6755634" y="205621"/>
                </a:cubicBezTo>
                <a:cubicBezTo>
                  <a:pt x="6246851" y="205620"/>
                  <a:pt x="5979471" y="40837"/>
                  <a:pt x="5421412" y="8295"/>
                </a:cubicBezTo>
                <a:cubicBezTo>
                  <a:pt x="4403845" y="-29640"/>
                  <a:pt x="4324708" y="439843"/>
                  <a:pt x="3702189" y="370232"/>
                </a:cubicBezTo>
                <a:cubicBezTo>
                  <a:pt x="2540982" y="-24762"/>
                  <a:pt x="2582187" y="267501"/>
                  <a:pt x="1963108" y="317006"/>
                </a:cubicBezTo>
                <a:cubicBezTo>
                  <a:pt x="1379608" y="322883"/>
                  <a:pt x="456845" y="-104401"/>
                  <a:pt x="44125" y="297509"/>
                </a:cubicBezTo>
                <a:cubicBezTo>
                  <a:pt x="-77929" y="839869"/>
                  <a:pt x="83966" y="1446006"/>
                  <a:pt x="159612" y="2052145"/>
                </a:cubicBezTo>
                <a:close/>
              </a:path>
            </a:pathLst>
          </a:cu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5379646" y="2059863"/>
            <a:ext cx="1415772" cy="1569660"/>
          </a:xfrm>
          <a:prstGeom prst="rect">
            <a:avLst/>
          </a:prstGeom>
          <a:noFill/>
        </p:spPr>
        <p:txBody>
          <a:bodyPr wrap="none" rtlCol="0">
            <a:spAutoFit/>
          </a:bodyPr>
          <a:lstStyle/>
          <a:p>
            <a:pPr algn="ctr"/>
            <a:r>
              <a:rPr lang="en-US" altLang="zh-CN" sz="9600" b="1" dirty="0">
                <a:solidFill>
                  <a:schemeClr val="tx1">
                    <a:lumMod val="95000"/>
                    <a:lumOff val="5000"/>
                  </a:schemeClr>
                </a:solidFill>
                <a:effectLst>
                  <a:outerShdw blurRad="25400" dist="25400" dir="2700000" algn="tl">
                    <a:srgbClr val="000000">
                      <a:alpha val="20000"/>
                    </a:srgbClr>
                  </a:outerShdw>
                </a:effectLst>
                <a:latin typeface="Times New Roman" panose="02020603050405020304" pitchFamily="18" charset="0"/>
                <a:ea typeface="思源黑体" panose="020B0500000000000000" pitchFamily="34" charset="-122"/>
                <a:cs typeface="Times New Roman" panose="02020603050405020304" pitchFamily="18" charset="0"/>
              </a:rPr>
              <a:t>03</a:t>
            </a:r>
            <a:endParaRPr lang="zh-CN" altLang="en-US" sz="9600" b="1" dirty="0">
              <a:solidFill>
                <a:schemeClr val="tx1">
                  <a:lumMod val="95000"/>
                  <a:lumOff val="5000"/>
                </a:schemeClr>
              </a:solidFill>
              <a:effectLst>
                <a:outerShdw blurRad="25400" dist="25400" dir="2700000" algn="tl">
                  <a:srgbClr val="000000">
                    <a:alpha val="20000"/>
                  </a:srgbClr>
                </a:outerShdw>
              </a:effectLst>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66" name="文本框 25"/>
          <p:cNvSpPr txBox="1"/>
          <p:nvPr/>
        </p:nvSpPr>
        <p:spPr>
          <a:xfrm>
            <a:off x="4613578" y="5312196"/>
            <a:ext cx="3121632" cy="707858"/>
          </a:xfrm>
          <a:prstGeom prst="rect">
            <a:avLst/>
          </a:prstGeom>
          <a:noFill/>
        </p:spPr>
        <p:txBody>
          <a:bodyPr wrap="none" lIns="91412" tIns="45706" rIns="91412" bIns="45706" rtlCol="0">
            <a:spAutoFit/>
          </a:bodyPr>
          <a:lstStyle/>
          <a:p>
            <a:pPr algn="ctr" defTabSz="1218565"/>
            <a:r>
              <a:rPr lang="en-US" altLang="zh-CN" sz="4000" b="1">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LUYỆN TẬP</a:t>
            </a:r>
            <a:endParaRPr lang="zh-CN" altLang="en-US" sz="4000" b="1"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18" name="组合 17"/>
          <p:cNvGrpSpPr/>
          <p:nvPr/>
        </p:nvGrpSpPr>
        <p:grpSpPr>
          <a:xfrm>
            <a:off x="10395338" y="657922"/>
            <a:ext cx="616733" cy="531565"/>
            <a:chOff x="10703560" y="432490"/>
            <a:chExt cx="780907" cy="673067"/>
          </a:xfrm>
        </p:grpSpPr>
        <p:pic>
          <p:nvPicPr>
            <p:cNvPr id="19" name="图片 18"/>
            <p:cNvPicPr>
              <a:picLocks noChangeAspect="1"/>
            </p:cNvPicPr>
            <p:nvPr/>
          </p:nvPicPr>
          <p:blipFill>
            <a:blip r:embed="rId2"/>
            <a:stretch>
              <a:fillRect/>
            </a:stretch>
          </p:blipFill>
          <p:spPr>
            <a:xfrm>
              <a:off x="11063807" y="611738"/>
              <a:ext cx="420660" cy="493819"/>
            </a:xfrm>
            <a:prstGeom prst="rect">
              <a:avLst/>
            </a:prstGeom>
          </p:spPr>
        </p:pic>
        <p:pic>
          <p:nvPicPr>
            <p:cNvPr id="20" name="图片 19"/>
            <p:cNvPicPr>
              <a:picLocks noChangeAspect="1"/>
            </p:cNvPicPr>
            <p:nvPr/>
          </p:nvPicPr>
          <p:blipFill>
            <a:blip r:embed="rId2"/>
            <a:stretch>
              <a:fillRect/>
            </a:stretch>
          </p:blipFill>
          <p:spPr>
            <a:xfrm>
              <a:off x="10879720" y="611738"/>
              <a:ext cx="420660" cy="493819"/>
            </a:xfrm>
            <a:prstGeom prst="rect">
              <a:avLst/>
            </a:prstGeom>
          </p:spPr>
        </p:pic>
        <p:pic>
          <p:nvPicPr>
            <p:cNvPr id="21" name="图片 20"/>
            <p:cNvPicPr>
              <a:picLocks noChangeAspect="1"/>
            </p:cNvPicPr>
            <p:nvPr/>
          </p:nvPicPr>
          <p:blipFill>
            <a:blip r:embed="rId2"/>
            <a:stretch>
              <a:fillRect/>
            </a:stretch>
          </p:blipFill>
          <p:spPr>
            <a:xfrm>
              <a:off x="11063807" y="432490"/>
              <a:ext cx="420660" cy="493819"/>
            </a:xfrm>
            <a:prstGeom prst="rect">
              <a:avLst/>
            </a:prstGeom>
          </p:spPr>
        </p:pic>
        <p:pic>
          <p:nvPicPr>
            <p:cNvPr id="22" name="图片 21"/>
            <p:cNvPicPr>
              <a:picLocks noChangeAspect="1"/>
            </p:cNvPicPr>
            <p:nvPr/>
          </p:nvPicPr>
          <p:blipFill>
            <a:blip r:embed="rId2"/>
            <a:stretch>
              <a:fillRect/>
            </a:stretch>
          </p:blipFill>
          <p:spPr>
            <a:xfrm>
              <a:off x="10879720" y="432490"/>
              <a:ext cx="420660" cy="493819"/>
            </a:xfrm>
            <a:prstGeom prst="rect">
              <a:avLst/>
            </a:prstGeom>
          </p:spPr>
        </p:pic>
        <p:pic>
          <p:nvPicPr>
            <p:cNvPr id="23" name="图片 22"/>
            <p:cNvPicPr>
              <a:picLocks noChangeAspect="1"/>
            </p:cNvPicPr>
            <p:nvPr/>
          </p:nvPicPr>
          <p:blipFill>
            <a:blip r:embed="rId2"/>
            <a:stretch>
              <a:fillRect/>
            </a:stretch>
          </p:blipFill>
          <p:spPr>
            <a:xfrm>
              <a:off x="10703560" y="432490"/>
              <a:ext cx="420660" cy="493819"/>
            </a:xfrm>
            <a:prstGeom prst="rect">
              <a:avLst/>
            </a:prstGeom>
          </p:spPr>
        </p:pic>
      </p:grpSp>
      <p:cxnSp>
        <p:nvCxnSpPr>
          <p:cNvPr id="7" name="直接连接符 6"/>
          <p:cNvCxnSpPr/>
          <p:nvPr/>
        </p:nvCxnSpPr>
        <p:spPr>
          <a:xfrm flipV="1">
            <a:off x="8711787" y="2579599"/>
            <a:ext cx="302477" cy="404023"/>
          </a:xfrm>
          <a:prstGeom prst="line">
            <a:avLst/>
          </a:prstGeom>
          <a:ln w="19050">
            <a:solidFill>
              <a:schemeClr val="tx1"/>
            </a:solidFill>
            <a:tailEnd type="diamond"/>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2162768" y="3882786"/>
            <a:ext cx="126695" cy="126695"/>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219200" y="1523363"/>
            <a:ext cx="80211" cy="80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26000">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14:bounceEnd="26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26000">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6" presetClass="entr" presetSubtype="0" fill="hold" grpId="0" nodeType="withEffect">
                                      <p:stCondLst>
                                        <p:cond delay="500"/>
                                      </p:stCondLst>
                                      <p:iterate type="lt">
                                        <p:tmPct val="10000"/>
                                      </p:iterate>
                                      <p:childTnLst>
                                        <p:set>
                                          <p:cBhvr>
                                            <p:cTn id="38" dur="1" fill="hold">
                                              <p:stCondLst>
                                                <p:cond delay="0"/>
                                              </p:stCondLst>
                                            </p:cTn>
                                            <p:tgtEl>
                                              <p:spTgt spid="37"/>
                                            </p:tgtEl>
                                            <p:attrNameLst>
                                              <p:attrName>style.visibility</p:attrName>
                                            </p:attrNameLst>
                                          </p:cBhvr>
                                          <p:to>
                                            <p:strVal val="visible"/>
                                          </p:to>
                                        </p:set>
                                        <p:anim by="(-#ppt_w*2)" calcmode="lin" valueType="num">
                                          <p:cBhvr rctx="PPT">
                                            <p:cTn id="39" dur="500" autoRev="1" fill="hold">
                                              <p:stCondLst>
                                                <p:cond delay="0"/>
                                              </p:stCondLst>
                                            </p:cTn>
                                            <p:tgtEl>
                                              <p:spTgt spid="37"/>
                                            </p:tgtEl>
                                            <p:attrNameLst>
                                              <p:attrName>ppt_w</p:attrName>
                                            </p:attrNameLst>
                                          </p:cBhvr>
                                        </p:anim>
                                        <p:anim by="(#ppt_w*0.50)" calcmode="lin" valueType="num">
                                          <p:cBhvr>
                                            <p:cTn id="40" dur="500" decel="50000" autoRev="1" fill="hold">
                                              <p:stCondLst>
                                                <p:cond delay="0"/>
                                              </p:stCondLst>
                                            </p:cTn>
                                            <p:tgtEl>
                                              <p:spTgt spid="37"/>
                                            </p:tgtEl>
                                            <p:attrNameLst>
                                              <p:attrName>ppt_x</p:attrName>
                                            </p:attrNameLst>
                                          </p:cBhvr>
                                        </p:anim>
                                        <p:anim from="(-#ppt_h/2)" to="(#ppt_y)" calcmode="lin" valueType="num">
                                          <p:cBhvr>
                                            <p:cTn id="41" dur="1000" fill="hold">
                                              <p:stCondLst>
                                                <p:cond delay="0"/>
                                              </p:stCondLst>
                                            </p:cTn>
                                            <p:tgtEl>
                                              <p:spTgt spid="37"/>
                                            </p:tgtEl>
                                            <p:attrNameLst>
                                              <p:attrName>ppt_y</p:attrName>
                                            </p:attrNameLst>
                                          </p:cBhvr>
                                        </p:anim>
                                        <p:animRot by="21600000">
                                          <p:cBhvr>
                                            <p:cTn id="42" dur="1000" fill="hold">
                                              <p:stCondLst>
                                                <p:cond delay="0"/>
                                              </p:stCondLst>
                                            </p:cTn>
                                            <p:tgtEl>
                                              <p:spTgt spid="37"/>
                                            </p:tgtEl>
                                            <p:attrNameLst>
                                              <p:attrName>r</p:attrName>
                                            </p:attrNameLst>
                                          </p:cBhvr>
                                        </p:animRo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6"/>
                                            </p:tgtEl>
                                            <p:attrNameLst>
                                              <p:attrName>ppt_y</p:attrName>
                                            </p:attrNameLst>
                                          </p:cBhvr>
                                          <p:tavLst>
                                            <p:tav tm="0">
                                              <p:val>
                                                <p:strVal val="#ppt_y"/>
                                              </p:val>
                                            </p:tav>
                                            <p:tav tm="100000">
                                              <p:val>
                                                <p:strVal val="#ppt_y"/>
                                              </p:val>
                                            </p:tav>
                                          </p:tavLst>
                                        </p:anim>
                                        <p:anim calcmode="lin" valueType="num">
                                          <p:cBhvr>
                                            <p:cTn id="47"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7" grpId="0"/>
          <p:bldP spid="66" grpId="0"/>
          <p:bldP spid="29" grpId="0" animBg="1"/>
          <p:bldP spid="2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6" presetClass="entr" presetSubtype="0" fill="hold" grpId="0" nodeType="withEffect">
                                      <p:stCondLst>
                                        <p:cond delay="500"/>
                                      </p:stCondLst>
                                      <p:iterate type="lt">
                                        <p:tmPct val="10000"/>
                                      </p:iterate>
                                      <p:childTnLst>
                                        <p:set>
                                          <p:cBhvr>
                                            <p:cTn id="38" dur="1" fill="hold">
                                              <p:stCondLst>
                                                <p:cond delay="0"/>
                                              </p:stCondLst>
                                            </p:cTn>
                                            <p:tgtEl>
                                              <p:spTgt spid="37"/>
                                            </p:tgtEl>
                                            <p:attrNameLst>
                                              <p:attrName>style.visibility</p:attrName>
                                            </p:attrNameLst>
                                          </p:cBhvr>
                                          <p:to>
                                            <p:strVal val="visible"/>
                                          </p:to>
                                        </p:set>
                                        <p:anim by="(-#ppt_w*2)" calcmode="lin" valueType="num">
                                          <p:cBhvr rctx="PPT">
                                            <p:cTn id="39" dur="500" autoRev="1" fill="hold">
                                              <p:stCondLst>
                                                <p:cond delay="0"/>
                                              </p:stCondLst>
                                            </p:cTn>
                                            <p:tgtEl>
                                              <p:spTgt spid="37"/>
                                            </p:tgtEl>
                                            <p:attrNameLst>
                                              <p:attrName>ppt_w</p:attrName>
                                            </p:attrNameLst>
                                          </p:cBhvr>
                                        </p:anim>
                                        <p:anim by="(#ppt_w*0.50)" calcmode="lin" valueType="num">
                                          <p:cBhvr>
                                            <p:cTn id="40" dur="500" decel="50000" autoRev="1" fill="hold">
                                              <p:stCondLst>
                                                <p:cond delay="0"/>
                                              </p:stCondLst>
                                            </p:cTn>
                                            <p:tgtEl>
                                              <p:spTgt spid="37"/>
                                            </p:tgtEl>
                                            <p:attrNameLst>
                                              <p:attrName>ppt_x</p:attrName>
                                            </p:attrNameLst>
                                          </p:cBhvr>
                                        </p:anim>
                                        <p:anim from="(-#ppt_h/2)" to="(#ppt_y)" calcmode="lin" valueType="num">
                                          <p:cBhvr>
                                            <p:cTn id="41" dur="1000" fill="hold">
                                              <p:stCondLst>
                                                <p:cond delay="0"/>
                                              </p:stCondLst>
                                            </p:cTn>
                                            <p:tgtEl>
                                              <p:spTgt spid="37"/>
                                            </p:tgtEl>
                                            <p:attrNameLst>
                                              <p:attrName>ppt_y</p:attrName>
                                            </p:attrNameLst>
                                          </p:cBhvr>
                                        </p:anim>
                                        <p:animRot by="21600000">
                                          <p:cBhvr>
                                            <p:cTn id="42" dur="1000" fill="hold">
                                              <p:stCondLst>
                                                <p:cond delay="0"/>
                                              </p:stCondLst>
                                            </p:cTn>
                                            <p:tgtEl>
                                              <p:spTgt spid="37"/>
                                            </p:tgtEl>
                                            <p:attrNameLst>
                                              <p:attrName>r</p:attrName>
                                            </p:attrNameLst>
                                          </p:cBhvr>
                                        </p:animRo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6"/>
                                            </p:tgtEl>
                                            <p:attrNameLst>
                                              <p:attrName>ppt_y</p:attrName>
                                            </p:attrNameLst>
                                          </p:cBhvr>
                                          <p:tavLst>
                                            <p:tav tm="0">
                                              <p:val>
                                                <p:strVal val="#ppt_y"/>
                                              </p:val>
                                            </p:tav>
                                            <p:tav tm="100000">
                                              <p:val>
                                                <p:strVal val="#ppt_y"/>
                                              </p:val>
                                            </p:tav>
                                          </p:tavLst>
                                        </p:anim>
                                        <p:anim calcmode="lin" valueType="num">
                                          <p:cBhvr>
                                            <p:cTn id="47"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7" grpId="0"/>
          <p:bldP spid="66" grpId="0"/>
          <p:bldP spid="29" grpId="0" animBg="1"/>
          <p:bldP spid="25"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1">
            <a:extLst>
              <a:ext uri="{BEBA8EAE-BF5A-486C-A8C5-ECC9F3942E4B}">
                <a14:imgProps xmlns:a14="http://schemas.microsoft.com/office/drawing/2010/main">
                  <a14:imgLayer r:embed="rId2">
                    <a14:imgEffect>
                      <a14:backgroundRemoval t="0" b="99614" l="10145" r="100000"/>
                    </a14:imgEffect>
                  </a14:imgLayer>
                </a14:imgProps>
              </a:ext>
            </a:extLst>
          </a:blip>
          <a:srcRect l="49586"/>
          <a:stretch>
            <a:fillRect/>
          </a:stretch>
        </p:blipFill>
        <p:spPr>
          <a:xfrm>
            <a:off x="-54733" y="3429000"/>
            <a:ext cx="3143250" cy="3343334"/>
          </a:xfrm>
          <a:prstGeom prst="rect">
            <a:avLst/>
          </a:prstGeom>
        </p:spPr>
      </p:pic>
      <p:sp>
        <p:nvSpPr>
          <p:cNvPr id="23" name="文本框 11"/>
          <p:cNvSpPr txBox="1"/>
          <p:nvPr/>
        </p:nvSpPr>
        <p:spPr>
          <a:xfrm>
            <a:off x="4017408" y="423971"/>
            <a:ext cx="4180108" cy="584775"/>
          </a:xfrm>
          <a:prstGeom prst="rect">
            <a:avLst/>
          </a:prstGeom>
          <a:noFill/>
        </p:spPr>
        <p:txBody>
          <a:bodyPr wrap="square" rtlCol="0">
            <a:spAutoFit/>
          </a:bodyPr>
          <a:lstStyle/>
          <a:p>
            <a:pPr algn="ctr"/>
            <a:r>
              <a:rPr lang="en-US" altLang="zh-CN" sz="3200" b="1">
                <a:latin typeface="Times New Roman" panose="02020603050405020304" pitchFamily="18" charset="0"/>
                <a:ea typeface="思源黑体" panose="020B0500000000000000" pitchFamily="34" charset="-122"/>
                <a:cs typeface="Times New Roman" panose="02020603050405020304" pitchFamily="18" charset="0"/>
              </a:rPr>
              <a:t>Hoạt động cá nhân</a:t>
            </a:r>
            <a:endParaRPr lang="zh-CN" altLang="en-US" sz="3200" b="1" dirty="0">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7" name="Rectangle 6"/>
          <p:cNvSpPr/>
          <p:nvPr/>
        </p:nvSpPr>
        <p:spPr>
          <a:xfrm>
            <a:off x="3088517" y="1574865"/>
            <a:ext cx="8871284" cy="4573560"/>
          </a:xfrm>
          <a:prstGeom prst="rect">
            <a:avLst/>
          </a:prstGeom>
        </p:spPr>
        <p:txBody>
          <a:bodyPr wrap="square">
            <a:spAutoFit/>
          </a:bodyPr>
          <a:lstStyle/>
          <a:p>
            <a:pPr algn="just">
              <a:lnSpc>
                <a:spcPct val="130000"/>
              </a:lnSpc>
            </a:pPr>
            <a:r>
              <a:rPr lang="vi-VN" sz="2800">
                <a:latin typeface="+mj-lt"/>
              </a:rPr>
              <a:t>C</a:t>
            </a:r>
            <a:r>
              <a:rPr lang="en-US" sz="2800">
                <a:latin typeface="Times New Roman" panose="02020603050405020304" pitchFamily="18" charset="0"/>
                <a:cs typeface="Times New Roman" panose="02020603050405020304" pitchFamily="18" charset="0"/>
              </a:rPr>
              <a:t>âu </a:t>
            </a:r>
            <a:r>
              <a:rPr lang="vi-VN" sz="2800">
                <a:latin typeface="+mj-lt"/>
              </a:rPr>
              <a:t>1: </a:t>
            </a:r>
            <a:r>
              <a:rPr lang="en-US" sz="2800">
                <a:latin typeface="Times New Roman" panose="02020603050405020304" pitchFamily="18" charset="0"/>
                <a:cs typeface="Times New Roman" panose="02020603050405020304" pitchFamily="18" charset="0"/>
              </a:rPr>
              <a:t>H</a:t>
            </a:r>
            <a:r>
              <a:rPr lang="vi-VN" sz="2800">
                <a:latin typeface="+mj-lt"/>
              </a:rPr>
              <a:t>oàn thành phiếu học tập về điểm giống nhau và khác nhau của Cách mạng tư sản Anh, Chiến tranh giành độc lập của 13 thuộc địa Anh ở Bắc Mỹ, Cách mạng tư sản Pháp cuối thế kỉ XVIII (nguyên nhân, kết quả, tính chất, ý nghĩa, đặc điểm chính).</a:t>
            </a:r>
            <a:endParaRPr lang="vi-VN" sz="2800">
              <a:latin typeface="+mj-lt"/>
            </a:endParaRPr>
          </a:p>
          <a:p>
            <a:pPr algn="just">
              <a:lnSpc>
                <a:spcPct val="130000"/>
              </a:lnSpc>
            </a:pPr>
            <a:r>
              <a:rPr lang="vi-VN" sz="2800">
                <a:latin typeface="+mj-lt"/>
              </a:rPr>
              <a:t>C</a:t>
            </a:r>
            <a:r>
              <a:rPr lang="en-US" sz="2800">
                <a:latin typeface="Times New Roman" panose="02020603050405020304" pitchFamily="18" charset="0"/>
                <a:cs typeface="Times New Roman" panose="02020603050405020304" pitchFamily="18" charset="0"/>
              </a:rPr>
              <a:t>âu </a:t>
            </a:r>
            <a:r>
              <a:rPr lang="vi-VN" sz="2800">
                <a:latin typeface="+mj-lt"/>
              </a:rPr>
              <a:t>2: Có ý kiến cho rằng: Cách mạng tư sản Pháp cuối thế kỉ XVIII là một cuộc đại cách mạng. Em có đồng </a:t>
            </a:r>
            <a:r>
              <a:rPr lang="en-US" sz="2800">
                <a:latin typeface="Times New Roman" panose="02020603050405020304" pitchFamily="18" charset="0"/>
                <a:cs typeface="Times New Roman" panose="02020603050405020304" pitchFamily="18" charset="0"/>
              </a:rPr>
              <a:t>ý</a:t>
            </a:r>
            <a:r>
              <a:rPr lang="vi-VN" sz="2800">
                <a:latin typeface="+mj-lt"/>
              </a:rPr>
              <a:t> với ý kiến đó không? Vì sao?</a:t>
            </a:r>
            <a:endParaRPr lang="vi-VN" sz="2800">
              <a:latin typeface="+mj-lt"/>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 name="矩形 1285"/>
          <p:cNvSpPr/>
          <p:nvPr/>
        </p:nvSpPr>
        <p:spPr>
          <a:xfrm>
            <a:off x="419449" y="2923459"/>
            <a:ext cx="3256547" cy="1101220"/>
          </a:xfrm>
          <a:prstGeom prst="rect">
            <a:avLst/>
          </a:prstGeom>
          <a:solidFill>
            <a:srgbClr val="CCE8F6"/>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3200" b="1">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Điểm giống nhau</a:t>
            </a:r>
            <a:endParaRPr lang="en-US" altLang="zh-CN" sz="3200" b="1"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8" name="文本框 17"/>
          <p:cNvSpPr txBox="1"/>
          <p:nvPr/>
        </p:nvSpPr>
        <p:spPr>
          <a:xfrm>
            <a:off x="5105030" y="1476909"/>
            <a:ext cx="6653833" cy="1772793"/>
          </a:xfrm>
          <a:prstGeom prst="rect">
            <a:avLst/>
          </a:prstGeom>
          <a:noFill/>
        </p:spPr>
        <p:txBody>
          <a:bodyPr wrap="square" rtlCol="0">
            <a:spAutoFit/>
          </a:bodyPr>
          <a:lstStyle/>
          <a:p>
            <a:pPr algn="just">
              <a:lnSpc>
                <a:spcPct val="130000"/>
              </a:lnSpc>
            </a:pPr>
            <a:r>
              <a:rPr lang="vi-VN" sz="2800">
                <a:latin typeface="Times New Roman" panose="02020603050405020304" pitchFamily="18" charset="0"/>
                <a:cs typeface="Times New Roman" panose="02020603050405020304" pitchFamily="18" charset="0"/>
              </a:rPr>
              <a:t>Nguyên nhân sâu xa dẫn đến cuộc cách mạng tư sản: Những chuyển biến trong đời sống kinh tế, chính trị, xã hội, tư tưởng..</a:t>
            </a:r>
            <a:endParaRPr lang="vi-VN" sz="2800">
              <a:latin typeface="Times New Roman" panose="02020603050405020304" pitchFamily="18" charset="0"/>
              <a:cs typeface="Times New Roman" panose="02020603050405020304" pitchFamily="18" charset="0"/>
            </a:endParaRPr>
          </a:p>
        </p:txBody>
      </p:sp>
      <p:sp>
        <p:nvSpPr>
          <p:cNvPr id="3" name="椭圆 2"/>
          <p:cNvSpPr/>
          <p:nvPr/>
        </p:nvSpPr>
        <p:spPr>
          <a:xfrm>
            <a:off x="4166471" y="1669513"/>
            <a:ext cx="647419" cy="647419"/>
          </a:xfrm>
          <a:prstGeom prst="ellipse">
            <a:avLst/>
          </a:prstGeom>
          <a:solidFill>
            <a:srgbClr val="F3D42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01</a:t>
            </a:r>
            <a:endParaRPr lang="zh-CN" altLang="en-US" sz="28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9" name="文本框 18"/>
          <p:cNvSpPr txBox="1"/>
          <p:nvPr/>
        </p:nvSpPr>
        <p:spPr>
          <a:xfrm>
            <a:off x="5105030" y="3615726"/>
            <a:ext cx="6653833" cy="1772793"/>
          </a:xfrm>
          <a:prstGeom prst="rect">
            <a:avLst/>
          </a:prstGeom>
          <a:noFill/>
        </p:spPr>
        <p:txBody>
          <a:bodyPr wrap="square" rtlCol="0">
            <a:spAutoFit/>
          </a:bodyPr>
          <a:lstStyle/>
          <a:p>
            <a:pPr algn="just">
              <a:lnSpc>
                <a:spcPct val="130000"/>
              </a:lnSpc>
            </a:pPr>
            <a:r>
              <a:rPr lang="vi-VN" sz="2800">
                <a:latin typeface="Times New Roman" panose="02020603050405020304" pitchFamily="18" charset="0"/>
                <a:cs typeface="Times New Roman" panose="02020603050405020304" pitchFamily="18" charset="0"/>
              </a:rPr>
              <a:t>Xóa bỏ những rào cản kìm hãm, trở ngại của chế độ phong kiến, mở đường cho chủ nghĩa tư bản phát triển.</a:t>
            </a:r>
            <a:endParaRPr lang="vi-VN" sz="2800">
              <a:latin typeface="Times New Roman" panose="02020603050405020304" pitchFamily="18" charset="0"/>
              <a:cs typeface="Times New Roman" panose="02020603050405020304" pitchFamily="18" charset="0"/>
            </a:endParaRPr>
          </a:p>
        </p:txBody>
      </p:sp>
      <p:sp>
        <p:nvSpPr>
          <p:cNvPr id="20" name="椭圆 19"/>
          <p:cNvSpPr/>
          <p:nvPr/>
        </p:nvSpPr>
        <p:spPr>
          <a:xfrm>
            <a:off x="4166471" y="3808330"/>
            <a:ext cx="647419" cy="647419"/>
          </a:xfrm>
          <a:prstGeom prst="ellipse">
            <a:avLst/>
          </a:prstGeom>
          <a:solidFill>
            <a:srgbClr val="CCE8F6"/>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02</a:t>
            </a:r>
            <a:endParaRPr lang="zh-CN" altLang="en-US" sz="28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1" name="文本框 20"/>
          <p:cNvSpPr txBox="1"/>
          <p:nvPr/>
        </p:nvSpPr>
        <p:spPr>
          <a:xfrm>
            <a:off x="5105030" y="5656956"/>
            <a:ext cx="4536276" cy="652486"/>
          </a:xfrm>
          <a:prstGeom prst="rect">
            <a:avLst/>
          </a:prstGeom>
          <a:noFill/>
        </p:spPr>
        <p:txBody>
          <a:bodyPr wrap="square" rtlCol="0">
            <a:spAutoFit/>
          </a:bodyPr>
          <a:lstStyle/>
          <a:p>
            <a:pPr algn="just">
              <a:lnSpc>
                <a:spcPct val="130000"/>
              </a:lnSpc>
            </a:pPr>
            <a:r>
              <a:rPr lang="vi-VN" sz="2800">
                <a:latin typeface="Times New Roman" panose="02020603050405020304" pitchFamily="18" charset="0"/>
                <a:cs typeface="Times New Roman" panose="02020603050405020304" pitchFamily="18" charset="0"/>
              </a:rPr>
              <a:t>Là cuộc cách mạng tư sản</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22" name="椭圆 21"/>
          <p:cNvSpPr/>
          <p:nvPr/>
        </p:nvSpPr>
        <p:spPr>
          <a:xfrm>
            <a:off x="4166471" y="5656956"/>
            <a:ext cx="647419" cy="647419"/>
          </a:xfrm>
          <a:prstGeom prst="ellipse">
            <a:avLst/>
          </a:prstGeom>
          <a:solidFill>
            <a:srgbClr val="F3BEB8"/>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03</a:t>
            </a:r>
            <a:endParaRPr lang="zh-CN" altLang="en-US" sz="28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7" name="文本框 25"/>
          <p:cNvSpPr txBox="1"/>
          <p:nvPr/>
        </p:nvSpPr>
        <p:spPr>
          <a:xfrm>
            <a:off x="4374092" y="479944"/>
            <a:ext cx="3409950" cy="584775"/>
          </a:xfrm>
          <a:prstGeom prst="rect">
            <a:avLst/>
          </a:prstGeom>
          <a:noFill/>
        </p:spPr>
        <p:txBody>
          <a:bodyPr wrap="square" rtlCol="0">
            <a:spAutoFit/>
          </a:bodyPr>
          <a:lstStyle/>
          <a:p>
            <a:pPr algn="ctr"/>
            <a:r>
              <a:rPr lang="en-US" altLang="zh-CN" sz="3200" b="1">
                <a:latin typeface="Times New Roman" panose="02020603050405020304" pitchFamily="18" charset="0"/>
                <a:ea typeface="思源黑体" panose="020B0500000000000000" pitchFamily="34" charset="-122"/>
                <a:cs typeface="Times New Roman" panose="02020603050405020304" pitchFamily="18" charset="0"/>
              </a:rPr>
              <a:t>Câu 1</a:t>
            </a:r>
            <a:endParaRPr lang="zh-CN" altLang="en-US" sz="3200" b="1" dirty="0">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3" name="矩形 1285"/>
          <p:cNvSpPr/>
          <p:nvPr/>
        </p:nvSpPr>
        <p:spPr>
          <a:xfrm>
            <a:off x="419449" y="4555736"/>
            <a:ext cx="3256547" cy="1101220"/>
          </a:xfrm>
          <a:prstGeom prst="rect">
            <a:avLst/>
          </a:prstGeom>
          <a:solidFill>
            <a:schemeClr val="accent1">
              <a:lumMod val="60000"/>
              <a:lumOff val="4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3200" b="1">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Điểm khác nhau</a:t>
            </a:r>
            <a:endParaRPr lang="en-US" altLang="zh-CN" sz="3200" b="1"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 name="Down Arrow 1"/>
          <p:cNvSpPr/>
          <p:nvPr/>
        </p:nvSpPr>
        <p:spPr>
          <a:xfrm>
            <a:off x="1763248" y="5732927"/>
            <a:ext cx="568947" cy="721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grpId="0" nodeType="withEffect" p14:presetBounceEnd="38000">
                                      <p:stCondLst>
                                        <p:cond delay="250"/>
                                      </p:stCondLst>
                                      <p:childTnLst>
                                        <p:set>
                                          <p:cBhvr>
                                            <p:cTn id="6" dur="1" fill="hold">
                                              <p:stCondLst>
                                                <p:cond delay="0"/>
                                              </p:stCondLst>
                                            </p:cTn>
                                            <p:tgtEl>
                                              <p:spTgt spid="1286"/>
                                            </p:tgtEl>
                                            <p:attrNameLst>
                                              <p:attrName>style.visibility</p:attrName>
                                            </p:attrNameLst>
                                          </p:cBhvr>
                                          <p:to>
                                            <p:strVal val="visible"/>
                                          </p:to>
                                        </p:set>
                                        <p:anim calcmode="lin" valueType="num" p14:bounceEnd="38000">
                                          <p:cBhvr additive="base">
                                            <p:cTn id="7" dur="750" fill="hold"/>
                                            <p:tgtEl>
                                              <p:spTgt spid="1286"/>
                                            </p:tgtEl>
                                            <p:attrNameLst>
                                              <p:attrName>ppt_x</p:attrName>
                                            </p:attrNameLst>
                                          </p:cBhvr>
                                          <p:tavLst>
                                            <p:tav tm="0">
                                              <p:val>
                                                <p:strVal val="#ppt_x"/>
                                              </p:val>
                                            </p:tav>
                                            <p:tav tm="100000">
                                              <p:val>
                                                <p:strVal val="#ppt_x"/>
                                              </p:val>
                                            </p:tav>
                                          </p:tavLst>
                                        </p:anim>
                                        <p:anim calcmode="lin" valueType="num" p14:bounceEnd="38000">
                                          <p:cBhvr additive="base">
                                            <p:cTn id="8" dur="750" fill="hold"/>
                                            <p:tgtEl>
                                              <p:spTgt spid="12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6" grpId="0" animBg="1"/>
          <p:bldP spid="18" grpId="0"/>
          <p:bldP spid="3" grpId="0" animBg="1"/>
          <p:bldP spid="19" grpId="0"/>
          <p:bldP spid="20" grpId="0" animBg="1"/>
          <p:bldP spid="21" grpId="0"/>
          <p:bldP spid="22" grpId="0" animBg="1"/>
          <p:bldP spid="23" grpId="0" animBg="1"/>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grpId="0" nodeType="withEffect">
                                      <p:stCondLst>
                                        <p:cond delay="250"/>
                                      </p:stCondLst>
                                      <p:childTnLst>
                                        <p:set>
                                          <p:cBhvr>
                                            <p:cTn id="6" dur="1" fill="hold">
                                              <p:stCondLst>
                                                <p:cond delay="0"/>
                                              </p:stCondLst>
                                            </p:cTn>
                                            <p:tgtEl>
                                              <p:spTgt spid="1286"/>
                                            </p:tgtEl>
                                            <p:attrNameLst>
                                              <p:attrName>style.visibility</p:attrName>
                                            </p:attrNameLst>
                                          </p:cBhvr>
                                          <p:to>
                                            <p:strVal val="visible"/>
                                          </p:to>
                                        </p:set>
                                        <p:anim calcmode="lin" valueType="num">
                                          <p:cBhvr additive="base">
                                            <p:cTn id="7" dur="750" fill="hold"/>
                                            <p:tgtEl>
                                              <p:spTgt spid="1286"/>
                                            </p:tgtEl>
                                            <p:attrNameLst>
                                              <p:attrName>ppt_x</p:attrName>
                                            </p:attrNameLst>
                                          </p:cBhvr>
                                          <p:tavLst>
                                            <p:tav tm="0">
                                              <p:val>
                                                <p:strVal val="#ppt_x"/>
                                              </p:val>
                                            </p:tav>
                                            <p:tav tm="100000">
                                              <p:val>
                                                <p:strVal val="#ppt_x"/>
                                              </p:val>
                                            </p:tav>
                                          </p:tavLst>
                                        </p:anim>
                                        <p:anim calcmode="lin" valueType="num">
                                          <p:cBhvr additive="base">
                                            <p:cTn id="8" dur="750" fill="hold"/>
                                            <p:tgtEl>
                                              <p:spTgt spid="12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6" grpId="0" animBg="1"/>
          <p:bldP spid="18" grpId="0"/>
          <p:bldP spid="3" grpId="0" animBg="1"/>
          <p:bldP spid="19" grpId="0"/>
          <p:bldP spid="20" grpId="0" animBg="1"/>
          <p:bldP spid="21" grpId="0"/>
          <p:bldP spid="22" grpId="0" animBg="1"/>
          <p:bldP spid="23" grpId="0" animBg="1"/>
          <p:bldP spid="2"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blipFill dpi="0" rotWithShape="1">
            <a:blip r:embed="rId1">
              <a:alphaModFix amt="10000"/>
            </a:blip>
            <a:srcRect/>
            <a:stretch>
              <a:fillRect/>
            </a:stretch>
          </a:bli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solidFill>
                  <a:prstClr val="white"/>
                </a:solidFill>
              </a:rPr>
              <a:t>Nguyên nhân trực tiếp: Do khủng hoảng tài chính, vua Lu-I tăng thuế khiến đời sống nhân dân càng khốn khổ hơn. </a:t>
            </a:r>
            <a:endParaRPr lang="zh-CN" altLang="en-US">
              <a:solidFill>
                <a:prstClr val="white"/>
              </a:solidFill>
            </a:endParaRPr>
          </a:p>
        </p:txBody>
      </p:sp>
      <p:sp>
        <p:nvSpPr>
          <p:cNvPr id="3" name="矩形 1285"/>
          <p:cNvSpPr/>
          <p:nvPr/>
        </p:nvSpPr>
        <p:spPr>
          <a:xfrm>
            <a:off x="4467726" y="256674"/>
            <a:ext cx="3256547" cy="559584"/>
          </a:xfrm>
          <a:prstGeom prst="rect">
            <a:avLst/>
          </a:prstGeom>
          <a:solidFill>
            <a:srgbClr val="CCE8F6"/>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3200" b="1">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Điểm khác nhau</a:t>
            </a:r>
            <a:endParaRPr lang="en-US" altLang="zh-CN" sz="3200" b="1"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graphicFrame>
        <p:nvGraphicFramePr>
          <p:cNvPr id="2" name="Table 1"/>
          <p:cNvGraphicFramePr>
            <a:graphicFrameLocks noGrp="1"/>
          </p:cNvGraphicFramePr>
          <p:nvPr/>
        </p:nvGraphicFramePr>
        <p:xfrm>
          <a:off x="240631" y="128016"/>
          <a:ext cx="11710735" cy="6595112"/>
        </p:xfrm>
        <a:graphic>
          <a:graphicData uri="http://schemas.openxmlformats.org/drawingml/2006/table">
            <a:tbl>
              <a:tblPr firstRow="1" firstCol="1" bandRow="1"/>
              <a:tblGrid>
                <a:gridCol w="1844843"/>
                <a:gridCol w="3064042"/>
                <a:gridCol w="3208421"/>
                <a:gridCol w="3593429"/>
              </a:tblGrid>
              <a:tr h="0">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Cách mạng tư sản Anh</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Chiến tranh giành độc lập của 13 thuộc địa Anh ở Bắc Mĩ</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Cách mạng tư sản Pháp cuối thế kỉ XVIII</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r>
              <a:tr h="0">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Nguyên nhân</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Mâu thuẫn giữa Quốc hội với các thế lực phong kiến.</a:t>
                      </a:r>
                      <a:endParaRPr lang="en-US" sz="2400" b="1">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Mâu thuẫn giữa các thuộc địa với thực dân Anh.</a:t>
                      </a:r>
                      <a:endParaRPr lang="en-US" sz="2400" b="1">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Mâu thuẫn giữa đẳng cấp thứ ba với chế độ quân chủ chuyên chế.</a:t>
                      </a:r>
                      <a:endParaRPr lang="en-US" sz="2400" b="1">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r>
              <a:tr h="194427">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Kết quả</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Lật đổ chế độ phong kiến chuyên chế.</a:t>
                      </a:r>
                      <a:endParaRPr lang="en-US" sz="24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Đưa giai cấp tư sản và quý tộc mới lên nắm quyền.</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Lật đổ ách thống trị của thực dân Anh.</a:t>
                      </a:r>
                      <a:endParaRPr lang="en-US" sz="24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Thành lập hợp chúng quốc Mỹ.</a:t>
                      </a:r>
                      <a:endParaRPr lang="en-US" sz="2400" b="1">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Lật đổ chế độ phong kiến chuyên chế.</a:t>
                      </a:r>
                      <a:endParaRPr lang="en-US" sz="24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Đưa giai cấp tư sản lên nắm quyền.</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r>
              <a:tr h="194427">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Tính chất</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Cuộc cách mạng này mang tính chất không triệt để.</a:t>
                      </a:r>
                      <a:endParaRPr lang="en-US" sz="24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Mang tính chất là một cuộc cách mạng tư sản, ảnh hưởng đến phong trào đấu tranh giành độc lập ở nhiều nước.</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r>
            </a:tbl>
          </a:graphicData>
        </a:graphic>
      </p:graphicFrame>
      <p:sp>
        <p:nvSpPr>
          <p:cNvPr id="4" name="Rectangle 3"/>
          <p:cNvSpPr/>
          <p:nvPr/>
        </p:nvSpPr>
        <p:spPr>
          <a:xfrm>
            <a:off x="2085474" y="1379621"/>
            <a:ext cx="3048000" cy="12192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33473" y="1379621"/>
            <a:ext cx="3208421" cy="12192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41894" y="1379621"/>
            <a:ext cx="3609472" cy="12192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85473" y="2631226"/>
            <a:ext cx="3048000" cy="206911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33472" y="2631225"/>
            <a:ext cx="3208421" cy="2069113"/>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41892" y="2631224"/>
            <a:ext cx="3609473" cy="2069113"/>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85471" y="4700337"/>
            <a:ext cx="3048000" cy="2084743"/>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33470" y="4694853"/>
            <a:ext cx="3208419" cy="2084743"/>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41889" y="4705821"/>
            <a:ext cx="3609476" cy="2084743"/>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grpId="0" nodeType="withEffect" p14:presetBounceEnd="38000">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14:bounceEnd="38000">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38000">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32" fill="hold" grpId="0" nodeType="clickEffect">
                                      <p:stCondLst>
                                        <p:cond delay="0"/>
                                      </p:stCondLst>
                                      <p:childTnLst>
                                        <p:animEffect transition="out" filter="diamond(out)">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xit" presetSubtype="32" fill="hold" grpId="0" nodeType="clickEffect">
                                      <p:stCondLst>
                                        <p:cond delay="0"/>
                                      </p:stCondLst>
                                      <p:childTnLst>
                                        <p:animEffect transition="out" filter="diamond(out)">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xit" presetSubtype="32" fill="hold" grpId="0" nodeType="clickEffect">
                                      <p:stCondLst>
                                        <p:cond delay="0"/>
                                      </p:stCondLst>
                                      <p:childTnLst>
                                        <p:animEffect transition="out" filter="diamond(out)">
                                          <p:cBhvr>
                                            <p:cTn id="22" dur="2000"/>
                                            <p:tgtEl>
                                              <p:spTgt spid="7"/>
                                            </p:tgtEl>
                                          </p:cBhvr>
                                        </p:animEffect>
                                        <p:set>
                                          <p:cBhvr>
                                            <p:cTn id="23" dur="1" fill="hold">
                                              <p:stCondLst>
                                                <p:cond delay="19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xit" presetSubtype="32" fill="hold" grpId="0" nodeType="clickEffect">
                                      <p:stCondLst>
                                        <p:cond delay="0"/>
                                      </p:stCondLst>
                                      <p:childTnLst>
                                        <p:animEffect transition="out" filter="diamond(out)">
                                          <p:cBhvr>
                                            <p:cTn id="27" dur="2000"/>
                                            <p:tgtEl>
                                              <p:spTgt spid="8"/>
                                            </p:tgtEl>
                                          </p:cBhvr>
                                        </p:animEffect>
                                        <p:set>
                                          <p:cBhvr>
                                            <p:cTn id="28" dur="1" fill="hold">
                                              <p:stCondLst>
                                                <p:cond delay="19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8" presetClass="exit" presetSubtype="32" fill="hold" grpId="0" nodeType="clickEffect">
                                      <p:stCondLst>
                                        <p:cond delay="0"/>
                                      </p:stCondLst>
                                      <p:childTnLst>
                                        <p:animEffect transition="out" filter="diamond(out)">
                                          <p:cBhvr>
                                            <p:cTn id="32" dur="2000"/>
                                            <p:tgtEl>
                                              <p:spTgt spid="10"/>
                                            </p:tgtEl>
                                          </p:cBhvr>
                                        </p:animEffect>
                                        <p:set>
                                          <p:cBhvr>
                                            <p:cTn id="33" dur="1" fill="hold">
                                              <p:stCondLst>
                                                <p:cond delay="19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grpId="0" nodeType="clickEffect">
                                      <p:stCondLst>
                                        <p:cond delay="0"/>
                                      </p:stCondLst>
                                      <p:childTnLst>
                                        <p:animEffect transition="out" filter="diamond(out)">
                                          <p:cBhvr>
                                            <p:cTn id="37" dur="2000"/>
                                            <p:tgtEl>
                                              <p:spTgt spid="11"/>
                                            </p:tgtEl>
                                          </p:cBhvr>
                                        </p:animEffect>
                                        <p:set>
                                          <p:cBhvr>
                                            <p:cTn id="38" dur="1" fill="hold">
                                              <p:stCondLst>
                                                <p:cond delay="19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8" presetClass="exit" presetSubtype="32" fill="hold" grpId="0" nodeType="clickEffect">
                                      <p:stCondLst>
                                        <p:cond delay="0"/>
                                      </p:stCondLst>
                                      <p:childTnLst>
                                        <p:animEffect transition="out" filter="diamond(out)">
                                          <p:cBhvr>
                                            <p:cTn id="42" dur="2000"/>
                                            <p:tgtEl>
                                              <p:spTgt spid="12"/>
                                            </p:tgtEl>
                                          </p:cBhvr>
                                        </p:animEffect>
                                        <p:set>
                                          <p:cBhvr>
                                            <p:cTn id="43" dur="1" fill="hold">
                                              <p:stCondLst>
                                                <p:cond delay="1999"/>
                                              </p:stCondLst>
                                            </p:cTn>
                                            <p:tgtEl>
                                              <p:spTgt spid="1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8" presetClass="exit" presetSubtype="32" fill="hold" grpId="0" nodeType="clickEffect">
                                      <p:stCondLst>
                                        <p:cond delay="0"/>
                                      </p:stCondLst>
                                      <p:childTnLst>
                                        <p:animEffect transition="out" filter="diamond(out)">
                                          <p:cBhvr>
                                            <p:cTn id="47" dur="2000"/>
                                            <p:tgtEl>
                                              <p:spTgt spid="13"/>
                                            </p:tgtEl>
                                          </p:cBhvr>
                                        </p:animEffect>
                                        <p:set>
                                          <p:cBhvr>
                                            <p:cTn id="48" dur="1" fill="hold">
                                              <p:stCondLst>
                                                <p:cond delay="19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8" presetClass="exit" presetSubtype="32" fill="hold" grpId="0" nodeType="clickEffect">
                                      <p:stCondLst>
                                        <p:cond delay="0"/>
                                      </p:stCondLst>
                                      <p:childTnLst>
                                        <p:animEffect transition="out" filter="diamond(out)">
                                          <p:cBhvr>
                                            <p:cTn id="52" dur="2000"/>
                                            <p:tgtEl>
                                              <p:spTgt spid="14"/>
                                            </p:tgtEl>
                                          </p:cBhvr>
                                        </p:animEffect>
                                        <p:set>
                                          <p:cBhvr>
                                            <p:cTn id="53"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10" grpId="0" animBg="1"/>
          <p:bldP spid="11" grpId="0" animBg="1"/>
          <p:bldP spid="12" grpId="0" animBg="1"/>
          <p:bldP spid="13" grpId="0" animBg="1"/>
          <p:bldP spid="1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32" fill="hold" grpId="0" nodeType="clickEffect">
                                      <p:stCondLst>
                                        <p:cond delay="0"/>
                                      </p:stCondLst>
                                      <p:childTnLst>
                                        <p:animEffect transition="out" filter="diamond(out)">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xit" presetSubtype="32" fill="hold" grpId="0" nodeType="clickEffect">
                                      <p:stCondLst>
                                        <p:cond delay="0"/>
                                      </p:stCondLst>
                                      <p:childTnLst>
                                        <p:animEffect transition="out" filter="diamond(out)">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xit" presetSubtype="32" fill="hold" grpId="0" nodeType="clickEffect">
                                      <p:stCondLst>
                                        <p:cond delay="0"/>
                                      </p:stCondLst>
                                      <p:childTnLst>
                                        <p:animEffect transition="out" filter="diamond(out)">
                                          <p:cBhvr>
                                            <p:cTn id="22" dur="2000"/>
                                            <p:tgtEl>
                                              <p:spTgt spid="7"/>
                                            </p:tgtEl>
                                          </p:cBhvr>
                                        </p:animEffect>
                                        <p:set>
                                          <p:cBhvr>
                                            <p:cTn id="23" dur="1" fill="hold">
                                              <p:stCondLst>
                                                <p:cond delay="19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xit" presetSubtype="32" fill="hold" grpId="0" nodeType="clickEffect">
                                      <p:stCondLst>
                                        <p:cond delay="0"/>
                                      </p:stCondLst>
                                      <p:childTnLst>
                                        <p:animEffect transition="out" filter="diamond(out)">
                                          <p:cBhvr>
                                            <p:cTn id="27" dur="2000"/>
                                            <p:tgtEl>
                                              <p:spTgt spid="8"/>
                                            </p:tgtEl>
                                          </p:cBhvr>
                                        </p:animEffect>
                                        <p:set>
                                          <p:cBhvr>
                                            <p:cTn id="28" dur="1" fill="hold">
                                              <p:stCondLst>
                                                <p:cond delay="19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8" presetClass="exit" presetSubtype="32" fill="hold" grpId="0" nodeType="clickEffect">
                                      <p:stCondLst>
                                        <p:cond delay="0"/>
                                      </p:stCondLst>
                                      <p:childTnLst>
                                        <p:animEffect transition="out" filter="diamond(out)">
                                          <p:cBhvr>
                                            <p:cTn id="32" dur="2000"/>
                                            <p:tgtEl>
                                              <p:spTgt spid="10"/>
                                            </p:tgtEl>
                                          </p:cBhvr>
                                        </p:animEffect>
                                        <p:set>
                                          <p:cBhvr>
                                            <p:cTn id="33" dur="1" fill="hold">
                                              <p:stCondLst>
                                                <p:cond delay="19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grpId="0" nodeType="clickEffect">
                                      <p:stCondLst>
                                        <p:cond delay="0"/>
                                      </p:stCondLst>
                                      <p:childTnLst>
                                        <p:animEffect transition="out" filter="diamond(out)">
                                          <p:cBhvr>
                                            <p:cTn id="37" dur="2000"/>
                                            <p:tgtEl>
                                              <p:spTgt spid="11"/>
                                            </p:tgtEl>
                                          </p:cBhvr>
                                        </p:animEffect>
                                        <p:set>
                                          <p:cBhvr>
                                            <p:cTn id="38" dur="1" fill="hold">
                                              <p:stCondLst>
                                                <p:cond delay="19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8" presetClass="exit" presetSubtype="32" fill="hold" grpId="0" nodeType="clickEffect">
                                      <p:stCondLst>
                                        <p:cond delay="0"/>
                                      </p:stCondLst>
                                      <p:childTnLst>
                                        <p:animEffect transition="out" filter="diamond(out)">
                                          <p:cBhvr>
                                            <p:cTn id="42" dur="2000"/>
                                            <p:tgtEl>
                                              <p:spTgt spid="12"/>
                                            </p:tgtEl>
                                          </p:cBhvr>
                                        </p:animEffect>
                                        <p:set>
                                          <p:cBhvr>
                                            <p:cTn id="43" dur="1" fill="hold">
                                              <p:stCondLst>
                                                <p:cond delay="1999"/>
                                              </p:stCondLst>
                                            </p:cTn>
                                            <p:tgtEl>
                                              <p:spTgt spid="1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8" presetClass="exit" presetSubtype="32" fill="hold" grpId="0" nodeType="clickEffect">
                                      <p:stCondLst>
                                        <p:cond delay="0"/>
                                      </p:stCondLst>
                                      <p:childTnLst>
                                        <p:animEffect transition="out" filter="diamond(out)">
                                          <p:cBhvr>
                                            <p:cTn id="47" dur="2000"/>
                                            <p:tgtEl>
                                              <p:spTgt spid="13"/>
                                            </p:tgtEl>
                                          </p:cBhvr>
                                        </p:animEffect>
                                        <p:set>
                                          <p:cBhvr>
                                            <p:cTn id="48" dur="1" fill="hold">
                                              <p:stCondLst>
                                                <p:cond delay="19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8" presetClass="exit" presetSubtype="32" fill="hold" grpId="0" nodeType="clickEffect">
                                      <p:stCondLst>
                                        <p:cond delay="0"/>
                                      </p:stCondLst>
                                      <p:childTnLst>
                                        <p:animEffect transition="out" filter="diamond(out)">
                                          <p:cBhvr>
                                            <p:cTn id="52" dur="2000"/>
                                            <p:tgtEl>
                                              <p:spTgt spid="14"/>
                                            </p:tgtEl>
                                          </p:cBhvr>
                                        </p:animEffect>
                                        <p:set>
                                          <p:cBhvr>
                                            <p:cTn id="53"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10" grpId="0" animBg="1"/>
          <p:bldP spid="11" grpId="0" animBg="1"/>
          <p:bldP spid="12" grpId="0" animBg="1"/>
          <p:bldP spid="13" grpId="0" animBg="1"/>
          <p:bldP spid="14"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blipFill dpi="0" rotWithShape="1">
            <a:blip r:embed="rId1">
              <a:alphaModFix amt="10000"/>
            </a:blip>
            <a:srcRect/>
            <a:stretch>
              <a:fillRect/>
            </a:stretch>
          </a:bli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solidFill>
                  <a:prstClr val="white"/>
                </a:solidFill>
              </a:rPr>
              <a:t>Nguyên nhân trực tiếp: Do khủng hoảng tài chính, vua Lu-I tăng thuế khiến đời sống nhân dân càng khốn khổ hơn. </a:t>
            </a:r>
            <a:endParaRPr lang="zh-CN" altLang="en-US">
              <a:solidFill>
                <a:prstClr val="white"/>
              </a:solidFill>
            </a:endParaRPr>
          </a:p>
        </p:txBody>
      </p:sp>
      <p:sp>
        <p:nvSpPr>
          <p:cNvPr id="3" name="矩形 1285"/>
          <p:cNvSpPr/>
          <p:nvPr/>
        </p:nvSpPr>
        <p:spPr>
          <a:xfrm>
            <a:off x="4467726" y="256674"/>
            <a:ext cx="3256547" cy="559584"/>
          </a:xfrm>
          <a:prstGeom prst="rect">
            <a:avLst/>
          </a:prstGeom>
          <a:solidFill>
            <a:srgbClr val="CCE8F6"/>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3200" b="1">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Điểm khác nhau</a:t>
            </a:r>
            <a:endParaRPr lang="en-US" altLang="zh-CN" sz="3200" b="1"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graphicFrame>
        <p:nvGraphicFramePr>
          <p:cNvPr id="2" name="Table 1"/>
          <p:cNvGraphicFramePr>
            <a:graphicFrameLocks noGrp="1"/>
          </p:cNvGraphicFramePr>
          <p:nvPr/>
        </p:nvGraphicFramePr>
        <p:xfrm>
          <a:off x="240631" y="0"/>
          <a:ext cx="11710735" cy="6628830"/>
        </p:xfrm>
        <a:graphic>
          <a:graphicData uri="http://schemas.openxmlformats.org/drawingml/2006/table">
            <a:tbl>
              <a:tblPr firstRow="1" firstCol="1" bandRow="1"/>
              <a:tblGrid>
                <a:gridCol w="1925053"/>
                <a:gridCol w="2823411"/>
                <a:gridCol w="3256547"/>
                <a:gridCol w="3705724"/>
              </a:tblGrid>
              <a:tr h="0">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Anh</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Chiến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lập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13 </a:t>
                      </a:r>
                      <a:r>
                        <a:rPr lang="en-US" sz="2400" dirty="0" err="1">
                          <a:effectLst/>
                          <a:latin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địa</a:t>
                      </a:r>
                      <a:r>
                        <a:rPr lang="en-US" sz="2400" dirty="0">
                          <a:effectLst/>
                          <a:latin typeface="Times New Roman" panose="02020603050405020304" pitchFamily="18" charset="0"/>
                          <a:cs typeface="Times New Roman" panose="02020603050405020304" pitchFamily="18" charset="0"/>
                        </a:rPr>
                        <a:t> Anh ở </a:t>
                      </a:r>
                      <a:r>
                        <a:rPr lang="en-US" sz="2400" dirty="0" err="1">
                          <a:effectLst/>
                          <a:latin typeface="Times New Roman" panose="02020603050405020304" pitchFamily="18" charset="0"/>
                          <a:cs typeface="Times New Roman" panose="02020603050405020304" pitchFamily="18" charset="0"/>
                        </a:rPr>
                        <a:t>Bắc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Mĩ</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Cách mạng tư sản Pháp cuối thế kỉ XVIII</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r>
              <a:tr h="294824">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Ý </a:t>
                      </a:r>
                      <a:r>
                        <a:rPr lang="en-US" sz="2400" dirty="0" err="1">
                          <a:effectLst/>
                          <a:latin typeface="Times New Roman" panose="02020603050405020304" pitchFamily="18" charset="0"/>
                          <a:cs typeface="Times New Roman" panose="02020603050405020304" pitchFamily="18" charset="0"/>
                        </a:rPr>
                        <a:t>nghĩa</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Mở đường cho chủ nghĩa tư bản ở Anh phát triển nhanh chóng.</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Mở đường cho kinh tế tư bản chủ nghĩa phát triển ở Mỹ.</a:t>
                      </a:r>
                      <a:endParaRPr lang="en-US" sz="24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Cổ vũ mạnh mẽ phong trào đấu ranh giành độc lập ở nhiều nước.</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Là sự kiện lịch sử trọng đại, có ý nghĩa to lớn không chỉ đối với nước Pháp mà còn ảnh hưởng sâu sắc đến nhiều nước trên thế giới, nhất là ở châu Âu, đồng thời để lại nhiều bài học kinh nghiệm.</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r>
              <a:tr h="39556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Đặc điềm chính</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Cách mạng tư sản Anh là do tầng lớp quý tộc mới và tư sản lãnh đạo, diễn ra dưới hình thức một cuộc nội chiến.</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Do tầng lớp Chủ nô và tư sản lãnh đạo, diễn ra dưới hình thức cuộc chiến tranh giải phóng dân tộc.</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Diễn</a:t>
                      </a:r>
                      <a:r>
                        <a:rPr lang="en-US" sz="2400" dirty="0">
                          <a:effectLst/>
                          <a:latin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cs typeface="Times New Roman" panose="02020603050405020304" pitchFamily="18" charset="0"/>
                        </a:rPr>
                        <a:t>dưới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quyết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liệt</a:t>
                      </a:r>
                      <a:r>
                        <a:rPr lang="en-US" sz="2400" dirty="0">
                          <a:effectLst/>
                          <a:latin typeface="Times New Roman" panose="02020603050405020304" pitchFamily="18" charset="0"/>
                          <a:cs typeface="Times New Roman" panose="02020603050405020304" pitchFamily="18" charset="0"/>
                        </a:rPr>
                        <a:t> do </a:t>
                      </a:r>
                      <a:r>
                        <a:rPr lang="en-US" sz="2400" dirty="0" err="1">
                          <a:effectLst/>
                          <a:latin typeface="Times New Roman" panose="02020603050405020304" pitchFamily="18" charset="0"/>
                          <a:cs typeface="Times New Roman" panose="02020603050405020304" pitchFamily="18" charset="0"/>
                        </a:rPr>
                        <a:t>giai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quốc</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r>
            </a:tbl>
          </a:graphicData>
        </a:graphic>
      </p:graphicFrame>
      <p:sp>
        <p:nvSpPr>
          <p:cNvPr id="5" name="Rectangle 4"/>
          <p:cNvSpPr/>
          <p:nvPr/>
        </p:nvSpPr>
        <p:spPr>
          <a:xfrm>
            <a:off x="2149640" y="1263390"/>
            <a:ext cx="2807371" cy="290755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57011" y="1263390"/>
            <a:ext cx="3272589" cy="290755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229600" y="1263389"/>
            <a:ext cx="3721766" cy="290755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149640" y="4170946"/>
            <a:ext cx="2807371" cy="252532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57011" y="4170946"/>
            <a:ext cx="3272589" cy="252532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229600" y="4170946"/>
            <a:ext cx="3721766" cy="252532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grpId="0" nodeType="withEffect" p14:presetBounceEnd="38000">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14:bounceEnd="38000">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38000">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32" fill="hold" grpId="0" nodeType="clickEffect">
                                      <p:stCondLst>
                                        <p:cond delay="0"/>
                                      </p:stCondLst>
                                      <p:childTnLst>
                                        <p:animEffect transition="out" filter="diamond(out)">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xit" presetSubtype="32" fill="hold" grpId="0" nodeType="clickEffect">
                                      <p:stCondLst>
                                        <p:cond delay="0"/>
                                      </p:stCondLst>
                                      <p:childTnLst>
                                        <p:animEffect transition="out" filter="diamond(out)">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xit" presetSubtype="32" fill="hold" grpId="0" nodeType="clickEffect">
                                      <p:stCondLst>
                                        <p:cond delay="0"/>
                                      </p:stCondLst>
                                      <p:childTnLst>
                                        <p:animEffect transition="out" filter="diamond(out)">
                                          <p:cBhvr>
                                            <p:cTn id="22" dur="2000"/>
                                            <p:tgtEl>
                                              <p:spTgt spid="7"/>
                                            </p:tgtEl>
                                          </p:cBhvr>
                                        </p:animEffect>
                                        <p:set>
                                          <p:cBhvr>
                                            <p:cTn id="23" dur="1" fill="hold">
                                              <p:stCondLst>
                                                <p:cond delay="19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xit" presetSubtype="32" fill="hold" grpId="0" nodeType="clickEffect">
                                      <p:stCondLst>
                                        <p:cond delay="0"/>
                                      </p:stCondLst>
                                      <p:childTnLst>
                                        <p:animEffect transition="out" filter="diamond(out)">
                                          <p:cBhvr>
                                            <p:cTn id="27" dur="2000"/>
                                            <p:tgtEl>
                                              <p:spTgt spid="8"/>
                                            </p:tgtEl>
                                          </p:cBhvr>
                                        </p:animEffect>
                                        <p:set>
                                          <p:cBhvr>
                                            <p:cTn id="28" dur="1" fill="hold">
                                              <p:stCondLst>
                                                <p:cond delay="19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8" presetClass="exit" presetSubtype="32" fill="hold" grpId="0" nodeType="clickEffect">
                                      <p:stCondLst>
                                        <p:cond delay="0"/>
                                      </p:stCondLst>
                                      <p:childTnLst>
                                        <p:animEffect transition="out" filter="diamond(out)">
                                          <p:cBhvr>
                                            <p:cTn id="32" dur="2000"/>
                                            <p:tgtEl>
                                              <p:spTgt spid="10"/>
                                            </p:tgtEl>
                                          </p:cBhvr>
                                        </p:animEffect>
                                        <p:set>
                                          <p:cBhvr>
                                            <p:cTn id="33" dur="1" fill="hold">
                                              <p:stCondLst>
                                                <p:cond delay="19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grpId="0" nodeType="clickEffect">
                                      <p:stCondLst>
                                        <p:cond delay="0"/>
                                      </p:stCondLst>
                                      <p:childTnLst>
                                        <p:animEffect transition="out" filter="diamond(out)">
                                          <p:cBhvr>
                                            <p:cTn id="37" dur="2000"/>
                                            <p:tgtEl>
                                              <p:spTgt spid="11"/>
                                            </p:tgtEl>
                                          </p:cBhvr>
                                        </p:animEffect>
                                        <p:set>
                                          <p:cBhvr>
                                            <p:cTn id="38"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10" grpId="0" animBg="1"/>
          <p:bldP spid="1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32" fill="hold" grpId="0" nodeType="clickEffect">
                                      <p:stCondLst>
                                        <p:cond delay="0"/>
                                      </p:stCondLst>
                                      <p:childTnLst>
                                        <p:animEffect transition="out" filter="diamond(out)">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xit" presetSubtype="32" fill="hold" grpId="0" nodeType="clickEffect">
                                      <p:stCondLst>
                                        <p:cond delay="0"/>
                                      </p:stCondLst>
                                      <p:childTnLst>
                                        <p:animEffect transition="out" filter="diamond(out)">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xit" presetSubtype="32" fill="hold" grpId="0" nodeType="clickEffect">
                                      <p:stCondLst>
                                        <p:cond delay="0"/>
                                      </p:stCondLst>
                                      <p:childTnLst>
                                        <p:animEffect transition="out" filter="diamond(out)">
                                          <p:cBhvr>
                                            <p:cTn id="22" dur="2000"/>
                                            <p:tgtEl>
                                              <p:spTgt spid="7"/>
                                            </p:tgtEl>
                                          </p:cBhvr>
                                        </p:animEffect>
                                        <p:set>
                                          <p:cBhvr>
                                            <p:cTn id="23" dur="1" fill="hold">
                                              <p:stCondLst>
                                                <p:cond delay="19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xit" presetSubtype="32" fill="hold" grpId="0" nodeType="clickEffect">
                                      <p:stCondLst>
                                        <p:cond delay="0"/>
                                      </p:stCondLst>
                                      <p:childTnLst>
                                        <p:animEffect transition="out" filter="diamond(out)">
                                          <p:cBhvr>
                                            <p:cTn id="27" dur="2000"/>
                                            <p:tgtEl>
                                              <p:spTgt spid="8"/>
                                            </p:tgtEl>
                                          </p:cBhvr>
                                        </p:animEffect>
                                        <p:set>
                                          <p:cBhvr>
                                            <p:cTn id="28" dur="1" fill="hold">
                                              <p:stCondLst>
                                                <p:cond delay="19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8" presetClass="exit" presetSubtype="32" fill="hold" grpId="0" nodeType="clickEffect">
                                      <p:stCondLst>
                                        <p:cond delay="0"/>
                                      </p:stCondLst>
                                      <p:childTnLst>
                                        <p:animEffect transition="out" filter="diamond(out)">
                                          <p:cBhvr>
                                            <p:cTn id="32" dur="2000"/>
                                            <p:tgtEl>
                                              <p:spTgt spid="10"/>
                                            </p:tgtEl>
                                          </p:cBhvr>
                                        </p:animEffect>
                                        <p:set>
                                          <p:cBhvr>
                                            <p:cTn id="33" dur="1" fill="hold">
                                              <p:stCondLst>
                                                <p:cond delay="19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grpId="0" nodeType="clickEffect">
                                      <p:stCondLst>
                                        <p:cond delay="0"/>
                                      </p:stCondLst>
                                      <p:childTnLst>
                                        <p:animEffect transition="out" filter="diamond(out)">
                                          <p:cBhvr>
                                            <p:cTn id="37" dur="2000"/>
                                            <p:tgtEl>
                                              <p:spTgt spid="11"/>
                                            </p:tgtEl>
                                          </p:cBhvr>
                                        </p:animEffect>
                                        <p:set>
                                          <p:cBhvr>
                                            <p:cTn id="38"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10" grpId="0" animBg="1"/>
          <p:bldP spid="11"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文本框 66"/>
          <p:cNvSpPr txBox="1"/>
          <p:nvPr/>
        </p:nvSpPr>
        <p:spPr>
          <a:xfrm>
            <a:off x="4374092" y="479944"/>
            <a:ext cx="3409950" cy="584775"/>
          </a:xfrm>
          <a:prstGeom prst="rect">
            <a:avLst/>
          </a:prstGeom>
          <a:noFill/>
        </p:spPr>
        <p:txBody>
          <a:bodyPr wrap="square" rtlCol="0">
            <a:spAutoFit/>
          </a:bodyPr>
          <a:lstStyle/>
          <a:p>
            <a:pPr algn="ctr"/>
            <a:r>
              <a:rPr lang="en-US" altLang="zh-CN" sz="3200" b="1">
                <a:latin typeface="Times New Roman" panose="02020603050405020304" pitchFamily="18" charset="0"/>
                <a:ea typeface="思源黑体" panose="020B0500000000000000" pitchFamily="34" charset="-122"/>
                <a:cs typeface="Times New Roman" panose="02020603050405020304" pitchFamily="18" charset="0"/>
              </a:rPr>
              <a:t>Gợi ý sản phẩm</a:t>
            </a:r>
            <a:endParaRPr lang="zh-CN" altLang="en-US" sz="3200" b="1" dirty="0">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68" name="矩形 8"/>
          <p:cNvSpPr/>
          <p:nvPr/>
        </p:nvSpPr>
        <p:spPr>
          <a:xfrm>
            <a:off x="0" y="0"/>
            <a:ext cx="12192000" cy="6858000"/>
          </a:xfrm>
          <a:prstGeom prst="rect">
            <a:avLst/>
          </a:prstGeom>
          <a:blipFill dpi="0" rotWithShape="1">
            <a:blip r:embed="rId1">
              <a:alphaModFix amt="10000"/>
            </a:blip>
            <a:srcRect/>
            <a:stretch>
              <a:fillRect/>
            </a:stretch>
          </a:bli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700">
                <a:solidFill>
                  <a:prstClr val="white"/>
                </a:solidFill>
              </a:rPr>
              <a:t>Nguyên nhân trực tiếp: Do khủng hoảng tài chính, vua Lu-I tăng thuế khiến đời sống nhân dân càng khốn khổ hơn. </a:t>
            </a:r>
            <a:endParaRPr lang="zh-CN" altLang="en-US" sz="2700">
              <a:solidFill>
                <a:prstClr val="white"/>
              </a:solidFill>
            </a:endParaRPr>
          </a:p>
        </p:txBody>
      </p:sp>
      <p:sp>
        <p:nvSpPr>
          <p:cNvPr id="69" name="Rectangle 68"/>
          <p:cNvSpPr/>
          <p:nvPr/>
        </p:nvSpPr>
        <p:spPr>
          <a:xfrm>
            <a:off x="327972" y="2631026"/>
            <a:ext cx="11687565" cy="3943387"/>
          </a:xfrm>
          <a:prstGeom prst="rect">
            <a:avLst/>
          </a:prstGeom>
        </p:spPr>
        <p:txBody>
          <a:bodyPr wrap="square">
            <a:spAutoFit/>
          </a:bodyPr>
          <a:lstStyle/>
          <a:p>
            <a:pPr algn="just">
              <a:lnSpc>
                <a:spcPct val="130000"/>
              </a:lnSpc>
            </a:pPr>
            <a:r>
              <a:rPr lang="vi-VN" sz="2750" b="1">
                <a:latin typeface="Times New Roman" panose="02020603050405020304" pitchFamily="18" charset="0"/>
                <a:cs typeface="Times New Roman" panose="02020603050405020304" pitchFamily="18" charset="0"/>
              </a:rPr>
              <a:t>+ Trong nước: </a:t>
            </a:r>
            <a:r>
              <a:rPr lang="vi-VN" sz="2750">
                <a:latin typeface="Times New Roman" panose="02020603050405020304" pitchFamily="18" charset="0"/>
                <a:cs typeface="Times New Roman" panose="02020603050405020304" pitchFamily="18" charset="0"/>
              </a:rPr>
              <a:t>Cách mạng tư sản Pháp là cuộc cách mạng tư sản điển hình, thiết lập chế độ cộng hòa, củng cố quyền tự do, dân chủ, giải quyết ruộng đất cho người nông dân, xóa bỏ chế độ đẳng cấp và quan hệ sản xuất phong kiến.</a:t>
            </a:r>
            <a:endParaRPr lang="vi-VN" sz="2750">
              <a:latin typeface="Times New Roman" panose="02020603050405020304" pitchFamily="18" charset="0"/>
              <a:cs typeface="Times New Roman" panose="02020603050405020304" pitchFamily="18" charset="0"/>
            </a:endParaRPr>
          </a:p>
          <a:p>
            <a:pPr algn="just">
              <a:lnSpc>
                <a:spcPct val="130000"/>
              </a:lnSpc>
            </a:pPr>
            <a:r>
              <a:rPr lang="vi-VN" sz="2750" b="1">
                <a:latin typeface="Times New Roman" panose="02020603050405020304" pitchFamily="18" charset="0"/>
                <a:cs typeface="Times New Roman" panose="02020603050405020304" pitchFamily="18" charset="0"/>
              </a:rPr>
              <a:t>+ Đối với thế giới: </a:t>
            </a:r>
            <a:r>
              <a:rPr lang="vi-VN" sz="2750">
                <a:latin typeface="Times New Roman" panose="02020603050405020304" pitchFamily="18" charset="0"/>
                <a:cs typeface="Times New Roman" panose="02020603050405020304" pitchFamily="18" charset="0"/>
              </a:rPr>
              <a:t>Là một sự kiện trọng đại, có ý nghĩa to lớn không chỉ đối với nước Pháp mà còn ảnh hưởng sâu sắc đến nhiều nước trên thế giới, nhất là ở châu Âu, đồng thời để lại nhiều bài học kinh nghiệm cho phong trào cách mạng các nước, Tư tưởng Tự do, Bình Đẳng, Bác ái được truyền bá rộng rãi.</a:t>
            </a:r>
            <a:endParaRPr lang="vi-VN" sz="2750">
              <a:latin typeface="Times New Roman" panose="02020603050405020304" pitchFamily="18" charset="0"/>
              <a:cs typeface="Times New Roman" panose="02020603050405020304" pitchFamily="18" charset="0"/>
            </a:endParaRPr>
          </a:p>
        </p:txBody>
      </p:sp>
      <p:sp>
        <p:nvSpPr>
          <p:cNvPr id="70" name="Rectangle 69"/>
          <p:cNvSpPr/>
          <p:nvPr/>
        </p:nvSpPr>
        <p:spPr>
          <a:xfrm>
            <a:off x="263802" y="1278999"/>
            <a:ext cx="11754639" cy="1192634"/>
          </a:xfrm>
          <a:prstGeom prst="rect">
            <a:avLst/>
          </a:prstGeom>
        </p:spPr>
        <p:txBody>
          <a:bodyPr wrap="square">
            <a:spAutoFit/>
          </a:bodyPr>
          <a:lstStyle/>
          <a:p>
            <a:pPr algn="just">
              <a:lnSpc>
                <a:spcPct val="130000"/>
              </a:lnSpc>
            </a:pPr>
            <a:r>
              <a:rPr lang="vi-VN" sz="2750" b="1">
                <a:latin typeface="Times New Roman" panose="02020603050405020304" pitchFamily="18" charset="0"/>
                <a:cs typeface="Times New Roman" panose="02020603050405020304" pitchFamily="18" charset="0"/>
              </a:rPr>
              <a:t>C</a:t>
            </a:r>
            <a:r>
              <a:rPr lang="en-US" sz="2750" b="1">
                <a:latin typeface="Times New Roman" panose="02020603050405020304" pitchFamily="18" charset="0"/>
                <a:cs typeface="Times New Roman" panose="02020603050405020304" pitchFamily="18" charset="0"/>
              </a:rPr>
              <a:t>âu </a:t>
            </a:r>
            <a:r>
              <a:rPr lang="vi-VN" sz="2750" b="1">
                <a:latin typeface="Times New Roman" panose="02020603050405020304" pitchFamily="18" charset="0"/>
                <a:cs typeface="Times New Roman" panose="02020603050405020304" pitchFamily="18" charset="0"/>
              </a:rPr>
              <a:t>2: Có ý kiến cho rằng: Cách mạng tư sản Pháp cuối thế kỉ XVIII là một cuộc đại cách mạng. Em có đồng </a:t>
            </a:r>
            <a:r>
              <a:rPr lang="en-US" sz="2750" b="1">
                <a:latin typeface="Times New Roman" panose="02020603050405020304" pitchFamily="18" charset="0"/>
                <a:cs typeface="Times New Roman" panose="02020603050405020304" pitchFamily="18" charset="0"/>
              </a:rPr>
              <a:t>ý</a:t>
            </a:r>
            <a:r>
              <a:rPr lang="vi-VN" sz="2750" b="1">
                <a:latin typeface="Times New Roman" panose="02020603050405020304" pitchFamily="18" charset="0"/>
                <a:cs typeface="Times New Roman" panose="02020603050405020304" pitchFamily="18" charset="0"/>
              </a:rPr>
              <a:t> với ý kiến đó không? Vì sao?</a:t>
            </a:r>
            <a:endParaRPr lang="vi-VN" sz="2750" b="1">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fade">
                                      <p:cBhvr>
                                        <p:cTn id="7" dur="1000"/>
                                        <p:tgtEl>
                                          <p:spTgt spid="69">
                                            <p:txEl>
                                              <p:pRg st="0" end="0"/>
                                            </p:txEl>
                                          </p:spTgt>
                                        </p:tgtEl>
                                      </p:cBhvr>
                                    </p:animEffect>
                                    <p:anim calcmode="lin" valueType="num">
                                      <p:cBhvr>
                                        <p:cTn id="8" dur="10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9">
                                            <p:txEl>
                                              <p:pRg st="1" end="1"/>
                                            </p:txEl>
                                          </p:spTgt>
                                        </p:tgtEl>
                                        <p:attrNameLst>
                                          <p:attrName>style.visibility</p:attrName>
                                        </p:attrNameLst>
                                      </p:cBhvr>
                                      <p:to>
                                        <p:strVal val="visible"/>
                                      </p:to>
                                    </p:set>
                                    <p:animEffect transition="in" filter="fade">
                                      <p:cBhvr>
                                        <p:cTn id="14" dur="1000"/>
                                        <p:tgtEl>
                                          <p:spTgt spid="69">
                                            <p:txEl>
                                              <p:pRg st="1" end="1"/>
                                            </p:txEl>
                                          </p:spTgt>
                                        </p:tgtEl>
                                      </p:cBhvr>
                                    </p:animEffect>
                                    <p:anim calcmode="lin" valueType="num">
                                      <p:cBhvr>
                                        <p:cTn id="15" dur="1000" fill="hold"/>
                                        <p:tgtEl>
                                          <p:spTgt spid="6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blipFill dpi="0" rotWithShape="1">
            <a:blip r:embed="rId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1" name="Picture 10"/>
          <p:cNvPicPr>
            <a:picLocks noChangeAspect="1"/>
          </p:cNvPicPr>
          <p:nvPr/>
        </p:nvPicPr>
        <p:blipFill>
          <a:blip r:embed="rId2"/>
          <a:stretch>
            <a:fillRect/>
          </a:stretch>
        </p:blipFill>
        <p:spPr>
          <a:xfrm>
            <a:off x="264616" y="676523"/>
            <a:ext cx="5783839" cy="3608874"/>
          </a:xfrm>
          <a:prstGeom prst="rect">
            <a:avLst/>
          </a:prstGeom>
        </p:spPr>
      </p:pic>
      <p:sp>
        <p:nvSpPr>
          <p:cNvPr id="5" name="Rectangle 4"/>
          <p:cNvSpPr/>
          <p:nvPr/>
        </p:nvSpPr>
        <p:spPr>
          <a:xfrm>
            <a:off x="3658954" y="4621835"/>
            <a:ext cx="7132042" cy="1772793"/>
          </a:xfrm>
          <a:prstGeom prst="rect">
            <a:avLst/>
          </a:prstGeom>
        </p:spPr>
        <p:txBody>
          <a:bodyPr wrap="square">
            <a:spAutoFit/>
          </a:bodyPr>
          <a:lstStyle/>
          <a:p>
            <a:pPr algn="just">
              <a:lnSpc>
                <a:spcPct val="130000"/>
              </a:lnSpc>
            </a:pPr>
            <a:r>
              <a:rPr lang="vi-VN" sz="2800">
                <a:latin typeface="Times New Roman" panose="02020603050405020304" pitchFamily="18" charset="0"/>
                <a:cs typeface="Times New Roman" panose="02020603050405020304" pitchFamily="18" charset="0"/>
              </a:rPr>
              <a:t>Lá cờ với ba màu: </a:t>
            </a:r>
            <a:r>
              <a:rPr lang="en-US" sz="2800" b="1">
                <a:latin typeface="Times New Roman" panose="02020603050405020304" pitchFamily="18" charset="0"/>
                <a:cs typeface="Times New Roman" panose="02020603050405020304" pitchFamily="18" charset="0"/>
              </a:rPr>
              <a:t>X</a:t>
            </a:r>
            <a:r>
              <a:rPr lang="vi-VN" sz="2800" b="1">
                <a:latin typeface="Times New Roman" panose="02020603050405020304" pitchFamily="18" charset="0"/>
                <a:cs typeface="Times New Roman" panose="02020603050405020304" pitchFamily="18" charset="0"/>
              </a:rPr>
              <a:t>anh lam-trắng-đỏ </a:t>
            </a:r>
            <a:r>
              <a:rPr lang="vi-VN" sz="2800">
                <a:latin typeface="Times New Roman" panose="02020603050405020304" pitchFamily="18" charset="0"/>
                <a:cs typeface="Times New Roman" panose="02020603050405020304" pitchFamily="18" charset="0"/>
              </a:rPr>
              <a:t>(là Quốc kì của nước Pháp hiện nay) xuất hiện lần đầu tiên trong cuộc tấn công nhà tù Ba-xti.</a:t>
            </a:r>
            <a:endParaRPr lang="en-US" sz="2800">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538586"/>
          </a:xfrm>
          <a:prstGeom prst="rect">
            <a:avLst/>
          </a:prstGeom>
          <a:blipFill dpi="0" rotWithShape="1">
            <a:blip r:embed="rId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8"/>
          <p:cNvSpPr/>
          <p:nvPr/>
        </p:nvSpPr>
        <p:spPr>
          <a:xfrm>
            <a:off x="-108892" y="3456520"/>
            <a:ext cx="12573598" cy="2895633"/>
          </a:xfrm>
          <a:custGeom>
            <a:avLst/>
            <a:gdLst>
              <a:gd name="connsiteX0" fmla="*/ 0 w 12096947"/>
              <a:gd name="connsiteY0" fmla="*/ 0 h 879114"/>
              <a:gd name="connsiteX1" fmla="*/ 12096947 w 12096947"/>
              <a:gd name="connsiteY1" fmla="*/ 0 h 879114"/>
              <a:gd name="connsiteX2" fmla="*/ 12096947 w 12096947"/>
              <a:gd name="connsiteY2" fmla="*/ 879114 h 879114"/>
              <a:gd name="connsiteX3" fmla="*/ 0 w 12096947"/>
              <a:gd name="connsiteY3" fmla="*/ 879114 h 879114"/>
              <a:gd name="connsiteX4" fmla="*/ 0 w 12096947"/>
              <a:gd name="connsiteY4" fmla="*/ 0 h 879114"/>
              <a:gd name="connsiteX0-1" fmla="*/ 0 w 12096947"/>
              <a:gd name="connsiteY0-2" fmla="*/ 267 h 879381"/>
              <a:gd name="connsiteX1-3" fmla="*/ 1592132 w 12096947"/>
              <a:gd name="connsiteY1-4" fmla="*/ 0 h 879381"/>
              <a:gd name="connsiteX2-5" fmla="*/ 12096947 w 12096947"/>
              <a:gd name="connsiteY2-6" fmla="*/ 267 h 879381"/>
              <a:gd name="connsiteX3-7" fmla="*/ 12096947 w 12096947"/>
              <a:gd name="connsiteY3-8" fmla="*/ 879381 h 879381"/>
              <a:gd name="connsiteX4-9" fmla="*/ 0 w 12096947"/>
              <a:gd name="connsiteY4-10" fmla="*/ 879381 h 879381"/>
              <a:gd name="connsiteX5" fmla="*/ 0 w 12096947"/>
              <a:gd name="connsiteY5" fmla="*/ 267 h 879381"/>
              <a:gd name="connsiteX0-11" fmla="*/ 0 w 12096947"/>
              <a:gd name="connsiteY0-12" fmla="*/ 267 h 879381"/>
              <a:gd name="connsiteX1-13" fmla="*/ 1592132 w 12096947"/>
              <a:gd name="connsiteY1-14" fmla="*/ 0 h 879381"/>
              <a:gd name="connsiteX2-15" fmla="*/ 5701553 w 12096947"/>
              <a:gd name="connsiteY2-16" fmla="*/ 1 h 879381"/>
              <a:gd name="connsiteX3-17" fmla="*/ 12096947 w 12096947"/>
              <a:gd name="connsiteY3-18" fmla="*/ 267 h 879381"/>
              <a:gd name="connsiteX4-19" fmla="*/ 12096947 w 12096947"/>
              <a:gd name="connsiteY4-20" fmla="*/ 879381 h 879381"/>
              <a:gd name="connsiteX5-21" fmla="*/ 0 w 12096947"/>
              <a:gd name="connsiteY5-22" fmla="*/ 879381 h 879381"/>
              <a:gd name="connsiteX6" fmla="*/ 0 w 12096947"/>
              <a:gd name="connsiteY6" fmla="*/ 267 h 879381"/>
              <a:gd name="connsiteX0-23" fmla="*/ 0 w 12096947"/>
              <a:gd name="connsiteY0-24" fmla="*/ 150873 h 1029987"/>
              <a:gd name="connsiteX1-25" fmla="*/ 1592132 w 12096947"/>
              <a:gd name="connsiteY1-26" fmla="*/ 150606 h 1029987"/>
              <a:gd name="connsiteX2-27" fmla="*/ 4270786 w 12096947"/>
              <a:gd name="connsiteY2-28" fmla="*/ 0 h 1029987"/>
              <a:gd name="connsiteX3-29" fmla="*/ 12096947 w 12096947"/>
              <a:gd name="connsiteY3-30" fmla="*/ 150873 h 1029987"/>
              <a:gd name="connsiteX4-31" fmla="*/ 12096947 w 12096947"/>
              <a:gd name="connsiteY4-32" fmla="*/ 1029987 h 1029987"/>
              <a:gd name="connsiteX5-33" fmla="*/ 0 w 12096947"/>
              <a:gd name="connsiteY5-34" fmla="*/ 1029987 h 1029987"/>
              <a:gd name="connsiteX6-35" fmla="*/ 0 w 12096947"/>
              <a:gd name="connsiteY6-36" fmla="*/ 150873 h 1029987"/>
              <a:gd name="connsiteX0-37" fmla="*/ 0 w 12096947"/>
              <a:gd name="connsiteY0-38" fmla="*/ 193904 h 1073018"/>
              <a:gd name="connsiteX1-39" fmla="*/ 1538344 w 12096947"/>
              <a:gd name="connsiteY1-40" fmla="*/ 0 h 1073018"/>
              <a:gd name="connsiteX2-41" fmla="*/ 4270786 w 12096947"/>
              <a:gd name="connsiteY2-42" fmla="*/ 43031 h 1073018"/>
              <a:gd name="connsiteX3-43" fmla="*/ 12096947 w 12096947"/>
              <a:gd name="connsiteY3-44" fmla="*/ 193904 h 1073018"/>
              <a:gd name="connsiteX4-45" fmla="*/ 12096947 w 12096947"/>
              <a:gd name="connsiteY4-46" fmla="*/ 1073018 h 1073018"/>
              <a:gd name="connsiteX5-47" fmla="*/ 0 w 12096947"/>
              <a:gd name="connsiteY5-48" fmla="*/ 1073018 h 1073018"/>
              <a:gd name="connsiteX6-49" fmla="*/ 0 w 12096947"/>
              <a:gd name="connsiteY6-50" fmla="*/ 193904 h 1073018"/>
              <a:gd name="connsiteX0-51" fmla="*/ 0 w 12096947"/>
              <a:gd name="connsiteY0-52" fmla="*/ 193904 h 1073018"/>
              <a:gd name="connsiteX1-53" fmla="*/ 1538344 w 12096947"/>
              <a:gd name="connsiteY1-54" fmla="*/ 0 h 1073018"/>
              <a:gd name="connsiteX2-55" fmla="*/ 4270786 w 12096947"/>
              <a:gd name="connsiteY2-56" fmla="*/ 43031 h 1073018"/>
              <a:gd name="connsiteX3-57" fmla="*/ 6906409 w 12096947"/>
              <a:gd name="connsiteY3-58" fmla="*/ 96819 h 1073018"/>
              <a:gd name="connsiteX4-59" fmla="*/ 12096947 w 12096947"/>
              <a:gd name="connsiteY4-60" fmla="*/ 193904 h 1073018"/>
              <a:gd name="connsiteX5-61" fmla="*/ 12096947 w 12096947"/>
              <a:gd name="connsiteY5-62" fmla="*/ 1073018 h 1073018"/>
              <a:gd name="connsiteX6-63" fmla="*/ 0 w 12096947"/>
              <a:gd name="connsiteY6-64" fmla="*/ 1073018 h 1073018"/>
              <a:gd name="connsiteX7" fmla="*/ 0 w 12096947"/>
              <a:gd name="connsiteY7" fmla="*/ 193904 h 1073018"/>
              <a:gd name="connsiteX0-65" fmla="*/ 0 w 12096947"/>
              <a:gd name="connsiteY0-66" fmla="*/ 193904 h 1073018"/>
              <a:gd name="connsiteX1-67" fmla="*/ 1538344 w 12096947"/>
              <a:gd name="connsiteY1-68" fmla="*/ 0 h 1073018"/>
              <a:gd name="connsiteX2-69" fmla="*/ 4270786 w 12096947"/>
              <a:gd name="connsiteY2-70" fmla="*/ 43031 h 1073018"/>
              <a:gd name="connsiteX3-71" fmla="*/ 7100047 w 12096947"/>
              <a:gd name="connsiteY3-72" fmla="*/ 43031 h 1073018"/>
              <a:gd name="connsiteX4-73" fmla="*/ 12096947 w 12096947"/>
              <a:gd name="connsiteY4-74" fmla="*/ 193904 h 1073018"/>
              <a:gd name="connsiteX5-75" fmla="*/ 12096947 w 12096947"/>
              <a:gd name="connsiteY5-76" fmla="*/ 1073018 h 1073018"/>
              <a:gd name="connsiteX6-77" fmla="*/ 0 w 12096947"/>
              <a:gd name="connsiteY6-78" fmla="*/ 1073018 h 1073018"/>
              <a:gd name="connsiteX7-79" fmla="*/ 0 w 12096947"/>
              <a:gd name="connsiteY7-80" fmla="*/ 193904 h 1073018"/>
              <a:gd name="connsiteX0-81" fmla="*/ 0 w 12096947"/>
              <a:gd name="connsiteY0-82" fmla="*/ 193904 h 1073018"/>
              <a:gd name="connsiteX1-83" fmla="*/ 1538344 w 12096947"/>
              <a:gd name="connsiteY1-84" fmla="*/ 0 h 1073018"/>
              <a:gd name="connsiteX2-85" fmla="*/ 4270786 w 12096947"/>
              <a:gd name="connsiteY2-86" fmla="*/ 43031 h 1073018"/>
              <a:gd name="connsiteX3-87" fmla="*/ 7100047 w 12096947"/>
              <a:gd name="connsiteY3-88" fmla="*/ 43031 h 1073018"/>
              <a:gd name="connsiteX4-89" fmla="*/ 9230061 w 12096947"/>
              <a:gd name="connsiteY4-90" fmla="*/ 118335 h 1073018"/>
              <a:gd name="connsiteX5-91" fmla="*/ 12096947 w 12096947"/>
              <a:gd name="connsiteY5-92" fmla="*/ 193904 h 1073018"/>
              <a:gd name="connsiteX6-93" fmla="*/ 12096947 w 12096947"/>
              <a:gd name="connsiteY6-94" fmla="*/ 1073018 h 1073018"/>
              <a:gd name="connsiteX7-95" fmla="*/ 0 w 12096947"/>
              <a:gd name="connsiteY7-96" fmla="*/ 1073018 h 1073018"/>
              <a:gd name="connsiteX8" fmla="*/ 0 w 12096947"/>
              <a:gd name="connsiteY8" fmla="*/ 193904 h 1073018"/>
              <a:gd name="connsiteX0-97" fmla="*/ 0 w 12096947"/>
              <a:gd name="connsiteY0-98" fmla="*/ 193904 h 1073018"/>
              <a:gd name="connsiteX1-99" fmla="*/ 1538344 w 12096947"/>
              <a:gd name="connsiteY1-100" fmla="*/ 0 h 1073018"/>
              <a:gd name="connsiteX2-101" fmla="*/ 4270786 w 12096947"/>
              <a:gd name="connsiteY2-102" fmla="*/ 43031 h 1073018"/>
              <a:gd name="connsiteX3-103" fmla="*/ 7100047 w 12096947"/>
              <a:gd name="connsiteY3-104" fmla="*/ 43031 h 1073018"/>
              <a:gd name="connsiteX4-105" fmla="*/ 9509759 w 12096947"/>
              <a:gd name="connsiteY4-106" fmla="*/ 215154 h 1073018"/>
              <a:gd name="connsiteX5-107" fmla="*/ 12096947 w 12096947"/>
              <a:gd name="connsiteY5-108" fmla="*/ 193904 h 1073018"/>
              <a:gd name="connsiteX6-109" fmla="*/ 12096947 w 12096947"/>
              <a:gd name="connsiteY6-110" fmla="*/ 1073018 h 1073018"/>
              <a:gd name="connsiteX7-111" fmla="*/ 0 w 12096947"/>
              <a:gd name="connsiteY7-112" fmla="*/ 1073018 h 1073018"/>
              <a:gd name="connsiteX8-113" fmla="*/ 0 w 12096947"/>
              <a:gd name="connsiteY8-114" fmla="*/ 193904 h 1073018"/>
              <a:gd name="connsiteX0-115" fmla="*/ 0 w 12096947"/>
              <a:gd name="connsiteY0-116" fmla="*/ 193904 h 1073018"/>
              <a:gd name="connsiteX1-117" fmla="*/ 1538344 w 12096947"/>
              <a:gd name="connsiteY1-118" fmla="*/ 0 h 1073018"/>
              <a:gd name="connsiteX2-119" fmla="*/ 4270786 w 12096947"/>
              <a:gd name="connsiteY2-120" fmla="*/ 43031 h 1073018"/>
              <a:gd name="connsiteX3-121" fmla="*/ 7100047 w 12096947"/>
              <a:gd name="connsiteY3-122" fmla="*/ 43031 h 1073018"/>
              <a:gd name="connsiteX4-123" fmla="*/ 9509759 w 12096947"/>
              <a:gd name="connsiteY4-124" fmla="*/ 215154 h 1073018"/>
              <a:gd name="connsiteX5-125" fmla="*/ 12096947 w 12096947"/>
              <a:gd name="connsiteY5-126" fmla="*/ 193904 h 1073018"/>
              <a:gd name="connsiteX6-127" fmla="*/ 12096947 w 12096947"/>
              <a:gd name="connsiteY6-128" fmla="*/ 1073018 h 1073018"/>
              <a:gd name="connsiteX7-129" fmla="*/ 0 w 12096947"/>
              <a:gd name="connsiteY7-130" fmla="*/ 1073018 h 1073018"/>
              <a:gd name="connsiteX8-131" fmla="*/ 0 w 12096947"/>
              <a:gd name="connsiteY8-132" fmla="*/ 193904 h 1073018"/>
              <a:gd name="connsiteX0-133" fmla="*/ 0 w 12096947"/>
              <a:gd name="connsiteY0-134" fmla="*/ 193904 h 1073018"/>
              <a:gd name="connsiteX1-135" fmla="*/ 1538344 w 12096947"/>
              <a:gd name="connsiteY1-136" fmla="*/ 0 h 1073018"/>
              <a:gd name="connsiteX2-137" fmla="*/ 4270786 w 12096947"/>
              <a:gd name="connsiteY2-138" fmla="*/ 43031 h 1073018"/>
              <a:gd name="connsiteX3-139" fmla="*/ 7100047 w 12096947"/>
              <a:gd name="connsiteY3-140" fmla="*/ 43031 h 1073018"/>
              <a:gd name="connsiteX4-141" fmla="*/ 9509759 w 12096947"/>
              <a:gd name="connsiteY4-142" fmla="*/ 215154 h 1073018"/>
              <a:gd name="connsiteX5-143" fmla="*/ 12096947 w 12096947"/>
              <a:gd name="connsiteY5-144" fmla="*/ 193904 h 1073018"/>
              <a:gd name="connsiteX6-145" fmla="*/ 12096947 w 12096947"/>
              <a:gd name="connsiteY6-146" fmla="*/ 1073018 h 1073018"/>
              <a:gd name="connsiteX7-147" fmla="*/ 0 w 12096947"/>
              <a:gd name="connsiteY7-148" fmla="*/ 1073018 h 1073018"/>
              <a:gd name="connsiteX8-149" fmla="*/ 0 w 12096947"/>
              <a:gd name="connsiteY8-150" fmla="*/ 193904 h 1073018"/>
              <a:gd name="connsiteX0-151" fmla="*/ 0 w 12096947"/>
              <a:gd name="connsiteY0-152" fmla="*/ 193904 h 1073018"/>
              <a:gd name="connsiteX1-153" fmla="*/ 1538344 w 12096947"/>
              <a:gd name="connsiteY1-154" fmla="*/ 0 h 1073018"/>
              <a:gd name="connsiteX2-155" fmla="*/ 4270786 w 12096947"/>
              <a:gd name="connsiteY2-156" fmla="*/ 43031 h 1073018"/>
              <a:gd name="connsiteX3-157" fmla="*/ 7100047 w 12096947"/>
              <a:gd name="connsiteY3-158" fmla="*/ 43031 h 1073018"/>
              <a:gd name="connsiteX4-159" fmla="*/ 9509759 w 12096947"/>
              <a:gd name="connsiteY4-160" fmla="*/ 215154 h 1073018"/>
              <a:gd name="connsiteX5-161" fmla="*/ 12096947 w 12096947"/>
              <a:gd name="connsiteY5-162" fmla="*/ 193904 h 1073018"/>
              <a:gd name="connsiteX6-163" fmla="*/ 12096947 w 12096947"/>
              <a:gd name="connsiteY6-164" fmla="*/ 1073018 h 1073018"/>
              <a:gd name="connsiteX7-165" fmla="*/ 0 w 12096947"/>
              <a:gd name="connsiteY7-166" fmla="*/ 1073018 h 1073018"/>
              <a:gd name="connsiteX8-167" fmla="*/ 0 w 12096947"/>
              <a:gd name="connsiteY8-168" fmla="*/ 193904 h 1073018"/>
              <a:gd name="connsiteX0-169" fmla="*/ 0 w 12096947"/>
              <a:gd name="connsiteY0-170" fmla="*/ 193904 h 1073018"/>
              <a:gd name="connsiteX1-171" fmla="*/ 1538344 w 12096947"/>
              <a:gd name="connsiteY1-172" fmla="*/ 0 h 1073018"/>
              <a:gd name="connsiteX2-173" fmla="*/ 4270786 w 12096947"/>
              <a:gd name="connsiteY2-174" fmla="*/ 43031 h 1073018"/>
              <a:gd name="connsiteX3-175" fmla="*/ 7100047 w 12096947"/>
              <a:gd name="connsiteY3-176" fmla="*/ 43031 h 1073018"/>
              <a:gd name="connsiteX4-177" fmla="*/ 9509759 w 12096947"/>
              <a:gd name="connsiteY4-178" fmla="*/ 215154 h 1073018"/>
              <a:gd name="connsiteX5-179" fmla="*/ 12096947 w 12096947"/>
              <a:gd name="connsiteY5-180" fmla="*/ 193904 h 1073018"/>
              <a:gd name="connsiteX6-181" fmla="*/ 12096947 w 12096947"/>
              <a:gd name="connsiteY6-182" fmla="*/ 1073018 h 1073018"/>
              <a:gd name="connsiteX7-183" fmla="*/ 0 w 12096947"/>
              <a:gd name="connsiteY7-184" fmla="*/ 1073018 h 1073018"/>
              <a:gd name="connsiteX8-185" fmla="*/ 0 w 12096947"/>
              <a:gd name="connsiteY8-186" fmla="*/ 193904 h 1073018"/>
              <a:gd name="connsiteX0-187" fmla="*/ 0 w 12096947"/>
              <a:gd name="connsiteY0-188" fmla="*/ 197065 h 1076179"/>
              <a:gd name="connsiteX1-189" fmla="*/ 1538344 w 12096947"/>
              <a:gd name="connsiteY1-190" fmla="*/ 3161 h 1076179"/>
              <a:gd name="connsiteX2-191" fmla="*/ 4270786 w 12096947"/>
              <a:gd name="connsiteY2-192" fmla="*/ 46192 h 1076179"/>
              <a:gd name="connsiteX3-193" fmla="*/ 7100047 w 12096947"/>
              <a:gd name="connsiteY3-194" fmla="*/ 46192 h 1076179"/>
              <a:gd name="connsiteX4-195" fmla="*/ 9509759 w 12096947"/>
              <a:gd name="connsiteY4-196" fmla="*/ 218315 h 1076179"/>
              <a:gd name="connsiteX5-197" fmla="*/ 12096947 w 12096947"/>
              <a:gd name="connsiteY5-198" fmla="*/ 197065 h 1076179"/>
              <a:gd name="connsiteX6-199" fmla="*/ 12096947 w 12096947"/>
              <a:gd name="connsiteY6-200" fmla="*/ 1076179 h 1076179"/>
              <a:gd name="connsiteX7-201" fmla="*/ 0 w 12096947"/>
              <a:gd name="connsiteY7-202" fmla="*/ 1076179 h 1076179"/>
              <a:gd name="connsiteX8-203" fmla="*/ 0 w 12096947"/>
              <a:gd name="connsiteY8-204" fmla="*/ 197065 h 1076179"/>
              <a:gd name="connsiteX0-205" fmla="*/ 0 w 12096947"/>
              <a:gd name="connsiteY0-206" fmla="*/ 194336 h 1073450"/>
              <a:gd name="connsiteX1-207" fmla="*/ 1538344 w 12096947"/>
              <a:gd name="connsiteY1-208" fmla="*/ 432 h 1073450"/>
              <a:gd name="connsiteX2-209" fmla="*/ 4270786 w 12096947"/>
              <a:gd name="connsiteY2-210" fmla="*/ 43463 h 1073450"/>
              <a:gd name="connsiteX3-211" fmla="*/ 7100047 w 12096947"/>
              <a:gd name="connsiteY3-212" fmla="*/ 43463 h 1073450"/>
              <a:gd name="connsiteX4-213" fmla="*/ 9509759 w 12096947"/>
              <a:gd name="connsiteY4-214" fmla="*/ 215586 h 1073450"/>
              <a:gd name="connsiteX5-215" fmla="*/ 12096947 w 12096947"/>
              <a:gd name="connsiteY5-216" fmla="*/ 194336 h 1073450"/>
              <a:gd name="connsiteX6-217" fmla="*/ 12096947 w 12096947"/>
              <a:gd name="connsiteY6-218" fmla="*/ 1073450 h 1073450"/>
              <a:gd name="connsiteX7-219" fmla="*/ 0 w 12096947"/>
              <a:gd name="connsiteY7-220" fmla="*/ 1073450 h 1073450"/>
              <a:gd name="connsiteX8-221" fmla="*/ 0 w 12096947"/>
              <a:gd name="connsiteY8-222" fmla="*/ 194336 h 1073450"/>
              <a:gd name="connsiteX0-223" fmla="*/ 0 w 12096947"/>
              <a:gd name="connsiteY0-224" fmla="*/ 193946 h 1073060"/>
              <a:gd name="connsiteX1-225" fmla="*/ 1538344 w 12096947"/>
              <a:gd name="connsiteY1-226" fmla="*/ 42 h 1073060"/>
              <a:gd name="connsiteX2-227" fmla="*/ 4270786 w 12096947"/>
              <a:gd name="connsiteY2-228" fmla="*/ 43073 h 1073060"/>
              <a:gd name="connsiteX3-229" fmla="*/ 7100047 w 12096947"/>
              <a:gd name="connsiteY3-230" fmla="*/ 43073 h 1073060"/>
              <a:gd name="connsiteX4-231" fmla="*/ 9509759 w 12096947"/>
              <a:gd name="connsiteY4-232" fmla="*/ 215196 h 1073060"/>
              <a:gd name="connsiteX5-233" fmla="*/ 12096947 w 12096947"/>
              <a:gd name="connsiteY5-234" fmla="*/ 193946 h 1073060"/>
              <a:gd name="connsiteX6-235" fmla="*/ 12096947 w 12096947"/>
              <a:gd name="connsiteY6-236" fmla="*/ 1073060 h 1073060"/>
              <a:gd name="connsiteX7-237" fmla="*/ 0 w 12096947"/>
              <a:gd name="connsiteY7-238" fmla="*/ 1073060 h 1073060"/>
              <a:gd name="connsiteX8-239" fmla="*/ 0 w 12096947"/>
              <a:gd name="connsiteY8-240" fmla="*/ 193946 h 1073060"/>
              <a:gd name="connsiteX0-241" fmla="*/ 0 w 12096947"/>
              <a:gd name="connsiteY0-242" fmla="*/ 150873 h 1029987"/>
              <a:gd name="connsiteX1-243" fmla="*/ 1613061 w 12096947"/>
              <a:gd name="connsiteY1-244" fmla="*/ 36817 h 1029987"/>
              <a:gd name="connsiteX2-245" fmla="*/ 4270786 w 12096947"/>
              <a:gd name="connsiteY2-246" fmla="*/ 0 h 1029987"/>
              <a:gd name="connsiteX3-247" fmla="*/ 7100047 w 12096947"/>
              <a:gd name="connsiteY3-248" fmla="*/ 0 h 1029987"/>
              <a:gd name="connsiteX4-249" fmla="*/ 9509759 w 12096947"/>
              <a:gd name="connsiteY4-250" fmla="*/ 172123 h 1029987"/>
              <a:gd name="connsiteX5-251" fmla="*/ 12096947 w 12096947"/>
              <a:gd name="connsiteY5-252" fmla="*/ 150873 h 1029987"/>
              <a:gd name="connsiteX6-253" fmla="*/ 12096947 w 12096947"/>
              <a:gd name="connsiteY6-254" fmla="*/ 1029987 h 1029987"/>
              <a:gd name="connsiteX7-255" fmla="*/ 0 w 12096947"/>
              <a:gd name="connsiteY7-256" fmla="*/ 1029987 h 1029987"/>
              <a:gd name="connsiteX8-257" fmla="*/ 0 w 12096947"/>
              <a:gd name="connsiteY8-258" fmla="*/ 150873 h 1029987"/>
              <a:gd name="connsiteX0-259" fmla="*/ 0 w 12096947"/>
              <a:gd name="connsiteY0-260" fmla="*/ 150873 h 1029987"/>
              <a:gd name="connsiteX1-261" fmla="*/ 1613061 w 12096947"/>
              <a:gd name="connsiteY1-262" fmla="*/ 36817 h 1029987"/>
              <a:gd name="connsiteX2-263" fmla="*/ 4270786 w 12096947"/>
              <a:gd name="connsiteY2-264" fmla="*/ 0 h 1029987"/>
              <a:gd name="connsiteX3-265" fmla="*/ 7100047 w 12096947"/>
              <a:gd name="connsiteY3-266" fmla="*/ 0 h 1029987"/>
              <a:gd name="connsiteX4-267" fmla="*/ 9509759 w 12096947"/>
              <a:gd name="connsiteY4-268" fmla="*/ 172123 h 1029987"/>
              <a:gd name="connsiteX5-269" fmla="*/ 12096947 w 12096947"/>
              <a:gd name="connsiteY5-270" fmla="*/ 150873 h 1029987"/>
              <a:gd name="connsiteX6-271" fmla="*/ 12096947 w 12096947"/>
              <a:gd name="connsiteY6-272" fmla="*/ 1029987 h 1029987"/>
              <a:gd name="connsiteX7-273" fmla="*/ 0 w 12096947"/>
              <a:gd name="connsiteY7-274" fmla="*/ 1029987 h 1029987"/>
              <a:gd name="connsiteX8-275" fmla="*/ 0 w 12096947"/>
              <a:gd name="connsiteY8-276" fmla="*/ 150873 h 1029987"/>
              <a:gd name="connsiteX0-277" fmla="*/ 0 w 12096947"/>
              <a:gd name="connsiteY0-278" fmla="*/ 150873 h 1029987"/>
              <a:gd name="connsiteX1-279" fmla="*/ 1613061 w 12096947"/>
              <a:gd name="connsiteY1-280" fmla="*/ 36817 h 1029987"/>
              <a:gd name="connsiteX2-281" fmla="*/ 4206743 w 12096947"/>
              <a:gd name="connsiteY2-282" fmla="*/ 49904 h 1029987"/>
              <a:gd name="connsiteX3-283" fmla="*/ 7100047 w 12096947"/>
              <a:gd name="connsiteY3-284" fmla="*/ 0 h 1029987"/>
              <a:gd name="connsiteX4-285" fmla="*/ 9509759 w 12096947"/>
              <a:gd name="connsiteY4-286" fmla="*/ 172123 h 1029987"/>
              <a:gd name="connsiteX5-287" fmla="*/ 12096947 w 12096947"/>
              <a:gd name="connsiteY5-288" fmla="*/ 150873 h 1029987"/>
              <a:gd name="connsiteX6-289" fmla="*/ 12096947 w 12096947"/>
              <a:gd name="connsiteY6-290" fmla="*/ 1029987 h 1029987"/>
              <a:gd name="connsiteX7-291" fmla="*/ 0 w 12096947"/>
              <a:gd name="connsiteY7-292" fmla="*/ 1029987 h 1029987"/>
              <a:gd name="connsiteX8-293" fmla="*/ 0 w 12096947"/>
              <a:gd name="connsiteY8-294" fmla="*/ 150873 h 1029987"/>
              <a:gd name="connsiteX0-295" fmla="*/ 0 w 12096947"/>
              <a:gd name="connsiteY0-296" fmla="*/ 317234 h 1196348"/>
              <a:gd name="connsiteX1-297" fmla="*/ 1613061 w 12096947"/>
              <a:gd name="connsiteY1-298" fmla="*/ 203178 h 1196348"/>
              <a:gd name="connsiteX2-299" fmla="*/ 4206743 w 12096947"/>
              <a:gd name="connsiteY2-300" fmla="*/ 216265 h 1196348"/>
              <a:gd name="connsiteX3-301" fmla="*/ 7100047 w 12096947"/>
              <a:gd name="connsiteY3-302" fmla="*/ 166361 h 1196348"/>
              <a:gd name="connsiteX4-303" fmla="*/ 9509759 w 12096947"/>
              <a:gd name="connsiteY4-304" fmla="*/ 338484 h 1196348"/>
              <a:gd name="connsiteX5-305" fmla="*/ 12096947 w 12096947"/>
              <a:gd name="connsiteY5-306" fmla="*/ 317234 h 1196348"/>
              <a:gd name="connsiteX6-307" fmla="*/ 12096947 w 12096947"/>
              <a:gd name="connsiteY6-308" fmla="*/ 1196348 h 1196348"/>
              <a:gd name="connsiteX7-309" fmla="*/ 0 w 12096947"/>
              <a:gd name="connsiteY7-310" fmla="*/ 1196348 h 1196348"/>
              <a:gd name="connsiteX8-311" fmla="*/ 0 w 12096947"/>
              <a:gd name="connsiteY8-312" fmla="*/ 317234 h 1196348"/>
              <a:gd name="connsiteX0-313" fmla="*/ 0 w 12096947"/>
              <a:gd name="connsiteY0-314" fmla="*/ 317234 h 1196348"/>
              <a:gd name="connsiteX1-315" fmla="*/ 1613061 w 12096947"/>
              <a:gd name="connsiteY1-316" fmla="*/ 203178 h 1196348"/>
              <a:gd name="connsiteX2-317" fmla="*/ 4206743 w 12096947"/>
              <a:gd name="connsiteY2-318" fmla="*/ 216265 h 1196348"/>
              <a:gd name="connsiteX3-319" fmla="*/ 7100047 w 12096947"/>
              <a:gd name="connsiteY3-320" fmla="*/ 166361 h 1196348"/>
              <a:gd name="connsiteX4-321" fmla="*/ 9509759 w 12096947"/>
              <a:gd name="connsiteY4-322" fmla="*/ 338484 h 1196348"/>
              <a:gd name="connsiteX5-323" fmla="*/ 12096947 w 12096947"/>
              <a:gd name="connsiteY5-324" fmla="*/ 317234 h 1196348"/>
              <a:gd name="connsiteX6-325" fmla="*/ 12096947 w 12096947"/>
              <a:gd name="connsiteY6-326" fmla="*/ 1196348 h 1196348"/>
              <a:gd name="connsiteX7-327" fmla="*/ 0 w 12096947"/>
              <a:gd name="connsiteY7-328" fmla="*/ 1196348 h 1196348"/>
              <a:gd name="connsiteX8-329" fmla="*/ 0 w 12096947"/>
              <a:gd name="connsiteY8-330" fmla="*/ 317234 h 1196348"/>
              <a:gd name="connsiteX0-331" fmla="*/ 0 w 12096947"/>
              <a:gd name="connsiteY0-332" fmla="*/ 317234 h 1196348"/>
              <a:gd name="connsiteX1-333" fmla="*/ 1613061 w 12096947"/>
              <a:gd name="connsiteY1-334" fmla="*/ 203178 h 1196348"/>
              <a:gd name="connsiteX2-335" fmla="*/ 4206743 w 12096947"/>
              <a:gd name="connsiteY2-336" fmla="*/ 216265 h 1196348"/>
              <a:gd name="connsiteX3-337" fmla="*/ 7100047 w 12096947"/>
              <a:gd name="connsiteY3-338" fmla="*/ 166361 h 1196348"/>
              <a:gd name="connsiteX4-339" fmla="*/ 9509759 w 12096947"/>
              <a:gd name="connsiteY4-340" fmla="*/ 338484 h 1196348"/>
              <a:gd name="connsiteX5-341" fmla="*/ 12096947 w 12096947"/>
              <a:gd name="connsiteY5-342" fmla="*/ 317234 h 1196348"/>
              <a:gd name="connsiteX6-343" fmla="*/ 12096947 w 12096947"/>
              <a:gd name="connsiteY6-344" fmla="*/ 1196348 h 1196348"/>
              <a:gd name="connsiteX7-345" fmla="*/ 0 w 12096947"/>
              <a:gd name="connsiteY7-346" fmla="*/ 1196348 h 1196348"/>
              <a:gd name="connsiteX8-347" fmla="*/ 0 w 12096947"/>
              <a:gd name="connsiteY8-348" fmla="*/ 317234 h 1196348"/>
              <a:gd name="connsiteX0-349" fmla="*/ 0 w 12096947"/>
              <a:gd name="connsiteY0-350" fmla="*/ 317234 h 1196348"/>
              <a:gd name="connsiteX1-351" fmla="*/ 1613061 w 12096947"/>
              <a:gd name="connsiteY1-352" fmla="*/ 203178 h 1196348"/>
              <a:gd name="connsiteX2-353" fmla="*/ 4206743 w 12096947"/>
              <a:gd name="connsiteY2-354" fmla="*/ 216265 h 1196348"/>
              <a:gd name="connsiteX3-355" fmla="*/ 7100047 w 12096947"/>
              <a:gd name="connsiteY3-356" fmla="*/ 166361 h 1196348"/>
              <a:gd name="connsiteX4-357" fmla="*/ 9509759 w 12096947"/>
              <a:gd name="connsiteY4-358" fmla="*/ 338484 h 1196348"/>
              <a:gd name="connsiteX5-359" fmla="*/ 12096947 w 12096947"/>
              <a:gd name="connsiteY5-360" fmla="*/ 317234 h 1196348"/>
              <a:gd name="connsiteX6-361" fmla="*/ 12096947 w 12096947"/>
              <a:gd name="connsiteY6-362" fmla="*/ 1196348 h 1196348"/>
              <a:gd name="connsiteX7-363" fmla="*/ 0 w 12096947"/>
              <a:gd name="connsiteY7-364" fmla="*/ 1196348 h 1196348"/>
              <a:gd name="connsiteX8-365" fmla="*/ 0 w 12096947"/>
              <a:gd name="connsiteY8-366" fmla="*/ 317234 h 1196348"/>
              <a:gd name="connsiteX0-367" fmla="*/ 0 w 12096947"/>
              <a:gd name="connsiteY0-368" fmla="*/ 317234 h 1196348"/>
              <a:gd name="connsiteX1-369" fmla="*/ 1613061 w 12096947"/>
              <a:gd name="connsiteY1-370" fmla="*/ 203178 h 1196348"/>
              <a:gd name="connsiteX2-371" fmla="*/ 4206743 w 12096947"/>
              <a:gd name="connsiteY2-372" fmla="*/ 216265 h 1196348"/>
              <a:gd name="connsiteX3-373" fmla="*/ 7100047 w 12096947"/>
              <a:gd name="connsiteY3-374" fmla="*/ 166361 h 1196348"/>
              <a:gd name="connsiteX4-375" fmla="*/ 9509759 w 12096947"/>
              <a:gd name="connsiteY4-376" fmla="*/ 338484 h 1196348"/>
              <a:gd name="connsiteX5-377" fmla="*/ 12096947 w 12096947"/>
              <a:gd name="connsiteY5-378" fmla="*/ 317234 h 1196348"/>
              <a:gd name="connsiteX6-379" fmla="*/ 12096947 w 12096947"/>
              <a:gd name="connsiteY6-380" fmla="*/ 1196348 h 1196348"/>
              <a:gd name="connsiteX7-381" fmla="*/ 0 w 12096947"/>
              <a:gd name="connsiteY7-382" fmla="*/ 1196348 h 1196348"/>
              <a:gd name="connsiteX8-383" fmla="*/ 0 w 12096947"/>
              <a:gd name="connsiteY8-384" fmla="*/ 317234 h 1196348"/>
              <a:gd name="connsiteX0-385" fmla="*/ 0 w 12096947"/>
              <a:gd name="connsiteY0-386" fmla="*/ 202582 h 1081696"/>
              <a:gd name="connsiteX1-387" fmla="*/ 1613061 w 12096947"/>
              <a:gd name="connsiteY1-388" fmla="*/ 88526 h 1081696"/>
              <a:gd name="connsiteX2-389" fmla="*/ 4206743 w 12096947"/>
              <a:gd name="connsiteY2-390" fmla="*/ 101613 h 1081696"/>
              <a:gd name="connsiteX3-391" fmla="*/ 7100047 w 12096947"/>
              <a:gd name="connsiteY3-392" fmla="*/ 51709 h 1081696"/>
              <a:gd name="connsiteX4-393" fmla="*/ 9509759 w 12096947"/>
              <a:gd name="connsiteY4-394" fmla="*/ 223832 h 1081696"/>
              <a:gd name="connsiteX5-395" fmla="*/ 12096947 w 12096947"/>
              <a:gd name="connsiteY5-396" fmla="*/ 202582 h 1081696"/>
              <a:gd name="connsiteX6-397" fmla="*/ 12096947 w 12096947"/>
              <a:gd name="connsiteY6-398" fmla="*/ 1081696 h 1081696"/>
              <a:gd name="connsiteX7-399" fmla="*/ 0 w 12096947"/>
              <a:gd name="connsiteY7-400" fmla="*/ 1081696 h 1081696"/>
              <a:gd name="connsiteX8-401" fmla="*/ 0 w 12096947"/>
              <a:gd name="connsiteY8-402" fmla="*/ 202582 h 1081696"/>
              <a:gd name="connsiteX0-403" fmla="*/ 0 w 12096947"/>
              <a:gd name="connsiteY0-404" fmla="*/ 150873 h 1029987"/>
              <a:gd name="connsiteX1-405" fmla="*/ 1613061 w 12096947"/>
              <a:gd name="connsiteY1-406" fmla="*/ 36817 h 1029987"/>
              <a:gd name="connsiteX2-407" fmla="*/ 4206743 w 12096947"/>
              <a:gd name="connsiteY2-408" fmla="*/ 49904 h 1029987"/>
              <a:gd name="connsiteX3-409" fmla="*/ 7100047 w 12096947"/>
              <a:gd name="connsiteY3-410" fmla="*/ 0 h 1029987"/>
              <a:gd name="connsiteX4-411" fmla="*/ 9509759 w 12096947"/>
              <a:gd name="connsiteY4-412" fmla="*/ 172123 h 1029987"/>
              <a:gd name="connsiteX5-413" fmla="*/ 12096947 w 12096947"/>
              <a:gd name="connsiteY5-414" fmla="*/ 150873 h 1029987"/>
              <a:gd name="connsiteX6-415" fmla="*/ 12096947 w 12096947"/>
              <a:gd name="connsiteY6-416" fmla="*/ 1029987 h 1029987"/>
              <a:gd name="connsiteX7-417" fmla="*/ 0 w 12096947"/>
              <a:gd name="connsiteY7-418" fmla="*/ 1029987 h 1029987"/>
              <a:gd name="connsiteX8-419" fmla="*/ 0 w 12096947"/>
              <a:gd name="connsiteY8-420" fmla="*/ 150873 h 1029987"/>
              <a:gd name="connsiteX0-421" fmla="*/ 0 w 12096947"/>
              <a:gd name="connsiteY0-422" fmla="*/ 150873 h 1029987"/>
              <a:gd name="connsiteX1-423" fmla="*/ 1613061 w 12096947"/>
              <a:gd name="connsiteY1-424" fmla="*/ 36817 h 1029987"/>
              <a:gd name="connsiteX2-425" fmla="*/ 4206743 w 12096947"/>
              <a:gd name="connsiteY2-426" fmla="*/ 49904 h 1029987"/>
              <a:gd name="connsiteX3-427" fmla="*/ 7100047 w 12096947"/>
              <a:gd name="connsiteY3-428" fmla="*/ 0 h 1029987"/>
              <a:gd name="connsiteX4-429" fmla="*/ 9509759 w 12096947"/>
              <a:gd name="connsiteY4-430" fmla="*/ 172123 h 1029987"/>
              <a:gd name="connsiteX5-431" fmla="*/ 12096947 w 12096947"/>
              <a:gd name="connsiteY5-432" fmla="*/ 150873 h 1029987"/>
              <a:gd name="connsiteX6-433" fmla="*/ 12096947 w 12096947"/>
              <a:gd name="connsiteY6-434" fmla="*/ 1029987 h 1029987"/>
              <a:gd name="connsiteX7-435" fmla="*/ 0 w 12096947"/>
              <a:gd name="connsiteY7-436" fmla="*/ 1029987 h 1029987"/>
              <a:gd name="connsiteX8-437" fmla="*/ 0 w 12096947"/>
              <a:gd name="connsiteY8-438" fmla="*/ 150873 h 1029987"/>
              <a:gd name="connsiteX0-439" fmla="*/ 0 w 12096947"/>
              <a:gd name="connsiteY0-440" fmla="*/ 163742 h 1042856"/>
              <a:gd name="connsiteX1-441" fmla="*/ 1613061 w 12096947"/>
              <a:gd name="connsiteY1-442" fmla="*/ 49686 h 1042856"/>
              <a:gd name="connsiteX2-443" fmla="*/ 4206743 w 12096947"/>
              <a:gd name="connsiteY2-444" fmla="*/ 62773 h 1042856"/>
              <a:gd name="connsiteX3-445" fmla="*/ 7100047 w 12096947"/>
              <a:gd name="connsiteY3-446" fmla="*/ 12869 h 1042856"/>
              <a:gd name="connsiteX4-447" fmla="*/ 9509759 w 12096947"/>
              <a:gd name="connsiteY4-448" fmla="*/ 184992 h 1042856"/>
              <a:gd name="connsiteX5-449" fmla="*/ 12096947 w 12096947"/>
              <a:gd name="connsiteY5-450" fmla="*/ 163742 h 1042856"/>
              <a:gd name="connsiteX6-451" fmla="*/ 12096947 w 12096947"/>
              <a:gd name="connsiteY6-452" fmla="*/ 1042856 h 1042856"/>
              <a:gd name="connsiteX7-453" fmla="*/ 0 w 12096947"/>
              <a:gd name="connsiteY7-454" fmla="*/ 1042856 h 1042856"/>
              <a:gd name="connsiteX8-455" fmla="*/ 0 w 12096947"/>
              <a:gd name="connsiteY8-456" fmla="*/ 163742 h 1042856"/>
              <a:gd name="connsiteX0-457" fmla="*/ 0 w 12096947"/>
              <a:gd name="connsiteY0-458" fmla="*/ 169370 h 1048484"/>
              <a:gd name="connsiteX1-459" fmla="*/ 1613061 w 12096947"/>
              <a:gd name="connsiteY1-460" fmla="*/ 55314 h 1048484"/>
              <a:gd name="connsiteX2-461" fmla="*/ 4206743 w 12096947"/>
              <a:gd name="connsiteY2-462" fmla="*/ 68401 h 1048484"/>
              <a:gd name="connsiteX3-463" fmla="*/ 7100047 w 12096947"/>
              <a:gd name="connsiteY3-464" fmla="*/ 18497 h 1048484"/>
              <a:gd name="connsiteX4-465" fmla="*/ 9509759 w 12096947"/>
              <a:gd name="connsiteY4-466" fmla="*/ 190620 h 1048484"/>
              <a:gd name="connsiteX5-467" fmla="*/ 12096947 w 12096947"/>
              <a:gd name="connsiteY5-468" fmla="*/ 169370 h 1048484"/>
              <a:gd name="connsiteX6-469" fmla="*/ 12096947 w 12096947"/>
              <a:gd name="connsiteY6-470" fmla="*/ 1048484 h 1048484"/>
              <a:gd name="connsiteX7-471" fmla="*/ 0 w 12096947"/>
              <a:gd name="connsiteY7-472" fmla="*/ 1048484 h 1048484"/>
              <a:gd name="connsiteX8-473" fmla="*/ 0 w 12096947"/>
              <a:gd name="connsiteY8-474" fmla="*/ 169370 h 1048484"/>
              <a:gd name="connsiteX0-475" fmla="*/ 0 w 12096947"/>
              <a:gd name="connsiteY0-476" fmla="*/ 169370 h 1048484"/>
              <a:gd name="connsiteX1-477" fmla="*/ 1613061 w 12096947"/>
              <a:gd name="connsiteY1-478" fmla="*/ 55314 h 1048484"/>
              <a:gd name="connsiteX2-479" fmla="*/ 4206743 w 12096947"/>
              <a:gd name="connsiteY2-480" fmla="*/ 68401 h 1048484"/>
              <a:gd name="connsiteX3-481" fmla="*/ 7100047 w 12096947"/>
              <a:gd name="connsiteY3-482" fmla="*/ 18497 h 1048484"/>
              <a:gd name="connsiteX4-483" fmla="*/ 9509759 w 12096947"/>
              <a:gd name="connsiteY4-484" fmla="*/ 190620 h 1048484"/>
              <a:gd name="connsiteX5-485" fmla="*/ 12096947 w 12096947"/>
              <a:gd name="connsiteY5-486" fmla="*/ 169370 h 1048484"/>
              <a:gd name="connsiteX6-487" fmla="*/ 12096947 w 12096947"/>
              <a:gd name="connsiteY6-488" fmla="*/ 1048484 h 1048484"/>
              <a:gd name="connsiteX7-489" fmla="*/ 0 w 12096947"/>
              <a:gd name="connsiteY7-490" fmla="*/ 1048484 h 1048484"/>
              <a:gd name="connsiteX8-491" fmla="*/ 0 w 12096947"/>
              <a:gd name="connsiteY8-492" fmla="*/ 169370 h 1048484"/>
              <a:gd name="connsiteX0-493" fmla="*/ 0 w 12096947"/>
              <a:gd name="connsiteY0-494" fmla="*/ 168710 h 1047824"/>
              <a:gd name="connsiteX1-495" fmla="*/ 1613061 w 12096947"/>
              <a:gd name="connsiteY1-496" fmla="*/ 54654 h 1047824"/>
              <a:gd name="connsiteX2-497" fmla="*/ 4206743 w 12096947"/>
              <a:gd name="connsiteY2-498" fmla="*/ 67741 h 1047824"/>
              <a:gd name="connsiteX3-499" fmla="*/ 7100047 w 12096947"/>
              <a:gd name="connsiteY3-500" fmla="*/ 17837 h 1047824"/>
              <a:gd name="connsiteX4-501" fmla="*/ 9509759 w 12096947"/>
              <a:gd name="connsiteY4-502" fmla="*/ 189960 h 1047824"/>
              <a:gd name="connsiteX5-503" fmla="*/ 12096947 w 12096947"/>
              <a:gd name="connsiteY5-504" fmla="*/ 168710 h 1047824"/>
              <a:gd name="connsiteX6-505" fmla="*/ 12096947 w 12096947"/>
              <a:gd name="connsiteY6-506" fmla="*/ 1047824 h 1047824"/>
              <a:gd name="connsiteX7-507" fmla="*/ 0 w 12096947"/>
              <a:gd name="connsiteY7-508" fmla="*/ 1047824 h 1047824"/>
              <a:gd name="connsiteX8-509" fmla="*/ 0 w 12096947"/>
              <a:gd name="connsiteY8-510" fmla="*/ 168710 h 1047824"/>
              <a:gd name="connsiteX0-511" fmla="*/ 0 w 12096947"/>
              <a:gd name="connsiteY0-512" fmla="*/ 168710 h 1047824"/>
              <a:gd name="connsiteX1-513" fmla="*/ 1613061 w 12096947"/>
              <a:gd name="connsiteY1-514" fmla="*/ 54654 h 1047824"/>
              <a:gd name="connsiteX2-515" fmla="*/ 4206743 w 12096947"/>
              <a:gd name="connsiteY2-516" fmla="*/ 67741 h 1047824"/>
              <a:gd name="connsiteX3-517" fmla="*/ 7100047 w 12096947"/>
              <a:gd name="connsiteY3-518" fmla="*/ 17837 h 1047824"/>
              <a:gd name="connsiteX4-519" fmla="*/ 9509759 w 12096947"/>
              <a:gd name="connsiteY4-520" fmla="*/ 189960 h 1047824"/>
              <a:gd name="connsiteX5-521" fmla="*/ 12096947 w 12096947"/>
              <a:gd name="connsiteY5-522" fmla="*/ 168710 h 1047824"/>
              <a:gd name="connsiteX6-523" fmla="*/ 12096947 w 12096947"/>
              <a:gd name="connsiteY6-524" fmla="*/ 1047824 h 1047824"/>
              <a:gd name="connsiteX7-525" fmla="*/ 0 w 12096947"/>
              <a:gd name="connsiteY7-526" fmla="*/ 1047824 h 1047824"/>
              <a:gd name="connsiteX8-527" fmla="*/ 0 w 12096947"/>
              <a:gd name="connsiteY8-528" fmla="*/ 168710 h 1047824"/>
              <a:gd name="connsiteX0-529" fmla="*/ 0 w 12096947"/>
              <a:gd name="connsiteY0-530" fmla="*/ 168710 h 1047824"/>
              <a:gd name="connsiteX1-531" fmla="*/ 1613061 w 12096947"/>
              <a:gd name="connsiteY1-532" fmla="*/ 54654 h 1047824"/>
              <a:gd name="connsiteX2-533" fmla="*/ 4206743 w 12096947"/>
              <a:gd name="connsiteY2-534" fmla="*/ 67741 h 1047824"/>
              <a:gd name="connsiteX3-535" fmla="*/ 7100047 w 12096947"/>
              <a:gd name="connsiteY3-536" fmla="*/ 17837 h 1047824"/>
              <a:gd name="connsiteX4-537" fmla="*/ 9509759 w 12096947"/>
              <a:gd name="connsiteY4-538" fmla="*/ 189960 h 1047824"/>
              <a:gd name="connsiteX5-539" fmla="*/ 12086273 w 12096947"/>
              <a:gd name="connsiteY5-540" fmla="*/ 248557 h 1047824"/>
              <a:gd name="connsiteX6-541" fmla="*/ 12096947 w 12096947"/>
              <a:gd name="connsiteY6-542" fmla="*/ 1047824 h 1047824"/>
              <a:gd name="connsiteX7-543" fmla="*/ 0 w 12096947"/>
              <a:gd name="connsiteY7-544" fmla="*/ 1047824 h 1047824"/>
              <a:gd name="connsiteX8-545" fmla="*/ 0 w 12096947"/>
              <a:gd name="connsiteY8-546" fmla="*/ 168710 h 1047824"/>
              <a:gd name="connsiteX0-547" fmla="*/ 0 w 12096947"/>
              <a:gd name="connsiteY0-548" fmla="*/ 168710 h 1047824"/>
              <a:gd name="connsiteX1-549" fmla="*/ 1613061 w 12096947"/>
              <a:gd name="connsiteY1-550" fmla="*/ 54654 h 1047824"/>
              <a:gd name="connsiteX2-551" fmla="*/ 4206743 w 12096947"/>
              <a:gd name="connsiteY2-552" fmla="*/ 67741 h 1047824"/>
              <a:gd name="connsiteX3-553" fmla="*/ 7100047 w 12096947"/>
              <a:gd name="connsiteY3-554" fmla="*/ 17837 h 1047824"/>
              <a:gd name="connsiteX4-555" fmla="*/ 9509759 w 12096947"/>
              <a:gd name="connsiteY4-556" fmla="*/ 189960 h 1047824"/>
              <a:gd name="connsiteX5-557" fmla="*/ 12086273 w 12096947"/>
              <a:gd name="connsiteY5-558" fmla="*/ 248557 h 1047824"/>
              <a:gd name="connsiteX6-559" fmla="*/ 12096947 w 12096947"/>
              <a:gd name="connsiteY6-560" fmla="*/ 1047824 h 1047824"/>
              <a:gd name="connsiteX7-561" fmla="*/ 0 w 12096947"/>
              <a:gd name="connsiteY7-562" fmla="*/ 1047824 h 1047824"/>
              <a:gd name="connsiteX8-563" fmla="*/ 0 w 12096947"/>
              <a:gd name="connsiteY8-564" fmla="*/ 168710 h 1047824"/>
              <a:gd name="connsiteX0-565" fmla="*/ 0 w 12096947"/>
              <a:gd name="connsiteY0-566" fmla="*/ 168870 h 1047984"/>
              <a:gd name="connsiteX1-567" fmla="*/ 1613061 w 12096947"/>
              <a:gd name="connsiteY1-568" fmla="*/ 54814 h 1047984"/>
              <a:gd name="connsiteX2-569" fmla="*/ 4206743 w 12096947"/>
              <a:gd name="connsiteY2-570" fmla="*/ 67901 h 1047984"/>
              <a:gd name="connsiteX3-571" fmla="*/ 7100047 w 12096947"/>
              <a:gd name="connsiteY3-572" fmla="*/ 17997 h 1047984"/>
              <a:gd name="connsiteX4-573" fmla="*/ 9509759 w 12096947"/>
              <a:gd name="connsiteY4-574" fmla="*/ 190120 h 1047984"/>
              <a:gd name="connsiteX5-575" fmla="*/ 12086273 w 12096947"/>
              <a:gd name="connsiteY5-576" fmla="*/ 248717 h 1047984"/>
              <a:gd name="connsiteX6-577" fmla="*/ 12096947 w 12096947"/>
              <a:gd name="connsiteY6-578" fmla="*/ 1047984 h 1047984"/>
              <a:gd name="connsiteX7-579" fmla="*/ 0 w 12096947"/>
              <a:gd name="connsiteY7-580" fmla="*/ 1047984 h 1047984"/>
              <a:gd name="connsiteX8-581" fmla="*/ 0 w 12096947"/>
              <a:gd name="connsiteY8-582" fmla="*/ 168870 h 1047984"/>
              <a:gd name="connsiteX0-583" fmla="*/ 0 w 12096947"/>
              <a:gd name="connsiteY0-584" fmla="*/ 168870 h 1047984"/>
              <a:gd name="connsiteX1-585" fmla="*/ 1613061 w 12096947"/>
              <a:gd name="connsiteY1-586" fmla="*/ 54814 h 1047984"/>
              <a:gd name="connsiteX2-587" fmla="*/ 4206743 w 12096947"/>
              <a:gd name="connsiteY2-588" fmla="*/ 67901 h 1047984"/>
              <a:gd name="connsiteX3-589" fmla="*/ 7100047 w 12096947"/>
              <a:gd name="connsiteY3-590" fmla="*/ 17997 h 1047984"/>
              <a:gd name="connsiteX4-591" fmla="*/ 9509759 w 12096947"/>
              <a:gd name="connsiteY4-592" fmla="*/ 190120 h 1047984"/>
              <a:gd name="connsiteX5-593" fmla="*/ 12086273 w 12096947"/>
              <a:gd name="connsiteY5-594" fmla="*/ 248717 h 1047984"/>
              <a:gd name="connsiteX6-595" fmla="*/ 12096947 w 12096947"/>
              <a:gd name="connsiteY6-596" fmla="*/ 1047984 h 1047984"/>
              <a:gd name="connsiteX7-597" fmla="*/ 0 w 12096947"/>
              <a:gd name="connsiteY7-598" fmla="*/ 1047984 h 1047984"/>
              <a:gd name="connsiteX8-599" fmla="*/ 0 w 12096947"/>
              <a:gd name="connsiteY8-600" fmla="*/ 168870 h 1047984"/>
              <a:gd name="connsiteX0-601" fmla="*/ 0 w 12096947"/>
              <a:gd name="connsiteY0-602" fmla="*/ 168870 h 1047984"/>
              <a:gd name="connsiteX1-603" fmla="*/ 1613061 w 12096947"/>
              <a:gd name="connsiteY1-604" fmla="*/ 54814 h 1047984"/>
              <a:gd name="connsiteX2-605" fmla="*/ 4206743 w 12096947"/>
              <a:gd name="connsiteY2-606" fmla="*/ 67901 h 1047984"/>
              <a:gd name="connsiteX3-607" fmla="*/ 7100047 w 12096947"/>
              <a:gd name="connsiteY3-608" fmla="*/ 17997 h 1047984"/>
              <a:gd name="connsiteX4-609" fmla="*/ 9509759 w 12096947"/>
              <a:gd name="connsiteY4-610" fmla="*/ 190120 h 1047984"/>
              <a:gd name="connsiteX5-611" fmla="*/ 12086273 w 12096947"/>
              <a:gd name="connsiteY5-612" fmla="*/ 248717 h 1047984"/>
              <a:gd name="connsiteX6-613" fmla="*/ 12096947 w 12096947"/>
              <a:gd name="connsiteY6-614" fmla="*/ 1047984 h 1047984"/>
              <a:gd name="connsiteX7-615" fmla="*/ 0 w 12096947"/>
              <a:gd name="connsiteY7-616" fmla="*/ 1047984 h 1047984"/>
              <a:gd name="connsiteX8-617" fmla="*/ 0 w 12096947"/>
              <a:gd name="connsiteY8-618" fmla="*/ 168870 h 1047984"/>
              <a:gd name="connsiteX0-619" fmla="*/ 0 w 12096947"/>
              <a:gd name="connsiteY0-620" fmla="*/ 168870 h 1047984"/>
              <a:gd name="connsiteX1-621" fmla="*/ 1613061 w 12096947"/>
              <a:gd name="connsiteY1-622" fmla="*/ 54814 h 1047984"/>
              <a:gd name="connsiteX2-623" fmla="*/ 4206743 w 12096947"/>
              <a:gd name="connsiteY2-624" fmla="*/ 67901 h 1047984"/>
              <a:gd name="connsiteX3-625" fmla="*/ 7100047 w 12096947"/>
              <a:gd name="connsiteY3-626" fmla="*/ 17997 h 1047984"/>
              <a:gd name="connsiteX4-627" fmla="*/ 9509759 w 12096947"/>
              <a:gd name="connsiteY4-628" fmla="*/ 190120 h 1047984"/>
              <a:gd name="connsiteX5-629" fmla="*/ 12086273 w 12096947"/>
              <a:gd name="connsiteY5-630" fmla="*/ 248717 h 1047984"/>
              <a:gd name="connsiteX6-631" fmla="*/ 12096947 w 12096947"/>
              <a:gd name="connsiteY6-632" fmla="*/ 1047984 h 1047984"/>
              <a:gd name="connsiteX7-633" fmla="*/ 0 w 12096947"/>
              <a:gd name="connsiteY7-634" fmla="*/ 1047984 h 1047984"/>
              <a:gd name="connsiteX8-635" fmla="*/ 0 w 12096947"/>
              <a:gd name="connsiteY8-636" fmla="*/ 168870 h 1047984"/>
              <a:gd name="connsiteX0-637" fmla="*/ 0 w 12096947"/>
              <a:gd name="connsiteY0-638" fmla="*/ 168870 h 1047984"/>
              <a:gd name="connsiteX1-639" fmla="*/ 1613061 w 12096947"/>
              <a:gd name="connsiteY1-640" fmla="*/ 54814 h 1047984"/>
              <a:gd name="connsiteX2-641" fmla="*/ 4206743 w 12096947"/>
              <a:gd name="connsiteY2-642" fmla="*/ 67901 h 1047984"/>
              <a:gd name="connsiteX3-643" fmla="*/ 7100047 w 12096947"/>
              <a:gd name="connsiteY3-644" fmla="*/ 17997 h 1047984"/>
              <a:gd name="connsiteX4-645" fmla="*/ 9509759 w 12096947"/>
              <a:gd name="connsiteY4-646" fmla="*/ 190120 h 1047984"/>
              <a:gd name="connsiteX5-647" fmla="*/ 10524345 w 12096947"/>
              <a:gd name="connsiteY5-648" fmla="*/ 311943 h 1047984"/>
              <a:gd name="connsiteX6-649" fmla="*/ 12086273 w 12096947"/>
              <a:gd name="connsiteY6-650" fmla="*/ 248717 h 1047984"/>
              <a:gd name="connsiteX7-651" fmla="*/ 12096947 w 12096947"/>
              <a:gd name="connsiteY7-652" fmla="*/ 1047984 h 1047984"/>
              <a:gd name="connsiteX8-653" fmla="*/ 0 w 12096947"/>
              <a:gd name="connsiteY8-654" fmla="*/ 1047984 h 1047984"/>
              <a:gd name="connsiteX9" fmla="*/ 0 w 12096947"/>
              <a:gd name="connsiteY9" fmla="*/ 168870 h 1047984"/>
              <a:gd name="connsiteX0-655" fmla="*/ 0 w 12096947"/>
              <a:gd name="connsiteY0-656" fmla="*/ 168870 h 1047984"/>
              <a:gd name="connsiteX1-657" fmla="*/ 1613061 w 12096947"/>
              <a:gd name="connsiteY1-658" fmla="*/ 54814 h 1047984"/>
              <a:gd name="connsiteX2-659" fmla="*/ 4206743 w 12096947"/>
              <a:gd name="connsiteY2-660" fmla="*/ 67901 h 1047984"/>
              <a:gd name="connsiteX3-661" fmla="*/ 7100047 w 12096947"/>
              <a:gd name="connsiteY3-662" fmla="*/ 17997 h 1047984"/>
              <a:gd name="connsiteX4-663" fmla="*/ 9509759 w 12096947"/>
              <a:gd name="connsiteY4-664" fmla="*/ 190120 h 1047984"/>
              <a:gd name="connsiteX5-665" fmla="*/ 10470975 w 12096947"/>
              <a:gd name="connsiteY5-666" fmla="*/ 371829 h 1047984"/>
              <a:gd name="connsiteX6-667" fmla="*/ 12086273 w 12096947"/>
              <a:gd name="connsiteY6-668" fmla="*/ 248717 h 1047984"/>
              <a:gd name="connsiteX7-669" fmla="*/ 12096947 w 12096947"/>
              <a:gd name="connsiteY7-670" fmla="*/ 1047984 h 1047984"/>
              <a:gd name="connsiteX8-671" fmla="*/ 0 w 12096947"/>
              <a:gd name="connsiteY8-672" fmla="*/ 1047984 h 1047984"/>
              <a:gd name="connsiteX9-673" fmla="*/ 0 w 12096947"/>
              <a:gd name="connsiteY9-674" fmla="*/ 168870 h 1047984"/>
              <a:gd name="connsiteX0-675" fmla="*/ 0 w 12096947"/>
              <a:gd name="connsiteY0-676" fmla="*/ 168870 h 1047984"/>
              <a:gd name="connsiteX1-677" fmla="*/ 1613061 w 12096947"/>
              <a:gd name="connsiteY1-678" fmla="*/ 54814 h 1047984"/>
              <a:gd name="connsiteX2-679" fmla="*/ 4206743 w 12096947"/>
              <a:gd name="connsiteY2-680" fmla="*/ 67901 h 1047984"/>
              <a:gd name="connsiteX3-681" fmla="*/ 7100047 w 12096947"/>
              <a:gd name="connsiteY3-682" fmla="*/ 17997 h 1047984"/>
              <a:gd name="connsiteX4-683" fmla="*/ 9509759 w 12096947"/>
              <a:gd name="connsiteY4-684" fmla="*/ 190120 h 1047984"/>
              <a:gd name="connsiteX5-685" fmla="*/ 10470975 w 12096947"/>
              <a:gd name="connsiteY5-686" fmla="*/ 371829 h 1047984"/>
              <a:gd name="connsiteX6-687" fmla="*/ 12086273 w 12096947"/>
              <a:gd name="connsiteY6-688" fmla="*/ 248717 h 1047984"/>
              <a:gd name="connsiteX7-689" fmla="*/ 12096947 w 12096947"/>
              <a:gd name="connsiteY7-690" fmla="*/ 1047984 h 1047984"/>
              <a:gd name="connsiteX8-691" fmla="*/ 0 w 12096947"/>
              <a:gd name="connsiteY8-692" fmla="*/ 1047984 h 1047984"/>
              <a:gd name="connsiteX9-693" fmla="*/ 0 w 12096947"/>
              <a:gd name="connsiteY9-694" fmla="*/ 168870 h 1047984"/>
              <a:gd name="connsiteX0-695" fmla="*/ 0 w 12096947"/>
              <a:gd name="connsiteY0-696" fmla="*/ 168870 h 1047984"/>
              <a:gd name="connsiteX1-697" fmla="*/ 1613061 w 12096947"/>
              <a:gd name="connsiteY1-698" fmla="*/ 54814 h 1047984"/>
              <a:gd name="connsiteX2-699" fmla="*/ 4206743 w 12096947"/>
              <a:gd name="connsiteY2-700" fmla="*/ 67901 h 1047984"/>
              <a:gd name="connsiteX3-701" fmla="*/ 7100047 w 12096947"/>
              <a:gd name="connsiteY3-702" fmla="*/ 17997 h 1047984"/>
              <a:gd name="connsiteX4-703" fmla="*/ 9509759 w 12096947"/>
              <a:gd name="connsiteY4-704" fmla="*/ 190120 h 1047984"/>
              <a:gd name="connsiteX5-705" fmla="*/ 10470975 w 12096947"/>
              <a:gd name="connsiteY5-706" fmla="*/ 371829 h 1047984"/>
              <a:gd name="connsiteX6-707" fmla="*/ 12086273 w 12096947"/>
              <a:gd name="connsiteY6-708" fmla="*/ 248717 h 1047984"/>
              <a:gd name="connsiteX7-709" fmla="*/ 12096947 w 12096947"/>
              <a:gd name="connsiteY7-710" fmla="*/ 1047984 h 1047984"/>
              <a:gd name="connsiteX8-711" fmla="*/ 0 w 12096947"/>
              <a:gd name="connsiteY8-712" fmla="*/ 1047984 h 1047984"/>
              <a:gd name="connsiteX9-713" fmla="*/ 0 w 12096947"/>
              <a:gd name="connsiteY9-714" fmla="*/ 168870 h 1047984"/>
              <a:gd name="connsiteX0-715" fmla="*/ 0 w 12096947"/>
              <a:gd name="connsiteY0-716" fmla="*/ 168870 h 1047984"/>
              <a:gd name="connsiteX1-717" fmla="*/ 1613061 w 12096947"/>
              <a:gd name="connsiteY1-718" fmla="*/ 54814 h 1047984"/>
              <a:gd name="connsiteX2-719" fmla="*/ 4206743 w 12096947"/>
              <a:gd name="connsiteY2-720" fmla="*/ 67901 h 1047984"/>
              <a:gd name="connsiteX3-721" fmla="*/ 7100047 w 12096947"/>
              <a:gd name="connsiteY3-722" fmla="*/ 17997 h 1047984"/>
              <a:gd name="connsiteX4-723" fmla="*/ 9509759 w 12096947"/>
              <a:gd name="connsiteY4-724" fmla="*/ 190120 h 1047984"/>
              <a:gd name="connsiteX5-725" fmla="*/ 10470975 w 12096947"/>
              <a:gd name="connsiteY5-726" fmla="*/ 371829 h 1047984"/>
              <a:gd name="connsiteX6-727" fmla="*/ 12086273 w 12096947"/>
              <a:gd name="connsiteY6-728" fmla="*/ 248717 h 1047984"/>
              <a:gd name="connsiteX7-729" fmla="*/ 12096947 w 12096947"/>
              <a:gd name="connsiteY7-730" fmla="*/ 1047984 h 1047984"/>
              <a:gd name="connsiteX8-731" fmla="*/ 0 w 12096947"/>
              <a:gd name="connsiteY8-732" fmla="*/ 1047984 h 1047984"/>
              <a:gd name="connsiteX9-733" fmla="*/ 0 w 12096947"/>
              <a:gd name="connsiteY9-734" fmla="*/ 168870 h 1047984"/>
              <a:gd name="connsiteX0-735" fmla="*/ 0 w 12096947"/>
              <a:gd name="connsiteY0-736" fmla="*/ 168870 h 1047984"/>
              <a:gd name="connsiteX1-737" fmla="*/ 1613061 w 12096947"/>
              <a:gd name="connsiteY1-738" fmla="*/ 54814 h 1047984"/>
              <a:gd name="connsiteX2-739" fmla="*/ 4206743 w 12096947"/>
              <a:gd name="connsiteY2-740" fmla="*/ 67901 h 1047984"/>
              <a:gd name="connsiteX3-741" fmla="*/ 7100047 w 12096947"/>
              <a:gd name="connsiteY3-742" fmla="*/ 17997 h 1047984"/>
              <a:gd name="connsiteX4-743" fmla="*/ 9509759 w 12096947"/>
              <a:gd name="connsiteY4-744" fmla="*/ 190120 h 1047984"/>
              <a:gd name="connsiteX5-745" fmla="*/ 10470975 w 12096947"/>
              <a:gd name="connsiteY5-746" fmla="*/ 371829 h 1047984"/>
              <a:gd name="connsiteX6-747" fmla="*/ 12086273 w 12096947"/>
              <a:gd name="connsiteY6-748" fmla="*/ 248717 h 1047984"/>
              <a:gd name="connsiteX7-749" fmla="*/ 12096947 w 12096947"/>
              <a:gd name="connsiteY7-750" fmla="*/ 1047984 h 1047984"/>
              <a:gd name="connsiteX8-751" fmla="*/ 0 w 12096947"/>
              <a:gd name="connsiteY8-752" fmla="*/ 1047984 h 1047984"/>
              <a:gd name="connsiteX9-753" fmla="*/ 0 w 12096947"/>
              <a:gd name="connsiteY9-754" fmla="*/ 168870 h 1047984"/>
              <a:gd name="connsiteX0-755" fmla="*/ 0 w 12096947"/>
              <a:gd name="connsiteY0-756" fmla="*/ 168870 h 1047984"/>
              <a:gd name="connsiteX1-757" fmla="*/ 1613061 w 12096947"/>
              <a:gd name="connsiteY1-758" fmla="*/ 54814 h 1047984"/>
              <a:gd name="connsiteX2-759" fmla="*/ 4206743 w 12096947"/>
              <a:gd name="connsiteY2-760" fmla="*/ 67901 h 1047984"/>
              <a:gd name="connsiteX3-761" fmla="*/ 7100047 w 12096947"/>
              <a:gd name="connsiteY3-762" fmla="*/ 17997 h 1047984"/>
              <a:gd name="connsiteX4-763" fmla="*/ 9509759 w 12096947"/>
              <a:gd name="connsiteY4-764" fmla="*/ 190120 h 1047984"/>
              <a:gd name="connsiteX5-765" fmla="*/ 10470975 w 12096947"/>
              <a:gd name="connsiteY5-766" fmla="*/ 371829 h 1047984"/>
              <a:gd name="connsiteX6-767" fmla="*/ 12086273 w 12096947"/>
              <a:gd name="connsiteY6-768" fmla="*/ 248717 h 1047984"/>
              <a:gd name="connsiteX7-769" fmla="*/ 12096947 w 12096947"/>
              <a:gd name="connsiteY7-770" fmla="*/ 1047984 h 1047984"/>
              <a:gd name="connsiteX8-771" fmla="*/ 1750499 w 12096947"/>
              <a:gd name="connsiteY8-772" fmla="*/ 1030352 h 1047984"/>
              <a:gd name="connsiteX9-773" fmla="*/ 0 w 12096947"/>
              <a:gd name="connsiteY9-774" fmla="*/ 1047984 h 1047984"/>
              <a:gd name="connsiteX10" fmla="*/ 0 w 12096947"/>
              <a:gd name="connsiteY10" fmla="*/ 168870 h 1047984"/>
              <a:gd name="connsiteX0-775" fmla="*/ 0 w 12096947"/>
              <a:gd name="connsiteY0-776" fmla="*/ 168870 h 1047984"/>
              <a:gd name="connsiteX1-777" fmla="*/ 1613061 w 12096947"/>
              <a:gd name="connsiteY1-778" fmla="*/ 54814 h 1047984"/>
              <a:gd name="connsiteX2-779" fmla="*/ 4206743 w 12096947"/>
              <a:gd name="connsiteY2-780" fmla="*/ 67901 h 1047984"/>
              <a:gd name="connsiteX3-781" fmla="*/ 7100047 w 12096947"/>
              <a:gd name="connsiteY3-782" fmla="*/ 17997 h 1047984"/>
              <a:gd name="connsiteX4-783" fmla="*/ 9509759 w 12096947"/>
              <a:gd name="connsiteY4-784" fmla="*/ 190120 h 1047984"/>
              <a:gd name="connsiteX5-785" fmla="*/ 10470975 w 12096947"/>
              <a:gd name="connsiteY5-786" fmla="*/ 371829 h 1047984"/>
              <a:gd name="connsiteX6-787" fmla="*/ 12086273 w 12096947"/>
              <a:gd name="connsiteY6-788" fmla="*/ 248717 h 1047984"/>
              <a:gd name="connsiteX7-789" fmla="*/ 12096947 w 12096947"/>
              <a:gd name="connsiteY7-790" fmla="*/ 1047984 h 1047984"/>
              <a:gd name="connsiteX8-791" fmla="*/ 3714474 w 12096947"/>
              <a:gd name="connsiteY8-792" fmla="*/ 1030352 h 1047984"/>
              <a:gd name="connsiteX9-793" fmla="*/ 1750499 w 12096947"/>
              <a:gd name="connsiteY9-794" fmla="*/ 1030352 h 1047984"/>
              <a:gd name="connsiteX10-795" fmla="*/ 0 w 12096947"/>
              <a:gd name="connsiteY10-796" fmla="*/ 1047984 h 1047984"/>
              <a:gd name="connsiteX11" fmla="*/ 0 w 12096947"/>
              <a:gd name="connsiteY11" fmla="*/ 168870 h 1047984"/>
              <a:gd name="connsiteX0-797" fmla="*/ 0 w 12096947"/>
              <a:gd name="connsiteY0-798" fmla="*/ 168870 h 1141737"/>
              <a:gd name="connsiteX1-799" fmla="*/ 1613061 w 12096947"/>
              <a:gd name="connsiteY1-800" fmla="*/ 54814 h 1141737"/>
              <a:gd name="connsiteX2-801" fmla="*/ 4206743 w 12096947"/>
              <a:gd name="connsiteY2-802" fmla="*/ 67901 h 1141737"/>
              <a:gd name="connsiteX3-803" fmla="*/ 7100047 w 12096947"/>
              <a:gd name="connsiteY3-804" fmla="*/ 17997 h 1141737"/>
              <a:gd name="connsiteX4-805" fmla="*/ 9509759 w 12096947"/>
              <a:gd name="connsiteY4-806" fmla="*/ 190120 h 1141737"/>
              <a:gd name="connsiteX5-807" fmla="*/ 10470975 w 12096947"/>
              <a:gd name="connsiteY5-808" fmla="*/ 371829 h 1141737"/>
              <a:gd name="connsiteX6-809" fmla="*/ 12086273 w 12096947"/>
              <a:gd name="connsiteY6-810" fmla="*/ 248717 h 1141737"/>
              <a:gd name="connsiteX7-811" fmla="*/ 12096947 w 12096947"/>
              <a:gd name="connsiteY7-812" fmla="*/ 1047984 h 1141737"/>
              <a:gd name="connsiteX8-813" fmla="*/ 3607737 w 12096947"/>
              <a:gd name="connsiteY8-814" fmla="*/ 1141737 h 1141737"/>
              <a:gd name="connsiteX9-815" fmla="*/ 1750499 w 12096947"/>
              <a:gd name="connsiteY9-816" fmla="*/ 1030352 h 1141737"/>
              <a:gd name="connsiteX10-817" fmla="*/ 0 w 12096947"/>
              <a:gd name="connsiteY10-818" fmla="*/ 1047984 h 1141737"/>
              <a:gd name="connsiteX11-819" fmla="*/ 0 w 12096947"/>
              <a:gd name="connsiteY11-820" fmla="*/ 168870 h 1141737"/>
              <a:gd name="connsiteX0-821" fmla="*/ 0 w 12096947"/>
              <a:gd name="connsiteY0-822" fmla="*/ 168870 h 1141737"/>
              <a:gd name="connsiteX1-823" fmla="*/ 1613061 w 12096947"/>
              <a:gd name="connsiteY1-824" fmla="*/ 54814 h 1141737"/>
              <a:gd name="connsiteX2-825" fmla="*/ 4206743 w 12096947"/>
              <a:gd name="connsiteY2-826" fmla="*/ 67901 h 1141737"/>
              <a:gd name="connsiteX3-827" fmla="*/ 7100047 w 12096947"/>
              <a:gd name="connsiteY3-828" fmla="*/ 17997 h 1141737"/>
              <a:gd name="connsiteX4-829" fmla="*/ 9509759 w 12096947"/>
              <a:gd name="connsiteY4-830" fmla="*/ 190120 h 1141737"/>
              <a:gd name="connsiteX5-831" fmla="*/ 10470975 w 12096947"/>
              <a:gd name="connsiteY5-832" fmla="*/ 371829 h 1141737"/>
              <a:gd name="connsiteX6-833" fmla="*/ 12086273 w 12096947"/>
              <a:gd name="connsiteY6-834" fmla="*/ 248717 h 1141737"/>
              <a:gd name="connsiteX7-835" fmla="*/ 12096947 w 12096947"/>
              <a:gd name="connsiteY7-836" fmla="*/ 1047984 h 1141737"/>
              <a:gd name="connsiteX8-837" fmla="*/ 6799196 w 12096947"/>
              <a:gd name="connsiteY8-838" fmla="*/ 1104608 h 1141737"/>
              <a:gd name="connsiteX9-839" fmla="*/ 3607737 w 12096947"/>
              <a:gd name="connsiteY9-840" fmla="*/ 1141737 h 1141737"/>
              <a:gd name="connsiteX10-841" fmla="*/ 1750499 w 12096947"/>
              <a:gd name="connsiteY10-842" fmla="*/ 1030352 h 1141737"/>
              <a:gd name="connsiteX11-843" fmla="*/ 0 w 12096947"/>
              <a:gd name="connsiteY11-844" fmla="*/ 1047984 h 1141737"/>
              <a:gd name="connsiteX12" fmla="*/ 0 w 12096947"/>
              <a:gd name="connsiteY12" fmla="*/ 168870 h 1141737"/>
              <a:gd name="connsiteX0-845" fmla="*/ 0 w 12096947"/>
              <a:gd name="connsiteY0-846" fmla="*/ 168870 h 1141737"/>
              <a:gd name="connsiteX1-847" fmla="*/ 1613061 w 12096947"/>
              <a:gd name="connsiteY1-848" fmla="*/ 54814 h 1141737"/>
              <a:gd name="connsiteX2-849" fmla="*/ 4206743 w 12096947"/>
              <a:gd name="connsiteY2-850" fmla="*/ 67901 h 1141737"/>
              <a:gd name="connsiteX3-851" fmla="*/ 7100047 w 12096947"/>
              <a:gd name="connsiteY3-852" fmla="*/ 17997 h 1141737"/>
              <a:gd name="connsiteX4-853" fmla="*/ 9509759 w 12096947"/>
              <a:gd name="connsiteY4-854" fmla="*/ 190120 h 1141737"/>
              <a:gd name="connsiteX5-855" fmla="*/ 10470975 w 12096947"/>
              <a:gd name="connsiteY5-856" fmla="*/ 371829 h 1141737"/>
              <a:gd name="connsiteX6-857" fmla="*/ 12086273 w 12096947"/>
              <a:gd name="connsiteY6-858" fmla="*/ 248717 h 1141737"/>
              <a:gd name="connsiteX7-859" fmla="*/ 12096947 w 12096947"/>
              <a:gd name="connsiteY7-860" fmla="*/ 1047984 h 1141737"/>
              <a:gd name="connsiteX8-861" fmla="*/ 6660437 w 12096947"/>
              <a:gd name="connsiteY8-862" fmla="*/ 943719 h 1141737"/>
              <a:gd name="connsiteX9-863" fmla="*/ 3607737 w 12096947"/>
              <a:gd name="connsiteY9-864" fmla="*/ 1141737 h 1141737"/>
              <a:gd name="connsiteX10-865" fmla="*/ 1750499 w 12096947"/>
              <a:gd name="connsiteY10-866" fmla="*/ 1030352 h 1141737"/>
              <a:gd name="connsiteX11-867" fmla="*/ 0 w 12096947"/>
              <a:gd name="connsiteY11-868" fmla="*/ 1047984 h 1141737"/>
              <a:gd name="connsiteX12-869" fmla="*/ 0 w 12096947"/>
              <a:gd name="connsiteY12-870" fmla="*/ 168870 h 1141737"/>
              <a:gd name="connsiteX0-871" fmla="*/ 0 w 12096947"/>
              <a:gd name="connsiteY0-872" fmla="*/ 168870 h 1141737"/>
              <a:gd name="connsiteX1-873" fmla="*/ 1613061 w 12096947"/>
              <a:gd name="connsiteY1-874" fmla="*/ 54814 h 1141737"/>
              <a:gd name="connsiteX2-875" fmla="*/ 4206743 w 12096947"/>
              <a:gd name="connsiteY2-876" fmla="*/ 67901 h 1141737"/>
              <a:gd name="connsiteX3-877" fmla="*/ 7100047 w 12096947"/>
              <a:gd name="connsiteY3-878" fmla="*/ 17997 h 1141737"/>
              <a:gd name="connsiteX4-879" fmla="*/ 9509759 w 12096947"/>
              <a:gd name="connsiteY4-880" fmla="*/ 190120 h 1141737"/>
              <a:gd name="connsiteX5-881" fmla="*/ 10470975 w 12096947"/>
              <a:gd name="connsiteY5-882" fmla="*/ 371829 h 1141737"/>
              <a:gd name="connsiteX6-883" fmla="*/ 12086273 w 12096947"/>
              <a:gd name="connsiteY6-884" fmla="*/ 248717 h 1141737"/>
              <a:gd name="connsiteX7-885" fmla="*/ 12096947 w 12096947"/>
              <a:gd name="connsiteY7-886" fmla="*/ 1047984 h 1141737"/>
              <a:gd name="connsiteX8-887" fmla="*/ 9446294 w 12096947"/>
              <a:gd name="connsiteY8-888" fmla="*/ 1005600 h 1141737"/>
              <a:gd name="connsiteX9-889" fmla="*/ 6660437 w 12096947"/>
              <a:gd name="connsiteY9-890" fmla="*/ 943719 h 1141737"/>
              <a:gd name="connsiteX10-891" fmla="*/ 3607737 w 12096947"/>
              <a:gd name="connsiteY10-892" fmla="*/ 1141737 h 1141737"/>
              <a:gd name="connsiteX11-893" fmla="*/ 1750499 w 12096947"/>
              <a:gd name="connsiteY11-894" fmla="*/ 1030352 h 1141737"/>
              <a:gd name="connsiteX12-895" fmla="*/ 0 w 12096947"/>
              <a:gd name="connsiteY12-896" fmla="*/ 1047984 h 1141737"/>
              <a:gd name="connsiteX13" fmla="*/ 0 w 12096947"/>
              <a:gd name="connsiteY13" fmla="*/ 168870 h 1141737"/>
              <a:gd name="connsiteX0-897" fmla="*/ 0 w 12096947"/>
              <a:gd name="connsiteY0-898" fmla="*/ 168870 h 1141737"/>
              <a:gd name="connsiteX1-899" fmla="*/ 1613061 w 12096947"/>
              <a:gd name="connsiteY1-900" fmla="*/ 54814 h 1141737"/>
              <a:gd name="connsiteX2-901" fmla="*/ 4206743 w 12096947"/>
              <a:gd name="connsiteY2-902" fmla="*/ 67901 h 1141737"/>
              <a:gd name="connsiteX3-903" fmla="*/ 7100047 w 12096947"/>
              <a:gd name="connsiteY3-904" fmla="*/ 17997 h 1141737"/>
              <a:gd name="connsiteX4-905" fmla="*/ 9509759 w 12096947"/>
              <a:gd name="connsiteY4-906" fmla="*/ 190120 h 1141737"/>
              <a:gd name="connsiteX5-907" fmla="*/ 10470975 w 12096947"/>
              <a:gd name="connsiteY5-908" fmla="*/ 371829 h 1141737"/>
              <a:gd name="connsiteX6-909" fmla="*/ 12086273 w 12096947"/>
              <a:gd name="connsiteY6-910" fmla="*/ 248717 h 1141737"/>
              <a:gd name="connsiteX7-911" fmla="*/ 12096947 w 12096947"/>
              <a:gd name="connsiteY7-912" fmla="*/ 1047984 h 1141737"/>
              <a:gd name="connsiteX8-913" fmla="*/ 9446294 w 12096947"/>
              <a:gd name="connsiteY8-914" fmla="*/ 1104608 h 1141737"/>
              <a:gd name="connsiteX9-915" fmla="*/ 6660437 w 12096947"/>
              <a:gd name="connsiteY9-916" fmla="*/ 943719 h 1141737"/>
              <a:gd name="connsiteX10-917" fmla="*/ 3607737 w 12096947"/>
              <a:gd name="connsiteY10-918" fmla="*/ 1141737 h 1141737"/>
              <a:gd name="connsiteX11-919" fmla="*/ 1750499 w 12096947"/>
              <a:gd name="connsiteY11-920" fmla="*/ 1030352 h 1141737"/>
              <a:gd name="connsiteX12-921" fmla="*/ 0 w 12096947"/>
              <a:gd name="connsiteY12-922" fmla="*/ 1047984 h 1141737"/>
              <a:gd name="connsiteX13-923" fmla="*/ 0 w 12096947"/>
              <a:gd name="connsiteY13-924" fmla="*/ 168870 h 1141737"/>
              <a:gd name="connsiteX0-925" fmla="*/ 0 w 12096947"/>
              <a:gd name="connsiteY0-926" fmla="*/ 168870 h 1141737"/>
              <a:gd name="connsiteX1-927" fmla="*/ 1613061 w 12096947"/>
              <a:gd name="connsiteY1-928" fmla="*/ 54814 h 1141737"/>
              <a:gd name="connsiteX2-929" fmla="*/ 4206743 w 12096947"/>
              <a:gd name="connsiteY2-930" fmla="*/ 67901 h 1141737"/>
              <a:gd name="connsiteX3-931" fmla="*/ 7100047 w 12096947"/>
              <a:gd name="connsiteY3-932" fmla="*/ 17997 h 1141737"/>
              <a:gd name="connsiteX4-933" fmla="*/ 9509759 w 12096947"/>
              <a:gd name="connsiteY4-934" fmla="*/ 190120 h 1141737"/>
              <a:gd name="connsiteX5-935" fmla="*/ 10470975 w 12096947"/>
              <a:gd name="connsiteY5-936" fmla="*/ 371829 h 1141737"/>
              <a:gd name="connsiteX6-937" fmla="*/ 12086273 w 12096947"/>
              <a:gd name="connsiteY6-938" fmla="*/ 248717 h 1141737"/>
              <a:gd name="connsiteX7-939" fmla="*/ 12096947 w 12096947"/>
              <a:gd name="connsiteY7-940" fmla="*/ 1047984 h 1141737"/>
              <a:gd name="connsiteX8-941" fmla="*/ 9446294 w 12096947"/>
              <a:gd name="connsiteY8-942" fmla="*/ 1104608 h 1141737"/>
              <a:gd name="connsiteX9-943" fmla="*/ 6660437 w 12096947"/>
              <a:gd name="connsiteY9-944" fmla="*/ 943719 h 1141737"/>
              <a:gd name="connsiteX10-945" fmla="*/ 3607737 w 12096947"/>
              <a:gd name="connsiteY10-946" fmla="*/ 1141737 h 1141737"/>
              <a:gd name="connsiteX11-947" fmla="*/ 1750499 w 12096947"/>
              <a:gd name="connsiteY11-948" fmla="*/ 1030352 h 1141737"/>
              <a:gd name="connsiteX12-949" fmla="*/ 0 w 12096947"/>
              <a:gd name="connsiteY12-950" fmla="*/ 1047984 h 1141737"/>
              <a:gd name="connsiteX13-951" fmla="*/ 0 w 12096947"/>
              <a:gd name="connsiteY13-952" fmla="*/ 168870 h 1141737"/>
              <a:gd name="connsiteX0-953" fmla="*/ 0 w 12096947"/>
              <a:gd name="connsiteY0-954" fmla="*/ 168870 h 1141737"/>
              <a:gd name="connsiteX1-955" fmla="*/ 1613061 w 12096947"/>
              <a:gd name="connsiteY1-956" fmla="*/ 54814 h 1141737"/>
              <a:gd name="connsiteX2-957" fmla="*/ 4206743 w 12096947"/>
              <a:gd name="connsiteY2-958" fmla="*/ 67901 h 1141737"/>
              <a:gd name="connsiteX3-959" fmla="*/ 7100047 w 12096947"/>
              <a:gd name="connsiteY3-960" fmla="*/ 17997 h 1141737"/>
              <a:gd name="connsiteX4-961" fmla="*/ 9509759 w 12096947"/>
              <a:gd name="connsiteY4-962" fmla="*/ 190120 h 1141737"/>
              <a:gd name="connsiteX5-963" fmla="*/ 10470975 w 12096947"/>
              <a:gd name="connsiteY5-964" fmla="*/ 371829 h 1141737"/>
              <a:gd name="connsiteX6-965" fmla="*/ 12086273 w 12096947"/>
              <a:gd name="connsiteY6-966" fmla="*/ 248717 h 1141737"/>
              <a:gd name="connsiteX7-967" fmla="*/ 12096947 w 12096947"/>
              <a:gd name="connsiteY7-968" fmla="*/ 1047984 h 1141737"/>
              <a:gd name="connsiteX8-969" fmla="*/ 9446294 w 12096947"/>
              <a:gd name="connsiteY8-970" fmla="*/ 1104608 h 1141737"/>
              <a:gd name="connsiteX9-971" fmla="*/ 6660437 w 12096947"/>
              <a:gd name="connsiteY9-972" fmla="*/ 943719 h 1141737"/>
              <a:gd name="connsiteX10-973" fmla="*/ 3607737 w 12096947"/>
              <a:gd name="connsiteY10-974" fmla="*/ 1141737 h 1141737"/>
              <a:gd name="connsiteX11-975" fmla="*/ 1750499 w 12096947"/>
              <a:gd name="connsiteY11-976" fmla="*/ 1030352 h 1141737"/>
              <a:gd name="connsiteX12-977" fmla="*/ 0 w 12096947"/>
              <a:gd name="connsiteY12-978" fmla="*/ 1047984 h 1141737"/>
              <a:gd name="connsiteX13-979" fmla="*/ 0 w 12096947"/>
              <a:gd name="connsiteY13-980" fmla="*/ 168870 h 1141737"/>
              <a:gd name="connsiteX0-981" fmla="*/ 0 w 12096947"/>
              <a:gd name="connsiteY0-982" fmla="*/ 168870 h 1178865"/>
              <a:gd name="connsiteX1-983" fmla="*/ 1613061 w 12096947"/>
              <a:gd name="connsiteY1-984" fmla="*/ 54814 h 1178865"/>
              <a:gd name="connsiteX2-985" fmla="*/ 4206743 w 12096947"/>
              <a:gd name="connsiteY2-986" fmla="*/ 67901 h 1178865"/>
              <a:gd name="connsiteX3-987" fmla="*/ 7100047 w 12096947"/>
              <a:gd name="connsiteY3-988" fmla="*/ 17997 h 1178865"/>
              <a:gd name="connsiteX4-989" fmla="*/ 9509759 w 12096947"/>
              <a:gd name="connsiteY4-990" fmla="*/ 190120 h 1178865"/>
              <a:gd name="connsiteX5-991" fmla="*/ 10470975 w 12096947"/>
              <a:gd name="connsiteY5-992" fmla="*/ 371829 h 1178865"/>
              <a:gd name="connsiteX6-993" fmla="*/ 12086273 w 12096947"/>
              <a:gd name="connsiteY6-994" fmla="*/ 248717 h 1178865"/>
              <a:gd name="connsiteX7-995" fmla="*/ 12096947 w 12096947"/>
              <a:gd name="connsiteY7-996" fmla="*/ 1047984 h 1178865"/>
              <a:gd name="connsiteX8-997" fmla="*/ 9446294 w 12096947"/>
              <a:gd name="connsiteY8-998" fmla="*/ 1104608 h 1178865"/>
              <a:gd name="connsiteX9-999" fmla="*/ 6660437 w 12096947"/>
              <a:gd name="connsiteY9-1000" fmla="*/ 943719 h 1178865"/>
              <a:gd name="connsiteX10-1001" fmla="*/ 3607737 w 12096947"/>
              <a:gd name="connsiteY10-1002" fmla="*/ 1178865 h 1178865"/>
              <a:gd name="connsiteX11-1003" fmla="*/ 1750499 w 12096947"/>
              <a:gd name="connsiteY11-1004" fmla="*/ 1030352 h 1178865"/>
              <a:gd name="connsiteX12-1005" fmla="*/ 0 w 12096947"/>
              <a:gd name="connsiteY12-1006" fmla="*/ 1047984 h 1178865"/>
              <a:gd name="connsiteX13-1007" fmla="*/ 0 w 12096947"/>
              <a:gd name="connsiteY13-1008" fmla="*/ 168870 h 1178865"/>
              <a:gd name="connsiteX0-1009" fmla="*/ 0 w 12096947"/>
              <a:gd name="connsiteY0-1010" fmla="*/ 168870 h 1178865"/>
              <a:gd name="connsiteX1-1011" fmla="*/ 1613061 w 12096947"/>
              <a:gd name="connsiteY1-1012" fmla="*/ 54814 h 1178865"/>
              <a:gd name="connsiteX2-1013" fmla="*/ 4206743 w 12096947"/>
              <a:gd name="connsiteY2-1014" fmla="*/ 67901 h 1178865"/>
              <a:gd name="connsiteX3-1015" fmla="*/ 7100047 w 12096947"/>
              <a:gd name="connsiteY3-1016" fmla="*/ 17997 h 1178865"/>
              <a:gd name="connsiteX4-1017" fmla="*/ 9509759 w 12096947"/>
              <a:gd name="connsiteY4-1018" fmla="*/ 190120 h 1178865"/>
              <a:gd name="connsiteX5-1019" fmla="*/ 10470975 w 12096947"/>
              <a:gd name="connsiteY5-1020" fmla="*/ 371829 h 1178865"/>
              <a:gd name="connsiteX6-1021" fmla="*/ 12086273 w 12096947"/>
              <a:gd name="connsiteY6-1022" fmla="*/ 248717 h 1178865"/>
              <a:gd name="connsiteX7-1023" fmla="*/ 12096947 w 12096947"/>
              <a:gd name="connsiteY7-1024" fmla="*/ 1047984 h 1178865"/>
              <a:gd name="connsiteX8-1025" fmla="*/ 9446294 w 12096947"/>
              <a:gd name="connsiteY8-1026" fmla="*/ 1104608 h 1178865"/>
              <a:gd name="connsiteX9-1027" fmla="*/ 6660437 w 12096947"/>
              <a:gd name="connsiteY9-1028" fmla="*/ 943719 h 1178865"/>
              <a:gd name="connsiteX10-1029" fmla="*/ 3607737 w 12096947"/>
              <a:gd name="connsiteY10-1030" fmla="*/ 1178865 h 1178865"/>
              <a:gd name="connsiteX11-1031" fmla="*/ 1750499 w 12096947"/>
              <a:gd name="connsiteY11-1032" fmla="*/ 1030352 h 1178865"/>
              <a:gd name="connsiteX12-1033" fmla="*/ 0 w 12096947"/>
              <a:gd name="connsiteY12-1034" fmla="*/ 1047984 h 1178865"/>
              <a:gd name="connsiteX13-1035" fmla="*/ 0 w 12096947"/>
              <a:gd name="connsiteY13-1036" fmla="*/ 168870 h 1178865"/>
              <a:gd name="connsiteX0-1037" fmla="*/ 0 w 12096947"/>
              <a:gd name="connsiteY0-1038" fmla="*/ 168870 h 1178865"/>
              <a:gd name="connsiteX1-1039" fmla="*/ 1613061 w 12096947"/>
              <a:gd name="connsiteY1-1040" fmla="*/ 54814 h 1178865"/>
              <a:gd name="connsiteX2-1041" fmla="*/ 4206743 w 12096947"/>
              <a:gd name="connsiteY2-1042" fmla="*/ 67901 h 1178865"/>
              <a:gd name="connsiteX3-1043" fmla="*/ 7100047 w 12096947"/>
              <a:gd name="connsiteY3-1044" fmla="*/ 17997 h 1178865"/>
              <a:gd name="connsiteX4-1045" fmla="*/ 9509759 w 12096947"/>
              <a:gd name="connsiteY4-1046" fmla="*/ 190120 h 1178865"/>
              <a:gd name="connsiteX5-1047" fmla="*/ 10470975 w 12096947"/>
              <a:gd name="connsiteY5-1048" fmla="*/ 371829 h 1178865"/>
              <a:gd name="connsiteX6-1049" fmla="*/ 12086273 w 12096947"/>
              <a:gd name="connsiteY6-1050" fmla="*/ 248717 h 1178865"/>
              <a:gd name="connsiteX7-1051" fmla="*/ 12096947 w 12096947"/>
              <a:gd name="connsiteY7-1052" fmla="*/ 1047984 h 1178865"/>
              <a:gd name="connsiteX8-1053" fmla="*/ 9446294 w 12096947"/>
              <a:gd name="connsiteY8-1054" fmla="*/ 1104608 h 1178865"/>
              <a:gd name="connsiteX9-1055" fmla="*/ 6660437 w 12096947"/>
              <a:gd name="connsiteY9-1056" fmla="*/ 943719 h 1178865"/>
              <a:gd name="connsiteX10-1057" fmla="*/ 3607737 w 12096947"/>
              <a:gd name="connsiteY10-1058" fmla="*/ 1178865 h 1178865"/>
              <a:gd name="connsiteX11-1059" fmla="*/ 1750499 w 12096947"/>
              <a:gd name="connsiteY11-1060" fmla="*/ 1030352 h 1178865"/>
              <a:gd name="connsiteX12-1061" fmla="*/ 0 w 12096947"/>
              <a:gd name="connsiteY12-1062" fmla="*/ 1047984 h 1178865"/>
              <a:gd name="connsiteX13-1063" fmla="*/ 0 w 12096947"/>
              <a:gd name="connsiteY13-1064" fmla="*/ 168870 h 1178865"/>
              <a:gd name="connsiteX0-1065" fmla="*/ 0 w 12096947"/>
              <a:gd name="connsiteY0-1066" fmla="*/ 168870 h 1178865"/>
              <a:gd name="connsiteX1-1067" fmla="*/ 1613061 w 12096947"/>
              <a:gd name="connsiteY1-1068" fmla="*/ 54814 h 1178865"/>
              <a:gd name="connsiteX2-1069" fmla="*/ 4206743 w 12096947"/>
              <a:gd name="connsiteY2-1070" fmla="*/ 67901 h 1178865"/>
              <a:gd name="connsiteX3-1071" fmla="*/ 7100047 w 12096947"/>
              <a:gd name="connsiteY3-1072" fmla="*/ 17997 h 1178865"/>
              <a:gd name="connsiteX4-1073" fmla="*/ 9509759 w 12096947"/>
              <a:gd name="connsiteY4-1074" fmla="*/ 190120 h 1178865"/>
              <a:gd name="connsiteX5-1075" fmla="*/ 10470975 w 12096947"/>
              <a:gd name="connsiteY5-1076" fmla="*/ 371829 h 1178865"/>
              <a:gd name="connsiteX6-1077" fmla="*/ 12086273 w 12096947"/>
              <a:gd name="connsiteY6-1078" fmla="*/ 248717 h 1178865"/>
              <a:gd name="connsiteX7-1079" fmla="*/ 12096947 w 12096947"/>
              <a:gd name="connsiteY7-1080" fmla="*/ 1047984 h 1178865"/>
              <a:gd name="connsiteX8-1081" fmla="*/ 9446294 w 12096947"/>
              <a:gd name="connsiteY8-1082" fmla="*/ 1104608 h 1178865"/>
              <a:gd name="connsiteX9-1083" fmla="*/ 6660437 w 12096947"/>
              <a:gd name="connsiteY9-1084" fmla="*/ 943719 h 1178865"/>
              <a:gd name="connsiteX10-1085" fmla="*/ 3607737 w 12096947"/>
              <a:gd name="connsiteY10-1086" fmla="*/ 1178865 h 1178865"/>
              <a:gd name="connsiteX11-1087" fmla="*/ 1793195 w 12096947"/>
              <a:gd name="connsiteY11-1088" fmla="*/ 1067481 h 1178865"/>
              <a:gd name="connsiteX12-1089" fmla="*/ 0 w 12096947"/>
              <a:gd name="connsiteY12-1090" fmla="*/ 1047984 h 1178865"/>
              <a:gd name="connsiteX13-1091" fmla="*/ 0 w 12096947"/>
              <a:gd name="connsiteY13-1092" fmla="*/ 168870 h 1178865"/>
              <a:gd name="connsiteX0-1093" fmla="*/ 0 w 12096947"/>
              <a:gd name="connsiteY0-1094" fmla="*/ 168870 h 1178865"/>
              <a:gd name="connsiteX1-1095" fmla="*/ 1613061 w 12096947"/>
              <a:gd name="connsiteY1-1096" fmla="*/ 54814 h 1178865"/>
              <a:gd name="connsiteX2-1097" fmla="*/ 4206743 w 12096947"/>
              <a:gd name="connsiteY2-1098" fmla="*/ 67901 h 1178865"/>
              <a:gd name="connsiteX3-1099" fmla="*/ 7100047 w 12096947"/>
              <a:gd name="connsiteY3-1100" fmla="*/ 17997 h 1178865"/>
              <a:gd name="connsiteX4-1101" fmla="*/ 9509759 w 12096947"/>
              <a:gd name="connsiteY4-1102" fmla="*/ 190120 h 1178865"/>
              <a:gd name="connsiteX5-1103" fmla="*/ 10470975 w 12096947"/>
              <a:gd name="connsiteY5-1104" fmla="*/ 371829 h 1178865"/>
              <a:gd name="connsiteX6-1105" fmla="*/ 12086273 w 12096947"/>
              <a:gd name="connsiteY6-1106" fmla="*/ 248717 h 1178865"/>
              <a:gd name="connsiteX7-1107" fmla="*/ 12096947 w 12096947"/>
              <a:gd name="connsiteY7-1108" fmla="*/ 1047984 h 1178865"/>
              <a:gd name="connsiteX8-1109" fmla="*/ 9446294 w 12096947"/>
              <a:gd name="connsiteY8-1110" fmla="*/ 1104608 h 1178865"/>
              <a:gd name="connsiteX9-1111" fmla="*/ 6660437 w 12096947"/>
              <a:gd name="connsiteY9-1112" fmla="*/ 943719 h 1178865"/>
              <a:gd name="connsiteX10-1113" fmla="*/ 3607737 w 12096947"/>
              <a:gd name="connsiteY10-1114" fmla="*/ 1178865 h 1178865"/>
              <a:gd name="connsiteX11-1115" fmla="*/ 1793195 w 12096947"/>
              <a:gd name="connsiteY11-1116" fmla="*/ 1067481 h 1178865"/>
              <a:gd name="connsiteX12-1117" fmla="*/ 0 w 12096947"/>
              <a:gd name="connsiteY12-1118" fmla="*/ 1047984 h 1178865"/>
              <a:gd name="connsiteX13-1119" fmla="*/ 0 w 12096947"/>
              <a:gd name="connsiteY13-1120" fmla="*/ 168870 h 1178865"/>
              <a:gd name="connsiteX0-1121" fmla="*/ 0 w 12096947"/>
              <a:gd name="connsiteY0-1122" fmla="*/ 168870 h 1178865"/>
              <a:gd name="connsiteX1-1123" fmla="*/ 1613061 w 12096947"/>
              <a:gd name="connsiteY1-1124" fmla="*/ 54814 h 1178865"/>
              <a:gd name="connsiteX2-1125" fmla="*/ 4206743 w 12096947"/>
              <a:gd name="connsiteY2-1126" fmla="*/ 67901 h 1178865"/>
              <a:gd name="connsiteX3-1127" fmla="*/ 7100047 w 12096947"/>
              <a:gd name="connsiteY3-1128" fmla="*/ 17997 h 1178865"/>
              <a:gd name="connsiteX4-1129" fmla="*/ 9509759 w 12096947"/>
              <a:gd name="connsiteY4-1130" fmla="*/ 190120 h 1178865"/>
              <a:gd name="connsiteX5-1131" fmla="*/ 10470975 w 12096947"/>
              <a:gd name="connsiteY5-1132" fmla="*/ 371829 h 1178865"/>
              <a:gd name="connsiteX6-1133" fmla="*/ 12086273 w 12096947"/>
              <a:gd name="connsiteY6-1134" fmla="*/ 248717 h 1178865"/>
              <a:gd name="connsiteX7-1135" fmla="*/ 12096947 w 12096947"/>
              <a:gd name="connsiteY7-1136" fmla="*/ 1047984 h 1178865"/>
              <a:gd name="connsiteX8-1137" fmla="*/ 9446294 w 12096947"/>
              <a:gd name="connsiteY8-1138" fmla="*/ 1104608 h 1178865"/>
              <a:gd name="connsiteX9-1139" fmla="*/ 5059371 w 12096947"/>
              <a:gd name="connsiteY9-1140" fmla="*/ 659070 h 1178865"/>
              <a:gd name="connsiteX10-1141" fmla="*/ 3607737 w 12096947"/>
              <a:gd name="connsiteY10-1142" fmla="*/ 1178865 h 1178865"/>
              <a:gd name="connsiteX11-1143" fmla="*/ 1793195 w 12096947"/>
              <a:gd name="connsiteY11-1144" fmla="*/ 1067481 h 1178865"/>
              <a:gd name="connsiteX12-1145" fmla="*/ 0 w 12096947"/>
              <a:gd name="connsiteY12-1146" fmla="*/ 1047984 h 1178865"/>
              <a:gd name="connsiteX13-1147" fmla="*/ 0 w 12096947"/>
              <a:gd name="connsiteY13-1148" fmla="*/ 168870 h 1178865"/>
              <a:gd name="connsiteX0-1149" fmla="*/ 0 w 12096947"/>
              <a:gd name="connsiteY0-1150" fmla="*/ 168870 h 1178865"/>
              <a:gd name="connsiteX1-1151" fmla="*/ 1613061 w 12096947"/>
              <a:gd name="connsiteY1-1152" fmla="*/ 54814 h 1178865"/>
              <a:gd name="connsiteX2-1153" fmla="*/ 4206743 w 12096947"/>
              <a:gd name="connsiteY2-1154" fmla="*/ 67901 h 1178865"/>
              <a:gd name="connsiteX3-1155" fmla="*/ 7100047 w 12096947"/>
              <a:gd name="connsiteY3-1156" fmla="*/ 17997 h 1178865"/>
              <a:gd name="connsiteX4-1157" fmla="*/ 9509759 w 12096947"/>
              <a:gd name="connsiteY4-1158" fmla="*/ 190120 h 1178865"/>
              <a:gd name="connsiteX5-1159" fmla="*/ 10470975 w 12096947"/>
              <a:gd name="connsiteY5-1160" fmla="*/ 371829 h 1178865"/>
              <a:gd name="connsiteX6-1161" fmla="*/ 12086273 w 12096947"/>
              <a:gd name="connsiteY6-1162" fmla="*/ 248717 h 1178865"/>
              <a:gd name="connsiteX7-1163" fmla="*/ 12096947 w 12096947"/>
              <a:gd name="connsiteY7-1164" fmla="*/ 1047984 h 1178865"/>
              <a:gd name="connsiteX8-1165" fmla="*/ 9446294 w 12096947"/>
              <a:gd name="connsiteY8-1166" fmla="*/ 1104608 h 1178865"/>
              <a:gd name="connsiteX9-1167" fmla="*/ 5059371 w 12096947"/>
              <a:gd name="connsiteY9-1168" fmla="*/ 659070 h 1178865"/>
              <a:gd name="connsiteX10-1169" fmla="*/ 3511673 w 12096947"/>
              <a:gd name="connsiteY10-1170" fmla="*/ 1178865 h 1178865"/>
              <a:gd name="connsiteX11-1171" fmla="*/ 1793195 w 12096947"/>
              <a:gd name="connsiteY11-1172" fmla="*/ 1067481 h 1178865"/>
              <a:gd name="connsiteX12-1173" fmla="*/ 0 w 12096947"/>
              <a:gd name="connsiteY12-1174" fmla="*/ 1047984 h 1178865"/>
              <a:gd name="connsiteX13-1175" fmla="*/ 0 w 12096947"/>
              <a:gd name="connsiteY13-1176" fmla="*/ 168870 h 1178865"/>
              <a:gd name="connsiteX0-1177" fmla="*/ 0 w 12096947"/>
              <a:gd name="connsiteY0-1178" fmla="*/ 168870 h 1178865"/>
              <a:gd name="connsiteX1-1179" fmla="*/ 1613061 w 12096947"/>
              <a:gd name="connsiteY1-1180" fmla="*/ 54814 h 1178865"/>
              <a:gd name="connsiteX2-1181" fmla="*/ 4206743 w 12096947"/>
              <a:gd name="connsiteY2-1182" fmla="*/ 67901 h 1178865"/>
              <a:gd name="connsiteX3-1183" fmla="*/ 7100047 w 12096947"/>
              <a:gd name="connsiteY3-1184" fmla="*/ 17997 h 1178865"/>
              <a:gd name="connsiteX4-1185" fmla="*/ 9509759 w 12096947"/>
              <a:gd name="connsiteY4-1186" fmla="*/ 190120 h 1178865"/>
              <a:gd name="connsiteX5-1187" fmla="*/ 10470975 w 12096947"/>
              <a:gd name="connsiteY5-1188" fmla="*/ 371829 h 1178865"/>
              <a:gd name="connsiteX6-1189" fmla="*/ 12086273 w 12096947"/>
              <a:gd name="connsiteY6-1190" fmla="*/ 248717 h 1178865"/>
              <a:gd name="connsiteX7-1191" fmla="*/ 12096947 w 12096947"/>
              <a:gd name="connsiteY7-1192" fmla="*/ 1047984 h 1178865"/>
              <a:gd name="connsiteX8-1193" fmla="*/ 9446294 w 12096947"/>
              <a:gd name="connsiteY8-1194" fmla="*/ 1104608 h 1178865"/>
              <a:gd name="connsiteX9-1195" fmla="*/ 5059371 w 12096947"/>
              <a:gd name="connsiteY9-1196" fmla="*/ 659070 h 1178865"/>
              <a:gd name="connsiteX10-1197" fmla="*/ 3511673 w 12096947"/>
              <a:gd name="connsiteY10-1198" fmla="*/ 1178865 h 1178865"/>
              <a:gd name="connsiteX11-1199" fmla="*/ 1793195 w 12096947"/>
              <a:gd name="connsiteY11-1200" fmla="*/ 1067481 h 1178865"/>
              <a:gd name="connsiteX12-1201" fmla="*/ 0 w 12096947"/>
              <a:gd name="connsiteY12-1202" fmla="*/ 1047984 h 1178865"/>
              <a:gd name="connsiteX13-1203" fmla="*/ 0 w 12096947"/>
              <a:gd name="connsiteY13-1204" fmla="*/ 168870 h 1178865"/>
              <a:gd name="connsiteX0-1205" fmla="*/ 0 w 12096947"/>
              <a:gd name="connsiteY0-1206" fmla="*/ 168870 h 1201656"/>
              <a:gd name="connsiteX1-1207" fmla="*/ 1613061 w 12096947"/>
              <a:gd name="connsiteY1-1208" fmla="*/ 54814 h 1201656"/>
              <a:gd name="connsiteX2-1209" fmla="*/ 4206743 w 12096947"/>
              <a:gd name="connsiteY2-1210" fmla="*/ 67901 h 1201656"/>
              <a:gd name="connsiteX3-1211" fmla="*/ 7100047 w 12096947"/>
              <a:gd name="connsiteY3-1212" fmla="*/ 17997 h 1201656"/>
              <a:gd name="connsiteX4-1213" fmla="*/ 9509759 w 12096947"/>
              <a:gd name="connsiteY4-1214" fmla="*/ 190120 h 1201656"/>
              <a:gd name="connsiteX5-1215" fmla="*/ 10470975 w 12096947"/>
              <a:gd name="connsiteY5-1216" fmla="*/ 371829 h 1201656"/>
              <a:gd name="connsiteX6-1217" fmla="*/ 12086273 w 12096947"/>
              <a:gd name="connsiteY6-1218" fmla="*/ 248717 h 1201656"/>
              <a:gd name="connsiteX7-1219" fmla="*/ 12096947 w 12096947"/>
              <a:gd name="connsiteY7-1220" fmla="*/ 1047984 h 1201656"/>
              <a:gd name="connsiteX8-1221" fmla="*/ 9446294 w 12096947"/>
              <a:gd name="connsiteY8-1222" fmla="*/ 1104608 h 1201656"/>
              <a:gd name="connsiteX9-1223" fmla="*/ 5059371 w 12096947"/>
              <a:gd name="connsiteY9-1224" fmla="*/ 659070 h 1201656"/>
              <a:gd name="connsiteX10-1225" fmla="*/ 3511673 w 12096947"/>
              <a:gd name="connsiteY10-1226" fmla="*/ 1178865 h 1201656"/>
              <a:gd name="connsiteX11-1227" fmla="*/ 1793195 w 12096947"/>
              <a:gd name="connsiteY11-1228" fmla="*/ 1067481 h 1201656"/>
              <a:gd name="connsiteX12-1229" fmla="*/ 0 w 12096947"/>
              <a:gd name="connsiteY12-1230" fmla="*/ 1047984 h 1201656"/>
              <a:gd name="connsiteX13-1231" fmla="*/ 0 w 12096947"/>
              <a:gd name="connsiteY13-1232" fmla="*/ 168870 h 1201656"/>
              <a:gd name="connsiteX0-1233" fmla="*/ 0 w 12096947"/>
              <a:gd name="connsiteY0-1234" fmla="*/ 168870 h 1201656"/>
              <a:gd name="connsiteX1-1235" fmla="*/ 1613061 w 12096947"/>
              <a:gd name="connsiteY1-1236" fmla="*/ 54814 h 1201656"/>
              <a:gd name="connsiteX2-1237" fmla="*/ 4206743 w 12096947"/>
              <a:gd name="connsiteY2-1238" fmla="*/ 67901 h 1201656"/>
              <a:gd name="connsiteX3-1239" fmla="*/ 7100047 w 12096947"/>
              <a:gd name="connsiteY3-1240" fmla="*/ 17997 h 1201656"/>
              <a:gd name="connsiteX4-1241" fmla="*/ 9509759 w 12096947"/>
              <a:gd name="connsiteY4-1242" fmla="*/ 190120 h 1201656"/>
              <a:gd name="connsiteX5-1243" fmla="*/ 10470975 w 12096947"/>
              <a:gd name="connsiteY5-1244" fmla="*/ 371829 h 1201656"/>
              <a:gd name="connsiteX6-1245" fmla="*/ 12086273 w 12096947"/>
              <a:gd name="connsiteY6-1246" fmla="*/ 248717 h 1201656"/>
              <a:gd name="connsiteX7-1247" fmla="*/ 12096947 w 12096947"/>
              <a:gd name="connsiteY7-1248" fmla="*/ 1047984 h 1201656"/>
              <a:gd name="connsiteX8-1249" fmla="*/ 9446294 w 12096947"/>
              <a:gd name="connsiteY8-1250" fmla="*/ 1104608 h 1201656"/>
              <a:gd name="connsiteX9-1251" fmla="*/ 5251499 w 12096947"/>
              <a:gd name="connsiteY9-1252" fmla="*/ 659070 h 1201656"/>
              <a:gd name="connsiteX10-1253" fmla="*/ 3511673 w 12096947"/>
              <a:gd name="connsiteY10-1254" fmla="*/ 1178865 h 1201656"/>
              <a:gd name="connsiteX11-1255" fmla="*/ 1793195 w 12096947"/>
              <a:gd name="connsiteY11-1256" fmla="*/ 1067481 h 1201656"/>
              <a:gd name="connsiteX12-1257" fmla="*/ 0 w 12096947"/>
              <a:gd name="connsiteY12-1258" fmla="*/ 1047984 h 1201656"/>
              <a:gd name="connsiteX13-1259" fmla="*/ 0 w 12096947"/>
              <a:gd name="connsiteY13-1260" fmla="*/ 168870 h 1201656"/>
              <a:gd name="connsiteX0-1261" fmla="*/ 0 w 12096947"/>
              <a:gd name="connsiteY0-1262" fmla="*/ 168870 h 1201656"/>
              <a:gd name="connsiteX1-1263" fmla="*/ 1613061 w 12096947"/>
              <a:gd name="connsiteY1-1264" fmla="*/ 54814 h 1201656"/>
              <a:gd name="connsiteX2-1265" fmla="*/ 4206743 w 12096947"/>
              <a:gd name="connsiteY2-1266" fmla="*/ 67901 h 1201656"/>
              <a:gd name="connsiteX3-1267" fmla="*/ 7100047 w 12096947"/>
              <a:gd name="connsiteY3-1268" fmla="*/ 17997 h 1201656"/>
              <a:gd name="connsiteX4-1269" fmla="*/ 9509759 w 12096947"/>
              <a:gd name="connsiteY4-1270" fmla="*/ 190120 h 1201656"/>
              <a:gd name="connsiteX5-1271" fmla="*/ 10470975 w 12096947"/>
              <a:gd name="connsiteY5-1272" fmla="*/ 371829 h 1201656"/>
              <a:gd name="connsiteX6-1273" fmla="*/ 12086273 w 12096947"/>
              <a:gd name="connsiteY6-1274" fmla="*/ 248717 h 1201656"/>
              <a:gd name="connsiteX7-1275" fmla="*/ 12096947 w 12096947"/>
              <a:gd name="connsiteY7-1276" fmla="*/ 1047984 h 1201656"/>
              <a:gd name="connsiteX8-1277" fmla="*/ 6585721 w 12096947"/>
              <a:gd name="connsiteY8-1278" fmla="*/ 956096 h 1201656"/>
              <a:gd name="connsiteX9-1279" fmla="*/ 5251499 w 12096947"/>
              <a:gd name="connsiteY9-1280" fmla="*/ 659070 h 1201656"/>
              <a:gd name="connsiteX10-1281" fmla="*/ 3511673 w 12096947"/>
              <a:gd name="connsiteY10-1282" fmla="*/ 1178865 h 1201656"/>
              <a:gd name="connsiteX11-1283" fmla="*/ 1793195 w 12096947"/>
              <a:gd name="connsiteY11-1284" fmla="*/ 1067481 h 1201656"/>
              <a:gd name="connsiteX12-1285" fmla="*/ 0 w 12096947"/>
              <a:gd name="connsiteY12-1286" fmla="*/ 1047984 h 1201656"/>
              <a:gd name="connsiteX13-1287" fmla="*/ 0 w 12096947"/>
              <a:gd name="connsiteY13-1288" fmla="*/ 168870 h 1201656"/>
              <a:gd name="connsiteX0-1289" fmla="*/ 0 w 12096947"/>
              <a:gd name="connsiteY0-1290" fmla="*/ 168870 h 1201656"/>
              <a:gd name="connsiteX1-1291" fmla="*/ 1613061 w 12096947"/>
              <a:gd name="connsiteY1-1292" fmla="*/ 54814 h 1201656"/>
              <a:gd name="connsiteX2-1293" fmla="*/ 4206743 w 12096947"/>
              <a:gd name="connsiteY2-1294" fmla="*/ 67901 h 1201656"/>
              <a:gd name="connsiteX3-1295" fmla="*/ 7100047 w 12096947"/>
              <a:gd name="connsiteY3-1296" fmla="*/ 17997 h 1201656"/>
              <a:gd name="connsiteX4-1297" fmla="*/ 9509759 w 12096947"/>
              <a:gd name="connsiteY4-1298" fmla="*/ 190120 h 1201656"/>
              <a:gd name="connsiteX5-1299" fmla="*/ 10470975 w 12096947"/>
              <a:gd name="connsiteY5-1300" fmla="*/ 371829 h 1201656"/>
              <a:gd name="connsiteX6-1301" fmla="*/ 12086273 w 12096947"/>
              <a:gd name="connsiteY6-1302" fmla="*/ 248717 h 1201656"/>
              <a:gd name="connsiteX7-1303" fmla="*/ 12096947 w 12096947"/>
              <a:gd name="connsiteY7-1304" fmla="*/ 1047984 h 1201656"/>
              <a:gd name="connsiteX8-1305" fmla="*/ 6585721 w 12096947"/>
              <a:gd name="connsiteY8-1306" fmla="*/ 956096 h 1201656"/>
              <a:gd name="connsiteX9-1307" fmla="*/ 5251499 w 12096947"/>
              <a:gd name="connsiteY9-1308" fmla="*/ 659070 h 1201656"/>
              <a:gd name="connsiteX10-1309" fmla="*/ 3511673 w 12096947"/>
              <a:gd name="connsiteY10-1310" fmla="*/ 1178865 h 1201656"/>
              <a:gd name="connsiteX11-1311" fmla="*/ 1793195 w 12096947"/>
              <a:gd name="connsiteY11-1312" fmla="*/ 1067481 h 1201656"/>
              <a:gd name="connsiteX12-1313" fmla="*/ 0 w 12096947"/>
              <a:gd name="connsiteY12-1314" fmla="*/ 1047984 h 1201656"/>
              <a:gd name="connsiteX13-1315" fmla="*/ 0 w 12096947"/>
              <a:gd name="connsiteY13-1316" fmla="*/ 168870 h 1201656"/>
              <a:gd name="connsiteX0-1317" fmla="*/ 0 w 12096947"/>
              <a:gd name="connsiteY0-1318" fmla="*/ 168870 h 1201656"/>
              <a:gd name="connsiteX1-1319" fmla="*/ 1613061 w 12096947"/>
              <a:gd name="connsiteY1-1320" fmla="*/ 54814 h 1201656"/>
              <a:gd name="connsiteX2-1321" fmla="*/ 4206743 w 12096947"/>
              <a:gd name="connsiteY2-1322" fmla="*/ 67901 h 1201656"/>
              <a:gd name="connsiteX3-1323" fmla="*/ 7100047 w 12096947"/>
              <a:gd name="connsiteY3-1324" fmla="*/ 17997 h 1201656"/>
              <a:gd name="connsiteX4-1325" fmla="*/ 9509759 w 12096947"/>
              <a:gd name="connsiteY4-1326" fmla="*/ 190120 h 1201656"/>
              <a:gd name="connsiteX5-1327" fmla="*/ 10470975 w 12096947"/>
              <a:gd name="connsiteY5-1328" fmla="*/ 371829 h 1201656"/>
              <a:gd name="connsiteX6-1329" fmla="*/ 12086273 w 12096947"/>
              <a:gd name="connsiteY6-1330" fmla="*/ 248717 h 1201656"/>
              <a:gd name="connsiteX7-1331" fmla="*/ 12096947 w 12096947"/>
              <a:gd name="connsiteY7-1332" fmla="*/ 1047984 h 1201656"/>
              <a:gd name="connsiteX8-1333" fmla="*/ 9328882 w 12096947"/>
              <a:gd name="connsiteY8-1334" fmla="*/ 1017974 h 1201656"/>
              <a:gd name="connsiteX9-1335" fmla="*/ 6585721 w 12096947"/>
              <a:gd name="connsiteY9-1336" fmla="*/ 956096 h 1201656"/>
              <a:gd name="connsiteX10-1337" fmla="*/ 5251499 w 12096947"/>
              <a:gd name="connsiteY10-1338" fmla="*/ 659070 h 1201656"/>
              <a:gd name="connsiteX11-1339" fmla="*/ 3511673 w 12096947"/>
              <a:gd name="connsiteY11-1340" fmla="*/ 1178865 h 1201656"/>
              <a:gd name="connsiteX12-1341" fmla="*/ 1793195 w 12096947"/>
              <a:gd name="connsiteY12-1342" fmla="*/ 1067481 h 1201656"/>
              <a:gd name="connsiteX13-1343" fmla="*/ 0 w 12096947"/>
              <a:gd name="connsiteY13-1344" fmla="*/ 1047984 h 1201656"/>
              <a:gd name="connsiteX14" fmla="*/ 0 w 12096947"/>
              <a:gd name="connsiteY14" fmla="*/ 168870 h 1201656"/>
              <a:gd name="connsiteX0-1345" fmla="*/ 0 w 12096947"/>
              <a:gd name="connsiteY0-1346" fmla="*/ 168870 h 1201656"/>
              <a:gd name="connsiteX1-1347" fmla="*/ 1613061 w 12096947"/>
              <a:gd name="connsiteY1-1348" fmla="*/ 54814 h 1201656"/>
              <a:gd name="connsiteX2-1349" fmla="*/ 4206743 w 12096947"/>
              <a:gd name="connsiteY2-1350" fmla="*/ 67901 h 1201656"/>
              <a:gd name="connsiteX3-1351" fmla="*/ 7100047 w 12096947"/>
              <a:gd name="connsiteY3-1352" fmla="*/ 17997 h 1201656"/>
              <a:gd name="connsiteX4-1353" fmla="*/ 9509759 w 12096947"/>
              <a:gd name="connsiteY4-1354" fmla="*/ 190120 h 1201656"/>
              <a:gd name="connsiteX5-1355" fmla="*/ 10470975 w 12096947"/>
              <a:gd name="connsiteY5-1356" fmla="*/ 371829 h 1201656"/>
              <a:gd name="connsiteX6-1357" fmla="*/ 12086273 w 12096947"/>
              <a:gd name="connsiteY6-1358" fmla="*/ 248717 h 1201656"/>
              <a:gd name="connsiteX7-1359" fmla="*/ 12096947 w 12096947"/>
              <a:gd name="connsiteY7-1360" fmla="*/ 1047984 h 1201656"/>
              <a:gd name="connsiteX8-1361" fmla="*/ 8016007 w 12096947"/>
              <a:gd name="connsiteY8-1362" fmla="*/ 634317 h 1201656"/>
              <a:gd name="connsiteX9-1363" fmla="*/ 6585721 w 12096947"/>
              <a:gd name="connsiteY9-1364" fmla="*/ 956096 h 1201656"/>
              <a:gd name="connsiteX10-1365" fmla="*/ 5251499 w 12096947"/>
              <a:gd name="connsiteY10-1366" fmla="*/ 659070 h 1201656"/>
              <a:gd name="connsiteX11-1367" fmla="*/ 3511673 w 12096947"/>
              <a:gd name="connsiteY11-1368" fmla="*/ 1178865 h 1201656"/>
              <a:gd name="connsiteX12-1369" fmla="*/ 1793195 w 12096947"/>
              <a:gd name="connsiteY12-1370" fmla="*/ 1067481 h 1201656"/>
              <a:gd name="connsiteX13-1371" fmla="*/ 0 w 12096947"/>
              <a:gd name="connsiteY13-1372" fmla="*/ 1047984 h 1201656"/>
              <a:gd name="connsiteX14-1373" fmla="*/ 0 w 12096947"/>
              <a:gd name="connsiteY14-1374" fmla="*/ 168870 h 1201656"/>
              <a:gd name="connsiteX0-1375" fmla="*/ 0 w 12096947"/>
              <a:gd name="connsiteY0-1376" fmla="*/ 168870 h 1201656"/>
              <a:gd name="connsiteX1-1377" fmla="*/ 1613061 w 12096947"/>
              <a:gd name="connsiteY1-1378" fmla="*/ 54814 h 1201656"/>
              <a:gd name="connsiteX2-1379" fmla="*/ 4206743 w 12096947"/>
              <a:gd name="connsiteY2-1380" fmla="*/ 67901 h 1201656"/>
              <a:gd name="connsiteX3-1381" fmla="*/ 7100047 w 12096947"/>
              <a:gd name="connsiteY3-1382" fmla="*/ 17997 h 1201656"/>
              <a:gd name="connsiteX4-1383" fmla="*/ 9509759 w 12096947"/>
              <a:gd name="connsiteY4-1384" fmla="*/ 190120 h 1201656"/>
              <a:gd name="connsiteX5-1385" fmla="*/ 10470975 w 12096947"/>
              <a:gd name="connsiteY5-1386" fmla="*/ 371829 h 1201656"/>
              <a:gd name="connsiteX6-1387" fmla="*/ 12086273 w 12096947"/>
              <a:gd name="connsiteY6-1388" fmla="*/ 248717 h 1201656"/>
              <a:gd name="connsiteX7-1389" fmla="*/ 12096947 w 12096947"/>
              <a:gd name="connsiteY7-1390" fmla="*/ 1047984 h 1201656"/>
              <a:gd name="connsiteX8-1391" fmla="*/ 8016007 w 12096947"/>
              <a:gd name="connsiteY8-1392" fmla="*/ 634317 h 1201656"/>
              <a:gd name="connsiteX9-1393" fmla="*/ 6585721 w 12096947"/>
              <a:gd name="connsiteY9-1394" fmla="*/ 956096 h 1201656"/>
              <a:gd name="connsiteX10-1395" fmla="*/ 5251499 w 12096947"/>
              <a:gd name="connsiteY10-1396" fmla="*/ 659070 h 1201656"/>
              <a:gd name="connsiteX11-1397" fmla="*/ 3511673 w 12096947"/>
              <a:gd name="connsiteY11-1398" fmla="*/ 1178865 h 1201656"/>
              <a:gd name="connsiteX12-1399" fmla="*/ 1793195 w 12096947"/>
              <a:gd name="connsiteY12-1400" fmla="*/ 1067481 h 1201656"/>
              <a:gd name="connsiteX13-1401" fmla="*/ 0 w 12096947"/>
              <a:gd name="connsiteY13-1402" fmla="*/ 1047984 h 1201656"/>
              <a:gd name="connsiteX14-1403" fmla="*/ 0 w 12096947"/>
              <a:gd name="connsiteY14-1404" fmla="*/ 168870 h 1201656"/>
              <a:gd name="connsiteX0-1405" fmla="*/ 0 w 12096947"/>
              <a:gd name="connsiteY0-1406" fmla="*/ 168870 h 1201656"/>
              <a:gd name="connsiteX1-1407" fmla="*/ 1613061 w 12096947"/>
              <a:gd name="connsiteY1-1408" fmla="*/ 54814 h 1201656"/>
              <a:gd name="connsiteX2-1409" fmla="*/ 4206743 w 12096947"/>
              <a:gd name="connsiteY2-1410" fmla="*/ 67901 h 1201656"/>
              <a:gd name="connsiteX3-1411" fmla="*/ 7100047 w 12096947"/>
              <a:gd name="connsiteY3-1412" fmla="*/ 17997 h 1201656"/>
              <a:gd name="connsiteX4-1413" fmla="*/ 9509759 w 12096947"/>
              <a:gd name="connsiteY4-1414" fmla="*/ 190120 h 1201656"/>
              <a:gd name="connsiteX5-1415" fmla="*/ 10470975 w 12096947"/>
              <a:gd name="connsiteY5-1416" fmla="*/ 371829 h 1201656"/>
              <a:gd name="connsiteX6-1417" fmla="*/ 12086273 w 12096947"/>
              <a:gd name="connsiteY6-1418" fmla="*/ 248717 h 1201656"/>
              <a:gd name="connsiteX7-1419" fmla="*/ 12096947 w 12096947"/>
              <a:gd name="connsiteY7-1420" fmla="*/ 1047984 h 1201656"/>
              <a:gd name="connsiteX8-1421" fmla="*/ 8016007 w 12096947"/>
              <a:gd name="connsiteY8-1422" fmla="*/ 634317 h 1201656"/>
              <a:gd name="connsiteX9-1423" fmla="*/ 6585721 w 12096947"/>
              <a:gd name="connsiteY9-1424" fmla="*/ 956096 h 1201656"/>
              <a:gd name="connsiteX10-1425" fmla="*/ 5251499 w 12096947"/>
              <a:gd name="connsiteY10-1426" fmla="*/ 659070 h 1201656"/>
              <a:gd name="connsiteX11-1427" fmla="*/ 3511673 w 12096947"/>
              <a:gd name="connsiteY11-1428" fmla="*/ 1178865 h 1201656"/>
              <a:gd name="connsiteX12-1429" fmla="*/ 1793195 w 12096947"/>
              <a:gd name="connsiteY12-1430" fmla="*/ 1067481 h 1201656"/>
              <a:gd name="connsiteX13-1431" fmla="*/ 0 w 12096947"/>
              <a:gd name="connsiteY13-1432" fmla="*/ 1047984 h 1201656"/>
              <a:gd name="connsiteX14-1433" fmla="*/ 0 w 12096947"/>
              <a:gd name="connsiteY14-1434" fmla="*/ 168870 h 1201656"/>
              <a:gd name="connsiteX0-1435" fmla="*/ 0 w 12096947"/>
              <a:gd name="connsiteY0-1436" fmla="*/ 168870 h 1201656"/>
              <a:gd name="connsiteX1-1437" fmla="*/ 1613061 w 12096947"/>
              <a:gd name="connsiteY1-1438" fmla="*/ 54814 h 1201656"/>
              <a:gd name="connsiteX2-1439" fmla="*/ 4206743 w 12096947"/>
              <a:gd name="connsiteY2-1440" fmla="*/ 67901 h 1201656"/>
              <a:gd name="connsiteX3-1441" fmla="*/ 7100047 w 12096947"/>
              <a:gd name="connsiteY3-1442" fmla="*/ 17997 h 1201656"/>
              <a:gd name="connsiteX4-1443" fmla="*/ 9509759 w 12096947"/>
              <a:gd name="connsiteY4-1444" fmla="*/ 190120 h 1201656"/>
              <a:gd name="connsiteX5-1445" fmla="*/ 10470975 w 12096947"/>
              <a:gd name="connsiteY5-1446" fmla="*/ 371829 h 1201656"/>
              <a:gd name="connsiteX6-1447" fmla="*/ 12086273 w 12096947"/>
              <a:gd name="connsiteY6-1448" fmla="*/ 248717 h 1201656"/>
              <a:gd name="connsiteX7-1449" fmla="*/ 12096947 w 12096947"/>
              <a:gd name="connsiteY7-1450" fmla="*/ 1047984 h 1201656"/>
              <a:gd name="connsiteX8-1451" fmla="*/ 8016007 w 12096947"/>
              <a:gd name="connsiteY8-1452" fmla="*/ 634317 h 1201656"/>
              <a:gd name="connsiteX9-1453" fmla="*/ 6585721 w 12096947"/>
              <a:gd name="connsiteY9-1454" fmla="*/ 956096 h 1201656"/>
              <a:gd name="connsiteX10-1455" fmla="*/ 5251499 w 12096947"/>
              <a:gd name="connsiteY10-1456" fmla="*/ 659070 h 1201656"/>
              <a:gd name="connsiteX11-1457" fmla="*/ 3511673 w 12096947"/>
              <a:gd name="connsiteY11-1458" fmla="*/ 1178865 h 1201656"/>
              <a:gd name="connsiteX12-1459" fmla="*/ 1793195 w 12096947"/>
              <a:gd name="connsiteY12-1460" fmla="*/ 1067481 h 1201656"/>
              <a:gd name="connsiteX13-1461" fmla="*/ 0 w 12096947"/>
              <a:gd name="connsiteY13-1462" fmla="*/ 1047984 h 1201656"/>
              <a:gd name="connsiteX14-1463" fmla="*/ 0 w 12096947"/>
              <a:gd name="connsiteY14-1464" fmla="*/ 168870 h 1201656"/>
              <a:gd name="connsiteX0-1465" fmla="*/ 0 w 12096947"/>
              <a:gd name="connsiteY0-1466" fmla="*/ 168870 h 1201656"/>
              <a:gd name="connsiteX1-1467" fmla="*/ 1613061 w 12096947"/>
              <a:gd name="connsiteY1-1468" fmla="*/ 54814 h 1201656"/>
              <a:gd name="connsiteX2-1469" fmla="*/ 4206743 w 12096947"/>
              <a:gd name="connsiteY2-1470" fmla="*/ 67901 h 1201656"/>
              <a:gd name="connsiteX3-1471" fmla="*/ 7100047 w 12096947"/>
              <a:gd name="connsiteY3-1472" fmla="*/ 17997 h 1201656"/>
              <a:gd name="connsiteX4-1473" fmla="*/ 9509759 w 12096947"/>
              <a:gd name="connsiteY4-1474" fmla="*/ 190120 h 1201656"/>
              <a:gd name="connsiteX5-1475" fmla="*/ 10470975 w 12096947"/>
              <a:gd name="connsiteY5-1476" fmla="*/ 371829 h 1201656"/>
              <a:gd name="connsiteX6-1477" fmla="*/ 12086273 w 12096947"/>
              <a:gd name="connsiteY6-1478" fmla="*/ 248717 h 1201656"/>
              <a:gd name="connsiteX7-1479" fmla="*/ 12096947 w 12096947"/>
              <a:gd name="connsiteY7-1480" fmla="*/ 1047984 h 1201656"/>
              <a:gd name="connsiteX8-1481" fmla="*/ 10342891 w 12096947"/>
              <a:gd name="connsiteY8-1482" fmla="*/ 881838 h 1201656"/>
              <a:gd name="connsiteX9-1483" fmla="*/ 8016007 w 12096947"/>
              <a:gd name="connsiteY9-1484" fmla="*/ 634317 h 1201656"/>
              <a:gd name="connsiteX10-1485" fmla="*/ 6585721 w 12096947"/>
              <a:gd name="connsiteY10-1486" fmla="*/ 956096 h 1201656"/>
              <a:gd name="connsiteX11-1487" fmla="*/ 5251499 w 12096947"/>
              <a:gd name="connsiteY11-1488" fmla="*/ 659070 h 1201656"/>
              <a:gd name="connsiteX12-1489" fmla="*/ 3511673 w 12096947"/>
              <a:gd name="connsiteY12-1490" fmla="*/ 1178865 h 1201656"/>
              <a:gd name="connsiteX13-1491" fmla="*/ 1793195 w 12096947"/>
              <a:gd name="connsiteY13-1492" fmla="*/ 1067481 h 1201656"/>
              <a:gd name="connsiteX14-1493" fmla="*/ 0 w 12096947"/>
              <a:gd name="connsiteY14-1494" fmla="*/ 1047984 h 1201656"/>
              <a:gd name="connsiteX15" fmla="*/ 0 w 12096947"/>
              <a:gd name="connsiteY15" fmla="*/ 168870 h 1201656"/>
              <a:gd name="connsiteX0-1495" fmla="*/ 0 w 12096947"/>
              <a:gd name="connsiteY0-1496" fmla="*/ 168870 h 1201656"/>
              <a:gd name="connsiteX1-1497" fmla="*/ 1613061 w 12096947"/>
              <a:gd name="connsiteY1-1498" fmla="*/ 54814 h 1201656"/>
              <a:gd name="connsiteX2-1499" fmla="*/ 4206743 w 12096947"/>
              <a:gd name="connsiteY2-1500" fmla="*/ 67901 h 1201656"/>
              <a:gd name="connsiteX3-1501" fmla="*/ 7100047 w 12096947"/>
              <a:gd name="connsiteY3-1502" fmla="*/ 17997 h 1201656"/>
              <a:gd name="connsiteX4-1503" fmla="*/ 9509759 w 12096947"/>
              <a:gd name="connsiteY4-1504" fmla="*/ 190120 h 1201656"/>
              <a:gd name="connsiteX5-1505" fmla="*/ 10470975 w 12096947"/>
              <a:gd name="connsiteY5-1506" fmla="*/ 371829 h 1201656"/>
              <a:gd name="connsiteX6-1507" fmla="*/ 12086273 w 12096947"/>
              <a:gd name="connsiteY6-1508" fmla="*/ 248717 h 1201656"/>
              <a:gd name="connsiteX7-1509" fmla="*/ 12096947 w 12096947"/>
              <a:gd name="connsiteY7-1510" fmla="*/ 1047984 h 1201656"/>
              <a:gd name="connsiteX8-1511" fmla="*/ 9424946 w 12096947"/>
              <a:gd name="connsiteY8-1512" fmla="*/ 1055102 h 1201656"/>
              <a:gd name="connsiteX9-1513" fmla="*/ 8016007 w 12096947"/>
              <a:gd name="connsiteY9-1514" fmla="*/ 634317 h 1201656"/>
              <a:gd name="connsiteX10-1515" fmla="*/ 6585721 w 12096947"/>
              <a:gd name="connsiteY10-1516" fmla="*/ 956096 h 1201656"/>
              <a:gd name="connsiteX11-1517" fmla="*/ 5251499 w 12096947"/>
              <a:gd name="connsiteY11-1518" fmla="*/ 659070 h 1201656"/>
              <a:gd name="connsiteX12-1519" fmla="*/ 3511673 w 12096947"/>
              <a:gd name="connsiteY12-1520" fmla="*/ 1178865 h 1201656"/>
              <a:gd name="connsiteX13-1521" fmla="*/ 1793195 w 12096947"/>
              <a:gd name="connsiteY13-1522" fmla="*/ 1067481 h 1201656"/>
              <a:gd name="connsiteX14-1523" fmla="*/ 0 w 12096947"/>
              <a:gd name="connsiteY14-1524" fmla="*/ 1047984 h 1201656"/>
              <a:gd name="connsiteX15-1525" fmla="*/ 0 w 12096947"/>
              <a:gd name="connsiteY15-1526" fmla="*/ 168870 h 1201656"/>
              <a:gd name="connsiteX0-1527" fmla="*/ 0 w 12096947"/>
              <a:gd name="connsiteY0-1528" fmla="*/ 168870 h 1201656"/>
              <a:gd name="connsiteX1-1529" fmla="*/ 1613061 w 12096947"/>
              <a:gd name="connsiteY1-1530" fmla="*/ 54814 h 1201656"/>
              <a:gd name="connsiteX2-1531" fmla="*/ 4206743 w 12096947"/>
              <a:gd name="connsiteY2-1532" fmla="*/ 67901 h 1201656"/>
              <a:gd name="connsiteX3-1533" fmla="*/ 7100047 w 12096947"/>
              <a:gd name="connsiteY3-1534" fmla="*/ 17997 h 1201656"/>
              <a:gd name="connsiteX4-1535" fmla="*/ 9509759 w 12096947"/>
              <a:gd name="connsiteY4-1536" fmla="*/ 190120 h 1201656"/>
              <a:gd name="connsiteX5-1537" fmla="*/ 10470975 w 12096947"/>
              <a:gd name="connsiteY5-1538" fmla="*/ 371829 h 1201656"/>
              <a:gd name="connsiteX6-1539" fmla="*/ 12086273 w 12096947"/>
              <a:gd name="connsiteY6-1540" fmla="*/ 248717 h 1201656"/>
              <a:gd name="connsiteX7-1541" fmla="*/ 12096947 w 12096947"/>
              <a:gd name="connsiteY7-1542" fmla="*/ 1047984 h 1201656"/>
              <a:gd name="connsiteX8-1543" fmla="*/ 9424946 w 12096947"/>
              <a:gd name="connsiteY8-1544" fmla="*/ 1055102 h 1201656"/>
              <a:gd name="connsiteX9-1545" fmla="*/ 8016007 w 12096947"/>
              <a:gd name="connsiteY9-1546" fmla="*/ 634317 h 1201656"/>
              <a:gd name="connsiteX10-1547" fmla="*/ 6585721 w 12096947"/>
              <a:gd name="connsiteY10-1548" fmla="*/ 956096 h 1201656"/>
              <a:gd name="connsiteX11-1549" fmla="*/ 5251499 w 12096947"/>
              <a:gd name="connsiteY11-1550" fmla="*/ 659070 h 1201656"/>
              <a:gd name="connsiteX12-1551" fmla="*/ 3511673 w 12096947"/>
              <a:gd name="connsiteY12-1552" fmla="*/ 1178865 h 1201656"/>
              <a:gd name="connsiteX13-1553" fmla="*/ 1793195 w 12096947"/>
              <a:gd name="connsiteY13-1554" fmla="*/ 1067481 h 1201656"/>
              <a:gd name="connsiteX14-1555" fmla="*/ 0 w 12096947"/>
              <a:gd name="connsiteY14-1556" fmla="*/ 1047984 h 1201656"/>
              <a:gd name="connsiteX15-1557" fmla="*/ 0 w 12096947"/>
              <a:gd name="connsiteY15-1558" fmla="*/ 168870 h 1201656"/>
              <a:gd name="connsiteX0-1559" fmla="*/ 0 w 12096947"/>
              <a:gd name="connsiteY0-1560" fmla="*/ 168870 h 1201656"/>
              <a:gd name="connsiteX1-1561" fmla="*/ 1613061 w 12096947"/>
              <a:gd name="connsiteY1-1562" fmla="*/ 54814 h 1201656"/>
              <a:gd name="connsiteX2-1563" fmla="*/ 4206743 w 12096947"/>
              <a:gd name="connsiteY2-1564" fmla="*/ 67901 h 1201656"/>
              <a:gd name="connsiteX3-1565" fmla="*/ 7100047 w 12096947"/>
              <a:gd name="connsiteY3-1566" fmla="*/ 17997 h 1201656"/>
              <a:gd name="connsiteX4-1567" fmla="*/ 9509759 w 12096947"/>
              <a:gd name="connsiteY4-1568" fmla="*/ 190120 h 1201656"/>
              <a:gd name="connsiteX5-1569" fmla="*/ 10470975 w 12096947"/>
              <a:gd name="connsiteY5-1570" fmla="*/ 371829 h 1201656"/>
              <a:gd name="connsiteX6-1571" fmla="*/ 12086273 w 12096947"/>
              <a:gd name="connsiteY6-1572" fmla="*/ 248717 h 1201656"/>
              <a:gd name="connsiteX7-1573" fmla="*/ 12096947 w 12096947"/>
              <a:gd name="connsiteY7-1574" fmla="*/ 1047984 h 1201656"/>
              <a:gd name="connsiteX8-1575" fmla="*/ 9424946 w 12096947"/>
              <a:gd name="connsiteY8-1576" fmla="*/ 1055102 h 1201656"/>
              <a:gd name="connsiteX9-1577" fmla="*/ 8016007 w 12096947"/>
              <a:gd name="connsiteY9-1578" fmla="*/ 634317 h 1201656"/>
              <a:gd name="connsiteX10-1579" fmla="*/ 6585721 w 12096947"/>
              <a:gd name="connsiteY10-1580" fmla="*/ 956096 h 1201656"/>
              <a:gd name="connsiteX11-1581" fmla="*/ 5251499 w 12096947"/>
              <a:gd name="connsiteY11-1582" fmla="*/ 659070 h 1201656"/>
              <a:gd name="connsiteX12-1583" fmla="*/ 3511673 w 12096947"/>
              <a:gd name="connsiteY12-1584" fmla="*/ 1178865 h 1201656"/>
              <a:gd name="connsiteX13-1585" fmla="*/ 1793195 w 12096947"/>
              <a:gd name="connsiteY13-1586" fmla="*/ 1067481 h 1201656"/>
              <a:gd name="connsiteX14-1587" fmla="*/ 0 w 12096947"/>
              <a:gd name="connsiteY14-1588" fmla="*/ 1047984 h 1201656"/>
              <a:gd name="connsiteX15-1589" fmla="*/ 0 w 12096947"/>
              <a:gd name="connsiteY15-1590" fmla="*/ 168870 h 1201656"/>
              <a:gd name="connsiteX0-1591" fmla="*/ 0 w 12096947"/>
              <a:gd name="connsiteY0-1592" fmla="*/ 168870 h 1201656"/>
              <a:gd name="connsiteX1-1593" fmla="*/ 1613061 w 12096947"/>
              <a:gd name="connsiteY1-1594" fmla="*/ 54814 h 1201656"/>
              <a:gd name="connsiteX2-1595" fmla="*/ 4206743 w 12096947"/>
              <a:gd name="connsiteY2-1596" fmla="*/ 67901 h 1201656"/>
              <a:gd name="connsiteX3-1597" fmla="*/ 7100047 w 12096947"/>
              <a:gd name="connsiteY3-1598" fmla="*/ 17997 h 1201656"/>
              <a:gd name="connsiteX4-1599" fmla="*/ 9509759 w 12096947"/>
              <a:gd name="connsiteY4-1600" fmla="*/ 190120 h 1201656"/>
              <a:gd name="connsiteX5-1601" fmla="*/ 10470975 w 12096947"/>
              <a:gd name="connsiteY5-1602" fmla="*/ 371829 h 1201656"/>
              <a:gd name="connsiteX6-1603" fmla="*/ 12086273 w 12096947"/>
              <a:gd name="connsiteY6-1604" fmla="*/ 248717 h 1201656"/>
              <a:gd name="connsiteX7-1605" fmla="*/ 12096947 w 12096947"/>
              <a:gd name="connsiteY7-1606" fmla="*/ 1047984 h 1201656"/>
              <a:gd name="connsiteX8-1607" fmla="*/ 10791189 w 12096947"/>
              <a:gd name="connsiteY8-1608" fmla="*/ 1055102 h 1201656"/>
              <a:gd name="connsiteX9-1609" fmla="*/ 9424946 w 12096947"/>
              <a:gd name="connsiteY9-1610" fmla="*/ 1055102 h 1201656"/>
              <a:gd name="connsiteX10-1611" fmla="*/ 8016007 w 12096947"/>
              <a:gd name="connsiteY10-1612" fmla="*/ 634317 h 1201656"/>
              <a:gd name="connsiteX11-1613" fmla="*/ 6585721 w 12096947"/>
              <a:gd name="connsiteY11-1614" fmla="*/ 956096 h 1201656"/>
              <a:gd name="connsiteX12-1615" fmla="*/ 5251499 w 12096947"/>
              <a:gd name="connsiteY12-1616" fmla="*/ 659070 h 1201656"/>
              <a:gd name="connsiteX13-1617" fmla="*/ 3511673 w 12096947"/>
              <a:gd name="connsiteY13-1618" fmla="*/ 1178865 h 1201656"/>
              <a:gd name="connsiteX14-1619" fmla="*/ 1793195 w 12096947"/>
              <a:gd name="connsiteY14-1620" fmla="*/ 1067481 h 1201656"/>
              <a:gd name="connsiteX15-1621" fmla="*/ 0 w 12096947"/>
              <a:gd name="connsiteY15-1622" fmla="*/ 1047984 h 1201656"/>
              <a:gd name="connsiteX16" fmla="*/ 0 w 12096947"/>
              <a:gd name="connsiteY16" fmla="*/ 168870 h 1201656"/>
              <a:gd name="connsiteX0-1623" fmla="*/ 0 w 12096947"/>
              <a:gd name="connsiteY0-1624" fmla="*/ 168870 h 1201656"/>
              <a:gd name="connsiteX1-1625" fmla="*/ 1613061 w 12096947"/>
              <a:gd name="connsiteY1-1626" fmla="*/ 54814 h 1201656"/>
              <a:gd name="connsiteX2-1627" fmla="*/ 4206743 w 12096947"/>
              <a:gd name="connsiteY2-1628" fmla="*/ 67901 h 1201656"/>
              <a:gd name="connsiteX3-1629" fmla="*/ 7100047 w 12096947"/>
              <a:gd name="connsiteY3-1630" fmla="*/ 17997 h 1201656"/>
              <a:gd name="connsiteX4-1631" fmla="*/ 9509759 w 12096947"/>
              <a:gd name="connsiteY4-1632" fmla="*/ 190120 h 1201656"/>
              <a:gd name="connsiteX5-1633" fmla="*/ 10470975 w 12096947"/>
              <a:gd name="connsiteY5-1634" fmla="*/ 371829 h 1201656"/>
              <a:gd name="connsiteX6-1635" fmla="*/ 12086273 w 12096947"/>
              <a:gd name="connsiteY6-1636" fmla="*/ 248717 h 1201656"/>
              <a:gd name="connsiteX7-1637" fmla="*/ 12096947 w 12096947"/>
              <a:gd name="connsiteY7-1638" fmla="*/ 1047984 h 1201656"/>
              <a:gd name="connsiteX8-1639" fmla="*/ 10545692 w 12096947"/>
              <a:gd name="connsiteY8-1640" fmla="*/ 609566 h 1201656"/>
              <a:gd name="connsiteX9-1641" fmla="*/ 9424946 w 12096947"/>
              <a:gd name="connsiteY9-1642" fmla="*/ 1055102 h 1201656"/>
              <a:gd name="connsiteX10-1643" fmla="*/ 8016007 w 12096947"/>
              <a:gd name="connsiteY10-1644" fmla="*/ 634317 h 1201656"/>
              <a:gd name="connsiteX11-1645" fmla="*/ 6585721 w 12096947"/>
              <a:gd name="connsiteY11-1646" fmla="*/ 956096 h 1201656"/>
              <a:gd name="connsiteX12-1647" fmla="*/ 5251499 w 12096947"/>
              <a:gd name="connsiteY12-1648" fmla="*/ 659070 h 1201656"/>
              <a:gd name="connsiteX13-1649" fmla="*/ 3511673 w 12096947"/>
              <a:gd name="connsiteY13-1650" fmla="*/ 1178865 h 1201656"/>
              <a:gd name="connsiteX14-1651" fmla="*/ 1793195 w 12096947"/>
              <a:gd name="connsiteY14-1652" fmla="*/ 1067481 h 1201656"/>
              <a:gd name="connsiteX15-1653" fmla="*/ 0 w 12096947"/>
              <a:gd name="connsiteY15-1654" fmla="*/ 1047984 h 1201656"/>
              <a:gd name="connsiteX16-1655" fmla="*/ 0 w 12096947"/>
              <a:gd name="connsiteY16-1656" fmla="*/ 168870 h 1201656"/>
              <a:gd name="connsiteX0-1657" fmla="*/ 0 w 12096947"/>
              <a:gd name="connsiteY0-1658" fmla="*/ 168870 h 1201656"/>
              <a:gd name="connsiteX1-1659" fmla="*/ 1613061 w 12096947"/>
              <a:gd name="connsiteY1-1660" fmla="*/ 54814 h 1201656"/>
              <a:gd name="connsiteX2-1661" fmla="*/ 4206743 w 12096947"/>
              <a:gd name="connsiteY2-1662" fmla="*/ 67901 h 1201656"/>
              <a:gd name="connsiteX3-1663" fmla="*/ 7100047 w 12096947"/>
              <a:gd name="connsiteY3-1664" fmla="*/ 17997 h 1201656"/>
              <a:gd name="connsiteX4-1665" fmla="*/ 9509759 w 12096947"/>
              <a:gd name="connsiteY4-1666" fmla="*/ 190120 h 1201656"/>
              <a:gd name="connsiteX5-1667" fmla="*/ 10470975 w 12096947"/>
              <a:gd name="connsiteY5-1668" fmla="*/ 371829 h 1201656"/>
              <a:gd name="connsiteX6-1669" fmla="*/ 12086273 w 12096947"/>
              <a:gd name="connsiteY6-1670" fmla="*/ 248717 h 1201656"/>
              <a:gd name="connsiteX7-1671" fmla="*/ 12096947 w 12096947"/>
              <a:gd name="connsiteY7-1672" fmla="*/ 1047984 h 1201656"/>
              <a:gd name="connsiteX8-1673" fmla="*/ 10545692 w 12096947"/>
              <a:gd name="connsiteY8-1674" fmla="*/ 609566 h 1201656"/>
              <a:gd name="connsiteX9-1675" fmla="*/ 9424946 w 12096947"/>
              <a:gd name="connsiteY9-1676" fmla="*/ 1055102 h 1201656"/>
              <a:gd name="connsiteX10-1677" fmla="*/ 8016007 w 12096947"/>
              <a:gd name="connsiteY10-1678" fmla="*/ 634317 h 1201656"/>
              <a:gd name="connsiteX11-1679" fmla="*/ 6585721 w 12096947"/>
              <a:gd name="connsiteY11-1680" fmla="*/ 956096 h 1201656"/>
              <a:gd name="connsiteX12-1681" fmla="*/ 5251499 w 12096947"/>
              <a:gd name="connsiteY12-1682" fmla="*/ 659070 h 1201656"/>
              <a:gd name="connsiteX13-1683" fmla="*/ 3511673 w 12096947"/>
              <a:gd name="connsiteY13-1684" fmla="*/ 1178865 h 1201656"/>
              <a:gd name="connsiteX14-1685" fmla="*/ 1793195 w 12096947"/>
              <a:gd name="connsiteY14-1686" fmla="*/ 1067481 h 1201656"/>
              <a:gd name="connsiteX15-1687" fmla="*/ 0 w 12096947"/>
              <a:gd name="connsiteY15-1688" fmla="*/ 1047984 h 1201656"/>
              <a:gd name="connsiteX16-1689" fmla="*/ 0 w 12096947"/>
              <a:gd name="connsiteY16-1690" fmla="*/ 168870 h 1201656"/>
              <a:gd name="connsiteX0-1691" fmla="*/ 0 w 12096947"/>
              <a:gd name="connsiteY0-1692" fmla="*/ 168870 h 1201656"/>
              <a:gd name="connsiteX1-1693" fmla="*/ 1613061 w 12096947"/>
              <a:gd name="connsiteY1-1694" fmla="*/ 54814 h 1201656"/>
              <a:gd name="connsiteX2-1695" fmla="*/ 4206743 w 12096947"/>
              <a:gd name="connsiteY2-1696" fmla="*/ 67901 h 1201656"/>
              <a:gd name="connsiteX3-1697" fmla="*/ 7100047 w 12096947"/>
              <a:gd name="connsiteY3-1698" fmla="*/ 17997 h 1201656"/>
              <a:gd name="connsiteX4-1699" fmla="*/ 9509759 w 12096947"/>
              <a:gd name="connsiteY4-1700" fmla="*/ 190120 h 1201656"/>
              <a:gd name="connsiteX5-1701" fmla="*/ 10470975 w 12096947"/>
              <a:gd name="connsiteY5-1702" fmla="*/ 371829 h 1201656"/>
              <a:gd name="connsiteX6-1703" fmla="*/ 12086273 w 12096947"/>
              <a:gd name="connsiteY6-1704" fmla="*/ 248717 h 1201656"/>
              <a:gd name="connsiteX7-1705" fmla="*/ 12096947 w 12096947"/>
              <a:gd name="connsiteY7-1706" fmla="*/ 1047984 h 1201656"/>
              <a:gd name="connsiteX8-1707" fmla="*/ 10545692 w 12096947"/>
              <a:gd name="connsiteY8-1708" fmla="*/ 609566 h 1201656"/>
              <a:gd name="connsiteX9-1709" fmla="*/ 9424946 w 12096947"/>
              <a:gd name="connsiteY9-1710" fmla="*/ 1055102 h 1201656"/>
              <a:gd name="connsiteX10-1711" fmla="*/ 8016007 w 12096947"/>
              <a:gd name="connsiteY10-1712" fmla="*/ 634317 h 1201656"/>
              <a:gd name="connsiteX11-1713" fmla="*/ 6585721 w 12096947"/>
              <a:gd name="connsiteY11-1714" fmla="*/ 956096 h 1201656"/>
              <a:gd name="connsiteX12-1715" fmla="*/ 5251499 w 12096947"/>
              <a:gd name="connsiteY12-1716" fmla="*/ 659070 h 1201656"/>
              <a:gd name="connsiteX13-1717" fmla="*/ 3511673 w 12096947"/>
              <a:gd name="connsiteY13-1718" fmla="*/ 1178865 h 1201656"/>
              <a:gd name="connsiteX14-1719" fmla="*/ 1793195 w 12096947"/>
              <a:gd name="connsiteY14-1720" fmla="*/ 1067481 h 1201656"/>
              <a:gd name="connsiteX15-1721" fmla="*/ 0 w 12096947"/>
              <a:gd name="connsiteY15-1722" fmla="*/ 1047984 h 1201656"/>
              <a:gd name="connsiteX16-1723" fmla="*/ 0 w 12096947"/>
              <a:gd name="connsiteY16-1724" fmla="*/ 168870 h 1201656"/>
              <a:gd name="connsiteX0-1725" fmla="*/ 0 w 12096947"/>
              <a:gd name="connsiteY0-1726" fmla="*/ 168870 h 1201656"/>
              <a:gd name="connsiteX1-1727" fmla="*/ 1613061 w 12096947"/>
              <a:gd name="connsiteY1-1728" fmla="*/ 54814 h 1201656"/>
              <a:gd name="connsiteX2-1729" fmla="*/ 4206743 w 12096947"/>
              <a:gd name="connsiteY2-1730" fmla="*/ 67901 h 1201656"/>
              <a:gd name="connsiteX3-1731" fmla="*/ 7100047 w 12096947"/>
              <a:gd name="connsiteY3-1732" fmla="*/ 17997 h 1201656"/>
              <a:gd name="connsiteX4-1733" fmla="*/ 9509759 w 12096947"/>
              <a:gd name="connsiteY4-1734" fmla="*/ 190120 h 1201656"/>
              <a:gd name="connsiteX5-1735" fmla="*/ 10470975 w 12096947"/>
              <a:gd name="connsiteY5-1736" fmla="*/ 371829 h 1201656"/>
              <a:gd name="connsiteX6-1737" fmla="*/ 12086273 w 12096947"/>
              <a:gd name="connsiteY6-1738" fmla="*/ 248717 h 1201656"/>
              <a:gd name="connsiteX7-1739" fmla="*/ 12096947 w 12096947"/>
              <a:gd name="connsiteY7-1740" fmla="*/ 1047984 h 1201656"/>
              <a:gd name="connsiteX8-1741" fmla="*/ 10545692 w 12096947"/>
              <a:gd name="connsiteY8-1742" fmla="*/ 609566 h 1201656"/>
              <a:gd name="connsiteX9-1743" fmla="*/ 9424946 w 12096947"/>
              <a:gd name="connsiteY9-1744" fmla="*/ 1055102 h 1201656"/>
              <a:gd name="connsiteX10-1745" fmla="*/ 8016007 w 12096947"/>
              <a:gd name="connsiteY10-1746" fmla="*/ 634317 h 1201656"/>
              <a:gd name="connsiteX11-1747" fmla="*/ 6585721 w 12096947"/>
              <a:gd name="connsiteY11-1748" fmla="*/ 956096 h 1201656"/>
              <a:gd name="connsiteX12-1749" fmla="*/ 5251499 w 12096947"/>
              <a:gd name="connsiteY12-1750" fmla="*/ 659070 h 1201656"/>
              <a:gd name="connsiteX13-1751" fmla="*/ 3511673 w 12096947"/>
              <a:gd name="connsiteY13-1752" fmla="*/ 1178865 h 1201656"/>
              <a:gd name="connsiteX14-1753" fmla="*/ 1793195 w 12096947"/>
              <a:gd name="connsiteY14-1754" fmla="*/ 1067481 h 1201656"/>
              <a:gd name="connsiteX15-1755" fmla="*/ 0 w 12096947"/>
              <a:gd name="connsiteY15-1756" fmla="*/ 1047984 h 1201656"/>
              <a:gd name="connsiteX16-1757" fmla="*/ 0 w 12096947"/>
              <a:gd name="connsiteY16-1758" fmla="*/ 168870 h 1201656"/>
              <a:gd name="connsiteX0-1759" fmla="*/ 0 w 12096947"/>
              <a:gd name="connsiteY0-1760" fmla="*/ 168870 h 1201656"/>
              <a:gd name="connsiteX1-1761" fmla="*/ 1613061 w 12096947"/>
              <a:gd name="connsiteY1-1762" fmla="*/ 54814 h 1201656"/>
              <a:gd name="connsiteX2-1763" fmla="*/ 4206743 w 12096947"/>
              <a:gd name="connsiteY2-1764" fmla="*/ 67901 h 1201656"/>
              <a:gd name="connsiteX3-1765" fmla="*/ 7100047 w 12096947"/>
              <a:gd name="connsiteY3-1766" fmla="*/ 17997 h 1201656"/>
              <a:gd name="connsiteX4-1767" fmla="*/ 9509759 w 12096947"/>
              <a:gd name="connsiteY4-1768" fmla="*/ 190120 h 1201656"/>
              <a:gd name="connsiteX5-1769" fmla="*/ 10470975 w 12096947"/>
              <a:gd name="connsiteY5-1770" fmla="*/ 371829 h 1201656"/>
              <a:gd name="connsiteX6-1771" fmla="*/ 12086273 w 12096947"/>
              <a:gd name="connsiteY6-1772" fmla="*/ 248717 h 1201656"/>
              <a:gd name="connsiteX7-1773" fmla="*/ 12096947 w 12096947"/>
              <a:gd name="connsiteY7-1774" fmla="*/ 849967 h 1201656"/>
              <a:gd name="connsiteX8-1775" fmla="*/ 10545692 w 12096947"/>
              <a:gd name="connsiteY8-1776" fmla="*/ 609566 h 1201656"/>
              <a:gd name="connsiteX9-1777" fmla="*/ 9424946 w 12096947"/>
              <a:gd name="connsiteY9-1778" fmla="*/ 1055102 h 1201656"/>
              <a:gd name="connsiteX10-1779" fmla="*/ 8016007 w 12096947"/>
              <a:gd name="connsiteY10-1780" fmla="*/ 634317 h 1201656"/>
              <a:gd name="connsiteX11-1781" fmla="*/ 6585721 w 12096947"/>
              <a:gd name="connsiteY11-1782" fmla="*/ 956096 h 1201656"/>
              <a:gd name="connsiteX12-1783" fmla="*/ 5251499 w 12096947"/>
              <a:gd name="connsiteY12-1784" fmla="*/ 659070 h 1201656"/>
              <a:gd name="connsiteX13-1785" fmla="*/ 3511673 w 12096947"/>
              <a:gd name="connsiteY13-1786" fmla="*/ 1178865 h 1201656"/>
              <a:gd name="connsiteX14-1787" fmla="*/ 1793195 w 12096947"/>
              <a:gd name="connsiteY14-1788" fmla="*/ 1067481 h 1201656"/>
              <a:gd name="connsiteX15-1789" fmla="*/ 0 w 12096947"/>
              <a:gd name="connsiteY15-1790" fmla="*/ 1047984 h 1201656"/>
              <a:gd name="connsiteX16-1791" fmla="*/ 0 w 12096947"/>
              <a:gd name="connsiteY16-1792" fmla="*/ 168870 h 1201656"/>
              <a:gd name="connsiteX0-1793" fmla="*/ 0 w 12096947"/>
              <a:gd name="connsiteY0-1794" fmla="*/ 168870 h 1201656"/>
              <a:gd name="connsiteX1-1795" fmla="*/ 1613061 w 12096947"/>
              <a:gd name="connsiteY1-1796" fmla="*/ 54814 h 1201656"/>
              <a:gd name="connsiteX2-1797" fmla="*/ 4206743 w 12096947"/>
              <a:gd name="connsiteY2-1798" fmla="*/ 67901 h 1201656"/>
              <a:gd name="connsiteX3-1799" fmla="*/ 7100047 w 12096947"/>
              <a:gd name="connsiteY3-1800" fmla="*/ 17997 h 1201656"/>
              <a:gd name="connsiteX4-1801" fmla="*/ 9509759 w 12096947"/>
              <a:gd name="connsiteY4-1802" fmla="*/ 190120 h 1201656"/>
              <a:gd name="connsiteX5-1803" fmla="*/ 10470975 w 12096947"/>
              <a:gd name="connsiteY5-1804" fmla="*/ 371829 h 1201656"/>
              <a:gd name="connsiteX6-1805" fmla="*/ 12086273 w 12096947"/>
              <a:gd name="connsiteY6-1806" fmla="*/ 248717 h 1201656"/>
              <a:gd name="connsiteX7-1807" fmla="*/ 12096947 w 12096947"/>
              <a:gd name="connsiteY7-1808" fmla="*/ 849967 h 1201656"/>
              <a:gd name="connsiteX8-1809" fmla="*/ 10545692 w 12096947"/>
              <a:gd name="connsiteY8-1810" fmla="*/ 609566 h 1201656"/>
              <a:gd name="connsiteX9-1811" fmla="*/ 9424946 w 12096947"/>
              <a:gd name="connsiteY9-1812" fmla="*/ 1055102 h 1201656"/>
              <a:gd name="connsiteX10-1813" fmla="*/ 8016007 w 12096947"/>
              <a:gd name="connsiteY10-1814" fmla="*/ 634317 h 1201656"/>
              <a:gd name="connsiteX11-1815" fmla="*/ 6585721 w 12096947"/>
              <a:gd name="connsiteY11-1816" fmla="*/ 956096 h 1201656"/>
              <a:gd name="connsiteX12-1817" fmla="*/ 5251499 w 12096947"/>
              <a:gd name="connsiteY12-1818" fmla="*/ 659070 h 1201656"/>
              <a:gd name="connsiteX13-1819" fmla="*/ 3511673 w 12096947"/>
              <a:gd name="connsiteY13-1820" fmla="*/ 1178865 h 1201656"/>
              <a:gd name="connsiteX14-1821" fmla="*/ 1793195 w 12096947"/>
              <a:gd name="connsiteY14-1822" fmla="*/ 1067481 h 1201656"/>
              <a:gd name="connsiteX15-1823" fmla="*/ 0 w 12096947"/>
              <a:gd name="connsiteY15-1824" fmla="*/ 1047984 h 1201656"/>
              <a:gd name="connsiteX16-1825" fmla="*/ 0 w 12096947"/>
              <a:gd name="connsiteY16-1826" fmla="*/ 168870 h 1201656"/>
              <a:gd name="connsiteX0-1827" fmla="*/ 0 w 12096947"/>
              <a:gd name="connsiteY0-1828" fmla="*/ 168870 h 1179078"/>
              <a:gd name="connsiteX1-1829" fmla="*/ 1613061 w 12096947"/>
              <a:gd name="connsiteY1-1830" fmla="*/ 54814 h 1179078"/>
              <a:gd name="connsiteX2-1831" fmla="*/ 4206743 w 12096947"/>
              <a:gd name="connsiteY2-1832" fmla="*/ 67901 h 1179078"/>
              <a:gd name="connsiteX3-1833" fmla="*/ 7100047 w 12096947"/>
              <a:gd name="connsiteY3-1834" fmla="*/ 17997 h 1179078"/>
              <a:gd name="connsiteX4-1835" fmla="*/ 9509759 w 12096947"/>
              <a:gd name="connsiteY4-1836" fmla="*/ 190120 h 1179078"/>
              <a:gd name="connsiteX5-1837" fmla="*/ 10470975 w 12096947"/>
              <a:gd name="connsiteY5-1838" fmla="*/ 371829 h 1179078"/>
              <a:gd name="connsiteX6-1839" fmla="*/ 12086273 w 12096947"/>
              <a:gd name="connsiteY6-1840" fmla="*/ 248717 h 1179078"/>
              <a:gd name="connsiteX7-1841" fmla="*/ 12096947 w 12096947"/>
              <a:gd name="connsiteY7-1842" fmla="*/ 849967 h 1179078"/>
              <a:gd name="connsiteX8-1843" fmla="*/ 10545692 w 12096947"/>
              <a:gd name="connsiteY8-1844" fmla="*/ 609566 h 1179078"/>
              <a:gd name="connsiteX9-1845" fmla="*/ 9424946 w 12096947"/>
              <a:gd name="connsiteY9-1846" fmla="*/ 1055102 h 1179078"/>
              <a:gd name="connsiteX10-1847" fmla="*/ 8016007 w 12096947"/>
              <a:gd name="connsiteY10-1848" fmla="*/ 634317 h 1179078"/>
              <a:gd name="connsiteX11-1849" fmla="*/ 6585721 w 12096947"/>
              <a:gd name="connsiteY11-1850" fmla="*/ 956096 h 1179078"/>
              <a:gd name="connsiteX12-1851" fmla="*/ 5251499 w 12096947"/>
              <a:gd name="connsiteY12-1852" fmla="*/ 659070 h 1179078"/>
              <a:gd name="connsiteX13-1853" fmla="*/ 3511673 w 12096947"/>
              <a:gd name="connsiteY13-1854" fmla="*/ 1178865 h 1179078"/>
              <a:gd name="connsiteX14-1855" fmla="*/ 1793195 w 12096947"/>
              <a:gd name="connsiteY14-1856" fmla="*/ 1067481 h 1179078"/>
              <a:gd name="connsiteX15-1857" fmla="*/ 0 w 12096947"/>
              <a:gd name="connsiteY15-1858" fmla="*/ 1047984 h 1179078"/>
              <a:gd name="connsiteX16-1859" fmla="*/ 0 w 12096947"/>
              <a:gd name="connsiteY16-1860" fmla="*/ 168870 h 1179078"/>
              <a:gd name="connsiteX0-1861" fmla="*/ 0 w 12096947"/>
              <a:gd name="connsiteY0-1862" fmla="*/ 168870 h 1120951"/>
              <a:gd name="connsiteX1-1863" fmla="*/ 1613061 w 12096947"/>
              <a:gd name="connsiteY1-1864" fmla="*/ 54814 h 1120951"/>
              <a:gd name="connsiteX2-1865" fmla="*/ 4206743 w 12096947"/>
              <a:gd name="connsiteY2-1866" fmla="*/ 67901 h 1120951"/>
              <a:gd name="connsiteX3-1867" fmla="*/ 7100047 w 12096947"/>
              <a:gd name="connsiteY3-1868" fmla="*/ 17997 h 1120951"/>
              <a:gd name="connsiteX4-1869" fmla="*/ 9509759 w 12096947"/>
              <a:gd name="connsiteY4-1870" fmla="*/ 190120 h 1120951"/>
              <a:gd name="connsiteX5-1871" fmla="*/ 10470975 w 12096947"/>
              <a:gd name="connsiteY5-1872" fmla="*/ 371829 h 1120951"/>
              <a:gd name="connsiteX6-1873" fmla="*/ 12086273 w 12096947"/>
              <a:gd name="connsiteY6-1874" fmla="*/ 248717 h 1120951"/>
              <a:gd name="connsiteX7-1875" fmla="*/ 12096947 w 12096947"/>
              <a:gd name="connsiteY7-1876" fmla="*/ 849967 h 1120951"/>
              <a:gd name="connsiteX8-1877" fmla="*/ 10545692 w 12096947"/>
              <a:gd name="connsiteY8-1878" fmla="*/ 609566 h 1120951"/>
              <a:gd name="connsiteX9-1879" fmla="*/ 9424946 w 12096947"/>
              <a:gd name="connsiteY9-1880" fmla="*/ 1055102 h 1120951"/>
              <a:gd name="connsiteX10-1881" fmla="*/ 8016007 w 12096947"/>
              <a:gd name="connsiteY10-1882" fmla="*/ 634317 h 1120951"/>
              <a:gd name="connsiteX11-1883" fmla="*/ 6585721 w 12096947"/>
              <a:gd name="connsiteY11-1884" fmla="*/ 956096 h 1120951"/>
              <a:gd name="connsiteX12-1885" fmla="*/ 5251499 w 12096947"/>
              <a:gd name="connsiteY12-1886" fmla="*/ 659070 h 1120951"/>
              <a:gd name="connsiteX13-1887" fmla="*/ 3532276 w 12096947"/>
              <a:gd name="connsiteY13-1888" fmla="*/ 1120707 h 1120951"/>
              <a:gd name="connsiteX14-1889" fmla="*/ 1793195 w 12096947"/>
              <a:gd name="connsiteY14-1890" fmla="*/ 1067481 h 1120951"/>
              <a:gd name="connsiteX15-1891" fmla="*/ 0 w 12096947"/>
              <a:gd name="connsiteY15-1892" fmla="*/ 1047984 h 1120951"/>
              <a:gd name="connsiteX16-1893" fmla="*/ 0 w 12096947"/>
              <a:gd name="connsiteY16-1894" fmla="*/ 168870 h 1120951"/>
              <a:gd name="connsiteX0-1895" fmla="*/ 0 w 12096947"/>
              <a:gd name="connsiteY0-1896" fmla="*/ 168870 h 1127953"/>
              <a:gd name="connsiteX1-1897" fmla="*/ 1613061 w 12096947"/>
              <a:gd name="connsiteY1-1898" fmla="*/ 54814 h 1127953"/>
              <a:gd name="connsiteX2-1899" fmla="*/ 4206743 w 12096947"/>
              <a:gd name="connsiteY2-1900" fmla="*/ 67901 h 1127953"/>
              <a:gd name="connsiteX3-1901" fmla="*/ 7100047 w 12096947"/>
              <a:gd name="connsiteY3-1902" fmla="*/ 17997 h 1127953"/>
              <a:gd name="connsiteX4-1903" fmla="*/ 9509759 w 12096947"/>
              <a:gd name="connsiteY4-1904" fmla="*/ 190120 h 1127953"/>
              <a:gd name="connsiteX5-1905" fmla="*/ 10470975 w 12096947"/>
              <a:gd name="connsiteY5-1906" fmla="*/ 371829 h 1127953"/>
              <a:gd name="connsiteX6-1907" fmla="*/ 12086273 w 12096947"/>
              <a:gd name="connsiteY6-1908" fmla="*/ 248717 h 1127953"/>
              <a:gd name="connsiteX7-1909" fmla="*/ 12096947 w 12096947"/>
              <a:gd name="connsiteY7-1910" fmla="*/ 849967 h 1127953"/>
              <a:gd name="connsiteX8-1911" fmla="*/ 10545692 w 12096947"/>
              <a:gd name="connsiteY8-1912" fmla="*/ 609566 h 1127953"/>
              <a:gd name="connsiteX9-1913" fmla="*/ 9424946 w 12096947"/>
              <a:gd name="connsiteY9-1914" fmla="*/ 1055102 h 1127953"/>
              <a:gd name="connsiteX10-1915" fmla="*/ 8016007 w 12096947"/>
              <a:gd name="connsiteY10-1916" fmla="*/ 634317 h 1127953"/>
              <a:gd name="connsiteX11-1917" fmla="*/ 6585721 w 12096947"/>
              <a:gd name="connsiteY11-1918" fmla="*/ 956096 h 1127953"/>
              <a:gd name="connsiteX12-1919" fmla="*/ 5251499 w 12096947"/>
              <a:gd name="connsiteY12-1920" fmla="*/ 659070 h 1127953"/>
              <a:gd name="connsiteX13-1921" fmla="*/ 3532276 w 12096947"/>
              <a:gd name="connsiteY13-1922" fmla="*/ 1120707 h 1127953"/>
              <a:gd name="connsiteX14-1923" fmla="*/ 1793195 w 12096947"/>
              <a:gd name="connsiteY14-1924" fmla="*/ 1067481 h 1127953"/>
              <a:gd name="connsiteX15-1925" fmla="*/ 0 w 12096947"/>
              <a:gd name="connsiteY15-1926" fmla="*/ 1047984 h 1127953"/>
              <a:gd name="connsiteX16-1927" fmla="*/ 0 w 12096947"/>
              <a:gd name="connsiteY16-1928" fmla="*/ 168870 h 1127953"/>
              <a:gd name="connsiteX0-1929" fmla="*/ 0 w 12096947"/>
              <a:gd name="connsiteY0-1930" fmla="*/ 168870 h 1127953"/>
              <a:gd name="connsiteX1-1931" fmla="*/ 1613061 w 12096947"/>
              <a:gd name="connsiteY1-1932" fmla="*/ 54814 h 1127953"/>
              <a:gd name="connsiteX2-1933" fmla="*/ 4206743 w 12096947"/>
              <a:gd name="connsiteY2-1934" fmla="*/ 67901 h 1127953"/>
              <a:gd name="connsiteX3-1935" fmla="*/ 7100047 w 12096947"/>
              <a:gd name="connsiteY3-1936" fmla="*/ 17997 h 1127953"/>
              <a:gd name="connsiteX4-1937" fmla="*/ 9509759 w 12096947"/>
              <a:gd name="connsiteY4-1938" fmla="*/ 190120 h 1127953"/>
              <a:gd name="connsiteX5-1939" fmla="*/ 10470975 w 12096947"/>
              <a:gd name="connsiteY5-1940" fmla="*/ 371829 h 1127953"/>
              <a:gd name="connsiteX6-1941" fmla="*/ 12086273 w 12096947"/>
              <a:gd name="connsiteY6-1942" fmla="*/ 248717 h 1127953"/>
              <a:gd name="connsiteX7-1943" fmla="*/ 12096947 w 12096947"/>
              <a:gd name="connsiteY7-1944" fmla="*/ 849967 h 1127953"/>
              <a:gd name="connsiteX8-1945" fmla="*/ 10545692 w 12096947"/>
              <a:gd name="connsiteY8-1946" fmla="*/ 609566 h 1127953"/>
              <a:gd name="connsiteX9-1947" fmla="*/ 9424946 w 12096947"/>
              <a:gd name="connsiteY9-1948" fmla="*/ 1055102 h 1127953"/>
              <a:gd name="connsiteX10-1949" fmla="*/ 8016007 w 12096947"/>
              <a:gd name="connsiteY10-1950" fmla="*/ 634317 h 1127953"/>
              <a:gd name="connsiteX11-1951" fmla="*/ 6585721 w 12096947"/>
              <a:gd name="connsiteY11-1952" fmla="*/ 956096 h 1127953"/>
              <a:gd name="connsiteX12-1953" fmla="*/ 5251499 w 12096947"/>
              <a:gd name="connsiteY12-1954" fmla="*/ 659070 h 1127953"/>
              <a:gd name="connsiteX13-1955" fmla="*/ 3532276 w 12096947"/>
              <a:gd name="connsiteY13-1956" fmla="*/ 1120707 h 1127953"/>
              <a:gd name="connsiteX14-1957" fmla="*/ 1793195 w 12096947"/>
              <a:gd name="connsiteY14-1958" fmla="*/ 1067481 h 1127953"/>
              <a:gd name="connsiteX15-1959" fmla="*/ 0 w 12096947"/>
              <a:gd name="connsiteY15-1960" fmla="*/ 1047984 h 1127953"/>
              <a:gd name="connsiteX16-1961" fmla="*/ 0 w 12096947"/>
              <a:gd name="connsiteY16-1962" fmla="*/ 168870 h 1127953"/>
              <a:gd name="connsiteX0-1963" fmla="*/ 0 w 12096947"/>
              <a:gd name="connsiteY0-1964" fmla="*/ 168870 h 1129738"/>
              <a:gd name="connsiteX1-1965" fmla="*/ 1613061 w 12096947"/>
              <a:gd name="connsiteY1-1966" fmla="*/ 54814 h 1129738"/>
              <a:gd name="connsiteX2-1967" fmla="*/ 4206743 w 12096947"/>
              <a:gd name="connsiteY2-1968" fmla="*/ 67901 h 1129738"/>
              <a:gd name="connsiteX3-1969" fmla="*/ 7100047 w 12096947"/>
              <a:gd name="connsiteY3-1970" fmla="*/ 17997 h 1129738"/>
              <a:gd name="connsiteX4-1971" fmla="*/ 9509759 w 12096947"/>
              <a:gd name="connsiteY4-1972" fmla="*/ 190120 h 1129738"/>
              <a:gd name="connsiteX5-1973" fmla="*/ 10470975 w 12096947"/>
              <a:gd name="connsiteY5-1974" fmla="*/ 371829 h 1129738"/>
              <a:gd name="connsiteX6-1975" fmla="*/ 12086273 w 12096947"/>
              <a:gd name="connsiteY6-1976" fmla="*/ 248717 h 1129738"/>
              <a:gd name="connsiteX7-1977" fmla="*/ 12096947 w 12096947"/>
              <a:gd name="connsiteY7-1978" fmla="*/ 849967 h 1129738"/>
              <a:gd name="connsiteX8-1979" fmla="*/ 10545692 w 12096947"/>
              <a:gd name="connsiteY8-1980" fmla="*/ 609566 h 1129738"/>
              <a:gd name="connsiteX9-1981" fmla="*/ 9424946 w 12096947"/>
              <a:gd name="connsiteY9-1982" fmla="*/ 1055102 h 1129738"/>
              <a:gd name="connsiteX10-1983" fmla="*/ 8016007 w 12096947"/>
              <a:gd name="connsiteY10-1984" fmla="*/ 634317 h 1129738"/>
              <a:gd name="connsiteX11-1985" fmla="*/ 6585721 w 12096947"/>
              <a:gd name="connsiteY11-1986" fmla="*/ 956096 h 1129738"/>
              <a:gd name="connsiteX12-1987" fmla="*/ 5251499 w 12096947"/>
              <a:gd name="connsiteY12-1988" fmla="*/ 758770 h 1129738"/>
              <a:gd name="connsiteX13-1989" fmla="*/ 3532276 w 12096947"/>
              <a:gd name="connsiteY13-1990" fmla="*/ 1120707 h 1129738"/>
              <a:gd name="connsiteX14-1991" fmla="*/ 1793195 w 12096947"/>
              <a:gd name="connsiteY14-1992" fmla="*/ 1067481 h 1129738"/>
              <a:gd name="connsiteX15-1993" fmla="*/ 0 w 12096947"/>
              <a:gd name="connsiteY15-1994" fmla="*/ 1047984 h 1129738"/>
              <a:gd name="connsiteX16-1995" fmla="*/ 0 w 12096947"/>
              <a:gd name="connsiteY16-1996" fmla="*/ 168870 h 1129738"/>
              <a:gd name="connsiteX0-1997" fmla="*/ 0 w 12096947"/>
              <a:gd name="connsiteY0-1998" fmla="*/ 168870 h 1129738"/>
              <a:gd name="connsiteX1-1999" fmla="*/ 1613061 w 12096947"/>
              <a:gd name="connsiteY1-2000" fmla="*/ 54814 h 1129738"/>
              <a:gd name="connsiteX2-2001" fmla="*/ 4206743 w 12096947"/>
              <a:gd name="connsiteY2-2002" fmla="*/ 67901 h 1129738"/>
              <a:gd name="connsiteX3-2003" fmla="*/ 7100047 w 12096947"/>
              <a:gd name="connsiteY3-2004" fmla="*/ 17997 h 1129738"/>
              <a:gd name="connsiteX4-2005" fmla="*/ 9509759 w 12096947"/>
              <a:gd name="connsiteY4-2006" fmla="*/ 190120 h 1129738"/>
              <a:gd name="connsiteX5-2007" fmla="*/ 10470975 w 12096947"/>
              <a:gd name="connsiteY5-2008" fmla="*/ 371829 h 1129738"/>
              <a:gd name="connsiteX6-2009" fmla="*/ 12086273 w 12096947"/>
              <a:gd name="connsiteY6-2010" fmla="*/ 248717 h 1129738"/>
              <a:gd name="connsiteX7-2011" fmla="*/ 12096947 w 12096947"/>
              <a:gd name="connsiteY7-2012" fmla="*/ 849967 h 1129738"/>
              <a:gd name="connsiteX8-2013" fmla="*/ 10545692 w 12096947"/>
              <a:gd name="connsiteY8-2014" fmla="*/ 609566 h 1129738"/>
              <a:gd name="connsiteX9-2015" fmla="*/ 9424946 w 12096947"/>
              <a:gd name="connsiteY9-2016" fmla="*/ 1055102 h 1129738"/>
              <a:gd name="connsiteX10-2017" fmla="*/ 8016007 w 12096947"/>
              <a:gd name="connsiteY10-2018" fmla="*/ 634317 h 1129738"/>
              <a:gd name="connsiteX11-2019" fmla="*/ 6585721 w 12096947"/>
              <a:gd name="connsiteY11-2020" fmla="*/ 956096 h 1129738"/>
              <a:gd name="connsiteX12-2021" fmla="*/ 5251499 w 12096947"/>
              <a:gd name="connsiteY12-2022" fmla="*/ 758770 h 1129738"/>
              <a:gd name="connsiteX13-2023" fmla="*/ 3532276 w 12096947"/>
              <a:gd name="connsiteY13-2024" fmla="*/ 1120707 h 1129738"/>
              <a:gd name="connsiteX14-2025" fmla="*/ 1793195 w 12096947"/>
              <a:gd name="connsiteY14-2026" fmla="*/ 1067481 h 1129738"/>
              <a:gd name="connsiteX15-2027" fmla="*/ 0 w 12096947"/>
              <a:gd name="connsiteY15-2028" fmla="*/ 1047984 h 1129738"/>
              <a:gd name="connsiteX16-2029" fmla="*/ 0 w 12096947"/>
              <a:gd name="connsiteY16-2030" fmla="*/ 168870 h 1129738"/>
              <a:gd name="connsiteX0-2031" fmla="*/ 0 w 12096947"/>
              <a:gd name="connsiteY0-2032" fmla="*/ 168870 h 1127760"/>
              <a:gd name="connsiteX1-2033" fmla="*/ 1613061 w 12096947"/>
              <a:gd name="connsiteY1-2034" fmla="*/ 54814 h 1127760"/>
              <a:gd name="connsiteX2-2035" fmla="*/ 4206743 w 12096947"/>
              <a:gd name="connsiteY2-2036" fmla="*/ 67901 h 1127760"/>
              <a:gd name="connsiteX3-2037" fmla="*/ 7100047 w 12096947"/>
              <a:gd name="connsiteY3-2038" fmla="*/ 17997 h 1127760"/>
              <a:gd name="connsiteX4-2039" fmla="*/ 9509759 w 12096947"/>
              <a:gd name="connsiteY4-2040" fmla="*/ 190120 h 1127760"/>
              <a:gd name="connsiteX5-2041" fmla="*/ 10470975 w 12096947"/>
              <a:gd name="connsiteY5-2042" fmla="*/ 371829 h 1127760"/>
              <a:gd name="connsiteX6-2043" fmla="*/ 12086273 w 12096947"/>
              <a:gd name="connsiteY6-2044" fmla="*/ 248717 h 1127760"/>
              <a:gd name="connsiteX7-2045" fmla="*/ 12096947 w 12096947"/>
              <a:gd name="connsiteY7-2046" fmla="*/ 849967 h 1127760"/>
              <a:gd name="connsiteX8-2047" fmla="*/ 10545692 w 12096947"/>
              <a:gd name="connsiteY8-2048" fmla="*/ 609566 h 1127760"/>
              <a:gd name="connsiteX9-2049" fmla="*/ 9424946 w 12096947"/>
              <a:gd name="connsiteY9-2050" fmla="*/ 1055102 h 1127760"/>
              <a:gd name="connsiteX10-2051" fmla="*/ 8016007 w 12096947"/>
              <a:gd name="connsiteY10-2052" fmla="*/ 634317 h 1127760"/>
              <a:gd name="connsiteX11-2053" fmla="*/ 6585721 w 12096947"/>
              <a:gd name="connsiteY11-2054" fmla="*/ 956096 h 1127760"/>
              <a:gd name="connsiteX12-2055" fmla="*/ 5251499 w 12096947"/>
              <a:gd name="connsiteY12-2056" fmla="*/ 758770 h 1127760"/>
              <a:gd name="connsiteX13-2057" fmla="*/ 3532276 w 12096947"/>
              <a:gd name="connsiteY13-2058" fmla="*/ 1120707 h 1127760"/>
              <a:gd name="connsiteX14-2059" fmla="*/ 1793195 w 12096947"/>
              <a:gd name="connsiteY14-2060" fmla="*/ 1067481 h 1127760"/>
              <a:gd name="connsiteX15-2061" fmla="*/ 0 w 12096947"/>
              <a:gd name="connsiteY15-2062" fmla="*/ 1047984 h 1127760"/>
              <a:gd name="connsiteX16-2063" fmla="*/ 0 w 12096947"/>
              <a:gd name="connsiteY16-2064" fmla="*/ 168870 h 1127760"/>
              <a:gd name="connsiteX0-2065" fmla="*/ 0 w 12096947"/>
              <a:gd name="connsiteY0-2066" fmla="*/ 168870 h 1127760"/>
              <a:gd name="connsiteX1-2067" fmla="*/ 1613061 w 12096947"/>
              <a:gd name="connsiteY1-2068" fmla="*/ 54814 h 1127760"/>
              <a:gd name="connsiteX2-2069" fmla="*/ 4206743 w 12096947"/>
              <a:gd name="connsiteY2-2070" fmla="*/ 67901 h 1127760"/>
              <a:gd name="connsiteX3-2071" fmla="*/ 7100047 w 12096947"/>
              <a:gd name="connsiteY3-2072" fmla="*/ 17997 h 1127760"/>
              <a:gd name="connsiteX4-2073" fmla="*/ 9509759 w 12096947"/>
              <a:gd name="connsiteY4-2074" fmla="*/ 190120 h 1127760"/>
              <a:gd name="connsiteX5-2075" fmla="*/ 10470975 w 12096947"/>
              <a:gd name="connsiteY5-2076" fmla="*/ 371829 h 1127760"/>
              <a:gd name="connsiteX6-2077" fmla="*/ 12086273 w 12096947"/>
              <a:gd name="connsiteY6-2078" fmla="*/ 248717 h 1127760"/>
              <a:gd name="connsiteX7-2079" fmla="*/ 12096947 w 12096947"/>
              <a:gd name="connsiteY7-2080" fmla="*/ 849967 h 1127760"/>
              <a:gd name="connsiteX8-2081" fmla="*/ 10545692 w 12096947"/>
              <a:gd name="connsiteY8-2082" fmla="*/ 609566 h 1127760"/>
              <a:gd name="connsiteX9-2083" fmla="*/ 9424946 w 12096947"/>
              <a:gd name="connsiteY9-2084" fmla="*/ 1055102 h 1127760"/>
              <a:gd name="connsiteX10-2085" fmla="*/ 8016007 w 12096947"/>
              <a:gd name="connsiteY10-2086" fmla="*/ 758943 h 1127760"/>
              <a:gd name="connsiteX11-2087" fmla="*/ 6585721 w 12096947"/>
              <a:gd name="connsiteY11-2088" fmla="*/ 956096 h 1127760"/>
              <a:gd name="connsiteX12-2089" fmla="*/ 5251499 w 12096947"/>
              <a:gd name="connsiteY12-2090" fmla="*/ 758770 h 1127760"/>
              <a:gd name="connsiteX13-2091" fmla="*/ 3532276 w 12096947"/>
              <a:gd name="connsiteY13-2092" fmla="*/ 1120707 h 1127760"/>
              <a:gd name="connsiteX14-2093" fmla="*/ 1793195 w 12096947"/>
              <a:gd name="connsiteY14-2094" fmla="*/ 1067481 h 1127760"/>
              <a:gd name="connsiteX15-2095" fmla="*/ 0 w 12096947"/>
              <a:gd name="connsiteY15-2096" fmla="*/ 1047984 h 1127760"/>
              <a:gd name="connsiteX16-2097" fmla="*/ 0 w 12096947"/>
              <a:gd name="connsiteY16-2098" fmla="*/ 168870 h 1127760"/>
              <a:gd name="connsiteX0-2099" fmla="*/ 0 w 12096947"/>
              <a:gd name="connsiteY0-2100" fmla="*/ 168870 h 1127760"/>
              <a:gd name="connsiteX1-2101" fmla="*/ 1613061 w 12096947"/>
              <a:gd name="connsiteY1-2102" fmla="*/ 54814 h 1127760"/>
              <a:gd name="connsiteX2-2103" fmla="*/ 4206743 w 12096947"/>
              <a:gd name="connsiteY2-2104" fmla="*/ 67901 h 1127760"/>
              <a:gd name="connsiteX3-2105" fmla="*/ 7100047 w 12096947"/>
              <a:gd name="connsiteY3-2106" fmla="*/ 17997 h 1127760"/>
              <a:gd name="connsiteX4-2107" fmla="*/ 9509759 w 12096947"/>
              <a:gd name="connsiteY4-2108" fmla="*/ 190120 h 1127760"/>
              <a:gd name="connsiteX5-2109" fmla="*/ 10470975 w 12096947"/>
              <a:gd name="connsiteY5-2110" fmla="*/ 371829 h 1127760"/>
              <a:gd name="connsiteX6-2111" fmla="*/ 12086273 w 12096947"/>
              <a:gd name="connsiteY6-2112" fmla="*/ 248717 h 1127760"/>
              <a:gd name="connsiteX7-2113" fmla="*/ 12096947 w 12096947"/>
              <a:gd name="connsiteY7-2114" fmla="*/ 849967 h 1127760"/>
              <a:gd name="connsiteX8-2115" fmla="*/ 10555994 w 12096947"/>
              <a:gd name="connsiteY8-2116" fmla="*/ 725883 h 1127760"/>
              <a:gd name="connsiteX9-2117" fmla="*/ 9424946 w 12096947"/>
              <a:gd name="connsiteY9-2118" fmla="*/ 1055102 h 1127760"/>
              <a:gd name="connsiteX10-2119" fmla="*/ 8016007 w 12096947"/>
              <a:gd name="connsiteY10-2120" fmla="*/ 758943 h 1127760"/>
              <a:gd name="connsiteX11-2121" fmla="*/ 6585721 w 12096947"/>
              <a:gd name="connsiteY11-2122" fmla="*/ 956096 h 1127760"/>
              <a:gd name="connsiteX12-2123" fmla="*/ 5251499 w 12096947"/>
              <a:gd name="connsiteY12-2124" fmla="*/ 758770 h 1127760"/>
              <a:gd name="connsiteX13-2125" fmla="*/ 3532276 w 12096947"/>
              <a:gd name="connsiteY13-2126" fmla="*/ 1120707 h 1127760"/>
              <a:gd name="connsiteX14-2127" fmla="*/ 1793195 w 12096947"/>
              <a:gd name="connsiteY14-2128" fmla="*/ 1067481 h 1127760"/>
              <a:gd name="connsiteX15-2129" fmla="*/ 0 w 12096947"/>
              <a:gd name="connsiteY15-2130" fmla="*/ 1047984 h 1127760"/>
              <a:gd name="connsiteX16-2131" fmla="*/ 0 w 12096947"/>
              <a:gd name="connsiteY16-2132" fmla="*/ 168870 h 1127760"/>
              <a:gd name="connsiteX0-2133" fmla="*/ 0 w 12096947"/>
              <a:gd name="connsiteY0-2134" fmla="*/ 168870 h 1127760"/>
              <a:gd name="connsiteX1-2135" fmla="*/ 1613061 w 12096947"/>
              <a:gd name="connsiteY1-2136" fmla="*/ 54814 h 1127760"/>
              <a:gd name="connsiteX2-2137" fmla="*/ 4206743 w 12096947"/>
              <a:gd name="connsiteY2-2138" fmla="*/ 67901 h 1127760"/>
              <a:gd name="connsiteX3-2139" fmla="*/ 7100047 w 12096947"/>
              <a:gd name="connsiteY3-2140" fmla="*/ 17997 h 1127760"/>
              <a:gd name="connsiteX4-2141" fmla="*/ 9509759 w 12096947"/>
              <a:gd name="connsiteY4-2142" fmla="*/ 190120 h 1127760"/>
              <a:gd name="connsiteX5-2143" fmla="*/ 10470975 w 12096947"/>
              <a:gd name="connsiteY5-2144" fmla="*/ 371829 h 1127760"/>
              <a:gd name="connsiteX6-2145" fmla="*/ 12086273 w 12096947"/>
              <a:gd name="connsiteY6-2146" fmla="*/ 248717 h 1127760"/>
              <a:gd name="connsiteX7-2147" fmla="*/ 12096947 w 12096947"/>
              <a:gd name="connsiteY7-2148" fmla="*/ 849967 h 1127760"/>
              <a:gd name="connsiteX8-2149" fmla="*/ 10442677 w 12096947"/>
              <a:gd name="connsiteY8-2150" fmla="*/ 750809 h 1127760"/>
              <a:gd name="connsiteX9-2151" fmla="*/ 9424946 w 12096947"/>
              <a:gd name="connsiteY9-2152" fmla="*/ 1055102 h 1127760"/>
              <a:gd name="connsiteX10-2153" fmla="*/ 8016007 w 12096947"/>
              <a:gd name="connsiteY10-2154" fmla="*/ 758943 h 1127760"/>
              <a:gd name="connsiteX11-2155" fmla="*/ 6585721 w 12096947"/>
              <a:gd name="connsiteY11-2156" fmla="*/ 956096 h 1127760"/>
              <a:gd name="connsiteX12-2157" fmla="*/ 5251499 w 12096947"/>
              <a:gd name="connsiteY12-2158" fmla="*/ 758770 h 1127760"/>
              <a:gd name="connsiteX13-2159" fmla="*/ 3532276 w 12096947"/>
              <a:gd name="connsiteY13-2160" fmla="*/ 1120707 h 1127760"/>
              <a:gd name="connsiteX14-2161" fmla="*/ 1793195 w 12096947"/>
              <a:gd name="connsiteY14-2162" fmla="*/ 1067481 h 1127760"/>
              <a:gd name="connsiteX15-2163" fmla="*/ 0 w 12096947"/>
              <a:gd name="connsiteY15-2164" fmla="*/ 1047984 h 1127760"/>
              <a:gd name="connsiteX16-2165" fmla="*/ 0 w 12096947"/>
              <a:gd name="connsiteY16-2166" fmla="*/ 168870 h 1127760"/>
              <a:gd name="connsiteX0-2167" fmla="*/ 0 w 12096947"/>
              <a:gd name="connsiteY0-2168" fmla="*/ 168870 h 1127760"/>
              <a:gd name="connsiteX1-2169" fmla="*/ 1613061 w 12096947"/>
              <a:gd name="connsiteY1-2170" fmla="*/ 54814 h 1127760"/>
              <a:gd name="connsiteX2-2171" fmla="*/ 4206743 w 12096947"/>
              <a:gd name="connsiteY2-2172" fmla="*/ 67901 h 1127760"/>
              <a:gd name="connsiteX3-2173" fmla="*/ 7100047 w 12096947"/>
              <a:gd name="connsiteY3-2174" fmla="*/ 17997 h 1127760"/>
              <a:gd name="connsiteX4-2175" fmla="*/ 9509759 w 12096947"/>
              <a:gd name="connsiteY4-2176" fmla="*/ 190120 h 1127760"/>
              <a:gd name="connsiteX5-2177" fmla="*/ 10470975 w 12096947"/>
              <a:gd name="connsiteY5-2178" fmla="*/ 371829 h 1127760"/>
              <a:gd name="connsiteX6-2179" fmla="*/ 12086273 w 12096947"/>
              <a:gd name="connsiteY6-2180" fmla="*/ 248717 h 1127760"/>
              <a:gd name="connsiteX7-2181" fmla="*/ 12096947 w 12096947"/>
              <a:gd name="connsiteY7-2182" fmla="*/ 849967 h 1127760"/>
              <a:gd name="connsiteX8-2183" fmla="*/ 10442677 w 12096947"/>
              <a:gd name="connsiteY8-2184" fmla="*/ 750809 h 1127760"/>
              <a:gd name="connsiteX9-2185" fmla="*/ 9424946 w 12096947"/>
              <a:gd name="connsiteY9-2186" fmla="*/ 1055102 h 1127760"/>
              <a:gd name="connsiteX10-2187" fmla="*/ 8016007 w 12096947"/>
              <a:gd name="connsiteY10-2188" fmla="*/ 758943 h 1127760"/>
              <a:gd name="connsiteX11-2189" fmla="*/ 6585721 w 12096947"/>
              <a:gd name="connsiteY11-2190" fmla="*/ 956096 h 1127760"/>
              <a:gd name="connsiteX12-2191" fmla="*/ 5251499 w 12096947"/>
              <a:gd name="connsiteY12-2192" fmla="*/ 758770 h 1127760"/>
              <a:gd name="connsiteX13-2193" fmla="*/ 3532276 w 12096947"/>
              <a:gd name="connsiteY13-2194" fmla="*/ 1120707 h 1127760"/>
              <a:gd name="connsiteX14-2195" fmla="*/ 1793195 w 12096947"/>
              <a:gd name="connsiteY14-2196" fmla="*/ 1067481 h 1127760"/>
              <a:gd name="connsiteX15-2197" fmla="*/ 0 w 12096947"/>
              <a:gd name="connsiteY15-2198" fmla="*/ 1047984 h 1127760"/>
              <a:gd name="connsiteX16-2199" fmla="*/ 0 w 12096947"/>
              <a:gd name="connsiteY16-2200" fmla="*/ 168870 h 1127760"/>
              <a:gd name="connsiteX0-2201" fmla="*/ 0 w 12086273"/>
              <a:gd name="connsiteY0-2202" fmla="*/ 168870 h 1127760"/>
              <a:gd name="connsiteX1-2203" fmla="*/ 1613061 w 12086273"/>
              <a:gd name="connsiteY1-2204" fmla="*/ 54814 h 1127760"/>
              <a:gd name="connsiteX2-2205" fmla="*/ 4206743 w 12086273"/>
              <a:gd name="connsiteY2-2206" fmla="*/ 67901 h 1127760"/>
              <a:gd name="connsiteX3-2207" fmla="*/ 7100047 w 12086273"/>
              <a:gd name="connsiteY3-2208" fmla="*/ 17997 h 1127760"/>
              <a:gd name="connsiteX4-2209" fmla="*/ 9509759 w 12086273"/>
              <a:gd name="connsiteY4-2210" fmla="*/ 190120 h 1127760"/>
              <a:gd name="connsiteX5-2211" fmla="*/ 10470975 w 12086273"/>
              <a:gd name="connsiteY5-2212" fmla="*/ 371829 h 1127760"/>
              <a:gd name="connsiteX6-2213" fmla="*/ 12086273 w 12086273"/>
              <a:gd name="connsiteY6-2214" fmla="*/ 248717 h 1127760"/>
              <a:gd name="connsiteX7-2215" fmla="*/ 12066042 w 12086273"/>
              <a:gd name="connsiteY7-2216" fmla="*/ 899817 h 1127760"/>
              <a:gd name="connsiteX8-2217" fmla="*/ 10442677 w 12086273"/>
              <a:gd name="connsiteY8-2218" fmla="*/ 750809 h 1127760"/>
              <a:gd name="connsiteX9-2219" fmla="*/ 9424946 w 12086273"/>
              <a:gd name="connsiteY9-2220" fmla="*/ 1055102 h 1127760"/>
              <a:gd name="connsiteX10-2221" fmla="*/ 8016007 w 12086273"/>
              <a:gd name="connsiteY10-2222" fmla="*/ 758943 h 1127760"/>
              <a:gd name="connsiteX11-2223" fmla="*/ 6585721 w 12086273"/>
              <a:gd name="connsiteY11-2224" fmla="*/ 956096 h 1127760"/>
              <a:gd name="connsiteX12-2225" fmla="*/ 5251499 w 12086273"/>
              <a:gd name="connsiteY12-2226" fmla="*/ 758770 h 1127760"/>
              <a:gd name="connsiteX13-2227" fmla="*/ 3532276 w 12086273"/>
              <a:gd name="connsiteY13-2228" fmla="*/ 1120707 h 1127760"/>
              <a:gd name="connsiteX14-2229" fmla="*/ 1793195 w 12086273"/>
              <a:gd name="connsiteY14-2230" fmla="*/ 1067481 h 1127760"/>
              <a:gd name="connsiteX15-2231" fmla="*/ 0 w 12086273"/>
              <a:gd name="connsiteY15-2232" fmla="*/ 1047984 h 1127760"/>
              <a:gd name="connsiteX16-2233" fmla="*/ 0 w 12086273"/>
              <a:gd name="connsiteY16-2234" fmla="*/ 168870 h 1127760"/>
              <a:gd name="connsiteX0-2235" fmla="*/ 0 w 12086273"/>
              <a:gd name="connsiteY0-2236" fmla="*/ 168870 h 1127760"/>
              <a:gd name="connsiteX1-2237" fmla="*/ 4206743 w 12086273"/>
              <a:gd name="connsiteY1-2238" fmla="*/ 67901 h 1127760"/>
              <a:gd name="connsiteX2-2239" fmla="*/ 7100047 w 12086273"/>
              <a:gd name="connsiteY2-2240" fmla="*/ 17997 h 1127760"/>
              <a:gd name="connsiteX3-2241" fmla="*/ 9509759 w 12086273"/>
              <a:gd name="connsiteY3-2242" fmla="*/ 190120 h 1127760"/>
              <a:gd name="connsiteX4-2243" fmla="*/ 10470975 w 12086273"/>
              <a:gd name="connsiteY4-2244" fmla="*/ 371829 h 1127760"/>
              <a:gd name="connsiteX5-2245" fmla="*/ 12086273 w 12086273"/>
              <a:gd name="connsiteY5-2246" fmla="*/ 248717 h 1127760"/>
              <a:gd name="connsiteX6-2247" fmla="*/ 12066042 w 12086273"/>
              <a:gd name="connsiteY6-2248" fmla="*/ 899817 h 1127760"/>
              <a:gd name="connsiteX7-2249" fmla="*/ 10442677 w 12086273"/>
              <a:gd name="connsiteY7-2250" fmla="*/ 750809 h 1127760"/>
              <a:gd name="connsiteX8-2251" fmla="*/ 9424946 w 12086273"/>
              <a:gd name="connsiteY8-2252" fmla="*/ 1055102 h 1127760"/>
              <a:gd name="connsiteX9-2253" fmla="*/ 8016007 w 12086273"/>
              <a:gd name="connsiteY9-2254" fmla="*/ 758943 h 1127760"/>
              <a:gd name="connsiteX10-2255" fmla="*/ 6585721 w 12086273"/>
              <a:gd name="connsiteY10-2256" fmla="*/ 956096 h 1127760"/>
              <a:gd name="connsiteX11-2257" fmla="*/ 5251499 w 12086273"/>
              <a:gd name="connsiteY11-2258" fmla="*/ 758770 h 1127760"/>
              <a:gd name="connsiteX12-2259" fmla="*/ 3532276 w 12086273"/>
              <a:gd name="connsiteY12-2260" fmla="*/ 1120707 h 1127760"/>
              <a:gd name="connsiteX13-2261" fmla="*/ 1793195 w 12086273"/>
              <a:gd name="connsiteY13-2262" fmla="*/ 1067481 h 1127760"/>
              <a:gd name="connsiteX14-2263" fmla="*/ 0 w 12086273"/>
              <a:gd name="connsiteY14-2264" fmla="*/ 1047984 h 1127760"/>
              <a:gd name="connsiteX15-2265" fmla="*/ 0 w 12086273"/>
              <a:gd name="connsiteY15-2266" fmla="*/ 168870 h 1127760"/>
              <a:gd name="connsiteX0-2267" fmla="*/ 0 w 12086273"/>
              <a:gd name="connsiteY0-2268" fmla="*/ 168870 h 1127760"/>
              <a:gd name="connsiteX1-2269" fmla="*/ 7100047 w 12086273"/>
              <a:gd name="connsiteY1-2270" fmla="*/ 17997 h 1127760"/>
              <a:gd name="connsiteX2-2271" fmla="*/ 9509759 w 12086273"/>
              <a:gd name="connsiteY2-2272" fmla="*/ 190120 h 1127760"/>
              <a:gd name="connsiteX3-2273" fmla="*/ 10470975 w 12086273"/>
              <a:gd name="connsiteY3-2274" fmla="*/ 371829 h 1127760"/>
              <a:gd name="connsiteX4-2275" fmla="*/ 12086273 w 12086273"/>
              <a:gd name="connsiteY4-2276" fmla="*/ 248717 h 1127760"/>
              <a:gd name="connsiteX5-2277" fmla="*/ 12066042 w 12086273"/>
              <a:gd name="connsiteY5-2278" fmla="*/ 899817 h 1127760"/>
              <a:gd name="connsiteX6-2279" fmla="*/ 10442677 w 12086273"/>
              <a:gd name="connsiteY6-2280" fmla="*/ 750809 h 1127760"/>
              <a:gd name="connsiteX7-2281" fmla="*/ 9424946 w 12086273"/>
              <a:gd name="connsiteY7-2282" fmla="*/ 1055102 h 1127760"/>
              <a:gd name="connsiteX8-2283" fmla="*/ 8016007 w 12086273"/>
              <a:gd name="connsiteY8-2284" fmla="*/ 758943 h 1127760"/>
              <a:gd name="connsiteX9-2285" fmla="*/ 6585721 w 12086273"/>
              <a:gd name="connsiteY9-2286" fmla="*/ 956096 h 1127760"/>
              <a:gd name="connsiteX10-2287" fmla="*/ 5251499 w 12086273"/>
              <a:gd name="connsiteY10-2288" fmla="*/ 758770 h 1127760"/>
              <a:gd name="connsiteX11-2289" fmla="*/ 3532276 w 12086273"/>
              <a:gd name="connsiteY11-2290" fmla="*/ 1120707 h 1127760"/>
              <a:gd name="connsiteX12-2291" fmla="*/ 1793195 w 12086273"/>
              <a:gd name="connsiteY12-2292" fmla="*/ 1067481 h 1127760"/>
              <a:gd name="connsiteX13-2293" fmla="*/ 0 w 12086273"/>
              <a:gd name="connsiteY13-2294" fmla="*/ 1047984 h 1127760"/>
              <a:gd name="connsiteX14-2295" fmla="*/ 0 w 12086273"/>
              <a:gd name="connsiteY14-2296" fmla="*/ 168870 h 1127760"/>
              <a:gd name="connsiteX0-2297" fmla="*/ 51508 w 12086273"/>
              <a:gd name="connsiteY0-2298" fmla="*/ 2727845 h 2727845"/>
              <a:gd name="connsiteX1-2299" fmla="*/ 7100047 w 12086273"/>
              <a:gd name="connsiteY1-2300" fmla="*/ 17997 h 2727845"/>
              <a:gd name="connsiteX2-2301" fmla="*/ 9509759 w 12086273"/>
              <a:gd name="connsiteY2-2302" fmla="*/ 190120 h 2727845"/>
              <a:gd name="connsiteX3-2303" fmla="*/ 10470975 w 12086273"/>
              <a:gd name="connsiteY3-2304" fmla="*/ 371829 h 2727845"/>
              <a:gd name="connsiteX4-2305" fmla="*/ 12086273 w 12086273"/>
              <a:gd name="connsiteY4-2306" fmla="*/ 248717 h 2727845"/>
              <a:gd name="connsiteX5-2307" fmla="*/ 12066042 w 12086273"/>
              <a:gd name="connsiteY5-2308" fmla="*/ 899817 h 2727845"/>
              <a:gd name="connsiteX6-2309" fmla="*/ 10442677 w 12086273"/>
              <a:gd name="connsiteY6-2310" fmla="*/ 750809 h 2727845"/>
              <a:gd name="connsiteX7-2311" fmla="*/ 9424946 w 12086273"/>
              <a:gd name="connsiteY7-2312" fmla="*/ 1055102 h 2727845"/>
              <a:gd name="connsiteX8-2313" fmla="*/ 8016007 w 12086273"/>
              <a:gd name="connsiteY8-2314" fmla="*/ 758943 h 2727845"/>
              <a:gd name="connsiteX9-2315" fmla="*/ 6585721 w 12086273"/>
              <a:gd name="connsiteY9-2316" fmla="*/ 956096 h 2727845"/>
              <a:gd name="connsiteX10-2317" fmla="*/ 5251499 w 12086273"/>
              <a:gd name="connsiteY10-2318" fmla="*/ 758770 h 2727845"/>
              <a:gd name="connsiteX11-2319" fmla="*/ 3532276 w 12086273"/>
              <a:gd name="connsiteY11-2320" fmla="*/ 1120707 h 2727845"/>
              <a:gd name="connsiteX12-2321" fmla="*/ 1793195 w 12086273"/>
              <a:gd name="connsiteY12-2322" fmla="*/ 1067481 h 2727845"/>
              <a:gd name="connsiteX13-2323" fmla="*/ 0 w 12086273"/>
              <a:gd name="connsiteY13-2324" fmla="*/ 1047984 h 2727845"/>
              <a:gd name="connsiteX14-2325" fmla="*/ 51508 w 12086273"/>
              <a:gd name="connsiteY14-2326" fmla="*/ 2727845 h 2727845"/>
              <a:gd name="connsiteX0-2327" fmla="*/ 51508 w 12086273"/>
              <a:gd name="connsiteY0-2328" fmla="*/ 2546880 h 2595407"/>
              <a:gd name="connsiteX1-2329" fmla="*/ 7615127 w 12086273"/>
              <a:gd name="connsiteY1-2330" fmla="*/ 2595408 h 2595407"/>
              <a:gd name="connsiteX2-2331" fmla="*/ 9509759 w 12086273"/>
              <a:gd name="connsiteY2-2332" fmla="*/ 9155 h 2595407"/>
              <a:gd name="connsiteX3-2333" fmla="*/ 10470975 w 12086273"/>
              <a:gd name="connsiteY3-2334" fmla="*/ 190864 h 2595407"/>
              <a:gd name="connsiteX4-2335" fmla="*/ 12086273 w 12086273"/>
              <a:gd name="connsiteY4-2336" fmla="*/ 67752 h 2595407"/>
              <a:gd name="connsiteX5-2337" fmla="*/ 12066042 w 12086273"/>
              <a:gd name="connsiteY5-2338" fmla="*/ 718852 h 2595407"/>
              <a:gd name="connsiteX6-2339" fmla="*/ 10442677 w 12086273"/>
              <a:gd name="connsiteY6-2340" fmla="*/ 569844 h 2595407"/>
              <a:gd name="connsiteX7-2341" fmla="*/ 9424946 w 12086273"/>
              <a:gd name="connsiteY7-2342" fmla="*/ 874137 h 2595407"/>
              <a:gd name="connsiteX8-2343" fmla="*/ 8016007 w 12086273"/>
              <a:gd name="connsiteY8-2344" fmla="*/ 577978 h 2595407"/>
              <a:gd name="connsiteX9-2345" fmla="*/ 6585721 w 12086273"/>
              <a:gd name="connsiteY9-2346" fmla="*/ 775131 h 2595407"/>
              <a:gd name="connsiteX10-2347" fmla="*/ 5251499 w 12086273"/>
              <a:gd name="connsiteY10-2348" fmla="*/ 577805 h 2595407"/>
              <a:gd name="connsiteX11-2349" fmla="*/ 3532276 w 12086273"/>
              <a:gd name="connsiteY11-2350" fmla="*/ 939742 h 2595407"/>
              <a:gd name="connsiteX12-2351" fmla="*/ 1793195 w 12086273"/>
              <a:gd name="connsiteY12-2352" fmla="*/ 886516 h 2595407"/>
              <a:gd name="connsiteX13-2353" fmla="*/ 0 w 12086273"/>
              <a:gd name="connsiteY13-2354" fmla="*/ 867019 h 2595407"/>
              <a:gd name="connsiteX14-2355" fmla="*/ 51508 w 12086273"/>
              <a:gd name="connsiteY14-2356" fmla="*/ 2546880 h 2595407"/>
              <a:gd name="connsiteX0-2357" fmla="*/ 51508 w 12086273"/>
              <a:gd name="connsiteY0-2358" fmla="*/ 2528069 h 3038426"/>
              <a:gd name="connsiteX1-2359" fmla="*/ 7615127 w 12086273"/>
              <a:gd name="connsiteY1-2360" fmla="*/ 2576597 h 3038426"/>
              <a:gd name="connsiteX2-2361" fmla="*/ 10694445 w 12086273"/>
              <a:gd name="connsiteY2-2362" fmla="*/ 2815187 h 3038426"/>
              <a:gd name="connsiteX3-2363" fmla="*/ 10470975 w 12086273"/>
              <a:gd name="connsiteY3-2364" fmla="*/ 172053 h 3038426"/>
              <a:gd name="connsiteX4-2365" fmla="*/ 12086273 w 12086273"/>
              <a:gd name="connsiteY4-2366" fmla="*/ 48941 h 3038426"/>
              <a:gd name="connsiteX5-2367" fmla="*/ 12066042 w 12086273"/>
              <a:gd name="connsiteY5-2368" fmla="*/ 700041 h 3038426"/>
              <a:gd name="connsiteX6-2369" fmla="*/ 10442677 w 12086273"/>
              <a:gd name="connsiteY6-2370" fmla="*/ 551033 h 3038426"/>
              <a:gd name="connsiteX7-2371" fmla="*/ 9424946 w 12086273"/>
              <a:gd name="connsiteY7-2372" fmla="*/ 855326 h 3038426"/>
              <a:gd name="connsiteX8-2373" fmla="*/ 8016007 w 12086273"/>
              <a:gd name="connsiteY8-2374" fmla="*/ 559167 h 3038426"/>
              <a:gd name="connsiteX9-2375" fmla="*/ 6585721 w 12086273"/>
              <a:gd name="connsiteY9-2376" fmla="*/ 756320 h 3038426"/>
              <a:gd name="connsiteX10-2377" fmla="*/ 5251499 w 12086273"/>
              <a:gd name="connsiteY10-2378" fmla="*/ 558994 h 3038426"/>
              <a:gd name="connsiteX11-2379" fmla="*/ 3532276 w 12086273"/>
              <a:gd name="connsiteY11-2380" fmla="*/ 920931 h 3038426"/>
              <a:gd name="connsiteX12-2381" fmla="*/ 1793195 w 12086273"/>
              <a:gd name="connsiteY12-2382" fmla="*/ 867705 h 3038426"/>
              <a:gd name="connsiteX13-2383" fmla="*/ 0 w 12086273"/>
              <a:gd name="connsiteY13-2384" fmla="*/ 848208 h 3038426"/>
              <a:gd name="connsiteX14-2385" fmla="*/ 51508 w 12086273"/>
              <a:gd name="connsiteY14-2386" fmla="*/ 2528069 h 3038426"/>
              <a:gd name="connsiteX0-2387" fmla="*/ 51508 w 12086273"/>
              <a:gd name="connsiteY0-2388" fmla="*/ 2485896 h 2996253"/>
              <a:gd name="connsiteX1-2389" fmla="*/ 7615127 w 12086273"/>
              <a:gd name="connsiteY1-2390" fmla="*/ 2534424 h 2996253"/>
              <a:gd name="connsiteX2-2391" fmla="*/ 10694445 w 12086273"/>
              <a:gd name="connsiteY2-2392" fmla="*/ 2773014 h 2996253"/>
              <a:gd name="connsiteX3-2393" fmla="*/ 11727771 w 12086273"/>
              <a:gd name="connsiteY3-2394" fmla="*/ 2655622 h 2996253"/>
              <a:gd name="connsiteX4-2395" fmla="*/ 12086273 w 12086273"/>
              <a:gd name="connsiteY4-2396" fmla="*/ 6768 h 2996253"/>
              <a:gd name="connsiteX5-2397" fmla="*/ 12066042 w 12086273"/>
              <a:gd name="connsiteY5-2398" fmla="*/ 657868 h 2996253"/>
              <a:gd name="connsiteX6-2399" fmla="*/ 10442677 w 12086273"/>
              <a:gd name="connsiteY6-2400" fmla="*/ 508860 h 2996253"/>
              <a:gd name="connsiteX7-2401" fmla="*/ 9424946 w 12086273"/>
              <a:gd name="connsiteY7-2402" fmla="*/ 813153 h 2996253"/>
              <a:gd name="connsiteX8-2403" fmla="*/ 8016007 w 12086273"/>
              <a:gd name="connsiteY8-2404" fmla="*/ 516994 h 2996253"/>
              <a:gd name="connsiteX9-2405" fmla="*/ 6585721 w 12086273"/>
              <a:gd name="connsiteY9-2406" fmla="*/ 714147 h 2996253"/>
              <a:gd name="connsiteX10-2407" fmla="*/ 5251499 w 12086273"/>
              <a:gd name="connsiteY10-2408" fmla="*/ 516821 h 2996253"/>
              <a:gd name="connsiteX11-2409" fmla="*/ 3532276 w 12086273"/>
              <a:gd name="connsiteY11-2410" fmla="*/ 878758 h 2996253"/>
              <a:gd name="connsiteX12-2411" fmla="*/ 1793195 w 12086273"/>
              <a:gd name="connsiteY12-2412" fmla="*/ 825532 h 2996253"/>
              <a:gd name="connsiteX13-2413" fmla="*/ 0 w 12086273"/>
              <a:gd name="connsiteY13-2414" fmla="*/ 806035 h 2996253"/>
              <a:gd name="connsiteX14-2415" fmla="*/ 51508 w 12086273"/>
              <a:gd name="connsiteY14-2416" fmla="*/ 2485896 h 2996253"/>
              <a:gd name="connsiteX0-2417" fmla="*/ 51508 w 12136146"/>
              <a:gd name="connsiteY0-2418" fmla="*/ 1977370 h 2487727"/>
              <a:gd name="connsiteX1-2419" fmla="*/ 7615127 w 12136146"/>
              <a:gd name="connsiteY1-2420" fmla="*/ 2025898 h 2487727"/>
              <a:gd name="connsiteX2-2421" fmla="*/ 10694445 w 12136146"/>
              <a:gd name="connsiteY2-2422" fmla="*/ 2264488 h 2487727"/>
              <a:gd name="connsiteX3-2423" fmla="*/ 11727771 w 12136146"/>
              <a:gd name="connsiteY3-2424" fmla="*/ 2147096 h 2487727"/>
              <a:gd name="connsiteX4-2425" fmla="*/ 12066042 w 12136146"/>
              <a:gd name="connsiteY4-2426" fmla="*/ 149342 h 2487727"/>
              <a:gd name="connsiteX5-2427" fmla="*/ 10442677 w 12136146"/>
              <a:gd name="connsiteY5-2428" fmla="*/ 334 h 2487727"/>
              <a:gd name="connsiteX6-2429" fmla="*/ 9424946 w 12136146"/>
              <a:gd name="connsiteY6-2430" fmla="*/ 304627 h 2487727"/>
              <a:gd name="connsiteX7-2431" fmla="*/ 8016007 w 12136146"/>
              <a:gd name="connsiteY7-2432" fmla="*/ 8468 h 2487727"/>
              <a:gd name="connsiteX8-2433" fmla="*/ 6585721 w 12136146"/>
              <a:gd name="connsiteY8-2434" fmla="*/ 205621 h 2487727"/>
              <a:gd name="connsiteX9-2435" fmla="*/ 5251499 w 12136146"/>
              <a:gd name="connsiteY9-2436" fmla="*/ 8295 h 2487727"/>
              <a:gd name="connsiteX10-2437" fmla="*/ 3532276 w 12136146"/>
              <a:gd name="connsiteY10-2438" fmla="*/ 370232 h 2487727"/>
              <a:gd name="connsiteX11-2439" fmla="*/ 1793195 w 12136146"/>
              <a:gd name="connsiteY11-2440" fmla="*/ 317006 h 2487727"/>
              <a:gd name="connsiteX12-2441" fmla="*/ 0 w 12136146"/>
              <a:gd name="connsiteY12-2442" fmla="*/ 297509 h 2487727"/>
              <a:gd name="connsiteX13-2443" fmla="*/ 51508 w 12136146"/>
              <a:gd name="connsiteY13-2444" fmla="*/ 1977370 h 2487727"/>
              <a:gd name="connsiteX0-2445" fmla="*/ 51508 w 12222740"/>
              <a:gd name="connsiteY0-2446" fmla="*/ 1977370 h 2487727"/>
              <a:gd name="connsiteX1-2447" fmla="*/ 7615127 w 12222740"/>
              <a:gd name="connsiteY1-2448" fmla="*/ 2025898 h 2487727"/>
              <a:gd name="connsiteX2-2449" fmla="*/ 10694445 w 12222740"/>
              <a:gd name="connsiteY2-2450" fmla="*/ 2264488 h 2487727"/>
              <a:gd name="connsiteX3-2451" fmla="*/ 12047120 w 12222740"/>
              <a:gd name="connsiteY3-2452" fmla="*/ 2064013 h 2487727"/>
              <a:gd name="connsiteX4-2453" fmla="*/ 12066042 w 12222740"/>
              <a:gd name="connsiteY4-2454" fmla="*/ 149342 h 2487727"/>
              <a:gd name="connsiteX5-2455" fmla="*/ 10442677 w 12222740"/>
              <a:gd name="connsiteY5-2456" fmla="*/ 334 h 2487727"/>
              <a:gd name="connsiteX6-2457" fmla="*/ 9424946 w 12222740"/>
              <a:gd name="connsiteY6-2458" fmla="*/ 304627 h 2487727"/>
              <a:gd name="connsiteX7-2459" fmla="*/ 8016007 w 12222740"/>
              <a:gd name="connsiteY7-2460" fmla="*/ 8468 h 2487727"/>
              <a:gd name="connsiteX8-2461" fmla="*/ 6585721 w 12222740"/>
              <a:gd name="connsiteY8-2462" fmla="*/ 205621 h 2487727"/>
              <a:gd name="connsiteX9-2463" fmla="*/ 5251499 w 12222740"/>
              <a:gd name="connsiteY9-2464" fmla="*/ 8295 h 2487727"/>
              <a:gd name="connsiteX10-2465" fmla="*/ 3532276 w 12222740"/>
              <a:gd name="connsiteY10-2466" fmla="*/ 370232 h 2487727"/>
              <a:gd name="connsiteX11-2467" fmla="*/ 1793195 w 12222740"/>
              <a:gd name="connsiteY11-2468" fmla="*/ 317006 h 2487727"/>
              <a:gd name="connsiteX12-2469" fmla="*/ 0 w 12222740"/>
              <a:gd name="connsiteY12-2470" fmla="*/ 297509 h 2487727"/>
              <a:gd name="connsiteX13-2471" fmla="*/ 51508 w 12222740"/>
              <a:gd name="connsiteY13-2472" fmla="*/ 1977370 h 2487727"/>
              <a:gd name="connsiteX0-2473" fmla="*/ 51508 w 12222740"/>
              <a:gd name="connsiteY0-2474" fmla="*/ 1977370 h 2196677"/>
              <a:gd name="connsiteX1-2475" fmla="*/ 7615127 w 12222740"/>
              <a:gd name="connsiteY1-2476" fmla="*/ 2025898 h 2196677"/>
              <a:gd name="connsiteX2-2477" fmla="*/ 12047120 w 12222740"/>
              <a:gd name="connsiteY2-2478" fmla="*/ 2064013 h 2196677"/>
              <a:gd name="connsiteX3-2479" fmla="*/ 12066042 w 12222740"/>
              <a:gd name="connsiteY3-2480" fmla="*/ 149342 h 2196677"/>
              <a:gd name="connsiteX4-2481" fmla="*/ 10442677 w 12222740"/>
              <a:gd name="connsiteY4-2482" fmla="*/ 334 h 2196677"/>
              <a:gd name="connsiteX5-2483" fmla="*/ 9424946 w 12222740"/>
              <a:gd name="connsiteY5-2484" fmla="*/ 304627 h 2196677"/>
              <a:gd name="connsiteX6-2485" fmla="*/ 8016007 w 12222740"/>
              <a:gd name="connsiteY6-2486" fmla="*/ 8468 h 2196677"/>
              <a:gd name="connsiteX7-2487" fmla="*/ 6585721 w 12222740"/>
              <a:gd name="connsiteY7-2488" fmla="*/ 205621 h 2196677"/>
              <a:gd name="connsiteX8-2489" fmla="*/ 5251499 w 12222740"/>
              <a:gd name="connsiteY8-2490" fmla="*/ 8295 h 2196677"/>
              <a:gd name="connsiteX9-2491" fmla="*/ 3532276 w 12222740"/>
              <a:gd name="connsiteY9-2492" fmla="*/ 370232 h 2196677"/>
              <a:gd name="connsiteX10-2493" fmla="*/ 1793195 w 12222740"/>
              <a:gd name="connsiteY10-2494" fmla="*/ 317006 h 2196677"/>
              <a:gd name="connsiteX11-2495" fmla="*/ 0 w 12222740"/>
              <a:gd name="connsiteY11-2496" fmla="*/ 297509 h 2196677"/>
              <a:gd name="connsiteX12-2497" fmla="*/ 51508 w 12222740"/>
              <a:gd name="connsiteY12-2498" fmla="*/ 1977370 h 2196677"/>
              <a:gd name="connsiteX0-2499" fmla="*/ 51508 w 12222740"/>
              <a:gd name="connsiteY0-2500" fmla="*/ 1977370 h 2250532"/>
              <a:gd name="connsiteX1-2501" fmla="*/ 12047120 w 12222740"/>
              <a:gd name="connsiteY1-2502" fmla="*/ 2064013 h 2250532"/>
              <a:gd name="connsiteX2-2503" fmla="*/ 12066042 w 12222740"/>
              <a:gd name="connsiteY2-2504" fmla="*/ 149342 h 2250532"/>
              <a:gd name="connsiteX3-2505" fmla="*/ 10442677 w 12222740"/>
              <a:gd name="connsiteY3-2506" fmla="*/ 334 h 2250532"/>
              <a:gd name="connsiteX4-2507" fmla="*/ 9424946 w 12222740"/>
              <a:gd name="connsiteY4-2508" fmla="*/ 304627 h 2250532"/>
              <a:gd name="connsiteX5-2509" fmla="*/ 8016007 w 12222740"/>
              <a:gd name="connsiteY5-2510" fmla="*/ 8468 h 2250532"/>
              <a:gd name="connsiteX6-2511" fmla="*/ 6585721 w 12222740"/>
              <a:gd name="connsiteY6-2512" fmla="*/ 205621 h 2250532"/>
              <a:gd name="connsiteX7-2513" fmla="*/ 5251499 w 12222740"/>
              <a:gd name="connsiteY7-2514" fmla="*/ 8295 h 2250532"/>
              <a:gd name="connsiteX8-2515" fmla="*/ 3532276 w 12222740"/>
              <a:gd name="connsiteY8-2516" fmla="*/ 370232 h 2250532"/>
              <a:gd name="connsiteX9-2517" fmla="*/ 1793195 w 12222740"/>
              <a:gd name="connsiteY9-2518" fmla="*/ 317006 h 2250532"/>
              <a:gd name="connsiteX10-2519" fmla="*/ 0 w 12222740"/>
              <a:gd name="connsiteY10-2520" fmla="*/ 297509 h 2250532"/>
              <a:gd name="connsiteX11-2521" fmla="*/ 51508 w 12222740"/>
              <a:gd name="connsiteY11-2522" fmla="*/ 1977370 h 2250532"/>
              <a:gd name="connsiteX0-2523" fmla="*/ 0 w 12233041"/>
              <a:gd name="connsiteY0-2524" fmla="*/ 2052145 h 2282917"/>
              <a:gd name="connsiteX1-2525" fmla="*/ 12057421 w 12233041"/>
              <a:gd name="connsiteY1-2526" fmla="*/ 2064013 h 2282917"/>
              <a:gd name="connsiteX2-2527" fmla="*/ 12076343 w 12233041"/>
              <a:gd name="connsiteY2-2528" fmla="*/ 149342 h 2282917"/>
              <a:gd name="connsiteX3-2529" fmla="*/ 10452978 w 12233041"/>
              <a:gd name="connsiteY3-2530" fmla="*/ 334 h 2282917"/>
              <a:gd name="connsiteX4-2531" fmla="*/ 9435247 w 12233041"/>
              <a:gd name="connsiteY4-2532" fmla="*/ 304627 h 2282917"/>
              <a:gd name="connsiteX5-2533" fmla="*/ 8026308 w 12233041"/>
              <a:gd name="connsiteY5-2534" fmla="*/ 8468 h 2282917"/>
              <a:gd name="connsiteX6-2535" fmla="*/ 6596022 w 12233041"/>
              <a:gd name="connsiteY6-2536" fmla="*/ 205621 h 2282917"/>
              <a:gd name="connsiteX7-2537" fmla="*/ 5261800 w 12233041"/>
              <a:gd name="connsiteY7-2538" fmla="*/ 8295 h 2282917"/>
              <a:gd name="connsiteX8-2539" fmla="*/ 3542577 w 12233041"/>
              <a:gd name="connsiteY8-2540" fmla="*/ 370232 h 2282917"/>
              <a:gd name="connsiteX9-2541" fmla="*/ 1803496 w 12233041"/>
              <a:gd name="connsiteY9-2542" fmla="*/ 317006 h 2282917"/>
              <a:gd name="connsiteX10-2543" fmla="*/ 10301 w 12233041"/>
              <a:gd name="connsiteY10-2544" fmla="*/ 297509 h 2282917"/>
              <a:gd name="connsiteX11-2545" fmla="*/ 0 w 12233041"/>
              <a:gd name="connsiteY11-2546" fmla="*/ 2052145 h 2282917"/>
              <a:gd name="connsiteX0-2547" fmla="*/ 31822 w 12264863"/>
              <a:gd name="connsiteY0-2548" fmla="*/ 2052145 h 2282917"/>
              <a:gd name="connsiteX1-2549" fmla="*/ 12089243 w 12264863"/>
              <a:gd name="connsiteY1-2550" fmla="*/ 2064013 h 2282917"/>
              <a:gd name="connsiteX2-2551" fmla="*/ 12108165 w 12264863"/>
              <a:gd name="connsiteY2-2552" fmla="*/ 149342 h 2282917"/>
              <a:gd name="connsiteX3-2553" fmla="*/ 10484800 w 12264863"/>
              <a:gd name="connsiteY3-2554" fmla="*/ 334 h 2282917"/>
              <a:gd name="connsiteX4-2555" fmla="*/ 9467069 w 12264863"/>
              <a:gd name="connsiteY4-2556" fmla="*/ 304627 h 2282917"/>
              <a:gd name="connsiteX5-2557" fmla="*/ 8058130 w 12264863"/>
              <a:gd name="connsiteY5-2558" fmla="*/ 8468 h 2282917"/>
              <a:gd name="connsiteX6-2559" fmla="*/ 6627844 w 12264863"/>
              <a:gd name="connsiteY6-2560" fmla="*/ 205621 h 2282917"/>
              <a:gd name="connsiteX7-2561" fmla="*/ 5293622 w 12264863"/>
              <a:gd name="connsiteY7-2562" fmla="*/ 8295 h 2282917"/>
              <a:gd name="connsiteX8-2563" fmla="*/ 3574399 w 12264863"/>
              <a:gd name="connsiteY8-2564" fmla="*/ 370232 h 2282917"/>
              <a:gd name="connsiteX9-2565" fmla="*/ 1835318 w 12264863"/>
              <a:gd name="connsiteY9-2566" fmla="*/ 317006 h 2282917"/>
              <a:gd name="connsiteX10-2567" fmla="*/ 42123 w 12264863"/>
              <a:gd name="connsiteY10-2568" fmla="*/ 297509 h 2282917"/>
              <a:gd name="connsiteX11-2569" fmla="*/ 31822 w 12264863"/>
              <a:gd name="connsiteY11-2570" fmla="*/ 2052145 h 2282917"/>
              <a:gd name="connsiteX0-2571" fmla="*/ 69298 w 12302339"/>
              <a:gd name="connsiteY0-2572" fmla="*/ 2052145 h 2282917"/>
              <a:gd name="connsiteX1-2573" fmla="*/ 12126719 w 12302339"/>
              <a:gd name="connsiteY1-2574" fmla="*/ 2064013 h 2282917"/>
              <a:gd name="connsiteX2-2575" fmla="*/ 12145641 w 12302339"/>
              <a:gd name="connsiteY2-2576" fmla="*/ 149342 h 2282917"/>
              <a:gd name="connsiteX3-2577" fmla="*/ 10522276 w 12302339"/>
              <a:gd name="connsiteY3-2578" fmla="*/ 334 h 2282917"/>
              <a:gd name="connsiteX4-2579" fmla="*/ 9504545 w 12302339"/>
              <a:gd name="connsiteY4-2580" fmla="*/ 304627 h 2282917"/>
              <a:gd name="connsiteX5-2581" fmla="*/ 8095606 w 12302339"/>
              <a:gd name="connsiteY5-2582" fmla="*/ 8468 h 2282917"/>
              <a:gd name="connsiteX6-2583" fmla="*/ 6665320 w 12302339"/>
              <a:gd name="connsiteY6-2584" fmla="*/ 205621 h 2282917"/>
              <a:gd name="connsiteX7-2585" fmla="*/ 5331098 w 12302339"/>
              <a:gd name="connsiteY7-2586" fmla="*/ 8295 h 2282917"/>
              <a:gd name="connsiteX8-2587" fmla="*/ 3611875 w 12302339"/>
              <a:gd name="connsiteY8-2588" fmla="*/ 370232 h 2282917"/>
              <a:gd name="connsiteX9-2589" fmla="*/ 1872794 w 12302339"/>
              <a:gd name="connsiteY9-2590" fmla="*/ 317006 h 2282917"/>
              <a:gd name="connsiteX10-2591" fmla="*/ 79599 w 12302339"/>
              <a:gd name="connsiteY10-2592" fmla="*/ 297509 h 2282917"/>
              <a:gd name="connsiteX11-2593" fmla="*/ 69298 w 12302339"/>
              <a:gd name="connsiteY11-2594" fmla="*/ 2052145 h 2282917"/>
              <a:gd name="connsiteX0-2595" fmla="*/ 82108 w 12315149"/>
              <a:gd name="connsiteY0-2596" fmla="*/ 2052145 h 2282917"/>
              <a:gd name="connsiteX1-2597" fmla="*/ 12139529 w 12315149"/>
              <a:gd name="connsiteY1-2598" fmla="*/ 2064013 h 2282917"/>
              <a:gd name="connsiteX2-2599" fmla="*/ 12158451 w 12315149"/>
              <a:gd name="connsiteY2-2600" fmla="*/ 149342 h 2282917"/>
              <a:gd name="connsiteX3-2601" fmla="*/ 10535086 w 12315149"/>
              <a:gd name="connsiteY3-2602" fmla="*/ 334 h 2282917"/>
              <a:gd name="connsiteX4-2603" fmla="*/ 9517355 w 12315149"/>
              <a:gd name="connsiteY4-2604" fmla="*/ 304627 h 2282917"/>
              <a:gd name="connsiteX5-2605" fmla="*/ 8108416 w 12315149"/>
              <a:gd name="connsiteY5-2606" fmla="*/ 8468 h 2282917"/>
              <a:gd name="connsiteX6-2607" fmla="*/ 6678130 w 12315149"/>
              <a:gd name="connsiteY6-2608" fmla="*/ 205621 h 2282917"/>
              <a:gd name="connsiteX7-2609" fmla="*/ 5343908 w 12315149"/>
              <a:gd name="connsiteY7-2610" fmla="*/ 8295 h 2282917"/>
              <a:gd name="connsiteX8-2611" fmla="*/ 3624685 w 12315149"/>
              <a:gd name="connsiteY8-2612" fmla="*/ 370232 h 2282917"/>
              <a:gd name="connsiteX9-2613" fmla="*/ 1885604 w 12315149"/>
              <a:gd name="connsiteY9-2614" fmla="*/ 317006 h 2282917"/>
              <a:gd name="connsiteX10-2615" fmla="*/ 70550 w 12315149"/>
              <a:gd name="connsiteY10-2616" fmla="*/ 200544 h 2282917"/>
              <a:gd name="connsiteX11-2617" fmla="*/ 82108 w 12315149"/>
              <a:gd name="connsiteY11-2618" fmla="*/ 2052145 h 2282917"/>
              <a:gd name="connsiteX0-2619" fmla="*/ 82108 w 12315149"/>
              <a:gd name="connsiteY0-2620" fmla="*/ 2052145 h 2282917"/>
              <a:gd name="connsiteX1-2621" fmla="*/ 12139529 w 12315149"/>
              <a:gd name="connsiteY1-2622" fmla="*/ 2064013 h 2282917"/>
              <a:gd name="connsiteX2-2623" fmla="*/ 12158451 w 12315149"/>
              <a:gd name="connsiteY2-2624" fmla="*/ 149342 h 2282917"/>
              <a:gd name="connsiteX3-2625" fmla="*/ 10535086 w 12315149"/>
              <a:gd name="connsiteY3-2626" fmla="*/ 334 h 2282917"/>
              <a:gd name="connsiteX4-2627" fmla="*/ 9517355 w 12315149"/>
              <a:gd name="connsiteY4-2628" fmla="*/ 304627 h 2282917"/>
              <a:gd name="connsiteX5-2629" fmla="*/ 8108416 w 12315149"/>
              <a:gd name="connsiteY5-2630" fmla="*/ 8468 h 2282917"/>
              <a:gd name="connsiteX6-2631" fmla="*/ 6678130 w 12315149"/>
              <a:gd name="connsiteY6-2632" fmla="*/ 205621 h 2282917"/>
              <a:gd name="connsiteX7-2633" fmla="*/ 5343908 w 12315149"/>
              <a:gd name="connsiteY7-2634" fmla="*/ 8295 h 2282917"/>
              <a:gd name="connsiteX8-2635" fmla="*/ 3624685 w 12315149"/>
              <a:gd name="connsiteY8-2636" fmla="*/ 370232 h 2282917"/>
              <a:gd name="connsiteX9-2637" fmla="*/ 1885604 w 12315149"/>
              <a:gd name="connsiteY9-2638" fmla="*/ 317006 h 2282917"/>
              <a:gd name="connsiteX10-2639" fmla="*/ 70550 w 12315149"/>
              <a:gd name="connsiteY10-2640" fmla="*/ 200544 h 2282917"/>
              <a:gd name="connsiteX11-2641" fmla="*/ 82108 w 12315149"/>
              <a:gd name="connsiteY11-2642" fmla="*/ 2052145 h 2282917"/>
              <a:gd name="connsiteX0-2643" fmla="*/ 96427 w 12329468"/>
              <a:gd name="connsiteY0-2644" fmla="*/ 2052145 h 2282917"/>
              <a:gd name="connsiteX1-2645" fmla="*/ 12153848 w 12329468"/>
              <a:gd name="connsiteY1-2646" fmla="*/ 2064013 h 2282917"/>
              <a:gd name="connsiteX2-2647" fmla="*/ 12172770 w 12329468"/>
              <a:gd name="connsiteY2-2648" fmla="*/ 149342 h 2282917"/>
              <a:gd name="connsiteX3-2649" fmla="*/ 10549405 w 12329468"/>
              <a:gd name="connsiteY3-2650" fmla="*/ 334 h 2282917"/>
              <a:gd name="connsiteX4-2651" fmla="*/ 9531674 w 12329468"/>
              <a:gd name="connsiteY4-2652" fmla="*/ 304627 h 2282917"/>
              <a:gd name="connsiteX5-2653" fmla="*/ 8122735 w 12329468"/>
              <a:gd name="connsiteY5-2654" fmla="*/ 8468 h 2282917"/>
              <a:gd name="connsiteX6-2655" fmla="*/ 6692449 w 12329468"/>
              <a:gd name="connsiteY6-2656" fmla="*/ 205621 h 2282917"/>
              <a:gd name="connsiteX7-2657" fmla="*/ 5358227 w 12329468"/>
              <a:gd name="connsiteY7-2658" fmla="*/ 8295 h 2282917"/>
              <a:gd name="connsiteX8-2659" fmla="*/ 3639004 w 12329468"/>
              <a:gd name="connsiteY8-2660" fmla="*/ 370232 h 2282917"/>
              <a:gd name="connsiteX9-2661" fmla="*/ 1899923 w 12329468"/>
              <a:gd name="connsiteY9-2662" fmla="*/ 317006 h 2282917"/>
              <a:gd name="connsiteX10-2663" fmla="*/ 63010 w 12329468"/>
              <a:gd name="connsiteY10-2664" fmla="*/ 103580 h 2282917"/>
              <a:gd name="connsiteX11-2665" fmla="*/ 96427 w 12329468"/>
              <a:gd name="connsiteY11-2666" fmla="*/ 2052145 h 2282917"/>
              <a:gd name="connsiteX0-2667" fmla="*/ 96427 w 12329468"/>
              <a:gd name="connsiteY0-2668" fmla="*/ 2056133 h 2286905"/>
              <a:gd name="connsiteX1-2669" fmla="*/ 12153848 w 12329468"/>
              <a:gd name="connsiteY1-2670" fmla="*/ 2068001 h 2286905"/>
              <a:gd name="connsiteX2-2671" fmla="*/ 12172770 w 12329468"/>
              <a:gd name="connsiteY2-2672" fmla="*/ 153330 h 2286905"/>
              <a:gd name="connsiteX3-2673" fmla="*/ 10549405 w 12329468"/>
              <a:gd name="connsiteY3-2674" fmla="*/ 4322 h 2286905"/>
              <a:gd name="connsiteX4-2675" fmla="*/ 9531674 w 12329468"/>
              <a:gd name="connsiteY4-2676" fmla="*/ 308615 h 2286905"/>
              <a:gd name="connsiteX5-2677" fmla="*/ 8122735 w 12329468"/>
              <a:gd name="connsiteY5-2678" fmla="*/ 12456 h 2286905"/>
              <a:gd name="connsiteX6-2679" fmla="*/ 6692449 w 12329468"/>
              <a:gd name="connsiteY6-2680" fmla="*/ 209609 h 2286905"/>
              <a:gd name="connsiteX7-2681" fmla="*/ 5358227 w 12329468"/>
              <a:gd name="connsiteY7-2682" fmla="*/ 12283 h 2286905"/>
              <a:gd name="connsiteX8-2683" fmla="*/ 3639004 w 12329468"/>
              <a:gd name="connsiteY8-2684" fmla="*/ 374220 h 2286905"/>
              <a:gd name="connsiteX9-2685" fmla="*/ 1834344 w 12329468"/>
              <a:gd name="connsiteY9-2686" fmla="*/ 21285 h 2286905"/>
              <a:gd name="connsiteX10-2687" fmla="*/ 63010 w 12329468"/>
              <a:gd name="connsiteY10-2688" fmla="*/ 107568 h 2286905"/>
              <a:gd name="connsiteX11-2689" fmla="*/ 96427 w 12329468"/>
              <a:gd name="connsiteY11-2690" fmla="*/ 2056133 h 2286905"/>
              <a:gd name="connsiteX0-2691" fmla="*/ 96427 w 12329468"/>
              <a:gd name="connsiteY0-2692" fmla="*/ 2056133 h 2286905"/>
              <a:gd name="connsiteX1-2693" fmla="*/ 12153848 w 12329468"/>
              <a:gd name="connsiteY1-2694" fmla="*/ 2068001 h 2286905"/>
              <a:gd name="connsiteX2-2695" fmla="*/ 12172770 w 12329468"/>
              <a:gd name="connsiteY2-2696" fmla="*/ 153330 h 2286905"/>
              <a:gd name="connsiteX3-2697" fmla="*/ 10549405 w 12329468"/>
              <a:gd name="connsiteY3-2698" fmla="*/ 4322 h 2286905"/>
              <a:gd name="connsiteX4-2699" fmla="*/ 9531674 w 12329468"/>
              <a:gd name="connsiteY4-2700" fmla="*/ 308615 h 2286905"/>
              <a:gd name="connsiteX5-2701" fmla="*/ 8122735 w 12329468"/>
              <a:gd name="connsiteY5-2702" fmla="*/ 12456 h 2286905"/>
              <a:gd name="connsiteX6-2703" fmla="*/ 6692449 w 12329468"/>
              <a:gd name="connsiteY6-2704" fmla="*/ 209609 h 2286905"/>
              <a:gd name="connsiteX7-2705" fmla="*/ 5358227 w 12329468"/>
              <a:gd name="connsiteY7-2706" fmla="*/ 12283 h 2286905"/>
              <a:gd name="connsiteX8-2707" fmla="*/ 3639004 w 12329468"/>
              <a:gd name="connsiteY8-2708" fmla="*/ 374220 h 2286905"/>
              <a:gd name="connsiteX9-2709" fmla="*/ 1834344 w 12329468"/>
              <a:gd name="connsiteY9-2710" fmla="*/ 21285 h 2286905"/>
              <a:gd name="connsiteX10-2711" fmla="*/ 63010 w 12329468"/>
              <a:gd name="connsiteY10-2712" fmla="*/ 107568 h 2286905"/>
              <a:gd name="connsiteX11-2713" fmla="*/ 96427 w 12329468"/>
              <a:gd name="connsiteY11-2714" fmla="*/ 2056133 h 2286905"/>
              <a:gd name="connsiteX0-2715" fmla="*/ 96427 w 12329468"/>
              <a:gd name="connsiteY0-2716" fmla="*/ 2056133 h 2286905"/>
              <a:gd name="connsiteX1-2717" fmla="*/ 12153848 w 12329468"/>
              <a:gd name="connsiteY1-2718" fmla="*/ 2068001 h 2286905"/>
              <a:gd name="connsiteX2-2719" fmla="*/ 12172770 w 12329468"/>
              <a:gd name="connsiteY2-2720" fmla="*/ 153330 h 2286905"/>
              <a:gd name="connsiteX3-2721" fmla="*/ 10549405 w 12329468"/>
              <a:gd name="connsiteY3-2722" fmla="*/ 4322 h 2286905"/>
              <a:gd name="connsiteX4-2723" fmla="*/ 9531674 w 12329468"/>
              <a:gd name="connsiteY4-2724" fmla="*/ 308615 h 2286905"/>
              <a:gd name="connsiteX5-2725" fmla="*/ 8122735 w 12329468"/>
              <a:gd name="connsiteY5-2726" fmla="*/ 12456 h 2286905"/>
              <a:gd name="connsiteX6-2727" fmla="*/ 6692449 w 12329468"/>
              <a:gd name="connsiteY6-2728" fmla="*/ 209609 h 2286905"/>
              <a:gd name="connsiteX7-2729" fmla="*/ 5358227 w 12329468"/>
              <a:gd name="connsiteY7-2730" fmla="*/ 12283 h 2286905"/>
              <a:gd name="connsiteX8-2731" fmla="*/ 3639004 w 12329468"/>
              <a:gd name="connsiteY8-2732" fmla="*/ 374220 h 2286905"/>
              <a:gd name="connsiteX9-2733" fmla="*/ 1834344 w 12329468"/>
              <a:gd name="connsiteY9-2734" fmla="*/ 21285 h 2286905"/>
              <a:gd name="connsiteX10-2735" fmla="*/ 63010 w 12329468"/>
              <a:gd name="connsiteY10-2736" fmla="*/ 107568 h 2286905"/>
              <a:gd name="connsiteX11-2737" fmla="*/ 96427 w 12329468"/>
              <a:gd name="connsiteY11-2738" fmla="*/ 2056133 h 2286905"/>
              <a:gd name="connsiteX0-2739" fmla="*/ 96427 w 12329468"/>
              <a:gd name="connsiteY0-2740" fmla="*/ 2052145 h 2282917"/>
              <a:gd name="connsiteX1-2741" fmla="*/ 12153848 w 12329468"/>
              <a:gd name="connsiteY1-2742" fmla="*/ 2064013 h 2282917"/>
              <a:gd name="connsiteX2-2743" fmla="*/ 12172770 w 12329468"/>
              <a:gd name="connsiteY2-2744" fmla="*/ 149342 h 2282917"/>
              <a:gd name="connsiteX3-2745" fmla="*/ 10549405 w 12329468"/>
              <a:gd name="connsiteY3-2746" fmla="*/ 334 h 2282917"/>
              <a:gd name="connsiteX4-2747" fmla="*/ 9531674 w 12329468"/>
              <a:gd name="connsiteY4-2748" fmla="*/ 304627 h 2282917"/>
              <a:gd name="connsiteX5-2749" fmla="*/ 8122735 w 12329468"/>
              <a:gd name="connsiteY5-2750" fmla="*/ 8468 h 2282917"/>
              <a:gd name="connsiteX6-2751" fmla="*/ 6692449 w 12329468"/>
              <a:gd name="connsiteY6-2752" fmla="*/ 205621 h 2282917"/>
              <a:gd name="connsiteX7-2753" fmla="*/ 5358227 w 12329468"/>
              <a:gd name="connsiteY7-2754" fmla="*/ 8295 h 2282917"/>
              <a:gd name="connsiteX8-2755" fmla="*/ 3639004 w 12329468"/>
              <a:gd name="connsiteY8-2756" fmla="*/ 370232 h 2282917"/>
              <a:gd name="connsiteX9-2757" fmla="*/ 1834344 w 12329468"/>
              <a:gd name="connsiteY9-2758" fmla="*/ 17297 h 2282917"/>
              <a:gd name="connsiteX10-2759" fmla="*/ 63010 w 12329468"/>
              <a:gd name="connsiteY10-2760" fmla="*/ 103580 h 2282917"/>
              <a:gd name="connsiteX11-2761" fmla="*/ 96427 w 12329468"/>
              <a:gd name="connsiteY11-2762" fmla="*/ 2052145 h 2282917"/>
              <a:gd name="connsiteX0-2763" fmla="*/ 96427 w 12329468"/>
              <a:gd name="connsiteY0-2764" fmla="*/ 2052145 h 2282917"/>
              <a:gd name="connsiteX1-2765" fmla="*/ 12153848 w 12329468"/>
              <a:gd name="connsiteY1-2766" fmla="*/ 2064013 h 2282917"/>
              <a:gd name="connsiteX2-2767" fmla="*/ 12172770 w 12329468"/>
              <a:gd name="connsiteY2-2768" fmla="*/ 149342 h 2282917"/>
              <a:gd name="connsiteX3-2769" fmla="*/ 10549405 w 12329468"/>
              <a:gd name="connsiteY3-2770" fmla="*/ 334 h 2282917"/>
              <a:gd name="connsiteX4-2771" fmla="*/ 9531674 w 12329468"/>
              <a:gd name="connsiteY4-2772" fmla="*/ 304627 h 2282917"/>
              <a:gd name="connsiteX5-2773" fmla="*/ 8122735 w 12329468"/>
              <a:gd name="connsiteY5-2774" fmla="*/ 8468 h 2282917"/>
              <a:gd name="connsiteX6-2775" fmla="*/ 6692449 w 12329468"/>
              <a:gd name="connsiteY6-2776" fmla="*/ 205621 h 2282917"/>
              <a:gd name="connsiteX7-2777" fmla="*/ 5358227 w 12329468"/>
              <a:gd name="connsiteY7-2778" fmla="*/ 8295 h 2282917"/>
              <a:gd name="connsiteX8-2779" fmla="*/ 3639004 w 12329468"/>
              <a:gd name="connsiteY8-2780" fmla="*/ 370232 h 2282917"/>
              <a:gd name="connsiteX9-2781" fmla="*/ 1834344 w 12329468"/>
              <a:gd name="connsiteY9-2782" fmla="*/ 17297 h 2282917"/>
              <a:gd name="connsiteX10-2783" fmla="*/ 63010 w 12329468"/>
              <a:gd name="connsiteY10-2784" fmla="*/ 103580 h 2282917"/>
              <a:gd name="connsiteX11-2785" fmla="*/ 96427 w 12329468"/>
              <a:gd name="connsiteY11-2786" fmla="*/ 2052145 h 2282917"/>
              <a:gd name="connsiteX0-2787" fmla="*/ 96427 w 12329468"/>
              <a:gd name="connsiteY0-2788" fmla="*/ 2052145 h 2282917"/>
              <a:gd name="connsiteX1-2789" fmla="*/ 12153848 w 12329468"/>
              <a:gd name="connsiteY1-2790" fmla="*/ 2064013 h 2282917"/>
              <a:gd name="connsiteX2-2791" fmla="*/ 12172770 w 12329468"/>
              <a:gd name="connsiteY2-2792" fmla="*/ 149342 h 2282917"/>
              <a:gd name="connsiteX3-2793" fmla="*/ 10549405 w 12329468"/>
              <a:gd name="connsiteY3-2794" fmla="*/ 334 h 2282917"/>
              <a:gd name="connsiteX4-2795" fmla="*/ 9531674 w 12329468"/>
              <a:gd name="connsiteY4-2796" fmla="*/ 304627 h 2282917"/>
              <a:gd name="connsiteX5-2797" fmla="*/ 8122735 w 12329468"/>
              <a:gd name="connsiteY5-2798" fmla="*/ 8468 h 2282917"/>
              <a:gd name="connsiteX6-2799" fmla="*/ 6692449 w 12329468"/>
              <a:gd name="connsiteY6-2800" fmla="*/ 205621 h 2282917"/>
              <a:gd name="connsiteX7-2801" fmla="*/ 5358227 w 12329468"/>
              <a:gd name="connsiteY7-2802" fmla="*/ 8295 h 2282917"/>
              <a:gd name="connsiteX8-2803" fmla="*/ 2873922 w 12329468"/>
              <a:gd name="connsiteY8-2804" fmla="*/ 334973 h 2282917"/>
              <a:gd name="connsiteX9-2805" fmla="*/ 1834344 w 12329468"/>
              <a:gd name="connsiteY9-2806" fmla="*/ 17297 h 2282917"/>
              <a:gd name="connsiteX10-2807" fmla="*/ 63010 w 12329468"/>
              <a:gd name="connsiteY10-2808" fmla="*/ 103580 h 2282917"/>
              <a:gd name="connsiteX11-2809" fmla="*/ 96427 w 12329468"/>
              <a:gd name="connsiteY11-2810" fmla="*/ 2052145 h 2282917"/>
              <a:gd name="connsiteX0-2811" fmla="*/ 96427 w 12329468"/>
              <a:gd name="connsiteY0-2812" fmla="*/ 2052145 h 2282917"/>
              <a:gd name="connsiteX1-2813" fmla="*/ 12153848 w 12329468"/>
              <a:gd name="connsiteY1-2814" fmla="*/ 2064013 h 2282917"/>
              <a:gd name="connsiteX2-2815" fmla="*/ 12172770 w 12329468"/>
              <a:gd name="connsiteY2-2816" fmla="*/ 149342 h 2282917"/>
              <a:gd name="connsiteX3-2817" fmla="*/ 10549405 w 12329468"/>
              <a:gd name="connsiteY3-2818" fmla="*/ 334 h 2282917"/>
              <a:gd name="connsiteX4-2819" fmla="*/ 9531674 w 12329468"/>
              <a:gd name="connsiteY4-2820" fmla="*/ 304627 h 2282917"/>
              <a:gd name="connsiteX5-2821" fmla="*/ 8122735 w 12329468"/>
              <a:gd name="connsiteY5-2822" fmla="*/ 8468 h 2282917"/>
              <a:gd name="connsiteX6-2823" fmla="*/ 6692449 w 12329468"/>
              <a:gd name="connsiteY6-2824" fmla="*/ 205621 h 2282917"/>
              <a:gd name="connsiteX7-2825" fmla="*/ 5358227 w 12329468"/>
              <a:gd name="connsiteY7-2826" fmla="*/ 8295 h 2282917"/>
              <a:gd name="connsiteX8-2827" fmla="*/ 2873922 w 12329468"/>
              <a:gd name="connsiteY8-2828" fmla="*/ 334973 h 2282917"/>
              <a:gd name="connsiteX9-2829" fmla="*/ 1834344 w 12329468"/>
              <a:gd name="connsiteY9-2830" fmla="*/ 17297 h 2282917"/>
              <a:gd name="connsiteX10-2831" fmla="*/ 63010 w 12329468"/>
              <a:gd name="connsiteY10-2832" fmla="*/ 103580 h 2282917"/>
              <a:gd name="connsiteX11-2833" fmla="*/ 96427 w 12329468"/>
              <a:gd name="connsiteY11-2834" fmla="*/ 2052145 h 2282917"/>
              <a:gd name="connsiteX0-2835" fmla="*/ 96427 w 12329468"/>
              <a:gd name="connsiteY0-2836" fmla="*/ 2052145 h 2282917"/>
              <a:gd name="connsiteX1-2837" fmla="*/ 12153848 w 12329468"/>
              <a:gd name="connsiteY1-2838" fmla="*/ 2064013 h 2282917"/>
              <a:gd name="connsiteX2-2839" fmla="*/ 12172770 w 12329468"/>
              <a:gd name="connsiteY2-2840" fmla="*/ 149342 h 2282917"/>
              <a:gd name="connsiteX3-2841" fmla="*/ 10549405 w 12329468"/>
              <a:gd name="connsiteY3-2842" fmla="*/ 334 h 2282917"/>
              <a:gd name="connsiteX4-2843" fmla="*/ 9531674 w 12329468"/>
              <a:gd name="connsiteY4-2844" fmla="*/ 304627 h 2282917"/>
              <a:gd name="connsiteX5-2845" fmla="*/ 8122735 w 12329468"/>
              <a:gd name="connsiteY5-2846" fmla="*/ 8468 h 2282917"/>
              <a:gd name="connsiteX6-2847" fmla="*/ 6692449 w 12329468"/>
              <a:gd name="connsiteY6-2848" fmla="*/ 205621 h 2282917"/>
              <a:gd name="connsiteX7-2849" fmla="*/ 5358227 w 12329468"/>
              <a:gd name="connsiteY7-2850" fmla="*/ 8295 h 2282917"/>
              <a:gd name="connsiteX8-2851" fmla="*/ 2873922 w 12329468"/>
              <a:gd name="connsiteY8-2852" fmla="*/ 334973 h 2282917"/>
              <a:gd name="connsiteX9-2853" fmla="*/ 1834344 w 12329468"/>
              <a:gd name="connsiteY9-2854" fmla="*/ 17297 h 2282917"/>
              <a:gd name="connsiteX10-2855" fmla="*/ 63010 w 12329468"/>
              <a:gd name="connsiteY10-2856" fmla="*/ 103580 h 2282917"/>
              <a:gd name="connsiteX11-2857" fmla="*/ 96427 w 12329468"/>
              <a:gd name="connsiteY11-2858" fmla="*/ 2052145 h 2282917"/>
              <a:gd name="connsiteX0-2859" fmla="*/ 96427 w 12329468"/>
              <a:gd name="connsiteY0-2860" fmla="*/ 2052145 h 2282917"/>
              <a:gd name="connsiteX1-2861" fmla="*/ 12153848 w 12329468"/>
              <a:gd name="connsiteY1-2862" fmla="*/ 2064013 h 2282917"/>
              <a:gd name="connsiteX2-2863" fmla="*/ 12172770 w 12329468"/>
              <a:gd name="connsiteY2-2864" fmla="*/ 149342 h 2282917"/>
              <a:gd name="connsiteX3-2865" fmla="*/ 10549405 w 12329468"/>
              <a:gd name="connsiteY3-2866" fmla="*/ 334 h 2282917"/>
              <a:gd name="connsiteX4-2867" fmla="*/ 9531674 w 12329468"/>
              <a:gd name="connsiteY4-2868" fmla="*/ 304627 h 2282917"/>
              <a:gd name="connsiteX5-2869" fmla="*/ 8122735 w 12329468"/>
              <a:gd name="connsiteY5-2870" fmla="*/ 8468 h 2282917"/>
              <a:gd name="connsiteX6-2871" fmla="*/ 6692449 w 12329468"/>
              <a:gd name="connsiteY6-2872" fmla="*/ 205621 h 2282917"/>
              <a:gd name="connsiteX7-2873" fmla="*/ 5358227 w 12329468"/>
              <a:gd name="connsiteY7-2874" fmla="*/ 8295 h 2282917"/>
              <a:gd name="connsiteX8-2875" fmla="*/ 2895783 w 12329468"/>
              <a:gd name="connsiteY8-2876" fmla="*/ 352604 h 2282917"/>
              <a:gd name="connsiteX9-2877" fmla="*/ 1834344 w 12329468"/>
              <a:gd name="connsiteY9-2878" fmla="*/ 17297 h 2282917"/>
              <a:gd name="connsiteX10-2879" fmla="*/ 63010 w 12329468"/>
              <a:gd name="connsiteY10-2880" fmla="*/ 103580 h 2282917"/>
              <a:gd name="connsiteX11-2881" fmla="*/ 96427 w 12329468"/>
              <a:gd name="connsiteY11-2882" fmla="*/ 2052145 h 2282917"/>
              <a:gd name="connsiteX0-2883" fmla="*/ 96427 w 12329468"/>
              <a:gd name="connsiteY0-2884" fmla="*/ 2058208 h 2288980"/>
              <a:gd name="connsiteX1-2885" fmla="*/ 12153848 w 12329468"/>
              <a:gd name="connsiteY1-2886" fmla="*/ 2070076 h 2288980"/>
              <a:gd name="connsiteX2-2887" fmla="*/ 12172770 w 12329468"/>
              <a:gd name="connsiteY2-2888" fmla="*/ 155405 h 2288980"/>
              <a:gd name="connsiteX3-2889" fmla="*/ 10549405 w 12329468"/>
              <a:gd name="connsiteY3-2890" fmla="*/ 6397 h 2288980"/>
              <a:gd name="connsiteX4-2891" fmla="*/ 9531674 w 12329468"/>
              <a:gd name="connsiteY4-2892" fmla="*/ 310690 h 2288980"/>
              <a:gd name="connsiteX5-2893" fmla="*/ 8122735 w 12329468"/>
              <a:gd name="connsiteY5-2894" fmla="*/ 14531 h 2288980"/>
              <a:gd name="connsiteX6-2895" fmla="*/ 6692449 w 12329468"/>
              <a:gd name="connsiteY6-2896" fmla="*/ 211684 h 2288980"/>
              <a:gd name="connsiteX7-2897" fmla="*/ 5358227 w 12329468"/>
              <a:gd name="connsiteY7-2898" fmla="*/ 14358 h 2288980"/>
              <a:gd name="connsiteX8-2899" fmla="*/ 2895783 w 12329468"/>
              <a:gd name="connsiteY8-2900" fmla="*/ 358667 h 2288980"/>
              <a:gd name="connsiteX9-2901" fmla="*/ 1834344 w 12329468"/>
              <a:gd name="connsiteY9-2902" fmla="*/ 23360 h 2288980"/>
              <a:gd name="connsiteX10-2903" fmla="*/ 63010 w 12329468"/>
              <a:gd name="connsiteY10-2904" fmla="*/ 109643 h 2288980"/>
              <a:gd name="connsiteX11-2905" fmla="*/ 96427 w 12329468"/>
              <a:gd name="connsiteY11-2906" fmla="*/ 2058208 h 2288980"/>
              <a:gd name="connsiteX0-2907" fmla="*/ 96427 w 12329468"/>
              <a:gd name="connsiteY0-2908" fmla="*/ 2058208 h 2288980"/>
              <a:gd name="connsiteX1-2909" fmla="*/ 12153848 w 12329468"/>
              <a:gd name="connsiteY1-2910" fmla="*/ 2070076 h 2288980"/>
              <a:gd name="connsiteX2-2911" fmla="*/ 12172770 w 12329468"/>
              <a:gd name="connsiteY2-2912" fmla="*/ 155405 h 2288980"/>
              <a:gd name="connsiteX3-2913" fmla="*/ 10549405 w 12329468"/>
              <a:gd name="connsiteY3-2914" fmla="*/ 6397 h 2288980"/>
              <a:gd name="connsiteX4-2915" fmla="*/ 9531674 w 12329468"/>
              <a:gd name="connsiteY4-2916" fmla="*/ 310690 h 2288980"/>
              <a:gd name="connsiteX5-2917" fmla="*/ 8439698 w 12329468"/>
              <a:gd name="connsiteY5-2918" fmla="*/ 420019 h 2288980"/>
              <a:gd name="connsiteX6-2919" fmla="*/ 6692449 w 12329468"/>
              <a:gd name="connsiteY6-2920" fmla="*/ 211684 h 2288980"/>
              <a:gd name="connsiteX7-2921" fmla="*/ 5358227 w 12329468"/>
              <a:gd name="connsiteY7-2922" fmla="*/ 14358 h 2288980"/>
              <a:gd name="connsiteX8-2923" fmla="*/ 2895783 w 12329468"/>
              <a:gd name="connsiteY8-2924" fmla="*/ 358667 h 2288980"/>
              <a:gd name="connsiteX9-2925" fmla="*/ 1834344 w 12329468"/>
              <a:gd name="connsiteY9-2926" fmla="*/ 23360 h 2288980"/>
              <a:gd name="connsiteX10-2927" fmla="*/ 63010 w 12329468"/>
              <a:gd name="connsiteY10-2928" fmla="*/ 109643 h 2288980"/>
              <a:gd name="connsiteX11-2929" fmla="*/ 96427 w 12329468"/>
              <a:gd name="connsiteY11-2930" fmla="*/ 2058208 h 2288980"/>
              <a:gd name="connsiteX0-2931" fmla="*/ 96427 w 12329468"/>
              <a:gd name="connsiteY0-2932" fmla="*/ 2058208 h 2288980"/>
              <a:gd name="connsiteX1-2933" fmla="*/ 12153848 w 12329468"/>
              <a:gd name="connsiteY1-2934" fmla="*/ 2070076 h 2288980"/>
              <a:gd name="connsiteX2-2935" fmla="*/ 12172770 w 12329468"/>
              <a:gd name="connsiteY2-2936" fmla="*/ 155405 h 2288980"/>
              <a:gd name="connsiteX3-2937" fmla="*/ 10549405 w 12329468"/>
              <a:gd name="connsiteY3-2938" fmla="*/ 6397 h 2288980"/>
              <a:gd name="connsiteX4-2939" fmla="*/ 9356798 w 12329468"/>
              <a:gd name="connsiteY4-2940" fmla="*/ 222541 h 2288980"/>
              <a:gd name="connsiteX5-2941" fmla="*/ 8439698 w 12329468"/>
              <a:gd name="connsiteY5-2942" fmla="*/ 420019 h 2288980"/>
              <a:gd name="connsiteX6-2943" fmla="*/ 6692449 w 12329468"/>
              <a:gd name="connsiteY6-2944" fmla="*/ 211684 h 2288980"/>
              <a:gd name="connsiteX7-2945" fmla="*/ 5358227 w 12329468"/>
              <a:gd name="connsiteY7-2946" fmla="*/ 14358 h 2288980"/>
              <a:gd name="connsiteX8-2947" fmla="*/ 2895783 w 12329468"/>
              <a:gd name="connsiteY8-2948" fmla="*/ 358667 h 2288980"/>
              <a:gd name="connsiteX9-2949" fmla="*/ 1834344 w 12329468"/>
              <a:gd name="connsiteY9-2950" fmla="*/ 23360 h 2288980"/>
              <a:gd name="connsiteX10-2951" fmla="*/ 63010 w 12329468"/>
              <a:gd name="connsiteY10-2952" fmla="*/ 109643 h 2288980"/>
              <a:gd name="connsiteX11-2953" fmla="*/ 96427 w 12329468"/>
              <a:gd name="connsiteY11-2954" fmla="*/ 2058208 h 2288980"/>
              <a:gd name="connsiteX0-2955" fmla="*/ 96427 w 12329468"/>
              <a:gd name="connsiteY0-2956" fmla="*/ 2058208 h 2288980"/>
              <a:gd name="connsiteX1-2957" fmla="*/ 12153848 w 12329468"/>
              <a:gd name="connsiteY1-2958" fmla="*/ 2070076 h 2288980"/>
              <a:gd name="connsiteX2-2959" fmla="*/ 12172770 w 12329468"/>
              <a:gd name="connsiteY2-2960" fmla="*/ 155405 h 2288980"/>
              <a:gd name="connsiteX3-2961" fmla="*/ 10614983 w 12329468"/>
              <a:gd name="connsiteY3-2962" fmla="*/ 314921 h 2288980"/>
              <a:gd name="connsiteX4-2963" fmla="*/ 9356798 w 12329468"/>
              <a:gd name="connsiteY4-2964" fmla="*/ 222541 h 2288980"/>
              <a:gd name="connsiteX5-2965" fmla="*/ 8439698 w 12329468"/>
              <a:gd name="connsiteY5-2966" fmla="*/ 420019 h 2288980"/>
              <a:gd name="connsiteX6-2967" fmla="*/ 6692449 w 12329468"/>
              <a:gd name="connsiteY6-2968" fmla="*/ 211684 h 2288980"/>
              <a:gd name="connsiteX7-2969" fmla="*/ 5358227 w 12329468"/>
              <a:gd name="connsiteY7-2970" fmla="*/ 14358 h 2288980"/>
              <a:gd name="connsiteX8-2971" fmla="*/ 2895783 w 12329468"/>
              <a:gd name="connsiteY8-2972" fmla="*/ 358667 h 2288980"/>
              <a:gd name="connsiteX9-2973" fmla="*/ 1834344 w 12329468"/>
              <a:gd name="connsiteY9-2974" fmla="*/ 23360 h 2288980"/>
              <a:gd name="connsiteX10-2975" fmla="*/ 63010 w 12329468"/>
              <a:gd name="connsiteY10-2976" fmla="*/ 109643 h 2288980"/>
              <a:gd name="connsiteX11-2977" fmla="*/ 96427 w 12329468"/>
              <a:gd name="connsiteY11-2978" fmla="*/ 2058208 h 2288980"/>
              <a:gd name="connsiteX0-2979" fmla="*/ 96427 w 12329468"/>
              <a:gd name="connsiteY0-2980" fmla="*/ 2058208 h 2288980"/>
              <a:gd name="connsiteX1-2981" fmla="*/ 12153848 w 12329468"/>
              <a:gd name="connsiteY1-2982" fmla="*/ 2070076 h 2288980"/>
              <a:gd name="connsiteX2-2983" fmla="*/ 12172770 w 12329468"/>
              <a:gd name="connsiteY2-2984" fmla="*/ 155405 h 2288980"/>
              <a:gd name="connsiteX3-2985" fmla="*/ 10614983 w 12329468"/>
              <a:gd name="connsiteY3-2986" fmla="*/ 314921 h 2288980"/>
              <a:gd name="connsiteX4-2987" fmla="*/ 9356798 w 12329468"/>
              <a:gd name="connsiteY4-2988" fmla="*/ 222541 h 2288980"/>
              <a:gd name="connsiteX5-2989" fmla="*/ 8439698 w 12329468"/>
              <a:gd name="connsiteY5-2990" fmla="*/ 420019 h 2288980"/>
              <a:gd name="connsiteX6-2991" fmla="*/ 6692449 w 12329468"/>
              <a:gd name="connsiteY6-2992" fmla="*/ 211684 h 2288980"/>
              <a:gd name="connsiteX7-2993" fmla="*/ 5358227 w 12329468"/>
              <a:gd name="connsiteY7-2994" fmla="*/ 14358 h 2288980"/>
              <a:gd name="connsiteX8-2995" fmla="*/ 2895783 w 12329468"/>
              <a:gd name="connsiteY8-2996" fmla="*/ 358667 h 2288980"/>
              <a:gd name="connsiteX9-2997" fmla="*/ 1834344 w 12329468"/>
              <a:gd name="connsiteY9-2998" fmla="*/ 23360 h 2288980"/>
              <a:gd name="connsiteX10-2999" fmla="*/ 63010 w 12329468"/>
              <a:gd name="connsiteY10-3000" fmla="*/ 109643 h 2288980"/>
              <a:gd name="connsiteX11-3001" fmla="*/ 96427 w 12329468"/>
              <a:gd name="connsiteY11-3002" fmla="*/ 2058208 h 2288980"/>
              <a:gd name="connsiteX0-3003" fmla="*/ 96427 w 12329468"/>
              <a:gd name="connsiteY0-3004" fmla="*/ 2058208 h 2288980"/>
              <a:gd name="connsiteX1-3005" fmla="*/ 12153848 w 12329468"/>
              <a:gd name="connsiteY1-3006" fmla="*/ 2070076 h 2288980"/>
              <a:gd name="connsiteX2-3007" fmla="*/ 12172770 w 12329468"/>
              <a:gd name="connsiteY2-3008" fmla="*/ 155405 h 2288980"/>
              <a:gd name="connsiteX3-3009" fmla="*/ 10614983 w 12329468"/>
              <a:gd name="connsiteY3-3010" fmla="*/ 314921 h 2288980"/>
              <a:gd name="connsiteX4-3011" fmla="*/ 9356798 w 12329468"/>
              <a:gd name="connsiteY4-3012" fmla="*/ 222541 h 2288980"/>
              <a:gd name="connsiteX5-3013" fmla="*/ 8439698 w 12329468"/>
              <a:gd name="connsiteY5-3014" fmla="*/ 420019 h 2288980"/>
              <a:gd name="connsiteX6-3015" fmla="*/ 6692449 w 12329468"/>
              <a:gd name="connsiteY6-3016" fmla="*/ 211684 h 2288980"/>
              <a:gd name="connsiteX7-3017" fmla="*/ 5358227 w 12329468"/>
              <a:gd name="connsiteY7-3018" fmla="*/ 14358 h 2288980"/>
              <a:gd name="connsiteX8-3019" fmla="*/ 2895783 w 12329468"/>
              <a:gd name="connsiteY8-3020" fmla="*/ 358667 h 2288980"/>
              <a:gd name="connsiteX9-3021" fmla="*/ 1834344 w 12329468"/>
              <a:gd name="connsiteY9-3022" fmla="*/ 23360 h 2288980"/>
              <a:gd name="connsiteX10-3023" fmla="*/ 63010 w 12329468"/>
              <a:gd name="connsiteY10-3024" fmla="*/ 109643 h 2288980"/>
              <a:gd name="connsiteX11-3025" fmla="*/ 96427 w 12329468"/>
              <a:gd name="connsiteY11-3026" fmla="*/ 2058208 h 2288980"/>
              <a:gd name="connsiteX0-3027" fmla="*/ 96427 w 12329468"/>
              <a:gd name="connsiteY0-3028" fmla="*/ 2058208 h 2288980"/>
              <a:gd name="connsiteX1-3029" fmla="*/ 12153848 w 12329468"/>
              <a:gd name="connsiteY1-3030" fmla="*/ 2070076 h 2288980"/>
              <a:gd name="connsiteX2-3031" fmla="*/ 12172770 w 12329468"/>
              <a:gd name="connsiteY2-3032" fmla="*/ 155405 h 2288980"/>
              <a:gd name="connsiteX3-3033" fmla="*/ 10614983 w 12329468"/>
              <a:gd name="connsiteY3-3034" fmla="*/ 314921 h 2288980"/>
              <a:gd name="connsiteX4-3035" fmla="*/ 9433306 w 12329468"/>
              <a:gd name="connsiteY4-3036" fmla="*/ 204911 h 2288980"/>
              <a:gd name="connsiteX5-3037" fmla="*/ 8439698 w 12329468"/>
              <a:gd name="connsiteY5-3038" fmla="*/ 420019 h 2288980"/>
              <a:gd name="connsiteX6-3039" fmla="*/ 6692449 w 12329468"/>
              <a:gd name="connsiteY6-3040" fmla="*/ 211684 h 2288980"/>
              <a:gd name="connsiteX7-3041" fmla="*/ 5358227 w 12329468"/>
              <a:gd name="connsiteY7-3042" fmla="*/ 14358 h 2288980"/>
              <a:gd name="connsiteX8-3043" fmla="*/ 2895783 w 12329468"/>
              <a:gd name="connsiteY8-3044" fmla="*/ 358667 h 2288980"/>
              <a:gd name="connsiteX9-3045" fmla="*/ 1834344 w 12329468"/>
              <a:gd name="connsiteY9-3046" fmla="*/ 23360 h 2288980"/>
              <a:gd name="connsiteX10-3047" fmla="*/ 63010 w 12329468"/>
              <a:gd name="connsiteY10-3048" fmla="*/ 109643 h 2288980"/>
              <a:gd name="connsiteX11-3049" fmla="*/ 96427 w 12329468"/>
              <a:gd name="connsiteY11-3050" fmla="*/ 2058208 h 2288980"/>
              <a:gd name="connsiteX0-3051" fmla="*/ 96427 w 12329468"/>
              <a:gd name="connsiteY0-3052" fmla="*/ 2058208 h 2288980"/>
              <a:gd name="connsiteX1-3053" fmla="*/ 12153848 w 12329468"/>
              <a:gd name="connsiteY1-3054" fmla="*/ 2070076 h 2288980"/>
              <a:gd name="connsiteX2-3055" fmla="*/ 12172770 w 12329468"/>
              <a:gd name="connsiteY2-3056" fmla="*/ 155405 h 2288980"/>
              <a:gd name="connsiteX3-3057" fmla="*/ 10614983 w 12329468"/>
              <a:gd name="connsiteY3-3058" fmla="*/ 314921 h 2288980"/>
              <a:gd name="connsiteX4-3059" fmla="*/ 9433306 w 12329468"/>
              <a:gd name="connsiteY4-3060" fmla="*/ 204911 h 2288980"/>
              <a:gd name="connsiteX5-3061" fmla="*/ 8439698 w 12329468"/>
              <a:gd name="connsiteY5-3062" fmla="*/ 420019 h 2288980"/>
              <a:gd name="connsiteX6-3063" fmla="*/ 6692449 w 12329468"/>
              <a:gd name="connsiteY6-3064" fmla="*/ 211684 h 2288980"/>
              <a:gd name="connsiteX7-3065" fmla="*/ 5358227 w 12329468"/>
              <a:gd name="connsiteY7-3066" fmla="*/ 14358 h 2288980"/>
              <a:gd name="connsiteX8-3067" fmla="*/ 2895783 w 12329468"/>
              <a:gd name="connsiteY8-3068" fmla="*/ 358667 h 2288980"/>
              <a:gd name="connsiteX9-3069" fmla="*/ 1834344 w 12329468"/>
              <a:gd name="connsiteY9-3070" fmla="*/ 23360 h 2288980"/>
              <a:gd name="connsiteX10-3071" fmla="*/ 63010 w 12329468"/>
              <a:gd name="connsiteY10-3072" fmla="*/ 109643 h 2288980"/>
              <a:gd name="connsiteX11-3073" fmla="*/ 96427 w 12329468"/>
              <a:gd name="connsiteY11-3074" fmla="*/ 2058208 h 2288980"/>
              <a:gd name="connsiteX0-3075" fmla="*/ 96427 w 12323887"/>
              <a:gd name="connsiteY0-3076" fmla="*/ 2058208 h 2288980"/>
              <a:gd name="connsiteX1-3077" fmla="*/ 12153848 w 12323887"/>
              <a:gd name="connsiteY1-3078" fmla="*/ 2070076 h 2288980"/>
              <a:gd name="connsiteX2-3079" fmla="*/ 12161841 w 12323887"/>
              <a:gd name="connsiteY2-3080" fmla="*/ 252369 h 2288980"/>
              <a:gd name="connsiteX3-3081" fmla="*/ 10614983 w 12323887"/>
              <a:gd name="connsiteY3-3082" fmla="*/ 314921 h 2288980"/>
              <a:gd name="connsiteX4-3083" fmla="*/ 9433306 w 12323887"/>
              <a:gd name="connsiteY4-3084" fmla="*/ 204911 h 2288980"/>
              <a:gd name="connsiteX5-3085" fmla="*/ 8439698 w 12323887"/>
              <a:gd name="connsiteY5-3086" fmla="*/ 420019 h 2288980"/>
              <a:gd name="connsiteX6-3087" fmla="*/ 6692449 w 12323887"/>
              <a:gd name="connsiteY6-3088" fmla="*/ 211684 h 2288980"/>
              <a:gd name="connsiteX7-3089" fmla="*/ 5358227 w 12323887"/>
              <a:gd name="connsiteY7-3090" fmla="*/ 14358 h 2288980"/>
              <a:gd name="connsiteX8-3091" fmla="*/ 2895783 w 12323887"/>
              <a:gd name="connsiteY8-3092" fmla="*/ 358667 h 2288980"/>
              <a:gd name="connsiteX9-3093" fmla="*/ 1834344 w 12323887"/>
              <a:gd name="connsiteY9-3094" fmla="*/ 23360 h 2288980"/>
              <a:gd name="connsiteX10-3095" fmla="*/ 63010 w 12323887"/>
              <a:gd name="connsiteY10-3096" fmla="*/ 109643 h 2288980"/>
              <a:gd name="connsiteX11-3097" fmla="*/ 96427 w 12323887"/>
              <a:gd name="connsiteY11-3098" fmla="*/ 2058208 h 2288980"/>
              <a:gd name="connsiteX0-3099" fmla="*/ 96427 w 12323887"/>
              <a:gd name="connsiteY0-3100" fmla="*/ 2058208 h 2288980"/>
              <a:gd name="connsiteX1-3101" fmla="*/ 12153848 w 12323887"/>
              <a:gd name="connsiteY1-3102" fmla="*/ 2070076 h 2288980"/>
              <a:gd name="connsiteX2-3103" fmla="*/ 12161841 w 12323887"/>
              <a:gd name="connsiteY2-3104" fmla="*/ 252369 h 2288980"/>
              <a:gd name="connsiteX3-3105" fmla="*/ 10614983 w 12323887"/>
              <a:gd name="connsiteY3-3106" fmla="*/ 314921 h 2288980"/>
              <a:gd name="connsiteX4-3107" fmla="*/ 9433306 w 12323887"/>
              <a:gd name="connsiteY4-3108" fmla="*/ 204911 h 2288980"/>
              <a:gd name="connsiteX5-3109" fmla="*/ 8439698 w 12323887"/>
              <a:gd name="connsiteY5-3110" fmla="*/ 420019 h 2288980"/>
              <a:gd name="connsiteX6-3111" fmla="*/ 6692449 w 12323887"/>
              <a:gd name="connsiteY6-3112" fmla="*/ 211684 h 2288980"/>
              <a:gd name="connsiteX7-3113" fmla="*/ 5358227 w 12323887"/>
              <a:gd name="connsiteY7-3114" fmla="*/ 14358 h 2288980"/>
              <a:gd name="connsiteX8-3115" fmla="*/ 2895783 w 12323887"/>
              <a:gd name="connsiteY8-3116" fmla="*/ 358667 h 2288980"/>
              <a:gd name="connsiteX9-3117" fmla="*/ 1834344 w 12323887"/>
              <a:gd name="connsiteY9-3118" fmla="*/ 23360 h 2288980"/>
              <a:gd name="connsiteX10-3119" fmla="*/ 63010 w 12323887"/>
              <a:gd name="connsiteY10-3120" fmla="*/ 109643 h 2288980"/>
              <a:gd name="connsiteX11-3121" fmla="*/ 96427 w 12323887"/>
              <a:gd name="connsiteY11-3122" fmla="*/ 2058208 h 22889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13" y="connsiteY8-114"/>
              </a:cxn>
              <a:cxn ang="0">
                <a:pos x="connsiteX9-673" y="connsiteY9-674"/>
              </a:cxn>
              <a:cxn ang="0">
                <a:pos x="connsiteX10-795" y="connsiteY10-796"/>
              </a:cxn>
              <a:cxn ang="0">
                <a:pos x="connsiteX11-819" y="connsiteY11-820"/>
              </a:cxn>
            </a:cxnLst>
            <a:rect l="l" t="t" r="r" b="b"/>
            <a:pathLst>
              <a:path w="12323887" h="2288980">
                <a:moveTo>
                  <a:pt x="96427" y="2058208"/>
                </a:moveTo>
                <a:cubicBezTo>
                  <a:pt x="2104280" y="2352625"/>
                  <a:pt x="10151426" y="2374747"/>
                  <a:pt x="12153848" y="2070076"/>
                </a:cubicBezTo>
                <a:cubicBezTo>
                  <a:pt x="12382447" y="1717552"/>
                  <a:pt x="12376023" y="610163"/>
                  <a:pt x="12161841" y="252369"/>
                </a:cubicBezTo>
                <a:cubicBezTo>
                  <a:pt x="11444513" y="65892"/>
                  <a:pt x="11257221" y="202874"/>
                  <a:pt x="10614983" y="314921"/>
                </a:cubicBezTo>
                <a:cubicBezTo>
                  <a:pt x="10114340" y="392562"/>
                  <a:pt x="9945647" y="204911"/>
                  <a:pt x="9433306" y="204911"/>
                </a:cubicBezTo>
                <a:cubicBezTo>
                  <a:pt x="8910290" y="213162"/>
                  <a:pt x="8939316" y="456018"/>
                  <a:pt x="8439698" y="420019"/>
                </a:cubicBezTo>
                <a:cubicBezTo>
                  <a:pt x="7920241" y="378767"/>
                  <a:pt x="7297297" y="203432"/>
                  <a:pt x="6692449" y="211684"/>
                </a:cubicBezTo>
                <a:cubicBezTo>
                  <a:pt x="6183666" y="211683"/>
                  <a:pt x="5916286" y="46900"/>
                  <a:pt x="5358227" y="14358"/>
                </a:cubicBezTo>
                <a:cubicBezTo>
                  <a:pt x="3520928" y="-85282"/>
                  <a:pt x="3540161" y="366573"/>
                  <a:pt x="2895783" y="358667"/>
                </a:cubicBezTo>
                <a:cubicBezTo>
                  <a:pt x="2488729" y="307458"/>
                  <a:pt x="2453423" y="123710"/>
                  <a:pt x="1834344" y="23360"/>
                </a:cubicBezTo>
                <a:cubicBezTo>
                  <a:pt x="1392932" y="-6024"/>
                  <a:pt x="366431" y="263076"/>
                  <a:pt x="63010" y="109643"/>
                </a:cubicBezTo>
                <a:cubicBezTo>
                  <a:pt x="-59044" y="652003"/>
                  <a:pt x="20781" y="1452069"/>
                  <a:pt x="96427" y="2058208"/>
                </a:cubicBezTo>
                <a:close/>
              </a:path>
            </a:pathLst>
          </a:custGeom>
          <a:solidFill>
            <a:srgbClr val="CCE8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786663" y="885828"/>
            <a:ext cx="4601738" cy="4601738"/>
            <a:chOff x="3786663" y="885828"/>
            <a:chExt cx="4601738" cy="4601738"/>
          </a:xfrm>
        </p:grpSpPr>
        <p:sp>
          <p:nvSpPr>
            <p:cNvPr id="15" name="椭圆 14"/>
            <p:cNvSpPr/>
            <p:nvPr/>
          </p:nvSpPr>
          <p:spPr>
            <a:xfrm>
              <a:off x="3786663" y="885828"/>
              <a:ext cx="4601738" cy="4601738"/>
            </a:xfrm>
            <a:prstGeom prst="ellipse">
              <a:avLst/>
            </a:prstGeom>
            <a:solidFill>
              <a:schemeClr val="bg1"/>
            </a:solidFill>
            <a:ln w="28575">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Times New Roman" panose="02020603050405020304" pitchFamily="18" charset="0"/>
                <a:cs typeface="Times New Roman" panose="02020603050405020304" pitchFamily="18" charset="0"/>
              </a:endParaRPr>
            </a:p>
          </p:txBody>
        </p:sp>
        <p:sp>
          <p:nvSpPr>
            <p:cNvPr id="3" name="椭圆 2"/>
            <p:cNvSpPr/>
            <p:nvPr/>
          </p:nvSpPr>
          <p:spPr>
            <a:xfrm>
              <a:off x="4236560" y="1335725"/>
              <a:ext cx="3701944" cy="3701944"/>
            </a:xfrm>
            <a:prstGeom prst="ellipse">
              <a:avLst/>
            </a:prstGeom>
            <a:solidFill>
              <a:srgbClr val="F3D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Times New Roman" panose="02020603050405020304" pitchFamily="18" charset="0"/>
                <a:cs typeface="Times New Roman" panose="02020603050405020304" pitchFamily="18" charset="0"/>
              </a:endParaRPr>
            </a:p>
          </p:txBody>
        </p:sp>
        <p:sp>
          <p:nvSpPr>
            <p:cNvPr id="14" name="椭圆 13"/>
            <p:cNvSpPr/>
            <p:nvPr/>
          </p:nvSpPr>
          <p:spPr>
            <a:xfrm>
              <a:off x="4110049" y="1209214"/>
              <a:ext cx="3954966" cy="3954966"/>
            </a:xfrm>
            <a:prstGeom prst="ellipse">
              <a:avLst/>
            </a:prstGeom>
            <a:noFill/>
            <a:ln w="28575" cap="rnd">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Times New Roman" panose="02020603050405020304" pitchFamily="18" charset="0"/>
                <a:cs typeface="Times New Roman" panose="02020603050405020304" pitchFamily="18" charset="0"/>
              </a:endParaRPr>
            </a:p>
          </p:txBody>
        </p:sp>
      </p:grpSp>
      <p:sp>
        <p:nvSpPr>
          <p:cNvPr id="11" name="矩形 8"/>
          <p:cNvSpPr/>
          <p:nvPr/>
        </p:nvSpPr>
        <p:spPr>
          <a:xfrm>
            <a:off x="-173357" y="4396787"/>
            <a:ext cx="12643757" cy="2887963"/>
          </a:xfrm>
          <a:custGeom>
            <a:avLst/>
            <a:gdLst>
              <a:gd name="connsiteX0" fmla="*/ 0 w 12096947"/>
              <a:gd name="connsiteY0" fmla="*/ 0 h 879114"/>
              <a:gd name="connsiteX1" fmla="*/ 12096947 w 12096947"/>
              <a:gd name="connsiteY1" fmla="*/ 0 h 879114"/>
              <a:gd name="connsiteX2" fmla="*/ 12096947 w 12096947"/>
              <a:gd name="connsiteY2" fmla="*/ 879114 h 879114"/>
              <a:gd name="connsiteX3" fmla="*/ 0 w 12096947"/>
              <a:gd name="connsiteY3" fmla="*/ 879114 h 879114"/>
              <a:gd name="connsiteX4" fmla="*/ 0 w 12096947"/>
              <a:gd name="connsiteY4" fmla="*/ 0 h 879114"/>
              <a:gd name="connsiteX0-1" fmla="*/ 0 w 12096947"/>
              <a:gd name="connsiteY0-2" fmla="*/ 267 h 879381"/>
              <a:gd name="connsiteX1-3" fmla="*/ 1592132 w 12096947"/>
              <a:gd name="connsiteY1-4" fmla="*/ 0 h 879381"/>
              <a:gd name="connsiteX2-5" fmla="*/ 12096947 w 12096947"/>
              <a:gd name="connsiteY2-6" fmla="*/ 267 h 879381"/>
              <a:gd name="connsiteX3-7" fmla="*/ 12096947 w 12096947"/>
              <a:gd name="connsiteY3-8" fmla="*/ 879381 h 879381"/>
              <a:gd name="connsiteX4-9" fmla="*/ 0 w 12096947"/>
              <a:gd name="connsiteY4-10" fmla="*/ 879381 h 879381"/>
              <a:gd name="connsiteX5" fmla="*/ 0 w 12096947"/>
              <a:gd name="connsiteY5" fmla="*/ 267 h 879381"/>
              <a:gd name="connsiteX0-11" fmla="*/ 0 w 12096947"/>
              <a:gd name="connsiteY0-12" fmla="*/ 267 h 879381"/>
              <a:gd name="connsiteX1-13" fmla="*/ 1592132 w 12096947"/>
              <a:gd name="connsiteY1-14" fmla="*/ 0 h 879381"/>
              <a:gd name="connsiteX2-15" fmla="*/ 5701553 w 12096947"/>
              <a:gd name="connsiteY2-16" fmla="*/ 1 h 879381"/>
              <a:gd name="connsiteX3-17" fmla="*/ 12096947 w 12096947"/>
              <a:gd name="connsiteY3-18" fmla="*/ 267 h 879381"/>
              <a:gd name="connsiteX4-19" fmla="*/ 12096947 w 12096947"/>
              <a:gd name="connsiteY4-20" fmla="*/ 879381 h 879381"/>
              <a:gd name="connsiteX5-21" fmla="*/ 0 w 12096947"/>
              <a:gd name="connsiteY5-22" fmla="*/ 879381 h 879381"/>
              <a:gd name="connsiteX6" fmla="*/ 0 w 12096947"/>
              <a:gd name="connsiteY6" fmla="*/ 267 h 879381"/>
              <a:gd name="connsiteX0-23" fmla="*/ 0 w 12096947"/>
              <a:gd name="connsiteY0-24" fmla="*/ 150873 h 1029987"/>
              <a:gd name="connsiteX1-25" fmla="*/ 1592132 w 12096947"/>
              <a:gd name="connsiteY1-26" fmla="*/ 150606 h 1029987"/>
              <a:gd name="connsiteX2-27" fmla="*/ 4270786 w 12096947"/>
              <a:gd name="connsiteY2-28" fmla="*/ 0 h 1029987"/>
              <a:gd name="connsiteX3-29" fmla="*/ 12096947 w 12096947"/>
              <a:gd name="connsiteY3-30" fmla="*/ 150873 h 1029987"/>
              <a:gd name="connsiteX4-31" fmla="*/ 12096947 w 12096947"/>
              <a:gd name="connsiteY4-32" fmla="*/ 1029987 h 1029987"/>
              <a:gd name="connsiteX5-33" fmla="*/ 0 w 12096947"/>
              <a:gd name="connsiteY5-34" fmla="*/ 1029987 h 1029987"/>
              <a:gd name="connsiteX6-35" fmla="*/ 0 w 12096947"/>
              <a:gd name="connsiteY6-36" fmla="*/ 150873 h 1029987"/>
              <a:gd name="connsiteX0-37" fmla="*/ 0 w 12096947"/>
              <a:gd name="connsiteY0-38" fmla="*/ 193904 h 1073018"/>
              <a:gd name="connsiteX1-39" fmla="*/ 1538344 w 12096947"/>
              <a:gd name="connsiteY1-40" fmla="*/ 0 h 1073018"/>
              <a:gd name="connsiteX2-41" fmla="*/ 4270786 w 12096947"/>
              <a:gd name="connsiteY2-42" fmla="*/ 43031 h 1073018"/>
              <a:gd name="connsiteX3-43" fmla="*/ 12096947 w 12096947"/>
              <a:gd name="connsiteY3-44" fmla="*/ 193904 h 1073018"/>
              <a:gd name="connsiteX4-45" fmla="*/ 12096947 w 12096947"/>
              <a:gd name="connsiteY4-46" fmla="*/ 1073018 h 1073018"/>
              <a:gd name="connsiteX5-47" fmla="*/ 0 w 12096947"/>
              <a:gd name="connsiteY5-48" fmla="*/ 1073018 h 1073018"/>
              <a:gd name="connsiteX6-49" fmla="*/ 0 w 12096947"/>
              <a:gd name="connsiteY6-50" fmla="*/ 193904 h 1073018"/>
              <a:gd name="connsiteX0-51" fmla="*/ 0 w 12096947"/>
              <a:gd name="connsiteY0-52" fmla="*/ 193904 h 1073018"/>
              <a:gd name="connsiteX1-53" fmla="*/ 1538344 w 12096947"/>
              <a:gd name="connsiteY1-54" fmla="*/ 0 h 1073018"/>
              <a:gd name="connsiteX2-55" fmla="*/ 4270786 w 12096947"/>
              <a:gd name="connsiteY2-56" fmla="*/ 43031 h 1073018"/>
              <a:gd name="connsiteX3-57" fmla="*/ 6906409 w 12096947"/>
              <a:gd name="connsiteY3-58" fmla="*/ 96819 h 1073018"/>
              <a:gd name="connsiteX4-59" fmla="*/ 12096947 w 12096947"/>
              <a:gd name="connsiteY4-60" fmla="*/ 193904 h 1073018"/>
              <a:gd name="connsiteX5-61" fmla="*/ 12096947 w 12096947"/>
              <a:gd name="connsiteY5-62" fmla="*/ 1073018 h 1073018"/>
              <a:gd name="connsiteX6-63" fmla="*/ 0 w 12096947"/>
              <a:gd name="connsiteY6-64" fmla="*/ 1073018 h 1073018"/>
              <a:gd name="connsiteX7" fmla="*/ 0 w 12096947"/>
              <a:gd name="connsiteY7" fmla="*/ 193904 h 1073018"/>
              <a:gd name="connsiteX0-65" fmla="*/ 0 w 12096947"/>
              <a:gd name="connsiteY0-66" fmla="*/ 193904 h 1073018"/>
              <a:gd name="connsiteX1-67" fmla="*/ 1538344 w 12096947"/>
              <a:gd name="connsiteY1-68" fmla="*/ 0 h 1073018"/>
              <a:gd name="connsiteX2-69" fmla="*/ 4270786 w 12096947"/>
              <a:gd name="connsiteY2-70" fmla="*/ 43031 h 1073018"/>
              <a:gd name="connsiteX3-71" fmla="*/ 7100047 w 12096947"/>
              <a:gd name="connsiteY3-72" fmla="*/ 43031 h 1073018"/>
              <a:gd name="connsiteX4-73" fmla="*/ 12096947 w 12096947"/>
              <a:gd name="connsiteY4-74" fmla="*/ 193904 h 1073018"/>
              <a:gd name="connsiteX5-75" fmla="*/ 12096947 w 12096947"/>
              <a:gd name="connsiteY5-76" fmla="*/ 1073018 h 1073018"/>
              <a:gd name="connsiteX6-77" fmla="*/ 0 w 12096947"/>
              <a:gd name="connsiteY6-78" fmla="*/ 1073018 h 1073018"/>
              <a:gd name="connsiteX7-79" fmla="*/ 0 w 12096947"/>
              <a:gd name="connsiteY7-80" fmla="*/ 193904 h 1073018"/>
              <a:gd name="connsiteX0-81" fmla="*/ 0 w 12096947"/>
              <a:gd name="connsiteY0-82" fmla="*/ 193904 h 1073018"/>
              <a:gd name="connsiteX1-83" fmla="*/ 1538344 w 12096947"/>
              <a:gd name="connsiteY1-84" fmla="*/ 0 h 1073018"/>
              <a:gd name="connsiteX2-85" fmla="*/ 4270786 w 12096947"/>
              <a:gd name="connsiteY2-86" fmla="*/ 43031 h 1073018"/>
              <a:gd name="connsiteX3-87" fmla="*/ 7100047 w 12096947"/>
              <a:gd name="connsiteY3-88" fmla="*/ 43031 h 1073018"/>
              <a:gd name="connsiteX4-89" fmla="*/ 9230061 w 12096947"/>
              <a:gd name="connsiteY4-90" fmla="*/ 118335 h 1073018"/>
              <a:gd name="connsiteX5-91" fmla="*/ 12096947 w 12096947"/>
              <a:gd name="connsiteY5-92" fmla="*/ 193904 h 1073018"/>
              <a:gd name="connsiteX6-93" fmla="*/ 12096947 w 12096947"/>
              <a:gd name="connsiteY6-94" fmla="*/ 1073018 h 1073018"/>
              <a:gd name="connsiteX7-95" fmla="*/ 0 w 12096947"/>
              <a:gd name="connsiteY7-96" fmla="*/ 1073018 h 1073018"/>
              <a:gd name="connsiteX8" fmla="*/ 0 w 12096947"/>
              <a:gd name="connsiteY8" fmla="*/ 193904 h 1073018"/>
              <a:gd name="connsiteX0-97" fmla="*/ 0 w 12096947"/>
              <a:gd name="connsiteY0-98" fmla="*/ 193904 h 1073018"/>
              <a:gd name="connsiteX1-99" fmla="*/ 1538344 w 12096947"/>
              <a:gd name="connsiteY1-100" fmla="*/ 0 h 1073018"/>
              <a:gd name="connsiteX2-101" fmla="*/ 4270786 w 12096947"/>
              <a:gd name="connsiteY2-102" fmla="*/ 43031 h 1073018"/>
              <a:gd name="connsiteX3-103" fmla="*/ 7100047 w 12096947"/>
              <a:gd name="connsiteY3-104" fmla="*/ 43031 h 1073018"/>
              <a:gd name="connsiteX4-105" fmla="*/ 9509759 w 12096947"/>
              <a:gd name="connsiteY4-106" fmla="*/ 215154 h 1073018"/>
              <a:gd name="connsiteX5-107" fmla="*/ 12096947 w 12096947"/>
              <a:gd name="connsiteY5-108" fmla="*/ 193904 h 1073018"/>
              <a:gd name="connsiteX6-109" fmla="*/ 12096947 w 12096947"/>
              <a:gd name="connsiteY6-110" fmla="*/ 1073018 h 1073018"/>
              <a:gd name="connsiteX7-111" fmla="*/ 0 w 12096947"/>
              <a:gd name="connsiteY7-112" fmla="*/ 1073018 h 1073018"/>
              <a:gd name="connsiteX8-113" fmla="*/ 0 w 12096947"/>
              <a:gd name="connsiteY8-114" fmla="*/ 193904 h 1073018"/>
              <a:gd name="connsiteX0-115" fmla="*/ 0 w 12096947"/>
              <a:gd name="connsiteY0-116" fmla="*/ 193904 h 1073018"/>
              <a:gd name="connsiteX1-117" fmla="*/ 1538344 w 12096947"/>
              <a:gd name="connsiteY1-118" fmla="*/ 0 h 1073018"/>
              <a:gd name="connsiteX2-119" fmla="*/ 4270786 w 12096947"/>
              <a:gd name="connsiteY2-120" fmla="*/ 43031 h 1073018"/>
              <a:gd name="connsiteX3-121" fmla="*/ 7100047 w 12096947"/>
              <a:gd name="connsiteY3-122" fmla="*/ 43031 h 1073018"/>
              <a:gd name="connsiteX4-123" fmla="*/ 9509759 w 12096947"/>
              <a:gd name="connsiteY4-124" fmla="*/ 215154 h 1073018"/>
              <a:gd name="connsiteX5-125" fmla="*/ 12096947 w 12096947"/>
              <a:gd name="connsiteY5-126" fmla="*/ 193904 h 1073018"/>
              <a:gd name="connsiteX6-127" fmla="*/ 12096947 w 12096947"/>
              <a:gd name="connsiteY6-128" fmla="*/ 1073018 h 1073018"/>
              <a:gd name="connsiteX7-129" fmla="*/ 0 w 12096947"/>
              <a:gd name="connsiteY7-130" fmla="*/ 1073018 h 1073018"/>
              <a:gd name="connsiteX8-131" fmla="*/ 0 w 12096947"/>
              <a:gd name="connsiteY8-132" fmla="*/ 193904 h 1073018"/>
              <a:gd name="connsiteX0-133" fmla="*/ 0 w 12096947"/>
              <a:gd name="connsiteY0-134" fmla="*/ 193904 h 1073018"/>
              <a:gd name="connsiteX1-135" fmla="*/ 1538344 w 12096947"/>
              <a:gd name="connsiteY1-136" fmla="*/ 0 h 1073018"/>
              <a:gd name="connsiteX2-137" fmla="*/ 4270786 w 12096947"/>
              <a:gd name="connsiteY2-138" fmla="*/ 43031 h 1073018"/>
              <a:gd name="connsiteX3-139" fmla="*/ 7100047 w 12096947"/>
              <a:gd name="connsiteY3-140" fmla="*/ 43031 h 1073018"/>
              <a:gd name="connsiteX4-141" fmla="*/ 9509759 w 12096947"/>
              <a:gd name="connsiteY4-142" fmla="*/ 215154 h 1073018"/>
              <a:gd name="connsiteX5-143" fmla="*/ 12096947 w 12096947"/>
              <a:gd name="connsiteY5-144" fmla="*/ 193904 h 1073018"/>
              <a:gd name="connsiteX6-145" fmla="*/ 12096947 w 12096947"/>
              <a:gd name="connsiteY6-146" fmla="*/ 1073018 h 1073018"/>
              <a:gd name="connsiteX7-147" fmla="*/ 0 w 12096947"/>
              <a:gd name="connsiteY7-148" fmla="*/ 1073018 h 1073018"/>
              <a:gd name="connsiteX8-149" fmla="*/ 0 w 12096947"/>
              <a:gd name="connsiteY8-150" fmla="*/ 193904 h 1073018"/>
              <a:gd name="connsiteX0-151" fmla="*/ 0 w 12096947"/>
              <a:gd name="connsiteY0-152" fmla="*/ 193904 h 1073018"/>
              <a:gd name="connsiteX1-153" fmla="*/ 1538344 w 12096947"/>
              <a:gd name="connsiteY1-154" fmla="*/ 0 h 1073018"/>
              <a:gd name="connsiteX2-155" fmla="*/ 4270786 w 12096947"/>
              <a:gd name="connsiteY2-156" fmla="*/ 43031 h 1073018"/>
              <a:gd name="connsiteX3-157" fmla="*/ 7100047 w 12096947"/>
              <a:gd name="connsiteY3-158" fmla="*/ 43031 h 1073018"/>
              <a:gd name="connsiteX4-159" fmla="*/ 9509759 w 12096947"/>
              <a:gd name="connsiteY4-160" fmla="*/ 215154 h 1073018"/>
              <a:gd name="connsiteX5-161" fmla="*/ 12096947 w 12096947"/>
              <a:gd name="connsiteY5-162" fmla="*/ 193904 h 1073018"/>
              <a:gd name="connsiteX6-163" fmla="*/ 12096947 w 12096947"/>
              <a:gd name="connsiteY6-164" fmla="*/ 1073018 h 1073018"/>
              <a:gd name="connsiteX7-165" fmla="*/ 0 w 12096947"/>
              <a:gd name="connsiteY7-166" fmla="*/ 1073018 h 1073018"/>
              <a:gd name="connsiteX8-167" fmla="*/ 0 w 12096947"/>
              <a:gd name="connsiteY8-168" fmla="*/ 193904 h 1073018"/>
              <a:gd name="connsiteX0-169" fmla="*/ 0 w 12096947"/>
              <a:gd name="connsiteY0-170" fmla="*/ 193904 h 1073018"/>
              <a:gd name="connsiteX1-171" fmla="*/ 1538344 w 12096947"/>
              <a:gd name="connsiteY1-172" fmla="*/ 0 h 1073018"/>
              <a:gd name="connsiteX2-173" fmla="*/ 4270786 w 12096947"/>
              <a:gd name="connsiteY2-174" fmla="*/ 43031 h 1073018"/>
              <a:gd name="connsiteX3-175" fmla="*/ 7100047 w 12096947"/>
              <a:gd name="connsiteY3-176" fmla="*/ 43031 h 1073018"/>
              <a:gd name="connsiteX4-177" fmla="*/ 9509759 w 12096947"/>
              <a:gd name="connsiteY4-178" fmla="*/ 215154 h 1073018"/>
              <a:gd name="connsiteX5-179" fmla="*/ 12096947 w 12096947"/>
              <a:gd name="connsiteY5-180" fmla="*/ 193904 h 1073018"/>
              <a:gd name="connsiteX6-181" fmla="*/ 12096947 w 12096947"/>
              <a:gd name="connsiteY6-182" fmla="*/ 1073018 h 1073018"/>
              <a:gd name="connsiteX7-183" fmla="*/ 0 w 12096947"/>
              <a:gd name="connsiteY7-184" fmla="*/ 1073018 h 1073018"/>
              <a:gd name="connsiteX8-185" fmla="*/ 0 w 12096947"/>
              <a:gd name="connsiteY8-186" fmla="*/ 193904 h 1073018"/>
              <a:gd name="connsiteX0-187" fmla="*/ 0 w 12096947"/>
              <a:gd name="connsiteY0-188" fmla="*/ 197065 h 1076179"/>
              <a:gd name="connsiteX1-189" fmla="*/ 1538344 w 12096947"/>
              <a:gd name="connsiteY1-190" fmla="*/ 3161 h 1076179"/>
              <a:gd name="connsiteX2-191" fmla="*/ 4270786 w 12096947"/>
              <a:gd name="connsiteY2-192" fmla="*/ 46192 h 1076179"/>
              <a:gd name="connsiteX3-193" fmla="*/ 7100047 w 12096947"/>
              <a:gd name="connsiteY3-194" fmla="*/ 46192 h 1076179"/>
              <a:gd name="connsiteX4-195" fmla="*/ 9509759 w 12096947"/>
              <a:gd name="connsiteY4-196" fmla="*/ 218315 h 1076179"/>
              <a:gd name="connsiteX5-197" fmla="*/ 12096947 w 12096947"/>
              <a:gd name="connsiteY5-198" fmla="*/ 197065 h 1076179"/>
              <a:gd name="connsiteX6-199" fmla="*/ 12096947 w 12096947"/>
              <a:gd name="connsiteY6-200" fmla="*/ 1076179 h 1076179"/>
              <a:gd name="connsiteX7-201" fmla="*/ 0 w 12096947"/>
              <a:gd name="connsiteY7-202" fmla="*/ 1076179 h 1076179"/>
              <a:gd name="connsiteX8-203" fmla="*/ 0 w 12096947"/>
              <a:gd name="connsiteY8-204" fmla="*/ 197065 h 1076179"/>
              <a:gd name="connsiteX0-205" fmla="*/ 0 w 12096947"/>
              <a:gd name="connsiteY0-206" fmla="*/ 194336 h 1073450"/>
              <a:gd name="connsiteX1-207" fmla="*/ 1538344 w 12096947"/>
              <a:gd name="connsiteY1-208" fmla="*/ 432 h 1073450"/>
              <a:gd name="connsiteX2-209" fmla="*/ 4270786 w 12096947"/>
              <a:gd name="connsiteY2-210" fmla="*/ 43463 h 1073450"/>
              <a:gd name="connsiteX3-211" fmla="*/ 7100047 w 12096947"/>
              <a:gd name="connsiteY3-212" fmla="*/ 43463 h 1073450"/>
              <a:gd name="connsiteX4-213" fmla="*/ 9509759 w 12096947"/>
              <a:gd name="connsiteY4-214" fmla="*/ 215586 h 1073450"/>
              <a:gd name="connsiteX5-215" fmla="*/ 12096947 w 12096947"/>
              <a:gd name="connsiteY5-216" fmla="*/ 194336 h 1073450"/>
              <a:gd name="connsiteX6-217" fmla="*/ 12096947 w 12096947"/>
              <a:gd name="connsiteY6-218" fmla="*/ 1073450 h 1073450"/>
              <a:gd name="connsiteX7-219" fmla="*/ 0 w 12096947"/>
              <a:gd name="connsiteY7-220" fmla="*/ 1073450 h 1073450"/>
              <a:gd name="connsiteX8-221" fmla="*/ 0 w 12096947"/>
              <a:gd name="connsiteY8-222" fmla="*/ 194336 h 1073450"/>
              <a:gd name="connsiteX0-223" fmla="*/ 0 w 12096947"/>
              <a:gd name="connsiteY0-224" fmla="*/ 193946 h 1073060"/>
              <a:gd name="connsiteX1-225" fmla="*/ 1538344 w 12096947"/>
              <a:gd name="connsiteY1-226" fmla="*/ 42 h 1073060"/>
              <a:gd name="connsiteX2-227" fmla="*/ 4270786 w 12096947"/>
              <a:gd name="connsiteY2-228" fmla="*/ 43073 h 1073060"/>
              <a:gd name="connsiteX3-229" fmla="*/ 7100047 w 12096947"/>
              <a:gd name="connsiteY3-230" fmla="*/ 43073 h 1073060"/>
              <a:gd name="connsiteX4-231" fmla="*/ 9509759 w 12096947"/>
              <a:gd name="connsiteY4-232" fmla="*/ 215196 h 1073060"/>
              <a:gd name="connsiteX5-233" fmla="*/ 12096947 w 12096947"/>
              <a:gd name="connsiteY5-234" fmla="*/ 193946 h 1073060"/>
              <a:gd name="connsiteX6-235" fmla="*/ 12096947 w 12096947"/>
              <a:gd name="connsiteY6-236" fmla="*/ 1073060 h 1073060"/>
              <a:gd name="connsiteX7-237" fmla="*/ 0 w 12096947"/>
              <a:gd name="connsiteY7-238" fmla="*/ 1073060 h 1073060"/>
              <a:gd name="connsiteX8-239" fmla="*/ 0 w 12096947"/>
              <a:gd name="connsiteY8-240" fmla="*/ 193946 h 1073060"/>
              <a:gd name="connsiteX0-241" fmla="*/ 0 w 12096947"/>
              <a:gd name="connsiteY0-242" fmla="*/ 150873 h 1029987"/>
              <a:gd name="connsiteX1-243" fmla="*/ 1613061 w 12096947"/>
              <a:gd name="connsiteY1-244" fmla="*/ 36817 h 1029987"/>
              <a:gd name="connsiteX2-245" fmla="*/ 4270786 w 12096947"/>
              <a:gd name="connsiteY2-246" fmla="*/ 0 h 1029987"/>
              <a:gd name="connsiteX3-247" fmla="*/ 7100047 w 12096947"/>
              <a:gd name="connsiteY3-248" fmla="*/ 0 h 1029987"/>
              <a:gd name="connsiteX4-249" fmla="*/ 9509759 w 12096947"/>
              <a:gd name="connsiteY4-250" fmla="*/ 172123 h 1029987"/>
              <a:gd name="connsiteX5-251" fmla="*/ 12096947 w 12096947"/>
              <a:gd name="connsiteY5-252" fmla="*/ 150873 h 1029987"/>
              <a:gd name="connsiteX6-253" fmla="*/ 12096947 w 12096947"/>
              <a:gd name="connsiteY6-254" fmla="*/ 1029987 h 1029987"/>
              <a:gd name="connsiteX7-255" fmla="*/ 0 w 12096947"/>
              <a:gd name="connsiteY7-256" fmla="*/ 1029987 h 1029987"/>
              <a:gd name="connsiteX8-257" fmla="*/ 0 w 12096947"/>
              <a:gd name="connsiteY8-258" fmla="*/ 150873 h 1029987"/>
              <a:gd name="connsiteX0-259" fmla="*/ 0 w 12096947"/>
              <a:gd name="connsiteY0-260" fmla="*/ 150873 h 1029987"/>
              <a:gd name="connsiteX1-261" fmla="*/ 1613061 w 12096947"/>
              <a:gd name="connsiteY1-262" fmla="*/ 36817 h 1029987"/>
              <a:gd name="connsiteX2-263" fmla="*/ 4270786 w 12096947"/>
              <a:gd name="connsiteY2-264" fmla="*/ 0 h 1029987"/>
              <a:gd name="connsiteX3-265" fmla="*/ 7100047 w 12096947"/>
              <a:gd name="connsiteY3-266" fmla="*/ 0 h 1029987"/>
              <a:gd name="connsiteX4-267" fmla="*/ 9509759 w 12096947"/>
              <a:gd name="connsiteY4-268" fmla="*/ 172123 h 1029987"/>
              <a:gd name="connsiteX5-269" fmla="*/ 12096947 w 12096947"/>
              <a:gd name="connsiteY5-270" fmla="*/ 150873 h 1029987"/>
              <a:gd name="connsiteX6-271" fmla="*/ 12096947 w 12096947"/>
              <a:gd name="connsiteY6-272" fmla="*/ 1029987 h 1029987"/>
              <a:gd name="connsiteX7-273" fmla="*/ 0 w 12096947"/>
              <a:gd name="connsiteY7-274" fmla="*/ 1029987 h 1029987"/>
              <a:gd name="connsiteX8-275" fmla="*/ 0 w 12096947"/>
              <a:gd name="connsiteY8-276" fmla="*/ 150873 h 1029987"/>
              <a:gd name="connsiteX0-277" fmla="*/ 0 w 12096947"/>
              <a:gd name="connsiteY0-278" fmla="*/ 150873 h 1029987"/>
              <a:gd name="connsiteX1-279" fmla="*/ 1613061 w 12096947"/>
              <a:gd name="connsiteY1-280" fmla="*/ 36817 h 1029987"/>
              <a:gd name="connsiteX2-281" fmla="*/ 4206743 w 12096947"/>
              <a:gd name="connsiteY2-282" fmla="*/ 49904 h 1029987"/>
              <a:gd name="connsiteX3-283" fmla="*/ 7100047 w 12096947"/>
              <a:gd name="connsiteY3-284" fmla="*/ 0 h 1029987"/>
              <a:gd name="connsiteX4-285" fmla="*/ 9509759 w 12096947"/>
              <a:gd name="connsiteY4-286" fmla="*/ 172123 h 1029987"/>
              <a:gd name="connsiteX5-287" fmla="*/ 12096947 w 12096947"/>
              <a:gd name="connsiteY5-288" fmla="*/ 150873 h 1029987"/>
              <a:gd name="connsiteX6-289" fmla="*/ 12096947 w 12096947"/>
              <a:gd name="connsiteY6-290" fmla="*/ 1029987 h 1029987"/>
              <a:gd name="connsiteX7-291" fmla="*/ 0 w 12096947"/>
              <a:gd name="connsiteY7-292" fmla="*/ 1029987 h 1029987"/>
              <a:gd name="connsiteX8-293" fmla="*/ 0 w 12096947"/>
              <a:gd name="connsiteY8-294" fmla="*/ 150873 h 1029987"/>
              <a:gd name="connsiteX0-295" fmla="*/ 0 w 12096947"/>
              <a:gd name="connsiteY0-296" fmla="*/ 317234 h 1196348"/>
              <a:gd name="connsiteX1-297" fmla="*/ 1613061 w 12096947"/>
              <a:gd name="connsiteY1-298" fmla="*/ 203178 h 1196348"/>
              <a:gd name="connsiteX2-299" fmla="*/ 4206743 w 12096947"/>
              <a:gd name="connsiteY2-300" fmla="*/ 216265 h 1196348"/>
              <a:gd name="connsiteX3-301" fmla="*/ 7100047 w 12096947"/>
              <a:gd name="connsiteY3-302" fmla="*/ 166361 h 1196348"/>
              <a:gd name="connsiteX4-303" fmla="*/ 9509759 w 12096947"/>
              <a:gd name="connsiteY4-304" fmla="*/ 338484 h 1196348"/>
              <a:gd name="connsiteX5-305" fmla="*/ 12096947 w 12096947"/>
              <a:gd name="connsiteY5-306" fmla="*/ 317234 h 1196348"/>
              <a:gd name="connsiteX6-307" fmla="*/ 12096947 w 12096947"/>
              <a:gd name="connsiteY6-308" fmla="*/ 1196348 h 1196348"/>
              <a:gd name="connsiteX7-309" fmla="*/ 0 w 12096947"/>
              <a:gd name="connsiteY7-310" fmla="*/ 1196348 h 1196348"/>
              <a:gd name="connsiteX8-311" fmla="*/ 0 w 12096947"/>
              <a:gd name="connsiteY8-312" fmla="*/ 317234 h 1196348"/>
              <a:gd name="connsiteX0-313" fmla="*/ 0 w 12096947"/>
              <a:gd name="connsiteY0-314" fmla="*/ 317234 h 1196348"/>
              <a:gd name="connsiteX1-315" fmla="*/ 1613061 w 12096947"/>
              <a:gd name="connsiteY1-316" fmla="*/ 203178 h 1196348"/>
              <a:gd name="connsiteX2-317" fmla="*/ 4206743 w 12096947"/>
              <a:gd name="connsiteY2-318" fmla="*/ 216265 h 1196348"/>
              <a:gd name="connsiteX3-319" fmla="*/ 7100047 w 12096947"/>
              <a:gd name="connsiteY3-320" fmla="*/ 166361 h 1196348"/>
              <a:gd name="connsiteX4-321" fmla="*/ 9509759 w 12096947"/>
              <a:gd name="connsiteY4-322" fmla="*/ 338484 h 1196348"/>
              <a:gd name="connsiteX5-323" fmla="*/ 12096947 w 12096947"/>
              <a:gd name="connsiteY5-324" fmla="*/ 317234 h 1196348"/>
              <a:gd name="connsiteX6-325" fmla="*/ 12096947 w 12096947"/>
              <a:gd name="connsiteY6-326" fmla="*/ 1196348 h 1196348"/>
              <a:gd name="connsiteX7-327" fmla="*/ 0 w 12096947"/>
              <a:gd name="connsiteY7-328" fmla="*/ 1196348 h 1196348"/>
              <a:gd name="connsiteX8-329" fmla="*/ 0 w 12096947"/>
              <a:gd name="connsiteY8-330" fmla="*/ 317234 h 1196348"/>
              <a:gd name="connsiteX0-331" fmla="*/ 0 w 12096947"/>
              <a:gd name="connsiteY0-332" fmla="*/ 317234 h 1196348"/>
              <a:gd name="connsiteX1-333" fmla="*/ 1613061 w 12096947"/>
              <a:gd name="connsiteY1-334" fmla="*/ 203178 h 1196348"/>
              <a:gd name="connsiteX2-335" fmla="*/ 4206743 w 12096947"/>
              <a:gd name="connsiteY2-336" fmla="*/ 216265 h 1196348"/>
              <a:gd name="connsiteX3-337" fmla="*/ 7100047 w 12096947"/>
              <a:gd name="connsiteY3-338" fmla="*/ 166361 h 1196348"/>
              <a:gd name="connsiteX4-339" fmla="*/ 9509759 w 12096947"/>
              <a:gd name="connsiteY4-340" fmla="*/ 338484 h 1196348"/>
              <a:gd name="connsiteX5-341" fmla="*/ 12096947 w 12096947"/>
              <a:gd name="connsiteY5-342" fmla="*/ 317234 h 1196348"/>
              <a:gd name="connsiteX6-343" fmla="*/ 12096947 w 12096947"/>
              <a:gd name="connsiteY6-344" fmla="*/ 1196348 h 1196348"/>
              <a:gd name="connsiteX7-345" fmla="*/ 0 w 12096947"/>
              <a:gd name="connsiteY7-346" fmla="*/ 1196348 h 1196348"/>
              <a:gd name="connsiteX8-347" fmla="*/ 0 w 12096947"/>
              <a:gd name="connsiteY8-348" fmla="*/ 317234 h 1196348"/>
              <a:gd name="connsiteX0-349" fmla="*/ 0 w 12096947"/>
              <a:gd name="connsiteY0-350" fmla="*/ 317234 h 1196348"/>
              <a:gd name="connsiteX1-351" fmla="*/ 1613061 w 12096947"/>
              <a:gd name="connsiteY1-352" fmla="*/ 203178 h 1196348"/>
              <a:gd name="connsiteX2-353" fmla="*/ 4206743 w 12096947"/>
              <a:gd name="connsiteY2-354" fmla="*/ 216265 h 1196348"/>
              <a:gd name="connsiteX3-355" fmla="*/ 7100047 w 12096947"/>
              <a:gd name="connsiteY3-356" fmla="*/ 166361 h 1196348"/>
              <a:gd name="connsiteX4-357" fmla="*/ 9509759 w 12096947"/>
              <a:gd name="connsiteY4-358" fmla="*/ 338484 h 1196348"/>
              <a:gd name="connsiteX5-359" fmla="*/ 12096947 w 12096947"/>
              <a:gd name="connsiteY5-360" fmla="*/ 317234 h 1196348"/>
              <a:gd name="connsiteX6-361" fmla="*/ 12096947 w 12096947"/>
              <a:gd name="connsiteY6-362" fmla="*/ 1196348 h 1196348"/>
              <a:gd name="connsiteX7-363" fmla="*/ 0 w 12096947"/>
              <a:gd name="connsiteY7-364" fmla="*/ 1196348 h 1196348"/>
              <a:gd name="connsiteX8-365" fmla="*/ 0 w 12096947"/>
              <a:gd name="connsiteY8-366" fmla="*/ 317234 h 1196348"/>
              <a:gd name="connsiteX0-367" fmla="*/ 0 w 12096947"/>
              <a:gd name="connsiteY0-368" fmla="*/ 317234 h 1196348"/>
              <a:gd name="connsiteX1-369" fmla="*/ 1613061 w 12096947"/>
              <a:gd name="connsiteY1-370" fmla="*/ 203178 h 1196348"/>
              <a:gd name="connsiteX2-371" fmla="*/ 4206743 w 12096947"/>
              <a:gd name="connsiteY2-372" fmla="*/ 216265 h 1196348"/>
              <a:gd name="connsiteX3-373" fmla="*/ 7100047 w 12096947"/>
              <a:gd name="connsiteY3-374" fmla="*/ 166361 h 1196348"/>
              <a:gd name="connsiteX4-375" fmla="*/ 9509759 w 12096947"/>
              <a:gd name="connsiteY4-376" fmla="*/ 338484 h 1196348"/>
              <a:gd name="connsiteX5-377" fmla="*/ 12096947 w 12096947"/>
              <a:gd name="connsiteY5-378" fmla="*/ 317234 h 1196348"/>
              <a:gd name="connsiteX6-379" fmla="*/ 12096947 w 12096947"/>
              <a:gd name="connsiteY6-380" fmla="*/ 1196348 h 1196348"/>
              <a:gd name="connsiteX7-381" fmla="*/ 0 w 12096947"/>
              <a:gd name="connsiteY7-382" fmla="*/ 1196348 h 1196348"/>
              <a:gd name="connsiteX8-383" fmla="*/ 0 w 12096947"/>
              <a:gd name="connsiteY8-384" fmla="*/ 317234 h 1196348"/>
              <a:gd name="connsiteX0-385" fmla="*/ 0 w 12096947"/>
              <a:gd name="connsiteY0-386" fmla="*/ 202582 h 1081696"/>
              <a:gd name="connsiteX1-387" fmla="*/ 1613061 w 12096947"/>
              <a:gd name="connsiteY1-388" fmla="*/ 88526 h 1081696"/>
              <a:gd name="connsiteX2-389" fmla="*/ 4206743 w 12096947"/>
              <a:gd name="connsiteY2-390" fmla="*/ 101613 h 1081696"/>
              <a:gd name="connsiteX3-391" fmla="*/ 7100047 w 12096947"/>
              <a:gd name="connsiteY3-392" fmla="*/ 51709 h 1081696"/>
              <a:gd name="connsiteX4-393" fmla="*/ 9509759 w 12096947"/>
              <a:gd name="connsiteY4-394" fmla="*/ 223832 h 1081696"/>
              <a:gd name="connsiteX5-395" fmla="*/ 12096947 w 12096947"/>
              <a:gd name="connsiteY5-396" fmla="*/ 202582 h 1081696"/>
              <a:gd name="connsiteX6-397" fmla="*/ 12096947 w 12096947"/>
              <a:gd name="connsiteY6-398" fmla="*/ 1081696 h 1081696"/>
              <a:gd name="connsiteX7-399" fmla="*/ 0 w 12096947"/>
              <a:gd name="connsiteY7-400" fmla="*/ 1081696 h 1081696"/>
              <a:gd name="connsiteX8-401" fmla="*/ 0 w 12096947"/>
              <a:gd name="connsiteY8-402" fmla="*/ 202582 h 1081696"/>
              <a:gd name="connsiteX0-403" fmla="*/ 0 w 12096947"/>
              <a:gd name="connsiteY0-404" fmla="*/ 150873 h 1029987"/>
              <a:gd name="connsiteX1-405" fmla="*/ 1613061 w 12096947"/>
              <a:gd name="connsiteY1-406" fmla="*/ 36817 h 1029987"/>
              <a:gd name="connsiteX2-407" fmla="*/ 4206743 w 12096947"/>
              <a:gd name="connsiteY2-408" fmla="*/ 49904 h 1029987"/>
              <a:gd name="connsiteX3-409" fmla="*/ 7100047 w 12096947"/>
              <a:gd name="connsiteY3-410" fmla="*/ 0 h 1029987"/>
              <a:gd name="connsiteX4-411" fmla="*/ 9509759 w 12096947"/>
              <a:gd name="connsiteY4-412" fmla="*/ 172123 h 1029987"/>
              <a:gd name="connsiteX5-413" fmla="*/ 12096947 w 12096947"/>
              <a:gd name="connsiteY5-414" fmla="*/ 150873 h 1029987"/>
              <a:gd name="connsiteX6-415" fmla="*/ 12096947 w 12096947"/>
              <a:gd name="connsiteY6-416" fmla="*/ 1029987 h 1029987"/>
              <a:gd name="connsiteX7-417" fmla="*/ 0 w 12096947"/>
              <a:gd name="connsiteY7-418" fmla="*/ 1029987 h 1029987"/>
              <a:gd name="connsiteX8-419" fmla="*/ 0 w 12096947"/>
              <a:gd name="connsiteY8-420" fmla="*/ 150873 h 1029987"/>
              <a:gd name="connsiteX0-421" fmla="*/ 0 w 12096947"/>
              <a:gd name="connsiteY0-422" fmla="*/ 150873 h 1029987"/>
              <a:gd name="connsiteX1-423" fmla="*/ 1613061 w 12096947"/>
              <a:gd name="connsiteY1-424" fmla="*/ 36817 h 1029987"/>
              <a:gd name="connsiteX2-425" fmla="*/ 4206743 w 12096947"/>
              <a:gd name="connsiteY2-426" fmla="*/ 49904 h 1029987"/>
              <a:gd name="connsiteX3-427" fmla="*/ 7100047 w 12096947"/>
              <a:gd name="connsiteY3-428" fmla="*/ 0 h 1029987"/>
              <a:gd name="connsiteX4-429" fmla="*/ 9509759 w 12096947"/>
              <a:gd name="connsiteY4-430" fmla="*/ 172123 h 1029987"/>
              <a:gd name="connsiteX5-431" fmla="*/ 12096947 w 12096947"/>
              <a:gd name="connsiteY5-432" fmla="*/ 150873 h 1029987"/>
              <a:gd name="connsiteX6-433" fmla="*/ 12096947 w 12096947"/>
              <a:gd name="connsiteY6-434" fmla="*/ 1029987 h 1029987"/>
              <a:gd name="connsiteX7-435" fmla="*/ 0 w 12096947"/>
              <a:gd name="connsiteY7-436" fmla="*/ 1029987 h 1029987"/>
              <a:gd name="connsiteX8-437" fmla="*/ 0 w 12096947"/>
              <a:gd name="connsiteY8-438" fmla="*/ 150873 h 1029987"/>
              <a:gd name="connsiteX0-439" fmla="*/ 0 w 12096947"/>
              <a:gd name="connsiteY0-440" fmla="*/ 163742 h 1042856"/>
              <a:gd name="connsiteX1-441" fmla="*/ 1613061 w 12096947"/>
              <a:gd name="connsiteY1-442" fmla="*/ 49686 h 1042856"/>
              <a:gd name="connsiteX2-443" fmla="*/ 4206743 w 12096947"/>
              <a:gd name="connsiteY2-444" fmla="*/ 62773 h 1042856"/>
              <a:gd name="connsiteX3-445" fmla="*/ 7100047 w 12096947"/>
              <a:gd name="connsiteY3-446" fmla="*/ 12869 h 1042856"/>
              <a:gd name="connsiteX4-447" fmla="*/ 9509759 w 12096947"/>
              <a:gd name="connsiteY4-448" fmla="*/ 184992 h 1042856"/>
              <a:gd name="connsiteX5-449" fmla="*/ 12096947 w 12096947"/>
              <a:gd name="connsiteY5-450" fmla="*/ 163742 h 1042856"/>
              <a:gd name="connsiteX6-451" fmla="*/ 12096947 w 12096947"/>
              <a:gd name="connsiteY6-452" fmla="*/ 1042856 h 1042856"/>
              <a:gd name="connsiteX7-453" fmla="*/ 0 w 12096947"/>
              <a:gd name="connsiteY7-454" fmla="*/ 1042856 h 1042856"/>
              <a:gd name="connsiteX8-455" fmla="*/ 0 w 12096947"/>
              <a:gd name="connsiteY8-456" fmla="*/ 163742 h 1042856"/>
              <a:gd name="connsiteX0-457" fmla="*/ 0 w 12096947"/>
              <a:gd name="connsiteY0-458" fmla="*/ 169370 h 1048484"/>
              <a:gd name="connsiteX1-459" fmla="*/ 1613061 w 12096947"/>
              <a:gd name="connsiteY1-460" fmla="*/ 55314 h 1048484"/>
              <a:gd name="connsiteX2-461" fmla="*/ 4206743 w 12096947"/>
              <a:gd name="connsiteY2-462" fmla="*/ 68401 h 1048484"/>
              <a:gd name="connsiteX3-463" fmla="*/ 7100047 w 12096947"/>
              <a:gd name="connsiteY3-464" fmla="*/ 18497 h 1048484"/>
              <a:gd name="connsiteX4-465" fmla="*/ 9509759 w 12096947"/>
              <a:gd name="connsiteY4-466" fmla="*/ 190620 h 1048484"/>
              <a:gd name="connsiteX5-467" fmla="*/ 12096947 w 12096947"/>
              <a:gd name="connsiteY5-468" fmla="*/ 169370 h 1048484"/>
              <a:gd name="connsiteX6-469" fmla="*/ 12096947 w 12096947"/>
              <a:gd name="connsiteY6-470" fmla="*/ 1048484 h 1048484"/>
              <a:gd name="connsiteX7-471" fmla="*/ 0 w 12096947"/>
              <a:gd name="connsiteY7-472" fmla="*/ 1048484 h 1048484"/>
              <a:gd name="connsiteX8-473" fmla="*/ 0 w 12096947"/>
              <a:gd name="connsiteY8-474" fmla="*/ 169370 h 1048484"/>
              <a:gd name="connsiteX0-475" fmla="*/ 0 w 12096947"/>
              <a:gd name="connsiteY0-476" fmla="*/ 169370 h 1048484"/>
              <a:gd name="connsiteX1-477" fmla="*/ 1613061 w 12096947"/>
              <a:gd name="connsiteY1-478" fmla="*/ 55314 h 1048484"/>
              <a:gd name="connsiteX2-479" fmla="*/ 4206743 w 12096947"/>
              <a:gd name="connsiteY2-480" fmla="*/ 68401 h 1048484"/>
              <a:gd name="connsiteX3-481" fmla="*/ 7100047 w 12096947"/>
              <a:gd name="connsiteY3-482" fmla="*/ 18497 h 1048484"/>
              <a:gd name="connsiteX4-483" fmla="*/ 9509759 w 12096947"/>
              <a:gd name="connsiteY4-484" fmla="*/ 190620 h 1048484"/>
              <a:gd name="connsiteX5-485" fmla="*/ 12096947 w 12096947"/>
              <a:gd name="connsiteY5-486" fmla="*/ 169370 h 1048484"/>
              <a:gd name="connsiteX6-487" fmla="*/ 12096947 w 12096947"/>
              <a:gd name="connsiteY6-488" fmla="*/ 1048484 h 1048484"/>
              <a:gd name="connsiteX7-489" fmla="*/ 0 w 12096947"/>
              <a:gd name="connsiteY7-490" fmla="*/ 1048484 h 1048484"/>
              <a:gd name="connsiteX8-491" fmla="*/ 0 w 12096947"/>
              <a:gd name="connsiteY8-492" fmla="*/ 169370 h 1048484"/>
              <a:gd name="connsiteX0-493" fmla="*/ 0 w 12096947"/>
              <a:gd name="connsiteY0-494" fmla="*/ 168710 h 1047824"/>
              <a:gd name="connsiteX1-495" fmla="*/ 1613061 w 12096947"/>
              <a:gd name="connsiteY1-496" fmla="*/ 54654 h 1047824"/>
              <a:gd name="connsiteX2-497" fmla="*/ 4206743 w 12096947"/>
              <a:gd name="connsiteY2-498" fmla="*/ 67741 h 1047824"/>
              <a:gd name="connsiteX3-499" fmla="*/ 7100047 w 12096947"/>
              <a:gd name="connsiteY3-500" fmla="*/ 17837 h 1047824"/>
              <a:gd name="connsiteX4-501" fmla="*/ 9509759 w 12096947"/>
              <a:gd name="connsiteY4-502" fmla="*/ 189960 h 1047824"/>
              <a:gd name="connsiteX5-503" fmla="*/ 12096947 w 12096947"/>
              <a:gd name="connsiteY5-504" fmla="*/ 168710 h 1047824"/>
              <a:gd name="connsiteX6-505" fmla="*/ 12096947 w 12096947"/>
              <a:gd name="connsiteY6-506" fmla="*/ 1047824 h 1047824"/>
              <a:gd name="connsiteX7-507" fmla="*/ 0 w 12096947"/>
              <a:gd name="connsiteY7-508" fmla="*/ 1047824 h 1047824"/>
              <a:gd name="connsiteX8-509" fmla="*/ 0 w 12096947"/>
              <a:gd name="connsiteY8-510" fmla="*/ 168710 h 1047824"/>
              <a:gd name="connsiteX0-511" fmla="*/ 0 w 12096947"/>
              <a:gd name="connsiteY0-512" fmla="*/ 168710 h 1047824"/>
              <a:gd name="connsiteX1-513" fmla="*/ 1613061 w 12096947"/>
              <a:gd name="connsiteY1-514" fmla="*/ 54654 h 1047824"/>
              <a:gd name="connsiteX2-515" fmla="*/ 4206743 w 12096947"/>
              <a:gd name="connsiteY2-516" fmla="*/ 67741 h 1047824"/>
              <a:gd name="connsiteX3-517" fmla="*/ 7100047 w 12096947"/>
              <a:gd name="connsiteY3-518" fmla="*/ 17837 h 1047824"/>
              <a:gd name="connsiteX4-519" fmla="*/ 9509759 w 12096947"/>
              <a:gd name="connsiteY4-520" fmla="*/ 189960 h 1047824"/>
              <a:gd name="connsiteX5-521" fmla="*/ 12096947 w 12096947"/>
              <a:gd name="connsiteY5-522" fmla="*/ 168710 h 1047824"/>
              <a:gd name="connsiteX6-523" fmla="*/ 12096947 w 12096947"/>
              <a:gd name="connsiteY6-524" fmla="*/ 1047824 h 1047824"/>
              <a:gd name="connsiteX7-525" fmla="*/ 0 w 12096947"/>
              <a:gd name="connsiteY7-526" fmla="*/ 1047824 h 1047824"/>
              <a:gd name="connsiteX8-527" fmla="*/ 0 w 12096947"/>
              <a:gd name="connsiteY8-528" fmla="*/ 168710 h 1047824"/>
              <a:gd name="connsiteX0-529" fmla="*/ 0 w 12096947"/>
              <a:gd name="connsiteY0-530" fmla="*/ 168710 h 1047824"/>
              <a:gd name="connsiteX1-531" fmla="*/ 1613061 w 12096947"/>
              <a:gd name="connsiteY1-532" fmla="*/ 54654 h 1047824"/>
              <a:gd name="connsiteX2-533" fmla="*/ 4206743 w 12096947"/>
              <a:gd name="connsiteY2-534" fmla="*/ 67741 h 1047824"/>
              <a:gd name="connsiteX3-535" fmla="*/ 7100047 w 12096947"/>
              <a:gd name="connsiteY3-536" fmla="*/ 17837 h 1047824"/>
              <a:gd name="connsiteX4-537" fmla="*/ 9509759 w 12096947"/>
              <a:gd name="connsiteY4-538" fmla="*/ 189960 h 1047824"/>
              <a:gd name="connsiteX5-539" fmla="*/ 12086273 w 12096947"/>
              <a:gd name="connsiteY5-540" fmla="*/ 248557 h 1047824"/>
              <a:gd name="connsiteX6-541" fmla="*/ 12096947 w 12096947"/>
              <a:gd name="connsiteY6-542" fmla="*/ 1047824 h 1047824"/>
              <a:gd name="connsiteX7-543" fmla="*/ 0 w 12096947"/>
              <a:gd name="connsiteY7-544" fmla="*/ 1047824 h 1047824"/>
              <a:gd name="connsiteX8-545" fmla="*/ 0 w 12096947"/>
              <a:gd name="connsiteY8-546" fmla="*/ 168710 h 1047824"/>
              <a:gd name="connsiteX0-547" fmla="*/ 0 w 12096947"/>
              <a:gd name="connsiteY0-548" fmla="*/ 168710 h 1047824"/>
              <a:gd name="connsiteX1-549" fmla="*/ 1613061 w 12096947"/>
              <a:gd name="connsiteY1-550" fmla="*/ 54654 h 1047824"/>
              <a:gd name="connsiteX2-551" fmla="*/ 4206743 w 12096947"/>
              <a:gd name="connsiteY2-552" fmla="*/ 67741 h 1047824"/>
              <a:gd name="connsiteX3-553" fmla="*/ 7100047 w 12096947"/>
              <a:gd name="connsiteY3-554" fmla="*/ 17837 h 1047824"/>
              <a:gd name="connsiteX4-555" fmla="*/ 9509759 w 12096947"/>
              <a:gd name="connsiteY4-556" fmla="*/ 189960 h 1047824"/>
              <a:gd name="connsiteX5-557" fmla="*/ 12086273 w 12096947"/>
              <a:gd name="connsiteY5-558" fmla="*/ 248557 h 1047824"/>
              <a:gd name="connsiteX6-559" fmla="*/ 12096947 w 12096947"/>
              <a:gd name="connsiteY6-560" fmla="*/ 1047824 h 1047824"/>
              <a:gd name="connsiteX7-561" fmla="*/ 0 w 12096947"/>
              <a:gd name="connsiteY7-562" fmla="*/ 1047824 h 1047824"/>
              <a:gd name="connsiteX8-563" fmla="*/ 0 w 12096947"/>
              <a:gd name="connsiteY8-564" fmla="*/ 168710 h 1047824"/>
              <a:gd name="connsiteX0-565" fmla="*/ 0 w 12096947"/>
              <a:gd name="connsiteY0-566" fmla="*/ 168870 h 1047984"/>
              <a:gd name="connsiteX1-567" fmla="*/ 1613061 w 12096947"/>
              <a:gd name="connsiteY1-568" fmla="*/ 54814 h 1047984"/>
              <a:gd name="connsiteX2-569" fmla="*/ 4206743 w 12096947"/>
              <a:gd name="connsiteY2-570" fmla="*/ 67901 h 1047984"/>
              <a:gd name="connsiteX3-571" fmla="*/ 7100047 w 12096947"/>
              <a:gd name="connsiteY3-572" fmla="*/ 17997 h 1047984"/>
              <a:gd name="connsiteX4-573" fmla="*/ 9509759 w 12096947"/>
              <a:gd name="connsiteY4-574" fmla="*/ 190120 h 1047984"/>
              <a:gd name="connsiteX5-575" fmla="*/ 12086273 w 12096947"/>
              <a:gd name="connsiteY5-576" fmla="*/ 248717 h 1047984"/>
              <a:gd name="connsiteX6-577" fmla="*/ 12096947 w 12096947"/>
              <a:gd name="connsiteY6-578" fmla="*/ 1047984 h 1047984"/>
              <a:gd name="connsiteX7-579" fmla="*/ 0 w 12096947"/>
              <a:gd name="connsiteY7-580" fmla="*/ 1047984 h 1047984"/>
              <a:gd name="connsiteX8-581" fmla="*/ 0 w 12096947"/>
              <a:gd name="connsiteY8-582" fmla="*/ 168870 h 1047984"/>
              <a:gd name="connsiteX0-583" fmla="*/ 0 w 12096947"/>
              <a:gd name="connsiteY0-584" fmla="*/ 168870 h 1047984"/>
              <a:gd name="connsiteX1-585" fmla="*/ 1613061 w 12096947"/>
              <a:gd name="connsiteY1-586" fmla="*/ 54814 h 1047984"/>
              <a:gd name="connsiteX2-587" fmla="*/ 4206743 w 12096947"/>
              <a:gd name="connsiteY2-588" fmla="*/ 67901 h 1047984"/>
              <a:gd name="connsiteX3-589" fmla="*/ 7100047 w 12096947"/>
              <a:gd name="connsiteY3-590" fmla="*/ 17997 h 1047984"/>
              <a:gd name="connsiteX4-591" fmla="*/ 9509759 w 12096947"/>
              <a:gd name="connsiteY4-592" fmla="*/ 190120 h 1047984"/>
              <a:gd name="connsiteX5-593" fmla="*/ 12086273 w 12096947"/>
              <a:gd name="connsiteY5-594" fmla="*/ 248717 h 1047984"/>
              <a:gd name="connsiteX6-595" fmla="*/ 12096947 w 12096947"/>
              <a:gd name="connsiteY6-596" fmla="*/ 1047984 h 1047984"/>
              <a:gd name="connsiteX7-597" fmla="*/ 0 w 12096947"/>
              <a:gd name="connsiteY7-598" fmla="*/ 1047984 h 1047984"/>
              <a:gd name="connsiteX8-599" fmla="*/ 0 w 12096947"/>
              <a:gd name="connsiteY8-600" fmla="*/ 168870 h 1047984"/>
              <a:gd name="connsiteX0-601" fmla="*/ 0 w 12096947"/>
              <a:gd name="connsiteY0-602" fmla="*/ 168870 h 1047984"/>
              <a:gd name="connsiteX1-603" fmla="*/ 1613061 w 12096947"/>
              <a:gd name="connsiteY1-604" fmla="*/ 54814 h 1047984"/>
              <a:gd name="connsiteX2-605" fmla="*/ 4206743 w 12096947"/>
              <a:gd name="connsiteY2-606" fmla="*/ 67901 h 1047984"/>
              <a:gd name="connsiteX3-607" fmla="*/ 7100047 w 12096947"/>
              <a:gd name="connsiteY3-608" fmla="*/ 17997 h 1047984"/>
              <a:gd name="connsiteX4-609" fmla="*/ 9509759 w 12096947"/>
              <a:gd name="connsiteY4-610" fmla="*/ 190120 h 1047984"/>
              <a:gd name="connsiteX5-611" fmla="*/ 12086273 w 12096947"/>
              <a:gd name="connsiteY5-612" fmla="*/ 248717 h 1047984"/>
              <a:gd name="connsiteX6-613" fmla="*/ 12096947 w 12096947"/>
              <a:gd name="connsiteY6-614" fmla="*/ 1047984 h 1047984"/>
              <a:gd name="connsiteX7-615" fmla="*/ 0 w 12096947"/>
              <a:gd name="connsiteY7-616" fmla="*/ 1047984 h 1047984"/>
              <a:gd name="connsiteX8-617" fmla="*/ 0 w 12096947"/>
              <a:gd name="connsiteY8-618" fmla="*/ 168870 h 1047984"/>
              <a:gd name="connsiteX0-619" fmla="*/ 0 w 12096947"/>
              <a:gd name="connsiteY0-620" fmla="*/ 168870 h 1047984"/>
              <a:gd name="connsiteX1-621" fmla="*/ 1613061 w 12096947"/>
              <a:gd name="connsiteY1-622" fmla="*/ 54814 h 1047984"/>
              <a:gd name="connsiteX2-623" fmla="*/ 4206743 w 12096947"/>
              <a:gd name="connsiteY2-624" fmla="*/ 67901 h 1047984"/>
              <a:gd name="connsiteX3-625" fmla="*/ 7100047 w 12096947"/>
              <a:gd name="connsiteY3-626" fmla="*/ 17997 h 1047984"/>
              <a:gd name="connsiteX4-627" fmla="*/ 9509759 w 12096947"/>
              <a:gd name="connsiteY4-628" fmla="*/ 190120 h 1047984"/>
              <a:gd name="connsiteX5-629" fmla="*/ 12086273 w 12096947"/>
              <a:gd name="connsiteY5-630" fmla="*/ 248717 h 1047984"/>
              <a:gd name="connsiteX6-631" fmla="*/ 12096947 w 12096947"/>
              <a:gd name="connsiteY6-632" fmla="*/ 1047984 h 1047984"/>
              <a:gd name="connsiteX7-633" fmla="*/ 0 w 12096947"/>
              <a:gd name="connsiteY7-634" fmla="*/ 1047984 h 1047984"/>
              <a:gd name="connsiteX8-635" fmla="*/ 0 w 12096947"/>
              <a:gd name="connsiteY8-636" fmla="*/ 168870 h 1047984"/>
              <a:gd name="connsiteX0-637" fmla="*/ 0 w 12096947"/>
              <a:gd name="connsiteY0-638" fmla="*/ 168870 h 1047984"/>
              <a:gd name="connsiteX1-639" fmla="*/ 1613061 w 12096947"/>
              <a:gd name="connsiteY1-640" fmla="*/ 54814 h 1047984"/>
              <a:gd name="connsiteX2-641" fmla="*/ 4206743 w 12096947"/>
              <a:gd name="connsiteY2-642" fmla="*/ 67901 h 1047984"/>
              <a:gd name="connsiteX3-643" fmla="*/ 7100047 w 12096947"/>
              <a:gd name="connsiteY3-644" fmla="*/ 17997 h 1047984"/>
              <a:gd name="connsiteX4-645" fmla="*/ 9509759 w 12096947"/>
              <a:gd name="connsiteY4-646" fmla="*/ 190120 h 1047984"/>
              <a:gd name="connsiteX5-647" fmla="*/ 10524345 w 12096947"/>
              <a:gd name="connsiteY5-648" fmla="*/ 311943 h 1047984"/>
              <a:gd name="connsiteX6-649" fmla="*/ 12086273 w 12096947"/>
              <a:gd name="connsiteY6-650" fmla="*/ 248717 h 1047984"/>
              <a:gd name="connsiteX7-651" fmla="*/ 12096947 w 12096947"/>
              <a:gd name="connsiteY7-652" fmla="*/ 1047984 h 1047984"/>
              <a:gd name="connsiteX8-653" fmla="*/ 0 w 12096947"/>
              <a:gd name="connsiteY8-654" fmla="*/ 1047984 h 1047984"/>
              <a:gd name="connsiteX9" fmla="*/ 0 w 12096947"/>
              <a:gd name="connsiteY9" fmla="*/ 168870 h 1047984"/>
              <a:gd name="connsiteX0-655" fmla="*/ 0 w 12096947"/>
              <a:gd name="connsiteY0-656" fmla="*/ 168870 h 1047984"/>
              <a:gd name="connsiteX1-657" fmla="*/ 1613061 w 12096947"/>
              <a:gd name="connsiteY1-658" fmla="*/ 54814 h 1047984"/>
              <a:gd name="connsiteX2-659" fmla="*/ 4206743 w 12096947"/>
              <a:gd name="connsiteY2-660" fmla="*/ 67901 h 1047984"/>
              <a:gd name="connsiteX3-661" fmla="*/ 7100047 w 12096947"/>
              <a:gd name="connsiteY3-662" fmla="*/ 17997 h 1047984"/>
              <a:gd name="connsiteX4-663" fmla="*/ 9509759 w 12096947"/>
              <a:gd name="connsiteY4-664" fmla="*/ 190120 h 1047984"/>
              <a:gd name="connsiteX5-665" fmla="*/ 10470975 w 12096947"/>
              <a:gd name="connsiteY5-666" fmla="*/ 371829 h 1047984"/>
              <a:gd name="connsiteX6-667" fmla="*/ 12086273 w 12096947"/>
              <a:gd name="connsiteY6-668" fmla="*/ 248717 h 1047984"/>
              <a:gd name="connsiteX7-669" fmla="*/ 12096947 w 12096947"/>
              <a:gd name="connsiteY7-670" fmla="*/ 1047984 h 1047984"/>
              <a:gd name="connsiteX8-671" fmla="*/ 0 w 12096947"/>
              <a:gd name="connsiteY8-672" fmla="*/ 1047984 h 1047984"/>
              <a:gd name="connsiteX9-673" fmla="*/ 0 w 12096947"/>
              <a:gd name="connsiteY9-674" fmla="*/ 168870 h 1047984"/>
              <a:gd name="connsiteX0-675" fmla="*/ 0 w 12096947"/>
              <a:gd name="connsiteY0-676" fmla="*/ 168870 h 1047984"/>
              <a:gd name="connsiteX1-677" fmla="*/ 1613061 w 12096947"/>
              <a:gd name="connsiteY1-678" fmla="*/ 54814 h 1047984"/>
              <a:gd name="connsiteX2-679" fmla="*/ 4206743 w 12096947"/>
              <a:gd name="connsiteY2-680" fmla="*/ 67901 h 1047984"/>
              <a:gd name="connsiteX3-681" fmla="*/ 7100047 w 12096947"/>
              <a:gd name="connsiteY3-682" fmla="*/ 17997 h 1047984"/>
              <a:gd name="connsiteX4-683" fmla="*/ 9509759 w 12096947"/>
              <a:gd name="connsiteY4-684" fmla="*/ 190120 h 1047984"/>
              <a:gd name="connsiteX5-685" fmla="*/ 10470975 w 12096947"/>
              <a:gd name="connsiteY5-686" fmla="*/ 371829 h 1047984"/>
              <a:gd name="connsiteX6-687" fmla="*/ 12086273 w 12096947"/>
              <a:gd name="connsiteY6-688" fmla="*/ 248717 h 1047984"/>
              <a:gd name="connsiteX7-689" fmla="*/ 12096947 w 12096947"/>
              <a:gd name="connsiteY7-690" fmla="*/ 1047984 h 1047984"/>
              <a:gd name="connsiteX8-691" fmla="*/ 0 w 12096947"/>
              <a:gd name="connsiteY8-692" fmla="*/ 1047984 h 1047984"/>
              <a:gd name="connsiteX9-693" fmla="*/ 0 w 12096947"/>
              <a:gd name="connsiteY9-694" fmla="*/ 168870 h 1047984"/>
              <a:gd name="connsiteX0-695" fmla="*/ 0 w 12096947"/>
              <a:gd name="connsiteY0-696" fmla="*/ 168870 h 1047984"/>
              <a:gd name="connsiteX1-697" fmla="*/ 1613061 w 12096947"/>
              <a:gd name="connsiteY1-698" fmla="*/ 54814 h 1047984"/>
              <a:gd name="connsiteX2-699" fmla="*/ 4206743 w 12096947"/>
              <a:gd name="connsiteY2-700" fmla="*/ 67901 h 1047984"/>
              <a:gd name="connsiteX3-701" fmla="*/ 7100047 w 12096947"/>
              <a:gd name="connsiteY3-702" fmla="*/ 17997 h 1047984"/>
              <a:gd name="connsiteX4-703" fmla="*/ 9509759 w 12096947"/>
              <a:gd name="connsiteY4-704" fmla="*/ 190120 h 1047984"/>
              <a:gd name="connsiteX5-705" fmla="*/ 10470975 w 12096947"/>
              <a:gd name="connsiteY5-706" fmla="*/ 371829 h 1047984"/>
              <a:gd name="connsiteX6-707" fmla="*/ 12086273 w 12096947"/>
              <a:gd name="connsiteY6-708" fmla="*/ 248717 h 1047984"/>
              <a:gd name="connsiteX7-709" fmla="*/ 12096947 w 12096947"/>
              <a:gd name="connsiteY7-710" fmla="*/ 1047984 h 1047984"/>
              <a:gd name="connsiteX8-711" fmla="*/ 0 w 12096947"/>
              <a:gd name="connsiteY8-712" fmla="*/ 1047984 h 1047984"/>
              <a:gd name="connsiteX9-713" fmla="*/ 0 w 12096947"/>
              <a:gd name="connsiteY9-714" fmla="*/ 168870 h 1047984"/>
              <a:gd name="connsiteX0-715" fmla="*/ 0 w 12096947"/>
              <a:gd name="connsiteY0-716" fmla="*/ 168870 h 1047984"/>
              <a:gd name="connsiteX1-717" fmla="*/ 1613061 w 12096947"/>
              <a:gd name="connsiteY1-718" fmla="*/ 54814 h 1047984"/>
              <a:gd name="connsiteX2-719" fmla="*/ 4206743 w 12096947"/>
              <a:gd name="connsiteY2-720" fmla="*/ 67901 h 1047984"/>
              <a:gd name="connsiteX3-721" fmla="*/ 7100047 w 12096947"/>
              <a:gd name="connsiteY3-722" fmla="*/ 17997 h 1047984"/>
              <a:gd name="connsiteX4-723" fmla="*/ 9509759 w 12096947"/>
              <a:gd name="connsiteY4-724" fmla="*/ 190120 h 1047984"/>
              <a:gd name="connsiteX5-725" fmla="*/ 10470975 w 12096947"/>
              <a:gd name="connsiteY5-726" fmla="*/ 371829 h 1047984"/>
              <a:gd name="connsiteX6-727" fmla="*/ 12086273 w 12096947"/>
              <a:gd name="connsiteY6-728" fmla="*/ 248717 h 1047984"/>
              <a:gd name="connsiteX7-729" fmla="*/ 12096947 w 12096947"/>
              <a:gd name="connsiteY7-730" fmla="*/ 1047984 h 1047984"/>
              <a:gd name="connsiteX8-731" fmla="*/ 0 w 12096947"/>
              <a:gd name="connsiteY8-732" fmla="*/ 1047984 h 1047984"/>
              <a:gd name="connsiteX9-733" fmla="*/ 0 w 12096947"/>
              <a:gd name="connsiteY9-734" fmla="*/ 168870 h 1047984"/>
              <a:gd name="connsiteX0-735" fmla="*/ 0 w 12096947"/>
              <a:gd name="connsiteY0-736" fmla="*/ 168870 h 1047984"/>
              <a:gd name="connsiteX1-737" fmla="*/ 1613061 w 12096947"/>
              <a:gd name="connsiteY1-738" fmla="*/ 54814 h 1047984"/>
              <a:gd name="connsiteX2-739" fmla="*/ 4206743 w 12096947"/>
              <a:gd name="connsiteY2-740" fmla="*/ 67901 h 1047984"/>
              <a:gd name="connsiteX3-741" fmla="*/ 7100047 w 12096947"/>
              <a:gd name="connsiteY3-742" fmla="*/ 17997 h 1047984"/>
              <a:gd name="connsiteX4-743" fmla="*/ 9509759 w 12096947"/>
              <a:gd name="connsiteY4-744" fmla="*/ 190120 h 1047984"/>
              <a:gd name="connsiteX5-745" fmla="*/ 10470975 w 12096947"/>
              <a:gd name="connsiteY5-746" fmla="*/ 371829 h 1047984"/>
              <a:gd name="connsiteX6-747" fmla="*/ 12086273 w 12096947"/>
              <a:gd name="connsiteY6-748" fmla="*/ 248717 h 1047984"/>
              <a:gd name="connsiteX7-749" fmla="*/ 12096947 w 12096947"/>
              <a:gd name="connsiteY7-750" fmla="*/ 1047984 h 1047984"/>
              <a:gd name="connsiteX8-751" fmla="*/ 0 w 12096947"/>
              <a:gd name="connsiteY8-752" fmla="*/ 1047984 h 1047984"/>
              <a:gd name="connsiteX9-753" fmla="*/ 0 w 12096947"/>
              <a:gd name="connsiteY9-754" fmla="*/ 168870 h 1047984"/>
              <a:gd name="connsiteX0-755" fmla="*/ 0 w 12096947"/>
              <a:gd name="connsiteY0-756" fmla="*/ 168870 h 1047984"/>
              <a:gd name="connsiteX1-757" fmla="*/ 1613061 w 12096947"/>
              <a:gd name="connsiteY1-758" fmla="*/ 54814 h 1047984"/>
              <a:gd name="connsiteX2-759" fmla="*/ 4206743 w 12096947"/>
              <a:gd name="connsiteY2-760" fmla="*/ 67901 h 1047984"/>
              <a:gd name="connsiteX3-761" fmla="*/ 7100047 w 12096947"/>
              <a:gd name="connsiteY3-762" fmla="*/ 17997 h 1047984"/>
              <a:gd name="connsiteX4-763" fmla="*/ 9509759 w 12096947"/>
              <a:gd name="connsiteY4-764" fmla="*/ 190120 h 1047984"/>
              <a:gd name="connsiteX5-765" fmla="*/ 10470975 w 12096947"/>
              <a:gd name="connsiteY5-766" fmla="*/ 371829 h 1047984"/>
              <a:gd name="connsiteX6-767" fmla="*/ 12086273 w 12096947"/>
              <a:gd name="connsiteY6-768" fmla="*/ 248717 h 1047984"/>
              <a:gd name="connsiteX7-769" fmla="*/ 12096947 w 12096947"/>
              <a:gd name="connsiteY7-770" fmla="*/ 1047984 h 1047984"/>
              <a:gd name="connsiteX8-771" fmla="*/ 1750499 w 12096947"/>
              <a:gd name="connsiteY8-772" fmla="*/ 1030352 h 1047984"/>
              <a:gd name="connsiteX9-773" fmla="*/ 0 w 12096947"/>
              <a:gd name="connsiteY9-774" fmla="*/ 1047984 h 1047984"/>
              <a:gd name="connsiteX10" fmla="*/ 0 w 12096947"/>
              <a:gd name="connsiteY10" fmla="*/ 168870 h 1047984"/>
              <a:gd name="connsiteX0-775" fmla="*/ 0 w 12096947"/>
              <a:gd name="connsiteY0-776" fmla="*/ 168870 h 1047984"/>
              <a:gd name="connsiteX1-777" fmla="*/ 1613061 w 12096947"/>
              <a:gd name="connsiteY1-778" fmla="*/ 54814 h 1047984"/>
              <a:gd name="connsiteX2-779" fmla="*/ 4206743 w 12096947"/>
              <a:gd name="connsiteY2-780" fmla="*/ 67901 h 1047984"/>
              <a:gd name="connsiteX3-781" fmla="*/ 7100047 w 12096947"/>
              <a:gd name="connsiteY3-782" fmla="*/ 17997 h 1047984"/>
              <a:gd name="connsiteX4-783" fmla="*/ 9509759 w 12096947"/>
              <a:gd name="connsiteY4-784" fmla="*/ 190120 h 1047984"/>
              <a:gd name="connsiteX5-785" fmla="*/ 10470975 w 12096947"/>
              <a:gd name="connsiteY5-786" fmla="*/ 371829 h 1047984"/>
              <a:gd name="connsiteX6-787" fmla="*/ 12086273 w 12096947"/>
              <a:gd name="connsiteY6-788" fmla="*/ 248717 h 1047984"/>
              <a:gd name="connsiteX7-789" fmla="*/ 12096947 w 12096947"/>
              <a:gd name="connsiteY7-790" fmla="*/ 1047984 h 1047984"/>
              <a:gd name="connsiteX8-791" fmla="*/ 3714474 w 12096947"/>
              <a:gd name="connsiteY8-792" fmla="*/ 1030352 h 1047984"/>
              <a:gd name="connsiteX9-793" fmla="*/ 1750499 w 12096947"/>
              <a:gd name="connsiteY9-794" fmla="*/ 1030352 h 1047984"/>
              <a:gd name="connsiteX10-795" fmla="*/ 0 w 12096947"/>
              <a:gd name="connsiteY10-796" fmla="*/ 1047984 h 1047984"/>
              <a:gd name="connsiteX11" fmla="*/ 0 w 12096947"/>
              <a:gd name="connsiteY11" fmla="*/ 168870 h 1047984"/>
              <a:gd name="connsiteX0-797" fmla="*/ 0 w 12096947"/>
              <a:gd name="connsiteY0-798" fmla="*/ 168870 h 1141737"/>
              <a:gd name="connsiteX1-799" fmla="*/ 1613061 w 12096947"/>
              <a:gd name="connsiteY1-800" fmla="*/ 54814 h 1141737"/>
              <a:gd name="connsiteX2-801" fmla="*/ 4206743 w 12096947"/>
              <a:gd name="connsiteY2-802" fmla="*/ 67901 h 1141737"/>
              <a:gd name="connsiteX3-803" fmla="*/ 7100047 w 12096947"/>
              <a:gd name="connsiteY3-804" fmla="*/ 17997 h 1141737"/>
              <a:gd name="connsiteX4-805" fmla="*/ 9509759 w 12096947"/>
              <a:gd name="connsiteY4-806" fmla="*/ 190120 h 1141737"/>
              <a:gd name="connsiteX5-807" fmla="*/ 10470975 w 12096947"/>
              <a:gd name="connsiteY5-808" fmla="*/ 371829 h 1141737"/>
              <a:gd name="connsiteX6-809" fmla="*/ 12086273 w 12096947"/>
              <a:gd name="connsiteY6-810" fmla="*/ 248717 h 1141737"/>
              <a:gd name="connsiteX7-811" fmla="*/ 12096947 w 12096947"/>
              <a:gd name="connsiteY7-812" fmla="*/ 1047984 h 1141737"/>
              <a:gd name="connsiteX8-813" fmla="*/ 3607737 w 12096947"/>
              <a:gd name="connsiteY8-814" fmla="*/ 1141737 h 1141737"/>
              <a:gd name="connsiteX9-815" fmla="*/ 1750499 w 12096947"/>
              <a:gd name="connsiteY9-816" fmla="*/ 1030352 h 1141737"/>
              <a:gd name="connsiteX10-817" fmla="*/ 0 w 12096947"/>
              <a:gd name="connsiteY10-818" fmla="*/ 1047984 h 1141737"/>
              <a:gd name="connsiteX11-819" fmla="*/ 0 w 12096947"/>
              <a:gd name="connsiteY11-820" fmla="*/ 168870 h 1141737"/>
              <a:gd name="connsiteX0-821" fmla="*/ 0 w 12096947"/>
              <a:gd name="connsiteY0-822" fmla="*/ 168870 h 1141737"/>
              <a:gd name="connsiteX1-823" fmla="*/ 1613061 w 12096947"/>
              <a:gd name="connsiteY1-824" fmla="*/ 54814 h 1141737"/>
              <a:gd name="connsiteX2-825" fmla="*/ 4206743 w 12096947"/>
              <a:gd name="connsiteY2-826" fmla="*/ 67901 h 1141737"/>
              <a:gd name="connsiteX3-827" fmla="*/ 7100047 w 12096947"/>
              <a:gd name="connsiteY3-828" fmla="*/ 17997 h 1141737"/>
              <a:gd name="connsiteX4-829" fmla="*/ 9509759 w 12096947"/>
              <a:gd name="connsiteY4-830" fmla="*/ 190120 h 1141737"/>
              <a:gd name="connsiteX5-831" fmla="*/ 10470975 w 12096947"/>
              <a:gd name="connsiteY5-832" fmla="*/ 371829 h 1141737"/>
              <a:gd name="connsiteX6-833" fmla="*/ 12086273 w 12096947"/>
              <a:gd name="connsiteY6-834" fmla="*/ 248717 h 1141737"/>
              <a:gd name="connsiteX7-835" fmla="*/ 12096947 w 12096947"/>
              <a:gd name="connsiteY7-836" fmla="*/ 1047984 h 1141737"/>
              <a:gd name="connsiteX8-837" fmla="*/ 6799196 w 12096947"/>
              <a:gd name="connsiteY8-838" fmla="*/ 1104608 h 1141737"/>
              <a:gd name="connsiteX9-839" fmla="*/ 3607737 w 12096947"/>
              <a:gd name="connsiteY9-840" fmla="*/ 1141737 h 1141737"/>
              <a:gd name="connsiteX10-841" fmla="*/ 1750499 w 12096947"/>
              <a:gd name="connsiteY10-842" fmla="*/ 1030352 h 1141737"/>
              <a:gd name="connsiteX11-843" fmla="*/ 0 w 12096947"/>
              <a:gd name="connsiteY11-844" fmla="*/ 1047984 h 1141737"/>
              <a:gd name="connsiteX12" fmla="*/ 0 w 12096947"/>
              <a:gd name="connsiteY12" fmla="*/ 168870 h 1141737"/>
              <a:gd name="connsiteX0-845" fmla="*/ 0 w 12096947"/>
              <a:gd name="connsiteY0-846" fmla="*/ 168870 h 1141737"/>
              <a:gd name="connsiteX1-847" fmla="*/ 1613061 w 12096947"/>
              <a:gd name="connsiteY1-848" fmla="*/ 54814 h 1141737"/>
              <a:gd name="connsiteX2-849" fmla="*/ 4206743 w 12096947"/>
              <a:gd name="connsiteY2-850" fmla="*/ 67901 h 1141737"/>
              <a:gd name="connsiteX3-851" fmla="*/ 7100047 w 12096947"/>
              <a:gd name="connsiteY3-852" fmla="*/ 17997 h 1141737"/>
              <a:gd name="connsiteX4-853" fmla="*/ 9509759 w 12096947"/>
              <a:gd name="connsiteY4-854" fmla="*/ 190120 h 1141737"/>
              <a:gd name="connsiteX5-855" fmla="*/ 10470975 w 12096947"/>
              <a:gd name="connsiteY5-856" fmla="*/ 371829 h 1141737"/>
              <a:gd name="connsiteX6-857" fmla="*/ 12086273 w 12096947"/>
              <a:gd name="connsiteY6-858" fmla="*/ 248717 h 1141737"/>
              <a:gd name="connsiteX7-859" fmla="*/ 12096947 w 12096947"/>
              <a:gd name="connsiteY7-860" fmla="*/ 1047984 h 1141737"/>
              <a:gd name="connsiteX8-861" fmla="*/ 6660437 w 12096947"/>
              <a:gd name="connsiteY8-862" fmla="*/ 943719 h 1141737"/>
              <a:gd name="connsiteX9-863" fmla="*/ 3607737 w 12096947"/>
              <a:gd name="connsiteY9-864" fmla="*/ 1141737 h 1141737"/>
              <a:gd name="connsiteX10-865" fmla="*/ 1750499 w 12096947"/>
              <a:gd name="connsiteY10-866" fmla="*/ 1030352 h 1141737"/>
              <a:gd name="connsiteX11-867" fmla="*/ 0 w 12096947"/>
              <a:gd name="connsiteY11-868" fmla="*/ 1047984 h 1141737"/>
              <a:gd name="connsiteX12-869" fmla="*/ 0 w 12096947"/>
              <a:gd name="connsiteY12-870" fmla="*/ 168870 h 1141737"/>
              <a:gd name="connsiteX0-871" fmla="*/ 0 w 12096947"/>
              <a:gd name="connsiteY0-872" fmla="*/ 168870 h 1141737"/>
              <a:gd name="connsiteX1-873" fmla="*/ 1613061 w 12096947"/>
              <a:gd name="connsiteY1-874" fmla="*/ 54814 h 1141737"/>
              <a:gd name="connsiteX2-875" fmla="*/ 4206743 w 12096947"/>
              <a:gd name="connsiteY2-876" fmla="*/ 67901 h 1141737"/>
              <a:gd name="connsiteX3-877" fmla="*/ 7100047 w 12096947"/>
              <a:gd name="connsiteY3-878" fmla="*/ 17997 h 1141737"/>
              <a:gd name="connsiteX4-879" fmla="*/ 9509759 w 12096947"/>
              <a:gd name="connsiteY4-880" fmla="*/ 190120 h 1141737"/>
              <a:gd name="connsiteX5-881" fmla="*/ 10470975 w 12096947"/>
              <a:gd name="connsiteY5-882" fmla="*/ 371829 h 1141737"/>
              <a:gd name="connsiteX6-883" fmla="*/ 12086273 w 12096947"/>
              <a:gd name="connsiteY6-884" fmla="*/ 248717 h 1141737"/>
              <a:gd name="connsiteX7-885" fmla="*/ 12096947 w 12096947"/>
              <a:gd name="connsiteY7-886" fmla="*/ 1047984 h 1141737"/>
              <a:gd name="connsiteX8-887" fmla="*/ 9446294 w 12096947"/>
              <a:gd name="connsiteY8-888" fmla="*/ 1005600 h 1141737"/>
              <a:gd name="connsiteX9-889" fmla="*/ 6660437 w 12096947"/>
              <a:gd name="connsiteY9-890" fmla="*/ 943719 h 1141737"/>
              <a:gd name="connsiteX10-891" fmla="*/ 3607737 w 12096947"/>
              <a:gd name="connsiteY10-892" fmla="*/ 1141737 h 1141737"/>
              <a:gd name="connsiteX11-893" fmla="*/ 1750499 w 12096947"/>
              <a:gd name="connsiteY11-894" fmla="*/ 1030352 h 1141737"/>
              <a:gd name="connsiteX12-895" fmla="*/ 0 w 12096947"/>
              <a:gd name="connsiteY12-896" fmla="*/ 1047984 h 1141737"/>
              <a:gd name="connsiteX13" fmla="*/ 0 w 12096947"/>
              <a:gd name="connsiteY13" fmla="*/ 168870 h 1141737"/>
              <a:gd name="connsiteX0-897" fmla="*/ 0 w 12096947"/>
              <a:gd name="connsiteY0-898" fmla="*/ 168870 h 1141737"/>
              <a:gd name="connsiteX1-899" fmla="*/ 1613061 w 12096947"/>
              <a:gd name="connsiteY1-900" fmla="*/ 54814 h 1141737"/>
              <a:gd name="connsiteX2-901" fmla="*/ 4206743 w 12096947"/>
              <a:gd name="connsiteY2-902" fmla="*/ 67901 h 1141737"/>
              <a:gd name="connsiteX3-903" fmla="*/ 7100047 w 12096947"/>
              <a:gd name="connsiteY3-904" fmla="*/ 17997 h 1141737"/>
              <a:gd name="connsiteX4-905" fmla="*/ 9509759 w 12096947"/>
              <a:gd name="connsiteY4-906" fmla="*/ 190120 h 1141737"/>
              <a:gd name="connsiteX5-907" fmla="*/ 10470975 w 12096947"/>
              <a:gd name="connsiteY5-908" fmla="*/ 371829 h 1141737"/>
              <a:gd name="connsiteX6-909" fmla="*/ 12086273 w 12096947"/>
              <a:gd name="connsiteY6-910" fmla="*/ 248717 h 1141737"/>
              <a:gd name="connsiteX7-911" fmla="*/ 12096947 w 12096947"/>
              <a:gd name="connsiteY7-912" fmla="*/ 1047984 h 1141737"/>
              <a:gd name="connsiteX8-913" fmla="*/ 9446294 w 12096947"/>
              <a:gd name="connsiteY8-914" fmla="*/ 1104608 h 1141737"/>
              <a:gd name="connsiteX9-915" fmla="*/ 6660437 w 12096947"/>
              <a:gd name="connsiteY9-916" fmla="*/ 943719 h 1141737"/>
              <a:gd name="connsiteX10-917" fmla="*/ 3607737 w 12096947"/>
              <a:gd name="connsiteY10-918" fmla="*/ 1141737 h 1141737"/>
              <a:gd name="connsiteX11-919" fmla="*/ 1750499 w 12096947"/>
              <a:gd name="connsiteY11-920" fmla="*/ 1030352 h 1141737"/>
              <a:gd name="connsiteX12-921" fmla="*/ 0 w 12096947"/>
              <a:gd name="connsiteY12-922" fmla="*/ 1047984 h 1141737"/>
              <a:gd name="connsiteX13-923" fmla="*/ 0 w 12096947"/>
              <a:gd name="connsiteY13-924" fmla="*/ 168870 h 1141737"/>
              <a:gd name="connsiteX0-925" fmla="*/ 0 w 12096947"/>
              <a:gd name="connsiteY0-926" fmla="*/ 168870 h 1141737"/>
              <a:gd name="connsiteX1-927" fmla="*/ 1613061 w 12096947"/>
              <a:gd name="connsiteY1-928" fmla="*/ 54814 h 1141737"/>
              <a:gd name="connsiteX2-929" fmla="*/ 4206743 w 12096947"/>
              <a:gd name="connsiteY2-930" fmla="*/ 67901 h 1141737"/>
              <a:gd name="connsiteX3-931" fmla="*/ 7100047 w 12096947"/>
              <a:gd name="connsiteY3-932" fmla="*/ 17997 h 1141737"/>
              <a:gd name="connsiteX4-933" fmla="*/ 9509759 w 12096947"/>
              <a:gd name="connsiteY4-934" fmla="*/ 190120 h 1141737"/>
              <a:gd name="connsiteX5-935" fmla="*/ 10470975 w 12096947"/>
              <a:gd name="connsiteY5-936" fmla="*/ 371829 h 1141737"/>
              <a:gd name="connsiteX6-937" fmla="*/ 12086273 w 12096947"/>
              <a:gd name="connsiteY6-938" fmla="*/ 248717 h 1141737"/>
              <a:gd name="connsiteX7-939" fmla="*/ 12096947 w 12096947"/>
              <a:gd name="connsiteY7-940" fmla="*/ 1047984 h 1141737"/>
              <a:gd name="connsiteX8-941" fmla="*/ 9446294 w 12096947"/>
              <a:gd name="connsiteY8-942" fmla="*/ 1104608 h 1141737"/>
              <a:gd name="connsiteX9-943" fmla="*/ 6660437 w 12096947"/>
              <a:gd name="connsiteY9-944" fmla="*/ 943719 h 1141737"/>
              <a:gd name="connsiteX10-945" fmla="*/ 3607737 w 12096947"/>
              <a:gd name="connsiteY10-946" fmla="*/ 1141737 h 1141737"/>
              <a:gd name="connsiteX11-947" fmla="*/ 1750499 w 12096947"/>
              <a:gd name="connsiteY11-948" fmla="*/ 1030352 h 1141737"/>
              <a:gd name="connsiteX12-949" fmla="*/ 0 w 12096947"/>
              <a:gd name="connsiteY12-950" fmla="*/ 1047984 h 1141737"/>
              <a:gd name="connsiteX13-951" fmla="*/ 0 w 12096947"/>
              <a:gd name="connsiteY13-952" fmla="*/ 168870 h 1141737"/>
              <a:gd name="connsiteX0-953" fmla="*/ 0 w 12096947"/>
              <a:gd name="connsiteY0-954" fmla="*/ 168870 h 1141737"/>
              <a:gd name="connsiteX1-955" fmla="*/ 1613061 w 12096947"/>
              <a:gd name="connsiteY1-956" fmla="*/ 54814 h 1141737"/>
              <a:gd name="connsiteX2-957" fmla="*/ 4206743 w 12096947"/>
              <a:gd name="connsiteY2-958" fmla="*/ 67901 h 1141737"/>
              <a:gd name="connsiteX3-959" fmla="*/ 7100047 w 12096947"/>
              <a:gd name="connsiteY3-960" fmla="*/ 17997 h 1141737"/>
              <a:gd name="connsiteX4-961" fmla="*/ 9509759 w 12096947"/>
              <a:gd name="connsiteY4-962" fmla="*/ 190120 h 1141737"/>
              <a:gd name="connsiteX5-963" fmla="*/ 10470975 w 12096947"/>
              <a:gd name="connsiteY5-964" fmla="*/ 371829 h 1141737"/>
              <a:gd name="connsiteX6-965" fmla="*/ 12086273 w 12096947"/>
              <a:gd name="connsiteY6-966" fmla="*/ 248717 h 1141737"/>
              <a:gd name="connsiteX7-967" fmla="*/ 12096947 w 12096947"/>
              <a:gd name="connsiteY7-968" fmla="*/ 1047984 h 1141737"/>
              <a:gd name="connsiteX8-969" fmla="*/ 9446294 w 12096947"/>
              <a:gd name="connsiteY8-970" fmla="*/ 1104608 h 1141737"/>
              <a:gd name="connsiteX9-971" fmla="*/ 6660437 w 12096947"/>
              <a:gd name="connsiteY9-972" fmla="*/ 943719 h 1141737"/>
              <a:gd name="connsiteX10-973" fmla="*/ 3607737 w 12096947"/>
              <a:gd name="connsiteY10-974" fmla="*/ 1141737 h 1141737"/>
              <a:gd name="connsiteX11-975" fmla="*/ 1750499 w 12096947"/>
              <a:gd name="connsiteY11-976" fmla="*/ 1030352 h 1141737"/>
              <a:gd name="connsiteX12-977" fmla="*/ 0 w 12096947"/>
              <a:gd name="connsiteY12-978" fmla="*/ 1047984 h 1141737"/>
              <a:gd name="connsiteX13-979" fmla="*/ 0 w 12096947"/>
              <a:gd name="connsiteY13-980" fmla="*/ 168870 h 1141737"/>
              <a:gd name="connsiteX0-981" fmla="*/ 0 w 12096947"/>
              <a:gd name="connsiteY0-982" fmla="*/ 168870 h 1178865"/>
              <a:gd name="connsiteX1-983" fmla="*/ 1613061 w 12096947"/>
              <a:gd name="connsiteY1-984" fmla="*/ 54814 h 1178865"/>
              <a:gd name="connsiteX2-985" fmla="*/ 4206743 w 12096947"/>
              <a:gd name="connsiteY2-986" fmla="*/ 67901 h 1178865"/>
              <a:gd name="connsiteX3-987" fmla="*/ 7100047 w 12096947"/>
              <a:gd name="connsiteY3-988" fmla="*/ 17997 h 1178865"/>
              <a:gd name="connsiteX4-989" fmla="*/ 9509759 w 12096947"/>
              <a:gd name="connsiteY4-990" fmla="*/ 190120 h 1178865"/>
              <a:gd name="connsiteX5-991" fmla="*/ 10470975 w 12096947"/>
              <a:gd name="connsiteY5-992" fmla="*/ 371829 h 1178865"/>
              <a:gd name="connsiteX6-993" fmla="*/ 12086273 w 12096947"/>
              <a:gd name="connsiteY6-994" fmla="*/ 248717 h 1178865"/>
              <a:gd name="connsiteX7-995" fmla="*/ 12096947 w 12096947"/>
              <a:gd name="connsiteY7-996" fmla="*/ 1047984 h 1178865"/>
              <a:gd name="connsiteX8-997" fmla="*/ 9446294 w 12096947"/>
              <a:gd name="connsiteY8-998" fmla="*/ 1104608 h 1178865"/>
              <a:gd name="connsiteX9-999" fmla="*/ 6660437 w 12096947"/>
              <a:gd name="connsiteY9-1000" fmla="*/ 943719 h 1178865"/>
              <a:gd name="connsiteX10-1001" fmla="*/ 3607737 w 12096947"/>
              <a:gd name="connsiteY10-1002" fmla="*/ 1178865 h 1178865"/>
              <a:gd name="connsiteX11-1003" fmla="*/ 1750499 w 12096947"/>
              <a:gd name="connsiteY11-1004" fmla="*/ 1030352 h 1178865"/>
              <a:gd name="connsiteX12-1005" fmla="*/ 0 w 12096947"/>
              <a:gd name="connsiteY12-1006" fmla="*/ 1047984 h 1178865"/>
              <a:gd name="connsiteX13-1007" fmla="*/ 0 w 12096947"/>
              <a:gd name="connsiteY13-1008" fmla="*/ 168870 h 1178865"/>
              <a:gd name="connsiteX0-1009" fmla="*/ 0 w 12096947"/>
              <a:gd name="connsiteY0-1010" fmla="*/ 168870 h 1178865"/>
              <a:gd name="connsiteX1-1011" fmla="*/ 1613061 w 12096947"/>
              <a:gd name="connsiteY1-1012" fmla="*/ 54814 h 1178865"/>
              <a:gd name="connsiteX2-1013" fmla="*/ 4206743 w 12096947"/>
              <a:gd name="connsiteY2-1014" fmla="*/ 67901 h 1178865"/>
              <a:gd name="connsiteX3-1015" fmla="*/ 7100047 w 12096947"/>
              <a:gd name="connsiteY3-1016" fmla="*/ 17997 h 1178865"/>
              <a:gd name="connsiteX4-1017" fmla="*/ 9509759 w 12096947"/>
              <a:gd name="connsiteY4-1018" fmla="*/ 190120 h 1178865"/>
              <a:gd name="connsiteX5-1019" fmla="*/ 10470975 w 12096947"/>
              <a:gd name="connsiteY5-1020" fmla="*/ 371829 h 1178865"/>
              <a:gd name="connsiteX6-1021" fmla="*/ 12086273 w 12096947"/>
              <a:gd name="connsiteY6-1022" fmla="*/ 248717 h 1178865"/>
              <a:gd name="connsiteX7-1023" fmla="*/ 12096947 w 12096947"/>
              <a:gd name="connsiteY7-1024" fmla="*/ 1047984 h 1178865"/>
              <a:gd name="connsiteX8-1025" fmla="*/ 9446294 w 12096947"/>
              <a:gd name="connsiteY8-1026" fmla="*/ 1104608 h 1178865"/>
              <a:gd name="connsiteX9-1027" fmla="*/ 6660437 w 12096947"/>
              <a:gd name="connsiteY9-1028" fmla="*/ 943719 h 1178865"/>
              <a:gd name="connsiteX10-1029" fmla="*/ 3607737 w 12096947"/>
              <a:gd name="connsiteY10-1030" fmla="*/ 1178865 h 1178865"/>
              <a:gd name="connsiteX11-1031" fmla="*/ 1750499 w 12096947"/>
              <a:gd name="connsiteY11-1032" fmla="*/ 1030352 h 1178865"/>
              <a:gd name="connsiteX12-1033" fmla="*/ 0 w 12096947"/>
              <a:gd name="connsiteY12-1034" fmla="*/ 1047984 h 1178865"/>
              <a:gd name="connsiteX13-1035" fmla="*/ 0 w 12096947"/>
              <a:gd name="connsiteY13-1036" fmla="*/ 168870 h 1178865"/>
              <a:gd name="connsiteX0-1037" fmla="*/ 0 w 12096947"/>
              <a:gd name="connsiteY0-1038" fmla="*/ 168870 h 1178865"/>
              <a:gd name="connsiteX1-1039" fmla="*/ 1613061 w 12096947"/>
              <a:gd name="connsiteY1-1040" fmla="*/ 54814 h 1178865"/>
              <a:gd name="connsiteX2-1041" fmla="*/ 4206743 w 12096947"/>
              <a:gd name="connsiteY2-1042" fmla="*/ 67901 h 1178865"/>
              <a:gd name="connsiteX3-1043" fmla="*/ 7100047 w 12096947"/>
              <a:gd name="connsiteY3-1044" fmla="*/ 17997 h 1178865"/>
              <a:gd name="connsiteX4-1045" fmla="*/ 9509759 w 12096947"/>
              <a:gd name="connsiteY4-1046" fmla="*/ 190120 h 1178865"/>
              <a:gd name="connsiteX5-1047" fmla="*/ 10470975 w 12096947"/>
              <a:gd name="connsiteY5-1048" fmla="*/ 371829 h 1178865"/>
              <a:gd name="connsiteX6-1049" fmla="*/ 12086273 w 12096947"/>
              <a:gd name="connsiteY6-1050" fmla="*/ 248717 h 1178865"/>
              <a:gd name="connsiteX7-1051" fmla="*/ 12096947 w 12096947"/>
              <a:gd name="connsiteY7-1052" fmla="*/ 1047984 h 1178865"/>
              <a:gd name="connsiteX8-1053" fmla="*/ 9446294 w 12096947"/>
              <a:gd name="connsiteY8-1054" fmla="*/ 1104608 h 1178865"/>
              <a:gd name="connsiteX9-1055" fmla="*/ 6660437 w 12096947"/>
              <a:gd name="connsiteY9-1056" fmla="*/ 943719 h 1178865"/>
              <a:gd name="connsiteX10-1057" fmla="*/ 3607737 w 12096947"/>
              <a:gd name="connsiteY10-1058" fmla="*/ 1178865 h 1178865"/>
              <a:gd name="connsiteX11-1059" fmla="*/ 1750499 w 12096947"/>
              <a:gd name="connsiteY11-1060" fmla="*/ 1030352 h 1178865"/>
              <a:gd name="connsiteX12-1061" fmla="*/ 0 w 12096947"/>
              <a:gd name="connsiteY12-1062" fmla="*/ 1047984 h 1178865"/>
              <a:gd name="connsiteX13-1063" fmla="*/ 0 w 12096947"/>
              <a:gd name="connsiteY13-1064" fmla="*/ 168870 h 1178865"/>
              <a:gd name="connsiteX0-1065" fmla="*/ 0 w 12096947"/>
              <a:gd name="connsiteY0-1066" fmla="*/ 168870 h 1178865"/>
              <a:gd name="connsiteX1-1067" fmla="*/ 1613061 w 12096947"/>
              <a:gd name="connsiteY1-1068" fmla="*/ 54814 h 1178865"/>
              <a:gd name="connsiteX2-1069" fmla="*/ 4206743 w 12096947"/>
              <a:gd name="connsiteY2-1070" fmla="*/ 67901 h 1178865"/>
              <a:gd name="connsiteX3-1071" fmla="*/ 7100047 w 12096947"/>
              <a:gd name="connsiteY3-1072" fmla="*/ 17997 h 1178865"/>
              <a:gd name="connsiteX4-1073" fmla="*/ 9509759 w 12096947"/>
              <a:gd name="connsiteY4-1074" fmla="*/ 190120 h 1178865"/>
              <a:gd name="connsiteX5-1075" fmla="*/ 10470975 w 12096947"/>
              <a:gd name="connsiteY5-1076" fmla="*/ 371829 h 1178865"/>
              <a:gd name="connsiteX6-1077" fmla="*/ 12086273 w 12096947"/>
              <a:gd name="connsiteY6-1078" fmla="*/ 248717 h 1178865"/>
              <a:gd name="connsiteX7-1079" fmla="*/ 12096947 w 12096947"/>
              <a:gd name="connsiteY7-1080" fmla="*/ 1047984 h 1178865"/>
              <a:gd name="connsiteX8-1081" fmla="*/ 9446294 w 12096947"/>
              <a:gd name="connsiteY8-1082" fmla="*/ 1104608 h 1178865"/>
              <a:gd name="connsiteX9-1083" fmla="*/ 6660437 w 12096947"/>
              <a:gd name="connsiteY9-1084" fmla="*/ 943719 h 1178865"/>
              <a:gd name="connsiteX10-1085" fmla="*/ 3607737 w 12096947"/>
              <a:gd name="connsiteY10-1086" fmla="*/ 1178865 h 1178865"/>
              <a:gd name="connsiteX11-1087" fmla="*/ 1793195 w 12096947"/>
              <a:gd name="connsiteY11-1088" fmla="*/ 1067481 h 1178865"/>
              <a:gd name="connsiteX12-1089" fmla="*/ 0 w 12096947"/>
              <a:gd name="connsiteY12-1090" fmla="*/ 1047984 h 1178865"/>
              <a:gd name="connsiteX13-1091" fmla="*/ 0 w 12096947"/>
              <a:gd name="connsiteY13-1092" fmla="*/ 168870 h 1178865"/>
              <a:gd name="connsiteX0-1093" fmla="*/ 0 w 12096947"/>
              <a:gd name="connsiteY0-1094" fmla="*/ 168870 h 1178865"/>
              <a:gd name="connsiteX1-1095" fmla="*/ 1613061 w 12096947"/>
              <a:gd name="connsiteY1-1096" fmla="*/ 54814 h 1178865"/>
              <a:gd name="connsiteX2-1097" fmla="*/ 4206743 w 12096947"/>
              <a:gd name="connsiteY2-1098" fmla="*/ 67901 h 1178865"/>
              <a:gd name="connsiteX3-1099" fmla="*/ 7100047 w 12096947"/>
              <a:gd name="connsiteY3-1100" fmla="*/ 17997 h 1178865"/>
              <a:gd name="connsiteX4-1101" fmla="*/ 9509759 w 12096947"/>
              <a:gd name="connsiteY4-1102" fmla="*/ 190120 h 1178865"/>
              <a:gd name="connsiteX5-1103" fmla="*/ 10470975 w 12096947"/>
              <a:gd name="connsiteY5-1104" fmla="*/ 371829 h 1178865"/>
              <a:gd name="connsiteX6-1105" fmla="*/ 12086273 w 12096947"/>
              <a:gd name="connsiteY6-1106" fmla="*/ 248717 h 1178865"/>
              <a:gd name="connsiteX7-1107" fmla="*/ 12096947 w 12096947"/>
              <a:gd name="connsiteY7-1108" fmla="*/ 1047984 h 1178865"/>
              <a:gd name="connsiteX8-1109" fmla="*/ 9446294 w 12096947"/>
              <a:gd name="connsiteY8-1110" fmla="*/ 1104608 h 1178865"/>
              <a:gd name="connsiteX9-1111" fmla="*/ 6660437 w 12096947"/>
              <a:gd name="connsiteY9-1112" fmla="*/ 943719 h 1178865"/>
              <a:gd name="connsiteX10-1113" fmla="*/ 3607737 w 12096947"/>
              <a:gd name="connsiteY10-1114" fmla="*/ 1178865 h 1178865"/>
              <a:gd name="connsiteX11-1115" fmla="*/ 1793195 w 12096947"/>
              <a:gd name="connsiteY11-1116" fmla="*/ 1067481 h 1178865"/>
              <a:gd name="connsiteX12-1117" fmla="*/ 0 w 12096947"/>
              <a:gd name="connsiteY12-1118" fmla="*/ 1047984 h 1178865"/>
              <a:gd name="connsiteX13-1119" fmla="*/ 0 w 12096947"/>
              <a:gd name="connsiteY13-1120" fmla="*/ 168870 h 1178865"/>
              <a:gd name="connsiteX0-1121" fmla="*/ 0 w 12096947"/>
              <a:gd name="connsiteY0-1122" fmla="*/ 168870 h 1178865"/>
              <a:gd name="connsiteX1-1123" fmla="*/ 1613061 w 12096947"/>
              <a:gd name="connsiteY1-1124" fmla="*/ 54814 h 1178865"/>
              <a:gd name="connsiteX2-1125" fmla="*/ 4206743 w 12096947"/>
              <a:gd name="connsiteY2-1126" fmla="*/ 67901 h 1178865"/>
              <a:gd name="connsiteX3-1127" fmla="*/ 7100047 w 12096947"/>
              <a:gd name="connsiteY3-1128" fmla="*/ 17997 h 1178865"/>
              <a:gd name="connsiteX4-1129" fmla="*/ 9509759 w 12096947"/>
              <a:gd name="connsiteY4-1130" fmla="*/ 190120 h 1178865"/>
              <a:gd name="connsiteX5-1131" fmla="*/ 10470975 w 12096947"/>
              <a:gd name="connsiteY5-1132" fmla="*/ 371829 h 1178865"/>
              <a:gd name="connsiteX6-1133" fmla="*/ 12086273 w 12096947"/>
              <a:gd name="connsiteY6-1134" fmla="*/ 248717 h 1178865"/>
              <a:gd name="connsiteX7-1135" fmla="*/ 12096947 w 12096947"/>
              <a:gd name="connsiteY7-1136" fmla="*/ 1047984 h 1178865"/>
              <a:gd name="connsiteX8-1137" fmla="*/ 9446294 w 12096947"/>
              <a:gd name="connsiteY8-1138" fmla="*/ 1104608 h 1178865"/>
              <a:gd name="connsiteX9-1139" fmla="*/ 5059371 w 12096947"/>
              <a:gd name="connsiteY9-1140" fmla="*/ 659070 h 1178865"/>
              <a:gd name="connsiteX10-1141" fmla="*/ 3607737 w 12096947"/>
              <a:gd name="connsiteY10-1142" fmla="*/ 1178865 h 1178865"/>
              <a:gd name="connsiteX11-1143" fmla="*/ 1793195 w 12096947"/>
              <a:gd name="connsiteY11-1144" fmla="*/ 1067481 h 1178865"/>
              <a:gd name="connsiteX12-1145" fmla="*/ 0 w 12096947"/>
              <a:gd name="connsiteY12-1146" fmla="*/ 1047984 h 1178865"/>
              <a:gd name="connsiteX13-1147" fmla="*/ 0 w 12096947"/>
              <a:gd name="connsiteY13-1148" fmla="*/ 168870 h 1178865"/>
              <a:gd name="connsiteX0-1149" fmla="*/ 0 w 12096947"/>
              <a:gd name="connsiteY0-1150" fmla="*/ 168870 h 1178865"/>
              <a:gd name="connsiteX1-1151" fmla="*/ 1613061 w 12096947"/>
              <a:gd name="connsiteY1-1152" fmla="*/ 54814 h 1178865"/>
              <a:gd name="connsiteX2-1153" fmla="*/ 4206743 w 12096947"/>
              <a:gd name="connsiteY2-1154" fmla="*/ 67901 h 1178865"/>
              <a:gd name="connsiteX3-1155" fmla="*/ 7100047 w 12096947"/>
              <a:gd name="connsiteY3-1156" fmla="*/ 17997 h 1178865"/>
              <a:gd name="connsiteX4-1157" fmla="*/ 9509759 w 12096947"/>
              <a:gd name="connsiteY4-1158" fmla="*/ 190120 h 1178865"/>
              <a:gd name="connsiteX5-1159" fmla="*/ 10470975 w 12096947"/>
              <a:gd name="connsiteY5-1160" fmla="*/ 371829 h 1178865"/>
              <a:gd name="connsiteX6-1161" fmla="*/ 12086273 w 12096947"/>
              <a:gd name="connsiteY6-1162" fmla="*/ 248717 h 1178865"/>
              <a:gd name="connsiteX7-1163" fmla="*/ 12096947 w 12096947"/>
              <a:gd name="connsiteY7-1164" fmla="*/ 1047984 h 1178865"/>
              <a:gd name="connsiteX8-1165" fmla="*/ 9446294 w 12096947"/>
              <a:gd name="connsiteY8-1166" fmla="*/ 1104608 h 1178865"/>
              <a:gd name="connsiteX9-1167" fmla="*/ 5059371 w 12096947"/>
              <a:gd name="connsiteY9-1168" fmla="*/ 659070 h 1178865"/>
              <a:gd name="connsiteX10-1169" fmla="*/ 3511673 w 12096947"/>
              <a:gd name="connsiteY10-1170" fmla="*/ 1178865 h 1178865"/>
              <a:gd name="connsiteX11-1171" fmla="*/ 1793195 w 12096947"/>
              <a:gd name="connsiteY11-1172" fmla="*/ 1067481 h 1178865"/>
              <a:gd name="connsiteX12-1173" fmla="*/ 0 w 12096947"/>
              <a:gd name="connsiteY12-1174" fmla="*/ 1047984 h 1178865"/>
              <a:gd name="connsiteX13-1175" fmla="*/ 0 w 12096947"/>
              <a:gd name="connsiteY13-1176" fmla="*/ 168870 h 1178865"/>
              <a:gd name="connsiteX0-1177" fmla="*/ 0 w 12096947"/>
              <a:gd name="connsiteY0-1178" fmla="*/ 168870 h 1178865"/>
              <a:gd name="connsiteX1-1179" fmla="*/ 1613061 w 12096947"/>
              <a:gd name="connsiteY1-1180" fmla="*/ 54814 h 1178865"/>
              <a:gd name="connsiteX2-1181" fmla="*/ 4206743 w 12096947"/>
              <a:gd name="connsiteY2-1182" fmla="*/ 67901 h 1178865"/>
              <a:gd name="connsiteX3-1183" fmla="*/ 7100047 w 12096947"/>
              <a:gd name="connsiteY3-1184" fmla="*/ 17997 h 1178865"/>
              <a:gd name="connsiteX4-1185" fmla="*/ 9509759 w 12096947"/>
              <a:gd name="connsiteY4-1186" fmla="*/ 190120 h 1178865"/>
              <a:gd name="connsiteX5-1187" fmla="*/ 10470975 w 12096947"/>
              <a:gd name="connsiteY5-1188" fmla="*/ 371829 h 1178865"/>
              <a:gd name="connsiteX6-1189" fmla="*/ 12086273 w 12096947"/>
              <a:gd name="connsiteY6-1190" fmla="*/ 248717 h 1178865"/>
              <a:gd name="connsiteX7-1191" fmla="*/ 12096947 w 12096947"/>
              <a:gd name="connsiteY7-1192" fmla="*/ 1047984 h 1178865"/>
              <a:gd name="connsiteX8-1193" fmla="*/ 9446294 w 12096947"/>
              <a:gd name="connsiteY8-1194" fmla="*/ 1104608 h 1178865"/>
              <a:gd name="connsiteX9-1195" fmla="*/ 5059371 w 12096947"/>
              <a:gd name="connsiteY9-1196" fmla="*/ 659070 h 1178865"/>
              <a:gd name="connsiteX10-1197" fmla="*/ 3511673 w 12096947"/>
              <a:gd name="connsiteY10-1198" fmla="*/ 1178865 h 1178865"/>
              <a:gd name="connsiteX11-1199" fmla="*/ 1793195 w 12096947"/>
              <a:gd name="connsiteY11-1200" fmla="*/ 1067481 h 1178865"/>
              <a:gd name="connsiteX12-1201" fmla="*/ 0 w 12096947"/>
              <a:gd name="connsiteY12-1202" fmla="*/ 1047984 h 1178865"/>
              <a:gd name="connsiteX13-1203" fmla="*/ 0 w 12096947"/>
              <a:gd name="connsiteY13-1204" fmla="*/ 168870 h 1178865"/>
              <a:gd name="connsiteX0-1205" fmla="*/ 0 w 12096947"/>
              <a:gd name="connsiteY0-1206" fmla="*/ 168870 h 1201656"/>
              <a:gd name="connsiteX1-1207" fmla="*/ 1613061 w 12096947"/>
              <a:gd name="connsiteY1-1208" fmla="*/ 54814 h 1201656"/>
              <a:gd name="connsiteX2-1209" fmla="*/ 4206743 w 12096947"/>
              <a:gd name="connsiteY2-1210" fmla="*/ 67901 h 1201656"/>
              <a:gd name="connsiteX3-1211" fmla="*/ 7100047 w 12096947"/>
              <a:gd name="connsiteY3-1212" fmla="*/ 17997 h 1201656"/>
              <a:gd name="connsiteX4-1213" fmla="*/ 9509759 w 12096947"/>
              <a:gd name="connsiteY4-1214" fmla="*/ 190120 h 1201656"/>
              <a:gd name="connsiteX5-1215" fmla="*/ 10470975 w 12096947"/>
              <a:gd name="connsiteY5-1216" fmla="*/ 371829 h 1201656"/>
              <a:gd name="connsiteX6-1217" fmla="*/ 12086273 w 12096947"/>
              <a:gd name="connsiteY6-1218" fmla="*/ 248717 h 1201656"/>
              <a:gd name="connsiteX7-1219" fmla="*/ 12096947 w 12096947"/>
              <a:gd name="connsiteY7-1220" fmla="*/ 1047984 h 1201656"/>
              <a:gd name="connsiteX8-1221" fmla="*/ 9446294 w 12096947"/>
              <a:gd name="connsiteY8-1222" fmla="*/ 1104608 h 1201656"/>
              <a:gd name="connsiteX9-1223" fmla="*/ 5059371 w 12096947"/>
              <a:gd name="connsiteY9-1224" fmla="*/ 659070 h 1201656"/>
              <a:gd name="connsiteX10-1225" fmla="*/ 3511673 w 12096947"/>
              <a:gd name="connsiteY10-1226" fmla="*/ 1178865 h 1201656"/>
              <a:gd name="connsiteX11-1227" fmla="*/ 1793195 w 12096947"/>
              <a:gd name="connsiteY11-1228" fmla="*/ 1067481 h 1201656"/>
              <a:gd name="connsiteX12-1229" fmla="*/ 0 w 12096947"/>
              <a:gd name="connsiteY12-1230" fmla="*/ 1047984 h 1201656"/>
              <a:gd name="connsiteX13-1231" fmla="*/ 0 w 12096947"/>
              <a:gd name="connsiteY13-1232" fmla="*/ 168870 h 1201656"/>
              <a:gd name="connsiteX0-1233" fmla="*/ 0 w 12096947"/>
              <a:gd name="connsiteY0-1234" fmla="*/ 168870 h 1201656"/>
              <a:gd name="connsiteX1-1235" fmla="*/ 1613061 w 12096947"/>
              <a:gd name="connsiteY1-1236" fmla="*/ 54814 h 1201656"/>
              <a:gd name="connsiteX2-1237" fmla="*/ 4206743 w 12096947"/>
              <a:gd name="connsiteY2-1238" fmla="*/ 67901 h 1201656"/>
              <a:gd name="connsiteX3-1239" fmla="*/ 7100047 w 12096947"/>
              <a:gd name="connsiteY3-1240" fmla="*/ 17997 h 1201656"/>
              <a:gd name="connsiteX4-1241" fmla="*/ 9509759 w 12096947"/>
              <a:gd name="connsiteY4-1242" fmla="*/ 190120 h 1201656"/>
              <a:gd name="connsiteX5-1243" fmla="*/ 10470975 w 12096947"/>
              <a:gd name="connsiteY5-1244" fmla="*/ 371829 h 1201656"/>
              <a:gd name="connsiteX6-1245" fmla="*/ 12086273 w 12096947"/>
              <a:gd name="connsiteY6-1246" fmla="*/ 248717 h 1201656"/>
              <a:gd name="connsiteX7-1247" fmla="*/ 12096947 w 12096947"/>
              <a:gd name="connsiteY7-1248" fmla="*/ 1047984 h 1201656"/>
              <a:gd name="connsiteX8-1249" fmla="*/ 9446294 w 12096947"/>
              <a:gd name="connsiteY8-1250" fmla="*/ 1104608 h 1201656"/>
              <a:gd name="connsiteX9-1251" fmla="*/ 5251499 w 12096947"/>
              <a:gd name="connsiteY9-1252" fmla="*/ 659070 h 1201656"/>
              <a:gd name="connsiteX10-1253" fmla="*/ 3511673 w 12096947"/>
              <a:gd name="connsiteY10-1254" fmla="*/ 1178865 h 1201656"/>
              <a:gd name="connsiteX11-1255" fmla="*/ 1793195 w 12096947"/>
              <a:gd name="connsiteY11-1256" fmla="*/ 1067481 h 1201656"/>
              <a:gd name="connsiteX12-1257" fmla="*/ 0 w 12096947"/>
              <a:gd name="connsiteY12-1258" fmla="*/ 1047984 h 1201656"/>
              <a:gd name="connsiteX13-1259" fmla="*/ 0 w 12096947"/>
              <a:gd name="connsiteY13-1260" fmla="*/ 168870 h 1201656"/>
              <a:gd name="connsiteX0-1261" fmla="*/ 0 w 12096947"/>
              <a:gd name="connsiteY0-1262" fmla="*/ 168870 h 1201656"/>
              <a:gd name="connsiteX1-1263" fmla="*/ 1613061 w 12096947"/>
              <a:gd name="connsiteY1-1264" fmla="*/ 54814 h 1201656"/>
              <a:gd name="connsiteX2-1265" fmla="*/ 4206743 w 12096947"/>
              <a:gd name="connsiteY2-1266" fmla="*/ 67901 h 1201656"/>
              <a:gd name="connsiteX3-1267" fmla="*/ 7100047 w 12096947"/>
              <a:gd name="connsiteY3-1268" fmla="*/ 17997 h 1201656"/>
              <a:gd name="connsiteX4-1269" fmla="*/ 9509759 w 12096947"/>
              <a:gd name="connsiteY4-1270" fmla="*/ 190120 h 1201656"/>
              <a:gd name="connsiteX5-1271" fmla="*/ 10470975 w 12096947"/>
              <a:gd name="connsiteY5-1272" fmla="*/ 371829 h 1201656"/>
              <a:gd name="connsiteX6-1273" fmla="*/ 12086273 w 12096947"/>
              <a:gd name="connsiteY6-1274" fmla="*/ 248717 h 1201656"/>
              <a:gd name="connsiteX7-1275" fmla="*/ 12096947 w 12096947"/>
              <a:gd name="connsiteY7-1276" fmla="*/ 1047984 h 1201656"/>
              <a:gd name="connsiteX8-1277" fmla="*/ 6585721 w 12096947"/>
              <a:gd name="connsiteY8-1278" fmla="*/ 956096 h 1201656"/>
              <a:gd name="connsiteX9-1279" fmla="*/ 5251499 w 12096947"/>
              <a:gd name="connsiteY9-1280" fmla="*/ 659070 h 1201656"/>
              <a:gd name="connsiteX10-1281" fmla="*/ 3511673 w 12096947"/>
              <a:gd name="connsiteY10-1282" fmla="*/ 1178865 h 1201656"/>
              <a:gd name="connsiteX11-1283" fmla="*/ 1793195 w 12096947"/>
              <a:gd name="connsiteY11-1284" fmla="*/ 1067481 h 1201656"/>
              <a:gd name="connsiteX12-1285" fmla="*/ 0 w 12096947"/>
              <a:gd name="connsiteY12-1286" fmla="*/ 1047984 h 1201656"/>
              <a:gd name="connsiteX13-1287" fmla="*/ 0 w 12096947"/>
              <a:gd name="connsiteY13-1288" fmla="*/ 168870 h 1201656"/>
              <a:gd name="connsiteX0-1289" fmla="*/ 0 w 12096947"/>
              <a:gd name="connsiteY0-1290" fmla="*/ 168870 h 1201656"/>
              <a:gd name="connsiteX1-1291" fmla="*/ 1613061 w 12096947"/>
              <a:gd name="connsiteY1-1292" fmla="*/ 54814 h 1201656"/>
              <a:gd name="connsiteX2-1293" fmla="*/ 4206743 w 12096947"/>
              <a:gd name="connsiteY2-1294" fmla="*/ 67901 h 1201656"/>
              <a:gd name="connsiteX3-1295" fmla="*/ 7100047 w 12096947"/>
              <a:gd name="connsiteY3-1296" fmla="*/ 17997 h 1201656"/>
              <a:gd name="connsiteX4-1297" fmla="*/ 9509759 w 12096947"/>
              <a:gd name="connsiteY4-1298" fmla="*/ 190120 h 1201656"/>
              <a:gd name="connsiteX5-1299" fmla="*/ 10470975 w 12096947"/>
              <a:gd name="connsiteY5-1300" fmla="*/ 371829 h 1201656"/>
              <a:gd name="connsiteX6-1301" fmla="*/ 12086273 w 12096947"/>
              <a:gd name="connsiteY6-1302" fmla="*/ 248717 h 1201656"/>
              <a:gd name="connsiteX7-1303" fmla="*/ 12096947 w 12096947"/>
              <a:gd name="connsiteY7-1304" fmla="*/ 1047984 h 1201656"/>
              <a:gd name="connsiteX8-1305" fmla="*/ 6585721 w 12096947"/>
              <a:gd name="connsiteY8-1306" fmla="*/ 956096 h 1201656"/>
              <a:gd name="connsiteX9-1307" fmla="*/ 5251499 w 12096947"/>
              <a:gd name="connsiteY9-1308" fmla="*/ 659070 h 1201656"/>
              <a:gd name="connsiteX10-1309" fmla="*/ 3511673 w 12096947"/>
              <a:gd name="connsiteY10-1310" fmla="*/ 1178865 h 1201656"/>
              <a:gd name="connsiteX11-1311" fmla="*/ 1793195 w 12096947"/>
              <a:gd name="connsiteY11-1312" fmla="*/ 1067481 h 1201656"/>
              <a:gd name="connsiteX12-1313" fmla="*/ 0 w 12096947"/>
              <a:gd name="connsiteY12-1314" fmla="*/ 1047984 h 1201656"/>
              <a:gd name="connsiteX13-1315" fmla="*/ 0 w 12096947"/>
              <a:gd name="connsiteY13-1316" fmla="*/ 168870 h 1201656"/>
              <a:gd name="connsiteX0-1317" fmla="*/ 0 w 12096947"/>
              <a:gd name="connsiteY0-1318" fmla="*/ 168870 h 1201656"/>
              <a:gd name="connsiteX1-1319" fmla="*/ 1613061 w 12096947"/>
              <a:gd name="connsiteY1-1320" fmla="*/ 54814 h 1201656"/>
              <a:gd name="connsiteX2-1321" fmla="*/ 4206743 w 12096947"/>
              <a:gd name="connsiteY2-1322" fmla="*/ 67901 h 1201656"/>
              <a:gd name="connsiteX3-1323" fmla="*/ 7100047 w 12096947"/>
              <a:gd name="connsiteY3-1324" fmla="*/ 17997 h 1201656"/>
              <a:gd name="connsiteX4-1325" fmla="*/ 9509759 w 12096947"/>
              <a:gd name="connsiteY4-1326" fmla="*/ 190120 h 1201656"/>
              <a:gd name="connsiteX5-1327" fmla="*/ 10470975 w 12096947"/>
              <a:gd name="connsiteY5-1328" fmla="*/ 371829 h 1201656"/>
              <a:gd name="connsiteX6-1329" fmla="*/ 12086273 w 12096947"/>
              <a:gd name="connsiteY6-1330" fmla="*/ 248717 h 1201656"/>
              <a:gd name="connsiteX7-1331" fmla="*/ 12096947 w 12096947"/>
              <a:gd name="connsiteY7-1332" fmla="*/ 1047984 h 1201656"/>
              <a:gd name="connsiteX8-1333" fmla="*/ 9328882 w 12096947"/>
              <a:gd name="connsiteY8-1334" fmla="*/ 1017974 h 1201656"/>
              <a:gd name="connsiteX9-1335" fmla="*/ 6585721 w 12096947"/>
              <a:gd name="connsiteY9-1336" fmla="*/ 956096 h 1201656"/>
              <a:gd name="connsiteX10-1337" fmla="*/ 5251499 w 12096947"/>
              <a:gd name="connsiteY10-1338" fmla="*/ 659070 h 1201656"/>
              <a:gd name="connsiteX11-1339" fmla="*/ 3511673 w 12096947"/>
              <a:gd name="connsiteY11-1340" fmla="*/ 1178865 h 1201656"/>
              <a:gd name="connsiteX12-1341" fmla="*/ 1793195 w 12096947"/>
              <a:gd name="connsiteY12-1342" fmla="*/ 1067481 h 1201656"/>
              <a:gd name="connsiteX13-1343" fmla="*/ 0 w 12096947"/>
              <a:gd name="connsiteY13-1344" fmla="*/ 1047984 h 1201656"/>
              <a:gd name="connsiteX14" fmla="*/ 0 w 12096947"/>
              <a:gd name="connsiteY14" fmla="*/ 168870 h 1201656"/>
              <a:gd name="connsiteX0-1345" fmla="*/ 0 w 12096947"/>
              <a:gd name="connsiteY0-1346" fmla="*/ 168870 h 1201656"/>
              <a:gd name="connsiteX1-1347" fmla="*/ 1613061 w 12096947"/>
              <a:gd name="connsiteY1-1348" fmla="*/ 54814 h 1201656"/>
              <a:gd name="connsiteX2-1349" fmla="*/ 4206743 w 12096947"/>
              <a:gd name="connsiteY2-1350" fmla="*/ 67901 h 1201656"/>
              <a:gd name="connsiteX3-1351" fmla="*/ 7100047 w 12096947"/>
              <a:gd name="connsiteY3-1352" fmla="*/ 17997 h 1201656"/>
              <a:gd name="connsiteX4-1353" fmla="*/ 9509759 w 12096947"/>
              <a:gd name="connsiteY4-1354" fmla="*/ 190120 h 1201656"/>
              <a:gd name="connsiteX5-1355" fmla="*/ 10470975 w 12096947"/>
              <a:gd name="connsiteY5-1356" fmla="*/ 371829 h 1201656"/>
              <a:gd name="connsiteX6-1357" fmla="*/ 12086273 w 12096947"/>
              <a:gd name="connsiteY6-1358" fmla="*/ 248717 h 1201656"/>
              <a:gd name="connsiteX7-1359" fmla="*/ 12096947 w 12096947"/>
              <a:gd name="connsiteY7-1360" fmla="*/ 1047984 h 1201656"/>
              <a:gd name="connsiteX8-1361" fmla="*/ 8016007 w 12096947"/>
              <a:gd name="connsiteY8-1362" fmla="*/ 634317 h 1201656"/>
              <a:gd name="connsiteX9-1363" fmla="*/ 6585721 w 12096947"/>
              <a:gd name="connsiteY9-1364" fmla="*/ 956096 h 1201656"/>
              <a:gd name="connsiteX10-1365" fmla="*/ 5251499 w 12096947"/>
              <a:gd name="connsiteY10-1366" fmla="*/ 659070 h 1201656"/>
              <a:gd name="connsiteX11-1367" fmla="*/ 3511673 w 12096947"/>
              <a:gd name="connsiteY11-1368" fmla="*/ 1178865 h 1201656"/>
              <a:gd name="connsiteX12-1369" fmla="*/ 1793195 w 12096947"/>
              <a:gd name="connsiteY12-1370" fmla="*/ 1067481 h 1201656"/>
              <a:gd name="connsiteX13-1371" fmla="*/ 0 w 12096947"/>
              <a:gd name="connsiteY13-1372" fmla="*/ 1047984 h 1201656"/>
              <a:gd name="connsiteX14-1373" fmla="*/ 0 w 12096947"/>
              <a:gd name="connsiteY14-1374" fmla="*/ 168870 h 1201656"/>
              <a:gd name="connsiteX0-1375" fmla="*/ 0 w 12096947"/>
              <a:gd name="connsiteY0-1376" fmla="*/ 168870 h 1201656"/>
              <a:gd name="connsiteX1-1377" fmla="*/ 1613061 w 12096947"/>
              <a:gd name="connsiteY1-1378" fmla="*/ 54814 h 1201656"/>
              <a:gd name="connsiteX2-1379" fmla="*/ 4206743 w 12096947"/>
              <a:gd name="connsiteY2-1380" fmla="*/ 67901 h 1201656"/>
              <a:gd name="connsiteX3-1381" fmla="*/ 7100047 w 12096947"/>
              <a:gd name="connsiteY3-1382" fmla="*/ 17997 h 1201656"/>
              <a:gd name="connsiteX4-1383" fmla="*/ 9509759 w 12096947"/>
              <a:gd name="connsiteY4-1384" fmla="*/ 190120 h 1201656"/>
              <a:gd name="connsiteX5-1385" fmla="*/ 10470975 w 12096947"/>
              <a:gd name="connsiteY5-1386" fmla="*/ 371829 h 1201656"/>
              <a:gd name="connsiteX6-1387" fmla="*/ 12086273 w 12096947"/>
              <a:gd name="connsiteY6-1388" fmla="*/ 248717 h 1201656"/>
              <a:gd name="connsiteX7-1389" fmla="*/ 12096947 w 12096947"/>
              <a:gd name="connsiteY7-1390" fmla="*/ 1047984 h 1201656"/>
              <a:gd name="connsiteX8-1391" fmla="*/ 8016007 w 12096947"/>
              <a:gd name="connsiteY8-1392" fmla="*/ 634317 h 1201656"/>
              <a:gd name="connsiteX9-1393" fmla="*/ 6585721 w 12096947"/>
              <a:gd name="connsiteY9-1394" fmla="*/ 956096 h 1201656"/>
              <a:gd name="connsiteX10-1395" fmla="*/ 5251499 w 12096947"/>
              <a:gd name="connsiteY10-1396" fmla="*/ 659070 h 1201656"/>
              <a:gd name="connsiteX11-1397" fmla="*/ 3511673 w 12096947"/>
              <a:gd name="connsiteY11-1398" fmla="*/ 1178865 h 1201656"/>
              <a:gd name="connsiteX12-1399" fmla="*/ 1793195 w 12096947"/>
              <a:gd name="connsiteY12-1400" fmla="*/ 1067481 h 1201656"/>
              <a:gd name="connsiteX13-1401" fmla="*/ 0 w 12096947"/>
              <a:gd name="connsiteY13-1402" fmla="*/ 1047984 h 1201656"/>
              <a:gd name="connsiteX14-1403" fmla="*/ 0 w 12096947"/>
              <a:gd name="connsiteY14-1404" fmla="*/ 168870 h 1201656"/>
              <a:gd name="connsiteX0-1405" fmla="*/ 0 w 12096947"/>
              <a:gd name="connsiteY0-1406" fmla="*/ 168870 h 1201656"/>
              <a:gd name="connsiteX1-1407" fmla="*/ 1613061 w 12096947"/>
              <a:gd name="connsiteY1-1408" fmla="*/ 54814 h 1201656"/>
              <a:gd name="connsiteX2-1409" fmla="*/ 4206743 w 12096947"/>
              <a:gd name="connsiteY2-1410" fmla="*/ 67901 h 1201656"/>
              <a:gd name="connsiteX3-1411" fmla="*/ 7100047 w 12096947"/>
              <a:gd name="connsiteY3-1412" fmla="*/ 17997 h 1201656"/>
              <a:gd name="connsiteX4-1413" fmla="*/ 9509759 w 12096947"/>
              <a:gd name="connsiteY4-1414" fmla="*/ 190120 h 1201656"/>
              <a:gd name="connsiteX5-1415" fmla="*/ 10470975 w 12096947"/>
              <a:gd name="connsiteY5-1416" fmla="*/ 371829 h 1201656"/>
              <a:gd name="connsiteX6-1417" fmla="*/ 12086273 w 12096947"/>
              <a:gd name="connsiteY6-1418" fmla="*/ 248717 h 1201656"/>
              <a:gd name="connsiteX7-1419" fmla="*/ 12096947 w 12096947"/>
              <a:gd name="connsiteY7-1420" fmla="*/ 1047984 h 1201656"/>
              <a:gd name="connsiteX8-1421" fmla="*/ 8016007 w 12096947"/>
              <a:gd name="connsiteY8-1422" fmla="*/ 634317 h 1201656"/>
              <a:gd name="connsiteX9-1423" fmla="*/ 6585721 w 12096947"/>
              <a:gd name="connsiteY9-1424" fmla="*/ 956096 h 1201656"/>
              <a:gd name="connsiteX10-1425" fmla="*/ 5251499 w 12096947"/>
              <a:gd name="connsiteY10-1426" fmla="*/ 659070 h 1201656"/>
              <a:gd name="connsiteX11-1427" fmla="*/ 3511673 w 12096947"/>
              <a:gd name="connsiteY11-1428" fmla="*/ 1178865 h 1201656"/>
              <a:gd name="connsiteX12-1429" fmla="*/ 1793195 w 12096947"/>
              <a:gd name="connsiteY12-1430" fmla="*/ 1067481 h 1201656"/>
              <a:gd name="connsiteX13-1431" fmla="*/ 0 w 12096947"/>
              <a:gd name="connsiteY13-1432" fmla="*/ 1047984 h 1201656"/>
              <a:gd name="connsiteX14-1433" fmla="*/ 0 w 12096947"/>
              <a:gd name="connsiteY14-1434" fmla="*/ 168870 h 1201656"/>
              <a:gd name="connsiteX0-1435" fmla="*/ 0 w 12096947"/>
              <a:gd name="connsiteY0-1436" fmla="*/ 168870 h 1201656"/>
              <a:gd name="connsiteX1-1437" fmla="*/ 1613061 w 12096947"/>
              <a:gd name="connsiteY1-1438" fmla="*/ 54814 h 1201656"/>
              <a:gd name="connsiteX2-1439" fmla="*/ 4206743 w 12096947"/>
              <a:gd name="connsiteY2-1440" fmla="*/ 67901 h 1201656"/>
              <a:gd name="connsiteX3-1441" fmla="*/ 7100047 w 12096947"/>
              <a:gd name="connsiteY3-1442" fmla="*/ 17997 h 1201656"/>
              <a:gd name="connsiteX4-1443" fmla="*/ 9509759 w 12096947"/>
              <a:gd name="connsiteY4-1444" fmla="*/ 190120 h 1201656"/>
              <a:gd name="connsiteX5-1445" fmla="*/ 10470975 w 12096947"/>
              <a:gd name="connsiteY5-1446" fmla="*/ 371829 h 1201656"/>
              <a:gd name="connsiteX6-1447" fmla="*/ 12086273 w 12096947"/>
              <a:gd name="connsiteY6-1448" fmla="*/ 248717 h 1201656"/>
              <a:gd name="connsiteX7-1449" fmla="*/ 12096947 w 12096947"/>
              <a:gd name="connsiteY7-1450" fmla="*/ 1047984 h 1201656"/>
              <a:gd name="connsiteX8-1451" fmla="*/ 8016007 w 12096947"/>
              <a:gd name="connsiteY8-1452" fmla="*/ 634317 h 1201656"/>
              <a:gd name="connsiteX9-1453" fmla="*/ 6585721 w 12096947"/>
              <a:gd name="connsiteY9-1454" fmla="*/ 956096 h 1201656"/>
              <a:gd name="connsiteX10-1455" fmla="*/ 5251499 w 12096947"/>
              <a:gd name="connsiteY10-1456" fmla="*/ 659070 h 1201656"/>
              <a:gd name="connsiteX11-1457" fmla="*/ 3511673 w 12096947"/>
              <a:gd name="connsiteY11-1458" fmla="*/ 1178865 h 1201656"/>
              <a:gd name="connsiteX12-1459" fmla="*/ 1793195 w 12096947"/>
              <a:gd name="connsiteY12-1460" fmla="*/ 1067481 h 1201656"/>
              <a:gd name="connsiteX13-1461" fmla="*/ 0 w 12096947"/>
              <a:gd name="connsiteY13-1462" fmla="*/ 1047984 h 1201656"/>
              <a:gd name="connsiteX14-1463" fmla="*/ 0 w 12096947"/>
              <a:gd name="connsiteY14-1464" fmla="*/ 168870 h 1201656"/>
              <a:gd name="connsiteX0-1465" fmla="*/ 0 w 12096947"/>
              <a:gd name="connsiteY0-1466" fmla="*/ 168870 h 1201656"/>
              <a:gd name="connsiteX1-1467" fmla="*/ 1613061 w 12096947"/>
              <a:gd name="connsiteY1-1468" fmla="*/ 54814 h 1201656"/>
              <a:gd name="connsiteX2-1469" fmla="*/ 4206743 w 12096947"/>
              <a:gd name="connsiteY2-1470" fmla="*/ 67901 h 1201656"/>
              <a:gd name="connsiteX3-1471" fmla="*/ 7100047 w 12096947"/>
              <a:gd name="connsiteY3-1472" fmla="*/ 17997 h 1201656"/>
              <a:gd name="connsiteX4-1473" fmla="*/ 9509759 w 12096947"/>
              <a:gd name="connsiteY4-1474" fmla="*/ 190120 h 1201656"/>
              <a:gd name="connsiteX5-1475" fmla="*/ 10470975 w 12096947"/>
              <a:gd name="connsiteY5-1476" fmla="*/ 371829 h 1201656"/>
              <a:gd name="connsiteX6-1477" fmla="*/ 12086273 w 12096947"/>
              <a:gd name="connsiteY6-1478" fmla="*/ 248717 h 1201656"/>
              <a:gd name="connsiteX7-1479" fmla="*/ 12096947 w 12096947"/>
              <a:gd name="connsiteY7-1480" fmla="*/ 1047984 h 1201656"/>
              <a:gd name="connsiteX8-1481" fmla="*/ 10342891 w 12096947"/>
              <a:gd name="connsiteY8-1482" fmla="*/ 881838 h 1201656"/>
              <a:gd name="connsiteX9-1483" fmla="*/ 8016007 w 12096947"/>
              <a:gd name="connsiteY9-1484" fmla="*/ 634317 h 1201656"/>
              <a:gd name="connsiteX10-1485" fmla="*/ 6585721 w 12096947"/>
              <a:gd name="connsiteY10-1486" fmla="*/ 956096 h 1201656"/>
              <a:gd name="connsiteX11-1487" fmla="*/ 5251499 w 12096947"/>
              <a:gd name="connsiteY11-1488" fmla="*/ 659070 h 1201656"/>
              <a:gd name="connsiteX12-1489" fmla="*/ 3511673 w 12096947"/>
              <a:gd name="connsiteY12-1490" fmla="*/ 1178865 h 1201656"/>
              <a:gd name="connsiteX13-1491" fmla="*/ 1793195 w 12096947"/>
              <a:gd name="connsiteY13-1492" fmla="*/ 1067481 h 1201656"/>
              <a:gd name="connsiteX14-1493" fmla="*/ 0 w 12096947"/>
              <a:gd name="connsiteY14-1494" fmla="*/ 1047984 h 1201656"/>
              <a:gd name="connsiteX15" fmla="*/ 0 w 12096947"/>
              <a:gd name="connsiteY15" fmla="*/ 168870 h 1201656"/>
              <a:gd name="connsiteX0-1495" fmla="*/ 0 w 12096947"/>
              <a:gd name="connsiteY0-1496" fmla="*/ 168870 h 1201656"/>
              <a:gd name="connsiteX1-1497" fmla="*/ 1613061 w 12096947"/>
              <a:gd name="connsiteY1-1498" fmla="*/ 54814 h 1201656"/>
              <a:gd name="connsiteX2-1499" fmla="*/ 4206743 w 12096947"/>
              <a:gd name="connsiteY2-1500" fmla="*/ 67901 h 1201656"/>
              <a:gd name="connsiteX3-1501" fmla="*/ 7100047 w 12096947"/>
              <a:gd name="connsiteY3-1502" fmla="*/ 17997 h 1201656"/>
              <a:gd name="connsiteX4-1503" fmla="*/ 9509759 w 12096947"/>
              <a:gd name="connsiteY4-1504" fmla="*/ 190120 h 1201656"/>
              <a:gd name="connsiteX5-1505" fmla="*/ 10470975 w 12096947"/>
              <a:gd name="connsiteY5-1506" fmla="*/ 371829 h 1201656"/>
              <a:gd name="connsiteX6-1507" fmla="*/ 12086273 w 12096947"/>
              <a:gd name="connsiteY6-1508" fmla="*/ 248717 h 1201656"/>
              <a:gd name="connsiteX7-1509" fmla="*/ 12096947 w 12096947"/>
              <a:gd name="connsiteY7-1510" fmla="*/ 1047984 h 1201656"/>
              <a:gd name="connsiteX8-1511" fmla="*/ 9424946 w 12096947"/>
              <a:gd name="connsiteY8-1512" fmla="*/ 1055102 h 1201656"/>
              <a:gd name="connsiteX9-1513" fmla="*/ 8016007 w 12096947"/>
              <a:gd name="connsiteY9-1514" fmla="*/ 634317 h 1201656"/>
              <a:gd name="connsiteX10-1515" fmla="*/ 6585721 w 12096947"/>
              <a:gd name="connsiteY10-1516" fmla="*/ 956096 h 1201656"/>
              <a:gd name="connsiteX11-1517" fmla="*/ 5251499 w 12096947"/>
              <a:gd name="connsiteY11-1518" fmla="*/ 659070 h 1201656"/>
              <a:gd name="connsiteX12-1519" fmla="*/ 3511673 w 12096947"/>
              <a:gd name="connsiteY12-1520" fmla="*/ 1178865 h 1201656"/>
              <a:gd name="connsiteX13-1521" fmla="*/ 1793195 w 12096947"/>
              <a:gd name="connsiteY13-1522" fmla="*/ 1067481 h 1201656"/>
              <a:gd name="connsiteX14-1523" fmla="*/ 0 w 12096947"/>
              <a:gd name="connsiteY14-1524" fmla="*/ 1047984 h 1201656"/>
              <a:gd name="connsiteX15-1525" fmla="*/ 0 w 12096947"/>
              <a:gd name="connsiteY15-1526" fmla="*/ 168870 h 1201656"/>
              <a:gd name="connsiteX0-1527" fmla="*/ 0 w 12096947"/>
              <a:gd name="connsiteY0-1528" fmla="*/ 168870 h 1201656"/>
              <a:gd name="connsiteX1-1529" fmla="*/ 1613061 w 12096947"/>
              <a:gd name="connsiteY1-1530" fmla="*/ 54814 h 1201656"/>
              <a:gd name="connsiteX2-1531" fmla="*/ 4206743 w 12096947"/>
              <a:gd name="connsiteY2-1532" fmla="*/ 67901 h 1201656"/>
              <a:gd name="connsiteX3-1533" fmla="*/ 7100047 w 12096947"/>
              <a:gd name="connsiteY3-1534" fmla="*/ 17997 h 1201656"/>
              <a:gd name="connsiteX4-1535" fmla="*/ 9509759 w 12096947"/>
              <a:gd name="connsiteY4-1536" fmla="*/ 190120 h 1201656"/>
              <a:gd name="connsiteX5-1537" fmla="*/ 10470975 w 12096947"/>
              <a:gd name="connsiteY5-1538" fmla="*/ 371829 h 1201656"/>
              <a:gd name="connsiteX6-1539" fmla="*/ 12086273 w 12096947"/>
              <a:gd name="connsiteY6-1540" fmla="*/ 248717 h 1201656"/>
              <a:gd name="connsiteX7-1541" fmla="*/ 12096947 w 12096947"/>
              <a:gd name="connsiteY7-1542" fmla="*/ 1047984 h 1201656"/>
              <a:gd name="connsiteX8-1543" fmla="*/ 9424946 w 12096947"/>
              <a:gd name="connsiteY8-1544" fmla="*/ 1055102 h 1201656"/>
              <a:gd name="connsiteX9-1545" fmla="*/ 8016007 w 12096947"/>
              <a:gd name="connsiteY9-1546" fmla="*/ 634317 h 1201656"/>
              <a:gd name="connsiteX10-1547" fmla="*/ 6585721 w 12096947"/>
              <a:gd name="connsiteY10-1548" fmla="*/ 956096 h 1201656"/>
              <a:gd name="connsiteX11-1549" fmla="*/ 5251499 w 12096947"/>
              <a:gd name="connsiteY11-1550" fmla="*/ 659070 h 1201656"/>
              <a:gd name="connsiteX12-1551" fmla="*/ 3511673 w 12096947"/>
              <a:gd name="connsiteY12-1552" fmla="*/ 1178865 h 1201656"/>
              <a:gd name="connsiteX13-1553" fmla="*/ 1793195 w 12096947"/>
              <a:gd name="connsiteY13-1554" fmla="*/ 1067481 h 1201656"/>
              <a:gd name="connsiteX14-1555" fmla="*/ 0 w 12096947"/>
              <a:gd name="connsiteY14-1556" fmla="*/ 1047984 h 1201656"/>
              <a:gd name="connsiteX15-1557" fmla="*/ 0 w 12096947"/>
              <a:gd name="connsiteY15-1558" fmla="*/ 168870 h 1201656"/>
              <a:gd name="connsiteX0-1559" fmla="*/ 0 w 12096947"/>
              <a:gd name="connsiteY0-1560" fmla="*/ 168870 h 1201656"/>
              <a:gd name="connsiteX1-1561" fmla="*/ 1613061 w 12096947"/>
              <a:gd name="connsiteY1-1562" fmla="*/ 54814 h 1201656"/>
              <a:gd name="connsiteX2-1563" fmla="*/ 4206743 w 12096947"/>
              <a:gd name="connsiteY2-1564" fmla="*/ 67901 h 1201656"/>
              <a:gd name="connsiteX3-1565" fmla="*/ 7100047 w 12096947"/>
              <a:gd name="connsiteY3-1566" fmla="*/ 17997 h 1201656"/>
              <a:gd name="connsiteX4-1567" fmla="*/ 9509759 w 12096947"/>
              <a:gd name="connsiteY4-1568" fmla="*/ 190120 h 1201656"/>
              <a:gd name="connsiteX5-1569" fmla="*/ 10470975 w 12096947"/>
              <a:gd name="connsiteY5-1570" fmla="*/ 371829 h 1201656"/>
              <a:gd name="connsiteX6-1571" fmla="*/ 12086273 w 12096947"/>
              <a:gd name="connsiteY6-1572" fmla="*/ 248717 h 1201656"/>
              <a:gd name="connsiteX7-1573" fmla="*/ 12096947 w 12096947"/>
              <a:gd name="connsiteY7-1574" fmla="*/ 1047984 h 1201656"/>
              <a:gd name="connsiteX8-1575" fmla="*/ 9424946 w 12096947"/>
              <a:gd name="connsiteY8-1576" fmla="*/ 1055102 h 1201656"/>
              <a:gd name="connsiteX9-1577" fmla="*/ 8016007 w 12096947"/>
              <a:gd name="connsiteY9-1578" fmla="*/ 634317 h 1201656"/>
              <a:gd name="connsiteX10-1579" fmla="*/ 6585721 w 12096947"/>
              <a:gd name="connsiteY10-1580" fmla="*/ 956096 h 1201656"/>
              <a:gd name="connsiteX11-1581" fmla="*/ 5251499 w 12096947"/>
              <a:gd name="connsiteY11-1582" fmla="*/ 659070 h 1201656"/>
              <a:gd name="connsiteX12-1583" fmla="*/ 3511673 w 12096947"/>
              <a:gd name="connsiteY12-1584" fmla="*/ 1178865 h 1201656"/>
              <a:gd name="connsiteX13-1585" fmla="*/ 1793195 w 12096947"/>
              <a:gd name="connsiteY13-1586" fmla="*/ 1067481 h 1201656"/>
              <a:gd name="connsiteX14-1587" fmla="*/ 0 w 12096947"/>
              <a:gd name="connsiteY14-1588" fmla="*/ 1047984 h 1201656"/>
              <a:gd name="connsiteX15-1589" fmla="*/ 0 w 12096947"/>
              <a:gd name="connsiteY15-1590" fmla="*/ 168870 h 1201656"/>
              <a:gd name="connsiteX0-1591" fmla="*/ 0 w 12096947"/>
              <a:gd name="connsiteY0-1592" fmla="*/ 168870 h 1201656"/>
              <a:gd name="connsiteX1-1593" fmla="*/ 1613061 w 12096947"/>
              <a:gd name="connsiteY1-1594" fmla="*/ 54814 h 1201656"/>
              <a:gd name="connsiteX2-1595" fmla="*/ 4206743 w 12096947"/>
              <a:gd name="connsiteY2-1596" fmla="*/ 67901 h 1201656"/>
              <a:gd name="connsiteX3-1597" fmla="*/ 7100047 w 12096947"/>
              <a:gd name="connsiteY3-1598" fmla="*/ 17997 h 1201656"/>
              <a:gd name="connsiteX4-1599" fmla="*/ 9509759 w 12096947"/>
              <a:gd name="connsiteY4-1600" fmla="*/ 190120 h 1201656"/>
              <a:gd name="connsiteX5-1601" fmla="*/ 10470975 w 12096947"/>
              <a:gd name="connsiteY5-1602" fmla="*/ 371829 h 1201656"/>
              <a:gd name="connsiteX6-1603" fmla="*/ 12086273 w 12096947"/>
              <a:gd name="connsiteY6-1604" fmla="*/ 248717 h 1201656"/>
              <a:gd name="connsiteX7-1605" fmla="*/ 12096947 w 12096947"/>
              <a:gd name="connsiteY7-1606" fmla="*/ 1047984 h 1201656"/>
              <a:gd name="connsiteX8-1607" fmla="*/ 10791189 w 12096947"/>
              <a:gd name="connsiteY8-1608" fmla="*/ 1055102 h 1201656"/>
              <a:gd name="connsiteX9-1609" fmla="*/ 9424946 w 12096947"/>
              <a:gd name="connsiteY9-1610" fmla="*/ 1055102 h 1201656"/>
              <a:gd name="connsiteX10-1611" fmla="*/ 8016007 w 12096947"/>
              <a:gd name="connsiteY10-1612" fmla="*/ 634317 h 1201656"/>
              <a:gd name="connsiteX11-1613" fmla="*/ 6585721 w 12096947"/>
              <a:gd name="connsiteY11-1614" fmla="*/ 956096 h 1201656"/>
              <a:gd name="connsiteX12-1615" fmla="*/ 5251499 w 12096947"/>
              <a:gd name="connsiteY12-1616" fmla="*/ 659070 h 1201656"/>
              <a:gd name="connsiteX13-1617" fmla="*/ 3511673 w 12096947"/>
              <a:gd name="connsiteY13-1618" fmla="*/ 1178865 h 1201656"/>
              <a:gd name="connsiteX14-1619" fmla="*/ 1793195 w 12096947"/>
              <a:gd name="connsiteY14-1620" fmla="*/ 1067481 h 1201656"/>
              <a:gd name="connsiteX15-1621" fmla="*/ 0 w 12096947"/>
              <a:gd name="connsiteY15-1622" fmla="*/ 1047984 h 1201656"/>
              <a:gd name="connsiteX16" fmla="*/ 0 w 12096947"/>
              <a:gd name="connsiteY16" fmla="*/ 168870 h 1201656"/>
              <a:gd name="connsiteX0-1623" fmla="*/ 0 w 12096947"/>
              <a:gd name="connsiteY0-1624" fmla="*/ 168870 h 1201656"/>
              <a:gd name="connsiteX1-1625" fmla="*/ 1613061 w 12096947"/>
              <a:gd name="connsiteY1-1626" fmla="*/ 54814 h 1201656"/>
              <a:gd name="connsiteX2-1627" fmla="*/ 4206743 w 12096947"/>
              <a:gd name="connsiteY2-1628" fmla="*/ 67901 h 1201656"/>
              <a:gd name="connsiteX3-1629" fmla="*/ 7100047 w 12096947"/>
              <a:gd name="connsiteY3-1630" fmla="*/ 17997 h 1201656"/>
              <a:gd name="connsiteX4-1631" fmla="*/ 9509759 w 12096947"/>
              <a:gd name="connsiteY4-1632" fmla="*/ 190120 h 1201656"/>
              <a:gd name="connsiteX5-1633" fmla="*/ 10470975 w 12096947"/>
              <a:gd name="connsiteY5-1634" fmla="*/ 371829 h 1201656"/>
              <a:gd name="connsiteX6-1635" fmla="*/ 12086273 w 12096947"/>
              <a:gd name="connsiteY6-1636" fmla="*/ 248717 h 1201656"/>
              <a:gd name="connsiteX7-1637" fmla="*/ 12096947 w 12096947"/>
              <a:gd name="connsiteY7-1638" fmla="*/ 1047984 h 1201656"/>
              <a:gd name="connsiteX8-1639" fmla="*/ 10545692 w 12096947"/>
              <a:gd name="connsiteY8-1640" fmla="*/ 609566 h 1201656"/>
              <a:gd name="connsiteX9-1641" fmla="*/ 9424946 w 12096947"/>
              <a:gd name="connsiteY9-1642" fmla="*/ 1055102 h 1201656"/>
              <a:gd name="connsiteX10-1643" fmla="*/ 8016007 w 12096947"/>
              <a:gd name="connsiteY10-1644" fmla="*/ 634317 h 1201656"/>
              <a:gd name="connsiteX11-1645" fmla="*/ 6585721 w 12096947"/>
              <a:gd name="connsiteY11-1646" fmla="*/ 956096 h 1201656"/>
              <a:gd name="connsiteX12-1647" fmla="*/ 5251499 w 12096947"/>
              <a:gd name="connsiteY12-1648" fmla="*/ 659070 h 1201656"/>
              <a:gd name="connsiteX13-1649" fmla="*/ 3511673 w 12096947"/>
              <a:gd name="connsiteY13-1650" fmla="*/ 1178865 h 1201656"/>
              <a:gd name="connsiteX14-1651" fmla="*/ 1793195 w 12096947"/>
              <a:gd name="connsiteY14-1652" fmla="*/ 1067481 h 1201656"/>
              <a:gd name="connsiteX15-1653" fmla="*/ 0 w 12096947"/>
              <a:gd name="connsiteY15-1654" fmla="*/ 1047984 h 1201656"/>
              <a:gd name="connsiteX16-1655" fmla="*/ 0 w 12096947"/>
              <a:gd name="connsiteY16-1656" fmla="*/ 168870 h 1201656"/>
              <a:gd name="connsiteX0-1657" fmla="*/ 0 w 12096947"/>
              <a:gd name="connsiteY0-1658" fmla="*/ 168870 h 1201656"/>
              <a:gd name="connsiteX1-1659" fmla="*/ 1613061 w 12096947"/>
              <a:gd name="connsiteY1-1660" fmla="*/ 54814 h 1201656"/>
              <a:gd name="connsiteX2-1661" fmla="*/ 4206743 w 12096947"/>
              <a:gd name="connsiteY2-1662" fmla="*/ 67901 h 1201656"/>
              <a:gd name="connsiteX3-1663" fmla="*/ 7100047 w 12096947"/>
              <a:gd name="connsiteY3-1664" fmla="*/ 17997 h 1201656"/>
              <a:gd name="connsiteX4-1665" fmla="*/ 9509759 w 12096947"/>
              <a:gd name="connsiteY4-1666" fmla="*/ 190120 h 1201656"/>
              <a:gd name="connsiteX5-1667" fmla="*/ 10470975 w 12096947"/>
              <a:gd name="connsiteY5-1668" fmla="*/ 371829 h 1201656"/>
              <a:gd name="connsiteX6-1669" fmla="*/ 12086273 w 12096947"/>
              <a:gd name="connsiteY6-1670" fmla="*/ 248717 h 1201656"/>
              <a:gd name="connsiteX7-1671" fmla="*/ 12096947 w 12096947"/>
              <a:gd name="connsiteY7-1672" fmla="*/ 1047984 h 1201656"/>
              <a:gd name="connsiteX8-1673" fmla="*/ 10545692 w 12096947"/>
              <a:gd name="connsiteY8-1674" fmla="*/ 609566 h 1201656"/>
              <a:gd name="connsiteX9-1675" fmla="*/ 9424946 w 12096947"/>
              <a:gd name="connsiteY9-1676" fmla="*/ 1055102 h 1201656"/>
              <a:gd name="connsiteX10-1677" fmla="*/ 8016007 w 12096947"/>
              <a:gd name="connsiteY10-1678" fmla="*/ 634317 h 1201656"/>
              <a:gd name="connsiteX11-1679" fmla="*/ 6585721 w 12096947"/>
              <a:gd name="connsiteY11-1680" fmla="*/ 956096 h 1201656"/>
              <a:gd name="connsiteX12-1681" fmla="*/ 5251499 w 12096947"/>
              <a:gd name="connsiteY12-1682" fmla="*/ 659070 h 1201656"/>
              <a:gd name="connsiteX13-1683" fmla="*/ 3511673 w 12096947"/>
              <a:gd name="connsiteY13-1684" fmla="*/ 1178865 h 1201656"/>
              <a:gd name="connsiteX14-1685" fmla="*/ 1793195 w 12096947"/>
              <a:gd name="connsiteY14-1686" fmla="*/ 1067481 h 1201656"/>
              <a:gd name="connsiteX15-1687" fmla="*/ 0 w 12096947"/>
              <a:gd name="connsiteY15-1688" fmla="*/ 1047984 h 1201656"/>
              <a:gd name="connsiteX16-1689" fmla="*/ 0 w 12096947"/>
              <a:gd name="connsiteY16-1690" fmla="*/ 168870 h 1201656"/>
              <a:gd name="connsiteX0-1691" fmla="*/ 0 w 12096947"/>
              <a:gd name="connsiteY0-1692" fmla="*/ 168870 h 1201656"/>
              <a:gd name="connsiteX1-1693" fmla="*/ 1613061 w 12096947"/>
              <a:gd name="connsiteY1-1694" fmla="*/ 54814 h 1201656"/>
              <a:gd name="connsiteX2-1695" fmla="*/ 4206743 w 12096947"/>
              <a:gd name="connsiteY2-1696" fmla="*/ 67901 h 1201656"/>
              <a:gd name="connsiteX3-1697" fmla="*/ 7100047 w 12096947"/>
              <a:gd name="connsiteY3-1698" fmla="*/ 17997 h 1201656"/>
              <a:gd name="connsiteX4-1699" fmla="*/ 9509759 w 12096947"/>
              <a:gd name="connsiteY4-1700" fmla="*/ 190120 h 1201656"/>
              <a:gd name="connsiteX5-1701" fmla="*/ 10470975 w 12096947"/>
              <a:gd name="connsiteY5-1702" fmla="*/ 371829 h 1201656"/>
              <a:gd name="connsiteX6-1703" fmla="*/ 12086273 w 12096947"/>
              <a:gd name="connsiteY6-1704" fmla="*/ 248717 h 1201656"/>
              <a:gd name="connsiteX7-1705" fmla="*/ 12096947 w 12096947"/>
              <a:gd name="connsiteY7-1706" fmla="*/ 1047984 h 1201656"/>
              <a:gd name="connsiteX8-1707" fmla="*/ 10545692 w 12096947"/>
              <a:gd name="connsiteY8-1708" fmla="*/ 609566 h 1201656"/>
              <a:gd name="connsiteX9-1709" fmla="*/ 9424946 w 12096947"/>
              <a:gd name="connsiteY9-1710" fmla="*/ 1055102 h 1201656"/>
              <a:gd name="connsiteX10-1711" fmla="*/ 8016007 w 12096947"/>
              <a:gd name="connsiteY10-1712" fmla="*/ 634317 h 1201656"/>
              <a:gd name="connsiteX11-1713" fmla="*/ 6585721 w 12096947"/>
              <a:gd name="connsiteY11-1714" fmla="*/ 956096 h 1201656"/>
              <a:gd name="connsiteX12-1715" fmla="*/ 5251499 w 12096947"/>
              <a:gd name="connsiteY12-1716" fmla="*/ 659070 h 1201656"/>
              <a:gd name="connsiteX13-1717" fmla="*/ 3511673 w 12096947"/>
              <a:gd name="connsiteY13-1718" fmla="*/ 1178865 h 1201656"/>
              <a:gd name="connsiteX14-1719" fmla="*/ 1793195 w 12096947"/>
              <a:gd name="connsiteY14-1720" fmla="*/ 1067481 h 1201656"/>
              <a:gd name="connsiteX15-1721" fmla="*/ 0 w 12096947"/>
              <a:gd name="connsiteY15-1722" fmla="*/ 1047984 h 1201656"/>
              <a:gd name="connsiteX16-1723" fmla="*/ 0 w 12096947"/>
              <a:gd name="connsiteY16-1724" fmla="*/ 168870 h 1201656"/>
              <a:gd name="connsiteX0-1725" fmla="*/ 0 w 12096947"/>
              <a:gd name="connsiteY0-1726" fmla="*/ 168870 h 1201656"/>
              <a:gd name="connsiteX1-1727" fmla="*/ 1613061 w 12096947"/>
              <a:gd name="connsiteY1-1728" fmla="*/ 54814 h 1201656"/>
              <a:gd name="connsiteX2-1729" fmla="*/ 4206743 w 12096947"/>
              <a:gd name="connsiteY2-1730" fmla="*/ 67901 h 1201656"/>
              <a:gd name="connsiteX3-1731" fmla="*/ 7100047 w 12096947"/>
              <a:gd name="connsiteY3-1732" fmla="*/ 17997 h 1201656"/>
              <a:gd name="connsiteX4-1733" fmla="*/ 9509759 w 12096947"/>
              <a:gd name="connsiteY4-1734" fmla="*/ 190120 h 1201656"/>
              <a:gd name="connsiteX5-1735" fmla="*/ 10470975 w 12096947"/>
              <a:gd name="connsiteY5-1736" fmla="*/ 371829 h 1201656"/>
              <a:gd name="connsiteX6-1737" fmla="*/ 12086273 w 12096947"/>
              <a:gd name="connsiteY6-1738" fmla="*/ 248717 h 1201656"/>
              <a:gd name="connsiteX7-1739" fmla="*/ 12096947 w 12096947"/>
              <a:gd name="connsiteY7-1740" fmla="*/ 1047984 h 1201656"/>
              <a:gd name="connsiteX8-1741" fmla="*/ 10545692 w 12096947"/>
              <a:gd name="connsiteY8-1742" fmla="*/ 609566 h 1201656"/>
              <a:gd name="connsiteX9-1743" fmla="*/ 9424946 w 12096947"/>
              <a:gd name="connsiteY9-1744" fmla="*/ 1055102 h 1201656"/>
              <a:gd name="connsiteX10-1745" fmla="*/ 8016007 w 12096947"/>
              <a:gd name="connsiteY10-1746" fmla="*/ 634317 h 1201656"/>
              <a:gd name="connsiteX11-1747" fmla="*/ 6585721 w 12096947"/>
              <a:gd name="connsiteY11-1748" fmla="*/ 956096 h 1201656"/>
              <a:gd name="connsiteX12-1749" fmla="*/ 5251499 w 12096947"/>
              <a:gd name="connsiteY12-1750" fmla="*/ 659070 h 1201656"/>
              <a:gd name="connsiteX13-1751" fmla="*/ 3511673 w 12096947"/>
              <a:gd name="connsiteY13-1752" fmla="*/ 1178865 h 1201656"/>
              <a:gd name="connsiteX14-1753" fmla="*/ 1793195 w 12096947"/>
              <a:gd name="connsiteY14-1754" fmla="*/ 1067481 h 1201656"/>
              <a:gd name="connsiteX15-1755" fmla="*/ 0 w 12096947"/>
              <a:gd name="connsiteY15-1756" fmla="*/ 1047984 h 1201656"/>
              <a:gd name="connsiteX16-1757" fmla="*/ 0 w 12096947"/>
              <a:gd name="connsiteY16-1758" fmla="*/ 168870 h 1201656"/>
              <a:gd name="connsiteX0-1759" fmla="*/ 0 w 12096947"/>
              <a:gd name="connsiteY0-1760" fmla="*/ 168870 h 1201656"/>
              <a:gd name="connsiteX1-1761" fmla="*/ 1613061 w 12096947"/>
              <a:gd name="connsiteY1-1762" fmla="*/ 54814 h 1201656"/>
              <a:gd name="connsiteX2-1763" fmla="*/ 4206743 w 12096947"/>
              <a:gd name="connsiteY2-1764" fmla="*/ 67901 h 1201656"/>
              <a:gd name="connsiteX3-1765" fmla="*/ 7100047 w 12096947"/>
              <a:gd name="connsiteY3-1766" fmla="*/ 17997 h 1201656"/>
              <a:gd name="connsiteX4-1767" fmla="*/ 9509759 w 12096947"/>
              <a:gd name="connsiteY4-1768" fmla="*/ 190120 h 1201656"/>
              <a:gd name="connsiteX5-1769" fmla="*/ 10470975 w 12096947"/>
              <a:gd name="connsiteY5-1770" fmla="*/ 371829 h 1201656"/>
              <a:gd name="connsiteX6-1771" fmla="*/ 12086273 w 12096947"/>
              <a:gd name="connsiteY6-1772" fmla="*/ 248717 h 1201656"/>
              <a:gd name="connsiteX7-1773" fmla="*/ 12096947 w 12096947"/>
              <a:gd name="connsiteY7-1774" fmla="*/ 849967 h 1201656"/>
              <a:gd name="connsiteX8-1775" fmla="*/ 10545692 w 12096947"/>
              <a:gd name="connsiteY8-1776" fmla="*/ 609566 h 1201656"/>
              <a:gd name="connsiteX9-1777" fmla="*/ 9424946 w 12096947"/>
              <a:gd name="connsiteY9-1778" fmla="*/ 1055102 h 1201656"/>
              <a:gd name="connsiteX10-1779" fmla="*/ 8016007 w 12096947"/>
              <a:gd name="connsiteY10-1780" fmla="*/ 634317 h 1201656"/>
              <a:gd name="connsiteX11-1781" fmla="*/ 6585721 w 12096947"/>
              <a:gd name="connsiteY11-1782" fmla="*/ 956096 h 1201656"/>
              <a:gd name="connsiteX12-1783" fmla="*/ 5251499 w 12096947"/>
              <a:gd name="connsiteY12-1784" fmla="*/ 659070 h 1201656"/>
              <a:gd name="connsiteX13-1785" fmla="*/ 3511673 w 12096947"/>
              <a:gd name="connsiteY13-1786" fmla="*/ 1178865 h 1201656"/>
              <a:gd name="connsiteX14-1787" fmla="*/ 1793195 w 12096947"/>
              <a:gd name="connsiteY14-1788" fmla="*/ 1067481 h 1201656"/>
              <a:gd name="connsiteX15-1789" fmla="*/ 0 w 12096947"/>
              <a:gd name="connsiteY15-1790" fmla="*/ 1047984 h 1201656"/>
              <a:gd name="connsiteX16-1791" fmla="*/ 0 w 12096947"/>
              <a:gd name="connsiteY16-1792" fmla="*/ 168870 h 1201656"/>
              <a:gd name="connsiteX0-1793" fmla="*/ 0 w 12096947"/>
              <a:gd name="connsiteY0-1794" fmla="*/ 168870 h 1201656"/>
              <a:gd name="connsiteX1-1795" fmla="*/ 1613061 w 12096947"/>
              <a:gd name="connsiteY1-1796" fmla="*/ 54814 h 1201656"/>
              <a:gd name="connsiteX2-1797" fmla="*/ 4206743 w 12096947"/>
              <a:gd name="connsiteY2-1798" fmla="*/ 67901 h 1201656"/>
              <a:gd name="connsiteX3-1799" fmla="*/ 7100047 w 12096947"/>
              <a:gd name="connsiteY3-1800" fmla="*/ 17997 h 1201656"/>
              <a:gd name="connsiteX4-1801" fmla="*/ 9509759 w 12096947"/>
              <a:gd name="connsiteY4-1802" fmla="*/ 190120 h 1201656"/>
              <a:gd name="connsiteX5-1803" fmla="*/ 10470975 w 12096947"/>
              <a:gd name="connsiteY5-1804" fmla="*/ 371829 h 1201656"/>
              <a:gd name="connsiteX6-1805" fmla="*/ 12086273 w 12096947"/>
              <a:gd name="connsiteY6-1806" fmla="*/ 248717 h 1201656"/>
              <a:gd name="connsiteX7-1807" fmla="*/ 12096947 w 12096947"/>
              <a:gd name="connsiteY7-1808" fmla="*/ 849967 h 1201656"/>
              <a:gd name="connsiteX8-1809" fmla="*/ 10545692 w 12096947"/>
              <a:gd name="connsiteY8-1810" fmla="*/ 609566 h 1201656"/>
              <a:gd name="connsiteX9-1811" fmla="*/ 9424946 w 12096947"/>
              <a:gd name="connsiteY9-1812" fmla="*/ 1055102 h 1201656"/>
              <a:gd name="connsiteX10-1813" fmla="*/ 8016007 w 12096947"/>
              <a:gd name="connsiteY10-1814" fmla="*/ 634317 h 1201656"/>
              <a:gd name="connsiteX11-1815" fmla="*/ 6585721 w 12096947"/>
              <a:gd name="connsiteY11-1816" fmla="*/ 956096 h 1201656"/>
              <a:gd name="connsiteX12-1817" fmla="*/ 5251499 w 12096947"/>
              <a:gd name="connsiteY12-1818" fmla="*/ 659070 h 1201656"/>
              <a:gd name="connsiteX13-1819" fmla="*/ 3511673 w 12096947"/>
              <a:gd name="connsiteY13-1820" fmla="*/ 1178865 h 1201656"/>
              <a:gd name="connsiteX14-1821" fmla="*/ 1793195 w 12096947"/>
              <a:gd name="connsiteY14-1822" fmla="*/ 1067481 h 1201656"/>
              <a:gd name="connsiteX15-1823" fmla="*/ 0 w 12096947"/>
              <a:gd name="connsiteY15-1824" fmla="*/ 1047984 h 1201656"/>
              <a:gd name="connsiteX16-1825" fmla="*/ 0 w 12096947"/>
              <a:gd name="connsiteY16-1826" fmla="*/ 168870 h 1201656"/>
              <a:gd name="connsiteX0-1827" fmla="*/ 0 w 12096947"/>
              <a:gd name="connsiteY0-1828" fmla="*/ 168870 h 1179078"/>
              <a:gd name="connsiteX1-1829" fmla="*/ 1613061 w 12096947"/>
              <a:gd name="connsiteY1-1830" fmla="*/ 54814 h 1179078"/>
              <a:gd name="connsiteX2-1831" fmla="*/ 4206743 w 12096947"/>
              <a:gd name="connsiteY2-1832" fmla="*/ 67901 h 1179078"/>
              <a:gd name="connsiteX3-1833" fmla="*/ 7100047 w 12096947"/>
              <a:gd name="connsiteY3-1834" fmla="*/ 17997 h 1179078"/>
              <a:gd name="connsiteX4-1835" fmla="*/ 9509759 w 12096947"/>
              <a:gd name="connsiteY4-1836" fmla="*/ 190120 h 1179078"/>
              <a:gd name="connsiteX5-1837" fmla="*/ 10470975 w 12096947"/>
              <a:gd name="connsiteY5-1838" fmla="*/ 371829 h 1179078"/>
              <a:gd name="connsiteX6-1839" fmla="*/ 12086273 w 12096947"/>
              <a:gd name="connsiteY6-1840" fmla="*/ 248717 h 1179078"/>
              <a:gd name="connsiteX7-1841" fmla="*/ 12096947 w 12096947"/>
              <a:gd name="connsiteY7-1842" fmla="*/ 849967 h 1179078"/>
              <a:gd name="connsiteX8-1843" fmla="*/ 10545692 w 12096947"/>
              <a:gd name="connsiteY8-1844" fmla="*/ 609566 h 1179078"/>
              <a:gd name="connsiteX9-1845" fmla="*/ 9424946 w 12096947"/>
              <a:gd name="connsiteY9-1846" fmla="*/ 1055102 h 1179078"/>
              <a:gd name="connsiteX10-1847" fmla="*/ 8016007 w 12096947"/>
              <a:gd name="connsiteY10-1848" fmla="*/ 634317 h 1179078"/>
              <a:gd name="connsiteX11-1849" fmla="*/ 6585721 w 12096947"/>
              <a:gd name="connsiteY11-1850" fmla="*/ 956096 h 1179078"/>
              <a:gd name="connsiteX12-1851" fmla="*/ 5251499 w 12096947"/>
              <a:gd name="connsiteY12-1852" fmla="*/ 659070 h 1179078"/>
              <a:gd name="connsiteX13-1853" fmla="*/ 3511673 w 12096947"/>
              <a:gd name="connsiteY13-1854" fmla="*/ 1178865 h 1179078"/>
              <a:gd name="connsiteX14-1855" fmla="*/ 1793195 w 12096947"/>
              <a:gd name="connsiteY14-1856" fmla="*/ 1067481 h 1179078"/>
              <a:gd name="connsiteX15-1857" fmla="*/ 0 w 12096947"/>
              <a:gd name="connsiteY15-1858" fmla="*/ 1047984 h 1179078"/>
              <a:gd name="connsiteX16-1859" fmla="*/ 0 w 12096947"/>
              <a:gd name="connsiteY16-1860" fmla="*/ 168870 h 1179078"/>
              <a:gd name="connsiteX0-1861" fmla="*/ 0 w 12096947"/>
              <a:gd name="connsiteY0-1862" fmla="*/ 168870 h 1120951"/>
              <a:gd name="connsiteX1-1863" fmla="*/ 1613061 w 12096947"/>
              <a:gd name="connsiteY1-1864" fmla="*/ 54814 h 1120951"/>
              <a:gd name="connsiteX2-1865" fmla="*/ 4206743 w 12096947"/>
              <a:gd name="connsiteY2-1866" fmla="*/ 67901 h 1120951"/>
              <a:gd name="connsiteX3-1867" fmla="*/ 7100047 w 12096947"/>
              <a:gd name="connsiteY3-1868" fmla="*/ 17997 h 1120951"/>
              <a:gd name="connsiteX4-1869" fmla="*/ 9509759 w 12096947"/>
              <a:gd name="connsiteY4-1870" fmla="*/ 190120 h 1120951"/>
              <a:gd name="connsiteX5-1871" fmla="*/ 10470975 w 12096947"/>
              <a:gd name="connsiteY5-1872" fmla="*/ 371829 h 1120951"/>
              <a:gd name="connsiteX6-1873" fmla="*/ 12086273 w 12096947"/>
              <a:gd name="connsiteY6-1874" fmla="*/ 248717 h 1120951"/>
              <a:gd name="connsiteX7-1875" fmla="*/ 12096947 w 12096947"/>
              <a:gd name="connsiteY7-1876" fmla="*/ 849967 h 1120951"/>
              <a:gd name="connsiteX8-1877" fmla="*/ 10545692 w 12096947"/>
              <a:gd name="connsiteY8-1878" fmla="*/ 609566 h 1120951"/>
              <a:gd name="connsiteX9-1879" fmla="*/ 9424946 w 12096947"/>
              <a:gd name="connsiteY9-1880" fmla="*/ 1055102 h 1120951"/>
              <a:gd name="connsiteX10-1881" fmla="*/ 8016007 w 12096947"/>
              <a:gd name="connsiteY10-1882" fmla="*/ 634317 h 1120951"/>
              <a:gd name="connsiteX11-1883" fmla="*/ 6585721 w 12096947"/>
              <a:gd name="connsiteY11-1884" fmla="*/ 956096 h 1120951"/>
              <a:gd name="connsiteX12-1885" fmla="*/ 5251499 w 12096947"/>
              <a:gd name="connsiteY12-1886" fmla="*/ 659070 h 1120951"/>
              <a:gd name="connsiteX13-1887" fmla="*/ 3532276 w 12096947"/>
              <a:gd name="connsiteY13-1888" fmla="*/ 1120707 h 1120951"/>
              <a:gd name="connsiteX14-1889" fmla="*/ 1793195 w 12096947"/>
              <a:gd name="connsiteY14-1890" fmla="*/ 1067481 h 1120951"/>
              <a:gd name="connsiteX15-1891" fmla="*/ 0 w 12096947"/>
              <a:gd name="connsiteY15-1892" fmla="*/ 1047984 h 1120951"/>
              <a:gd name="connsiteX16-1893" fmla="*/ 0 w 12096947"/>
              <a:gd name="connsiteY16-1894" fmla="*/ 168870 h 1120951"/>
              <a:gd name="connsiteX0-1895" fmla="*/ 0 w 12096947"/>
              <a:gd name="connsiteY0-1896" fmla="*/ 168870 h 1127953"/>
              <a:gd name="connsiteX1-1897" fmla="*/ 1613061 w 12096947"/>
              <a:gd name="connsiteY1-1898" fmla="*/ 54814 h 1127953"/>
              <a:gd name="connsiteX2-1899" fmla="*/ 4206743 w 12096947"/>
              <a:gd name="connsiteY2-1900" fmla="*/ 67901 h 1127953"/>
              <a:gd name="connsiteX3-1901" fmla="*/ 7100047 w 12096947"/>
              <a:gd name="connsiteY3-1902" fmla="*/ 17997 h 1127953"/>
              <a:gd name="connsiteX4-1903" fmla="*/ 9509759 w 12096947"/>
              <a:gd name="connsiteY4-1904" fmla="*/ 190120 h 1127953"/>
              <a:gd name="connsiteX5-1905" fmla="*/ 10470975 w 12096947"/>
              <a:gd name="connsiteY5-1906" fmla="*/ 371829 h 1127953"/>
              <a:gd name="connsiteX6-1907" fmla="*/ 12086273 w 12096947"/>
              <a:gd name="connsiteY6-1908" fmla="*/ 248717 h 1127953"/>
              <a:gd name="connsiteX7-1909" fmla="*/ 12096947 w 12096947"/>
              <a:gd name="connsiteY7-1910" fmla="*/ 849967 h 1127953"/>
              <a:gd name="connsiteX8-1911" fmla="*/ 10545692 w 12096947"/>
              <a:gd name="connsiteY8-1912" fmla="*/ 609566 h 1127953"/>
              <a:gd name="connsiteX9-1913" fmla="*/ 9424946 w 12096947"/>
              <a:gd name="connsiteY9-1914" fmla="*/ 1055102 h 1127953"/>
              <a:gd name="connsiteX10-1915" fmla="*/ 8016007 w 12096947"/>
              <a:gd name="connsiteY10-1916" fmla="*/ 634317 h 1127953"/>
              <a:gd name="connsiteX11-1917" fmla="*/ 6585721 w 12096947"/>
              <a:gd name="connsiteY11-1918" fmla="*/ 956096 h 1127953"/>
              <a:gd name="connsiteX12-1919" fmla="*/ 5251499 w 12096947"/>
              <a:gd name="connsiteY12-1920" fmla="*/ 659070 h 1127953"/>
              <a:gd name="connsiteX13-1921" fmla="*/ 3532276 w 12096947"/>
              <a:gd name="connsiteY13-1922" fmla="*/ 1120707 h 1127953"/>
              <a:gd name="connsiteX14-1923" fmla="*/ 1793195 w 12096947"/>
              <a:gd name="connsiteY14-1924" fmla="*/ 1067481 h 1127953"/>
              <a:gd name="connsiteX15-1925" fmla="*/ 0 w 12096947"/>
              <a:gd name="connsiteY15-1926" fmla="*/ 1047984 h 1127953"/>
              <a:gd name="connsiteX16-1927" fmla="*/ 0 w 12096947"/>
              <a:gd name="connsiteY16-1928" fmla="*/ 168870 h 1127953"/>
              <a:gd name="connsiteX0-1929" fmla="*/ 0 w 12096947"/>
              <a:gd name="connsiteY0-1930" fmla="*/ 168870 h 1127953"/>
              <a:gd name="connsiteX1-1931" fmla="*/ 1613061 w 12096947"/>
              <a:gd name="connsiteY1-1932" fmla="*/ 54814 h 1127953"/>
              <a:gd name="connsiteX2-1933" fmla="*/ 4206743 w 12096947"/>
              <a:gd name="connsiteY2-1934" fmla="*/ 67901 h 1127953"/>
              <a:gd name="connsiteX3-1935" fmla="*/ 7100047 w 12096947"/>
              <a:gd name="connsiteY3-1936" fmla="*/ 17997 h 1127953"/>
              <a:gd name="connsiteX4-1937" fmla="*/ 9509759 w 12096947"/>
              <a:gd name="connsiteY4-1938" fmla="*/ 190120 h 1127953"/>
              <a:gd name="connsiteX5-1939" fmla="*/ 10470975 w 12096947"/>
              <a:gd name="connsiteY5-1940" fmla="*/ 371829 h 1127953"/>
              <a:gd name="connsiteX6-1941" fmla="*/ 12086273 w 12096947"/>
              <a:gd name="connsiteY6-1942" fmla="*/ 248717 h 1127953"/>
              <a:gd name="connsiteX7-1943" fmla="*/ 12096947 w 12096947"/>
              <a:gd name="connsiteY7-1944" fmla="*/ 849967 h 1127953"/>
              <a:gd name="connsiteX8-1945" fmla="*/ 10545692 w 12096947"/>
              <a:gd name="connsiteY8-1946" fmla="*/ 609566 h 1127953"/>
              <a:gd name="connsiteX9-1947" fmla="*/ 9424946 w 12096947"/>
              <a:gd name="connsiteY9-1948" fmla="*/ 1055102 h 1127953"/>
              <a:gd name="connsiteX10-1949" fmla="*/ 8016007 w 12096947"/>
              <a:gd name="connsiteY10-1950" fmla="*/ 634317 h 1127953"/>
              <a:gd name="connsiteX11-1951" fmla="*/ 6585721 w 12096947"/>
              <a:gd name="connsiteY11-1952" fmla="*/ 956096 h 1127953"/>
              <a:gd name="connsiteX12-1953" fmla="*/ 5251499 w 12096947"/>
              <a:gd name="connsiteY12-1954" fmla="*/ 659070 h 1127953"/>
              <a:gd name="connsiteX13-1955" fmla="*/ 3532276 w 12096947"/>
              <a:gd name="connsiteY13-1956" fmla="*/ 1120707 h 1127953"/>
              <a:gd name="connsiteX14-1957" fmla="*/ 1793195 w 12096947"/>
              <a:gd name="connsiteY14-1958" fmla="*/ 1067481 h 1127953"/>
              <a:gd name="connsiteX15-1959" fmla="*/ 0 w 12096947"/>
              <a:gd name="connsiteY15-1960" fmla="*/ 1047984 h 1127953"/>
              <a:gd name="connsiteX16-1961" fmla="*/ 0 w 12096947"/>
              <a:gd name="connsiteY16-1962" fmla="*/ 168870 h 1127953"/>
              <a:gd name="connsiteX0-1963" fmla="*/ 0 w 12096947"/>
              <a:gd name="connsiteY0-1964" fmla="*/ 168870 h 1129738"/>
              <a:gd name="connsiteX1-1965" fmla="*/ 1613061 w 12096947"/>
              <a:gd name="connsiteY1-1966" fmla="*/ 54814 h 1129738"/>
              <a:gd name="connsiteX2-1967" fmla="*/ 4206743 w 12096947"/>
              <a:gd name="connsiteY2-1968" fmla="*/ 67901 h 1129738"/>
              <a:gd name="connsiteX3-1969" fmla="*/ 7100047 w 12096947"/>
              <a:gd name="connsiteY3-1970" fmla="*/ 17997 h 1129738"/>
              <a:gd name="connsiteX4-1971" fmla="*/ 9509759 w 12096947"/>
              <a:gd name="connsiteY4-1972" fmla="*/ 190120 h 1129738"/>
              <a:gd name="connsiteX5-1973" fmla="*/ 10470975 w 12096947"/>
              <a:gd name="connsiteY5-1974" fmla="*/ 371829 h 1129738"/>
              <a:gd name="connsiteX6-1975" fmla="*/ 12086273 w 12096947"/>
              <a:gd name="connsiteY6-1976" fmla="*/ 248717 h 1129738"/>
              <a:gd name="connsiteX7-1977" fmla="*/ 12096947 w 12096947"/>
              <a:gd name="connsiteY7-1978" fmla="*/ 849967 h 1129738"/>
              <a:gd name="connsiteX8-1979" fmla="*/ 10545692 w 12096947"/>
              <a:gd name="connsiteY8-1980" fmla="*/ 609566 h 1129738"/>
              <a:gd name="connsiteX9-1981" fmla="*/ 9424946 w 12096947"/>
              <a:gd name="connsiteY9-1982" fmla="*/ 1055102 h 1129738"/>
              <a:gd name="connsiteX10-1983" fmla="*/ 8016007 w 12096947"/>
              <a:gd name="connsiteY10-1984" fmla="*/ 634317 h 1129738"/>
              <a:gd name="connsiteX11-1985" fmla="*/ 6585721 w 12096947"/>
              <a:gd name="connsiteY11-1986" fmla="*/ 956096 h 1129738"/>
              <a:gd name="connsiteX12-1987" fmla="*/ 5251499 w 12096947"/>
              <a:gd name="connsiteY12-1988" fmla="*/ 758770 h 1129738"/>
              <a:gd name="connsiteX13-1989" fmla="*/ 3532276 w 12096947"/>
              <a:gd name="connsiteY13-1990" fmla="*/ 1120707 h 1129738"/>
              <a:gd name="connsiteX14-1991" fmla="*/ 1793195 w 12096947"/>
              <a:gd name="connsiteY14-1992" fmla="*/ 1067481 h 1129738"/>
              <a:gd name="connsiteX15-1993" fmla="*/ 0 w 12096947"/>
              <a:gd name="connsiteY15-1994" fmla="*/ 1047984 h 1129738"/>
              <a:gd name="connsiteX16-1995" fmla="*/ 0 w 12096947"/>
              <a:gd name="connsiteY16-1996" fmla="*/ 168870 h 1129738"/>
              <a:gd name="connsiteX0-1997" fmla="*/ 0 w 12096947"/>
              <a:gd name="connsiteY0-1998" fmla="*/ 168870 h 1129738"/>
              <a:gd name="connsiteX1-1999" fmla="*/ 1613061 w 12096947"/>
              <a:gd name="connsiteY1-2000" fmla="*/ 54814 h 1129738"/>
              <a:gd name="connsiteX2-2001" fmla="*/ 4206743 w 12096947"/>
              <a:gd name="connsiteY2-2002" fmla="*/ 67901 h 1129738"/>
              <a:gd name="connsiteX3-2003" fmla="*/ 7100047 w 12096947"/>
              <a:gd name="connsiteY3-2004" fmla="*/ 17997 h 1129738"/>
              <a:gd name="connsiteX4-2005" fmla="*/ 9509759 w 12096947"/>
              <a:gd name="connsiteY4-2006" fmla="*/ 190120 h 1129738"/>
              <a:gd name="connsiteX5-2007" fmla="*/ 10470975 w 12096947"/>
              <a:gd name="connsiteY5-2008" fmla="*/ 371829 h 1129738"/>
              <a:gd name="connsiteX6-2009" fmla="*/ 12086273 w 12096947"/>
              <a:gd name="connsiteY6-2010" fmla="*/ 248717 h 1129738"/>
              <a:gd name="connsiteX7-2011" fmla="*/ 12096947 w 12096947"/>
              <a:gd name="connsiteY7-2012" fmla="*/ 849967 h 1129738"/>
              <a:gd name="connsiteX8-2013" fmla="*/ 10545692 w 12096947"/>
              <a:gd name="connsiteY8-2014" fmla="*/ 609566 h 1129738"/>
              <a:gd name="connsiteX9-2015" fmla="*/ 9424946 w 12096947"/>
              <a:gd name="connsiteY9-2016" fmla="*/ 1055102 h 1129738"/>
              <a:gd name="connsiteX10-2017" fmla="*/ 8016007 w 12096947"/>
              <a:gd name="connsiteY10-2018" fmla="*/ 634317 h 1129738"/>
              <a:gd name="connsiteX11-2019" fmla="*/ 6585721 w 12096947"/>
              <a:gd name="connsiteY11-2020" fmla="*/ 956096 h 1129738"/>
              <a:gd name="connsiteX12-2021" fmla="*/ 5251499 w 12096947"/>
              <a:gd name="connsiteY12-2022" fmla="*/ 758770 h 1129738"/>
              <a:gd name="connsiteX13-2023" fmla="*/ 3532276 w 12096947"/>
              <a:gd name="connsiteY13-2024" fmla="*/ 1120707 h 1129738"/>
              <a:gd name="connsiteX14-2025" fmla="*/ 1793195 w 12096947"/>
              <a:gd name="connsiteY14-2026" fmla="*/ 1067481 h 1129738"/>
              <a:gd name="connsiteX15-2027" fmla="*/ 0 w 12096947"/>
              <a:gd name="connsiteY15-2028" fmla="*/ 1047984 h 1129738"/>
              <a:gd name="connsiteX16-2029" fmla="*/ 0 w 12096947"/>
              <a:gd name="connsiteY16-2030" fmla="*/ 168870 h 1129738"/>
              <a:gd name="connsiteX0-2031" fmla="*/ 0 w 12096947"/>
              <a:gd name="connsiteY0-2032" fmla="*/ 168870 h 1127760"/>
              <a:gd name="connsiteX1-2033" fmla="*/ 1613061 w 12096947"/>
              <a:gd name="connsiteY1-2034" fmla="*/ 54814 h 1127760"/>
              <a:gd name="connsiteX2-2035" fmla="*/ 4206743 w 12096947"/>
              <a:gd name="connsiteY2-2036" fmla="*/ 67901 h 1127760"/>
              <a:gd name="connsiteX3-2037" fmla="*/ 7100047 w 12096947"/>
              <a:gd name="connsiteY3-2038" fmla="*/ 17997 h 1127760"/>
              <a:gd name="connsiteX4-2039" fmla="*/ 9509759 w 12096947"/>
              <a:gd name="connsiteY4-2040" fmla="*/ 190120 h 1127760"/>
              <a:gd name="connsiteX5-2041" fmla="*/ 10470975 w 12096947"/>
              <a:gd name="connsiteY5-2042" fmla="*/ 371829 h 1127760"/>
              <a:gd name="connsiteX6-2043" fmla="*/ 12086273 w 12096947"/>
              <a:gd name="connsiteY6-2044" fmla="*/ 248717 h 1127760"/>
              <a:gd name="connsiteX7-2045" fmla="*/ 12096947 w 12096947"/>
              <a:gd name="connsiteY7-2046" fmla="*/ 849967 h 1127760"/>
              <a:gd name="connsiteX8-2047" fmla="*/ 10545692 w 12096947"/>
              <a:gd name="connsiteY8-2048" fmla="*/ 609566 h 1127760"/>
              <a:gd name="connsiteX9-2049" fmla="*/ 9424946 w 12096947"/>
              <a:gd name="connsiteY9-2050" fmla="*/ 1055102 h 1127760"/>
              <a:gd name="connsiteX10-2051" fmla="*/ 8016007 w 12096947"/>
              <a:gd name="connsiteY10-2052" fmla="*/ 634317 h 1127760"/>
              <a:gd name="connsiteX11-2053" fmla="*/ 6585721 w 12096947"/>
              <a:gd name="connsiteY11-2054" fmla="*/ 956096 h 1127760"/>
              <a:gd name="connsiteX12-2055" fmla="*/ 5251499 w 12096947"/>
              <a:gd name="connsiteY12-2056" fmla="*/ 758770 h 1127760"/>
              <a:gd name="connsiteX13-2057" fmla="*/ 3532276 w 12096947"/>
              <a:gd name="connsiteY13-2058" fmla="*/ 1120707 h 1127760"/>
              <a:gd name="connsiteX14-2059" fmla="*/ 1793195 w 12096947"/>
              <a:gd name="connsiteY14-2060" fmla="*/ 1067481 h 1127760"/>
              <a:gd name="connsiteX15-2061" fmla="*/ 0 w 12096947"/>
              <a:gd name="connsiteY15-2062" fmla="*/ 1047984 h 1127760"/>
              <a:gd name="connsiteX16-2063" fmla="*/ 0 w 12096947"/>
              <a:gd name="connsiteY16-2064" fmla="*/ 168870 h 1127760"/>
              <a:gd name="connsiteX0-2065" fmla="*/ 0 w 12096947"/>
              <a:gd name="connsiteY0-2066" fmla="*/ 168870 h 1127760"/>
              <a:gd name="connsiteX1-2067" fmla="*/ 1613061 w 12096947"/>
              <a:gd name="connsiteY1-2068" fmla="*/ 54814 h 1127760"/>
              <a:gd name="connsiteX2-2069" fmla="*/ 4206743 w 12096947"/>
              <a:gd name="connsiteY2-2070" fmla="*/ 67901 h 1127760"/>
              <a:gd name="connsiteX3-2071" fmla="*/ 7100047 w 12096947"/>
              <a:gd name="connsiteY3-2072" fmla="*/ 17997 h 1127760"/>
              <a:gd name="connsiteX4-2073" fmla="*/ 9509759 w 12096947"/>
              <a:gd name="connsiteY4-2074" fmla="*/ 190120 h 1127760"/>
              <a:gd name="connsiteX5-2075" fmla="*/ 10470975 w 12096947"/>
              <a:gd name="connsiteY5-2076" fmla="*/ 371829 h 1127760"/>
              <a:gd name="connsiteX6-2077" fmla="*/ 12086273 w 12096947"/>
              <a:gd name="connsiteY6-2078" fmla="*/ 248717 h 1127760"/>
              <a:gd name="connsiteX7-2079" fmla="*/ 12096947 w 12096947"/>
              <a:gd name="connsiteY7-2080" fmla="*/ 849967 h 1127760"/>
              <a:gd name="connsiteX8-2081" fmla="*/ 10545692 w 12096947"/>
              <a:gd name="connsiteY8-2082" fmla="*/ 609566 h 1127760"/>
              <a:gd name="connsiteX9-2083" fmla="*/ 9424946 w 12096947"/>
              <a:gd name="connsiteY9-2084" fmla="*/ 1055102 h 1127760"/>
              <a:gd name="connsiteX10-2085" fmla="*/ 8016007 w 12096947"/>
              <a:gd name="connsiteY10-2086" fmla="*/ 758943 h 1127760"/>
              <a:gd name="connsiteX11-2087" fmla="*/ 6585721 w 12096947"/>
              <a:gd name="connsiteY11-2088" fmla="*/ 956096 h 1127760"/>
              <a:gd name="connsiteX12-2089" fmla="*/ 5251499 w 12096947"/>
              <a:gd name="connsiteY12-2090" fmla="*/ 758770 h 1127760"/>
              <a:gd name="connsiteX13-2091" fmla="*/ 3532276 w 12096947"/>
              <a:gd name="connsiteY13-2092" fmla="*/ 1120707 h 1127760"/>
              <a:gd name="connsiteX14-2093" fmla="*/ 1793195 w 12096947"/>
              <a:gd name="connsiteY14-2094" fmla="*/ 1067481 h 1127760"/>
              <a:gd name="connsiteX15-2095" fmla="*/ 0 w 12096947"/>
              <a:gd name="connsiteY15-2096" fmla="*/ 1047984 h 1127760"/>
              <a:gd name="connsiteX16-2097" fmla="*/ 0 w 12096947"/>
              <a:gd name="connsiteY16-2098" fmla="*/ 168870 h 1127760"/>
              <a:gd name="connsiteX0-2099" fmla="*/ 0 w 12096947"/>
              <a:gd name="connsiteY0-2100" fmla="*/ 168870 h 1127760"/>
              <a:gd name="connsiteX1-2101" fmla="*/ 1613061 w 12096947"/>
              <a:gd name="connsiteY1-2102" fmla="*/ 54814 h 1127760"/>
              <a:gd name="connsiteX2-2103" fmla="*/ 4206743 w 12096947"/>
              <a:gd name="connsiteY2-2104" fmla="*/ 67901 h 1127760"/>
              <a:gd name="connsiteX3-2105" fmla="*/ 7100047 w 12096947"/>
              <a:gd name="connsiteY3-2106" fmla="*/ 17997 h 1127760"/>
              <a:gd name="connsiteX4-2107" fmla="*/ 9509759 w 12096947"/>
              <a:gd name="connsiteY4-2108" fmla="*/ 190120 h 1127760"/>
              <a:gd name="connsiteX5-2109" fmla="*/ 10470975 w 12096947"/>
              <a:gd name="connsiteY5-2110" fmla="*/ 371829 h 1127760"/>
              <a:gd name="connsiteX6-2111" fmla="*/ 12086273 w 12096947"/>
              <a:gd name="connsiteY6-2112" fmla="*/ 248717 h 1127760"/>
              <a:gd name="connsiteX7-2113" fmla="*/ 12096947 w 12096947"/>
              <a:gd name="connsiteY7-2114" fmla="*/ 849967 h 1127760"/>
              <a:gd name="connsiteX8-2115" fmla="*/ 10555994 w 12096947"/>
              <a:gd name="connsiteY8-2116" fmla="*/ 725883 h 1127760"/>
              <a:gd name="connsiteX9-2117" fmla="*/ 9424946 w 12096947"/>
              <a:gd name="connsiteY9-2118" fmla="*/ 1055102 h 1127760"/>
              <a:gd name="connsiteX10-2119" fmla="*/ 8016007 w 12096947"/>
              <a:gd name="connsiteY10-2120" fmla="*/ 758943 h 1127760"/>
              <a:gd name="connsiteX11-2121" fmla="*/ 6585721 w 12096947"/>
              <a:gd name="connsiteY11-2122" fmla="*/ 956096 h 1127760"/>
              <a:gd name="connsiteX12-2123" fmla="*/ 5251499 w 12096947"/>
              <a:gd name="connsiteY12-2124" fmla="*/ 758770 h 1127760"/>
              <a:gd name="connsiteX13-2125" fmla="*/ 3532276 w 12096947"/>
              <a:gd name="connsiteY13-2126" fmla="*/ 1120707 h 1127760"/>
              <a:gd name="connsiteX14-2127" fmla="*/ 1793195 w 12096947"/>
              <a:gd name="connsiteY14-2128" fmla="*/ 1067481 h 1127760"/>
              <a:gd name="connsiteX15-2129" fmla="*/ 0 w 12096947"/>
              <a:gd name="connsiteY15-2130" fmla="*/ 1047984 h 1127760"/>
              <a:gd name="connsiteX16-2131" fmla="*/ 0 w 12096947"/>
              <a:gd name="connsiteY16-2132" fmla="*/ 168870 h 1127760"/>
              <a:gd name="connsiteX0-2133" fmla="*/ 0 w 12096947"/>
              <a:gd name="connsiteY0-2134" fmla="*/ 168870 h 1127760"/>
              <a:gd name="connsiteX1-2135" fmla="*/ 1613061 w 12096947"/>
              <a:gd name="connsiteY1-2136" fmla="*/ 54814 h 1127760"/>
              <a:gd name="connsiteX2-2137" fmla="*/ 4206743 w 12096947"/>
              <a:gd name="connsiteY2-2138" fmla="*/ 67901 h 1127760"/>
              <a:gd name="connsiteX3-2139" fmla="*/ 7100047 w 12096947"/>
              <a:gd name="connsiteY3-2140" fmla="*/ 17997 h 1127760"/>
              <a:gd name="connsiteX4-2141" fmla="*/ 9509759 w 12096947"/>
              <a:gd name="connsiteY4-2142" fmla="*/ 190120 h 1127760"/>
              <a:gd name="connsiteX5-2143" fmla="*/ 10470975 w 12096947"/>
              <a:gd name="connsiteY5-2144" fmla="*/ 371829 h 1127760"/>
              <a:gd name="connsiteX6-2145" fmla="*/ 12086273 w 12096947"/>
              <a:gd name="connsiteY6-2146" fmla="*/ 248717 h 1127760"/>
              <a:gd name="connsiteX7-2147" fmla="*/ 12096947 w 12096947"/>
              <a:gd name="connsiteY7-2148" fmla="*/ 849967 h 1127760"/>
              <a:gd name="connsiteX8-2149" fmla="*/ 10442677 w 12096947"/>
              <a:gd name="connsiteY8-2150" fmla="*/ 750809 h 1127760"/>
              <a:gd name="connsiteX9-2151" fmla="*/ 9424946 w 12096947"/>
              <a:gd name="connsiteY9-2152" fmla="*/ 1055102 h 1127760"/>
              <a:gd name="connsiteX10-2153" fmla="*/ 8016007 w 12096947"/>
              <a:gd name="connsiteY10-2154" fmla="*/ 758943 h 1127760"/>
              <a:gd name="connsiteX11-2155" fmla="*/ 6585721 w 12096947"/>
              <a:gd name="connsiteY11-2156" fmla="*/ 956096 h 1127760"/>
              <a:gd name="connsiteX12-2157" fmla="*/ 5251499 w 12096947"/>
              <a:gd name="connsiteY12-2158" fmla="*/ 758770 h 1127760"/>
              <a:gd name="connsiteX13-2159" fmla="*/ 3532276 w 12096947"/>
              <a:gd name="connsiteY13-2160" fmla="*/ 1120707 h 1127760"/>
              <a:gd name="connsiteX14-2161" fmla="*/ 1793195 w 12096947"/>
              <a:gd name="connsiteY14-2162" fmla="*/ 1067481 h 1127760"/>
              <a:gd name="connsiteX15-2163" fmla="*/ 0 w 12096947"/>
              <a:gd name="connsiteY15-2164" fmla="*/ 1047984 h 1127760"/>
              <a:gd name="connsiteX16-2165" fmla="*/ 0 w 12096947"/>
              <a:gd name="connsiteY16-2166" fmla="*/ 168870 h 1127760"/>
              <a:gd name="connsiteX0-2167" fmla="*/ 0 w 12096947"/>
              <a:gd name="connsiteY0-2168" fmla="*/ 168870 h 1127760"/>
              <a:gd name="connsiteX1-2169" fmla="*/ 1613061 w 12096947"/>
              <a:gd name="connsiteY1-2170" fmla="*/ 54814 h 1127760"/>
              <a:gd name="connsiteX2-2171" fmla="*/ 4206743 w 12096947"/>
              <a:gd name="connsiteY2-2172" fmla="*/ 67901 h 1127760"/>
              <a:gd name="connsiteX3-2173" fmla="*/ 7100047 w 12096947"/>
              <a:gd name="connsiteY3-2174" fmla="*/ 17997 h 1127760"/>
              <a:gd name="connsiteX4-2175" fmla="*/ 9509759 w 12096947"/>
              <a:gd name="connsiteY4-2176" fmla="*/ 190120 h 1127760"/>
              <a:gd name="connsiteX5-2177" fmla="*/ 10470975 w 12096947"/>
              <a:gd name="connsiteY5-2178" fmla="*/ 371829 h 1127760"/>
              <a:gd name="connsiteX6-2179" fmla="*/ 12086273 w 12096947"/>
              <a:gd name="connsiteY6-2180" fmla="*/ 248717 h 1127760"/>
              <a:gd name="connsiteX7-2181" fmla="*/ 12096947 w 12096947"/>
              <a:gd name="connsiteY7-2182" fmla="*/ 849967 h 1127760"/>
              <a:gd name="connsiteX8-2183" fmla="*/ 10442677 w 12096947"/>
              <a:gd name="connsiteY8-2184" fmla="*/ 750809 h 1127760"/>
              <a:gd name="connsiteX9-2185" fmla="*/ 9424946 w 12096947"/>
              <a:gd name="connsiteY9-2186" fmla="*/ 1055102 h 1127760"/>
              <a:gd name="connsiteX10-2187" fmla="*/ 8016007 w 12096947"/>
              <a:gd name="connsiteY10-2188" fmla="*/ 758943 h 1127760"/>
              <a:gd name="connsiteX11-2189" fmla="*/ 6585721 w 12096947"/>
              <a:gd name="connsiteY11-2190" fmla="*/ 956096 h 1127760"/>
              <a:gd name="connsiteX12-2191" fmla="*/ 5251499 w 12096947"/>
              <a:gd name="connsiteY12-2192" fmla="*/ 758770 h 1127760"/>
              <a:gd name="connsiteX13-2193" fmla="*/ 3532276 w 12096947"/>
              <a:gd name="connsiteY13-2194" fmla="*/ 1120707 h 1127760"/>
              <a:gd name="connsiteX14-2195" fmla="*/ 1793195 w 12096947"/>
              <a:gd name="connsiteY14-2196" fmla="*/ 1067481 h 1127760"/>
              <a:gd name="connsiteX15-2197" fmla="*/ 0 w 12096947"/>
              <a:gd name="connsiteY15-2198" fmla="*/ 1047984 h 1127760"/>
              <a:gd name="connsiteX16-2199" fmla="*/ 0 w 12096947"/>
              <a:gd name="connsiteY16-2200" fmla="*/ 168870 h 1127760"/>
              <a:gd name="connsiteX0-2201" fmla="*/ 0 w 12086273"/>
              <a:gd name="connsiteY0-2202" fmla="*/ 168870 h 1127760"/>
              <a:gd name="connsiteX1-2203" fmla="*/ 1613061 w 12086273"/>
              <a:gd name="connsiteY1-2204" fmla="*/ 54814 h 1127760"/>
              <a:gd name="connsiteX2-2205" fmla="*/ 4206743 w 12086273"/>
              <a:gd name="connsiteY2-2206" fmla="*/ 67901 h 1127760"/>
              <a:gd name="connsiteX3-2207" fmla="*/ 7100047 w 12086273"/>
              <a:gd name="connsiteY3-2208" fmla="*/ 17997 h 1127760"/>
              <a:gd name="connsiteX4-2209" fmla="*/ 9509759 w 12086273"/>
              <a:gd name="connsiteY4-2210" fmla="*/ 190120 h 1127760"/>
              <a:gd name="connsiteX5-2211" fmla="*/ 10470975 w 12086273"/>
              <a:gd name="connsiteY5-2212" fmla="*/ 371829 h 1127760"/>
              <a:gd name="connsiteX6-2213" fmla="*/ 12086273 w 12086273"/>
              <a:gd name="connsiteY6-2214" fmla="*/ 248717 h 1127760"/>
              <a:gd name="connsiteX7-2215" fmla="*/ 12066042 w 12086273"/>
              <a:gd name="connsiteY7-2216" fmla="*/ 899817 h 1127760"/>
              <a:gd name="connsiteX8-2217" fmla="*/ 10442677 w 12086273"/>
              <a:gd name="connsiteY8-2218" fmla="*/ 750809 h 1127760"/>
              <a:gd name="connsiteX9-2219" fmla="*/ 9424946 w 12086273"/>
              <a:gd name="connsiteY9-2220" fmla="*/ 1055102 h 1127760"/>
              <a:gd name="connsiteX10-2221" fmla="*/ 8016007 w 12086273"/>
              <a:gd name="connsiteY10-2222" fmla="*/ 758943 h 1127760"/>
              <a:gd name="connsiteX11-2223" fmla="*/ 6585721 w 12086273"/>
              <a:gd name="connsiteY11-2224" fmla="*/ 956096 h 1127760"/>
              <a:gd name="connsiteX12-2225" fmla="*/ 5251499 w 12086273"/>
              <a:gd name="connsiteY12-2226" fmla="*/ 758770 h 1127760"/>
              <a:gd name="connsiteX13-2227" fmla="*/ 3532276 w 12086273"/>
              <a:gd name="connsiteY13-2228" fmla="*/ 1120707 h 1127760"/>
              <a:gd name="connsiteX14-2229" fmla="*/ 1793195 w 12086273"/>
              <a:gd name="connsiteY14-2230" fmla="*/ 1067481 h 1127760"/>
              <a:gd name="connsiteX15-2231" fmla="*/ 0 w 12086273"/>
              <a:gd name="connsiteY15-2232" fmla="*/ 1047984 h 1127760"/>
              <a:gd name="connsiteX16-2233" fmla="*/ 0 w 12086273"/>
              <a:gd name="connsiteY16-2234" fmla="*/ 168870 h 1127760"/>
              <a:gd name="connsiteX0-2235" fmla="*/ 0 w 12086273"/>
              <a:gd name="connsiteY0-2236" fmla="*/ 168870 h 1127760"/>
              <a:gd name="connsiteX1-2237" fmla="*/ 4206743 w 12086273"/>
              <a:gd name="connsiteY1-2238" fmla="*/ 67901 h 1127760"/>
              <a:gd name="connsiteX2-2239" fmla="*/ 7100047 w 12086273"/>
              <a:gd name="connsiteY2-2240" fmla="*/ 17997 h 1127760"/>
              <a:gd name="connsiteX3-2241" fmla="*/ 9509759 w 12086273"/>
              <a:gd name="connsiteY3-2242" fmla="*/ 190120 h 1127760"/>
              <a:gd name="connsiteX4-2243" fmla="*/ 10470975 w 12086273"/>
              <a:gd name="connsiteY4-2244" fmla="*/ 371829 h 1127760"/>
              <a:gd name="connsiteX5-2245" fmla="*/ 12086273 w 12086273"/>
              <a:gd name="connsiteY5-2246" fmla="*/ 248717 h 1127760"/>
              <a:gd name="connsiteX6-2247" fmla="*/ 12066042 w 12086273"/>
              <a:gd name="connsiteY6-2248" fmla="*/ 899817 h 1127760"/>
              <a:gd name="connsiteX7-2249" fmla="*/ 10442677 w 12086273"/>
              <a:gd name="connsiteY7-2250" fmla="*/ 750809 h 1127760"/>
              <a:gd name="connsiteX8-2251" fmla="*/ 9424946 w 12086273"/>
              <a:gd name="connsiteY8-2252" fmla="*/ 1055102 h 1127760"/>
              <a:gd name="connsiteX9-2253" fmla="*/ 8016007 w 12086273"/>
              <a:gd name="connsiteY9-2254" fmla="*/ 758943 h 1127760"/>
              <a:gd name="connsiteX10-2255" fmla="*/ 6585721 w 12086273"/>
              <a:gd name="connsiteY10-2256" fmla="*/ 956096 h 1127760"/>
              <a:gd name="connsiteX11-2257" fmla="*/ 5251499 w 12086273"/>
              <a:gd name="connsiteY11-2258" fmla="*/ 758770 h 1127760"/>
              <a:gd name="connsiteX12-2259" fmla="*/ 3532276 w 12086273"/>
              <a:gd name="connsiteY12-2260" fmla="*/ 1120707 h 1127760"/>
              <a:gd name="connsiteX13-2261" fmla="*/ 1793195 w 12086273"/>
              <a:gd name="connsiteY13-2262" fmla="*/ 1067481 h 1127760"/>
              <a:gd name="connsiteX14-2263" fmla="*/ 0 w 12086273"/>
              <a:gd name="connsiteY14-2264" fmla="*/ 1047984 h 1127760"/>
              <a:gd name="connsiteX15-2265" fmla="*/ 0 w 12086273"/>
              <a:gd name="connsiteY15-2266" fmla="*/ 168870 h 1127760"/>
              <a:gd name="connsiteX0-2267" fmla="*/ 0 w 12086273"/>
              <a:gd name="connsiteY0-2268" fmla="*/ 168870 h 1127760"/>
              <a:gd name="connsiteX1-2269" fmla="*/ 7100047 w 12086273"/>
              <a:gd name="connsiteY1-2270" fmla="*/ 17997 h 1127760"/>
              <a:gd name="connsiteX2-2271" fmla="*/ 9509759 w 12086273"/>
              <a:gd name="connsiteY2-2272" fmla="*/ 190120 h 1127760"/>
              <a:gd name="connsiteX3-2273" fmla="*/ 10470975 w 12086273"/>
              <a:gd name="connsiteY3-2274" fmla="*/ 371829 h 1127760"/>
              <a:gd name="connsiteX4-2275" fmla="*/ 12086273 w 12086273"/>
              <a:gd name="connsiteY4-2276" fmla="*/ 248717 h 1127760"/>
              <a:gd name="connsiteX5-2277" fmla="*/ 12066042 w 12086273"/>
              <a:gd name="connsiteY5-2278" fmla="*/ 899817 h 1127760"/>
              <a:gd name="connsiteX6-2279" fmla="*/ 10442677 w 12086273"/>
              <a:gd name="connsiteY6-2280" fmla="*/ 750809 h 1127760"/>
              <a:gd name="connsiteX7-2281" fmla="*/ 9424946 w 12086273"/>
              <a:gd name="connsiteY7-2282" fmla="*/ 1055102 h 1127760"/>
              <a:gd name="connsiteX8-2283" fmla="*/ 8016007 w 12086273"/>
              <a:gd name="connsiteY8-2284" fmla="*/ 758943 h 1127760"/>
              <a:gd name="connsiteX9-2285" fmla="*/ 6585721 w 12086273"/>
              <a:gd name="connsiteY9-2286" fmla="*/ 956096 h 1127760"/>
              <a:gd name="connsiteX10-2287" fmla="*/ 5251499 w 12086273"/>
              <a:gd name="connsiteY10-2288" fmla="*/ 758770 h 1127760"/>
              <a:gd name="connsiteX11-2289" fmla="*/ 3532276 w 12086273"/>
              <a:gd name="connsiteY11-2290" fmla="*/ 1120707 h 1127760"/>
              <a:gd name="connsiteX12-2291" fmla="*/ 1793195 w 12086273"/>
              <a:gd name="connsiteY12-2292" fmla="*/ 1067481 h 1127760"/>
              <a:gd name="connsiteX13-2293" fmla="*/ 0 w 12086273"/>
              <a:gd name="connsiteY13-2294" fmla="*/ 1047984 h 1127760"/>
              <a:gd name="connsiteX14-2295" fmla="*/ 0 w 12086273"/>
              <a:gd name="connsiteY14-2296" fmla="*/ 168870 h 1127760"/>
              <a:gd name="connsiteX0-2297" fmla="*/ 51508 w 12086273"/>
              <a:gd name="connsiteY0-2298" fmla="*/ 2727845 h 2727845"/>
              <a:gd name="connsiteX1-2299" fmla="*/ 7100047 w 12086273"/>
              <a:gd name="connsiteY1-2300" fmla="*/ 17997 h 2727845"/>
              <a:gd name="connsiteX2-2301" fmla="*/ 9509759 w 12086273"/>
              <a:gd name="connsiteY2-2302" fmla="*/ 190120 h 2727845"/>
              <a:gd name="connsiteX3-2303" fmla="*/ 10470975 w 12086273"/>
              <a:gd name="connsiteY3-2304" fmla="*/ 371829 h 2727845"/>
              <a:gd name="connsiteX4-2305" fmla="*/ 12086273 w 12086273"/>
              <a:gd name="connsiteY4-2306" fmla="*/ 248717 h 2727845"/>
              <a:gd name="connsiteX5-2307" fmla="*/ 12066042 w 12086273"/>
              <a:gd name="connsiteY5-2308" fmla="*/ 899817 h 2727845"/>
              <a:gd name="connsiteX6-2309" fmla="*/ 10442677 w 12086273"/>
              <a:gd name="connsiteY6-2310" fmla="*/ 750809 h 2727845"/>
              <a:gd name="connsiteX7-2311" fmla="*/ 9424946 w 12086273"/>
              <a:gd name="connsiteY7-2312" fmla="*/ 1055102 h 2727845"/>
              <a:gd name="connsiteX8-2313" fmla="*/ 8016007 w 12086273"/>
              <a:gd name="connsiteY8-2314" fmla="*/ 758943 h 2727845"/>
              <a:gd name="connsiteX9-2315" fmla="*/ 6585721 w 12086273"/>
              <a:gd name="connsiteY9-2316" fmla="*/ 956096 h 2727845"/>
              <a:gd name="connsiteX10-2317" fmla="*/ 5251499 w 12086273"/>
              <a:gd name="connsiteY10-2318" fmla="*/ 758770 h 2727845"/>
              <a:gd name="connsiteX11-2319" fmla="*/ 3532276 w 12086273"/>
              <a:gd name="connsiteY11-2320" fmla="*/ 1120707 h 2727845"/>
              <a:gd name="connsiteX12-2321" fmla="*/ 1793195 w 12086273"/>
              <a:gd name="connsiteY12-2322" fmla="*/ 1067481 h 2727845"/>
              <a:gd name="connsiteX13-2323" fmla="*/ 0 w 12086273"/>
              <a:gd name="connsiteY13-2324" fmla="*/ 1047984 h 2727845"/>
              <a:gd name="connsiteX14-2325" fmla="*/ 51508 w 12086273"/>
              <a:gd name="connsiteY14-2326" fmla="*/ 2727845 h 2727845"/>
              <a:gd name="connsiteX0-2327" fmla="*/ 51508 w 12086273"/>
              <a:gd name="connsiteY0-2328" fmla="*/ 2546880 h 2595407"/>
              <a:gd name="connsiteX1-2329" fmla="*/ 7615127 w 12086273"/>
              <a:gd name="connsiteY1-2330" fmla="*/ 2595408 h 2595407"/>
              <a:gd name="connsiteX2-2331" fmla="*/ 9509759 w 12086273"/>
              <a:gd name="connsiteY2-2332" fmla="*/ 9155 h 2595407"/>
              <a:gd name="connsiteX3-2333" fmla="*/ 10470975 w 12086273"/>
              <a:gd name="connsiteY3-2334" fmla="*/ 190864 h 2595407"/>
              <a:gd name="connsiteX4-2335" fmla="*/ 12086273 w 12086273"/>
              <a:gd name="connsiteY4-2336" fmla="*/ 67752 h 2595407"/>
              <a:gd name="connsiteX5-2337" fmla="*/ 12066042 w 12086273"/>
              <a:gd name="connsiteY5-2338" fmla="*/ 718852 h 2595407"/>
              <a:gd name="connsiteX6-2339" fmla="*/ 10442677 w 12086273"/>
              <a:gd name="connsiteY6-2340" fmla="*/ 569844 h 2595407"/>
              <a:gd name="connsiteX7-2341" fmla="*/ 9424946 w 12086273"/>
              <a:gd name="connsiteY7-2342" fmla="*/ 874137 h 2595407"/>
              <a:gd name="connsiteX8-2343" fmla="*/ 8016007 w 12086273"/>
              <a:gd name="connsiteY8-2344" fmla="*/ 577978 h 2595407"/>
              <a:gd name="connsiteX9-2345" fmla="*/ 6585721 w 12086273"/>
              <a:gd name="connsiteY9-2346" fmla="*/ 775131 h 2595407"/>
              <a:gd name="connsiteX10-2347" fmla="*/ 5251499 w 12086273"/>
              <a:gd name="connsiteY10-2348" fmla="*/ 577805 h 2595407"/>
              <a:gd name="connsiteX11-2349" fmla="*/ 3532276 w 12086273"/>
              <a:gd name="connsiteY11-2350" fmla="*/ 939742 h 2595407"/>
              <a:gd name="connsiteX12-2351" fmla="*/ 1793195 w 12086273"/>
              <a:gd name="connsiteY12-2352" fmla="*/ 886516 h 2595407"/>
              <a:gd name="connsiteX13-2353" fmla="*/ 0 w 12086273"/>
              <a:gd name="connsiteY13-2354" fmla="*/ 867019 h 2595407"/>
              <a:gd name="connsiteX14-2355" fmla="*/ 51508 w 12086273"/>
              <a:gd name="connsiteY14-2356" fmla="*/ 2546880 h 2595407"/>
              <a:gd name="connsiteX0-2357" fmla="*/ 51508 w 12086273"/>
              <a:gd name="connsiteY0-2358" fmla="*/ 2528069 h 3038426"/>
              <a:gd name="connsiteX1-2359" fmla="*/ 7615127 w 12086273"/>
              <a:gd name="connsiteY1-2360" fmla="*/ 2576597 h 3038426"/>
              <a:gd name="connsiteX2-2361" fmla="*/ 10694445 w 12086273"/>
              <a:gd name="connsiteY2-2362" fmla="*/ 2815187 h 3038426"/>
              <a:gd name="connsiteX3-2363" fmla="*/ 10470975 w 12086273"/>
              <a:gd name="connsiteY3-2364" fmla="*/ 172053 h 3038426"/>
              <a:gd name="connsiteX4-2365" fmla="*/ 12086273 w 12086273"/>
              <a:gd name="connsiteY4-2366" fmla="*/ 48941 h 3038426"/>
              <a:gd name="connsiteX5-2367" fmla="*/ 12066042 w 12086273"/>
              <a:gd name="connsiteY5-2368" fmla="*/ 700041 h 3038426"/>
              <a:gd name="connsiteX6-2369" fmla="*/ 10442677 w 12086273"/>
              <a:gd name="connsiteY6-2370" fmla="*/ 551033 h 3038426"/>
              <a:gd name="connsiteX7-2371" fmla="*/ 9424946 w 12086273"/>
              <a:gd name="connsiteY7-2372" fmla="*/ 855326 h 3038426"/>
              <a:gd name="connsiteX8-2373" fmla="*/ 8016007 w 12086273"/>
              <a:gd name="connsiteY8-2374" fmla="*/ 559167 h 3038426"/>
              <a:gd name="connsiteX9-2375" fmla="*/ 6585721 w 12086273"/>
              <a:gd name="connsiteY9-2376" fmla="*/ 756320 h 3038426"/>
              <a:gd name="connsiteX10-2377" fmla="*/ 5251499 w 12086273"/>
              <a:gd name="connsiteY10-2378" fmla="*/ 558994 h 3038426"/>
              <a:gd name="connsiteX11-2379" fmla="*/ 3532276 w 12086273"/>
              <a:gd name="connsiteY11-2380" fmla="*/ 920931 h 3038426"/>
              <a:gd name="connsiteX12-2381" fmla="*/ 1793195 w 12086273"/>
              <a:gd name="connsiteY12-2382" fmla="*/ 867705 h 3038426"/>
              <a:gd name="connsiteX13-2383" fmla="*/ 0 w 12086273"/>
              <a:gd name="connsiteY13-2384" fmla="*/ 848208 h 3038426"/>
              <a:gd name="connsiteX14-2385" fmla="*/ 51508 w 12086273"/>
              <a:gd name="connsiteY14-2386" fmla="*/ 2528069 h 3038426"/>
              <a:gd name="connsiteX0-2387" fmla="*/ 51508 w 12086273"/>
              <a:gd name="connsiteY0-2388" fmla="*/ 2485896 h 2996253"/>
              <a:gd name="connsiteX1-2389" fmla="*/ 7615127 w 12086273"/>
              <a:gd name="connsiteY1-2390" fmla="*/ 2534424 h 2996253"/>
              <a:gd name="connsiteX2-2391" fmla="*/ 10694445 w 12086273"/>
              <a:gd name="connsiteY2-2392" fmla="*/ 2773014 h 2996253"/>
              <a:gd name="connsiteX3-2393" fmla="*/ 11727771 w 12086273"/>
              <a:gd name="connsiteY3-2394" fmla="*/ 2655622 h 2996253"/>
              <a:gd name="connsiteX4-2395" fmla="*/ 12086273 w 12086273"/>
              <a:gd name="connsiteY4-2396" fmla="*/ 6768 h 2996253"/>
              <a:gd name="connsiteX5-2397" fmla="*/ 12066042 w 12086273"/>
              <a:gd name="connsiteY5-2398" fmla="*/ 657868 h 2996253"/>
              <a:gd name="connsiteX6-2399" fmla="*/ 10442677 w 12086273"/>
              <a:gd name="connsiteY6-2400" fmla="*/ 508860 h 2996253"/>
              <a:gd name="connsiteX7-2401" fmla="*/ 9424946 w 12086273"/>
              <a:gd name="connsiteY7-2402" fmla="*/ 813153 h 2996253"/>
              <a:gd name="connsiteX8-2403" fmla="*/ 8016007 w 12086273"/>
              <a:gd name="connsiteY8-2404" fmla="*/ 516994 h 2996253"/>
              <a:gd name="connsiteX9-2405" fmla="*/ 6585721 w 12086273"/>
              <a:gd name="connsiteY9-2406" fmla="*/ 714147 h 2996253"/>
              <a:gd name="connsiteX10-2407" fmla="*/ 5251499 w 12086273"/>
              <a:gd name="connsiteY10-2408" fmla="*/ 516821 h 2996253"/>
              <a:gd name="connsiteX11-2409" fmla="*/ 3532276 w 12086273"/>
              <a:gd name="connsiteY11-2410" fmla="*/ 878758 h 2996253"/>
              <a:gd name="connsiteX12-2411" fmla="*/ 1793195 w 12086273"/>
              <a:gd name="connsiteY12-2412" fmla="*/ 825532 h 2996253"/>
              <a:gd name="connsiteX13-2413" fmla="*/ 0 w 12086273"/>
              <a:gd name="connsiteY13-2414" fmla="*/ 806035 h 2996253"/>
              <a:gd name="connsiteX14-2415" fmla="*/ 51508 w 12086273"/>
              <a:gd name="connsiteY14-2416" fmla="*/ 2485896 h 2996253"/>
              <a:gd name="connsiteX0-2417" fmla="*/ 51508 w 12136146"/>
              <a:gd name="connsiteY0-2418" fmla="*/ 1977370 h 2487727"/>
              <a:gd name="connsiteX1-2419" fmla="*/ 7615127 w 12136146"/>
              <a:gd name="connsiteY1-2420" fmla="*/ 2025898 h 2487727"/>
              <a:gd name="connsiteX2-2421" fmla="*/ 10694445 w 12136146"/>
              <a:gd name="connsiteY2-2422" fmla="*/ 2264488 h 2487727"/>
              <a:gd name="connsiteX3-2423" fmla="*/ 11727771 w 12136146"/>
              <a:gd name="connsiteY3-2424" fmla="*/ 2147096 h 2487727"/>
              <a:gd name="connsiteX4-2425" fmla="*/ 12066042 w 12136146"/>
              <a:gd name="connsiteY4-2426" fmla="*/ 149342 h 2487727"/>
              <a:gd name="connsiteX5-2427" fmla="*/ 10442677 w 12136146"/>
              <a:gd name="connsiteY5-2428" fmla="*/ 334 h 2487727"/>
              <a:gd name="connsiteX6-2429" fmla="*/ 9424946 w 12136146"/>
              <a:gd name="connsiteY6-2430" fmla="*/ 304627 h 2487727"/>
              <a:gd name="connsiteX7-2431" fmla="*/ 8016007 w 12136146"/>
              <a:gd name="connsiteY7-2432" fmla="*/ 8468 h 2487727"/>
              <a:gd name="connsiteX8-2433" fmla="*/ 6585721 w 12136146"/>
              <a:gd name="connsiteY8-2434" fmla="*/ 205621 h 2487727"/>
              <a:gd name="connsiteX9-2435" fmla="*/ 5251499 w 12136146"/>
              <a:gd name="connsiteY9-2436" fmla="*/ 8295 h 2487727"/>
              <a:gd name="connsiteX10-2437" fmla="*/ 3532276 w 12136146"/>
              <a:gd name="connsiteY10-2438" fmla="*/ 370232 h 2487727"/>
              <a:gd name="connsiteX11-2439" fmla="*/ 1793195 w 12136146"/>
              <a:gd name="connsiteY11-2440" fmla="*/ 317006 h 2487727"/>
              <a:gd name="connsiteX12-2441" fmla="*/ 0 w 12136146"/>
              <a:gd name="connsiteY12-2442" fmla="*/ 297509 h 2487727"/>
              <a:gd name="connsiteX13-2443" fmla="*/ 51508 w 12136146"/>
              <a:gd name="connsiteY13-2444" fmla="*/ 1977370 h 2487727"/>
              <a:gd name="connsiteX0-2445" fmla="*/ 51508 w 12222740"/>
              <a:gd name="connsiteY0-2446" fmla="*/ 1977370 h 2487727"/>
              <a:gd name="connsiteX1-2447" fmla="*/ 7615127 w 12222740"/>
              <a:gd name="connsiteY1-2448" fmla="*/ 2025898 h 2487727"/>
              <a:gd name="connsiteX2-2449" fmla="*/ 10694445 w 12222740"/>
              <a:gd name="connsiteY2-2450" fmla="*/ 2264488 h 2487727"/>
              <a:gd name="connsiteX3-2451" fmla="*/ 12047120 w 12222740"/>
              <a:gd name="connsiteY3-2452" fmla="*/ 2064013 h 2487727"/>
              <a:gd name="connsiteX4-2453" fmla="*/ 12066042 w 12222740"/>
              <a:gd name="connsiteY4-2454" fmla="*/ 149342 h 2487727"/>
              <a:gd name="connsiteX5-2455" fmla="*/ 10442677 w 12222740"/>
              <a:gd name="connsiteY5-2456" fmla="*/ 334 h 2487727"/>
              <a:gd name="connsiteX6-2457" fmla="*/ 9424946 w 12222740"/>
              <a:gd name="connsiteY6-2458" fmla="*/ 304627 h 2487727"/>
              <a:gd name="connsiteX7-2459" fmla="*/ 8016007 w 12222740"/>
              <a:gd name="connsiteY7-2460" fmla="*/ 8468 h 2487727"/>
              <a:gd name="connsiteX8-2461" fmla="*/ 6585721 w 12222740"/>
              <a:gd name="connsiteY8-2462" fmla="*/ 205621 h 2487727"/>
              <a:gd name="connsiteX9-2463" fmla="*/ 5251499 w 12222740"/>
              <a:gd name="connsiteY9-2464" fmla="*/ 8295 h 2487727"/>
              <a:gd name="connsiteX10-2465" fmla="*/ 3532276 w 12222740"/>
              <a:gd name="connsiteY10-2466" fmla="*/ 370232 h 2487727"/>
              <a:gd name="connsiteX11-2467" fmla="*/ 1793195 w 12222740"/>
              <a:gd name="connsiteY11-2468" fmla="*/ 317006 h 2487727"/>
              <a:gd name="connsiteX12-2469" fmla="*/ 0 w 12222740"/>
              <a:gd name="connsiteY12-2470" fmla="*/ 297509 h 2487727"/>
              <a:gd name="connsiteX13-2471" fmla="*/ 51508 w 12222740"/>
              <a:gd name="connsiteY13-2472" fmla="*/ 1977370 h 2487727"/>
              <a:gd name="connsiteX0-2473" fmla="*/ 51508 w 12222740"/>
              <a:gd name="connsiteY0-2474" fmla="*/ 1977370 h 2196677"/>
              <a:gd name="connsiteX1-2475" fmla="*/ 7615127 w 12222740"/>
              <a:gd name="connsiteY1-2476" fmla="*/ 2025898 h 2196677"/>
              <a:gd name="connsiteX2-2477" fmla="*/ 12047120 w 12222740"/>
              <a:gd name="connsiteY2-2478" fmla="*/ 2064013 h 2196677"/>
              <a:gd name="connsiteX3-2479" fmla="*/ 12066042 w 12222740"/>
              <a:gd name="connsiteY3-2480" fmla="*/ 149342 h 2196677"/>
              <a:gd name="connsiteX4-2481" fmla="*/ 10442677 w 12222740"/>
              <a:gd name="connsiteY4-2482" fmla="*/ 334 h 2196677"/>
              <a:gd name="connsiteX5-2483" fmla="*/ 9424946 w 12222740"/>
              <a:gd name="connsiteY5-2484" fmla="*/ 304627 h 2196677"/>
              <a:gd name="connsiteX6-2485" fmla="*/ 8016007 w 12222740"/>
              <a:gd name="connsiteY6-2486" fmla="*/ 8468 h 2196677"/>
              <a:gd name="connsiteX7-2487" fmla="*/ 6585721 w 12222740"/>
              <a:gd name="connsiteY7-2488" fmla="*/ 205621 h 2196677"/>
              <a:gd name="connsiteX8-2489" fmla="*/ 5251499 w 12222740"/>
              <a:gd name="connsiteY8-2490" fmla="*/ 8295 h 2196677"/>
              <a:gd name="connsiteX9-2491" fmla="*/ 3532276 w 12222740"/>
              <a:gd name="connsiteY9-2492" fmla="*/ 370232 h 2196677"/>
              <a:gd name="connsiteX10-2493" fmla="*/ 1793195 w 12222740"/>
              <a:gd name="connsiteY10-2494" fmla="*/ 317006 h 2196677"/>
              <a:gd name="connsiteX11-2495" fmla="*/ 0 w 12222740"/>
              <a:gd name="connsiteY11-2496" fmla="*/ 297509 h 2196677"/>
              <a:gd name="connsiteX12-2497" fmla="*/ 51508 w 12222740"/>
              <a:gd name="connsiteY12-2498" fmla="*/ 1977370 h 2196677"/>
              <a:gd name="connsiteX0-2499" fmla="*/ 51508 w 12222740"/>
              <a:gd name="connsiteY0-2500" fmla="*/ 1977370 h 2250532"/>
              <a:gd name="connsiteX1-2501" fmla="*/ 12047120 w 12222740"/>
              <a:gd name="connsiteY1-2502" fmla="*/ 2064013 h 2250532"/>
              <a:gd name="connsiteX2-2503" fmla="*/ 12066042 w 12222740"/>
              <a:gd name="connsiteY2-2504" fmla="*/ 149342 h 2250532"/>
              <a:gd name="connsiteX3-2505" fmla="*/ 10442677 w 12222740"/>
              <a:gd name="connsiteY3-2506" fmla="*/ 334 h 2250532"/>
              <a:gd name="connsiteX4-2507" fmla="*/ 9424946 w 12222740"/>
              <a:gd name="connsiteY4-2508" fmla="*/ 304627 h 2250532"/>
              <a:gd name="connsiteX5-2509" fmla="*/ 8016007 w 12222740"/>
              <a:gd name="connsiteY5-2510" fmla="*/ 8468 h 2250532"/>
              <a:gd name="connsiteX6-2511" fmla="*/ 6585721 w 12222740"/>
              <a:gd name="connsiteY6-2512" fmla="*/ 205621 h 2250532"/>
              <a:gd name="connsiteX7-2513" fmla="*/ 5251499 w 12222740"/>
              <a:gd name="connsiteY7-2514" fmla="*/ 8295 h 2250532"/>
              <a:gd name="connsiteX8-2515" fmla="*/ 3532276 w 12222740"/>
              <a:gd name="connsiteY8-2516" fmla="*/ 370232 h 2250532"/>
              <a:gd name="connsiteX9-2517" fmla="*/ 1793195 w 12222740"/>
              <a:gd name="connsiteY9-2518" fmla="*/ 317006 h 2250532"/>
              <a:gd name="connsiteX10-2519" fmla="*/ 0 w 12222740"/>
              <a:gd name="connsiteY10-2520" fmla="*/ 297509 h 2250532"/>
              <a:gd name="connsiteX11-2521" fmla="*/ 51508 w 12222740"/>
              <a:gd name="connsiteY11-2522" fmla="*/ 1977370 h 2250532"/>
              <a:gd name="connsiteX0-2523" fmla="*/ 0 w 12233041"/>
              <a:gd name="connsiteY0-2524" fmla="*/ 2052145 h 2282917"/>
              <a:gd name="connsiteX1-2525" fmla="*/ 12057421 w 12233041"/>
              <a:gd name="connsiteY1-2526" fmla="*/ 2064013 h 2282917"/>
              <a:gd name="connsiteX2-2527" fmla="*/ 12076343 w 12233041"/>
              <a:gd name="connsiteY2-2528" fmla="*/ 149342 h 2282917"/>
              <a:gd name="connsiteX3-2529" fmla="*/ 10452978 w 12233041"/>
              <a:gd name="connsiteY3-2530" fmla="*/ 334 h 2282917"/>
              <a:gd name="connsiteX4-2531" fmla="*/ 9435247 w 12233041"/>
              <a:gd name="connsiteY4-2532" fmla="*/ 304627 h 2282917"/>
              <a:gd name="connsiteX5-2533" fmla="*/ 8026308 w 12233041"/>
              <a:gd name="connsiteY5-2534" fmla="*/ 8468 h 2282917"/>
              <a:gd name="connsiteX6-2535" fmla="*/ 6596022 w 12233041"/>
              <a:gd name="connsiteY6-2536" fmla="*/ 205621 h 2282917"/>
              <a:gd name="connsiteX7-2537" fmla="*/ 5261800 w 12233041"/>
              <a:gd name="connsiteY7-2538" fmla="*/ 8295 h 2282917"/>
              <a:gd name="connsiteX8-2539" fmla="*/ 3542577 w 12233041"/>
              <a:gd name="connsiteY8-2540" fmla="*/ 370232 h 2282917"/>
              <a:gd name="connsiteX9-2541" fmla="*/ 1803496 w 12233041"/>
              <a:gd name="connsiteY9-2542" fmla="*/ 317006 h 2282917"/>
              <a:gd name="connsiteX10-2543" fmla="*/ 10301 w 12233041"/>
              <a:gd name="connsiteY10-2544" fmla="*/ 297509 h 2282917"/>
              <a:gd name="connsiteX11-2545" fmla="*/ 0 w 12233041"/>
              <a:gd name="connsiteY11-2546" fmla="*/ 2052145 h 2282917"/>
              <a:gd name="connsiteX0-2547" fmla="*/ 31822 w 12264863"/>
              <a:gd name="connsiteY0-2548" fmla="*/ 2052145 h 2282917"/>
              <a:gd name="connsiteX1-2549" fmla="*/ 12089243 w 12264863"/>
              <a:gd name="connsiteY1-2550" fmla="*/ 2064013 h 2282917"/>
              <a:gd name="connsiteX2-2551" fmla="*/ 12108165 w 12264863"/>
              <a:gd name="connsiteY2-2552" fmla="*/ 149342 h 2282917"/>
              <a:gd name="connsiteX3-2553" fmla="*/ 10484800 w 12264863"/>
              <a:gd name="connsiteY3-2554" fmla="*/ 334 h 2282917"/>
              <a:gd name="connsiteX4-2555" fmla="*/ 9467069 w 12264863"/>
              <a:gd name="connsiteY4-2556" fmla="*/ 304627 h 2282917"/>
              <a:gd name="connsiteX5-2557" fmla="*/ 8058130 w 12264863"/>
              <a:gd name="connsiteY5-2558" fmla="*/ 8468 h 2282917"/>
              <a:gd name="connsiteX6-2559" fmla="*/ 6627844 w 12264863"/>
              <a:gd name="connsiteY6-2560" fmla="*/ 205621 h 2282917"/>
              <a:gd name="connsiteX7-2561" fmla="*/ 5293622 w 12264863"/>
              <a:gd name="connsiteY7-2562" fmla="*/ 8295 h 2282917"/>
              <a:gd name="connsiteX8-2563" fmla="*/ 3574399 w 12264863"/>
              <a:gd name="connsiteY8-2564" fmla="*/ 370232 h 2282917"/>
              <a:gd name="connsiteX9-2565" fmla="*/ 1835318 w 12264863"/>
              <a:gd name="connsiteY9-2566" fmla="*/ 317006 h 2282917"/>
              <a:gd name="connsiteX10-2567" fmla="*/ 42123 w 12264863"/>
              <a:gd name="connsiteY10-2568" fmla="*/ 297509 h 2282917"/>
              <a:gd name="connsiteX11-2569" fmla="*/ 31822 w 12264863"/>
              <a:gd name="connsiteY11-2570" fmla="*/ 2052145 h 2282917"/>
              <a:gd name="connsiteX0-2571" fmla="*/ 69298 w 12302339"/>
              <a:gd name="connsiteY0-2572" fmla="*/ 2052145 h 2282917"/>
              <a:gd name="connsiteX1-2573" fmla="*/ 12126719 w 12302339"/>
              <a:gd name="connsiteY1-2574" fmla="*/ 2064013 h 2282917"/>
              <a:gd name="connsiteX2-2575" fmla="*/ 12145641 w 12302339"/>
              <a:gd name="connsiteY2-2576" fmla="*/ 149342 h 2282917"/>
              <a:gd name="connsiteX3-2577" fmla="*/ 10522276 w 12302339"/>
              <a:gd name="connsiteY3-2578" fmla="*/ 334 h 2282917"/>
              <a:gd name="connsiteX4-2579" fmla="*/ 9504545 w 12302339"/>
              <a:gd name="connsiteY4-2580" fmla="*/ 304627 h 2282917"/>
              <a:gd name="connsiteX5-2581" fmla="*/ 8095606 w 12302339"/>
              <a:gd name="connsiteY5-2582" fmla="*/ 8468 h 2282917"/>
              <a:gd name="connsiteX6-2583" fmla="*/ 6665320 w 12302339"/>
              <a:gd name="connsiteY6-2584" fmla="*/ 205621 h 2282917"/>
              <a:gd name="connsiteX7-2585" fmla="*/ 5331098 w 12302339"/>
              <a:gd name="connsiteY7-2586" fmla="*/ 8295 h 2282917"/>
              <a:gd name="connsiteX8-2587" fmla="*/ 3611875 w 12302339"/>
              <a:gd name="connsiteY8-2588" fmla="*/ 370232 h 2282917"/>
              <a:gd name="connsiteX9-2589" fmla="*/ 1872794 w 12302339"/>
              <a:gd name="connsiteY9-2590" fmla="*/ 317006 h 2282917"/>
              <a:gd name="connsiteX10-2591" fmla="*/ 79599 w 12302339"/>
              <a:gd name="connsiteY10-2592" fmla="*/ 297509 h 2282917"/>
              <a:gd name="connsiteX11-2593" fmla="*/ 69298 w 12302339"/>
              <a:gd name="connsiteY11-2594" fmla="*/ 2052145 h 2282917"/>
              <a:gd name="connsiteX0-2595" fmla="*/ 159612 w 12392653"/>
              <a:gd name="connsiteY0-2596" fmla="*/ 2052145 h 2282917"/>
              <a:gd name="connsiteX1-2597" fmla="*/ 12217033 w 12392653"/>
              <a:gd name="connsiteY1-2598" fmla="*/ 2064013 h 2282917"/>
              <a:gd name="connsiteX2-2599" fmla="*/ 12235955 w 12392653"/>
              <a:gd name="connsiteY2-2600" fmla="*/ 149342 h 2282917"/>
              <a:gd name="connsiteX3-2601" fmla="*/ 10612590 w 12392653"/>
              <a:gd name="connsiteY3-2602" fmla="*/ 334 h 2282917"/>
              <a:gd name="connsiteX4-2603" fmla="*/ 9594859 w 12392653"/>
              <a:gd name="connsiteY4-2604" fmla="*/ 304627 h 2282917"/>
              <a:gd name="connsiteX5-2605" fmla="*/ 8185920 w 12392653"/>
              <a:gd name="connsiteY5-2606" fmla="*/ 8468 h 2282917"/>
              <a:gd name="connsiteX6-2607" fmla="*/ 6755634 w 12392653"/>
              <a:gd name="connsiteY6-2608" fmla="*/ 205621 h 2282917"/>
              <a:gd name="connsiteX7-2609" fmla="*/ 5421412 w 12392653"/>
              <a:gd name="connsiteY7-2610" fmla="*/ 8295 h 2282917"/>
              <a:gd name="connsiteX8-2611" fmla="*/ 3702189 w 12392653"/>
              <a:gd name="connsiteY8-2612" fmla="*/ 370232 h 2282917"/>
              <a:gd name="connsiteX9-2613" fmla="*/ 1963108 w 12392653"/>
              <a:gd name="connsiteY9-2614" fmla="*/ 317006 h 2282917"/>
              <a:gd name="connsiteX10-2615" fmla="*/ 44125 w 12392653"/>
              <a:gd name="connsiteY10-2616" fmla="*/ 297509 h 2282917"/>
              <a:gd name="connsiteX11-2617" fmla="*/ 159612 w 12392653"/>
              <a:gd name="connsiteY11-2618" fmla="*/ 2052145 h 22829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13" y="connsiteY8-114"/>
              </a:cxn>
              <a:cxn ang="0">
                <a:pos x="connsiteX9-673" y="connsiteY9-674"/>
              </a:cxn>
              <a:cxn ang="0">
                <a:pos x="connsiteX10-795" y="connsiteY10-796"/>
              </a:cxn>
              <a:cxn ang="0">
                <a:pos x="connsiteX11-819" y="connsiteY11-820"/>
              </a:cxn>
            </a:cxnLst>
            <a:rect l="l" t="t" r="r" b="b"/>
            <a:pathLst>
              <a:path w="12392653" h="2282917">
                <a:moveTo>
                  <a:pt x="159612" y="2052145"/>
                </a:moveTo>
                <a:cubicBezTo>
                  <a:pt x="2167465" y="2346562"/>
                  <a:pt x="10214611" y="2368684"/>
                  <a:pt x="12217033" y="2064013"/>
                </a:cubicBezTo>
                <a:cubicBezTo>
                  <a:pt x="12445632" y="1711489"/>
                  <a:pt x="12450137" y="507136"/>
                  <a:pt x="12235955" y="149342"/>
                </a:cubicBezTo>
                <a:cubicBezTo>
                  <a:pt x="11409330" y="77459"/>
                  <a:pt x="11364126" y="-5934"/>
                  <a:pt x="10612590" y="334"/>
                </a:cubicBezTo>
                <a:cubicBezTo>
                  <a:pt x="10068228" y="25085"/>
                  <a:pt x="10107200" y="304627"/>
                  <a:pt x="9594859" y="304627"/>
                </a:cubicBezTo>
                <a:cubicBezTo>
                  <a:pt x="9071843" y="312878"/>
                  <a:pt x="8772977" y="62097"/>
                  <a:pt x="8185920" y="8468"/>
                </a:cubicBezTo>
                <a:cubicBezTo>
                  <a:pt x="7666463" y="-32784"/>
                  <a:pt x="7360482" y="197369"/>
                  <a:pt x="6755634" y="205621"/>
                </a:cubicBezTo>
                <a:cubicBezTo>
                  <a:pt x="6246851" y="205620"/>
                  <a:pt x="5979471" y="40837"/>
                  <a:pt x="5421412" y="8295"/>
                </a:cubicBezTo>
                <a:cubicBezTo>
                  <a:pt x="4403845" y="-29640"/>
                  <a:pt x="4324708" y="439843"/>
                  <a:pt x="3702189" y="370232"/>
                </a:cubicBezTo>
                <a:cubicBezTo>
                  <a:pt x="2540982" y="-24762"/>
                  <a:pt x="2582187" y="267501"/>
                  <a:pt x="1963108" y="317006"/>
                </a:cubicBezTo>
                <a:cubicBezTo>
                  <a:pt x="1379608" y="322883"/>
                  <a:pt x="456845" y="-104401"/>
                  <a:pt x="44125" y="297509"/>
                </a:cubicBezTo>
                <a:cubicBezTo>
                  <a:pt x="-77929" y="839869"/>
                  <a:pt x="83966" y="1446006"/>
                  <a:pt x="159612" y="2052145"/>
                </a:cubicBezTo>
                <a:close/>
              </a:path>
            </a:pathLst>
          </a:cu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5379646" y="2059863"/>
            <a:ext cx="1415772" cy="1569660"/>
          </a:xfrm>
          <a:prstGeom prst="rect">
            <a:avLst/>
          </a:prstGeom>
          <a:noFill/>
        </p:spPr>
        <p:txBody>
          <a:bodyPr wrap="none" rtlCol="0">
            <a:spAutoFit/>
          </a:bodyPr>
          <a:lstStyle/>
          <a:p>
            <a:pPr algn="ctr"/>
            <a:r>
              <a:rPr lang="en-US" altLang="zh-CN" sz="9600" b="1" dirty="0">
                <a:solidFill>
                  <a:schemeClr val="tx1">
                    <a:lumMod val="95000"/>
                    <a:lumOff val="5000"/>
                  </a:schemeClr>
                </a:solidFill>
                <a:effectLst>
                  <a:outerShdw blurRad="25400" dist="25400" dir="2700000" algn="tl">
                    <a:srgbClr val="000000">
                      <a:alpha val="20000"/>
                    </a:srgbClr>
                  </a:outerShdw>
                </a:effectLst>
                <a:latin typeface="Times New Roman" panose="02020603050405020304" pitchFamily="18" charset="0"/>
                <a:ea typeface="思源黑体" panose="020B0500000000000000" pitchFamily="34" charset="-122"/>
                <a:cs typeface="Times New Roman" panose="02020603050405020304" pitchFamily="18" charset="0"/>
              </a:rPr>
              <a:t>04</a:t>
            </a:r>
            <a:endParaRPr lang="zh-CN" altLang="en-US" sz="9600" b="1" dirty="0">
              <a:solidFill>
                <a:schemeClr val="tx1">
                  <a:lumMod val="95000"/>
                  <a:lumOff val="5000"/>
                </a:schemeClr>
              </a:solidFill>
              <a:effectLst>
                <a:outerShdw blurRad="25400" dist="25400" dir="2700000" algn="tl">
                  <a:srgbClr val="000000">
                    <a:alpha val="20000"/>
                  </a:srgbClr>
                </a:outerShdw>
              </a:effectLst>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66" name="文本框 25"/>
          <p:cNvSpPr txBox="1"/>
          <p:nvPr/>
        </p:nvSpPr>
        <p:spPr>
          <a:xfrm>
            <a:off x="4707515" y="5312196"/>
            <a:ext cx="2933760" cy="707858"/>
          </a:xfrm>
          <a:prstGeom prst="rect">
            <a:avLst/>
          </a:prstGeom>
          <a:noFill/>
        </p:spPr>
        <p:txBody>
          <a:bodyPr wrap="none" lIns="91412" tIns="45706" rIns="91412" bIns="45706" rtlCol="0">
            <a:spAutoFit/>
          </a:bodyPr>
          <a:lstStyle/>
          <a:p>
            <a:pPr algn="ctr" defTabSz="1218565"/>
            <a:r>
              <a:rPr lang="en-US" altLang="zh-CN" sz="4000" b="1">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VẬN DỤNG</a:t>
            </a:r>
            <a:endParaRPr lang="zh-CN" altLang="en-US" sz="4000" b="1"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18" name="组合 17"/>
          <p:cNvGrpSpPr/>
          <p:nvPr/>
        </p:nvGrpSpPr>
        <p:grpSpPr>
          <a:xfrm>
            <a:off x="10395338" y="657922"/>
            <a:ext cx="616733" cy="531565"/>
            <a:chOff x="10703560" y="432490"/>
            <a:chExt cx="780907" cy="673067"/>
          </a:xfrm>
        </p:grpSpPr>
        <p:pic>
          <p:nvPicPr>
            <p:cNvPr id="19" name="图片 18"/>
            <p:cNvPicPr>
              <a:picLocks noChangeAspect="1"/>
            </p:cNvPicPr>
            <p:nvPr/>
          </p:nvPicPr>
          <p:blipFill>
            <a:blip r:embed="rId2"/>
            <a:stretch>
              <a:fillRect/>
            </a:stretch>
          </p:blipFill>
          <p:spPr>
            <a:xfrm>
              <a:off x="11063807" y="611738"/>
              <a:ext cx="420660" cy="493819"/>
            </a:xfrm>
            <a:prstGeom prst="rect">
              <a:avLst/>
            </a:prstGeom>
          </p:spPr>
        </p:pic>
        <p:pic>
          <p:nvPicPr>
            <p:cNvPr id="20" name="图片 19"/>
            <p:cNvPicPr>
              <a:picLocks noChangeAspect="1"/>
            </p:cNvPicPr>
            <p:nvPr/>
          </p:nvPicPr>
          <p:blipFill>
            <a:blip r:embed="rId2"/>
            <a:stretch>
              <a:fillRect/>
            </a:stretch>
          </p:blipFill>
          <p:spPr>
            <a:xfrm>
              <a:off x="10879720" y="611738"/>
              <a:ext cx="420660" cy="493819"/>
            </a:xfrm>
            <a:prstGeom prst="rect">
              <a:avLst/>
            </a:prstGeom>
          </p:spPr>
        </p:pic>
        <p:pic>
          <p:nvPicPr>
            <p:cNvPr id="21" name="图片 20"/>
            <p:cNvPicPr>
              <a:picLocks noChangeAspect="1"/>
            </p:cNvPicPr>
            <p:nvPr/>
          </p:nvPicPr>
          <p:blipFill>
            <a:blip r:embed="rId2"/>
            <a:stretch>
              <a:fillRect/>
            </a:stretch>
          </p:blipFill>
          <p:spPr>
            <a:xfrm>
              <a:off x="11063807" y="432490"/>
              <a:ext cx="420660" cy="493819"/>
            </a:xfrm>
            <a:prstGeom prst="rect">
              <a:avLst/>
            </a:prstGeom>
          </p:spPr>
        </p:pic>
        <p:pic>
          <p:nvPicPr>
            <p:cNvPr id="22" name="图片 21"/>
            <p:cNvPicPr>
              <a:picLocks noChangeAspect="1"/>
            </p:cNvPicPr>
            <p:nvPr/>
          </p:nvPicPr>
          <p:blipFill>
            <a:blip r:embed="rId2"/>
            <a:stretch>
              <a:fillRect/>
            </a:stretch>
          </p:blipFill>
          <p:spPr>
            <a:xfrm>
              <a:off x="10879720" y="432490"/>
              <a:ext cx="420660" cy="493819"/>
            </a:xfrm>
            <a:prstGeom prst="rect">
              <a:avLst/>
            </a:prstGeom>
          </p:spPr>
        </p:pic>
        <p:pic>
          <p:nvPicPr>
            <p:cNvPr id="23" name="图片 22"/>
            <p:cNvPicPr>
              <a:picLocks noChangeAspect="1"/>
            </p:cNvPicPr>
            <p:nvPr/>
          </p:nvPicPr>
          <p:blipFill>
            <a:blip r:embed="rId2"/>
            <a:stretch>
              <a:fillRect/>
            </a:stretch>
          </p:blipFill>
          <p:spPr>
            <a:xfrm>
              <a:off x="10703560" y="432490"/>
              <a:ext cx="420660" cy="493819"/>
            </a:xfrm>
            <a:prstGeom prst="rect">
              <a:avLst/>
            </a:prstGeom>
          </p:spPr>
        </p:pic>
      </p:grpSp>
      <p:cxnSp>
        <p:nvCxnSpPr>
          <p:cNvPr id="7" name="直接连接符 6"/>
          <p:cNvCxnSpPr/>
          <p:nvPr/>
        </p:nvCxnSpPr>
        <p:spPr>
          <a:xfrm flipV="1">
            <a:off x="8711787" y="2579599"/>
            <a:ext cx="302477" cy="404023"/>
          </a:xfrm>
          <a:prstGeom prst="line">
            <a:avLst/>
          </a:prstGeom>
          <a:ln w="19050">
            <a:solidFill>
              <a:schemeClr val="tx1"/>
            </a:solidFill>
            <a:tailEnd type="diamond"/>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2162768" y="3882786"/>
            <a:ext cx="126695" cy="126695"/>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219200" y="1523363"/>
            <a:ext cx="80211" cy="80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26000">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14:bounceEnd="26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26000">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6" presetClass="entr" presetSubtype="0" fill="hold" grpId="0" nodeType="withEffect">
                                      <p:stCondLst>
                                        <p:cond delay="500"/>
                                      </p:stCondLst>
                                      <p:iterate type="lt">
                                        <p:tmPct val="10000"/>
                                      </p:iterate>
                                      <p:childTnLst>
                                        <p:set>
                                          <p:cBhvr>
                                            <p:cTn id="38" dur="1" fill="hold">
                                              <p:stCondLst>
                                                <p:cond delay="0"/>
                                              </p:stCondLst>
                                            </p:cTn>
                                            <p:tgtEl>
                                              <p:spTgt spid="37"/>
                                            </p:tgtEl>
                                            <p:attrNameLst>
                                              <p:attrName>style.visibility</p:attrName>
                                            </p:attrNameLst>
                                          </p:cBhvr>
                                          <p:to>
                                            <p:strVal val="visible"/>
                                          </p:to>
                                        </p:set>
                                        <p:anim by="(-#ppt_w*2)" calcmode="lin" valueType="num">
                                          <p:cBhvr rctx="PPT">
                                            <p:cTn id="39" dur="500" autoRev="1" fill="hold">
                                              <p:stCondLst>
                                                <p:cond delay="0"/>
                                              </p:stCondLst>
                                            </p:cTn>
                                            <p:tgtEl>
                                              <p:spTgt spid="37"/>
                                            </p:tgtEl>
                                            <p:attrNameLst>
                                              <p:attrName>ppt_w</p:attrName>
                                            </p:attrNameLst>
                                          </p:cBhvr>
                                        </p:anim>
                                        <p:anim by="(#ppt_w*0.50)" calcmode="lin" valueType="num">
                                          <p:cBhvr>
                                            <p:cTn id="40" dur="500" decel="50000" autoRev="1" fill="hold">
                                              <p:stCondLst>
                                                <p:cond delay="0"/>
                                              </p:stCondLst>
                                            </p:cTn>
                                            <p:tgtEl>
                                              <p:spTgt spid="37"/>
                                            </p:tgtEl>
                                            <p:attrNameLst>
                                              <p:attrName>ppt_x</p:attrName>
                                            </p:attrNameLst>
                                          </p:cBhvr>
                                        </p:anim>
                                        <p:anim from="(-#ppt_h/2)" to="(#ppt_y)" calcmode="lin" valueType="num">
                                          <p:cBhvr>
                                            <p:cTn id="41" dur="1000" fill="hold">
                                              <p:stCondLst>
                                                <p:cond delay="0"/>
                                              </p:stCondLst>
                                            </p:cTn>
                                            <p:tgtEl>
                                              <p:spTgt spid="37"/>
                                            </p:tgtEl>
                                            <p:attrNameLst>
                                              <p:attrName>ppt_y</p:attrName>
                                            </p:attrNameLst>
                                          </p:cBhvr>
                                        </p:anim>
                                        <p:animRot by="21600000">
                                          <p:cBhvr>
                                            <p:cTn id="42" dur="1000" fill="hold">
                                              <p:stCondLst>
                                                <p:cond delay="0"/>
                                              </p:stCondLst>
                                            </p:cTn>
                                            <p:tgtEl>
                                              <p:spTgt spid="37"/>
                                            </p:tgtEl>
                                            <p:attrNameLst>
                                              <p:attrName>r</p:attrName>
                                            </p:attrNameLst>
                                          </p:cBhvr>
                                        </p:animRo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6"/>
                                            </p:tgtEl>
                                            <p:attrNameLst>
                                              <p:attrName>ppt_y</p:attrName>
                                            </p:attrNameLst>
                                          </p:cBhvr>
                                          <p:tavLst>
                                            <p:tav tm="0">
                                              <p:val>
                                                <p:strVal val="#ppt_y"/>
                                              </p:val>
                                            </p:tav>
                                            <p:tav tm="100000">
                                              <p:val>
                                                <p:strVal val="#ppt_y"/>
                                              </p:val>
                                            </p:tav>
                                          </p:tavLst>
                                        </p:anim>
                                        <p:anim calcmode="lin" valueType="num">
                                          <p:cBhvr>
                                            <p:cTn id="47"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7" grpId="0"/>
          <p:bldP spid="66" grpId="0"/>
          <p:bldP spid="29" grpId="0" animBg="1"/>
          <p:bldP spid="2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6" presetClass="entr" presetSubtype="0" fill="hold" grpId="0" nodeType="withEffect">
                                      <p:stCondLst>
                                        <p:cond delay="500"/>
                                      </p:stCondLst>
                                      <p:iterate type="lt">
                                        <p:tmPct val="10000"/>
                                      </p:iterate>
                                      <p:childTnLst>
                                        <p:set>
                                          <p:cBhvr>
                                            <p:cTn id="38" dur="1" fill="hold">
                                              <p:stCondLst>
                                                <p:cond delay="0"/>
                                              </p:stCondLst>
                                            </p:cTn>
                                            <p:tgtEl>
                                              <p:spTgt spid="37"/>
                                            </p:tgtEl>
                                            <p:attrNameLst>
                                              <p:attrName>style.visibility</p:attrName>
                                            </p:attrNameLst>
                                          </p:cBhvr>
                                          <p:to>
                                            <p:strVal val="visible"/>
                                          </p:to>
                                        </p:set>
                                        <p:anim by="(-#ppt_w*2)" calcmode="lin" valueType="num">
                                          <p:cBhvr rctx="PPT">
                                            <p:cTn id="39" dur="500" autoRev="1" fill="hold">
                                              <p:stCondLst>
                                                <p:cond delay="0"/>
                                              </p:stCondLst>
                                            </p:cTn>
                                            <p:tgtEl>
                                              <p:spTgt spid="37"/>
                                            </p:tgtEl>
                                            <p:attrNameLst>
                                              <p:attrName>ppt_w</p:attrName>
                                            </p:attrNameLst>
                                          </p:cBhvr>
                                        </p:anim>
                                        <p:anim by="(#ppt_w*0.50)" calcmode="lin" valueType="num">
                                          <p:cBhvr>
                                            <p:cTn id="40" dur="500" decel="50000" autoRev="1" fill="hold">
                                              <p:stCondLst>
                                                <p:cond delay="0"/>
                                              </p:stCondLst>
                                            </p:cTn>
                                            <p:tgtEl>
                                              <p:spTgt spid="37"/>
                                            </p:tgtEl>
                                            <p:attrNameLst>
                                              <p:attrName>ppt_x</p:attrName>
                                            </p:attrNameLst>
                                          </p:cBhvr>
                                        </p:anim>
                                        <p:anim from="(-#ppt_h/2)" to="(#ppt_y)" calcmode="lin" valueType="num">
                                          <p:cBhvr>
                                            <p:cTn id="41" dur="1000" fill="hold">
                                              <p:stCondLst>
                                                <p:cond delay="0"/>
                                              </p:stCondLst>
                                            </p:cTn>
                                            <p:tgtEl>
                                              <p:spTgt spid="37"/>
                                            </p:tgtEl>
                                            <p:attrNameLst>
                                              <p:attrName>ppt_y</p:attrName>
                                            </p:attrNameLst>
                                          </p:cBhvr>
                                        </p:anim>
                                        <p:animRot by="21600000">
                                          <p:cBhvr>
                                            <p:cTn id="42" dur="1000" fill="hold">
                                              <p:stCondLst>
                                                <p:cond delay="0"/>
                                              </p:stCondLst>
                                            </p:cTn>
                                            <p:tgtEl>
                                              <p:spTgt spid="37"/>
                                            </p:tgtEl>
                                            <p:attrNameLst>
                                              <p:attrName>r</p:attrName>
                                            </p:attrNameLst>
                                          </p:cBhvr>
                                        </p:animRo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6"/>
                                            </p:tgtEl>
                                            <p:attrNameLst>
                                              <p:attrName>ppt_y</p:attrName>
                                            </p:attrNameLst>
                                          </p:cBhvr>
                                          <p:tavLst>
                                            <p:tav tm="0">
                                              <p:val>
                                                <p:strVal val="#ppt_y"/>
                                              </p:val>
                                            </p:tav>
                                            <p:tav tm="100000">
                                              <p:val>
                                                <p:strVal val="#ppt_y"/>
                                              </p:val>
                                            </p:tav>
                                          </p:tavLst>
                                        </p:anim>
                                        <p:anim calcmode="lin" valueType="num">
                                          <p:cBhvr>
                                            <p:cTn id="47"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7" grpId="0"/>
          <p:bldP spid="66" grpId="0"/>
          <p:bldP spid="29" grpId="0" animBg="1"/>
          <p:bldP spid="25"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nying0907 148"/>
          <p:cNvSpPr/>
          <p:nvPr/>
        </p:nvSpPr>
        <p:spPr>
          <a:xfrm>
            <a:off x="4641836" y="2431582"/>
            <a:ext cx="7068901" cy="2877687"/>
          </a:xfrm>
          <a:prstGeom prst="rect">
            <a:avLst/>
          </a:prstGeom>
          <a:noFill/>
          <a:ln w="12700" cap="flat">
            <a:noFill/>
            <a:miter lim="400000"/>
          </a:ln>
          <a:effectLst/>
        </p:spPr>
        <p:txBody>
          <a:bodyPr wrap="square" lIns="38088" tIns="38088" rIns="38088" bIns="38088" numCol="1" anchor="ctr">
            <a:spAutoFit/>
          </a:bodyPr>
          <a:lstStyle/>
          <a:p>
            <a:pPr algn="just" defTabSz="1218565">
              <a:lnSpc>
                <a:spcPct val="130000"/>
              </a:lnSpc>
              <a:spcBef>
                <a:spcPct val="0"/>
              </a:spcBef>
            </a:pPr>
            <a:r>
              <a:rPr lang="vi-VN" altLang="zh-CN" sz="2800" dirty="0">
                <a:solidFill>
                  <a:schemeClr val="tx1">
                    <a:lumMod val="85000"/>
                    <a:lumOff val="15000"/>
                  </a:schemeClr>
                </a:solidFill>
                <a:latin typeface="+mj-lt"/>
                <a:ea typeface="思源黑体" panose="020B0500000000000000" pitchFamily="34" charset="-122"/>
                <a:sym typeface="Microsoft YaHei" panose="020B0503020204020204" charset="-122"/>
              </a:rPr>
              <a:t>Tìm hiểu thông tin từ sách, báo và internet, em hãy viết một đoạn văn ngắn (5-7 dòng) giới thiệu về sự liên quan của Quốc kì, Quốc ca nước Pháp hiện nay và Cách mạng tư sản Pháp cuối thế kỉ XVIII và ý nghĩa của điều này.</a:t>
            </a:r>
            <a:endParaRPr lang="zh-CN" altLang="en-US" sz="1600" dirty="0">
              <a:solidFill>
                <a:schemeClr val="tx1">
                  <a:lumMod val="85000"/>
                  <a:lumOff val="15000"/>
                </a:schemeClr>
              </a:solidFill>
              <a:latin typeface="+mj-lt"/>
              <a:ea typeface="思源黑体" panose="020B0500000000000000" pitchFamily="34" charset="-122"/>
              <a:sym typeface="Microsoft YaHei" panose="020B0503020204020204" charset="-122"/>
            </a:endParaRPr>
          </a:p>
        </p:txBody>
      </p:sp>
      <p:grpSp>
        <p:nvGrpSpPr>
          <p:cNvPr id="11" name="组合 10"/>
          <p:cNvGrpSpPr/>
          <p:nvPr/>
        </p:nvGrpSpPr>
        <p:grpSpPr>
          <a:xfrm>
            <a:off x="1973179" y="1003164"/>
            <a:ext cx="2438449" cy="2536574"/>
            <a:chOff x="792304" y="1415439"/>
            <a:chExt cx="4759579" cy="5093556"/>
          </a:xfrm>
        </p:grpSpPr>
        <p:grpSp>
          <p:nvGrpSpPr>
            <p:cNvPr id="3" name="Group 44"/>
            <p:cNvGrpSpPr/>
            <p:nvPr/>
          </p:nvGrpSpPr>
          <p:grpSpPr>
            <a:xfrm>
              <a:off x="2931339" y="2100886"/>
              <a:ext cx="807118" cy="906808"/>
              <a:chOff x="0" y="0"/>
              <a:chExt cx="807366" cy="906807"/>
            </a:xfrm>
          </p:grpSpPr>
          <p:sp>
            <p:nvSpPr>
              <p:cNvPr id="16"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200">
                  <a:defRPr sz="3000">
                    <a:solidFill>
                      <a:srgbClr val="FFFFFF"/>
                    </a:solidFill>
                    <a:effectLst>
                      <a:outerShdw blurRad="38100" dist="12700" dir="5400000">
                        <a:srgbClr val="000000">
                          <a:alpha val="50000"/>
                        </a:srgbClr>
                      </a:outerShdw>
                    </a:effectLst>
                  </a:defRPr>
                </a:pPr>
                <a:endParaRPr sz="4000" dirty="0">
                  <a:solidFill>
                    <a:srgbClr val="FFFFFF"/>
                  </a:solidFill>
                  <a:effectLst>
                    <a:outerShdw blurRad="38100" dist="12700" dir="5400000">
                      <a:srgbClr val="000000">
                        <a:alpha val="50000"/>
                      </a:srgbClr>
                    </a:outerShdw>
                  </a:effectLst>
                </a:endParaRPr>
              </a:p>
            </p:txBody>
          </p:sp>
          <p:sp>
            <p:nvSpPr>
              <p:cNvPr id="17"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CCE8F6"/>
              </a:solid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200">
                  <a:defRPr sz="3000">
                    <a:solidFill>
                      <a:srgbClr val="FFFFFF"/>
                    </a:solidFill>
                    <a:effectLst>
                      <a:outerShdw blurRad="38100" dist="12700" dir="5400000">
                        <a:srgbClr val="000000">
                          <a:alpha val="50000"/>
                        </a:srgbClr>
                      </a:outerShdw>
                    </a:effectLst>
                  </a:defRPr>
                </a:pPr>
                <a:endParaRPr sz="4000" dirty="0">
                  <a:solidFill>
                    <a:srgbClr val="FFFFFF"/>
                  </a:solidFill>
                  <a:effectLst>
                    <a:outerShdw blurRad="38100" dist="12700" dir="5400000">
                      <a:srgbClr val="000000">
                        <a:alpha val="50000"/>
                      </a:srgbClr>
                    </a:outerShdw>
                  </a:effectLst>
                </a:endParaRPr>
              </a:p>
            </p:txBody>
          </p:sp>
        </p:grpSp>
        <p:grpSp>
          <p:nvGrpSpPr>
            <p:cNvPr id="9" name="组 47"/>
            <p:cNvGrpSpPr/>
            <p:nvPr/>
          </p:nvGrpSpPr>
          <p:grpSpPr>
            <a:xfrm>
              <a:off x="792304" y="1415439"/>
              <a:ext cx="4759579" cy="5093556"/>
              <a:chOff x="829100" y="2206816"/>
              <a:chExt cx="4556482" cy="4874704"/>
            </a:xfrm>
          </p:grpSpPr>
          <p:grpSp>
            <p:nvGrpSpPr>
              <p:cNvPr id="10" name="Group 32"/>
              <p:cNvGrpSpPr/>
              <p:nvPr/>
            </p:nvGrpSpPr>
            <p:grpSpPr>
              <a:xfrm rot="20904357">
                <a:off x="829100" y="2206816"/>
                <a:ext cx="4556482" cy="4874704"/>
                <a:chOff x="88900" y="0"/>
                <a:chExt cx="2639505" cy="2823847"/>
              </a:xfrm>
            </p:grpSpPr>
            <p:sp>
              <p:nvSpPr>
                <p:cNvPr id="24" name="chenying0907 29"/>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200">
                    <a:defRPr sz="3000">
                      <a:solidFill>
                        <a:srgbClr val="FFFFFF"/>
                      </a:solidFill>
                      <a:effectLst>
                        <a:outerShdw blurRad="38100" dist="12700" dir="5400000">
                          <a:srgbClr val="000000">
                            <a:alpha val="50000"/>
                          </a:srgbClr>
                        </a:outerShdw>
                      </a:effectLst>
                    </a:defRPr>
                  </a:pPr>
                  <a:endParaRPr sz="4000" dirty="0">
                    <a:solidFill>
                      <a:srgbClr val="FFFFFF"/>
                    </a:solidFill>
                    <a:effectLst>
                      <a:outerShdw blurRad="38100" dist="12700" dir="5400000">
                        <a:srgbClr val="000000">
                          <a:alpha val="50000"/>
                        </a:srgbClr>
                      </a:outerShdw>
                    </a:effectLst>
                  </a:endParaRPr>
                </a:p>
              </p:txBody>
            </p:sp>
            <p:sp>
              <p:nvSpPr>
                <p:cNvPr id="25" name="chenying0907 30"/>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200">
                    <a:defRPr sz="3000">
                      <a:solidFill>
                        <a:srgbClr val="FFFFFF"/>
                      </a:solidFill>
                      <a:effectLst>
                        <a:outerShdw blurRad="38100" dist="12700" dir="5400000">
                          <a:srgbClr val="000000">
                            <a:alpha val="50000"/>
                          </a:srgbClr>
                        </a:outerShdw>
                      </a:effectLst>
                    </a:defRPr>
                  </a:pPr>
                  <a:endParaRPr sz="4000" dirty="0">
                    <a:solidFill>
                      <a:srgbClr val="FFFFFF"/>
                    </a:solidFill>
                    <a:effectLst>
                      <a:outerShdw blurRad="38100" dist="12700" dir="5400000">
                        <a:srgbClr val="000000">
                          <a:alpha val="50000"/>
                        </a:srgbClr>
                      </a:outerShdw>
                    </a:effectLst>
                  </a:endParaRPr>
                </a:p>
              </p:txBody>
            </p:sp>
          </p:grpSp>
          <p:sp>
            <p:nvSpPr>
              <p:cNvPr id="42" name="任意形状 41"/>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200"/>
                <a:endParaRPr lang="zh-CN" altLang="en-US" sz="3065" dirty="0">
                  <a:solidFill>
                    <a:srgbClr val="FFFFFF"/>
                  </a:solidFill>
                  <a:effectLst>
                    <a:outerShdw blurRad="38100" dist="12700" dir="5400000">
                      <a:srgbClr val="000000">
                        <a:alpha val="50000"/>
                      </a:srgbClr>
                    </a:outerShdw>
                  </a:effectLst>
                </a:endParaRPr>
              </a:p>
            </p:txBody>
          </p:sp>
          <p:sp>
            <p:nvSpPr>
              <p:cNvPr id="43" name="任意形状 42"/>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200"/>
                <a:endParaRPr lang="zh-CN" altLang="en-US" sz="3065" dirty="0">
                  <a:solidFill>
                    <a:srgbClr val="FFFFFF"/>
                  </a:solidFill>
                  <a:effectLst>
                    <a:outerShdw blurRad="38100" dist="12700" dir="5400000">
                      <a:srgbClr val="000000">
                        <a:alpha val="50000"/>
                      </a:srgbClr>
                    </a:outerShdw>
                  </a:effectLst>
                </a:endParaRPr>
              </a:p>
            </p:txBody>
          </p:sp>
          <p:sp>
            <p:nvSpPr>
              <p:cNvPr id="44" name="任意形状 43"/>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200"/>
                <a:endParaRPr lang="zh-CN" altLang="en-US" sz="3065" dirty="0">
                  <a:solidFill>
                    <a:srgbClr val="FFFFFF"/>
                  </a:solidFill>
                  <a:effectLst>
                    <a:outerShdw blurRad="38100" dist="12700" dir="5400000">
                      <a:srgbClr val="000000">
                        <a:alpha val="50000"/>
                      </a:srgbClr>
                    </a:outerShdw>
                  </a:effectLst>
                </a:endParaRPr>
              </a:p>
            </p:txBody>
          </p:sp>
          <p:sp>
            <p:nvSpPr>
              <p:cNvPr id="45" name="任意形状 44"/>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200"/>
                <a:endParaRPr lang="zh-CN" altLang="en-US" sz="3065" dirty="0">
                  <a:solidFill>
                    <a:srgbClr val="FFFFFF"/>
                  </a:solidFill>
                  <a:effectLst>
                    <a:outerShdw blurRad="38100" dist="12700" dir="5400000">
                      <a:srgbClr val="000000">
                        <a:alpha val="50000"/>
                      </a:srgbClr>
                    </a:outerShdw>
                  </a:effectLst>
                </a:endParaRPr>
              </a:p>
            </p:txBody>
          </p:sp>
          <p:sp>
            <p:nvSpPr>
              <p:cNvPr id="46" name="任意形状 45"/>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200"/>
                <a:endParaRPr lang="zh-CN" altLang="en-US" sz="3065" dirty="0">
                  <a:solidFill>
                    <a:srgbClr val="FFFFFF"/>
                  </a:solidFill>
                  <a:effectLst>
                    <a:outerShdw blurRad="38100" dist="12700" dir="5400000">
                      <a:srgbClr val="000000">
                        <a:alpha val="50000"/>
                      </a:srgbClr>
                    </a:outerShdw>
                  </a:effectLst>
                </a:endParaRPr>
              </a:p>
            </p:txBody>
          </p:sp>
          <p:sp>
            <p:nvSpPr>
              <p:cNvPr id="47" name="任意形状 46"/>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200"/>
                <a:endParaRPr lang="zh-CN" altLang="en-US" sz="3065" dirty="0">
                  <a:solidFill>
                    <a:srgbClr val="FFFFFF"/>
                  </a:solidFill>
                  <a:effectLst>
                    <a:outerShdw blurRad="38100" dist="12700" dir="5400000">
                      <a:srgbClr val="000000">
                        <a:alpha val="50000"/>
                      </a:srgbClr>
                    </a:outerShdw>
                  </a:effectLst>
                </a:endParaRPr>
              </a:p>
            </p:txBody>
          </p:sp>
        </p:grpSp>
      </p:grpSp>
      <p:sp>
        <p:nvSpPr>
          <p:cNvPr id="26" name="文本框 25"/>
          <p:cNvSpPr txBox="1"/>
          <p:nvPr/>
        </p:nvSpPr>
        <p:spPr>
          <a:xfrm>
            <a:off x="3660648" y="479944"/>
            <a:ext cx="4825626" cy="523220"/>
          </a:xfrm>
          <a:prstGeom prst="rect">
            <a:avLst/>
          </a:prstGeom>
          <a:noFill/>
        </p:spPr>
        <p:txBody>
          <a:bodyPr wrap="square" rtlCol="0">
            <a:spAutoFit/>
          </a:bodyPr>
          <a:lstStyle/>
          <a:p>
            <a:pPr algn="ctr"/>
            <a:r>
              <a:rPr lang="en-US" altLang="zh-CN" sz="2800" b="1">
                <a:latin typeface="Times New Roman" panose="02020603050405020304" pitchFamily="18" charset="0"/>
                <a:ea typeface="思源黑体" panose="020B0500000000000000" pitchFamily="34" charset="-122"/>
                <a:cs typeface="Times New Roman" panose="02020603050405020304" pitchFamily="18" charset="0"/>
              </a:rPr>
              <a:t>Hoạt động cá nhân (Về nhà)</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pic>
        <p:nvPicPr>
          <p:cNvPr id="28" name="Picture 27"/>
          <p:cNvPicPr>
            <a:picLocks noChangeAspect="1"/>
          </p:cNvPicPr>
          <p:nvPr/>
        </p:nvPicPr>
        <p:blipFill rotWithShape="1">
          <a:blip r:embed="rId1">
            <a:extLst>
              <a:ext uri="{BEBA8EAE-BF5A-486C-A8C5-ECC9F3942E4B}">
                <a14:imgProps xmlns:a14="http://schemas.microsoft.com/office/drawing/2010/main">
                  <a14:imgLayer r:embed="rId2">
                    <a14:imgEffect>
                      <a14:backgroundRemoval t="0" b="99614" l="10145" r="100000"/>
                    </a14:imgEffect>
                  </a14:imgLayer>
                </a14:imgProps>
              </a:ext>
            </a:extLst>
          </a:blip>
          <a:srcRect l="49586"/>
          <a:stretch>
            <a:fillRect/>
          </a:stretch>
        </p:blipFill>
        <p:spPr>
          <a:xfrm>
            <a:off x="-54733" y="3429000"/>
            <a:ext cx="3143250" cy="3343334"/>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Oval 113"/>
          <p:cNvSpPr/>
          <p:nvPr/>
        </p:nvSpPr>
        <p:spPr>
          <a:xfrm>
            <a:off x="6873659" y="3268374"/>
            <a:ext cx="112534" cy="11256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just" defTabSz="1218565"/>
            <a:endParaRPr lang="id-ID" sz="2400">
              <a:solidFill>
                <a:srgbClr val="605448"/>
              </a:solidFill>
              <a:latin typeface="Times New Roman" panose="02020603050405020304" pitchFamily="18" charset="0"/>
              <a:ea typeface="华文细黑" pitchFamily="2" charset="-122"/>
              <a:cs typeface="Times New Roman" panose="02020603050405020304" pitchFamily="18" charset="0"/>
            </a:endParaRPr>
          </a:p>
        </p:txBody>
      </p:sp>
      <p:sp>
        <p:nvSpPr>
          <p:cNvPr id="155" name="Oval 118"/>
          <p:cNvSpPr/>
          <p:nvPr/>
        </p:nvSpPr>
        <p:spPr>
          <a:xfrm>
            <a:off x="6388783" y="3840652"/>
            <a:ext cx="439286" cy="4394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just" defTabSz="1218565"/>
            <a:endParaRPr lang="id-ID" sz="2400">
              <a:solidFill>
                <a:srgbClr val="605448"/>
              </a:solidFill>
              <a:latin typeface="Times New Roman" panose="02020603050405020304" pitchFamily="18" charset="0"/>
              <a:ea typeface="华文细黑" pitchFamily="2" charset="-122"/>
              <a:cs typeface="Times New Roman" panose="02020603050405020304" pitchFamily="18" charset="0"/>
            </a:endParaRPr>
          </a:p>
        </p:txBody>
      </p:sp>
      <p:sp>
        <p:nvSpPr>
          <p:cNvPr id="156" name="chenying0907 56"/>
          <p:cNvSpPr/>
          <p:nvPr/>
        </p:nvSpPr>
        <p:spPr bwMode="auto">
          <a:xfrm>
            <a:off x="4461504" y="2668698"/>
            <a:ext cx="2182430" cy="2734372"/>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txBody>
          <a:bodyPr vert="horz" wrap="square" lIns="91412" tIns="45706" rIns="91412" bIns="45706" numCol="1" anchor="t" anchorCtr="0" compatLnSpc="1"/>
          <a:lstStyle/>
          <a:p>
            <a:pPr algn="just" defTabSz="1218565"/>
            <a:endParaRPr lang="id-ID" sz="2400">
              <a:solidFill>
                <a:srgbClr val="605448"/>
              </a:solidFill>
              <a:latin typeface="Times New Roman" panose="02020603050405020304" pitchFamily="18" charset="0"/>
              <a:ea typeface="华文细黑" pitchFamily="2" charset="-122"/>
              <a:cs typeface="Times New Roman" panose="02020603050405020304" pitchFamily="18" charset="0"/>
            </a:endParaRPr>
          </a:p>
        </p:txBody>
      </p:sp>
      <p:grpSp>
        <p:nvGrpSpPr>
          <p:cNvPr id="4" name="chenying0907 8"/>
          <p:cNvGrpSpPr/>
          <p:nvPr/>
        </p:nvGrpSpPr>
        <p:grpSpPr>
          <a:xfrm>
            <a:off x="360265" y="1400384"/>
            <a:ext cx="3790908" cy="1615131"/>
            <a:chOff x="2190573" y="1699995"/>
            <a:chExt cx="2064987" cy="1615131"/>
          </a:xfrm>
        </p:grpSpPr>
        <p:sp>
          <p:nvSpPr>
            <p:cNvPr id="158" name="文本框 157"/>
            <p:cNvSpPr txBox="1"/>
            <p:nvPr/>
          </p:nvSpPr>
          <p:spPr>
            <a:xfrm>
              <a:off x="2483511" y="1830296"/>
              <a:ext cx="1772049" cy="1484830"/>
            </a:xfrm>
            <a:prstGeom prst="rect">
              <a:avLst/>
            </a:prstGeom>
            <a:noFill/>
          </p:spPr>
          <p:txBody>
            <a:bodyPr wrap="square" rtlCol="0">
              <a:spAutoFit/>
            </a:bodyPr>
            <a:lstStyle/>
            <a:p>
              <a:pPr algn="just" defTabSz="1218565">
                <a:lnSpc>
                  <a:spcPct val="130000"/>
                </a:lnSpc>
              </a:pPr>
              <a:r>
                <a:rPr lang="en-US" sz="2400">
                  <a:latin typeface="Times New Roman" panose="02020603050405020304" pitchFamily="18" charset="0"/>
                  <a:cs typeface="Times New Roman" panose="02020603050405020304" pitchFamily="18" charset="0"/>
                </a:rPr>
                <a:t>Quốc ca nước Pháp hiện nay (tên bài hát, năm xuất hiện)</a:t>
              </a:r>
              <a:endParaRPr lang="en-US" altLang="zh-CN" sz="2400" b="1"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59" name="chenying0907 30"/>
            <p:cNvSpPr>
              <a:spLocks noEditPoints="1"/>
            </p:cNvSpPr>
            <p:nvPr/>
          </p:nvSpPr>
          <p:spPr bwMode="auto">
            <a:xfrm>
              <a:off x="2190573" y="1699995"/>
              <a:ext cx="390193" cy="474802"/>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tx1">
                <a:lumMod val="85000"/>
                <a:lumOff val="15000"/>
              </a:schemeClr>
            </a:solidFill>
            <a:ln>
              <a:noFill/>
            </a:ln>
          </p:spPr>
          <p:txBody>
            <a:bodyPr vert="horz" wrap="square" lIns="121882" tIns="60941" rIns="121882" bIns="60941" numCol="1" anchor="t" anchorCtr="0" compatLnSpc="1"/>
            <a:lstStyle/>
            <a:p>
              <a:pPr algn="just" defTabSz="1218565">
                <a:lnSpc>
                  <a:spcPct val="130000"/>
                </a:lnSpc>
              </a:pPr>
              <a:endParaRPr lang="zh-CN" altLang="en-US" sz="2400" dirty="0">
                <a:solidFill>
                  <a:srgbClr val="605448"/>
                </a:solidFill>
                <a:latin typeface="Times New Roman" panose="02020603050405020304" pitchFamily="18" charset="0"/>
                <a:ea typeface="思源黑体" panose="020B0500000000000000" pitchFamily="34" charset="-122"/>
                <a:cs typeface="Times New Roman" panose="02020603050405020304" pitchFamily="18" charset="0"/>
              </a:endParaRPr>
            </a:p>
          </p:txBody>
        </p:sp>
      </p:grpSp>
      <p:grpSp>
        <p:nvGrpSpPr>
          <p:cNvPr id="5" name="chenying0907 7"/>
          <p:cNvGrpSpPr/>
          <p:nvPr/>
        </p:nvGrpSpPr>
        <p:grpSpPr>
          <a:xfrm>
            <a:off x="735608" y="4065244"/>
            <a:ext cx="3603114" cy="1411331"/>
            <a:chOff x="1224137" y="3694606"/>
            <a:chExt cx="2366621" cy="2057847"/>
          </a:xfrm>
        </p:grpSpPr>
        <p:sp>
          <p:nvSpPr>
            <p:cNvPr id="161" name="文本框 160"/>
            <p:cNvSpPr txBox="1"/>
            <p:nvPr/>
          </p:nvSpPr>
          <p:spPr>
            <a:xfrm>
              <a:off x="1517076" y="4002266"/>
              <a:ext cx="2073682" cy="1750187"/>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Quốc kì nước Pháp hiện nay (hình ảnh, năm xuất hiện)</a:t>
              </a:r>
              <a:endParaRPr lang="en-US" sz="2400">
                <a:latin typeface="Times New Roman" panose="02020603050405020304" pitchFamily="18" charset="0"/>
                <a:cs typeface="Times New Roman" panose="02020603050405020304" pitchFamily="18" charset="0"/>
              </a:endParaRPr>
            </a:p>
          </p:txBody>
        </p:sp>
        <p:sp>
          <p:nvSpPr>
            <p:cNvPr id="162" name="chenying0907 30"/>
            <p:cNvSpPr>
              <a:spLocks noEditPoints="1"/>
            </p:cNvSpPr>
            <p:nvPr/>
          </p:nvSpPr>
          <p:spPr bwMode="auto">
            <a:xfrm>
              <a:off x="1224137" y="3694606"/>
              <a:ext cx="354017" cy="652158"/>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tx1">
                <a:lumMod val="85000"/>
                <a:lumOff val="15000"/>
              </a:schemeClr>
            </a:solidFill>
            <a:ln>
              <a:noFill/>
            </a:ln>
          </p:spPr>
          <p:txBody>
            <a:bodyPr vert="horz" wrap="square" lIns="121882" tIns="60941" rIns="121882" bIns="60941" numCol="1" anchor="t" anchorCtr="0" compatLnSpc="1"/>
            <a:lstStyle/>
            <a:p>
              <a:pPr algn="just" defTabSz="1218565">
                <a:lnSpc>
                  <a:spcPct val="130000"/>
                </a:lnSpc>
              </a:pPr>
              <a:endParaRPr lang="zh-CN" altLang="en-US" sz="2400" dirty="0">
                <a:solidFill>
                  <a:srgbClr val="605448"/>
                </a:solidFill>
                <a:latin typeface="Times New Roman" panose="02020603050405020304" pitchFamily="18" charset="0"/>
                <a:ea typeface="思源黑体" panose="020B0500000000000000" pitchFamily="34" charset="-122"/>
                <a:cs typeface="Times New Roman" panose="02020603050405020304" pitchFamily="18" charset="0"/>
              </a:endParaRPr>
            </a:p>
          </p:txBody>
        </p:sp>
      </p:grpSp>
      <p:grpSp>
        <p:nvGrpSpPr>
          <p:cNvPr id="6" name="chenying0907 9"/>
          <p:cNvGrpSpPr/>
          <p:nvPr/>
        </p:nvGrpSpPr>
        <p:grpSpPr>
          <a:xfrm>
            <a:off x="6638296" y="1225266"/>
            <a:ext cx="5008272" cy="2164296"/>
            <a:chOff x="7881599" y="1711815"/>
            <a:chExt cx="3925213" cy="3111137"/>
          </a:xfrm>
        </p:grpSpPr>
        <p:sp>
          <p:nvSpPr>
            <p:cNvPr id="164" name="文本框 163"/>
            <p:cNvSpPr txBox="1"/>
            <p:nvPr/>
          </p:nvSpPr>
          <p:spPr>
            <a:xfrm>
              <a:off x="8174536" y="1929503"/>
              <a:ext cx="3632276" cy="2893449"/>
            </a:xfrm>
            <a:prstGeom prst="rect">
              <a:avLst/>
            </a:prstGeom>
            <a:noFill/>
          </p:spPr>
          <p:txBody>
            <a:bodyPr wrap="square" rtlCol="0">
              <a:spAutoFit/>
            </a:bodyPr>
            <a:lstStyle/>
            <a:p>
              <a:pPr algn="just" defTabSz="1218565">
                <a:lnSpc>
                  <a:spcPct val="130000"/>
                </a:lnSpc>
              </a:pPr>
              <a:r>
                <a:rPr lang="en-US" sz="2400">
                  <a:latin typeface="Times New Roman" panose="02020603050405020304" pitchFamily="18" charset="0"/>
                  <a:cs typeface="Times New Roman" panose="02020603050405020304" pitchFamily="18" charset="0"/>
                </a:rPr>
                <a:t>Quốc kì, Quốc ca nước Pháp hiện nay đều liên quan đến Cách mạng tư sản Pháp cuối thế kỉ XVIII (đều xuất hiện trong cuộc cách mạng)</a:t>
              </a:r>
              <a:endParaRPr lang="en-US" altLang="zh-CN" sz="2400" b="1"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65" name="chenying0907 30"/>
            <p:cNvSpPr>
              <a:spLocks noEditPoints="1"/>
            </p:cNvSpPr>
            <p:nvPr/>
          </p:nvSpPr>
          <p:spPr bwMode="auto">
            <a:xfrm>
              <a:off x="7881599" y="1711815"/>
              <a:ext cx="337775" cy="562189"/>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tx1">
                <a:lumMod val="85000"/>
                <a:lumOff val="15000"/>
              </a:schemeClr>
            </a:solidFill>
            <a:ln>
              <a:noFill/>
            </a:ln>
          </p:spPr>
          <p:txBody>
            <a:bodyPr vert="horz" wrap="square" lIns="121882" tIns="60941" rIns="121882" bIns="60941" numCol="1" anchor="t" anchorCtr="0" compatLnSpc="1"/>
            <a:lstStyle/>
            <a:p>
              <a:pPr algn="just" defTabSz="1218565">
                <a:lnSpc>
                  <a:spcPct val="130000"/>
                </a:lnSpc>
              </a:pPr>
              <a:endParaRPr lang="zh-CN" altLang="en-US" sz="2400" dirty="0">
                <a:solidFill>
                  <a:srgbClr val="605448"/>
                </a:solidFill>
                <a:latin typeface="Times New Roman" panose="02020603050405020304" pitchFamily="18" charset="0"/>
                <a:ea typeface="思源黑体" panose="020B0500000000000000" pitchFamily="34" charset="-122"/>
                <a:cs typeface="Times New Roman" panose="02020603050405020304" pitchFamily="18" charset="0"/>
              </a:endParaRPr>
            </a:p>
          </p:txBody>
        </p:sp>
      </p:grpSp>
      <p:grpSp>
        <p:nvGrpSpPr>
          <p:cNvPr id="7" name="chenying0907 10"/>
          <p:cNvGrpSpPr/>
          <p:nvPr/>
        </p:nvGrpSpPr>
        <p:grpSpPr>
          <a:xfrm>
            <a:off x="7303611" y="4094177"/>
            <a:ext cx="4678322" cy="2444904"/>
            <a:chOff x="8593843" y="3186646"/>
            <a:chExt cx="2526956" cy="4615516"/>
          </a:xfrm>
        </p:grpSpPr>
        <p:sp>
          <p:nvSpPr>
            <p:cNvPr id="167" name="文本框 166"/>
            <p:cNvSpPr txBox="1"/>
            <p:nvPr/>
          </p:nvSpPr>
          <p:spPr>
            <a:xfrm>
              <a:off x="8886781" y="4002265"/>
              <a:ext cx="2234018" cy="3799897"/>
            </a:xfrm>
            <a:prstGeom prst="rect">
              <a:avLst/>
            </a:prstGeom>
            <a:noFill/>
          </p:spPr>
          <p:txBody>
            <a:bodyPr wrap="square" rtlCol="0">
              <a:spAutoFit/>
            </a:bodyPr>
            <a:lstStyle/>
            <a:p>
              <a:pPr algn="just" defTabSz="1218565">
                <a:lnSpc>
                  <a:spcPct val="130000"/>
                </a:lnSpc>
              </a:pPr>
              <a:r>
                <a:rPr lang="en-US" sz="2400">
                  <a:latin typeface="Times New Roman" panose="02020603050405020304" pitchFamily="18" charset="0"/>
                  <a:cs typeface="Times New Roman" panose="02020603050405020304" pitchFamily="18" charset="0"/>
                </a:rPr>
                <a:t>Ý nghĩa: Chứng tỏ giá trị của Cách mạng tư sản Pháp cuối thế kỉ XVIII trong lịch sử và hiện nay.</a:t>
              </a:r>
              <a:endParaRPr lang="en-US" altLang="zh-CN" sz="2400" b="1"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68" name="chenying0907 30"/>
            <p:cNvSpPr>
              <a:spLocks noEditPoints="1"/>
            </p:cNvSpPr>
            <p:nvPr/>
          </p:nvSpPr>
          <p:spPr bwMode="auto">
            <a:xfrm>
              <a:off x="8593843" y="3186646"/>
              <a:ext cx="292938" cy="1160121"/>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tx1">
                <a:lumMod val="85000"/>
                <a:lumOff val="15000"/>
              </a:schemeClr>
            </a:solidFill>
            <a:ln>
              <a:noFill/>
            </a:ln>
          </p:spPr>
          <p:txBody>
            <a:bodyPr vert="horz" wrap="square" lIns="121882" tIns="60941" rIns="121882" bIns="60941" numCol="1" anchor="t" anchorCtr="0" compatLnSpc="1"/>
            <a:lstStyle/>
            <a:p>
              <a:pPr algn="just" defTabSz="1218565">
                <a:lnSpc>
                  <a:spcPct val="130000"/>
                </a:lnSpc>
              </a:pPr>
              <a:endParaRPr lang="zh-CN" altLang="en-US" sz="2400" dirty="0">
                <a:solidFill>
                  <a:srgbClr val="605448"/>
                </a:solidFill>
                <a:latin typeface="Times New Roman" panose="02020603050405020304" pitchFamily="18" charset="0"/>
                <a:ea typeface="思源黑体" panose="020B0500000000000000" pitchFamily="34" charset="-122"/>
                <a:cs typeface="Times New Roman" panose="02020603050405020304" pitchFamily="18" charset="0"/>
              </a:endParaRPr>
            </a:p>
          </p:txBody>
        </p:sp>
      </p:grpSp>
      <p:grpSp>
        <p:nvGrpSpPr>
          <p:cNvPr id="8" name="chenying0907 3"/>
          <p:cNvGrpSpPr/>
          <p:nvPr/>
        </p:nvGrpSpPr>
        <p:grpSpPr>
          <a:xfrm rot="2751914">
            <a:off x="6358151" y="2950413"/>
            <a:ext cx="915962" cy="925473"/>
            <a:chOff x="6557336" y="3969080"/>
            <a:chExt cx="1506414" cy="1521587"/>
          </a:xfrm>
          <a:solidFill>
            <a:schemeClr val="tx1">
              <a:lumMod val="85000"/>
              <a:lumOff val="15000"/>
            </a:schemeClr>
          </a:solidFill>
        </p:grpSpPr>
        <p:sp>
          <p:nvSpPr>
            <p:cNvPr id="172" name="椭圆 31"/>
            <p:cNvSpPr/>
            <p:nvPr/>
          </p:nvSpPr>
          <p:spPr>
            <a:xfrm rot="15654318">
              <a:off x="6549749" y="3976667"/>
              <a:ext cx="1521587" cy="150641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rgbClr val="A5CDB1"/>
            </a:solidFill>
            <a:ln w="25400" cap="rnd">
              <a:solidFill>
                <a:schemeClr val="tx1">
                  <a:lumMod val="85000"/>
                  <a:lumOff val="1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just" defTabSz="1218565"/>
              <a:endParaRPr lang="zh-CN" altLang="en-US" sz="2400">
                <a:solidFill>
                  <a:srgbClr val="605448"/>
                </a:solidFill>
                <a:latin typeface="Times New Roman" panose="02020603050405020304" pitchFamily="18" charset="0"/>
                <a:cs typeface="Times New Roman" panose="02020603050405020304" pitchFamily="18" charset="0"/>
              </a:endParaRPr>
            </a:p>
          </p:txBody>
        </p:sp>
        <p:grpSp>
          <p:nvGrpSpPr>
            <p:cNvPr id="9" name="chenying0907 172"/>
            <p:cNvGrpSpPr/>
            <p:nvPr/>
          </p:nvGrpSpPr>
          <p:grpSpPr>
            <a:xfrm>
              <a:off x="6945920" y="4376565"/>
              <a:ext cx="674484" cy="711466"/>
              <a:chOff x="4197350" y="2182813"/>
              <a:chExt cx="608013" cy="641350"/>
            </a:xfrm>
            <a:grpFill/>
          </p:grpSpPr>
          <p:sp>
            <p:nvSpPr>
              <p:cNvPr id="174"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75"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76"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77"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78"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79"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0"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1"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2"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3"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4"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5"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6"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7"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8"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9"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0"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1"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2"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3"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4"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5"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6"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7"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8"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9"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0"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1"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2"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3"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4"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5"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6"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7"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8"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9"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0"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1"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2"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3"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4"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5"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6"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7"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8"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9"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grpSp>
      </p:grpSp>
      <p:grpSp>
        <p:nvGrpSpPr>
          <p:cNvPr id="10" name="chenying0907 6"/>
          <p:cNvGrpSpPr/>
          <p:nvPr/>
        </p:nvGrpSpPr>
        <p:grpSpPr>
          <a:xfrm rot="13168629">
            <a:off x="3647844" y="3304588"/>
            <a:ext cx="880088" cy="889227"/>
            <a:chOff x="3616066" y="3890310"/>
            <a:chExt cx="1313209" cy="1326436"/>
          </a:xfrm>
          <a:solidFill>
            <a:schemeClr val="tx1">
              <a:lumMod val="85000"/>
              <a:lumOff val="15000"/>
            </a:schemeClr>
          </a:solidFill>
        </p:grpSpPr>
        <p:sp>
          <p:nvSpPr>
            <p:cNvPr id="170" name="椭圆 31"/>
            <p:cNvSpPr/>
            <p:nvPr/>
          </p:nvSpPr>
          <p:spPr>
            <a:xfrm rot="15654318">
              <a:off x="3609453" y="3896923"/>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rgbClr val="CCE8F6"/>
            </a:solidFill>
            <a:ln w="25400" cap="rnd">
              <a:solidFill>
                <a:schemeClr val="tx1">
                  <a:lumMod val="85000"/>
                  <a:lumOff val="1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just" defTabSz="1218565"/>
              <a:endParaRPr lang="zh-CN" altLang="en-US" sz="2400">
                <a:solidFill>
                  <a:srgbClr val="605448"/>
                </a:solidFill>
                <a:latin typeface="Times New Roman" panose="02020603050405020304" pitchFamily="18" charset="0"/>
                <a:cs typeface="Times New Roman" panose="02020603050405020304" pitchFamily="18" charset="0"/>
              </a:endParaRPr>
            </a:p>
          </p:txBody>
        </p:sp>
        <p:grpSp>
          <p:nvGrpSpPr>
            <p:cNvPr id="11" name="chenying0907 219"/>
            <p:cNvGrpSpPr/>
            <p:nvPr/>
          </p:nvGrpSpPr>
          <p:grpSpPr>
            <a:xfrm>
              <a:off x="3903478" y="4174352"/>
              <a:ext cx="723796" cy="739641"/>
              <a:chOff x="5268915" y="4124325"/>
              <a:chExt cx="652464" cy="666748"/>
            </a:xfrm>
            <a:grpFill/>
          </p:grpSpPr>
          <p:sp>
            <p:nvSpPr>
              <p:cNvPr id="221"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22"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23"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24"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25"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26"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27"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28"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29"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0"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1"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2"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3"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4"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5"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6"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7"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8"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9" name="chenying0907 737"/>
              <p:cNvSpPr>
                <a:spLocks noEditPoints="1"/>
              </p:cNvSpPr>
              <p:nvPr/>
            </p:nvSpPr>
            <p:spPr bwMode="auto">
              <a:xfrm>
                <a:off x="5284790" y="4124325"/>
                <a:ext cx="636589" cy="654051"/>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40" name="chenying0907 738"/>
              <p:cNvSpPr/>
              <p:nvPr/>
            </p:nvSpPr>
            <p:spPr bwMode="auto">
              <a:xfrm>
                <a:off x="5268915" y="4529135"/>
                <a:ext cx="252414"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grpSp>
      </p:grpSp>
      <p:grpSp>
        <p:nvGrpSpPr>
          <p:cNvPr id="12" name="chenying0907 4"/>
          <p:cNvGrpSpPr/>
          <p:nvPr/>
        </p:nvGrpSpPr>
        <p:grpSpPr>
          <a:xfrm>
            <a:off x="5641090" y="2067094"/>
            <a:ext cx="997206" cy="1007562"/>
            <a:chOff x="6306836" y="2492307"/>
            <a:chExt cx="1241703" cy="1254210"/>
          </a:xfrm>
          <a:solidFill>
            <a:schemeClr val="tx1">
              <a:lumMod val="85000"/>
              <a:lumOff val="15000"/>
            </a:schemeClr>
          </a:solidFill>
        </p:grpSpPr>
        <p:sp>
          <p:nvSpPr>
            <p:cNvPr id="171" name="椭圆 31"/>
            <p:cNvSpPr/>
            <p:nvPr/>
          </p:nvSpPr>
          <p:spPr>
            <a:xfrm rot="15654318">
              <a:off x="6300583" y="2498560"/>
              <a:ext cx="1254210" cy="12417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rgbClr val="F3BEB8"/>
            </a:solidFill>
            <a:ln w="25400" cap="rnd">
              <a:solidFill>
                <a:schemeClr val="tx1">
                  <a:lumMod val="85000"/>
                  <a:lumOff val="1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just" defTabSz="1218565"/>
              <a:endParaRPr lang="zh-CN" altLang="en-US" sz="2400">
                <a:solidFill>
                  <a:srgbClr val="605448"/>
                </a:solidFill>
                <a:latin typeface="Times New Roman" panose="02020603050405020304" pitchFamily="18" charset="0"/>
                <a:cs typeface="Times New Roman" panose="02020603050405020304" pitchFamily="18" charset="0"/>
              </a:endParaRPr>
            </a:p>
          </p:txBody>
        </p:sp>
        <p:grpSp>
          <p:nvGrpSpPr>
            <p:cNvPr id="13" name="chenying0907 240"/>
            <p:cNvGrpSpPr/>
            <p:nvPr/>
          </p:nvGrpSpPr>
          <p:grpSpPr>
            <a:xfrm>
              <a:off x="6679994" y="2888964"/>
              <a:ext cx="483459" cy="489186"/>
              <a:chOff x="4194175" y="1193800"/>
              <a:chExt cx="669926" cy="677863"/>
            </a:xfrm>
            <a:grpFill/>
          </p:grpSpPr>
          <p:sp>
            <p:nvSpPr>
              <p:cNvPr id="242"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43"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44"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45"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46"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47"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48"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49"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0"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1"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2"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3"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4"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5"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6"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7"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8"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9"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0"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1"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2"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3"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4"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5"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6"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7"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8"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9"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0"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1"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2"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3"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4"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5"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6"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7"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8"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9"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grpSp>
      </p:grpSp>
      <p:grpSp>
        <p:nvGrpSpPr>
          <p:cNvPr id="14" name="chenying0907 5"/>
          <p:cNvGrpSpPr/>
          <p:nvPr/>
        </p:nvGrpSpPr>
        <p:grpSpPr>
          <a:xfrm rot="19481840">
            <a:off x="4327454" y="2028380"/>
            <a:ext cx="972645" cy="982744"/>
            <a:chOff x="4572039" y="2317937"/>
            <a:chExt cx="1451315" cy="1465933"/>
          </a:xfrm>
          <a:solidFill>
            <a:schemeClr val="tx1">
              <a:lumMod val="85000"/>
              <a:lumOff val="15000"/>
            </a:schemeClr>
          </a:solidFill>
        </p:grpSpPr>
        <p:sp>
          <p:nvSpPr>
            <p:cNvPr id="169" name="椭圆 31"/>
            <p:cNvSpPr/>
            <p:nvPr/>
          </p:nvSpPr>
          <p:spPr>
            <a:xfrm rot="15654318">
              <a:off x="4564730" y="2325246"/>
              <a:ext cx="1465933" cy="145131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rgbClr val="F3D421"/>
            </a:solidFill>
            <a:ln w="25400" cap="rnd">
              <a:solidFill>
                <a:schemeClr val="tx1">
                  <a:lumMod val="85000"/>
                  <a:lumOff val="1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just" defTabSz="1218565"/>
              <a:endParaRPr lang="zh-CN" altLang="en-US" sz="2400">
                <a:solidFill>
                  <a:srgbClr val="605448"/>
                </a:solidFill>
                <a:latin typeface="Times New Roman" panose="02020603050405020304" pitchFamily="18" charset="0"/>
                <a:cs typeface="Times New Roman" panose="02020603050405020304" pitchFamily="18" charset="0"/>
              </a:endParaRPr>
            </a:p>
          </p:txBody>
        </p:sp>
        <p:grpSp>
          <p:nvGrpSpPr>
            <p:cNvPr id="15" name="chenying0907 279"/>
            <p:cNvGrpSpPr/>
            <p:nvPr/>
          </p:nvGrpSpPr>
          <p:grpSpPr>
            <a:xfrm>
              <a:off x="4928436" y="2645937"/>
              <a:ext cx="774866" cy="794236"/>
              <a:chOff x="3282950" y="1154113"/>
              <a:chExt cx="698501" cy="715963"/>
            </a:xfrm>
            <a:grpFill/>
          </p:grpSpPr>
          <p:sp>
            <p:nvSpPr>
              <p:cNvPr id="281"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82"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83"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84"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85"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86"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87"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88"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89"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0"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1"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2"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3"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4"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5"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6"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7"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8"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9"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300"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301"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302"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303"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noFill/>
                <a:round/>
              </a:ln>
            </p:spPr>
            <p:txBody>
              <a:bodyPr vert="horz" wrap="square" lIns="162510" tIns="81255" rIns="162510" bIns="81255" numCol="1" anchor="t" anchorCtr="0" compatLnSpc="1"/>
              <a:lstStyle/>
              <a:p>
                <a:pPr algn="just" defTabSz="1218565"/>
                <a:endParaRPr lang="zh-CN" altLang="en-US" sz="2400" dirty="0">
                  <a:solidFill>
                    <a:srgbClr val="605448"/>
                  </a:solidFill>
                  <a:latin typeface="Times New Roman" panose="02020603050405020304" pitchFamily="18" charset="0"/>
                  <a:cs typeface="Times New Roman" panose="02020603050405020304" pitchFamily="18" charset="0"/>
                </a:endParaRPr>
              </a:p>
            </p:txBody>
          </p:sp>
        </p:grpSp>
      </p:grpSp>
      <p:sp>
        <p:nvSpPr>
          <p:cNvPr id="241" name="文本框 240"/>
          <p:cNvSpPr txBox="1"/>
          <p:nvPr/>
        </p:nvSpPr>
        <p:spPr>
          <a:xfrm>
            <a:off x="4374092" y="479944"/>
            <a:ext cx="3409950" cy="584775"/>
          </a:xfrm>
          <a:prstGeom prst="rect">
            <a:avLst/>
          </a:prstGeom>
          <a:noFill/>
        </p:spPr>
        <p:txBody>
          <a:bodyPr wrap="square" rtlCol="0">
            <a:spAutoFit/>
          </a:bodyPr>
          <a:lstStyle/>
          <a:p>
            <a:pPr algn="ctr"/>
            <a:r>
              <a:rPr lang="en-US" altLang="zh-CN" sz="3200" b="1">
                <a:latin typeface="Times New Roman" panose="02020603050405020304" pitchFamily="18" charset="0"/>
                <a:ea typeface="思源黑体" panose="020B0500000000000000" pitchFamily="34" charset="-122"/>
                <a:cs typeface="Times New Roman" panose="02020603050405020304" pitchFamily="18" charset="0"/>
              </a:rPr>
              <a:t>Gợi ý</a:t>
            </a:r>
            <a:endParaRPr lang="zh-CN" altLang="en-US" sz="3200" b="1" dirty="0">
              <a:latin typeface="Times New Roman" panose="02020603050405020304" pitchFamily="18" charset="0"/>
              <a:ea typeface="思源黑体" panose="020B0500000000000000" pitchFamily="34" charset="-122"/>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wipe(down)">
                                      <p:cBhvr>
                                        <p:cTn id="7" dur="500"/>
                                        <p:tgtEl>
                                          <p:spTgt spid="156"/>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Scale>
                                      <p:cBhvr>
                                        <p:cTn id="11" dur="75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750" decel="50000" fill="hold">
                                          <p:stCondLst>
                                            <p:cond delay="0"/>
                                          </p:stCondLst>
                                        </p:cTn>
                                        <p:tgtEl>
                                          <p:spTgt spid="10"/>
                                        </p:tgtEl>
                                        <p:attrNameLst>
                                          <p:attrName>ppt_x</p:attrName>
                                          <p:attrName>ppt_y</p:attrName>
                                        </p:attrNameLst>
                                      </p:cBhvr>
                                    </p:animMotion>
                                    <p:animEffect transition="in" filter="fade">
                                      <p:cBhvr>
                                        <p:cTn id="13" dur="750"/>
                                        <p:tgtEl>
                                          <p:spTgt spid="10"/>
                                        </p:tgtEl>
                                      </p:cBhvr>
                                    </p:animEffect>
                                  </p:childTnLst>
                                </p:cTn>
                              </p:par>
                            </p:childTnLst>
                          </p:cTn>
                        </p:par>
                        <p:par>
                          <p:cTn id="14" fill="hold">
                            <p:stCondLst>
                              <p:cond delay="1500"/>
                            </p:stCondLst>
                            <p:childTnLst>
                              <p:par>
                                <p:cTn id="15" presetID="5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Scale>
                                      <p:cBhvr>
                                        <p:cTn id="17" dur="75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750" decel="50000" fill="hold">
                                          <p:stCondLst>
                                            <p:cond delay="0"/>
                                          </p:stCondLst>
                                        </p:cTn>
                                        <p:tgtEl>
                                          <p:spTgt spid="14"/>
                                        </p:tgtEl>
                                        <p:attrNameLst>
                                          <p:attrName>ppt_x</p:attrName>
                                          <p:attrName>ppt_y</p:attrName>
                                        </p:attrNameLst>
                                      </p:cBhvr>
                                    </p:animMotion>
                                    <p:animEffect transition="in" filter="fade">
                                      <p:cBhvr>
                                        <p:cTn id="19" dur="750"/>
                                        <p:tgtEl>
                                          <p:spTgt spid="14"/>
                                        </p:tgtEl>
                                      </p:cBhvr>
                                    </p:animEffect>
                                  </p:childTnLst>
                                </p:cTn>
                              </p:par>
                            </p:childTnLst>
                          </p:cTn>
                        </p:par>
                        <p:par>
                          <p:cTn id="20" fill="hold">
                            <p:stCondLst>
                              <p:cond delay="2500"/>
                            </p:stCondLst>
                            <p:childTnLst>
                              <p:par>
                                <p:cTn id="21" presetID="5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Scale>
                                      <p:cBhvr>
                                        <p:cTn id="23" dur="75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750" decel="50000" fill="hold">
                                          <p:stCondLst>
                                            <p:cond delay="0"/>
                                          </p:stCondLst>
                                        </p:cTn>
                                        <p:tgtEl>
                                          <p:spTgt spid="12"/>
                                        </p:tgtEl>
                                        <p:attrNameLst>
                                          <p:attrName>ppt_x</p:attrName>
                                          <p:attrName>ppt_y</p:attrName>
                                        </p:attrNameLst>
                                      </p:cBhvr>
                                    </p:animMotion>
                                    <p:animEffect transition="in" filter="fade">
                                      <p:cBhvr>
                                        <p:cTn id="25" dur="750"/>
                                        <p:tgtEl>
                                          <p:spTgt spid="12"/>
                                        </p:tgtEl>
                                      </p:cBhvr>
                                    </p:animEffect>
                                  </p:childTnLst>
                                </p:cTn>
                              </p:par>
                            </p:childTnLst>
                          </p:cTn>
                        </p:par>
                        <p:par>
                          <p:cTn id="26" fill="hold">
                            <p:stCondLst>
                              <p:cond delay="3500"/>
                            </p:stCondLst>
                            <p:childTnLst>
                              <p:par>
                                <p:cTn id="27" presetID="5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Scale>
                                      <p:cBhvr>
                                        <p:cTn id="29" dur="7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750" decel="50000" fill="hold">
                                          <p:stCondLst>
                                            <p:cond delay="0"/>
                                          </p:stCondLst>
                                        </p:cTn>
                                        <p:tgtEl>
                                          <p:spTgt spid="8"/>
                                        </p:tgtEl>
                                        <p:attrNameLst>
                                          <p:attrName>ppt_x</p:attrName>
                                          <p:attrName>ppt_y</p:attrName>
                                        </p:attrNameLst>
                                      </p:cBhvr>
                                    </p:animMotion>
                                    <p:animEffect transition="in" filter="fade">
                                      <p:cBhvr>
                                        <p:cTn id="31" dur="750"/>
                                        <p:tgtEl>
                                          <p:spTgt spid="8"/>
                                        </p:tgtEl>
                                      </p:cBhvr>
                                    </p:animEffect>
                                  </p:childTnLst>
                                </p:cTn>
                              </p:par>
                            </p:childTnLst>
                          </p:cTn>
                        </p:par>
                        <p:par>
                          <p:cTn id="32" fill="hold">
                            <p:stCondLst>
                              <p:cond delay="4500"/>
                            </p:stCondLst>
                            <p:childTnLst>
                              <p:par>
                                <p:cTn id="33" presetID="2" presetClass="entr" presetSubtype="8" decel="10000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2" decel="10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1+#ppt_w/2"/>
                                          </p:val>
                                        </p:tav>
                                        <p:tav tm="100000">
                                          <p:val>
                                            <p:strVal val="#ppt_x"/>
                                          </p:val>
                                        </p:tav>
                                      </p:tavLst>
                                    </p:anim>
                                    <p:anim calcmode="lin" valueType="num">
                                      <p:cBhvr additive="base">
                                        <p:cTn id="4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1"/>
          <p:cNvSpPr/>
          <p:nvPr/>
        </p:nvSpPr>
        <p:spPr>
          <a:xfrm>
            <a:off x="9061132" y="2145552"/>
            <a:ext cx="734797" cy="1043852"/>
          </a:xfrm>
          <a:custGeom>
            <a:avLst/>
            <a:gdLst>
              <a:gd name="connsiteX0" fmla="*/ 0 w 634804"/>
              <a:gd name="connsiteY0" fmla="*/ 0 h 901700"/>
              <a:gd name="connsiteX1" fmla="*/ 634804 w 634804"/>
              <a:gd name="connsiteY1" fmla="*/ 0 h 901700"/>
              <a:gd name="connsiteX2" fmla="*/ 634804 w 634804"/>
              <a:gd name="connsiteY2" fmla="*/ 901700 h 901700"/>
              <a:gd name="connsiteX3" fmla="*/ 0 w 634804"/>
              <a:gd name="connsiteY3" fmla="*/ 901700 h 901700"/>
              <a:gd name="connsiteX4" fmla="*/ 0 w 634804"/>
              <a:gd name="connsiteY4" fmla="*/ 0 h 901700"/>
              <a:gd name="connsiteX0-1" fmla="*/ 0 w 685806"/>
              <a:gd name="connsiteY0-2" fmla="*/ 262298 h 901700"/>
              <a:gd name="connsiteX1-3" fmla="*/ 685806 w 685806"/>
              <a:gd name="connsiteY1-4" fmla="*/ 0 h 901700"/>
              <a:gd name="connsiteX2-5" fmla="*/ 685806 w 685806"/>
              <a:gd name="connsiteY2-6" fmla="*/ 901700 h 901700"/>
              <a:gd name="connsiteX3-7" fmla="*/ 51002 w 685806"/>
              <a:gd name="connsiteY3-8" fmla="*/ 901700 h 901700"/>
              <a:gd name="connsiteX4-9" fmla="*/ 0 w 685806"/>
              <a:gd name="connsiteY4-10" fmla="*/ 262298 h 901700"/>
              <a:gd name="connsiteX0-11" fmla="*/ 0 w 685806"/>
              <a:gd name="connsiteY0-12" fmla="*/ 258655 h 898057"/>
              <a:gd name="connsiteX1-13" fmla="*/ 142995 w 685806"/>
              <a:gd name="connsiteY1-14" fmla="*/ 0 h 898057"/>
              <a:gd name="connsiteX2-15" fmla="*/ 685806 w 685806"/>
              <a:gd name="connsiteY2-16" fmla="*/ 898057 h 898057"/>
              <a:gd name="connsiteX3-17" fmla="*/ 51002 w 685806"/>
              <a:gd name="connsiteY3-18" fmla="*/ 898057 h 898057"/>
              <a:gd name="connsiteX4-19" fmla="*/ 0 w 685806"/>
              <a:gd name="connsiteY4-20" fmla="*/ 258655 h 898057"/>
              <a:gd name="connsiteX0-21" fmla="*/ 0 w 685806"/>
              <a:gd name="connsiteY0-22" fmla="*/ 258655 h 898057"/>
              <a:gd name="connsiteX1-23" fmla="*/ 142995 w 685806"/>
              <a:gd name="connsiteY1-24" fmla="*/ 0 h 898057"/>
              <a:gd name="connsiteX2-25" fmla="*/ 352109 w 685806"/>
              <a:gd name="connsiteY2-26" fmla="*/ 337241 h 898057"/>
              <a:gd name="connsiteX3-27" fmla="*/ 685806 w 685806"/>
              <a:gd name="connsiteY3-28" fmla="*/ 898057 h 898057"/>
              <a:gd name="connsiteX4-29" fmla="*/ 51002 w 685806"/>
              <a:gd name="connsiteY4-30" fmla="*/ 898057 h 898057"/>
              <a:gd name="connsiteX5" fmla="*/ 0 w 685806"/>
              <a:gd name="connsiteY5" fmla="*/ 258655 h 898057"/>
              <a:gd name="connsiteX0-31" fmla="*/ 0 w 685806"/>
              <a:gd name="connsiteY0-32" fmla="*/ 260215 h 899617"/>
              <a:gd name="connsiteX1-33" fmla="*/ 142995 w 685806"/>
              <a:gd name="connsiteY1-34" fmla="*/ 1560 h 899617"/>
              <a:gd name="connsiteX2-35" fmla="*/ 468686 w 685806"/>
              <a:gd name="connsiteY2-36" fmla="*/ 0 h 899617"/>
              <a:gd name="connsiteX3-37" fmla="*/ 685806 w 685806"/>
              <a:gd name="connsiteY3-38" fmla="*/ 899617 h 899617"/>
              <a:gd name="connsiteX4-39" fmla="*/ 51002 w 685806"/>
              <a:gd name="connsiteY4-40" fmla="*/ 899617 h 899617"/>
              <a:gd name="connsiteX5-41" fmla="*/ 0 w 685806"/>
              <a:gd name="connsiteY5-42" fmla="*/ 260215 h 899617"/>
              <a:gd name="connsiteX0-43" fmla="*/ 0 w 685806"/>
              <a:gd name="connsiteY0-44" fmla="*/ 260215 h 899617"/>
              <a:gd name="connsiteX1-45" fmla="*/ 142995 w 685806"/>
              <a:gd name="connsiteY1-46" fmla="*/ 1560 h 899617"/>
              <a:gd name="connsiteX2-47" fmla="*/ 468686 w 685806"/>
              <a:gd name="connsiteY2-48" fmla="*/ 0 h 899617"/>
              <a:gd name="connsiteX3-49" fmla="*/ 545190 w 685806"/>
              <a:gd name="connsiteY3-50" fmla="*/ 357017 h 899617"/>
              <a:gd name="connsiteX4-51" fmla="*/ 685806 w 685806"/>
              <a:gd name="connsiteY4-52" fmla="*/ 899617 h 899617"/>
              <a:gd name="connsiteX5-53" fmla="*/ 51002 w 685806"/>
              <a:gd name="connsiteY5-54" fmla="*/ 899617 h 899617"/>
              <a:gd name="connsiteX6" fmla="*/ 0 w 685806"/>
              <a:gd name="connsiteY6" fmla="*/ 260215 h 899617"/>
              <a:gd name="connsiteX0-55" fmla="*/ 0 w 685806"/>
              <a:gd name="connsiteY0-56" fmla="*/ 260215 h 899617"/>
              <a:gd name="connsiteX1-57" fmla="*/ 142995 w 685806"/>
              <a:gd name="connsiteY1-58" fmla="*/ 1560 h 899617"/>
              <a:gd name="connsiteX2-59" fmla="*/ 468686 w 685806"/>
              <a:gd name="connsiteY2-60" fmla="*/ 0 h 899617"/>
              <a:gd name="connsiteX3-61" fmla="*/ 333894 w 685806"/>
              <a:gd name="connsiteY3-62" fmla="*/ 553740 h 899617"/>
              <a:gd name="connsiteX4-63" fmla="*/ 685806 w 685806"/>
              <a:gd name="connsiteY4-64" fmla="*/ 899617 h 899617"/>
              <a:gd name="connsiteX5-65" fmla="*/ 51002 w 685806"/>
              <a:gd name="connsiteY5-66" fmla="*/ 899617 h 899617"/>
              <a:gd name="connsiteX6-67" fmla="*/ 0 w 685806"/>
              <a:gd name="connsiteY6-68" fmla="*/ 260215 h 899617"/>
              <a:gd name="connsiteX0-69" fmla="*/ 0 w 685806"/>
              <a:gd name="connsiteY0-70" fmla="*/ 260215 h 899617"/>
              <a:gd name="connsiteX1-71" fmla="*/ 142995 w 685806"/>
              <a:gd name="connsiteY1-72" fmla="*/ 1560 h 899617"/>
              <a:gd name="connsiteX2-73" fmla="*/ 468686 w 685806"/>
              <a:gd name="connsiteY2-74" fmla="*/ 0 h 899617"/>
              <a:gd name="connsiteX3-75" fmla="*/ 468686 w 685806"/>
              <a:gd name="connsiteY3-76" fmla="*/ 688532 h 899617"/>
              <a:gd name="connsiteX4-77" fmla="*/ 685806 w 685806"/>
              <a:gd name="connsiteY4-78" fmla="*/ 899617 h 899617"/>
              <a:gd name="connsiteX5-79" fmla="*/ 51002 w 685806"/>
              <a:gd name="connsiteY5-80" fmla="*/ 899617 h 899617"/>
              <a:gd name="connsiteX6-81" fmla="*/ 0 w 685806"/>
              <a:gd name="connsiteY6-82" fmla="*/ 260215 h 899617"/>
              <a:gd name="connsiteX0-83" fmla="*/ 0 w 685806"/>
              <a:gd name="connsiteY0-84" fmla="*/ 260215 h 899617"/>
              <a:gd name="connsiteX1-85" fmla="*/ 142995 w 685806"/>
              <a:gd name="connsiteY1-86" fmla="*/ 1560 h 899617"/>
              <a:gd name="connsiteX2-87" fmla="*/ 468686 w 685806"/>
              <a:gd name="connsiteY2-88" fmla="*/ 0 h 899617"/>
              <a:gd name="connsiteX3-89" fmla="*/ 468686 w 685806"/>
              <a:gd name="connsiteY3-90" fmla="*/ 688532 h 899617"/>
              <a:gd name="connsiteX4-91" fmla="*/ 618050 w 685806"/>
              <a:gd name="connsiteY4-92" fmla="*/ 826967 h 899617"/>
              <a:gd name="connsiteX5-93" fmla="*/ 685806 w 685806"/>
              <a:gd name="connsiteY5-94" fmla="*/ 899617 h 899617"/>
              <a:gd name="connsiteX6-95" fmla="*/ 51002 w 685806"/>
              <a:gd name="connsiteY6-96" fmla="*/ 899617 h 899617"/>
              <a:gd name="connsiteX7" fmla="*/ 0 w 685806"/>
              <a:gd name="connsiteY7" fmla="*/ 260215 h 899617"/>
              <a:gd name="connsiteX0-97" fmla="*/ 0 w 685806"/>
              <a:gd name="connsiteY0-98" fmla="*/ 260215 h 899617"/>
              <a:gd name="connsiteX1-99" fmla="*/ 142995 w 685806"/>
              <a:gd name="connsiteY1-100" fmla="*/ 1560 h 899617"/>
              <a:gd name="connsiteX2-101" fmla="*/ 468686 w 685806"/>
              <a:gd name="connsiteY2-102" fmla="*/ 0 h 899617"/>
              <a:gd name="connsiteX3-103" fmla="*/ 468686 w 685806"/>
              <a:gd name="connsiteY3-104" fmla="*/ 688532 h 899617"/>
              <a:gd name="connsiteX4-105" fmla="*/ 658123 w 685806"/>
              <a:gd name="connsiteY4-106" fmla="*/ 684889 h 899617"/>
              <a:gd name="connsiteX5-107" fmla="*/ 685806 w 685806"/>
              <a:gd name="connsiteY5-108" fmla="*/ 899617 h 899617"/>
              <a:gd name="connsiteX6-109" fmla="*/ 51002 w 685806"/>
              <a:gd name="connsiteY6-110" fmla="*/ 899617 h 899617"/>
              <a:gd name="connsiteX7-111" fmla="*/ 0 w 685806"/>
              <a:gd name="connsiteY7-112" fmla="*/ 260215 h 899617"/>
              <a:gd name="connsiteX0-113" fmla="*/ 0 w 685806"/>
              <a:gd name="connsiteY0-114" fmla="*/ 260215 h 899617"/>
              <a:gd name="connsiteX1-115" fmla="*/ 142995 w 685806"/>
              <a:gd name="connsiteY1-116" fmla="*/ 1560 h 899617"/>
              <a:gd name="connsiteX2-117" fmla="*/ 468686 w 685806"/>
              <a:gd name="connsiteY2-118" fmla="*/ 0 h 899617"/>
              <a:gd name="connsiteX3-119" fmla="*/ 468686 w 685806"/>
              <a:gd name="connsiteY3-120" fmla="*/ 688532 h 899617"/>
              <a:gd name="connsiteX4-121" fmla="*/ 658123 w 685806"/>
              <a:gd name="connsiteY4-122" fmla="*/ 684889 h 899617"/>
              <a:gd name="connsiteX5-123" fmla="*/ 685806 w 685806"/>
              <a:gd name="connsiteY5-124" fmla="*/ 899617 h 899617"/>
              <a:gd name="connsiteX6-125" fmla="*/ 51002 w 685806"/>
              <a:gd name="connsiteY6-126" fmla="*/ 899617 h 899617"/>
              <a:gd name="connsiteX7-127" fmla="*/ 31523 w 685806"/>
              <a:gd name="connsiteY7-128" fmla="*/ 597456 h 899617"/>
              <a:gd name="connsiteX8" fmla="*/ 0 w 685806"/>
              <a:gd name="connsiteY8" fmla="*/ 260215 h 899617"/>
              <a:gd name="connsiteX0-129" fmla="*/ 0 w 685806"/>
              <a:gd name="connsiteY0-130" fmla="*/ 260215 h 899617"/>
              <a:gd name="connsiteX1-131" fmla="*/ 142995 w 685806"/>
              <a:gd name="connsiteY1-132" fmla="*/ 1560 h 899617"/>
              <a:gd name="connsiteX2-133" fmla="*/ 468686 w 685806"/>
              <a:gd name="connsiteY2-134" fmla="*/ 0 h 899617"/>
              <a:gd name="connsiteX3-135" fmla="*/ 468686 w 685806"/>
              <a:gd name="connsiteY3-136" fmla="*/ 688532 h 899617"/>
              <a:gd name="connsiteX4-137" fmla="*/ 658123 w 685806"/>
              <a:gd name="connsiteY4-138" fmla="*/ 684889 h 899617"/>
              <a:gd name="connsiteX5-139" fmla="*/ 685806 w 685806"/>
              <a:gd name="connsiteY5-140" fmla="*/ 899617 h 899617"/>
              <a:gd name="connsiteX6-141" fmla="*/ 51002 w 685806"/>
              <a:gd name="connsiteY6-142" fmla="*/ 899617 h 899617"/>
              <a:gd name="connsiteX7-143" fmla="*/ 195459 w 685806"/>
              <a:gd name="connsiteY7-144" fmla="*/ 295085 h 899617"/>
              <a:gd name="connsiteX8-145" fmla="*/ 0 w 685806"/>
              <a:gd name="connsiteY8-146" fmla="*/ 260215 h 899617"/>
              <a:gd name="connsiteX0-147" fmla="*/ 0 w 685806"/>
              <a:gd name="connsiteY0-148" fmla="*/ 260215 h 899617"/>
              <a:gd name="connsiteX1-149" fmla="*/ 142995 w 685806"/>
              <a:gd name="connsiteY1-150" fmla="*/ 1560 h 899617"/>
              <a:gd name="connsiteX2-151" fmla="*/ 468686 w 685806"/>
              <a:gd name="connsiteY2-152" fmla="*/ 0 h 899617"/>
              <a:gd name="connsiteX3-153" fmla="*/ 468686 w 685806"/>
              <a:gd name="connsiteY3-154" fmla="*/ 688532 h 899617"/>
              <a:gd name="connsiteX4-155" fmla="*/ 658123 w 685806"/>
              <a:gd name="connsiteY4-156" fmla="*/ 684889 h 899617"/>
              <a:gd name="connsiteX5-157" fmla="*/ 685806 w 685806"/>
              <a:gd name="connsiteY5-158" fmla="*/ 899617 h 899617"/>
              <a:gd name="connsiteX6-159" fmla="*/ 51002 w 685806"/>
              <a:gd name="connsiteY6-160" fmla="*/ 899617 h 899617"/>
              <a:gd name="connsiteX7-161" fmla="*/ 319322 w 685806"/>
              <a:gd name="connsiteY7-162" fmla="*/ 222225 h 899617"/>
              <a:gd name="connsiteX8-163" fmla="*/ 0 w 685806"/>
              <a:gd name="connsiteY8-164" fmla="*/ 260215 h 899617"/>
              <a:gd name="connsiteX0-165" fmla="*/ 0 w 685806"/>
              <a:gd name="connsiteY0-166" fmla="*/ 260215 h 899617"/>
              <a:gd name="connsiteX1-167" fmla="*/ 142995 w 685806"/>
              <a:gd name="connsiteY1-168" fmla="*/ 1560 h 899617"/>
              <a:gd name="connsiteX2-169" fmla="*/ 468686 w 685806"/>
              <a:gd name="connsiteY2-170" fmla="*/ 0 h 899617"/>
              <a:gd name="connsiteX3-171" fmla="*/ 468686 w 685806"/>
              <a:gd name="connsiteY3-172" fmla="*/ 688532 h 899617"/>
              <a:gd name="connsiteX4-173" fmla="*/ 658123 w 685806"/>
              <a:gd name="connsiteY4-174" fmla="*/ 684889 h 899617"/>
              <a:gd name="connsiteX5-175" fmla="*/ 685806 w 685806"/>
              <a:gd name="connsiteY5-176" fmla="*/ 899617 h 899617"/>
              <a:gd name="connsiteX6-177" fmla="*/ 51002 w 685806"/>
              <a:gd name="connsiteY6-178" fmla="*/ 899617 h 899617"/>
              <a:gd name="connsiteX7-179" fmla="*/ 224603 w 685806"/>
              <a:gd name="connsiteY7-180" fmla="*/ 276870 h 899617"/>
              <a:gd name="connsiteX8-181" fmla="*/ 0 w 685806"/>
              <a:gd name="connsiteY8-182" fmla="*/ 260215 h 899617"/>
              <a:gd name="connsiteX0-183" fmla="*/ 0 w 685806"/>
              <a:gd name="connsiteY0-184" fmla="*/ 260215 h 899617"/>
              <a:gd name="connsiteX1-185" fmla="*/ 142995 w 685806"/>
              <a:gd name="connsiteY1-186" fmla="*/ 1560 h 899617"/>
              <a:gd name="connsiteX2-187" fmla="*/ 468686 w 685806"/>
              <a:gd name="connsiteY2-188" fmla="*/ 0 h 899617"/>
              <a:gd name="connsiteX3-189" fmla="*/ 468686 w 685806"/>
              <a:gd name="connsiteY3-190" fmla="*/ 688532 h 899617"/>
              <a:gd name="connsiteX4-191" fmla="*/ 658123 w 685806"/>
              <a:gd name="connsiteY4-192" fmla="*/ 684889 h 899617"/>
              <a:gd name="connsiteX5-193" fmla="*/ 685806 w 685806"/>
              <a:gd name="connsiteY5-194" fmla="*/ 899617 h 899617"/>
              <a:gd name="connsiteX6-195" fmla="*/ 51002 w 685806"/>
              <a:gd name="connsiteY6-196" fmla="*/ 899617 h 899617"/>
              <a:gd name="connsiteX7-197" fmla="*/ 108027 w 685806"/>
              <a:gd name="connsiteY7-198" fmla="*/ 655745 h 899617"/>
              <a:gd name="connsiteX8-199" fmla="*/ 224603 w 685806"/>
              <a:gd name="connsiteY8-200" fmla="*/ 276870 h 899617"/>
              <a:gd name="connsiteX9" fmla="*/ 0 w 685806"/>
              <a:gd name="connsiteY9" fmla="*/ 260215 h 899617"/>
              <a:gd name="connsiteX0-201" fmla="*/ 0 w 685806"/>
              <a:gd name="connsiteY0-202" fmla="*/ 260215 h 899617"/>
              <a:gd name="connsiteX1-203" fmla="*/ 142995 w 685806"/>
              <a:gd name="connsiteY1-204" fmla="*/ 1560 h 899617"/>
              <a:gd name="connsiteX2-205" fmla="*/ 468686 w 685806"/>
              <a:gd name="connsiteY2-206" fmla="*/ 0 h 899617"/>
              <a:gd name="connsiteX3-207" fmla="*/ 468686 w 685806"/>
              <a:gd name="connsiteY3-208" fmla="*/ 688532 h 899617"/>
              <a:gd name="connsiteX4-209" fmla="*/ 658123 w 685806"/>
              <a:gd name="connsiteY4-210" fmla="*/ 684889 h 899617"/>
              <a:gd name="connsiteX5-211" fmla="*/ 685806 w 685806"/>
              <a:gd name="connsiteY5-212" fmla="*/ 899617 h 899617"/>
              <a:gd name="connsiteX6-213" fmla="*/ 51002 w 685806"/>
              <a:gd name="connsiteY6-214" fmla="*/ 899617 h 899617"/>
              <a:gd name="connsiteX7-215" fmla="*/ 253748 w 685806"/>
              <a:gd name="connsiteY7-216" fmla="*/ 714033 h 899617"/>
              <a:gd name="connsiteX8-217" fmla="*/ 224603 w 685806"/>
              <a:gd name="connsiteY8-218" fmla="*/ 276870 h 899617"/>
              <a:gd name="connsiteX9-219" fmla="*/ 0 w 685806"/>
              <a:gd name="connsiteY9-220" fmla="*/ 260215 h 899617"/>
              <a:gd name="connsiteX0-221" fmla="*/ 0 w 685806"/>
              <a:gd name="connsiteY0-222" fmla="*/ 260215 h 899617"/>
              <a:gd name="connsiteX1-223" fmla="*/ 142995 w 685806"/>
              <a:gd name="connsiteY1-224" fmla="*/ 1560 h 899617"/>
              <a:gd name="connsiteX2-225" fmla="*/ 468686 w 685806"/>
              <a:gd name="connsiteY2-226" fmla="*/ 0 h 899617"/>
              <a:gd name="connsiteX3-227" fmla="*/ 468686 w 685806"/>
              <a:gd name="connsiteY3-228" fmla="*/ 688532 h 899617"/>
              <a:gd name="connsiteX4-229" fmla="*/ 658123 w 685806"/>
              <a:gd name="connsiteY4-230" fmla="*/ 684889 h 899617"/>
              <a:gd name="connsiteX5-231" fmla="*/ 685806 w 685806"/>
              <a:gd name="connsiteY5-232" fmla="*/ 899617 h 899617"/>
              <a:gd name="connsiteX6-233" fmla="*/ 51002 w 685806"/>
              <a:gd name="connsiteY6-234" fmla="*/ 899617 h 899617"/>
              <a:gd name="connsiteX7-235" fmla="*/ 210031 w 685806"/>
              <a:gd name="connsiteY7-236" fmla="*/ 699461 h 899617"/>
              <a:gd name="connsiteX8-237" fmla="*/ 224603 w 685806"/>
              <a:gd name="connsiteY8-238" fmla="*/ 276870 h 899617"/>
              <a:gd name="connsiteX9-239" fmla="*/ 0 w 685806"/>
              <a:gd name="connsiteY9-240" fmla="*/ 260215 h 899617"/>
              <a:gd name="connsiteX0-241" fmla="*/ 0 w 685806"/>
              <a:gd name="connsiteY0-242" fmla="*/ 260215 h 899617"/>
              <a:gd name="connsiteX1-243" fmla="*/ 142995 w 685806"/>
              <a:gd name="connsiteY1-244" fmla="*/ 1560 h 899617"/>
              <a:gd name="connsiteX2-245" fmla="*/ 468686 w 685806"/>
              <a:gd name="connsiteY2-246" fmla="*/ 0 h 899617"/>
              <a:gd name="connsiteX3-247" fmla="*/ 468686 w 685806"/>
              <a:gd name="connsiteY3-248" fmla="*/ 688532 h 899617"/>
              <a:gd name="connsiteX4-249" fmla="*/ 658123 w 685806"/>
              <a:gd name="connsiteY4-250" fmla="*/ 684889 h 899617"/>
              <a:gd name="connsiteX5-251" fmla="*/ 685806 w 685806"/>
              <a:gd name="connsiteY5-252" fmla="*/ 899617 h 899617"/>
              <a:gd name="connsiteX6-253" fmla="*/ 51002 w 685806"/>
              <a:gd name="connsiteY6-254" fmla="*/ 899617 h 899617"/>
              <a:gd name="connsiteX7-255" fmla="*/ 115313 w 685806"/>
              <a:gd name="connsiteY7-256" fmla="*/ 816038 h 899617"/>
              <a:gd name="connsiteX8-257" fmla="*/ 210031 w 685806"/>
              <a:gd name="connsiteY8-258" fmla="*/ 699461 h 899617"/>
              <a:gd name="connsiteX9-259" fmla="*/ 224603 w 685806"/>
              <a:gd name="connsiteY9-260" fmla="*/ 276870 h 899617"/>
              <a:gd name="connsiteX10" fmla="*/ 0 w 685806"/>
              <a:gd name="connsiteY10" fmla="*/ 260215 h 899617"/>
              <a:gd name="connsiteX0-261" fmla="*/ 26765 w 712571"/>
              <a:gd name="connsiteY0-262" fmla="*/ 260215 h 899617"/>
              <a:gd name="connsiteX1-263" fmla="*/ 169760 w 712571"/>
              <a:gd name="connsiteY1-264" fmla="*/ 1560 h 899617"/>
              <a:gd name="connsiteX2-265" fmla="*/ 495451 w 712571"/>
              <a:gd name="connsiteY2-266" fmla="*/ 0 h 899617"/>
              <a:gd name="connsiteX3-267" fmla="*/ 495451 w 712571"/>
              <a:gd name="connsiteY3-268" fmla="*/ 688532 h 899617"/>
              <a:gd name="connsiteX4-269" fmla="*/ 684888 w 712571"/>
              <a:gd name="connsiteY4-270" fmla="*/ 684889 h 899617"/>
              <a:gd name="connsiteX5-271" fmla="*/ 712571 w 712571"/>
              <a:gd name="connsiteY5-272" fmla="*/ 899617 h 899617"/>
              <a:gd name="connsiteX6-273" fmla="*/ 77767 w 712571"/>
              <a:gd name="connsiteY6-274" fmla="*/ 899617 h 899617"/>
              <a:gd name="connsiteX7-275" fmla="*/ 0 w 712571"/>
              <a:gd name="connsiteY7-276" fmla="*/ 714033 h 899617"/>
              <a:gd name="connsiteX8-277" fmla="*/ 236796 w 712571"/>
              <a:gd name="connsiteY8-278" fmla="*/ 699461 h 899617"/>
              <a:gd name="connsiteX9-279" fmla="*/ 251368 w 712571"/>
              <a:gd name="connsiteY9-280" fmla="*/ 276870 h 899617"/>
              <a:gd name="connsiteX10-281" fmla="*/ 26765 w 712571"/>
              <a:gd name="connsiteY10-282" fmla="*/ 260215 h 899617"/>
              <a:gd name="connsiteX0-283" fmla="*/ 26765 w 712571"/>
              <a:gd name="connsiteY0-284" fmla="*/ 260215 h 914189"/>
              <a:gd name="connsiteX1-285" fmla="*/ 169760 w 712571"/>
              <a:gd name="connsiteY1-286" fmla="*/ 1560 h 914189"/>
              <a:gd name="connsiteX2-287" fmla="*/ 495451 w 712571"/>
              <a:gd name="connsiteY2-288" fmla="*/ 0 h 914189"/>
              <a:gd name="connsiteX3-289" fmla="*/ 495451 w 712571"/>
              <a:gd name="connsiteY3-290" fmla="*/ 688532 h 914189"/>
              <a:gd name="connsiteX4-291" fmla="*/ 684888 w 712571"/>
              <a:gd name="connsiteY4-292" fmla="*/ 684889 h 914189"/>
              <a:gd name="connsiteX5-293" fmla="*/ 712571 w 712571"/>
              <a:gd name="connsiteY5-294" fmla="*/ 899617 h 914189"/>
              <a:gd name="connsiteX6-295" fmla="*/ 4907 w 712571"/>
              <a:gd name="connsiteY6-296" fmla="*/ 914189 h 914189"/>
              <a:gd name="connsiteX7-297" fmla="*/ 0 w 712571"/>
              <a:gd name="connsiteY7-298" fmla="*/ 714033 h 914189"/>
              <a:gd name="connsiteX8-299" fmla="*/ 236796 w 712571"/>
              <a:gd name="connsiteY8-300" fmla="*/ 699461 h 914189"/>
              <a:gd name="connsiteX9-301" fmla="*/ 251368 w 712571"/>
              <a:gd name="connsiteY9-302" fmla="*/ 276870 h 914189"/>
              <a:gd name="connsiteX10-303" fmla="*/ 26765 w 712571"/>
              <a:gd name="connsiteY10-304" fmla="*/ 260215 h 914189"/>
              <a:gd name="connsiteX0-305" fmla="*/ 26765 w 712571"/>
              <a:gd name="connsiteY0-306" fmla="*/ 260215 h 927559"/>
              <a:gd name="connsiteX1-307" fmla="*/ 169760 w 712571"/>
              <a:gd name="connsiteY1-308" fmla="*/ 1560 h 927559"/>
              <a:gd name="connsiteX2-309" fmla="*/ 495451 w 712571"/>
              <a:gd name="connsiteY2-310" fmla="*/ 0 h 927559"/>
              <a:gd name="connsiteX3-311" fmla="*/ 495451 w 712571"/>
              <a:gd name="connsiteY3-312" fmla="*/ 688532 h 927559"/>
              <a:gd name="connsiteX4-313" fmla="*/ 684888 w 712571"/>
              <a:gd name="connsiteY4-314" fmla="*/ 684889 h 927559"/>
              <a:gd name="connsiteX5-315" fmla="*/ 712571 w 712571"/>
              <a:gd name="connsiteY5-316" fmla="*/ 899617 h 927559"/>
              <a:gd name="connsiteX6-317" fmla="*/ 4907 w 712571"/>
              <a:gd name="connsiteY6-318" fmla="*/ 914189 h 927559"/>
              <a:gd name="connsiteX7-319" fmla="*/ 0 w 712571"/>
              <a:gd name="connsiteY7-320" fmla="*/ 714033 h 927559"/>
              <a:gd name="connsiteX8-321" fmla="*/ 236796 w 712571"/>
              <a:gd name="connsiteY8-322" fmla="*/ 699461 h 927559"/>
              <a:gd name="connsiteX9-323" fmla="*/ 251368 w 712571"/>
              <a:gd name="connsiteY9-324" fmla="*/ 276870 h 927559"/>
              <a:gd name="connsiteX10-325" fmla="*/ 26765 w 712571"/>
              <a:gd name="connsiteY10-326" fmla="*/ 260215 h 927559"/>
              <a:gd name="connsiteX0-327" fmla="*/ 0 w 783487"/>
              <a:gd name="connsiteY0-328" fmla="*/ 238509 h 927559"/>
              <a:gd name="connsiteX1-329" fmla="*/ 240676 w 783487"/>
              <a:gd name="connsiteY1-330" fmla="*/ 1560 h 927559"/>
              <a:gd name="connsiteX2-331" fmla="*/ 566367 w 783487"/>
              <a:gd name="connsiteY2-332" fmla="*/ 0 h 927559"/>
              <a:gd name="connsiteX3-333" fmla="*/ 566367 w 783487"/>
              <a:gd name="connsiteY3-334" fmla="*/ 688532 h 927559"/>
              <a:gd name="connsiteX4-335" fmla="*/ 755804 w 783487"/>
              <a:gd name="connsiteY4-336" fmla="*/ 684889 h 927559"/>
              <a:gd name="connsiteX5-337" fmla="*/ 783487 w 783487"/>
              <a:gd name="connsiteY5-338" fmla="*/ 899617 h 927559"/>
              <a:gd name="connsiteX6-339" fmla="*/ 75823 w 783487"/>
              <a:gd name="connsiteY6-340" fmla="*/ 914189 h 927559"/>
              <a:gd name="connsiteX7-341" fmla="*/ 70916 w 783487"/>
              <a:gd name="connsiteY7-342" fmla="*/ 714033 h 927559"/>
              <a:gd name="connsiteX8-343" fmla="*/ 307712 w 783487"/>
              <a:gd name="connsiteY8-344" fmla="*/ 699461 h 927559"/>
              <a:gd name="connsiteX9-345" fmla="*/ 322284 w 783487"/>
              <a:gd name="connsiteY9-346" fmla="*/ 276870 h 927559"/>
              <a:gd name="connsiteX10-347" fmla="*/ 0 w 783487"/>
              <a:gd name="connsiteY10-348" fmla="*/ 238509 h 927559"/>
              <a:gd name="connsiteX0-349" fmla="*/ 0 w 783487"/>
              <a:gd name="connsiteY0-350" fmla="*/ 238509 h 927559"/>
              <a:gd name="connsiteX1-351" fmla="*/ 240676 w 783487"/>
              <a:gd name="connsiteY1-352" fmla="*/ 1560 h 927559"/>
              <a:gd name="connsiteX2-353" fmla="*/ 566367 w 783487"/>
              <a:gd name="connsiteY2-354" fmla="*/ 0 h 927559"/>
              <a:gd name="connsiteX3-355" fmla="*/ 566367 w 783487"/>
              <a:gd name="connsiteY3-356" fmla="*/ 688532 h 927559"/>
              <a:gd name="connsiteX4-357" fmla="*/ 755804 w 783487"/>
              <a:gd name="connsiteY4-358" fmla="*/ 684889 h 927559"/>
              <a:gd name="connsiteX5-359" fmla="*/ 783487 w 783487"/>
              <a:gd name="connsiteY5-360" fmla="*/ 899617 h 927559"/>
              <a:gd name="connsiteX6-361" fmla="*/ 75823 w 783487"/>
              <a:gd name="connsiteY6-362" fmla="*/ 914189 h 927559"/>
              <a:gd name="connsiteX7-363" fmla="*/ 70916 w 783487"/>
              <a:gd name="connsiteY7-364" fmla="*/ 714033 h 927559"/>
              <a:gd name="connsiteX8-365" fmla="*/ 307712 w 783487"/>
              <a:gd name="connsiteY8-366" fmla="*/ 699461 h 927559"/>
              <a:gd name="connsiteX9-367" fmla="*/ 259877 w 783487"/>
              <a:gd name="connsiteY9-368" fmla="*/ 209036 h 927559"/>
              <a:gd name="connsiteX10-369" fmla="*/ 0 w 783487"/>
              <a:gd name="connsiteY10-370" fmla="*/ 238509 h 927559"/>
              <a:gd name="connsiteX0-371" fmla="*/ 0 w 783487"/>
              <a:gd name="connsiteY0-372" fmla="*/ 238509 h 927559"/>
              <a:gd name="connsiteX1-373" fmla="*/ 240676 w 783487"/>
              <a:gd name="connsiteY1-374" fmla="*/ 1560 h 927559"/>
              <a:gd name="connsiteX2-375" fmla="*/ 566367 w 783487"/>
              <a:gd name="connsiteY2-376" fmla="*/ 0 h 927559"/>
              <a:gd name="connsiteX3-377" fmla="*/ 566367 w 783487"/>
              <a:gd name="connsiteY3-378" fmla="*/ 688532 h 927559"/>
              <a:gd name="connsiteX4-379" fmla="*/ 755804 w 783487"/>
              <a:gd name="connsiteY4-380" fmla="*/ 684889 h 927559"/>
              <a:gd name="connsiteX5-381" fmla="*/ 783487 w 783487"/>
              <a:gd name="connsiteY5-382" fmla="*/ 899617 h 927559"/>
              <a:gd name="connsiteX6-383" fmla="*/ 75823 w 783487"/>
              <a:gd name="connsiteY6-384" fmla="*/ 914189 h 927559"/>
              <a:gd name="connsiteX7-385" fmla="*/ 70916 w 783487"/>
              <a:gd name="connsiteY7-386" fmla="*/ 714033 h 927559"/>
              <a:gd name="connsiteX8-387" fmla="*/ 307712 w 783487"/>
              <a:gd name="connsiteY8-388" fmla="*/ 699461 h 927559"/>
              <a:gd name="connsiteX9-389" fmla="*/ 170336 w 783487"/>
              <a:gd name="connsiteY9-390" fmla="*/ 271443 h 927559"/>
              <a:gd name="connsiteX10-391" fmla="*/ 0 w 783487"/>
              <a:gd name="connsiteY10-392" fmla="*/ 238509 h 927559"/>
              <a:gd name="connsiteX0-393" fmla="*/ 0 w 783487"/>
              <a:gd name="connsiteY0-394" fmla="*/ 239662 h 928712"/>
              <a:gd name="connsiteX1-395" fmla="*/ 151135 w 783487"/>
              <a:gd name="connsiteY1-396" fmla="*/ 0 h 928712"/>
              <a:gd name="connsiteX2-397" fmla="*/ 566367 w 783487"/>
              <a:gd name="connsiteY2-398" fmla="*/ 1153 h 928712"/>
              <a:gd name="connsiteX3-399" fmla="*/ 566367 w 783487"/>
              <a:gd name="connsiteY3-400" fmla="*/ 689685 h 928712"/>
              <a:gd name="connsiteX4-401" fmla="*/ 755804 w 783487"/>
              <a:gd name="connsiteY4-402" fmla="*/ 686042 h 928712"/>
              <a:gd name="connsiteX5-403" fmla="*/ 783487 w 783487"/>
              <a:gd name="connsiteY5-404" fmla="*/ 900770 h 928712"/>
              <a:gd name="connsiteX6-405" fmla="*/ 75823 w 783487"/>
              <a:gd name="connsiteY6-406" fmla="*/ 915342 h 928712"/>
              <a:gd name="connsiteX7-407" fmla="*/ 70916 w 783487"/>
              <a:gd name="connsiteY7-408" fmla="*/ 715186 h 928712"/>
              <a:gd name="connsiteX8-409" fmla="*/ 307712 w 783487"/>
              <a:gd name="connsiteY8-410" fmla="*/ 700614 h 928712"/>
              <a:gd name="connsiteX9-411" fmla="*/ 170336 w 783487"/>
              <a:gd name="connsiteY9-412" fmla="*/ 272596 h 928712"/>
              <a:gd name="connsiteX10-413" fmla="*/ 0 w 783487"/>
              <a:gd name="connsiteY10-414" fmla="*/ 239662 h 928712"/>
              <a:gd name="connsiteX0-415" fmla="*/ 0 w 783487"/>
              <a:gd name="connsiteY0-416" fmla="*/ 239662 h 928712"/>
              <a:gd name="connsiteX1-417" fmla="*/ 151135 w 783487"/>
              <a:gd name="connsiteY1-418" fmla="*/ 0 h 928712"/>
              <a:gd name="connsiteX2-419" fmla="*/ 566367 w 783487"/>
              <a:gd name="connsiteY2-420" fmla="*/ 1153 h 928712"/>
              <a:gd name="connsiteX3-421" fmla="*/ 566367 w 783487"/>
              <a:gd name="connsiteY3-422" fmla="*/ 689685 h 928712"/>
              <a:gd name="connsiteX4-423" fmla="*/ 755804 w 783487"/>
              <a:gd name="connsiteY4-424" fmla="*/ 686042 h 928712"/>
              <a:gd name="connsiteX5-425" fmla="*/ 783487 w 783487"/>
              <a:gd name="connsiteY5-426" fmla="*/ 900770 h 928712"/>
              <a:gd name="connsiteX6-427" fmla="*/ 75823 w 783487"/>
              <a:gd name="connsiteY6-428" fmla="*/ 915342 h 928712"/>
              <a:gd name="connsiteX7-429" fmla="*/ 70916 w 783487"/>
              <a:gd name="connsiteY7-430" fmla="*/ 715186 h 928712"/>
              <a:gd name="connsiteX8-431" fmla="*/ 307712 w 783487"/>
              <a:gd name="connsiteY8-432" fmla="*/ 700614 h 928712"/>
              <a:gd name="connsiteX9-433" fmla="*/ 170336 w 783487"/>
              <a:gd name="connsiteY9-434" fmla="*/ 272596 h 928712"/>
              <a:gd name="connsiteX10-435" fmla="*/ 0 w 783487"/>
              <a:gd name="connsiteY10-436" fmla="*/ 239662 h 928712"/>
              <a:gd name="connsiteX0-437" fmla="*/ 0 w 783487"/>
              <a:gd name="connsiteY0-438" fmla="*/ 239662 h 928712"/>
              <a:gd name="connsiteX1-439" fmla="*/ 151135 w 783487"/>
              <a:gd name="connsiteY1-440" fmla="*/ 0 h 928712"/>
              <a:gd name="connsiteX2-441" fmla="*/ 566367 w 783487"/>
              <a:gd name="connsiteY2-442" fmla="*/ 1153 h 928712"/>
              <a:gd name="connsiteX3-443" fmla="*/ 566367 w 783487"/>
              <a:gd name="connsiteY3-444" fmla="*/ 689685 h 928712"/>
              <a:gd name="connsiteX4-445" fmla="*/ 755804 w 783487"/>
              <a:gd name="connsiteY4-446" fmla="*/ 686042 h 928712"/>
              <a:gd name="connsiteX5-447" fmla="*/ 783487 w 783487"/>
              <a:gd name="connsiteY5-448" fmla="*/ 900770 h 928712"/>
              <a:gd name="connsiteX6-449" fmla="*/ 75823 w 783487"/>
              <a:gd name="connsiteY6-450" fmla="*/ 915342 h 928712"/>
              <a:gd name="connsiteX7-451" fmla="*/ 70916 w 783487"/>
              <a:gd name="connsiteY7-452" fmla="*/ 715186 h 928712"/>
              <a:gd name="connsiteX8-453" fmla="*/ 307712 w 783487"/>
              <a:gd name="connsiteY8-454" fmla="*/ 700614 h 928712"/>
              <a:gd name="connsiteX9-455" fmla="*/ 170336 w 783487"/>
              <a:gd name="connsiteY9-456" fmla="*/ 272596 h 928712"/>
              <a:gd name="connsiteX10-457" fmla="*/ 0 w 783487"/>
              <a:gd name="connsiteY10-458" fmla="*/ 239662 h 928712"/>
              <a:gd name="connsiteX0-459" fmla="*/ 0 w 783487"/>
              <a:gd name="connsiteY0-460" fmla="*/ 239662 h 928712"/>
              <a:gd name="connsiteX1-461" fmla="*/ 151135 w 783487"/>
              <a:gd name="connsiteY1-462" fmla="*/ 0 h 928712"/>
              <a:gd name="connsiteX2-463" fmla="*/ 566367 w 783487"/>
              <a:gd name="connsiteY2-464" fmla="*/ 44566 h 928712"/>
              <a:gd name="connsiteX3-465" fmla="*/ 566367 w 783487"/>
              <a:gd name="connsiteY3-466" fmla="*/ 689685 h 928712"/>
              <a:gd name="connsiteX4-467" fmla="*/ 755804 w 783487"/>
              <a:gd name="connsiteY4-468" fmla="*/ 686042 h 928712"/>
              <a:gd name="connsiteX5-469" fmla="*/ 783487 w 783487"/>
              <a:gd name="connsiteY5-470" fmla="*/ 900770 h 928712"/>
              <a:gd name="connsiteX6-471" fmla="*/ 75823 w 783487"/>
              <a:gd name="connsiteY6-472" fmla="*/ 915342 h 928712"/>
              <a:gd name="connsiteX7-473" fmla="*/ 70916 w 783487"/>
              <a:gd name="connsiteY7-474" fmla="*/ 715186 h 928712"/>
              <a:gd name="connsiteX8-475" fmla="*/ 307712 w 783487"/>
              <a:gd name="connsiteY8-476" fmla="*/ 700614 h 928712"/>
              <a:gd name="connsiteX9-477" fmla="*/ 170336 w 783487"/>
              <a:gd name="connsiteY9-478" fmla="*/ 272596 h 928712"/>
              <a:gd name="connsiteX10-479" fmla="*/ 0 w 783487"/>
              <a:gd name="connsiteY10-480" fmla="*/ 239662 h 928712"/>
              <a:gd name="connsiteX0-481" fmla="*/ 0 w 783487"/>
              <a:gd name="connsiteY0-482" fmla="*/ 263331 h 952381"/>
              <a:gd name="connsiteX1-483" fmla="*/ 151135 w 783487"/>
              <a:gd name="connsiteY1-484" fmla="*/ 23669 h 952381"/>
              <a:gd name="connsiteX2-485" fmla="*/ 566367 w 783487"/>
              <a:gd name="connsiteY2-486" fmla="*/ 68235 h 952381"/>
              <a:gd name="connsiteX3-487" fmla="*/ 566367 w 783487"/>
              <a:gd name="connsiteY3-488" fmla="*/ 713354 h 952381"/>
              <a:gd name="connsiteX4-489" fmla="*/ 755804 w 783487"/>
              <a:gd name="connsiteY4-490" fmla="*/ 709711 h 952381"/>
              <a:gd name="connsiteX5-491" fmla="*/ 783487 w 783487"/>
              <a:gd name="connsiteY5-492" fmla="*/ 924439 h 952381"/>
              <a:gd name="connsiteX6-493" fmla="*/ 75823 w 783487"/>
              <a:gd name="connsiteY6-494" fmla="*/ 939011 h 952381"/>
              <a:gd name="connsiteX7-495" fmla="*/ 70916 w 783487"/>
              <a:gd name="connsiteY7-496" fmla="*/ 738855 h 952381"/>
              <a:gd name="connsiteX8-497" fmla="*/ 307712 w 783487"/>
              <a:gd name="connsiteY8-498" fmla="*/ 724283 h 952381"/>
              <a:gd name="connsiteX9-499" fmla="*/ 170336 w 783487"/>
              <a:gd name="connsiteY9-500" fmla="*/ 296265 h 952381"/>
              <a:gd name="connsiteX10-501" fmla="*/ 0 w 783487"/>
              <a:gd name="connsiteY10-502" fmla="*/ 263331 h 952381"/>
              <a:gd name="connsiteX0-503" fmla="*/ 0 w 783487"/>
              <a:gd name="connsiteY0-504" fmla="*/ 288731 h 977781"/>
              <a:gd name="connsiteX1-505" fmla="*/ 151135 w 783487"/>
              <a:gd name="connsiteY1-506" fmla="*/ 49069 h 977781"/>
              <a:gd name="connsiteX2-507" fmla="*/ 566367 w 783487"/>
              <a:gd name="connsiteY2-508" fmla="*/ 93635 h 977781"/>
              <a:gd name="connsiteX3-509" fmla="*/ 566367 w 783487"/>
              <a:gd name="connsiteY3-510" fmla="*/ 738754 h 977781"/>
              <a:gd name="connsiteX4-511" fmla="*/ 755804 w 783487"/>
              <a:gd name="connsiteY4-512" fmla="*/ 735111 h 977781"/>
              <a:gd name="connsiteX5-513" fmla="*/ 783487 w 783487"/>
              <a:gd name="connsiteY5-514" fmla="*/ 949839 h 977781"/>
              <a:gd name="connsiteX6-515" fmla="*/ 75823 w 783487"/>
              <a:gd name="connsiteY6-516" fmla="*/ 964411 h 977781"/>
              <a:gd name="connsiteX7-517" fmla="*/ 70916 w 783487"/>
              <a:gd name="connsiteY7-518" fmla="*/ 764255 h 977781"/>
              <a:gd name="connsiteX8-519" fmla="*/ 307712 w 783487"/>
              <a:gd name="connsiteY8-520" fmla="*/ 749683 h 977781"/>
              <a:gd name="connsiteX9-521" fmla="*/ 170336 w 783487"/>
              <a:gd name="connsiteY9-522" fmla="*/ 321665 h 977781"/>
              <a:gd name="connsiteX10-523" fmla="*/ 0 w 783487"/>
              <a:gd name="connsiteY10-524" fmla="*/ 288731 h 977781"/>
              <a:gd name="connsiteX0-525" fmla="*/ 0 w 783487"/>
              <a:gd name="connsiteY0-526" fmla="*/ 288731 h 977781"/>
              <a:gd name="connsiteX1-527" fmla="*/ 151135 w 783487"/>
              <a:gd name="connsiteY1-528" fmla="*/ 49069 h 977781"/>
              <a:gd name="connsiteX2-529" fmla="*/ 566367 w 783487"/>
              <a:gd name="connsiteY2-530" fmla="*/ 93635 h 977781"/>
              <a:gd name="connsiteX3-531" fmla="*/ 563933 w 783487"/>
              <a:gd name="connsiteY3-532" fmla="*/ 350495 h 977781"/>
              <a:gd name="connsiteX4-533" fmla="*/ 566367 w 783487"/>
              <a:gd name="connsiteY4-534" fmla="*/ 738754 h 977781"/>
              <a:gd name="connsiteX5-535" fmla="*/ 755804 w 783487"/>
              <a:gd name="connsiteY5-536" fmla="*/ 735111 h 977781"/>
              <a:gd name="connsiteX6-537" fmla="*/ 783487 w 783487"/>
              <a:gd name="connsiteY6-538" fmla="*/ 949839 h 977781"/>
              <a:gd name="connsiteX7-539" fmla="*/ 75823 w 783487"/>
              <a:gd name="connsiteY7-540" fmla="*/ 964411 h 977781"/>
              <a:gd name="connsiteX8-541" fmla="*/ 70916 w 783487"/>
              <a:gd name="connsiteY8-542" fmla="*/ 764255 h 977781"/>
              <a:gd name="connsiteX9-543" fmla="*/ 307712 w 783487"/>
              <a:gd name="connsiteY9-544" fmla="*/ 749683 h 977781"/>
              <a:gd name="connsiteX10-545" fmla="*/ 170336 w 783487"/>
              <a:gd name="connsiteY10-546" fmla="*/ 321665 h 977781"/>
              <a:gd name="connsiteX11" fmla="*/ 0 w 783487"/>
              <a:gd name="connsiteY11" fmla="*/ 288731 h 977781"/>
              <a:gd name="connsiteX0-547" fmla="*/ 0 w 783487"/>
              <a:gd name="connsiteY0-548" fmla="*/ 288731 h 977781"/>
              <a:gd name="connsiteX1-549" fmla="*/ 151135 w 783487"/>
              <a:gd name="connsiteY1-550" fmla="*/ 49069 h 977781"/>
              <a:gd name="connsiteX2-551" fmla="*/ 566367 w 783487"/>
              <a:gd name="connsiteY2-552" fmla="*/ 93635 h 977781"/>
              <a:gd name="connsiteX3-553" fmla="*/ 612773 w 783487"/>
              <a:gd name="connsiteY3-554" fmla="*/ 366775 h 977781"/>
              <a:gd name="connsiteX4-555" fmla="*/ 566367 w 783487"/>
              <a:gd name="connsiteY4-556" fmla="*/ 738754 h 977781"/>
              <a:gd name="connsiteX5-557" fmla="*/ 755804 w 783487"/>
              <a:gd name="connsiteY5-558" fmla="*/ 735111 h 977781"/>
              <a:gd name="connsiteX6-559" fmla="*/ 783487 w 783487"/>
              <a:gd name="connsiteY6-560" fmla="*/ 949839 h 977781"/>
              <a:gd name="connsiteX7-561" fmla="*/ 75823 w 783487"/>
              <a:gd name="connsiteY7-562" fmla="*/ 964411 h 977781"/>
              <a:gd name="connsiteX8-563" fmla="*/ 70916 w 783487"/>
              <a:gd name="connsiteY8-564" fmla="*/ 764255 h 977781"/>
              <a:gd name="connsiteX9-565" fmla="*/ 307712 w 783487"/>
              <a:gd name="connsiteY9-566" fmla="*/ 749683 h 977781"/>
              <a:gd name="connsiteX10-567" fmla="*/ 170336 w 783487"/>
              <a:gd name="connsiteY10-568" fmla="*/ 321665 h 977781"/>
              <a:gd name="connsiteX11-569" fmla="*/ 0 w 783487"/>
              <a:gd name="connsiteY11-570" fmla="*/ 288731 h 977781"/>
              <a:gd name="connsiteX0-571" fmla="*/ 0 w 783487"/>
              <a:gd name="connsiteY0-572" fmla="*/ 288731 h 977781"/>
              <a:gd name="connsiteX1-573" fmla="*/ 151135 w 783487"/>
              <a:gd name="connsiteY1-574" fmla="*/ 49069 h 977781"/>
              <a:gd name="connsiteX2-575" fmla="*/ 566367 w 783487"/>
              <a:gd name="connsiteY2-576" fmla="*/ 93635 h 977781"/>
              <a:gd name="connsiteX3-577" fmla="*/ 612773 w 783487"/>
              <a:gd name="connsiteY3-578" fmla="*/ 366775 h 977781"/>
              <a:gd name="connsiteX4-579" fmla="*/ 495820 w 783487"/>
              <a:gd name="connsiteY4-580" fmla="*/ 554246 h 977781"/>
              <a:gd name="connsiteX5-581" fmla="*/ 755804 w 783487"/>
              <a:gd name="connsiteY5-582" fmla="*/ 735111 h 977781"/>
              <a:gd name="connsiteX6-583" fmla="*/ 783487 w 783487"/>
              <a:gd name="connsiteY6-584" fmla="*/ 949839 h 977781"/>
              <a:gd name="connsiteX7-585" fmla="*/ 75823 w 783487"/>
              <a:gd name="connsiteY7-586" fmla="*/ 964411 h 977781"/>
              <a:gd name="connsiteX8-587" fmla="*/ 70916 w 783487"/>
              <a:gd name="connsiteY8-588" fmla="*/ 764255 h 977781"/>
              <a:gd name="connsiteX9-589" fmla="*/ 307712 w 783487"/>
              <a:gd name="connsiteY9-590" fmla="*/ 749683 h 977781"/>
              <a:gd name="connsiteX10-591" fmla="*/ 170336 w 783487"/>
              <a:gd name="connsiteY10-592" fmla="*/ 321665 h 977781"/>
              <a:gd name="connsiteX11-593" fmla="*/ 0 w 783487"/>
              <a:gd name="connsiteY11-594" fmla="*/ 288731 h 977781"/>
              <a:gd name="connsiteX0-595" fmla="*/ 0 w 783487"/>
              <a:gd name="connsiteY0-596" fmla="*/ 288731 h 977781"/>
              <a:gd name="connsiteX1-597" fmla="*/ 151135 w 783487"/>
              <a:gd name="connsiteY1-598" fmla="*/ 49069 h 977781"/>
              <a:gd name="connsiteX2-599" fmla="*/ 566367 w 783487"/>
              <a:gd name="connsiteY2-600" fmla="*/ 93635 h 977781"/>
              <a:gd name="connsiteX3-601" fmla="*/ 612773 w 783487"/>
              <a:gd name="connsiteY3-602" fmla="*/ 366775 h 977781"/>
              <a:gd name="connsiteX4-603" fmla="*/ 495820 w 783487"/>
              <a:gd name="connsiteY4-604" fmla="*/ 554246 h 977781"/>
              <a:gd name="connsiteX5-605" fmla="*/ 755804 w 783487"/>
              <a:gd name="connsiteY5-606" fmla="*/ 735111 h 977781"/>
              <a:gd name="connsiteX6-607" fmla="*/ 783487 w 783487"/>
              <a:gd name="connsiteY6-608" fmla="*/ 949839 h 977781"/>
              <a:gd name="connsiteX7-609" fmla="*/ 75823 w 783487"/>
              <a:gd name="connsiteY7-610" fmla="*/ 964411 h 977781"/>
              <a:gd name="connsiteX8-611" fmla="*/ 70916 w 783487"/>
              <a:gd name="connsiteY8-612" fmla="*/ 764255 h 977781"/>
              <a:gd name="connsiteX9-613" fmla="*/ 307712 w 783487"/>
              <a:gd name="connsiteY9-614" fmla="*/ 749683 h 977781"/>
              <a:gd name="connsiteX10-615" fmla="*/ 216624 w 783487"/>
              <a:gd name="connsiteY10-616" fmla="*/ 453602 h 977781"/>
              <a:gd name="connsiteX11-617" fmla="*/ 170336 w 783487"/>
              <a:gd name="connsiteY11-618" fmla="*/ 321665 h 977781"/>
              <a:gd name="connsiteX12" fmla="*/ 0 w 783487"/>
              <a:gd name="connsiteY12" fmla="*/ 288731 h 977781"/>
              <a:gd name="connsiteX0-619" fmla="*/ 0 w 783487"/>
              <a:gd name="connsiteY0-620" fmla="*/ 288731 h 977781"/>
              <a:gd name="connsiteX1-621" fmla="*/ 151135 w 783487"/>
              <a:gd name="connsiteY1-622" fmla="*/ 49069 h 977781"/>
              <a:gd name="connsiteX2-623" fmla="*/ 566367 w 783487"/>
              <a:gd name="connsiteY2-624" fmla="*/ 93635 h 977781"/>
              <a:gd name="connsiteX3-625" fmla="*/ 612773 w 783487"/>
              <a:gd name="connsiteY3-626" fmla="*/ 366775 h 977781"/>
              <a:gd name="connsiteX4-627" fmla="*/ 495820 w 783487"/>
              <a:gd name="connsiteY4-628" fmla="*/ 554246 h 977781"/>
              <a:gd name="connsiteX5-629" fmla="*/ 755804 w 783487"/>
              <a:gd name="connsiteY5-630" fmla="*/ 735111 h 977781"/>
              <a:gd name="connsiteX6-631" fmla="*/ 783487 w 783487"/>
              <a:gd name="connsiteY6-632" fmla="*/ 949839 h 977781"/>
              <a:gd name="connsiteX7-633" fmla="*/ 75823 w 783487"/>
              <a:gd name="connsiteY7-634" fmla="*/ 964411 h 977781"/>
              <a:gd name="connsiteX8-635" fmla="*/ 70916 w 783487"/>
              <a:gd name="connsiteY8-636" fmla="*/ 764255 h 977781"/>
              <a:gd name="connsiteX9-637" fmla="*/ 307712 w 783487"/>
              <a:gd name="connsiteY9-638" fmla="*/ 749683 h 977781"/>
              <a:gd name="connsiteX10-639" fmla="*/ 439119 w 783487"/>
              <a:gd name="connsiteY10-640" fmla="*/ 244674 h 977781"/>
              <a:gd name="connsiteX11-641" fmla="*/ 170336 w 783487"/>
              <a:gd name="connsiteY11-642" fmla="*/ 321665 h 977781"/>
              <a:gd name="connsiteX12-643" fmla="*/ 0 w 783487"/>
              <a:gd name="connsiteY12-644" fmla="*/ 288731 h 977781"/>
              <a:gd name="connsiteX0-645" fmla="*/ 0 w 783487"/>
              <a:gd name="connsiteY0-646" fmla="*/ 288731 h 977781"/>
              <a:gd name="connsiteX1-647" fmla="*/ 151135 w 783487"/>
              <a:gd name="connsiteY1-648" fmla="*/ 49069 h 977781"/>
              <a:gd name="connsiteX2-649" fmla="*/ 566367 w 783487"/>
              <a:gd name="connsiteY2-650" fmla="*/ 93635 h 977781"/>
              <a:gd name="connsiteX3-651" fmla="*/ 612773 w 783487"/>
              <a:gd name="connsiteY3-652" fmla="*/ 366775 h 977781"/>
              <a:gd name="connsiteX4-653" fmla="*/ 495820 w 783487"/>
              <a:gd name="connsiteY4-654" fmla="*/ 554246 h 977781"/>
              <a:gd name="connsiteX5-655" fmla="*/ 755804 w 783487"/>
              <a:gd name="connsiteY5-656" fmla="*/ 735111 h 977781"/>
              <a:gd name="connsiteX6-657" fmla="*/ 783487 w 783487"/>
              <a:gd name="connsiteY6-658" fmla="*/ 949839 h 977781"/>
              <a:gd name="connsiteX7-659" fmla="*/ 75823 w 783487"/>
              <a:gd name="connsiteY7-660" fmla="*/ 964411 h 977781"/>
              <a:gd name="connsiteX8-661" fmla="*/ 70916 w 783487"/>
              <a:gd name="connsiteY8-662" fmla="*/ 764255 h 977781"/>
              <a:gd name="connsiteX9-663" fmla="*/ 307712 w 783487"/>
              <a:gd name="connsiteY9-664" fmla="*/ 749683 h 977781"/>
              <a:gd name="connsiteX10-665" fmla="*/ 341438 w 783487"/>
              <a:gd name="connsiteY10-666" fmla="*/ 231107 h 977781"/>
              <a:gd name="connsiteX11-667" fmla="*/ 170336 w 783487"/>
              <a:gd name="connsiteY11-668" fmla="*/ 321665 h 977781"/>
              <a:gd name="connsiteX12-669" fmla="*/ 0 w 783487"/>
              <a:gd name="connsiteY12-670" fmla="*/ 288731 h 977781"/>
              <a:gd name="connsiteX0-671" fmla="*/ 0 w 783487"/>
              <a:gd name="connsiteY0-672" fmla="*/ 288731 h 977781"/>
              <a:gd name="connsiteX1-673" fmla="*/ 151135 w 783487"/>
              <a:gd name="connsiteY1-674" fmla="*/ 49069 h 977781"/>
              <a:gd name="connsiteX2-675" fmla="*/ 566367 w 783487"/>
              <a:gd name="connsiteY2-676" fmla="*/ 93635 h 977781"/>
              <a:gd name="connsiteX3-677" fmla="*/ 612773 w 783487"/>
              <a:gd name="connsiteY3-678" fmla="*/ 366775 h 977781"/>
              <a:gd name="connsiteX4-679" fmla="*/ 495820 w 783487"/>
              <a:gd name="connsiteY4-680" fmla="*/ 554246 h 977781"/>
              <a:gd name="connsiteX5-681" fmla="*/ 755804 w 783487"/>
              <a:gd name="connsiteY5-682" fmla="*/ 735111 h 977781"/>
              <a:gd name="connsiteX6-683" fmla="*/ 783487 w 783487"/>
              <a:gd name="connsiteY6-684" fmla="*/ 949839 h 977781"/>
              <a:gd name="connsiteX7-685" fmla="*/ 75823 w 783487"/>
              <a:gd name="connsiteY7-686" fmla="*/ 964411 h 977781"/>
              <a:gd name="connsiteX8-687" fmla="*/ 70916 w 783487"/>
              <a:gd name="connsiteY8-688" fmla="*/ 764255 h 977781"/>
              <a:gd name="connsiteX9-689" fmla="*/ 307712 w 783487"/>
              <a:gd name="connsiteY9-690" fmla="*/ 749683 h 977781"/>
              <a:gd name="connsiteX10-691" fmla="*/ 341438 w 783487"/>
              <a:gd name="connsiteY10-692" fmla="*/ 231107 h 977781"/>
              <a:gd name="connsiteX11-693" fmla="*/ 249184 w 783487"/>
              <a:gd name="connsiteY11-694" fmla="*/ 179554 h 977781"/>
              <a:gd name="connsiteX12-695" fmla="*/ 170336 w 783487"/>
              <a:gd name="connsiteY12-696" fmla="*/ 321665 h 977781"/>
              <a:gd name="connsiteX13" fmla="*/ 0 w 783487"/>
              <a:gd name="connsiteY13" fmla="*/ 288731 h 977781"/>
              <a:gd name="connsiteX0-697" fmla="*/ 0 w 783487"/>
              <a:gd name="connsiteY0-698" fmla="*/ 288731 h 977781"/>
              <a:gd name="connsiteX1-699" fmla="*/ 151135 w 783487"/>
              <a:gd name="connsiteY1-700" fmla="*/ 49069 h 977781"/>
              <a:gd name="connsiteX2-701" fmla="*/ 566367 w 783487"/>
              <a:gd name="connsiteY2-702" fmla="*/ 93635 h 977781"/>
              <a:gd name="connsiteX3-703" fmla="*/ 612773 w 783487"/>
              <a:gd name="connsiteY3-704" fmla="*/ 366775 h 977781"/>
              <a:gd name="connsiteX4-705" fmla="*/ 495820 w 783487"/>
              <a:gd name="connsiteY4-706" fmla="*/ 554246 h 977781"/>
              <a:gd name="connsiteX5-707" fmla="*/ 755804 w 783487"/>
              <a:gd name="connsiteY5-708" fmla="*/ 735111 h 977781"/>
              <a:gd name="connsiteX6-709" fmla="*/ 783487 w 783487"/>
              <a:gd name="connsiteY6-710" fmla="*/ 949839 h 977781"/>
              <a:gd name="connsiteX7-711" fmla="*/ 75823 w 783487"/>
              <a:gd name="connsiteY7-712" fmla="*/ 964411 h 977781"/>
              <a:gd name="connsiteX8-713" fmla="*/ 70916 w 783487"/>
              <a:gd name="connsiteY8-714" fmla="*/ 764255 h 977781"/>
              <a:gd name="connsiteX9-715" fmla="*/ 307712 w 783487"/>
              <a:gd name="connsiteY9-716" fmla="*/ 749683 h 977781"/>
              <a:gd name="connsiteX10-717" fmla="*/ 341438 w 783487"/>
              <a:gd name="connsiteY10-718" fmla="*/ 231107 h 977781"/>
              <a:gd name="connsiteX11-719" fmla="*/ 292598 w 783487"/>
              <a:gd name="connsiteY11-720" fmla="*/ 212114 h 977781"/>
              <a:gd name="connsiteX12-721" fmla="*/ 170336 w 783487"/>
              <a:gd name="connsiteY12-722" fmla="*/ 321665 h 977781"/>
              <a:gd name="connsiteX13-723" fmla="*/ 0 w 783487"/>
              <a:gd name="connsiteY13-724" fmla="*/ 288731 h 977781"/>
              <a:gd name="connsiteX0-725" fmla="*/ 0 w 783487"/>
              <a:gd name="connsiteY0-726" fmla="*/ 288731 h 977781"/>
              <a:gd name="connsiteX1-727" fmla="*/ 151135 w 783487"/>
              <a:gd name="connsiteY1-728" fmla="*/ 49069 h 977781"/>
              <a:gd name="connsiteX2-729" fmla="*/ 566367 w 783487"/>
              <a:gd name="connsiteY2-730" fmla="*/ 93635 h 977781"/>
              <a:gd name="connsiteX3-731" fmla="*/ 612773 w 783487"/>
              <a:gd name="connsiteY3-732" fmla="*/ 366775 h 977781"/>
              <a:gd name="connsiteX4-733" fmla="*/ 495820 w 783487"/>
              <a:gd name="connsiteY4-734" fmla="*/ 554246 h 977781"/>
              <a:gd name="connsiteX5-735" fmla="*/ 755804 w 783487"/>
              <a:gd name="connsiteY5-736" fmla="*/ 735111 h 977781"/>
              <a:gd name="connsiteX6-737" fmla="*/ 783487 w 783487"/>
              <a:gd name="connsiteY6-738" fmla="*/ 949839 h 977781"/>
              <a:gd name="connsiteX7-739" fmla="*/ 75823 w 783487"/>
              <a:gd name="connsiteY7-740" fmla="*/ 964411 h 977781"/>
              <a:gd name="connsiteX8-741" fmla="*/ 70916 w 783487"/>
              <a:gd name="connsiteY8-742" fmla="*/ 764255 h 977781"/>
              <a:gd name="connsiteX9-743" fmla="*/ 307712 w 783487"/>
              <a:gd name="connsiteY9-744" fmla="*/ 749683 h 977781"/>
              <a:gd name="connsiteX10-745" fmla="*/ 422838 w 783487"/>
              <a:gd name="connsiteY10-746" fmla="*/ 326074 h 977781"/>
              <a:gd name="connsiteX11-747" fmla="*/ 292598 w 783487"/>
              <a:gd name="connsiteY11-748" fmla="*/ 212114 h 977781"/>
              <a:gd name="connsiteX12-749" fmla="*/ 170336 w 783487"/>
              <a:gd name="connsiteY12-750" fmla="*/ 321665 h 977781"/>
              <a:gd name="connsiteX13-751" fmla="*/ 0 w 783487"/>
              <a:gd name="connsiteY13-752" fmla="*/ 288731 h 977781"/>
              <a:gd name="connsiteX0-753" fmla="*/ 0 w 783487"/>
              <a:gd name="connsiteY0-754" fmla="*/ 288731 h 977781"/>
              <a:gd name="connsiteX1-755" fmla="*/ 151135 w 783487"/>
              <a:gd name="connsiteY1-756" fmla="*/ 49069 h 977781"/>
              <a:gd name="connsiteX2-757" fmla="*/ 566367 w 783487"/>
              <a:gd name="connsiteY2-758" fmla="*/ 93635 h 977781"/>
              <a:gd name="connsiteX3-759" fmla="*/ 612773 w 783487"/>
              <a:gd name="connsiteY3-760" fmla="*/ 366775 h 977781"/>
              <a:gd name="connsiteX4-761" fmla="*/ 495820 w 783487"/>
              <a:gd name="connsiteY4-762" fmla="*/ 554246 h 977781"/>
              <a:gd name="connsiteX5-763" fmla="*/ 755804 w 783487"/>
              <a:gd name="connsiteY5-764" fmla="*/ 735111 h 977781"/>
              <a:gd name="connsiteX6-765" fmla="*/ 783487 w 783487"/>
              <a:gd name="connsiteY6-766" fmla="*/ 949839 h 977781"/>
              <a:gd name="connsiteX7-767" fmla="*/ 75823 w 783487"/>
              <a:gd name="connsiteY7-768" fmla="*/ 964411 h 977781"/>
              <a:gd name="connsiteX8-769" fmla="*/ 70916 w 783487"/>
              <a:gd name="connsiteY8-770" fmla="*/ 764255 h 977781"/>
              <a:gd name="connsiteX9-771" fmla="*/ 307712 w 783487"/>
              <a:gd name="connsiteY9-772" fmla="*/ 749683 h 977781"/>
              <a:gd name="connsiteX10-773" fmla="*/ 422838 w 783487"/>
              <a:gd name="connsiteY10-774" fmla="*/ 326074 h 977781"/>
              <a:gd name="connsiteX11-775" fmla="*/ 330585 w 783487"/>
              <a:gd name="connsiteY11-776" fmla="*/ 187694 h 977781"/>
              <a:gd name="connsiteX12-777" fmla="*/ 170336 w 783487"/>
              <a:gd name="connsiteY12-778" fmla="*/ 321665 h 977781"/>
              <a:gd name="connsiteX13-779" fmla="*/ 0 w 783487"/>
              <a:gd name="connsiteY13-780" fmla="*/ 288731 h 977781"/>
              <a:gd name="connsiteX0-781" fmla="*/ 0 w 783487"/>
              <a:gd name="connsiteY0-782" fmla="*/ 288731 h 977781"/>
              <a:gd name="connsiteX1-783" fmla="*/ 151135 w 783487"/>
              <a:gd name="connsiteY1-784" fmla="*/ 49069 h 977781"/>
              <a:gd name="connsiteX2-785" fmla="*/ 566367 w 783487"/>
              <a:gd name="connsiteY2-786" fmla="*/ 93635 h 977781"/>
              <a:gd name="connsiteX3-787" fmla="*/ 612773 w 783487"/>
              <a:gd name="connsiteY3-788" fmla="*/ 366775 h 977781"/>
              <a:gd name="connsiteX4-789" fmla="*/ 495820 w 783487"/>
              <a:gd name="connsiteY4-790" fmla="*/ 554246 h 977781"/>
              <a:gd name="connsiteX5-791" fmla="*/ 755804 w 783487"/>
              <a:gd name="connsiteY5-792" fmla="*/ 735111 h 977781"/>
              <a:gd name="connsiteX6-793" fmla="*/ 783487 w 783487"/>
              <a:gd name="connsiteY6-794" fmla="*/ 949839 h 977781"/>
              <a:gd name="connsiteX7-795" fmla="*/ 75823 w 783487"/>
              <a:gd name="connsiteY7-796" fmla="*/ 964411 h 977781"/>
              <a:gd name="connsiteX8-797" fmla="*/ 70916 w 783487"/>
              <a:gd name="connsiteY8-798" fmla="*/ 764255 h 977781"/>
              <a:gd name="connsiteX9-799" fmla="*/ 307712 w 783487"/>
              <a:gd name="connsiteY9-800" fmla="*/ 749683 h 977781"/>
              <a:gd name="connsiteX10-801" fmla="*/ 422838 w 783487"/>
              <a:gd name="connsiteY10-802" fmla="*/ 326074 h 977781"/>
              <a:gd name="connsiteX11-803" fmla="*/ 325158 w 783487"/>
              <a:gd name="connsiteY11-804" fmla="*/ 195834 h 977781"/>
              <a:gd name="connsiteX12-805" fmla="*/ 170336 w 783487"/>
              <a:gd name="connsiteY12-806" fmla="*/ 321665 h 977781"/>
              <a:gd name="connsiteX13-807" fmla="*/ 0 w 783487"/>
              <a:gd name="connsiteY13-808" fmla="*/ 288731 h 977781"/>
              <a:gd name="connsiteX0-809" fmla="*/ 0 w 783487"/>
              <a:gd name="connsiteY0-810" fmla="*/ 288731 h 977781"/>
              <a:gd name="connsiteX1-811" fmla="*/ 151135 w 783487"/>
              <a:gd name="connsiteY1-812" fmla="*/ 49069 h 977781"/>
              <a:gd name="connsiteX2-813" fmla="*/ 566367 w 783487"/>
              <a:gd name="connsiteY2-814" fmla="*/ 93635 h 977781"/>
              <a:gd name="connsiteX3-815" fmla="*/ 612773 w 783487"/>
              <a:gd name="connsiteY3-816" fmla="*/ 366775 h 977781"/>
              <a:gd name="connsiteX4-817" fmla="*/ 495820 w 783487"/>
              <a:gd name="connsiteY4-818" fmla="*/ 554246 h 977781"/>
              <a:gd name="connsiteX5-819" fmla="*/ 755804 w 783487"/>
              <a:gd name="connsiteY5-820" fmla="*/ 735111 h 977781"/>
              <a:gd name="connsiteX6-821" fmla="*/ 783487 w 783487"/>
              <a:gd name="connsiteY6-822" fmla="*/ 949839 h 977781"/>
              <a:gd name="connsiteX7-823" fmla="*/ 75823 w 783487"/>
              <a:gd name="connsiteY7-824" fmla="*/ 964411 h 977781"/>
              <a:gd name="connsiteX8-825" fmla="*/ 70916 w 783487"/>
              <a:gd name="connsiteY8-826" fmla="*/ 764255 h 977781"/>
              <a:gd name="connsiteX9-827" fmla="*/ 307712 w 783487"/>
              <a:gd name="connsiteY9-828" fmla="*/ 749683 h 977781"/>
              <a:gd name="connsiteX10-829" fmla="*/ 422838 w 783487"/>
              <a:gd name="connsiteY10-830" fmla="*/ 326074 h 977781"/>
              <a:gd name="connsiteX11-831" fmla="*/ 325158 w 783487"/>
              <a:gd name="connsiteY11-832" fmla="*/ 195834 h 977781"/>
              <a:gd name="connsiteX12-833" fmla="*/ 170336 w 783487"/>
              <a:gd name="connsiteY12-834" fmla="*/ 321665 h 977781"/>
              <a:gd name="connsiteX13-835" fmla="*/ 0 w 783487"/>
              <a:gd name="connsiteY13-836" fmla="*/ 288731 h 977781"/>
              <a:gd name="connsiteX0-837" fmla="*/ 0 w 783487"/>
              <a:gd name="connsiteY0-838" fmla="*/ 288731 h 977781"/>
              <a:gd name="connsiteX1-839" fmla="*/ 151135 w 783487"/>
              <a:gd name="connsiteY1-840" fmla="*/ 49069 h 977781"/>
              <a:gd name="connsiteX2-841" fmla="*/ 566367 w 783487"/>
              <a:gd name="connsiteY2-842" fmla="*/ 93635 h 977781"/>
              <a:gd name="connsiteX3-843" fmla="*/ 612773 w 783487"/>
              <a:gd name="connsiteY3-844" fmla="*/ 366775 h 977781"/>
              <a:gd name="connsiteX4-845" fmla="*/ 495820 w 783487"/>
              <a:gd name="connsiteY4-846" fmla="*/ 554246 h 977781"/>
              <a:gd name="connsiteX5-847" fmla="*/ 755804 w 783487"/>
              <a:gd name="connsiteY5-848" fmla="*/ 735111 h 977781"/>
              <a:gd name="connsiteX6-849" fmla="*/ 783487 w 783487"/>
              <a:gd name="connsiteY6-850" fmla="*/ 949839 h 977781"/>
              <a:gd name="connsiteX7-851" fmla="*/ 75823 w 783487"/>
              <a:gd name="connsiteY7-852" fmla="*/ 964411 h 977781"/>
              <a:gd name="connsiteX8-853" fmla="*/ 70916 w 783487"/>
              <a:gd name="connsiteY8-854" fmla="*/ 764255 h 977781"/>
              <a:gd name="connsiteX9-855" fmla="*/ 307712 w 783487"/>
              <a:gd name="connsiteY9-856" fmla="*/ 749683 h 977781"/>
              <a:gd name="connsiteX10-857" fmla="*/ 373997 w 783487"/>
              <a:gd name="connsiteY10-858" fmla="*/ 320648 h 977781"/>
              <a:gd name="connsiteX11-859" fmla="*/ 325158 w 783487"/>
              <a:gd name="connsiteY11-860" fmla="*/ 195834 h 977781"/>
              <a:gd name="connsiteX12-861" fmla="*/ 170336 w 783487"/>
              <a:gd name="connsiteY12-862" fmla="*/ 321665 h 977781"/>
              <a:gd name="connsiteX13-863" fmla="*/ 0 w 783487"/>
              <a:gd name="connsiteY13-864" fmla="*/ 288731 h 977781"/>
              <a:gd name="connsiteX0-865" fmla="*/ 0 w 783487"/>
              <a:gd name="connsiteY0-866" fmla="*/ 288731 h 977781"/>
              <a:gd name="connsiteX1-867" fmla="*/ 151135 w 783487"/>
              <a:gd name="connsiteY1-868" fmla="*/ 49069 h 977781"/>
              <a:gd name="connsiteX2-869" fmla="*/ 566367 w 783487"/>
              <a:gd name="connsiteY2-870" fmla="*/ 93635 h 977781"/>
              <a:gd name="connsiteX3-871" fmla="*/ 612773 w 783487"/>
              <a:gd name="connsiteY3-872" fmla="*/ 366775 h 977781"/>
              <a:gd name="connsiteX4-873" fmla="*/ 495820 w 783487"/>
              <a:gd name="connsiteY4-874" fmla="*/ 554246 h 977781"/>
              <a:gd name="connsiteX5-875" fmla="*/ 755804 w 783487"/>
              <a:gd name="connsiteY5-876" fmla="*/ 735111 h 977781"/>
              <a:gd name="connsiteX6-877" fmla="*/ 783487 w 783487"/>
              <a:gd name="connsiteY6-878" fmla="*/ 949839 h 977781"/>
              <a:gd name="connsiteX7-879" fmla="*/ 75823 w 783487"/>
              <a:gd name="connsiteY7-880" fmla="*/ 964411 h 977781"/>
              <a:gd name="connsiteX8-881" fmla="*/ 70916 w 783487"/>
              <a:gd name="connsiteY8-882" fmla="*/ 764255 h 977781"/>
              <a:gd name="connsiteX9-883" fmla="*/ 307712 w 783487"/>
              <a:gd name="connsiteY9-884" fmla="*/ 749683 h 977781"/>
              <a:gd name="connsiteX10-885" fmla="*/ 373997 w 783487"/>
              <a:gd name="connsiteY10-886" fmla="*/ 320648 h 977781"/>
              <a:gd name="connsiteX11-887" fmla="*/ 325158 w 783487"/>
              <a:gd name="connsiteY11-888" fmla="*/ 195834 h 977781"/>
              <a:gd name="connsiteX12-889" fmla="*/ 170336 w 783487"/>
              <a:gd name="connsiteY12-890" fmla="*/ 321665 h 977781"/>
              <a:gd name="connsiteX13-891" fmla="*/ 0 w 783487"/>
              <a:gd name="connsiteY13-892" fmla="*/ 288731 h 977781"/>
              <a:gd name="connsiteX0-893" fmla="*/ 0 w 783487"/>
              <a:gd name="connsiteY0-894" fmla="*/ 288731 h 977781"/>
              <a:gd name="connsiteX1-895" fmla="*/ 151135 w 783487"/>
              <a:gd name="connsiteY1-896" fmla="*/ 49069 h 977781"/>
              <a:gd name="connsiteX2-897" fmla="*/ 566367 w 783487"/>
              <a:gd name="connsiteY2-898" fmla="*/ 93635 h 977781"/>
              <a:gd name="connsiteX3-899" fmla="*/ 612773 w 783487"/>
              <a:gd name="connsiteY3-900" fmla="*/ 366775 h 977781"/>
              <a:gd name="connsiteX4-901" fmla="*/ 495820 w 783487"/>
              <a:gd name="connsiteY4-902" fmla="*/ 554246 h 977781"/>
              <a:gd name="connsiteX5-903" fmla="*/ 755804 w 783487"/>
              <a:gd name="connsiteY5-904" fmla="*/ 735111 h 977781"/>
              <a:gd name="connsiteX6-905" fmla="*/ 783487 w 783487"/>
              <a:gd name="connsiteY6-906" fmla="*/ 949839 h 977781"/>
              <a:gd name="connsiteX7-907" fmla="*/ 75823 w 783487"/>
              <a:gd name="connsiteY7-908" fmla="*/ 964411 h 977781"/>
              <a:gd name="connsiteX8-909" fmla="*/ 70916 w 783487"/>
              <a:gd name="connsiteY8-910" fmla="*/ 764255 h 977781"/>
              <a:gd name="connsiteX9-911" fmla="*/ 307712 w 783487"/>
              <a:gd name="connsiteY9-912" fmla="*/ 749683 h 977781"/>
              <a:gd name="connsiteX10-913" fmla="*/ 373997 w 783487"/>
              <a:gd name="connsiteY10-914" fmla="*/ 320648 h 977781"/>
              <a:gd name="connsiteX11-915" fmla="*/ 325158 w 783487"/>
              <a:gd name="connsiteY11-916" fmla="*/ 195834 h 977781"/>
              <a:gd name="connsiteX12-917" fmla="*/ 170336 w 783487"/>
              <a:gd name="connsiteY12-918" fmla="*/ 321665 h 977781"/>
              <a:gd name="connsiteX13-919" fmla="*/ 0 w 783487"/>
              <a:gd name="connsiteY13-920" fmla="*/ 288731 h 977781"/>
              <a:gd name="connsiteX0-921" fmla="*/ 0 w 783487"/>
              <a:gd name="connsiteY0-922" fmla="*/ 288731 h 977781"/>
              <a:gd name="connsiteX1-923" fmla="*/ 151135 w 783487"/>
              <a:gd name="connsiteY1-924" fmla="*/ 49069 h 977781"/>
              <a:gd name="connsiteX2-925" fmla="*/ 566367 w 783487"/>
              <a:gd name="connsiteY2-926" fmla="*/ 93635 h 977781"/>
              <a:gd name="connsiteX3-927" fmla="*/ 612773 w 783487"/>
              <a:gd name="connsiteY3-928" fmla="*/ 366775 h 977781"/>
              <a:gd name="connsiteX4-929" fmla="*/ 495820 w 783487"/>
              <a:gd name="connsiteY4-930" fmla="*/ 554246 h 977781"/>
              <a:gd name="connsiteX5-931" fmla="*/ 755804 w 783487"/>
              <a:gd name="connsiteY5-932" fmla="*/ 735111 h 977781"/>
              <a:gd name="connsiteX6-933" fmla="*/ 783487 w 783487"/>
              <a:gd name="connsiteY6-934" fmla="*/ 949839 h 977781"/>
              <a:gd name="connsiteX7-935" fmla="*/ 75823 w 783487"/>
              <a:gd name="connsiteY7-936" fmla="*/ 964411 h 977781"/>
              <a:gd name="connsiteX8-937" fmla="*/ 70916 w 783487"/>
              <a:gd name="connsiteY8-938" fmla="*/ 764255 h 977781"/>
              <a:gd name="connsiteX9-939" fmla="*/ 207318 w 783487"/>
              <a:gd name="connsiteY9-940" fmla="*/ 459355 h 977781"/>
              <a:gd name="connsiteX10-941" fmla="*/ 373997 w 783487"/>
              <a:gd name="connsiteY10-942" fmla="*/ 320648 h 977781"/>
              <a:gd name="connsiteX11-943" fmla="*/ 325158 w 783487"/>
              <a:gd name="connsiteY11-944" fmla="*/ 195834 h 977781"/>
              <a:gd name="connsiteX12-945" fmla="*/ 170336 w 783487"/>
              <a:gd name="connsiteY12-946" fmla="*/ 321665 h 977781"/>
              <a:gd name="connsiteX13-947" fmla="*/ 0 w 783487"/>
              <a:gd name="connsiteY13-948" fmla="*/ 288731 h 977781"/>
              <a:gd name="connsiteX0-949" fmla="*/ 0 w 783487"/>
              <a:gd name="connsiteY0-950" fmla="*/ 288731 h 977781"/>
              <a:gd name="connsiteX1-951" fmla="*/ 151135 w 783487"/>
              <a:gd name="connsiteY1-952" fmla="*/ 49069 h 977781"/>
              <a:gd name="connsiteX2-953" fmla="*/ 566367 w 783487"/>
              <a:gd name="connsiteY2-954" fmla="*/ 93635 h 977781"/>
              <a:gd name="connsiteX3-955" fmla="*/ 612773 w 783487"/>
              <a:gd name="connsiteY3-956" fmla="*/ 366775 h 977781"/>
              <a:gd name="connsiteX4-957" fmla="*/ 495820 w 783487"/>
              <a:gd name="connsiteY4-958" fmla="*/ 554246 h 977781"/>
              <a:gd name="connsiteX5-959" fmla="*/ 755804 w 783487"/>
              <a:gd name="connsiteY5-960" fmla="*/ 735111 h 977781"/>
              <a:gd name="connsiteX6-961" fmla="*/ 783487 w 783487"/>
              <a:gd name="connsiteY6-962" fmla="*/ 949839 h 977781"/>
              <a:gd name="connsiteX7-963" fmla="*/ 75823 w 783487"/>
              <a:gd name="connsiteY7-964" fmla="*/ 964411 h 977781"/>
              <a:gd name="connsiteX8-965" fmla="*/ 70916 w 783487"/>
              <a:gd name="connsiteY8-966" fmla="*/ 764255 h 977781"/>
              <a:gd name="connsiteX9-967" fmla="*/ 207318 w 783487"/>
              <a:gd name="connsiteY9-968" fmla="*/ 459355 h 977781"/>
              <a:gd name="connsiteX10-969" fmla="*/ 373997 w 783487"/>
              <a:gd name="connsiteY10-970" fmla="*/ 320648 h 977781"/>
              <a:gd name="connsiteX11-971" fmla="*/ 325158 w 783487"/>
              <a:gd name="connsiteY11-972" fmla="*/ 195834 h 977781"/>
              <a:gd name="connsiteX12-973" fmla="*/ 170336 w 783487"/>
              <a:gd name="connsiteY12-974" fmla="*/ 321665 h 977781"/>
              <a:gd name="connsiteX13-975" fmla="*/ 0 w 783487"/>
              <a:gd name="connsiteY13-976" fmla="*/ 288731 h 977781"/>
              <a:gd name="connsiteX0-977" fmla="*/ 0 w 783487"/>
              <a:gd name="connsiteY0-978" fmla="*/ 288731 h 977781"/>
              <a:gd name="connsiteX1-979" fmla="*/ 151135 w 783487"/>
              <a:gd name="connsiteY1-980" fmla="*/ 49069 h 977781"/>
              <a:gd name="connsiteX2-981" fmla="*/ 566367 w 783487"/>
              <a:gd name="connsiteY2-982" fmla="*/ 93635 h 977781"/>
              <a:gd name="connsiteX3-983" fmla="*/ 612773 w 783487"/>
              <a:gd name="connsiteY3-984" fmla="*/ 366775 h 977781"/>
              <a:gd name="connsiteX4-985" fmla="*/ 495820 w 783487"/>
              <a:gd name="connsiteY4-986" fmla="*/ 554246 h 977781"/>
              <a:gd name="connsiteX5-987" fmla="*/ 755804 w 783487"/>
              <a:gd name="connsiteY5-988" fmla="*/ 735111 h 977781"/>
              <a:gd name="connsiteX6-989" fmla="*/ 783487 w 783487"/>
              <a:gd name="connsiteY6-990" fmla="*/ 949839 h 977781"/>
              <a:gd name="connsiteX7-991" fmla="*/ 75823 w 783487"/>
              <a:gd name="connsiteY7-992" fmla="*/ 964411 h 977781"/>
              <a:gd name="connsiteX8-993" fmla="*/ 70916 w 783487"/>
              <a:gd name="connsiteY8-994" fmla="*/ 764255 h 977781"/>
              <a:gd name="connsiteX9-995" fmla="*/ 188325 w 783487"/>
              <a:gd name="connsiteY9-996" fmla="*/ 451215 h 977781"/>
              <a:gd name="connsiteX10-997" fmla="*/ 373997 w 783487"/>
              <a:gd name="connsiteY10-998" fmla="*/ 320648 h 977781"/>
              <a:gd name="connsiteX11-999" fmla="*/ 325158 w 783487"/>
              <a:gd name="connsiteY11-1000" fmla="*/ 195834 h 977781"/>
              <a:gd name="connsiteX12-1001" fmla="*/ 170336 w 783487"/>
              <a:gd name="connsiteY12-1002" fmla="*/ 321665 h 977781"/>
              <a:gd name="connsiteX13-1003" fmla="*/ 0 w 783487"/>
              <a:gd name="connsiteY13-1004" fmla="*/ 288731 h 977781"/>
              <a:gd name="connsiteX0-1005" fmla="*/ 0 w 783487"/>
              <a:gd name="connsiteY0-1006" fmla="*/ 288731 h 977781"/>
              <a:gd name="connsiteX1-1007" fmla="*/ 151135 w 783487"/>
              <a:gd name="connsiteY1-1008" fmla="*/ 49069 h 977781"/>
              <a:gd name="connsiteX2-1009" fmla="*/ 566367 w 783487"/>
              <a:gd name="connsiteY2-1010" fmla="*/ 93635 h 977781"/>
              <a:gd name="connsiteX3-1011" fmla="*/ 612773 w 783487"/>
              <a:gd name="connsiteY3-1012" fmla="*/ 366775 h 977781"/>
              <a:gd name="connsiteX4-1013" fmla="*/ 495820 w 783487"/>
              <a:gd name="connsiteY4-1014" fmla="*/ 554246 h 977781"/>
              <a:gd name="connsiteX5-1015" fmla="*/ 755804 w 783487"/>
              <a:gd name="connsiteY5-1016" fmla="*/ 735111 h 977781"/>
              <a:gd name="connsiteX6-1017" fmla="*/ 783487 w 783487"/>
              <a:gd name="connsiteY6-1018" fmla="*/ 949839 h 977781"/>
              <a:gd name="connsiteX7-1019" fmla="*/ 75823 w 783487"/>
              <a:gd name="connsiteY7-1020" fmla="*/ 964411 h 977781"/>
              <a:gd name="connsiteX8-1021" fmla="*/ 317831 w 783487"/>
              <a:gd name="connsiteY8-1022" fmla="*/ 555327 h 977781"/>
              <a:gd name="connsiteX9-1023" fmla="*/ 188325 w 783487"/>
              <a:gd name="connsiteY9-1024" fmla="*/ 451215 h 977781"/>
              <a:gd name="connsiteX10-1025" fmla="*/ 373997 w 783487"/>
              <a:gd name="connsiteY10-1026" fmla="*/ 320648 h 977781"/>
              <a:gd name="connsiteX11-1027" fmla="*/ 325158 w 783487"/>
              <a:gd name="connsiteY11-1028" fmla="*/ 195834 h 977781"/>
              <a:gd name="connsiteX12-1029" fmla="*/ 170336 w 783487"/>
              <a:gd name="connsiteY12-1030" fmla="*/ 321665 h 977781"/>
              <a:gd name="connsiteX13-1031" fmla="*/ 0 w 783487"/>
              <a:gd name="connsiteY13-1032" fmla="*/ 288731 h 977781"/>
              <a:gd name="connsiteX0-1033" fmla="*/ 0 w 783487"/>
              <a:gd name="connsiteY0-1034" fmla="*/ 288731 h 977781"/>
              <a:gd name="connsiteX1-1035" fmla="*/ 151135 w 783487"/>
              <a:gd name="connsiteY1-1036" fmla="*/ 49069 h 977781"/>
              <a:gd name="connsiteX2-1037" fmla="*/ 566367 w 783487"/>
              <a:gd name="connsiteY2-1038" fmla="*/ 93635 h 977781"/>
              <a:gd name="connsiteX3-1039" fmla="*/ 612773 w 783487"/>
              <a:gd name="connsiteY3-1040" fmla="*/ 366775 h 977781"/>
              <a:gd name="connsiteX4-1041" fmla="*/ 495820 w 783487"/>
              <a:gd name="connsiteY4-1042" fmla="*/ 554246 h 977781"/>
              <a:gd name="connsiteX5-1043" fmla="*/ 755804 w 783487"/>
              <a:gd name="connsiteY5-1044" fmla="*/ 735111 h 977781"/>
              <a:gd name="connsiteX6-1045" fmla="*/ 783487 w 783487"/>
              <a:gd name="connsiteY6-1046" fmla="*/ 949839 h 977781"/>
              <a:gd name="connsiteX7-1047" fmla="*/ 75823 w 783487"/>
              <a:gd name="connsiteY7-1048" fmla="*/ 964411 h 977781"/>
              <a:gd name="connsiteX8-1049" fmla="*/ 198443 w 783487"/>
              <a:gd name="connsiteY8-1050" fmla="*/ 598741 h 977781"/>
              <a:gd name="connsiteX9-1051" fmla="*/ 188325 w 783487"/>
              <a:gd name="connsiteY9-1052" fmla="*/ 451215 h 977781"/>
              <a:gd name="connsiteX10-1053" fmla="*/ 373997 w 783487"/>
              <a:gd name="connsiteY10-1054" fmla="*/ 320648 h 977781"/>
              <a:gd name="connsiteX11-1055" fmla="*/ 325158 w 783487"/>
              <a:gd name="connsiteY11-1056" fmla="*/ 195834 h 977781"/>
              <a:gd name="connsiteX12-1057" fmla="*/ 170336 w 783487"/>
              <a:gd name="connsiteY12-1058" fmla="*/ 321665 h 977781"/>
              <a:gd name="connsiteX13-1059" fmla="*/ 0 w 783487"/>
              <a:gd name="connsiteY13-1060" fmla="*/ 288731 h 977781"/>
              <a:gd name="connsiteX0-1061" fmla="*/ 0 w 783487"/>
              <a:gd name="connsiteY0-1062" fmla="*/ 288731 h 977781"/>
              <a:gd name="connsiteX1-1063" fmla="*/ 151135 w 783487"/>
              <a:gd name="connsiteY1-1064" fmla="*/ 49069 h 977781"/>
              <a:gd name="connsiteX2-1065" fmla="*/ 566367 w 783487"/>
              <a:gd name="connsiteY2-1066" fmla="*/ 93635 h 977781"/>
              <a:gd name="connsiteX3-1067" fmla="*/ 612773 w 783487"/>
              <a:gd name="connsiteY3-1068" fmla="*/ 366775 h 977781"/>
              <a:gd name="connsiteX4-1069" fmla="*/ 495820 w 783487"/>
              <a:gd name="connsiteY4-1070" fmla="*/ 554246 h 977781"/>
              <a:gd name="connsiteX5-1071" fmla="*/ 755804 w 783487"/>
              <a:gd name="connsiteY5-1072" fmla="*/ 735111 h 977781"/>
              <a:gd name="connsiteX6-1073" fmla="*/ 783487 w 783487"/>
              <a:gd name="connsiteY6-1074" fmla="*/ 949839 h 977781"/>
              <a:gd name="connsiteX7-1075" fmla="*/ 75823 w 783487"/>
              <a:gd name="connsiteY7-1076" fmla="*/ 964411 h 977781"/>
              <a:gd name="connsiteX8-1077" fmla="*/ 140650 w 783487"/>
              <a:gd name="connsiteY8-1078" fmla="*/ 773778 h 977781"/>
              <a:gd name="connsiteX9-1079" fmla="*/ 198443 w 783487"/>
              <a:gd name="connsiteY9-1080" fmla="*/ 598741 h 977781"/>
              <a:gd name="connsiteX10-1081" fmla="*/ 188325 w 783487"/>
              <a:gd name="connsiteY10-1082" fmla="*/ 451215 h 977781"/>
              <a:gd name="connsiteX11-1083" fmla="*/ 373997 w 783487"/>
              <a:gd name="connsiteY11-1084" fmla="*/ 320648 h 977781"/>
              <a:gd name="connsiteX12-1085" fmla="*/ 325158 w 783487"/>
              <a:gd name="connsiteY12-1086" fmla="*/ 195834 h 977781"/>
              <a:gd name="connsiteX13-1087" fmla="*/ 170336 w 783487"/>
              <a:gd name="connsiteY13-1088" fmla="*/ 321665 h 977781"/>
              <a:gd name="connsiteX14" fmla="*/ 0 w 783487"/>
              <a:gd name="connsiteY14" fmla="*/ 288731 h 977781"/>
              <a:gd name="connsiteX0-1089" fmla="*/ 0 w 783487"/>
              <a:gd name="connsiteY0-1090" fmla="*/ 288731 h 977781"/>
              <a:gd name="connsiteX1-1091" fmla="*/ 151135 w 783487"/>
              <a:gd name="connsiteY1-1092" fmla="*/ 49069 h 977781"/>
              <a:gd name="connsiteX2-1093" fmla="*/ 566367 w 783487"/>
              <a:gd name="connsiteY2-1094" fmla="*/ 93635 h 977781"/>
              <a:gd name="connsiteX3-1095" fmla="*/ 612773 w 783487"/>
              <a:gd name="connsiteY3-1096" fmla="*/ 366775 h 977781"/>
              <a:gd name="connsiteX4-1097" fmla="*/ 495820 w 783487"/>
              <a:gd name="connsiteY4-1098" fmla="*/ 554246 h 977781"/>
              <a:gd name="connsiteX5-1099" fmla="*/ 755804 w 783487"/>
              <a:gd name="connsiteY5-1100" fmla="*/ 735111 h 977781"/>
              <a:gd name="connsiteX6-1101" fmla="*/ 783487 w 783487"/>
              <a:gd name="connsiteY6-1102" fmla="*/ 949839 h 977781"/>
              <a:gd name="connsiteX7-1103" fmla="*/ 75823 w 783487"/>
              <a:gd name="connsiteY7-1104" fmla="*/ 964411 h 977781"/>
              <a:gd name="connsiteX8-1105" fmla="*/ 186777 w 783487"/>
              <a:gd name="connsiteY8-1106" fmla="*/ 776492 h 977781"/>
              <a:gd name="connsiteX9-1107" fmla="*/ 198443 w 783487"/>
              <a:gd name="connsiteY9-1108" fmla="*/ 598741 h 977781"/>
              <a:gd name="connsiteX10-1109" fmla="*/ 188325 w 783487"/>
              <a:gd name="connsiteY10-1110" fmla="*/ 451215 h 977781"/>
              <a:gd name="connsiteX11-1111" fmla="*/ 373997 w 783487"/>
              <a:gd name="connsiteY11-1112" fmla="*/ 320648 h 977781"/>
              <a:gd name="connsiteX12-1113" fmla="*/ 325158 w 783487"/>
              <a:gd name="connsiteY12-1114" fmla="*/ 195834 h 977781"/>
              <a:gd name="connsiteX13-1115" fmla="*/ 170336 w 783487"/>
              <a:gd name="connsiteY13-1116" fmla="*/ 321665 h 977781"/>
              <a:gd name="connsiteX14-1117" fmla="*/ 0 w 783487"/>
              <a:gd name="connsiteY14-1118" fmla="*/ 288731 h 977781"/>
              <a:gd name="connsiteX0-1119" fmla="*/ 0 w 783487"/>
              <a:gd name="connsiteY0-1120" fmla="*/ 288731 h 977781"/>
              <a:gd name="connsiteX1-1121" fmla="*/ 151135 w 783487"/>
              <a:gd name="connsiteY1-1122" fmla="*/ 49069 h 977781"/>
              <a:gd name="connsiteX2-1123" fmla="*/ 566367 w 783487"/>
              <a:gd name="connsiteY2-1124" fmla="*/ 93635 h 977781"/>
              <a:gd name="connsiteX3-1125" fmla="*/ 612773 w 783487"/>
              <a:gd name="connsiteY3-1126" fmla="*/ 366775 h 977781"/>
              <a:gd name="connsiteX4-1127" fmla="*/ 495820 w 783487"/>
              <a:gd name="connsiteY4-1128" fmla="*/ 554246 h 977781"/>
              <a:gd name="connsiteX5-1129" fmla="*/ 755804 w 783487"/>
              <a:gd name="connsiteY5-1130" fmla="*/ 735111 h 977781"/>
              <a:gd name="connsiteX6-1131" fmla="*/ 783487 w 783487"/>
              <a:gd name="connsiteY6-1132" fmla="*/ 949839 h 977781"/>
              <a:gd name="connsiteX7-1133" fmla="*/ 75823 w 783487"/>
              <a:gd name="connsiteY7-1134" fmla="*/ 964411 h 977781"/>
              <a:gd name="connsiteX8-1135" fmla="*/ 186777 w 783487"/>
              <a:gd name="connsiteY8-1136" fmla="*/ 776492 h 977781"/>
              <a:gd name="connsiteX9-1137" fmla="*/ 198443 w 783487"/>
              <a:gd name="connsiteY9-1138" fmla="*/ 598741 h 977781"/>
              <a:gd name="connsiteX10-1139" fmla="*/ 188325 w 783487"/>
              <a:gd name="connsiteY10-1140" fmla="*/ 451215 h 977781"/>
              <a:gd name="connsiteX11-1141" fmla="*/ 373997 w 783487"/>
              <a:gd name="connsiteY11-1142" fmla="*/ 320648 h 977781"/>
              <a:gd name="connsiteX12-1143" fmla="*/ 325158 w 783487"/>
              <a:gd name="connsiteY12-1144" fmla="*/ 195834 h 977781"/>
              <a:gd name="connsiteX13-1145" fmla="*/ 170336 w 783487"/>
              <a:gd name="connsiteY13-1146" fmla="*/ 321665 h 977781"/>
              <a:gd name="connsiteX14-1147" fmla="*/ 0 w 783487"/>
              <a:gd name="connsiteY14-1148" fmla="*/ 288731 h 977781"/>
              <a:gd name="connsiteX0-1149" fmla="*/ 0 w 783487"/>
              <a:gd name="connsiteY0-1150" fmla="*/ 288731 h 977781"/>
              <a:gd name="connsiteX1-1151" fmla="*/ 151135 w 783487"/>
              <a:gd name="connsiteY1-1152" fmla="*/ 49069 h 977781"/>
              <a:gd name="connsiteX2-1153" fmla="*/ 566367 w 783487"/>
              <a:gd name="connsiteY2-1154" fmla="*/ 93635 h 977781"/>
              <a:gd name="connsiteX3-1155" fmla="*/ 612773 w 783487"/>
              <a:gd name="connsiteY3-1156" fmla="*/ 366775 h 977781"/>
              <a:gd name="connsiteX4-1157" fmla="*/ 495820 w 783487"/>
              <a:gd name="connsiteY4-1158" fmla="*/ 554246 h 977781"/>
              <a:gd name="connsiteX5-1159" fmla="*/ 755804 w 783487"/>
              <a:gd name="connsiteY5-1160" fmla="*/ 735111 h 977781"/>
              <a:gd name="connsiteX6-1161" fmla="*/ 783487 w 783487"/>
              <a:gd name="connsiteY6-1162" fmla="*/ 949839 h 977781"/>
              <a:gd name="connsiteX7-1163" fmla="*/ 75823 w 783487"/>
              <a:gd name="connsiteY7-1164" fmla="*/ 964411 h 977781"/>
              <a:gd name="connsiteX8-1165" fmla="*/ 186777 w 783487"/>
              <a:gd name="connsiteY8-1166" fmla="*/ 776492 h 977781"/>
              <a:gd name="connsiteX9-1167" fmla="*/ 198443 w 783487"/>
              <a:gd name="connsiteY9-1168" fmla="*/ 598741 h 977781"/>
              <a:gd name="connsiteX10-1169" fmla="*/ 188325 w 783487"/>
              <a:gd name="connsiteY10-1170" fmla="*/ 451215 h 977781"/>
              <a:gd name="connsiteX11-1171" fmla="*/ 373997 w 783487"/>
              <a:gd name="connsiteY11-1172" fmla="*/ 320648 h 977781"/>
              <a:gd name="connsiteX12-1173" fmla="*/ 325158 w 783487"/>
              <a:gd name="connsiteY12-1174" fmla="*/ 195834 h 977781"/>
              <a:gd name="connsiteX13-1175" fmla="*/ 170336 w 783487"/>
              <a:gd name="connsiteY13-1176" fmla="*/ 321665 h 977781"/>
              <a:gd name="connsiteX14-1177" fmla="*/ 0 w 783487"/>
              <a:gd name="connsiteY14-1178" fmla="*/ 288731 h 977781"/>
              <a:gd name="connsiteX0-1179" fmla="*/ 0 w 783487"/>
              <a:gd name="connsiteY0-1180" fmla="*/ 288731 h 977781"/>
              <a:gd name="connsiteX1-1181" fmla="*/ 151135 w 783487"/>
              <a:gd name="connsiteY1-1182" fmla="*/ 49069 h 977781"/>
              <a:gd name="connsiteX2-1183" fmla="*/ 566367 w 783487"/>
              <a:gd name="connsiteY2-1184" fmla="*/ 93635 h 977781"/>
              <a:gd name="connsiteX3-1185" fmla="*/ 612773 w 783487"/>
              <a:gd name="connsiteY3-1186" fmla="*/ 366775 h 977781"/>
              <a:gd name="connsiteX4-1187" fmla="*/ 495820 w 783487"/>
              <a:gd name="connsiteY4-1188" fmla="*/ 554246 h 977781"/>
              <a:gd name="connsiteX5-1189" fmla="*/ 755804 w 783487"/>
              <a:gd name="connsiteY5-1190" fmla="*/ 735111 h 977781"/>
              <a:gd name="connsiteX6-1191" fmla="*/ 783487 w 783487"/>
              <a:gd name="connsiteY6-1192" fmla="*/ 949839 h 977781"/>
              <a:gd name="connsiteX7-1193" fmla="*/ 75823 w 783487"/>
              <a:gd name="connsiteY7-1194" fmla="*/ 964411 h 977781"/>
              <a:gd name="connsiteX8-1195" fmla="*/ 186777 w 783487"/>
              <a:gd name="connsiteY8-1196" fmla="*/ 776492 h 977781"/>
              <a:gd name="connsiteX9-1197" fmla="*/ 198443 w 783487"/>
              <a:gd name="connsiteY9-1198" fmla="*/ 598741 h 977781"/>
              <a:gd name="connsiteX10-1199" fmla="*/ 188325 w 783487"/>
              <a:gd name="connsiteY10-1200" fmla="*/ 451215 h 977781"/>
              <a:gd name="connsiteX11-1201" fmla="*/ 373997 w 783487"/>
              <a:gd name="connsiteY11-1202" fmla="*/ 320648 h 977781"/>
              <a:gd name="connsiteX12-1203" fmla="*/ 325158 w 783487"/>
              <a:gd name="connsiteY12-1204" fmla="*/ 195834 h 977781"/>
              <a:gd name="connsiteX13-1205" fmla="*/ 170336 w 783487"/>
              <a:gd name="connsiteY13-1206" fmla="*/ 321665 h 977781"/>
              <a:gd name="connsiteX14-1207" fmla="*/ 0 w 783487"/>
              <a:gd name="connsiteY14-1208" fmla="*/ 288731 h 977781"/>
              <a:gd name="connsiteX0-1209" fmla="*/ 0 w 783487"/>
              <a:gd name="connsiteY0-1210" fmla="*/ 288731 h 977781"/>
              <a:gd name="connsiteX1-1211" fmla="*/ 151135 w 783487"/>
              <a:gd name="connsiteY1-1212" fmla="*/ 49069 h 977781"/>
              <a:gd name="connsiteX2-1213" fmla="*/ 566367 w 783487"/>
              <a:gd name="connsiteY2-1214" fmla="*/ 93635 h 977781"/>
              <a:gd name="connsiteX3-1215" fmla="*/ 612773 w 783487"/>
              <a:gd name="connsiteY3-1216" fmla="*/ 366775 h 977781"/>
              <a:gd name="connsiteX4-1217" fmla="*/ 495820 w 783487"/>
              <a:gd name="connsiteY4-1218" fmla="*/ 554246 h 977781"/>
              <a:gd name="connsiteX5-1219" fmla="*/ 755804 w 783487"/>
              <a:gd name="connsiteY5-1220" fmla="*/ 735111 h 977781"/>
              <a:gd name="connsiteX6-1221" fmla="*/ 783487 w 783487"/>
              <a:gd name="connsiteY6-1222" fmla="*/ 949839 h 977781"/>
              <a:gd name="connsiteX7-1223" fmla="*/ 75823 w 783487"/>
              <a:gd name="connsiteY7-1224" fmla="*/ 964411 h 977781"/>
              <a:gd name="connsiteX8-1225" fmla="*/ 186777 w 783487"/>
              <a:gd name="connsiteY8-1226" fmla="*/ 776492 h 977781"/>
              <a:gd name="connsiteX9-1227" fmla="*/ 198443 w 783487"/>
              <a:gd name="connsiteY9-1228" fmla="*/ 598741 h 977781"/>
              <a:gd name="connsiteX10-1229" fmla="*/ 188325 w 783487"/>
              <a:gd name="connsiteY10-1230" fmla="*/ 451215 h 977781"/>
              <a:gd name="connsiteX11-1231" fmla="*/ 373997 w 783487"/>
              <a:gd name="connsiteY11-1232" fmla="*/ 320648 h 977781"/>
              <a:gd name="connsiteX12-1233" fmla="*/ 325158 w 783487"/>
              <a:gd name="connsiteY12-1234" fmla="*/ 195834 h 977781"/>
              <a:gd name="connsiteX13-1235" fmla="*/ 170336 w 783487"/>
              <a:gd name="connsiteY13-1236" fmla="*/ 321665 h 977781"/>
              <a:gd name="connsiteX14-1237" fmla="*/ 0 w 783487"/>
              <a:gd name="connsiteY14-1238" fmla="*/ 288731 h 977781"/>
              <a:gd name="connsiteX0-1239" fmla="*/ 0 w 783487"/>
              <a:gd name="connsiteY0-1240" fmla="*/ 288731 h 977781"/>
              <a:gd name="connsiteX1-1241" fmla="*/ 151135 w 783487"/>
              <a:gd name="connsiteY1-1242" fmla="*/ 49069 h 977781"/>
              <a:gd name="connsiteX2-1243" fmla="*/ 566367 w 783487"/>
              <a:gd name="connsiteY2-1244" fmla="*/ 93635 h 977781"/>
              <a:gd name="connsiteX3-1245" fmla="*/ 612773 w 783487"/>
              <a:gd name="connsiteY3-1246" fmla="*/ 366775 h 977781"/>
              <a:gd name="connsiteX4-1247" fmla="*/ 495820 w 783487"/>
              <a:gd name="connsiteY4-1248" fmla="*/ 554246 h 977781"/>
              <a:gd name="connsiteX5-1249" fmla="*/ 755804 w 783487"/>
              <a:gd name="connsiteY5-1250" fmla="*/ 735111 h 977781"/>
              <a:gd name="connsiteX6-1251" fmla="*/ 783487 w 783487"/>
              <a:gd name="connsiteY6-1252" fmla="*/ 949839 h 977781"/>
              <a:gd name="connsiteX7-1253" fmla="*/ 75823 w 783487"/>
              <a:gd name="connsiteY7-1254" fmla="*/ 964411 h 977781"/>
              <a:gd name="connsiteX8-1255" fmla="*/ 186777 w 783487"/>
              <a:gd name="connsiteY8-1256" fmla="*/ 776492 h 977781"/>
              <a:gd name="connsiteX9-1257" fmla="*/ 198443 w 783487"/>
              <a:gd name="connsiteY9-1258" fmla="*/ 598741 h 977781"/>
              <a:gd name="connsiteX10-1259" fmla="*/ 188325 w 783487"/>
              <a:gd name="connsiteY10-1260" fmla="*/ 451215 h 977781"/>
              <a:gd name="connsiteX11-1261" fmla="*/ 373997 w 783487"/>
              <a:gd name="connsiteY11-1262" fmla="*/ 320648 h 977781"/>
              <a:gd name="connsiteX12-1263" fmla="*/ 325158 w 783487"/>
              <a:gd name="connsiteY12-1264" fmla="*/ 195834 h 977781"/>
              <a:gd name="connsiteX13-1265" fmla="*/ 170336 w 783487"/>
              <a:gd name="connsiteY13-1266" fmla="*/ 321665 h 977781"/>
              <a:gd name="connsiteX14-1267" fmla="*/ 0 w 783487"/>
              <a:gd name="connsiteY14-1268" fmla="*/ 288731 h 977781"/>
              <a:gd name="connsiteX0-1269" fmla="*/ 0 w 783487"/>
              <a:gd name="connsiteY0-1270" fmla="*/ 288731 h 977781"/>
              <a:gd name="connsiteX1-1271" fmla="*/ 151135 w 783487"/>
              <a:gd name="connsiteY1-1272" fmla="*/ 49069 h 977781"/>
              <a:gd name="connsiteX2-1273" fmla="*/ 566367 w 783487"/>
              <a:gd name="connsiteY2-1274" fmla="*/ 93635 h 977781"/>
              <a:gd name="connsiteX3-1275" fmla="*/ 612773 w 783487"/>
              <a:gd name="connsiteY3-1276" fmla="*/ 366775 h 977781"/>
              <a:gd name="connsiteX4-1277" fmla="*/ 495820 w 783487"/>
              <a:gd name="connsiteY4-1278" fmla="*/ 554246 h 977781"/>
              <a:gd name="connsiteX5-1279" fmla="*/ 755804 w 783487"/>
              <a:gd name="connsiteY5-1280" fmla="*/ 735111 h 977781"/>
              <a:gd name="connsiteX6-1281" fmla="*/ 783487 w 783487"/>
              <a:gd name="connsiteY6-1282" fmla="*/ 949839 h 977781"/>
              <a:gd name="connsiteX7-1283" fmla="*/ 75823 w 783487"/>
              <a:gd name="connsiteY7-1284" fmla="*/ 964411 h 977781"/>
              <a:gd name="connsiteX8-1285" fmla="*/ 186777 w 783487"/>
              <a:gd name="connsiteY8-1286" fmla="*/ 776492 h 977781"/>
              <a:gd name="connsiteX9-1287" fmla="*/ 346865 w 783487"/>
              <a:gd name="connsiteY9-1288" fmla="*/ 705944 h 977781"/>
              <a:gd name="connsiteX10-1289" fmla="*/ 198443 w 783487"/>
              <a:gd name="connsiteY10-1290" fmla="*/ 598741 h 977781"/>
              <a:gd name="connsiteX11-1291" fmla="*/ 188325 w 783487"/>
              <a:gd name="connsiteY11-1292" fmla="*/ 451215 h 977781"/>
              <a:gd name="connsiteX12-1293" fmla="*/ 373997 w 783487"/>
              <a:gd name="connsiteY12-1294" fmla="*/ 320648 h 977781"/>
              <a:gd name="connsiteX13-1295" fmla="*/ 325158 w 783487"/>
              <a:gd name="connsiteY13-1296" fmla="*/ 195834 h 977781"/>
              <a:gd name="connsiteX14-1297" fmla="*/ 170336 w 783487"/>
              <a:gd name="connsiteY14-1298" fmla="*/ 321665 h 977781"/>
              <a:gd name="connsiteX15" fmla="*/ 0 w 783487"/>
              <a:gd name="connsiteY15" fmla="*/ 288731 h 977781"/>
              <a:gd name="connsiteX0-1299" fmla="*/ 0 w 783487"/>
              <a:gd name="connsiteY0-1300" fmla="*/ 288731 h 977781"/>
              <a:gd name="connsiteX1-1301" fmla="*/ 151135 w 783487"/>
              <a:gd name="connsiteY1-1302" fmla="*/ 49069 h 977781"/>
              <a:gd name="connsiteX2-1303" fmla="*/ 566367 w 783487"/>
              <a:gd name="connsiteY2-1304" fmla="*/ 93635 h 977781"/>
              <a:gd name="connsiteX3-1305" fmla="*/ 612773 w 783487"/>
              <a:gd name="connsiteY3-1306" fmla="*/ 366775 h 977781"/>
              <a:gd name="connsiteX4-1307" fmla="*/ 495820 w 783487"/>
              <a:gd name="connsiteY4-1308" fmla="*/ 554246 h 977781"/>
              <a:gd name="connsiteX5-1309" fmla="*/ 755804 w 783487"/>
              <a:gd name="connsiteY5-1310" fmla="*/ 735111 h 977781"/>
              <a:gd name="connsiteX6-1311" fmla="*/ 783487 w 783487"/>
              <a:gd name="connsiteY6-1312" fmla="*/ 949839 h 977781"/>
              <a:gd name="connsiteX7-1313" fmla="*/ 75823 w 783487"/>
              <a:gd name="connsiteY7-1314" fmla="*/ 964411 h 977781"/>
              <a:gd name="connsiteX8-1315" fmla="*/ 186777 w 783487"/>
              <a:gd name="connsiteY8-1316" fmla="*/ 776492 h 977781"/>
              <a:gd name="connsiteX9-1317" fmla="*/ 439119 w 783487"/>
              <a:gd name="connsiteY9-1318" fmla="*/ 711371 h 977781"/>
              <a:gd name="connsiteX10-1319" fmla="*/ 198443 w 783487"/>
              <a:gd name="connsiteY10-1320" fmla="*/ 598741 h 977781"/>
              <a:gd name="connsiteX11-1321" fmla="*/ 188325 w 783487"/>
              <a:gd name="connsiteY11-1322" fmla="*/ 451215 h 977781"/>
              <a:gd name="connsiteX12-1323" fmla="*/ 373997 w 783487"/>
              <a:gd name="connsiteY12-1324" fmla="*/ 320648 h 977781"/>
              <a:gd name="connsiteX13-1325" fmla="*/ 325158 w 783487"/>
              <a:gd name="connsiteY13-1326" fmla="*/ 195834 h 977781"/>
              <a:gd name="connsiteX14-1327" fmla="*/ 170336 w 783487"/>
              <a:gd name="connsiteY14-1328" fmla="*/ 321665 h 977781"/>
              <a:gd name="connsiteX15-1329" fmla="*/ 0 w 783487"/>
              <a:gd name="connsiteY15-1330" fmla="*/ 288731 h 977781"/>
              <a:gd name="connsiteX0-1331" fmla="*/ 0 w 783487"/>
              <a:gd name="connsiteY0-1332" fmla="*/ 288731 h 977781"/>
              <a:gd name="connsiteX1-1333" fmla="*/ 151135 w 783487"/>
              <a:gd name="connsiteY1-1334" fmla="*/ 49069 h 977781"/>
              <a:gd name="connsiteX2-1335" fmla="*/ 566367 w 783487"/>
              <a:gd name="connsiteY2-1336" fmla="*/ 93635 h 977781"/>
              <a:gd name="connsiteX3-1337" fmla="*/ 612773 w 783487"/>
              <a:gd name="connsiteY3-1338" fmla="*/ 366775 h 977781"/>
              <a:gd name="connsiteX4-1339" fmla="*/ 495820 w 783487"/>
              <a:gd name="connsiteY4-1340" fmla="*/ 554246 h 977781"/>
              <a:gd name="connsiteX5-1341" fmla="*/ 755804 w 783487"/>
              <a:gd name="connsiteY5-1342" fmla="*/ 735111 h 977781"/>
              <a:gd name="connsiteX6-1343" fmla="*/ 783487 w 783487"/>
              <a:gd name="connsiteY6-1344" fmla="*/ 949839 h 977781"/>
              <a:gd name="connsiteX7-1345" fmla="*/ 75823 w 783487"/>
              <a:gd name="connsiteY7-1346" fmla="*/ 964411 h 977781"/>
              <a:gd name="connsiteX8-1347" fmla="*/ 186777 w 783487"/>
              <a:gd name="connsiteY8-1348" fmla="*/ 776492 h 977781"/>
              <a:gd name="connsiteX9-1349" fmla="*/ 439119 w 783487"/>
              <a:gd name="connsiteY9-1350" fmla="*/ 711371 h 977781"/>
              <a:gd name="connsiteX10-1351" fmla="*/ 198443 w 783487"/>
              <a:gd name="connsiteY10-1352" fmla="*/ 598741 h 977781"/>
              <a:gd name="connsiteX11-1353" fmla="*/ 188325 w 783487"/>
              <a:gd name="connsiteY11-1354" fmla="*/ 451215 h 977781"/>
              <a:gd name="connsiteX12-1355" fmla="*/ 373997 w 783487"/>
              <a:gd name="connsiteY12-1356" fmla="*/ 320648 h 977781"/>
              <a:gd name="connsiteX13-1357" fmla="*/ 325158 w 783487"/>
              <a:gd name="connsiteY13-1358" fmla="*/ 195834 h 977781"/>
              <a:gd name="connsiteX14-1359" fmla="*/ 170336 w 783487"/>
              <a:gd name="connsiteY14-1360" fmla="*/ 321665 h 977781"/>
              <a:gd name="connsiteX15-1361" fmla="*/ 0 w 783487"/>
              <a:gd name="connsiteY15-1362" fmla="*/ 288731 h 977781"/>
              <a:gd name="connsiteX0-1363" fmla="*/ 0 w 783487"/>
              <a:gd name="connsiteY0-1364" fmla="*/ 288731 h 977781"/>
              <a:gd name="connsiteX1-1365" fmla="*/ 151135 w 783487"/>
              <a:gd name="connsiteY1-1366" fmla="*/ 49069 h 977781"/>
              <a:gd name="connsiteX2-1367" fmla="*/ 566367 w 783487"/>
              <a:gd name="connsiteY2-1368" fmla="*/ 93635 h 977781"/>
              <a:gd name="connsiteX3-1369" fmla="*/ 612773 w 783487"/>
              <a:gd name="connsiteY3-1370" fmla="*/ 366775 h 977781"/>
              <a:gd name="connsiteX4-1371" fmla="*/ 495820 w 783487"/>
              <a:gd name="connsiteY4-1372" fmla="*/ 554246 h 977781"/>
              <a:gd name="connsiteX5-1373" fmla="*/ 755804 w 783487"/>
              <a:gd name="connsiteY5-1374" fmla="*/ 735111 h 977781"/>
              <a:gd name="connsiteX6-1375" fmla="*/ 783487 w 783487"/>
              <a:gd name="connsiteY6-1376" fmla="*/ 949839 h 977781"/>
              <a:gd name="connsiteX7-1377" fmla="*/ 75823 w 783487"/>
              <a:gd name="connsiteY7-1378" fmla="*/ 964411 h 977781"/>
              <a:gd name="connsiteX8-1379" fmla="*/ 186777 w 783487"/>
              <a:gd name="connsiteY8-1380" fmla="*/ 776492 h 977781"/>
              <a:gd name="connsiteX9-1381" fmla="*/ 411986 w 783487"/>
              <a:gd name="connsiteY9-1382" fmla="*/ 730364 h 977781"/>
              <a:gd name="connsiteX10-1383" fmla="*/ 198443 w 783487"/>
              <a:gd name="connsiteY10-1384" fmla="*/ 598741 h 977781"/>
              <a:gd name="connsiteX11-1385" fmla="*/ 188325 w 783487"/>
              <a:gd name="connsiteY11-1386" fmla="*/ 451215 h 977781"/>
              <a:gd name="connsiteX12-1387" fmla="*/ 373997 w 783487"/>
              <a:gd name="connsiteY12-1388" fmla="*/ 320648 h 977781"/>
              <a:gd name="connsiteX13-1389" fmla="*/ 325158 w 783487"/>
              <a:gd name="connsiteY13-1390" fmla="*/ 195834 h 977781"/>
              <a:gd name="connsiteX14-1391" fmla="*/ 170336 w 783487"/>
              <a:gd name="connsiteY14-1392" fmla="*/ 321665 h 977781"/>
              <a:gd name="connsiteX15-1393" fmla="*/ 0 w 783487"/>
              <a:gd name="connsiteY15-1394" fmla="*/ 288731 h 977781"/>
              <a:gd name="connsiteX0-1395" fmla="*/ 0 w 783487"/>
              <a:gd name="connsiteY0-1396" fmla="*/ 288731 h 977781"/>
              <a:gd name="connsiteX1-1397" fmla="*/ 151135 w 783487"/>
              <a:gd name="connsiteY1-1398" fmla="*/ 49069 h 977781"/>
              <a:gd name="connsiteX2-1399" fmla="*/ 566367 w 783487"/>
              <a:gd name="connsiteY2-1400" fmla="*/ 93635 h 977781"/>
              <a:gd name="connsiteX3-1401" fmla="*/ 612773 w 783487"/>
              <a:gd name="connsiteY3-1402" fmla="*/ 366775 h 977781"/>
              <a:gd name="connsiteX4-1403" fmla="*/ 495820 w 783487"/>
              <a:gd name="connsiteY4-1404" fmla="*/ 554246 h 977781"/>
              <a:gd name="connsiteX5-1405" fmla="*/ 755804 w 783487"/>
              <a:gd name="connsiteY5-1406" fmla="*/ 735111 h 977781"/>
              <a:gd name="connsiteX6-1407" fmla="*/ 783487 w 783487"/>
              <a:gd name="connsiteY6-1408" fmla="*/ 949839 h 977781"/>
              <a:gd name="connsiteX7-1409" fmla="*/ 75823 w 783487"/>
              <a:gd name="connsiteY7-1410" fmla="*/ 964411 h 977781"/>
              <a:gd name="connsiteX8-1411" fmla="*/ 186777 w 783487"/>
              <a:gd name="connsiteY8-1412" fmla="*/ 776492 h 977781"/>
              <a:gd name="connsiteX9-1413" fmla="*/ 411986 w 783487"/>
              <a:gd name="connsiteY9-1414" fmla="*/ 730364 h 977781"/>
              <a:gd name="connsiteX10-1415" fmla="*/ 198443 w 783487"/>
              <a:gd name="connsiteY10-1416" fmla="*/ 598741 h 977781"/>
              <a:gd name="connsiteX11-1417" fmla="*/ 188325 w 783487"/>
              <a:gd name="connsiteY11-1418" fmla="*/ 451215 h 977781"/>
              <a:gd name="connsiteX12-1419" fmla="*/ 373997 w 783487"/>
              <a:gd name="connsiteY12-1420" fmla="*/ 320648 h 977781"/>
              <a:gd name="connsiteX13-1421" fmla="*/ 325158 w 783487"/>
              <a:gd name="connsiteY13-1422" fmla="*/ 195834 h 977781"/>
              <a:gd name="connsiteX14-1423" fmla="*/ 170336 w 783487"/>
              <a:gd name="connsiteY14-1424" fmla="*/ 321665 h 977781"/>
              <a:gd name="connsiteX15-1425" fmla="*/ 0 w 783487"/>
              <a:gd name="connsiteY15-1426" fmla="*/ 288731 h 977781"/>
              <a:gd name="connsiteX0-1427" fmla="*/ 0 w 783487"/>
              <a:gd name="connsiteY0-1428" fmla="*/ 288731 h 977781"/>
              <a:gd name="connsiteX1-1429" fmla="*/ 151135 w 783487"/>
              <a:gd name="connsiteY1-1430" fmla="*/ 49069 h 977781"/>
              <a:gd name="connsiteX2-1431" fmla="*/ 566367 w 783487"/>
              <a:gd name="connsiteY2-1432" fmla="*/ 93635 h 977781"/>
              <a:gd name="connsiteX3-1433" fmla="*/ 612773 w 783487"/>
              <a:gd name="connsiteY3-1434" fmla="*/ 366775 h 977781"/>
              <a:gd name="connsiteX4-1435" fmla="*/ 495820 w 783487"/>
              <a:gd name="connsiteY4-1436" fmla="*/ 554246 h 977781"/>
              <a:gd name="connsiteX5-1437" fmla="*/ 755804 w 783487"/>
              <a:gd name="connsiteY5-1438" fmla="*/ 735111 h 977781"/>
              <a:gd name="connsiteX6-1439" fmla="*/ 783487 w 783487"/>
              <a:gd name="connsiteY6-1440" fmla="*/ 949839 h 977781"/>
              <a:gd name="connsiteX7-1441" fmla="*/ 75823 w 783487"/>
              <a:gd name="connsiteY7-1442" fmla="*/ 964411 h 977781"/>
              <a:gd name="connsiteX8-1443" fmla="*/ 156930 w 783487"/>
              <a:gd name="connsiteY8-1444" fmla="*/ 768352 h 977781"/>
              <a:gd name="connsiteX9-1445" fmla="*/ 411986 w 783487"/>
              <a:gd name="connsiteY9-1446" fmla="*/ 730364 h 977781"/>
              <a:gd name="connsiteX10-1447" fmla="*/ 198443 w 783487"/>
              <a:gd name="connsiteY10-1448" fmla="*/ 598741 h 977781"/>
              <a:gd name="connsiteX11-1449" fmla="*/ 188325 w 783487"/>
              <a:gd name="connsiteY11-1450" fmla="*/ 451215 h 977781"/>
              <a:gd name="connsiteX12-1451" fmla="*/ 373997 w 783487"/>
              <a:gd name="connsiteY12-1452" fmla="*/ 320648 h 977781"/>
              <a:gd name="connsiteX13-1453" fmla="*/ 325158 w 783487"/>
              <a:gd name="connsiteY13-1454" fmla="*/ 195834 h 977781"/>
              <a:gd name="connsiteX14-1455" fmla="*/ 170336 w 783487"/>
              <a:gd name="connsiteY14-1456" fmla="*/ 321665 h 977781"/>
              <a:gd name="connsiteX15-1457" fmla="*/ 0 w 783487"/>
              <a:gd name="connsiteY15-1458" fmla="*/ 288731 h 977781"/>
              <a:gd name="connsiteX0-1459" fmla="*/ 0 w 783487"/>
              <a:gd name="connsiteY0-1460" fmla="*/ 288731 h 977781"/>
              <a:gd name="connsiteX1-1461" fmla="*/ 151135 w 783487"/>
              <a:gd name="connsiteY1-1462" fmla="*/ 49069 h 977781"/>
              <a:gd name="connsiteX2-1463" fmla="*/ 566367 w 783487"/>
              <a:gd name="connsiteY2-1464" fmla="*/ 93635 h 977781"/>
              <a:gd name="connsiteX3-1465" fmla="*/ 612773 w 783487"/>
              <a:gd name="connsiteY3-1466" fmla="*/ 366775 h 977781"/>
              <a:gd name="connsiteX4-1467" fmla="*/ 495820 w 783487"/>
              <a:gd name="connsiteY4-1468" fmla="*/ 554246 h 977781"/>
              <a:gd name="connsiteX5-1469" fmla="*/ 755804 w 783487"/>
              <a:gd name="connsiteY5-1470" fmla="*/ 735111 h 977781"/>
              <a:gd name="connsiteX6-1471" fmla="*/ 783487 w 783487"/>
              <a:gd name="connsiteY6-1472" fmla="*/ 949839 h 977781"/>
              <a:gd name="connsiteX7-1473" fmla="*/ 75823 w 783487"/>
              <a:gd name="connsiteY7-1474" fmla="*/ 964411 h 977781"/>
              <a:gd name="connsiteX8-1475" fmla="*/ 154216 w 783487"/>
              <a:gd name="connsiteY8-1476" fmla="*/ 738505 h 977781"/>
              <a:gd name="connsiteX9-1477" fmla="*/ 411986 w 783487"/>
              <a:gd name="connsiteY9-1478" fmla="*/ 730364 h 977781"/>
              <a:gd name="connsiteX10-1479" fmla="*/ 198443 w 783487"/>
              <a:gd name="connsiteY10-1480" fmla="*/ 598741 h 977781"/>
              <a:gd name="connsiteX11-1481" fmla="*/ 188325 w 783487"/>
              <a:gd name="connsiteY11-1482" fmla="*/ 451215 h 977781"/>
              <a:gd name="connsiteX12-1483" fmla="*/ 373997 w 783487"/>
              <a:gd name="connsiteY12-1484" fmla="*/ 320648 h 977781"/>
              <a:gd name="connsiteX13-1485" fmla="*/ 325158 w 783487"/>
              <a:gd name="connsiteY13-1486" fmla="*/ 195834 h 977781"/>
              <a:gd name="connsiteX14-1487" fmla="*/ 170336 w 783487"/>
              <a:gd name="connsiteY14-1488" fmla="*/ 321665 h 977781"/>
              <a:gd name="connsiteX15-1489" fmla="*/ 0 w 783487"/>
              <a:gd name="connsiteY15-1490" fmla="*/ 288731 h 977781"/>
              <a:gd name="connsiteX0-1491" fmla="*/ 0 w 783487"/>
              <a:gd name="connsiteY0-1492" fmla="*/ 288731 h 977781"/>
              <a:gd name="connsiteX1-1493" fmla="*/ 151135 w 783487"/>
              <a:gd name="connsiteY1-1494" fmla="*/ 49069 h 977781"/>
              <a:gd name="connsiteX2-1495" fmla="*/ 566367 w 783487"/>
              <a:gd name="connsiteY2-1496" fmla="*/ 93635 h 977781"/>
              <a:gd name="connsiteX3-1497" fmla="*/ 612773 w 783487"/>
              <a:gd name="connsiteY3-1498" fmla="*/ 366775 h 977781"/>
              <a:gd name="connsiteX4-1499" fmla="*/ 495820 w 783487"/>
              <a:gd name="connsiteY4-1500" fmla="*/ 554246 h 977781"/>
              <a:gd name="connsiteX5-1501" fmla="*/ 755804 w 783487"/>
              <a:gd name="connsiteY5-1502" fmla="*/ 735111 h 977781"/>
              <a:gd name="connsiteX6-1503" fmla="*/ 783487 w 783487"/>
              <a:gd name="connsiteY6-1504" fmla="*/ 949839 h 977781"/>
              <a:gd name="connsiteX7-1505" fmla="*/ 75823 w 783487"/>
              <a:gd name="connsiteY7-1506" fmla="*/ 964411 h 977781"/>
              <a:gd name="connsiteX8-1507" fmla="*/ 154216 w 783487"/>
              <a:gd name="connsiteY8-1508" fmla="*/ 738505 h 977781"/>
              <a:gd name="connsiteX9-1509" fmla="*/ 411986 w 783487"/>
              <a:gd name="connsiteY9-1510" fmla="*/ 730364 h 977781"/>
              <a:gd name="connsiteX10-1511" fmla="*/ 198443 w 783487"/>
              <a:gd name="connsiteY10-1512" fmla="*/ 598741 h 977781"/>
              <a:gd name="connsiteX11-1513" fmla="*/ 188325 w 783487"/>
              <a:gd name="connsiteY11-1514" fmla="*/ 451215 h 977781"/>
              <a:gd name="connsiteX12-1515" fmla="*/ 373997 w 783487"/>
              <a:gd name="connsiteY12-1516" fmla="*/ 320648 h 977781"/>
              <a:gd name="connsiteX13-1517" fmla="*/ 325158 w 783487"/>
              <a:gd name="connsiteY13-1518" fmla="*/ 195834 h 977781"/>
              <a:gd name="connsiteX14-1519" fmla="*/ 170336 w 783487"/>
              <a:gd name="connsiteY14-1520" fmla="*/ 321665 h 977781"/>
              <a:gd name="connsiteX15-1521" fmla="*/ 0 w 783487"/>
              <a:gd name="connsiteY15-1522" fmla="*/ 288731 h 977781"/>
              <a:gd name="connsiteX0-1523" fmla="*/ 0 w 783487"/>
              <a:gd name="connsiteY0-1524" fmla="*/ 288731 h 977781"/>
              <a:gd name="connsiteX1-1525" fmla="*/ 151135 w 783487"/>
              <a:gd name="connsiteY1-1526" fmla="*/ 49069 h 977781"/>
              <a:gd name="connsiteX2-1527" fmla="*/ 566367 w 783487"/>
              <a:gd name="connsiteY2-1528" fmla="*/ 93635 h 977781"/>
              <a:gd name="connsiteX3-1529" fmla="*/ 612773 w 783487"/>
              <a:gd name="connsiteY3-1530" fmla="*/ 366775 h 977781"/>
              <a:gd name="connsiteX4-1531" fmla="*/ 495820 w 783487"/>
              <a:gd name="connsiteY4-1532" fmla="*/ 554246 h 977781"/>
              <a:gd name="connsiteX5-1533" fmla="*/ 755804 w 783487"/>
              <a:gd name="connsiteY5-1534" fmla="*/ 735111 h 977781"/>
              <a:gd name="connsiteX6-1535" fmla="*/ 783487 w 783487"/>
              <a:gd name="connsiteY6-1536" fmla="*/ 949839 h 977781"/>
              <a:gd name="connsiteX7-1537" fmla="*/ 75823 w 783487"/>
              <a:gd name="connsiteY7-1538" fmla="*/ 964411 h 977781"/>
              <a:gd name="connsiteX8-1539" fmla="*/ 118942 w 783487"/>
              <a:gd name="connsiteY8-1540" fmla="*/ 608264 h 977781"/>
              <a:gd name="connsiteX9-1541" fmla="*/ 411986 w 783487"/>
              <a:gd name="connsiteY9-1542" fmla="*/ 730364 h 977781"/>
              <a:gd name="connsiteX10-1543" fmla="*/ 198443 w 783487"/>
              <a:gd name="connsiteY10-1544" fmla="*/ 598741 h 977781"/>
              <a:gd name="connsiteX11-1545" fmla="*/ 188325 w 783487"/>
              <a:gd name="connsiteY11-1546" fmla="*/ 451215 h 977781"/>
              <a:gd name="connsiteX12-1547" fmla="*/ 373997 w 783487"/>
              <a:gd name="connsiteY12-1548" fmla="*/ 320648 h 977781"/>
              <a:gd name="connsiteX13-1549" fmla="*/ 325158 w 783487"/>
              <a:gd name="connsiteY13-1550" fmla="*/ 195834 h 977781"/>
              <a:gd name="connsiteX14-1551" fmla="*/ 170336 w 783487"/>
              <a:gd name="connsiteY14-1552" fmla="*/ 321665 h 977781"/>
              <a:gd name="connsiteX15-1553" fmla="*/ 0 w 783487"/>
              <a:gd name="connsiteY15-1554" fmla="*/ 288731 h 977781"/>
              <a:gd name="connsiteX0-1555" fmla="*/ 0 w 783487"/>
              <a:gd name="connsiteY0-1556" fmla="*/ 288731 h 977781"/>
              <a:gd name="connsiteX1-1557" fmla="*/ 151135 w 783487"/>
              <a:gd name="connsiteY1-1558" fmla="*/ 49069 h 977781"/>
              <a:gd name="connsiteX2-1559" fmla="*/ 566367 w 783487"/>
              <a:gd name="connsiteY2-1560" fmla="*/ 93635 h 977781"/>
              <a:gd name="connsiteX3-1561" fmla="*/ 612773 w 783487"/>
              <a:gd name="connsiteY3-1562" fmla="*/ 366775 h 977781"/>
              <a:gd name="connsiteX4-1563" fmla="*/ 495820 w 783487"/>
              <a:gd name="connsiteY4-1564" fmla="*/ 554246 h 977781"/>
              <a:gd name="connsiteX5-1565" fmla="*/ 755804 w 783487"/>
              <a:gd name="connsiteY5-1566" fmla="*/ 735111 h 977781"/>
              <a:gd name="connsiteX6-1567" fmla="*/ 783487 w 783487"/>
              <a:gd name="connsiteY6-1568" fmla="*/ 949839 h 977781"/>
              <a:gd name="connsiteX7-1569" fmla="*/ 75823 w 783487"/>
              <a:gd name="connsiteY7-1570" fmla="*/ 964411 h 977781"/>
              <a:gd name="connsiteX8-1571" fmla="*/ 118942 w 783487"/>
              <a:gd name="connsiteY8-1572" fmla="*/ 608264 h 977781"/>
              <a:gd name="connsiteX9-1573" fmla="*/ 411986 w 783487"/>
              <a:gd name="connsiteY9-1574" fmla="*/ 730364 h 977781"/>
              <a:gd name="connsiteX10-1575" fmla="*/ 198443 w 783487"/>
              <a:gd name="connsiteY10-1576" fmla="*/ 598741 h 977781"/>
              <a:gd name="connsiteX11-1577" fmla="*/ 188325 w 783487"/>
              <a:gd name="connsiteY11-1578" fmla="*/ 451215 h 977781"/>
              <a:gd name="connsiteX12-1579" fmla="*/ 373997 w 783487"/>
              <a:gd name="connsiteY12-1580" fmla="*/ 320648 h 977781"/>
              <a:gd name="connsiteX13-1581" fmla="*/ 325158 w 783487"/>
              <a:gd name="connsiteY13-1582" fmla="*/ 195834 h 977781"/>
              <a:gd name="connsiteX14-1583" fmla="*/ 170336 w 783487"/>
              <a:gd name="connsiteY14-1584" fmla="*/ 321665 h 977781"/>
              <a:gd name="connsiteX15-1585" fmla="*/ 0 w 783487"/>
              <a:gd name="connsiteY15-1586" fmla="*/ 288731 h 977781"/>
              <a:gd name="connsiteX0-1587" fmla="*/ 76124 w 859611"/>
              <a:gd name="connsiteY0-1588" fmla="*/ 288731 h 949903"/>
              <a:gd name="connsiteX1-1589" fmla="*/ 227259 w 859611"/>
              <a:gd name="connsiteY1-1590" fmla="*/ 49069 h 949903"/>
              <a:gd name="connsiteX2-1591" fmla="*/ 642491 w 859611"/>
              <a:gd name="connsiteY2-1592" fmla="*/ 93635 h 949903"/>
              <a:gd name="connsiteX3-1593" fmla="*/ 688897 w 859611"/>
              <a:gd name="connsiteY3-1594" fmla="*/ 366775 h 949903"/>
              <a:gd name="connsiteX4-1595" fmla="*/ 571944 w 859611"/>
              <a:gd name="connsiteY4-1596" fmla="*/ 554246 h 949903"/>
              <a:gd name="connsiteX5-1597" fmla="*/ 831928 w 859611"/>
              <a:gd name="connsiteY5-1598" fmla="*/ 735111 h 949903"/>
              <a:gd name="connsiteX6-1599" fmla="*/ 859611 w 859611"/>
              <a:gd name="connsiteY6-1600" fmla="*/ 949839 h 949903"/>
              <a:gd name="connsiteX7-1601" fmla="*/ 0 w 859611"/>
              <a:gd name="connsiteY7-1602" fmla="*/ 649662 h 949903"/>
              <a:gd name="connsiteX8-1603" fmla="*/ 195066 w 859611"/>
              <a:gd name="connsiteY8-1604" fmla="*/ 608264 h 949903"/>
              <a:gd name="connsiteX9-1605" fmla="*/ 488110 w 859611"/>
              <a:gd name="connsiteY9-1606" fmla="*/ 730364 h 949903"/>
              <a:gd name="connsiteX10-1607" fmla="*/ 274567 w 859611"/>
              <a:gd name="connsiteY10-1608" fmla="*/ 598741 h 949903"/>
              <a:gd name="connsiteX11-1609" fmla="*/ 264449 w 859611"/>
              <a:gd name="connsiteY11-1610" fmla="*/ 451215 h 949903"/>
              <a:gd name="connsiteX12-1611" fmla="*/ 450121 w 859611"/>
              <a:gd name="connsiteY12-1612" fmla="*/ 320648 h 949903"/>
              <a:gd name="connsiteX13-1613" fmla="*/ 401282 w 859611"/>
              <a:gd name="connsiteY13-1614" fmla="*/ 195834 h 949903"/>
              <a:gd name="connsiteX14-1615" fmla="*/ 246460 w 859611"/>
              <a:gd name="connsiteY14-1616" fmla="*/ 321665 h 949903"/>
              <a:gd name="connsiteX15-1617" fmla="*/ 76124 w 859611"/>
              <a:gd name="connsiteY15-1618" fmla="*/ 288731 h 949903"/>
              <a:gd name="connsiteX0-1619" fmla="*/ 76124 w 859611"/>
              <a:gd name="connsiteY0-1620" fmla="*/ 288731 h 1001031"/>
              <a:gd name="connsiteX1-1621" fmla="*/ 227259 w 859611"/>
              <a:gd name="connsiteY1-1622" fmla="*/ 49069 h 1001031"/>
              <a:gd name="connsiteX2-1623" fmla="*/ 642491 w 859611"/>
              <a:gd name="connsiteY2-1624" fmla="*/ 93635 h 1001031"/>
              <a:gd name="connsiteX3-1625" fmla="*/ 688897 w 859611"/>
              <a:gd name="connsiteY3-1626" fmla="*/ 366775 h 1001031"/>
              <a:gd name="connsiteX4-1627" fmla="*/ 571944 w 859611"/>
              <a:gd name="connsiteY4-1628" fmla="*/ 554246 h 1001031"/>
              <a:gd name="connsiteX5-1629" fmla="*/ 831928 w 859611"/>
              <a:gd name="connsiteY5-1630" fmla="*/ 735111 h 1001031"/>
              <a:gd name="connsiteX6-1631" fmla="*/ 859611 w 859611"/>
              <a:gd name="connsiteY6-1632" fmla="*/ 949839 h 1001031"/>
              <a:gd name="connsiteX7-1633" fmla="*/ 0 w 859611"/>
              <a:gd name="connsiteY7-1634" fmla="*/ 649662 h 1001031"/>
              <a:gd name="connsiteX8-1635" fmla="*/ 195066 w 859611"/>
              <a:gd name="connsiteY8-1636" fmla="*/ 608264 h 1001031"/>
              <a:gd name="connsiteX9-1637" fmla="*/ 488110 w 859611"/>
              <a:gd name="connsiteY9-1638" fmla="*/ 730364 h 1001031"/>
              <a:gd name="connsiteX10-1639" fmla="*/ 274567 w 859611"/>
              <a:gd name="connsiteY10-1640" fmla="*/ 598741 h 1001031"/>
              <a:gd name="connsiteX11-1641" fmla="*/ 264449 w 859611"/>
              <a:gd name="connsiteY11-1642" fmla="*/ 451215 h 1001031"/>
              <a:gd name="connsiteX12-1643" fmla="*/ 450121 w 859611"/>
              <a:gd name="connsiteY12-1644" fmla="*/ 320648 h 1001031"/>
              <a:gd name="connsiteX13-1645" fmla="*/ 401282 w 859611"/>
              <a:gd name="connsiteY13-1646" fmla="*/ 195834 h 1001031"/>
              <a:gd name="connsiteX14-1647" fmla="*/ 246460 w 859611"/>
              <a:gd name="connsiteY14-1648" fmla="*/ 321665 h 1001031"/>
              <a:gd name="connsiteX15-1649" fmla="*/ 76124 w 859611"/>
              <a:gd name="connsiteY15-1650" fmla="*/ 288731 h 1001031"/>
              <a:gd name="connsiteX0-1651" fmla="*/ 76124 w 831928"/>
              <a:gd name="connsiteY0-1652" fmla="*/ 288731 h 995076"/>
              <a:gd name="connsiteX1-1653" fmla="*/ 227259 w 831928"/>
              <a:gd name="connsiteY1-1654" fmla="*/ 49069 h 995076"/>
              <a:gd name="connsiteX2-1655" fmla="*/ 642491 w 831928"/>
              <a:gd name="connsiteY2-1656" fmla="*/ 93635 h 995076"/>
              <a:gd name="connsiteX3-1657" fmla="*/ 688897 w 831928"/>
              <a:gd name="connsiteY3-1658" fmla="*/ 366775 h 995076"/>
              <a:gd name="connsiteX4-1659" fmla="*/ 571944 w 831928"/>
              <a:gd name="connsiteY4-1660" fmla="*/ 554246 h 995076"/>
              <a:gd name="connsiteX5-1661" fmla="*/ 831928 w 831928"/>
              <a:gd name="connsiteY5-1662" fmla="*/ 735111 h 995076"/>
              <a:gd name="connsiteX6-1663" fmla="*/ 734797 w 831928"/>
              <a:gd name="connsiteY6-1664" fmla="*/ 938986 h 995076"/>
              <a:gd name="connsiteX7-1665" fmla="*/ 0 w 831928"/>
              <a:gd name="connsiteY7-1666" fmla="*/ 649662 h 995076"/>
              <a:gd name="connsiteX8-1667" fmla="*/ 195066 w 831928"/>
              <a:gd name="connsiteY8-1668" fmla="*/ 608264 h 995076"/>
              <a:gd name="connsiteX9-1669" fmla="*/ 488110 w 831928"/>
              <a:gd name="connsiteY9-1670" fmla="*/ 730364 h 995076"/>
              <a:gd name="connsiteX10-1671" fmla="*/ 274567 w 831928"/>
              <a:gd name="connsiteY10-1672" fmla="*/ 598741 h 995076"/>
              <a:gd name="connsiteX11-1673" fmla="*/ 264449 w 831928"/>
              <a:gd name="connsiteY11-1674" fmla="*/ 451215 h 995076"/>
              <a:gd name="connsiteX12-1675" fmla="*/ 450121 w 831928"/>
              <a:gd name="connsiteY12-1676" fmla="*/ 320648 h 995076"/>
              <a:gd name="connsiteX13-1677" fmla="*/ 401282 w 831928"/>
              <a:gd name="connsiteY13-1678" fmla="*/ 195834 h 995076"/>
              <a:gd name="connsiteX14-1679" fmla="*/ 246460 w 831928"/>
              <a:gd name="connsiteY14-1680" fmla="*/ 321665 h 995076"/>
              <a:gd name="connsiteX15-1681" fmla="*/ 76124 w 831928"/>
              <a:gd name="connsiteY15-1682" fmla="*/ 288731 h 995076"/>
              <a:gd name="connsiteX0-1683" fmla="*/ 76124 w 831928"/>
              <a:gd name="connsiteY0-1684" fmla="*/ 288731 h 1043852"/>
              <a:gd name="connsiteX1-1685" fmla="*/ 227259 w 831928"/>
              <a:gd name="connsiteY1-1686" fmla="*/ 49069 h 1043852"/>
              <a:gd name="connsiteX2-1687" fmla="*/ 642491 w 831928"/>
              <a:gd name="connsiteY2-1688" fmla="*/ 93635 h 1043852"/>
              <a:gd name="connsiteX3-1689" fmla="*/ 688897 w 831928"/>
              <a:gd name="connsiteY3-1690" fmla="*/ 366775 h 1043852"/>
              <a:gd name="connsiteX4-1691" fmla="*/ 571944 w 831928"/>
              <a:gd name="connsiteY4-1692" fmla="*/ 554246 h 1043852"/>
              <a:gd name="connsiteX5-1693" fmla="*/ 831928 w 831928"/>
              <a:gd name="connsiteY5-1694" fmla="*/ 735111 h 1043852"/>
              <a:gd name="connsiteX6-1695" fmla="*/ 734797 w 831928"/>
              <a:gd name="connsiteY6-1696" fmla="*/ 938986 h 1043852"/>
              <a:gd name="connsiteX7-1697" fmla="*/ 0 w 831928"/>
              <a:gd name="connsiteY7-1698" fmla="*/ 649662 h 1043852"/>
              <a:gd name="connsiteX8-1699" fmla="*/ 195066 w 831928"/>
              <a:gd name="connsiteY8-1700" fmla="*/ 608264 h 1043852"/>
              <a:gd name="connsiteX9-1701" fmla="*/ 488110 w 831928"/>
              <a:gd name="connsiteY9-1702" fmla="*/ 730364 h 1043852"/>
              <a:gd name="connsiteX10-1703" fmla="*/ 274567 w 831928"/>
              <a:gd name="connsiteY10-1704" fmla="*/ 598741 h 1043852"/>
              <a:gd name="connsiteX11-1705" fmla="*/ 264449 w 831928"/>
              <a:gd name="connsiteY11-1706" fmla="*/ 451215 h 1043852"/>
              <a:gd name="connsiteX12-1707" fmla="*/ 450121 w 831928"/>
              <a:gd name="connsiteY12-1708" fmla="*/ 320648 h 1043852"/>
              <a:gd name="connsiteX13-1709" fmla="*/ 401282 w 831928"/>
              <a:gd name="connsiteY13-1710" fmla="*/ 195834 h 1043852"/>
              <a:gd name="connsiteX14-1711" fmla="*/ 246460 w 831928"/>
              <a:gd name="connsiteY14-1712" fmla="*/ 321665 h 1043852"/>
              <a:gd name="connsiteX15-1713" fmla="*/ 76124 w 831928"/>
              <a:gd name="connsiteY15-1714" fmla="*/ 288731 h 1043852"/>
              <a:gd name="connsiteX0-1715" fmla="*/ 76124 w 777661"/>
              <a:gd name="connsiteY0-1716" fmla="*/ 288731 h 1043852"/>
              <a:gd name="connsiteX1-1717" fmla="*/ 227259 w 777661"/>
              <a:gd name="connsiteY1-1718" fmla="*/ 49069 h 1043852"/>
              <a:gd name="connsiteX2-1719" fmla="*/ 642491 w 777661"/>
              <a:gd name="connsiteY2-1720" fmla="*/ 93635 h 1043852"/>
              <a:gd name="connsiteX3-1721" fmla="*/ 688897 w 777661"/>
              <a:gd name="connsiteY3-1722" fmla="*/ 366775 h 1043852"/>
              <a:gd name="connsiteX4-1723" fmla="*/ 571944 w 777661"/>
              <a:gd name="connsiteY4-1724" fmla="*/ 554246 h 1043852"/>
              <a:gd name="connsiteX5-1725" fmla="*/ 777661 w 777661"/>
              <a:gd name="connsiteY5-1726" fmla="*/ 718831 h 1043852"/>
              <a:gd name="connsiteX6-1727" fmla="*/ 734797 w 777661"/>
              <a:gd name="connsiteY6-1728" fmla="*/ 938986 h 1043852"/>
              <a:gd name="connsiteX7-1729" fmla="*/ 0 w 777661"/>
              <a:gd name="connsiteY7-1730" fmla="*/ 649662 h 1043852"/>
              <a:gd name="connsiteX8-1731" fmla="*/ 195066 w 777661"/>
              <a:gd name="connsiteY8-1732" fmla="*/ 608264 h 1043852"/>
              <a:gd name="connsiteX9-1733" fmla="*/ 488110 w 777661"/>
              <a:gd name="connsiteY9-1734" fmla="*/ 730364 h 1043852"/>
              <a:gd name="connsiteX10-1735" fmla="*/ 274567 w 777661"/>
              <a:gd name="connsiteY10-1736" fmla="*/ 598741 h 1043852"/>
              <a:gd name="connsiteX11-1737" fmla="*/ 264449 w 777661"/>
              <a:gd name="connsiteY11-1738" fmla="*/ 451215 h 1043852"/>
              <a:gd name="connsiteX12-1739" fmla="*/ 450121 w 777661"/>
              <a:gd name="connsiteY12-1740" fmla="*/ 320648 h 1043852"/>
              <a:gd name="connsiteX13-1741" fmla="*/ 401282 w 777661"/>
              <a:gd name="connsiteY13-1742" fmla="*/ 195834 h 1043852"/>
              <a:gd name="connsiteX14-1743" fmla="*/ 246460 w 777661"/>
              <a:gd name="connsiteY14-1744" fmla="*/ 321665 h 1043852"/>
              <a:gd name="connsiteX15-1745" fmla="*/ 76124 w 777661"/>
              <a:gd name="connsiteY15-1746" fmla="*/ 288731 h 1043852"/>
              <a:gd name="connsiteX0-1747" fmla="*/ 76124 w 753241"/>
              <a:gd name="connsiteY0-1748" fmla="*/ 288731 h 1043852"/>
              <a:gd name="connsiteX1-1749" fmla="*/ 227259 w 753241"/>
              <a:gd name="connsiteY1-1750" fmla="*/ 49069 h 1043852"/>
              <a:gd name="connsiteX2-1751" fmla="*/ 642491 w 753241"/>
              <a:gd name="connsiteY2-1752" fmla="*/ 93635 h 1043852"/>
              <a:gd name="connsiteX3-1753" fmla="*/ 688897 w 753241"/>
              <a:gd name="connsiteY3-1754" fmla="*/ 366775 h 1043852"/>
              <a:gd name="connsiteX4-1755" fmla="*/ 571944 w 753241"/>
              <a:gd name="connsiteY4-1756" fmla="*/ 554246 h 1043852"/>
              <a:gd name="connsiteX5-1757" fmla="*/ 753241 w 753241"/>
              <a:gd name="connsiteY5-1758" fmla="*/ 713404 h 1043852"/>
              <a:gd name="connsiteX6-1759" fmla="*/ 734797 w 753241"/>
              <a:gd name="connsiteY6-1760" fmla="*/ 938986 h 1043852"/>
              <a:gd name="connsiteX7-1761" fmla="*/ 0 w 753241"/>
              <a:gd name="connsiteY7-1762" fmla="*/ 649662 h 1043852"/>
              <a:gd name="connsiteX8-1763" fmla="*/ 195066 w 753241"/>
              <a:gd name="connsiteY8-1764" fmla="*/ 608264 h 1043852"/>
              <a:gd name="connsiteX9-1765" fmla="*/ 488110 w 753241"/>
              <a:gd name="connsiteY9-1766" fmla="*/ 730364 h 1043852"/>
              <a:gd name="connsiteX10-1767" fmla="*/ 274567 w 753241"/>
              <a:gd name="connsiteY10-1768" fmla="*/ 598741 h 1043852"/>
              <a:gd name="connsiteX11-1769" fmla="*/ 264449 w 753241"/>
              <a:gd name="connsiteY11-1770" fmla="*/ 451215 h 1043852"/>
              <a:gd name="connsiteX12-1771" fmla="*/ 450121 w 753241"/>
              <a:gd name="connsiteY12-1772" fmla="*/ 320648 h 1043852"/>
              <a:gd name="connsiteX13-1773" fmla="*/ 401282 w 753241"/>
              <a:gd name="connsiteY13-1774" fmla="*/ 195834 h 1043852"/>
              <a:gd name="connsiteX14-1775" fmla="*/ 246460 w 753241"/>
              <a:gd name="connsiteY14-1776" fmla="*/ 321665 h 1043852"/>
              <a:gd name="connsiteX15-1777" fmla="*/ 76124 w 753241"/>
              <a:gd name="connsiteY15-1778" fmla="*/ 288731 h 1043852"/>
              <a:gd name="connsiteX0-1779" fmla="*/ 76124 w 734797"/>
              <a:gd name="connsiteY0-1780" fmla="*/ 288731 h 1043852"/>
              <a:gd name="connsiteX1-1781" fmla="*/ 227259 w 734797"/>
              <a:gd name="connsiteY1-1782" fmla="*/ 49069 h 1043852"/>
              <a:gd name="connsiteX2-1783" fmla="*/ 642491 w 734797"/>
              <a:gd name="connsiteY2-1784" fmla="*/ 93635 h 1043852"/>
              <a:gd name="connsiteX3-1785" fmla="*/ 688897 w 734797"/>
              <a:gd name="connsiteY3-1786" fmla="*/ 366775 h 1043852"/>
              <a:gd name="connsiteX4-1787" fmla="*/ 571944 w 734797"/>
              <a:gd name="connsiteY4-1788" fmla="*/ 554246 h 1043852"/>
              <a:gd name="connsiteX5-1789" fmla="*/ 693547 w 734797"/>
              <a:gd name="connsiteY5-1790" fmla="*/ 691697 h 1043852"/>
              <a:gd name="connsiteX6-1791" fmla="*/ 734797 w 734797"/>
              <a:gd name="connsiteY6-1792" fmla="*/ 938986 h 1043852"/>
              <a:gd name="connsiteX7-1793" fmla="*/ 0 w 734797"/>
              <a:gd name="connsiteY7-1794" fmla="*/ 649662 h 1043852"/>
              <a:gd name="connsiteX8-1795" fmla="*/ 195066 w 734797"/>
              <a:gd name="connsiteY8-1796" fmla="*/ 608264 h 1043852"/>
              <a:gd name="connsiteX9-1797" fmla="*/ 488110 w 734797"/>
              <a:gd name="connsiteY9-1798" fmla="*/ 730364 h 1043852"/>
              <a:gd name="connsiteX10-1799" fmla="*/ 274567 w 734797"/>
              <a:gd name="connsiteY10-1800" fmla="*/ 598741 h 1043852"/>
              <a:gd name="connsiteX11-1801" fmla="*/ 264449 w 734797"/>
              <a:gd name="connsiteY11-1802" fmla="*/ 451215 h 1043852"/>
              <a:gd name="connsiteX12-1803" fmla="*/ 450121 w 734797"/>
              <a:gd name="connsiteY12-1804" fmla="*/ 320648 h 1043852"/>
              <a:gd name="connsiteX13-1805" fmla="*/ 401282 w 734797"/>
              <a:gd name="connsiteY13-1806" fmla="*/ 195834 h 1043852"/>
              <a:gd name="connsiteX14-1807" fmla="*/ 246460 w 734797"/>
              <a:gd name="connsiteY14-1808" fmla="*/ 321665 h 1043852"/>
              <a:gd name="connsiteX15-1809" fmla="*/ 76124 w 734797"/>
              <a:gd name="connsiteY15-1810" fmla="*/ 288731 h 1043852"/>
              <a:gd name="connsiteX0-1811" fmla="*/ 76124 w 734797"/>
              <a:gd name="connsiteY0-1812" fmla="*/ 288731 h 1043852"/>
              <a:gd name="connsiteX1-1813" fmla="*/ 227259 w 734797"/>
              <a:gd name="connsiteY1-1814" fmla="*/ 49069 h 1043852"/>
              <a:gd name="connsiteX2-1815" fmla="*/ 642491 w 734797"/>
              <a:gd name="connsiteY2-1816" fmla="*/ 93635 h 1043852"/>
              <a:gd name="connsiteX3-1817" fmla="*/ 688897 w 734797"/>
              <a:gd name="connsiteY3-1818" fmla="*/ 366775 h 1043852"/>
              <a:gd name="connsiteX4-1819" fmla="*/ 571944 w 734797"/>
              <a:gd name="connsiteY4-1820" fmla="*/ 554246 h 1043852"/>
              <a:gd name="connsiteX5-1821" fmla="*/ 693547 w 734797"/>
              <a:gd name="connsiteY5-1822" fmla="*/ 691697 h 1043852"/>
              <a:gd name="connsiteX6-1823" fmla="*/ 734797 w 734797"/>
              <a:gd name="connsiteY6-1824" fmla="*/ 938986 h 1043852"/>
              <a:gd name="connsiteX7-1825" fmla="*/ 0 w 734797"/>
              <a:gd name="connsiteY7-1826" fmla="*/ 649662 h 1043852"/>
              <a:gd name="connsiteX8-1827" fmla="*/ 195066 w 734797"/>
              <a:gd name="connsiteY8-1828" fmla="*/ 608264 h 1043852"/>
              <a:gd name="connsiteX9-1829" fmla="*/ 488110 w 734797"/>
              <a:gd name="connsiteY9-1830" fmla="*/ 730364 h 1043852"/>
              <a:gd name="connsiteX10-1831" fmla="*/ 274567 w 734797"/>
              <a:gd name="connsiteY10-1832" fmla="*/ 598741 h 1043852"/>
              <a:gd name="connsiteX11-1833" fmla="*/ 264449 w 734797"/>
              <a:gd name="connsiteY11-1834" fmla="*/ 451215 h 1043852"/>
              <a:gd name="connsiteX12-1835" fmla="*/ 450121 w 734797"/>
              <a:gd name="connsiteY12-1836" fmla="*/ 320648 h 1043852"/>
              <a:gd name="connsiteX13-1837" fmla="*/ 401282 w 734797"/>
              <a:gd name="connsiteY13-1838" fmla="*/ 195834 h 1043852"/>
              <a:gd name="connsiteX14-1839" fmla="*/ 246460 w 734797"/>
              <a:gd name="connsiteY14-1840" fmla="*/ 321665 h 1043852"/>
              <a:gd name="connsiteX15-1841" fmla="*/ 76124 w 734797"/>
              <a:gd name="connsiteY15-1842" fmla="*/ 288731 h 104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67" y="connsiteY6-68"/>
              </a:cxn>
              <a:cxn ang="0">
                <a:pos x="connsiteX7-111" y="connsiteY7-112"/>
              </a:cxn>
              <a:cxn ang="0">
                <a:pos x="connsiteX8-145" y="connsiteY8-146"/>
              </a:cxn>
              <a:cxn ang="0">
                <a:pos x="connsiteX9-219" y="connsiteY9-220"/>
              </a:cxn>
              <a:cxn ang="0">
                <a:pos x="connsiteX10-281" y="connsiteY10-282"/>
              </a:cxn>
              <a:cxn ang="0">
                <a:pos x="connsiteX11-569" y="connsiteY11-570"/>
              </a:cxn>
              <a:cxn ang="0">
                <a:pos x="connsiteX12-643" y="connsiteY12-644"/>
              </a:cxn>
              <a:cxn ang="0">
                <a:pos x="connsiteX13-723" y="connsiteY13-724"/>
              </a:cxn>
              <a:cxn ang="0">
                <a:pos x="connsiteX14-1117" y="connsiteY14-1118"/>
              </a:cxn>
              <a:cxn ang="0">
                <a:pos x="connsiteX15-1329" y="connsiteY15-1330"/>
              </a:cxn>
            </a:cxnLst>
            <a:rect l="l" t="t" r="r" b="b"/>
            <a:pathLst>
              <a:path w="734797" h="1043852">
                <a:moveTo>
                  <a:pt x="76124" y="288731"/>
                </a:moveTo>
                <a:cubicBezTo>
                  <a:pt x="93942" y="203417"/>
                  <a:pt x="92768" y="134383"/>
                  <a:pt x="227259" y="49069"/>
                </a:cubicBezTo>
                <a:cubicBezTo>
                  <a:pt x="452497" y="-9336"/>
                  <a:pt x="476946" y="-37894"/>
                  <a:pt x="642491" y="93635"/>
                </a:cubicBezTo>
                <a:cubicBezTo>
                  <a:pt x="641680" y="179255"/>
                  <a:pt x="689708" y="281155"/>
                  <a:pt x="688897" y="366775"/>
                </a:cubicBezTo>
                <a:cubicBezTo>
                  <a:pt x="689708" y="496195"/>
                  <a:pt x="571133" y="424826"/>
                  <a:pt x="571944" y="554246"/>
                </a:cubicBezTo>
                <a:cubicBezTo>
                  <a:pt x="612478" y="600063"/>
                  <a:pt x="677434" y="605180"/>
                  <a:pt x="693547" y="691697"/>
                </a:cubicBezTo>
                <a:lnTo>
                  <a:pt x="734797" y="938986"/>
                </a:lnTo>
                <a:cubicBezTo>
                  <a:pt x="452782" y="1063230"/>
                  <a:pt x="61683" y="1178708"/>
                  <a:pt x="0" y="649662"/>
                </a:cubicBezTo>
                <a:lnTo>
                  <a:pt x="195066" y="608264"/>
                </a:lnTo>
                <a:cubicBezTo>
                  <a:pt x="240240" y="907067"/>
                  <a:pt x="445465" y="803403"/>
                  <a:pt x="488110" y="730364"/>
                </a:cubicBezTo>
                <a:cubicBezTo>
                  <a:pt x="498194" y="608485"/>
                  <a:pt x="300990" y="641196"/>
                  <a:pt x="274567" y="598741"/>
                </a:cubicBezTo>
                <a:lnTo>
                  <a:pt x="264449" y="451215"/>
                </a:lnTo>
                <a:cubicBezTo>
                  <a:pt x="343524" y="354330"/>
                  <a:pt x="338486" y="436526"/>
                  <a:pt x="450121" y="320648"/>
                </a:cubicBezTo>
                <a:cubicBezTo>
                  <a:pt x="469114" y="241057"/>
                  <a:pt x="414849" y="188598"/>
                  <a:pt x="401282" y="195834"/>
                </a:cubicBezTo>
                <a:cubicBezTo>
                  <a:pt x="322542" y="218784"/>
                  <a:pt x="298067" y="279721"/>
                  <a:pt x="246460" y="321665"/>
                </a:cubicBezTo>
                <a:lnTo>
                  <a:pt x="76124" y="288731"/>
                </a:lnTo>
                <a:close/>
              </a:path>
            </a:pathLst>
          </a:custGeom>
          <a:solidFill>
            <a:srgbClr val="F3B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anose="02020603050405020304" pitchFamily="18" charset="0"/>
              <a:cs typeface="Times New Roman" panose="02020603050405020304" pitchFamily="18" charset="0"/>
            </a:endParaRPr>
          </a:p>
        </p:txBody>
      </p:sp>
      <p:sp>
        <p:nvSpPr>
          <p:cNvPr id="43" name="矩形 1"/>
          <p:cNvSpPr/>
          <p:nvPr/>
        </p:nvSpPr>
        <p:spPr>
          <a:xfrm>
            <a:off x="5625049" y="2171486"/>
            <a:ext cx="718948" cy="1016388"/>
          </a:xfrm>
          <a:custGeom>
            <a:avLst/>
            <a:gdLst>
              <a:gd name="connsiteX0" fmla="*/ 0 w 634804"/>
              <a:gd name="connsiteY0" fmla="*/ 0 h 901700"/>
              <a:gd name="connsiteX1" fmla="*/ 634804 w 634804"/>
              <a:gd name="connsiteY1" fmla="*/ 0 h 901700"/>
              <a:gd name="connsiteX2" fmla="*/ 634804 w 634804"/>
              <a:gd name="connsiteY2" fmla="*/ 901700 h 901700"/>
              <a:gd name="connsiteX3" fmla="*/ 0 w 634804"/>
              <a:gd name="connsiteY3" fmla="*/ 901700 h 901700"/>
              <a:gd name="connsiteX4" fmla="*/ 0 w 634804"/>
              <a:gd name="connsiteY4" fmla="*/ 0 h 901700"/>
              <a:gd name="connsiteX0-1" fmla="*/ 0 w 685806"/>
              <a:gd name="connsiteY0-2" fmla="*/ 262298 h 901700"/>
              <a:gd name="connsiteX1-3" fmla="*/ 685806 w 685806"/>
              <a:gd name="connsiteY1-4" fmla="*/ 0 h 901700"/>
              <a:gd name="connsiteX2-5" fmla="*/ 685806 w 685806"/>
              <a:gd name="connsiteY2-6" fmla="*/ 901700 h 901700"/>
              <a:gd name="connsiteX3-7" fmla="*/ 51002 w 685806"/>
              <a:gd name="connsiteY3-8" fmla="*/ 901700 h 901700"/>
              <a:gd name="connsiteX4-9" fmla="*/ 0 w 685806"/>
              <a:gd name="connsiteY4-10" fmla="*/ 262298 h 901700"/>
              <a:gd name="connsiteX0-11" fmla="*/ 0 w 685806"/>
              <a:gd name="connsiteY0-12" fmla="*/ 258655 h 898057"/>
              <a:gd name="connsiteX1-13" fmla="*/ 142995 w 685806"/>
              <a:gd name="connsiteY1-14" fmla="*/ 0 h 898057"/>
              <a:gd name="connsiteX2-15" fmla="*/ 685806 w 685806"/>
              <a:gd name="connsiteY2-16" fmla="*/ 898057 h 898057"/>
              <a:gd name="connsiteX3-17" fmla="*/ 51002 w 685806"/>
              <a:gd name="connsiteY3-18" fmla="*/ 898057 h 898057"/>
              <a:gd name="connsiteX4-19" fmla="*/ 0 w 685806"/>
              <a:gd name="connsiteY4-20" fmla="*/ 258655 h 898057"/>
              <a:gd name="connsiteX0-21" fmla="*/ 0 w 685806"/>
              <a:gd name="connsiteY0-22" fmla="*/ 258655 h 898057"/>
              <a:gd name="connsiteX1-23" fmla="*/ 142995 w 685806"/>
              <a:gd name="connsiteY1-24" fmla="*/ 0 h 898057"/>
              <a:gd name="connsiteX2-25" fmla="*/ 352109 w 685806"/>
              <a:gd name="connsiteY2-26" fmla="*/ 337241 h 898057"/>
              <a:gd name="connsiteX3-27" fmla="*/ 685806 w 685806"/>
              <a:gd name="connsiteY3-28" fmla="*/ 898057 h 898057"/>
              <a:gd name="connsiteX4-29" fmla="*/ 51002 w 685806"/>
              <a:gd name="connsiteY4-30" fmla="*/ 898057 h 898057"/>
              <a:gd name="connsiteX5" fmla="*/ 0 w 685806"/>
              <a:gd name="connsiteY5" fmla="*/ 258655 h 898057"/>
              <a:gd name="connsiteX0-31" fmla="*/ 0 w 685806"/>
              <a:gd name="connsiteY0-32" fmla="*/ 260215 h 899617"/>
              <a:gd name="connsiteX1-33" fmla="*/ 142995 w 685806"/>
              <a:gd name="connsiteY1-34" fmla="*/ 1560 h 899617"/>
              <a:gd name="connsiteX2-35" fmla="*/ 468686 w 685806"/>
              <a:gd name="connsiteY2-36" fmla="*/ 0 h 899617"/>
              <a:gd name="connsiteX3-37" fmla="*/ 685806 w 685806"/>
              <a:gd name="connsiteY3-38" fmla="*/ 899617 h 899617"/>
              <a:gd name="connsiteX4-39" fmla="*/ 51002 w 685806"/>
              <a:gd name="connsiteY4-40" fmla="*/ 899617 h 899617"/>
              <a:gd name="connsiteX5-41" fmla="*/ 0 w 685806"/>
              <a:gd name="connsiteY5-42" fmla="*/ 260215 h 899617"/>
              <a:gd name="connsiteX0-43" fmla="*/ 0 w 685806"/>
              <a:gd name="connsiteY0-44" fmla="*/ 260215 h 899617"/>
              <a:gd name="connsiteX1-45" fmla="*/ 142995 w 685806"/>
              <a:gd name="connsiteY1-46" fmla="*/ 1560 h 899617"/>
              <a:gd name="connsiteX2-47" fmla="*/ 468686 w 685806"/>
              <a:gd name="connsiteY2-48" fmla="*/ 0 h 899617"/>
              <a:gd name="connsiteX3-49" fmla="*/ 545190 w 685806"/>
              <a:gd name="connsiteY3-50" fmla="*/ 357017 h 899617"/>
              <a:gd name="connsiteX4-51" fmla="*/ 685806 w 685806"/>
              <a:gd name="connsiteY4-52" fmla="*/ 899617 h 899617"/>
              <a:gd name="connsiteX5-53" fmla="*/ 51002 w 685806"/>
              <a:gd name="connsiteY5-54" fmla="*/ 899617 h 899617"/>
              <a:gd name="connsiteX6" fmla="*/ 0 w 685806"/>
              <a:gd name="connsiteY6" fmla="*/ 260215 h 899617"/>
              <a:gd name="connsiteX0-55" fmla="*/ 0 w 685806"/>
              <a:gd name="connsiteY0-56" fmla="*/ 260215 h 899617"/>
              <a:gd name="connsiteX1-57" fmla="*/ 142995 w 685806"/>
              <a:gd name="connsiteY1-58" fmla="*/ 1560 h 899617"/>
              <a:gd name="connsiteX2-59" fmla="*/ 468686 w 685806"/>
              <a:gd name="connsiteY2-60" fmla="*/ 0 h 899617"/>
              <a:gd name="connsiteX3-61" fmla="*/ 333894 w 685806"/>
              <a:gd name="connsiteY3-62" fmla="*/ 553740 h 899617"/>
              <a:gd name="connsiteX4-63" fmla="*/ 685806 w 685806"/>
              <a:gd name="connsiteY4-64" fmla="*/ 899617 h 899617"/>
              <a:gd name="connsiteX5-65" fmla="*/ 51002 w 685806"/>
              <a:gd name="connsiteY5-66" fmla="*/ 899617 h 899617"/>
              <a:gd name="connsiteX6-67" fmla="*/ 0 w 685806"/>
              <a:gd name="connsiteY6-68" fmla="*/ 260215 h 899617"/>
              <a:gd name="connsiteX0-69" fmla="*/ 0 w 685806"/>
              <a:gd name="connsiteY0-70" fmla="*/ 260215 h 899617"/>
              <a:gd name="connsiteX1-71" fmla="*/ 142995 w 685806"/>
              <a:gd name="connsiteY1-72" fmla="*/ 1560 h 899617"/>
              <a:gd name="connsiteX2-73" fmla="*/ 468686 w 685806"/>
              <a:gd name="connsiteY2-74" fmla="*/ 0 h 899617"/>
              <a:gd name="connsiteX3-75" fmla="*/ 468686 w 685806"/>
              <a:gd name="connsiteY3-76" fmla="*/ 688532 h 899617"/>
              <a:gd name="connsiteX4-77" fmla="*/ 685806 w 685806"/>
              <a:gd name="connsiteY4-78" fmla="*/ 899617 h 899617"/>
              <a:gd name="connsiteX5-79" fmla="*/ 51002 w 685806"/>
              <a:gd name="connsiteY5-80" fmla="*/ 899617 h 899617"/>
              <a:gd name="connsiteX6-81" fmla="*/ 0 w 685806"/>
              <a:gd name="connsiteY6-82" fmla="*/ 260215 h 899617"/>
              <a:gd name="connsiteX0-83" fmla="*/ 0 w 685806"/>
              <a:gd name="connsiteY0-84" fmla="*/ 260215 h 899617"/>
              <a:gd name="connsiteX1-85" fmla="*/ 142995 w 685806"/>
              <a:gd name="connsiteY1-86" fmla="*/ 1560 h 899617"/>
              <a:gd name="connsiteX2-87" fmla="*/ 468686 w 685806"/>
              <a:gd name="connsiteY2-88" fmla="*/ 0 h 899617"/>
              <a:gd name="connsiteX3-89" fmla="*/ 468686 w 685806"/>
              <a:gd name="connsiteY3-90" fmla="*/ 688532 h 899617"/>
              <a:gd name="connsiteX4-91" fmla="*/ 618050 w 685806"/>
              <a:gd name="connsiteY4-92" fmla="*/ 826967 h 899617"/>
              <a:gd name="connsiteX5-93" fmla="*/ 685806 w 685806"/>
              <a:gd name="connsiteY5-94" fmla="*/ 899617 h 899617"/>
              <a:gd name="connsiteX6-95" fmla="*/ 51002 w 685806"/>
              <a:gd name="connsiteY6-96" fmla="*/ 899617 h 899617"/>
              <a:gd name="connsiteX7" fmla="*/ 0 w 685806"/>
              <a:gd name="connsiteY7" fmla="*/ 260215 h 899617"/>
              <a:gd name="connsiteX0-97" fmla="*/ 0 w 685806"/>
              <a:gd name="connsiteY0-98" fmla="*/ 260215 h 899617"/>
              <a:gd name="connsiteX1-99" fmla="*/ 142995 w 685806"/>
              <a:gd name="connsiteY1-100" fmla="*/ 1560 h 899617"/>
              <a:gd name="connsiteX2-101" fmla="*/ 468686 w 685806"/>
              <a:gd name="connsiteY2-102" fmla="*/ 0 h 899617"/>
              <a:gd name="connsiteX3-103" fmla="*/ 468686 w 685806"/>
              <a:gd name="connsiteY3-104" fmla="*/ 688532 h 899617"/>
              <a:gd name="connsiteX4-105" fmla="*/ 658123 w 685806"/>
              <a:gd name="connsiteY4-106" fmla="*/ 684889 h 899617"/>
              <a:gd name="connsiteX5-107" fmla="*/ 685806 w 685806"/>
              <a:gd name="connsiteY5-108" fmla="*/ 899617 h 899617"/>
              <a:gd name="connsiteX6-109" fmla="*/ 51002 w 685806"/>
              <a:gd name="connsiteY6-110" fmla="*/ 899617 h 899617"/>
              <a:gd name="connsiteX7-111" fmla="*/ 0 w 685806"/>
              <a:gd name="connsiteY7-112" fmla="*/ 260215 h 899617"/>
              <a:gd name="connsiteX0-113" fmla="*/ 0 w 685806"/>
              <a:gd name="connsiteY0-114" fmla="*/ 260215 h 899617"/>
              <a:gd name="connsiteX1-115" fmla="*/ 142995 w 685806"/>
              <a:gd name="connsiteY1-116" fmla="*/ 1560 h 899617"/>
              <a:gd name="connsiteX2-117" fmla="*/ 468686 w 685806"/>
              <a:gd name="connsiteY2-118" fmla="*/ 0 h 899617"/>
              <a:gd name="connsiteX3-119" fmla="*/ 468686 w 685806"/>
              <a:gd name="connsiteY3-120" fmla="*/ 688532 h 899617"/>
              <a:gd name="connsiteX4-121" fmla="*/ 658123 w 685806"/>
              <a:gd name="connsiteY4-122" fmla="*/ 684889 h 899617"/>
              <a:gd name="connsiteX5-123" fmla="*/ 685806 w 685806"/>
              <a:gd name="connsiteY5-124" fmla="*/ 899617 h 899617"/>
              <a:gd name="connsiteX6-125" fmla="*/ 51002 w 685806"/>
              <a:gd name="connsiteY6-126" fmla="*/ 899617 h 899617"/>
              <a:gd name="connsiteX7-127" fmla="*/ 31523 w 685806"/>
              <a:gd name="connsiteY7-128" fmla="*/ 597456 h 899617"/>
              <a:gd name="connsiteX8" fmla="*/ 0 w 685806"/>
              <a:gd name="connsiteY8" fmla="*/ 260215 h 899617"/>
              <a:gd name="connsiteX0-129" fmla="*/ 0 w 685806"/>
              <a:gd name="connsiteY0-130" fmla="*/ 260215 h 899617"/>
              <a:gd name="connsiteX1-131" fmla="*/ 142995 w 685806"/>
              <a:gd name="connsiteY1-132" fmla="*/ 1560 h 899617"/>
              <a:gd name="connsiteX2-133" fmla="*/ 468686 w 685806"/>
              <a:gd name="connsiteY2-134" fmla="*/ 0 h 899617"/>
              <a:gd name="connsiteX3-135" fmla="*/ 468686 w 685806"/>
              <a:gd name="connsiteY3-136" fmla="*/ 688532 h 899617"/>
              <a:gd name="connsiteX4-137" fmla="*/ 658123 w 685806"/>
              <a:gd name="connsiteY4-138" fmla="*/ 684889 h 899617"/>
              <a:gd name="connsiteX5-139" fmla="*/ 685806 w 685806"/>
              <a:gd name="connsiteY5-140" fmla="*/ 899617 h 899617"/>
              <a:gd name="connsiteX6-141" fmla="*/ 51002 w 685806"/>
              <a:gd name="connsiteY6-142" fmla="*/ 899617 h 899617"/>
              <a:gd name="connsiteX7-143" fmla="*/ 195459 w 685806"/>
              <a:gd name="connsiteY7-144" fmla="*/ 295085 h 899617"/>
              <a:gd name="connsiteX8-145" fmla="*/ 0 w 685806"/>
              <a:gd name="connsiteY8-146" fmla="*/ 260215 h 899617"/>
              <a:gd name="connsiteX0-147" fmla="*/ 0 w 685806"/>
              <a:gd name="connsiteY0-148" fmla="*/ 260215 h 899617"/>
              <a:gd name="connsiteX1-149" fmla="*/ 142995 w 685806"/>
              <a:gd name="connsiteY1-150" fmla="*/ 1560 h 899617"/>
              <a:gd name="connsiteX2-151" fmla="*/ 468686 w 685806"/>
              <a:gd name="connsiteY2-152" fmla="*/ 0 h 899617"/>
              <a:gd name="connsiteX3-153" fmla="*/ 468686 w 685806"/>
              <a:gd name="connsiteY3-154" fmla="*/ 688532 h 899617"/>
              <a:gd name="connsiteX4-155" fmla="*/ 658123 w 685806"/>
              <a:gd name="connsiteY4-156" fmla="*/ 684889 h 899617"/>
              <a:gd name="connsiteX5-157" fmla="*/ 685806 w 685806"/>
              <a:gd name="connsiteY5-158" fmla="*/ 899617 h 899617"/>
              <a:gd name="connsiteX6-159" fmla="*/ 51002 w 685806"/>
              <a:gd name="connsiteY6-160" fmla="*/ 899617 h 899617"/>
              <a:gd name="connsiteX7-161" fmla="*/ 319322 w 685806"/>
              <a:gd name="connsiteY7-162" fmla="*/ 222225 h 899617"/>
              <a:gd name="connsiteX8-163" fmla="*/ 0 w 685806"/>
              <a:gd name="connsiteY8-164" fmla="*/ 260215 h 899617"/>
              <a:gd name="connsiteX0-165" fmla="*/ 0 w 685806"/>
              <a:gd name="connsiteY0-166" fmla="*/ 260215 h 899617"/>
              <a:gd name="connsiteX1-167" fmla="*/ 142995 w 685806"/>
              <a:gd name="connsiteY1-168" fmla="*/ 1560 h 899617"/>
              <a:gd name="connsiteX2-169" fmla="*/ 468686 w 685806"/>
              <a:gd name="connsiteY2-170" fmla="*/ 0 h 899617"/>
              <a:gd name="connsiteX3-171" fmla="*/ 468686 w 685806"/>
              <a:gd name="connsiteY3-172" fmla="*/ 688532 h 899617"/>
              <a:gd name="connsiteX4-173" fmla="*/ 658123 w 685806"/>
              <a:gd name="connsiteY4-174" fmla="*/ 684889 h 899617"/>
              <a:gd name="connsiteX5-175" fmla="*/ 685806 w 685806"/>
              <a:gd name="connsiteY5-176" fmla="*/ 899617 h 899617"/>
              <a:gd name="connsiteX6-177" fmla="*/ 51002 w 685806"/>
              <a:gd name="connsiteY6-178" fmla="*/ 899617 h 899617"/>
              <a:gd name="connsiteX7-179" fmla="*/ 224603 w 685806"/>
              <a:gd name="connsiteY7-180" fmla="*/ 276870 h 899617"/>
              <a:gd name="connsiteX8-181" fmla="*/ 0 w 685806"/>
              <a:gd name="connsiteY8-182" fmla="*/ 260215 h 899617"/>
              <a:gd name="connsiteX0-183" fmla="*/ 0 w 685806"/>
              <a:gd name="connsiteY0-184" fmla="*/ 260215 h 899617"/>
              <a:gd name="connsiteX1-185" fmla="*/ 142995 w 685806"/>
              <a:gd name="connsiteY1-186" fmla="*/ 1560 h 899617"/>
              <a:gd name="connsiteX2-187" fmla="*/ 468686 w 685806"/>
              <a:gd name="connsiteY2-188" fmla="*/ 0 h 899617"/>
              <a:gd name="connsiteX3-189" fmla="*/ 468686 w 685806"/>
              <a:gd name="connsiteY3-190" fmla="*/ 688532 h 899617"/>
              <a:gd name="connsiteX4-191" fmla="*/ 658123 w 685806"/>
              <a:gd name="connsiteY4-192" fmla="*/ 684889 h 899617"/>
              <a:gd name="connsiteX5-193" fmla="*/ 685806 w 685806"/>
              <a:gd name="connsiteY5-194" fmla="*/ 899617 h 899617"/>
              <a:gd name="connsiteX6-195" fmla="*/ 51002 w 685806"/>
              <a:gd name="connsiteY6-196" fmla="*/ 899617 h 899617"/>
              <a:gd name="connsiteX7-197" fmla="*/ 108027 w 685806"/>
              <a:gd name="connsiteY7-198" fmla="*/ 655745 h 899617"/>
              <a:gd name="connsiteX8-199" fmla="*/ 224603 w 685806"/>
              <a:gd name="connsiteY8-200" fmla="*/ 276870 h 899617"/>
              <a:gd name="connsiteX9" fmla="*/ 0 w 685806"/>
              <a:gd name="connsiteY9" fmla="*/ 260215 h 899617"/>
              <a:gd name="connsiteX0-201" fmla="*/ 0 w 685806"/>
              <a:gd name="connsiteY0-202" fmla="*/ 260215 h 899617"/>
              <a:gd name="connsiteX1-203" fmla="*/ 142995 w 685806"/>
              <a:gd name="connsiteY1-204" fmla="*/ 1560 h 899617"/>
              <a:gd name="connsiteX2-205" fmla="*/ 468686 w 685806"/>
              <a:gd name="connsiteY2-206" fmla="*/ 0 h 899617"/>
              <a:gd name="connsiteX3-207" fmla="*/ 468686 w 685806"/>
              <a:gd name="connsiteY3-208" fmla="*/ 688532 h 899617"/>
              <a:gd name="connsiteX4-209" fmla="*/ 658123 w 685806"/>
              <a:gd name="connsiteY4-210" fmla="*/ 684889 h 899617"/>
              <a:gd name="connsiteX5-211" fmla="*/ 685806 w 685806"/>
              <a:gd name="connsiteY5-212" fmla="*/ 899617 h 899617"/>
              <a:gd name="connsiteX6-213" fmla="*/ 51002 w 685806"/>
              <a:gd name="connsiteY6-214" fmla="*/ 899617 h 899617"/>
              <a:gd name="connsiteX7-215" fmla="*/ 253748 w 685806"/>
              <a:gd name="connsiteY7-216" fmla="*/ 714033 h 899617"/>
              <a:gd name="connsiteX8-217" fmla="*/ 224603 w 685806"/>
              <a:gd name="connsiteY8-218" fmla="*/ 276870 h 899617"/>
              <a:gd name="connsiteX9-219" fmla="*/ 0 w 685806"/>
              <a:gd name="connsiteY9-220" fmla="*/ 260215 h 899617"/>
              <a:gd name="connsiteX0-221" fmla="*/ 0 w 685806"/>
              <a:gd name="connsiteY0-222" fmla="*/ 260215 h 899617"/>
              <a:gd name="connsiteX1-223" fmla="*/ 142995 w 685806"/>
              <a:gd name="connsiteY1-224" fmla="*/ 1560 h 899617"/>
              <a:gd name="connsiteX2-225" fmla="*/ 468686 w 685806"/>
              <a:gd name="connsiteY2-226" fmla="*/ 0 h 899617"/>
              <a:gd name="connsiteX3-227" fmla="*/ 468686 w 685806"/>
              <a:gd name="connsiteY3-228" fmla="*/ 688532 h 899617"/>
              <a:gd name="connsiteX4-229" fmla="*/ 658123 w 685806"/>
              <a:gd name="connsiteY4-230" fmla="*/ 684889 h 899617"/>
              <a:gd name="connsiteX5-231" fmla="*/ 685806 w 685806"/>
              <a:gd name="connsiteY5-232" fmla="*/ 899617 h 899617"/>
              <a:gd name="connsiteX6-233" fmla="*/ 51002 w 685806"/>
              <a:gd name="connsiteY6-234" fmla="*/ 899617 h 899617"/>
              <a:gd name="connsiteX7-235" fmla="*/ 210031 w 685806"/>
              <a:gd name="connsiteY7-236" fmla="*/ 699461 h 899617"/>
              <a:gd name="connsiteX8-237" fmla="*/ 224603 w 685806"/>
              <a:gd name="connsiteY8-238" fmla="*/ 276870 h 899617"/>
              <a:gd name="connsiteX9-239" fmla="*/ 0 w 685806"/>
              <a:gd name="connsiteY9-240" fmla="*/ 260215 h 899617"/>
              <a:gd name="connsiteX0-241" fmla="*/ 0 w 685806"/>
              <a:gd name="connsiteY0-242" fmla="*/ 260215 h 899617"/>
              <a:gd name="connsiteX1-243" fmla="*/ 142995 w 685806"/>
              <a:gd name="connsiteY1-244" fmla="*/ 1560 h 899617"/>
              <a:gd name="connsiteX2-245" fmla="*/ 468686 w 685806"/>
              <a:gd name="connsiteY2-246" fmla="*/ 0 h 899617"/>
              <a:gd name="connsiteX3-247" fmla="*/ 468686 w 685806"/>
              <a:gd name="connsiteY3-248" fmla="*/ 688532 h 899617"/>
              <a:gd name="connsiteX4-249" fmla="*/ 658123 w 685806"/>
              <a:gd name="connsiteY4-250" fmla="*/ 684889 h 899617"/>
              <a:gd name="connsiteX5-251" fmla="*/ 685806 w 685806"/>
              <a:gd name="connsiteY5-252" fmla="*/ 899617 h 899617"/>
              <a:gd name="connsiteX6-253" fmla="*/ 51002 w 685806"/>
              <a:gd name="connsiteY6-254" fmla="*/ 899617 h 899617"/>
              <a:gd name="connsiteX7-255" fmla="*/ 115313 w 685806"/>
              <a:gd name="connsiteY7-256" fmla="*/ 816038 h 899617"/>
              <a:gd name="connsiteX8-257" fmla="*/ 210031 w 685806"/>
              <a:gd name="connsiteY8-258" fmla="*/ 699461 h 899617"/>
              <a:gd name="connsiteX9-259" fmla="*/ 224603 w 685806"/>
              <a:gd name="connsiteY9-260" fmla="*/ 276870 h 899617"/>
              <a:gd name="connsiteX10" fmla="*/ 0 w 685806"/>
              <a:gd name="connsiteY10" fmla="*/ 260215 h 899617"/>
              <a:gd name="connsiteX0-261" fmla="*/ 26765 w 712571"/>
              <a:gd name="connsiteY0-262" fmla="*/ 260215 h 899617"/>
              <a:gd name="connsiteX1-263" fmla="*/ 169760 w 712571"/>
              <a:gd name="connsiteY1-264" fmla="*/ 1560 h 899617"/>
              <a:gd name="connsiteX2-265" fmla="*/ 495451 w 712571"/>
              <a:gd name="connsiteY2-266" fmla="*/ 0 h 899617"/>
              <a:gd name="connsiteX3-267" fmla="*/ 495451 w 712571"/>
              <a:gd name="connsiteY3-268" fmla="*/ 688532 h 899617"/>
              <a:gd name="connsiteX4-269" fmla="*/ 684888 w 712571"/>
              <a:gd name="connsiteY4-270" fmla="*/ 684889 h 899617"/>
              <a:gd name="connsiteX5-271" fmla="*/ 712571 w 712571"/>
              <a:gd name="connsiteY5-272" fmla="*/ 899617 h 899617"/>
              <a:gd name="connsiteX6-273" fmla="*/ 77767 w 712571"/>
              <a:gd name="connsiteY6-274" fmla="*/ 899617 h 899617"/>
              <a:gd name="connsiteX7-275" fmla="*/ 0 w 712571"/>
              <a:gd name="connsiteY7-276" fmla="*/ 714033 h 899617"/>
              <a:gd name="connsiteX8-277" fmla="*/ 236796 w 712571"/>
              <a:gd name="connsiteY8-278" fmla="*/ 699461 h 899617"/>
              <a:gd name="connsiteX9-279" fmla="*/ 251368 w 712571"/>
              <a:gd name="connsiteY9-280" fmla="*/ 276870 h 899617"/>
              <a:gd name="connsiteX10-281" fmla="*/ 26765 w 712571"/>
              <a:gd name="connsiteY10-282" fmla="*/ 260215 h 899617"/>
              <a:gd name="connsiteX0-283" fmla="*/ 26765 w 712571"/>
              <a:gd name="connsiteY0-284" fmla="*/ 260215 h 914189"/>
              <a:gd name="connsiteX1-285" fmla="*/ 169760 w 712571"/>
              <a:gd name="connsiteY1-286" fmla="*/ 1560 h 914189"/>
              <a:gd name="connsiteX2-287" fmla="*/ 495451 w 712571"/>
              <a:gd name="connsiteY2-288" fmla="*/ 0 h 914189"/>
              <a:gd name="connsiteX3-289" fmla="*/ 495451 w 712571"/>
              <a:gd name="connsiteY3-290" fmla="*/ 688532 h 914189"/>
              <a:gd name="connsiteX4-291" fmla="*/ 684888 w 712571"/>
              <a:gd name="connsiteY4-292" fmla="*/ 684889 h 914189"/>
              <a:gd name="connsiteX5-293" fmla="*/ 712571 w 712571"/>
              <a:gd name="connsiteY5-294" fmla="*/ 899617 h 914189"/>
              <a:gd name="connsiteX6-295" fmla="*/ 4907 w 712571"/>
              <a:gd name="connsiteY6-296" fmla="*/ 914189 h 914189"/>
              <a:gd name="connsiteX7-297" fmla="*/ 0 w 712571"/>
              <a:gd name="connsiteY7-298" fmla="*/ 714033 h 914189"/>
              <a:gd name="connsiteX8-299" fmla="*/ 236796 w 712571"/>
              <a:gd name="connsiteY8-300" fmla="*/ 699461 h 914189"/>
              <a:gd name="connsiteX9-301" fmla="*/ 251368 w 712571"/>
              <a:gd name="connsiteY9-302" fmla="*/ 276870 h 914189"/>
              <a:gd name="connsiteX10-303" fmla="*/ 26765 w 712571"/>
              <a:gd name="connsiteY10-304" fmla="*/ 260215 h 914189"/>
              <a:gd name="connsiteX0-305" fmla="*/ 26765 w 712571"/>
              <a:gd name="connsiteY0-306" fmla="*/ 260215 h 927559"/>
              <a:gd name="connsiteX1-307" fmla="*/ 169760 w 712571"/>
              <a:gd name="connsiteY1-308" fmla="*/ 1560 h 927559"/>
              <a:gd name="connsiteX2-309" fmla="*/ 495451 w 712571"/>
              <a:gd name="connsiteY2-310" fmla="*/ 0 h 927559"/>
              <a:gd name="connsiteX3-311" fmla="*/ 495451 w 712571"/>
              <a:gd name="connsiteY3-312" fmla="*/ 688532 h 927559"/>
              <a:gd name="connsiteX4-313" fmla="*/ 684888 w 712571"/>
              <a:gd name="connsiteY4-314" fmla="*/ 684889 h 927559"/>
              <a:gd name="connsiteX5-315" fmla="*/ 712571 w 712571"/>
              <a:gd name="connsiteY5-316" fmla="*/ 899617 h 927559"/>
              <a:gd name="connsiteX6-317" fmla="*/ 4907 w 712571"/>
              <a:gd name="connsiteY6-318" fmla="*/ 914189 h 927559"/>
              <a:gd name="connsiteX7-319" fmla="*/ 0 w 712571"/>
              <a:gd name="connsiteY7-320" fmla="*/ 714033 h 927559"/>
              <a:gd name="connsiteX8-321" fmla="*/ 236796 w 712571"/>
              <a:gd name="connsiteY8-322" fmla="*/ 699461 h 927559"/>
              <a:gd name="connsiteX9-323" fmla="*/ 251368 w 712571"/>
              <a:gd name="connsiteY9-324" fmla="*/ 276870 h 927559"/>
              <a:gd name="connsiteX10-325" fmla="*/ 26765 w 712571"/>
              <a:gd name="connsiteY10-326" fmla="*/ 260215 h 927559"/>
              <a:gd name="connsiteX0-327" fmla="*/ 26765 w 712571"/>
              <a:gd name="connsiteY0-328" fmla="*/ 365018 h 927559"/>
              <a:gd name="connsiteX1-329" fmla="*/ 169760 w 712571"/>
              <a:gd name="connsiteY1-330" fmla="*/ 1560 h 927559"/>
              <a:gd name="connsiteX2-331" fmla="*/ 495451 w 712571"/>
              <a:gd name="connsiteY2-332" fmla="*/ 0 h 927559"/>
              <a:gd name="connsiteX3-333" fmla="*/ 495451 w 712571"/>
              <a:gd name="connsiteY3-334" fmla="*/ 688532 h 927559"/>
              <a:gd name="connsiteX4-335" fmla="*/ 684888 w 712571"/>
              <a:gd name="connsiteY4-336" fmla="*/ 684889 h 927559"/>
              <a:gd name="connsiteX5-337" fmla="*/ 712571 w 712571"/>
              <a:gd name="connsiteY5-338" fmla="*/ 899617 h 927559"/>
              <a:gd name="connsiteX6-339" fmla="*/ 4907 w 712571"/>
              <a:gd name="connsiteY6-340" fmla="*/ 914189 h 927559"/>
              <a:gd name="connsiteX7-341" fmla="*/ 0 w 712571"/>
              <a:gd name="connsiteY7-342" fmla="*/ 714033 h 927559"/>
              <a:gd name="connsiteX8-343" fmla="*/ 236796 w 712571"/>
              <a:gd name="connsiteY8-344" fmla="*/ 699461 h 927559"/>
              <a:gd name="connsiteX9-345" fmla="*/ 251368 w 712571"/>
              <a:gd name="connsiteY9-346" fmla="*/ 276870 h 927559"/>
              <a:gd name="connsiteX10-347" fmla="*/ 26765 w 712571"/>
              <a:gd name="connsiteY10-348" fmla="*/ 365018 h 927559"/>
              <a:gd name="connsiteX0-349" fmla="*/ 26765 w 712571"/>
              <a:gd name="connsiteY0-350" fmla="*/ 365018 h 927559"/>
              <a:gd name="connsiteX1-351" fmla="*/ 169760 w 712571"/>
              <a:gd name="connsiteY1-352" fmla="*/ 1560 h 927559"/>
              <a:gd name="connsiteX2-353" fmla="*/ 495451 w 712571"/>
              <a:gd name="connsiteY2-354" fmla="*/ 0 h 927559"/>
              <a:gd name="connsiteX3-355" fmla="*/ 495451 w 712571"/>
              <a:gd name="connsiteY3-356" fmla="*/ 688532 h 927559"/>
              <a:gd name="connsiteX4-357" fmla="*/ 684888 w 712571"/>
              <a:gd name="connsiteY4-358" fmla="*/ 684889 h 927559"/>
              <a:gd name="connsiteX5-359" fmla="*/ 712571 w 712571"/>
              <a:gd name="connsiteY5-360" fmla="*/ 899617 h 927559"/>
              <a:gd name="connsiteX6-361" fmla="*/ 4907 w 712571"/>
              <a:gd name="connsiteY6-362" fmla="*/ 914189 h 927559"/>
              <a:gd name="connsiteX7-363" fmla="*/ 0 w 712571"/>
              <a:gd name="connsiteY7-364" fmla="*/ 714033 h 927559"/>
              <a:gd name="connsiteX8-365" fmla="*/ 236796 w 712571"/>
              <a:gd name="connsiteY8-366" fmla="*/ 699461 h 927559"/>
              <a:gd name="connsiteX9-367" fmla="*/ 253988 w 712571"/>
              <a:gd name="connsiteY9-368" fmla="*/ 276870 h 927559"/>
              <a:gd name="connsiteX10-369" fmla="*/ 26765 w 712571"/>
              <a:gd name="connsiteY10-370" fmla="*/ 365018 h 927559"/>
              <a:gd name="connsiteX0-371" fmla="*/ 26765 w 712571"/>
              <a:gd name="connsiteY0-372" fmla="*/ 365018 h 927559"/>
              <a:gd name="connsiteX1-373" fmla="*/ 169760 w 712571"/>
              <a:gd name="connsiteY1-374" fmla="*/ 1560 h 927559"/>
              <a:gd name="connsiteX2-375" fmla="*/ 495451 w 712571"/>
              <a:gd name="connsiteY2-376" fmla="*/ 0 h 927559"/>
              <a:gd name="connsiteX3-377" fmla="*/ 495451 w 712571"/>
              <a:gd name="connsiteY3-378" fmla="*/ 688532 h 927559"/>
              <a:gd name="connsiteX4-379" fmla="*/ 684888 w 712571"/>
              <a:gd name="connsiteY4-380" fmla="*/ 684889 h 927559"/>
              <a:gd name="connsiteX5-381" fmla="*/ 712571 w 712571"/>
              <a:gd name="connsiteY5-382" fmla="*/ 899617 h 927559"/>
              <a:gd name="connsiteX6-383" fmla="*/ 4907 w 712571"/>
              <a:gd name="connsiteY6-384" fmla="*/ 914189 h 927559"/>
              <a:gd name="connsiteX7-385" fmla="*/ 0 w 712571"/>
              <a:gd name="connsiteY7-386" fmla="*/ 714033 h 927559"/>
              <a:gd name="connsiteX8-387" fmla="*/ 236796 w 712571"/>
              <a:gd name="connsiteY8-388" fmla="*/ 699461 h 927559"/>
              <a:gd name="connsiteX9-389" fmla="*/ 253988 w 712571"/>
              <a:gd name="connsiteY9-390" fmla="*/ 276870 h 927559"/>
              <a:gd name="connsiteX10-391" fmla="*/ 26765 w 712571"/>
              <a:gd name="connsiteY10-392" fmla="*/ 365018 h 927559"/>
              <a:gd name="connsiteX0-393" fmla="*/ 26765 w 712571"/>
              <a:gd name="connsiteY0-394" fmla="*/ 365018 h 927559"/>
              <a:gd name="connsiteX1-395" fmla="*/ 169760 w 712571"/>
              <a:gd name="connsiteY1-396" fmla="*/ 1560 h 927559"/>
              <a:gd name="connsiteX2-397" fmla="*/ 495451 w 712571"/>
              <a:gd name="connsiteY2-398" fmla="*/ 0 h 927559"/>
              <a:gd name="connsiteX3-399" fmla="*/ 495451 w 712571"/>
              <a:gd name="connsiteY3-400" fmla="*/ 688532 h 927559"/>
              <a:gd name="connsiteX4-401" fmla="*/ 684888 w 712571"/>
              <a:gd name="connsiteY4-402" fmla="*/ 684889 h 927559"/>
              <a:gd name="connsiteX5-403" fmla="*/ 712571 w 712571"/>
              <a:gd name="connsiteY5-404" fmla="*/ 899617 h 927559"/>
              <a:gd name="connsiteX6-405" fmla="*/ 4907 w 712571"/>
              <a:gd name="connsiteY6-406" fmla="*/ 914189 h 927559"/>
              <a:gd name="connsiteX7-407" fmla="*/ 0 w 712571"/>
              <a:gd name="connsiteY7-408" fmla="*/ 714033 h 927559"/>
              <a:gd name="connsiteX8-409" fmla="*/ 236796 w 712571"/>
              <a:gd name="connsiteY8-410" fmla="*/ 699461 h 927559"/>
              <a:gd name="connsiteX9-411" fmla="*/ 253988 w 712571"/>
              <a:gd name="connsiteY9-412" fmla="*/ 276870 h 927559"/>
              <a:gd name="connsiteX10-413" fmla="*/ 26765 w 712571"/>
              <a:gd name="connsiteY10-414" fmla="*/ 365018 h 927559"/>
              <a:gd name="connsiteX0-415" fmla="*/ 26765 w 712571"/>
              <a:gd name="connsiteY0-416" fmla="*/ 365018 h 927559"/>
              <a:gd name="connsiteX1-417" fmla="*/ 169760 w 712571"/>
              <a:gd name="connsiteY1-418" fmla="*/ 1560 h 927559"/>
              <a:gd name="connsiteX2-419" fmla="*/ 495451 w 712571"/>
              <a:gd name="connsiteY2-420" fmla="*/ 0 h 927559"/>
              <a:gd name="connsiteX3-421" fmla="*/ 495451 w 712571"/>
              <a:gd name="connsiteY3-422" fmla="*/ 688532 h 927559"/>
              <a:gd name="connsiteX4-423" fmla="*/ 684888 w 712571"/>
              <a:gd name="connsiteY4-424" fmla="*/ 684889 h 927559"/>
              <a:gd name="connsiteX5-425" fmla="*/ 712571 w 712571"/>
              <a:gd name="connsiteY5-426" fmla="*/ 899617 h 927559"/>
              <a:gd name="connsiteX6-427" fmla="*/ 4907 w 712571"/>
              <a:gd name="connsiteY6-428" fmla="*/ 914189 h 927559"/>
              <a:gd name="connsiteX7-429" fmla="*/ 0 w 712571"/>
              <a:gd name="connsiteY7-430" fmla="*/ 714033 h 927559"/>
              <a:gd name="connsiteX8-431" fmla="*/ 236796 w 712571"/>
              <a:gd name="connsiteY8-432" fmla="*/ 699461 h 927559"/>
              <a:gd name="connsiteX9-433" fmla="*/ 253988 w 712571"/>
              <a:gd name="connsiteY9-434" fmla="*/ 276870 h 927559"/>
              <a:gd name="connsiteX10-435" fmla="*/ 26765 w 712571"/>
              <a:gd name="connsiteY10-436" fmla="*/ 365018 h 927559"/>
              <a:gd name="connsiteX0-437" fmla="*/ 26765 w 712571"/>
              <a:gd name="connsiteY0-438" fmla="*/ 365018 h 927559"/>
              <a:gd name="connsiteX1-439" fmla="*/ 185480 w 712571"/>
              <a:gd name="connsiteY1-440" fmla="*/ 9420 h 927559"/>
              <a:gd name="connsiteX2-441" fmla="*/ 495451 w 712571"/>
              <a:gd name="connsiteY2-442" fmla="*/ 0 h 927559"/>
              <a:gd name="connsiteX3-443" fmla="*/ 495451 w 712571"/>
              <a:gd name="connsiteY3-444" fmla="*/ 688532 h 927559"/>
              <a:gd name="connsiteX4-445" fmla="*/ 684888 w 712571"/>
              <a:gd name="connsiteY4-446" fmla="*/ 684889 h 927559"/>
              <a:gd name="connsiteX5-447" fmla="*/ 712571 w 712571"/>
              <a:gd name="connsiteY5-448" fmla="*/ 899617 h 927559"/>
              <a:gd name="connsiteX6-449" fmla="*/ 4907 w 712571"/>
              <a:gd name="connsiteY6-450" fmla="*/ 914189 h 927559"/>
              <a:gd name="connsiteX7-451" fmla="*/ 0 w 712571"/>
              <a:gd name="connsiteY7-452" fmla="*/ 714033 h 927559"/>
              <a:gd name="connsiteX8-453" fmla="*/ 236796 w 712571"/>
              <a:gd name="connsiteY8-454" fmla="*/ 699461 h 927559"/>
              <a:gd name="connsiteX9-455" fmla="*/ 253988 w 712571"/>
              <a:gd name="connsiteY9-456" fmla="*/ 276870 h 927559"/>
              <a:gd name="connsiteX10-457" fmla="*/ 26765 w 712571"/>
              <a:gd name="connsiteY10-458" fmla="*/ 365018 h 927559"/>
              <a:gd name="connsiteX0-459" fmla="*/ 26765 w 712571"/>
              <a:gd name="connsiteY0-460" fmla="*/ 379860 h 942401"/>
              <a:gd name="connsiteX1-461" fmla="*/ 185480 w 712571"/>
              <a:gd name="connsiteY1-462" fmla="*/ 24262 h 942401"/>
              <a:gd name="connsiteX2-463" fmla="*/ 495451 w 712571"/>
              <a:gd name="connsiteY2-464" fmla="*/ 14842 h 942401"/>
              <a:gd name="connsiteX3-465" fmla="*/ 495451 w 712571"/>
              <a:gd name="connsiteY3-466" fmla="*/ 703374 h 942401"/>
              <a:gd name="connsiteX4-467" fmla="*/ 684888 w 712571"/>
              <a:gd name="connsiteY4-468" fmla="*/ 699731 h 942401"/>
              <a:gd name="connsiteX5-469" fmla="*/ 712571 w 712571"/>
              <a:gd name="connsiteY5-470" fmla="*/ 914459 h 942401"/>
              <a:gd name="connsiteX6-471" fmla="*/ 4907 w 712571"/>
              <a:gd name="connsiteY6-472" fmla="*/ 929031 h 942401"/>
              <a:gd name="connsiteX7-473" fmla="*/ 0 w 712571"/>
              <a:gd name="connsiteY7-474" fmla="*/ 728875 h 942401"/>
              <a:gd name="connsiteX8-475" fmla="*/ 236796 w 712571"/>
              <a:gd name="connsiteY8-476" fmla="*/ 714303 h 942401"/>
              <a:gd name="connsiteX9-477" fmla="*/ 253988 w 712571"/>
              <a:gd name="connsiteY9-478" fmla="*/ 291712 h 942401"/>
              <a:gd name="connsiteX10-479" fmla="*/ 26765 w 712571"/>
              <a:gd name="connsiteY10-480" fmla="*/ 379860 h 942401"/>
              <a:gd name="connsiteX0-481" fmla="*/ 26765 w 712571"/>
              <a:gd name="connsiteY0-482" fmla="*/ 370767 h 933308"/>
              <a:gd name="connsiteX1-483" fmla="*/ 185480 w 712571"/>
              <a:gd name="connsiteY1-484" fmla="*/ 15169 h 933308"/>
              <a:gd name="connsiteX2-485" fmla="*/ 581913 w 712571"/>
              <a:gd name="connsiteY2-486" fmla="*/ 52910 h 933308"/>
              <a:gd name="connsiteX3-487" fmla="*/ 495451 w 712571"/>
              <a:gd name="connsiteY3-488" fmla="*/ 694281 h 933308"/>
              <a:gd name="connsiteX4-489" fmla="*/ 684888 w 712571"/>
              <a:gd name="connsiteY4-490" fmla="*/ 690638 h 933308"/>
              <a:gd name="connsiteX5-491" fmla="*/ 712571 w 712571"/>
              <a:gd name="connsiteY5-492" fmla="*/ 905366 h 933308"/>
              <a:gd name="connsiteX6-493" fmla="*/ 4907 w 712571"/>
              <a:gd name="connsiteY6-494" fmla="*/ 919938 h 933308"/>
              <a:gd name="connsiteX7-495" fmla="*/ 0 w 712571"/>
              <a:gd name="connsiteY7-496" fmla="*/ 719782 h 933308"/>
              <a:gd name="connsiteX8-497" fmla="*/ 236796 w 712571"/>
              <a:gd name="connsiteY8-498" fmla="*/ 705210 h 933308"/>
              <a:gd name="connsiteX9-499" fmla="*/ 253988 w 712571"/>
              <a:gd name="connsiteY9-500" fmla="*/ 282619 h 933308"/>
              <a:gd name="connsiteX10-501" fmla="*/ 26765 w 712571"/>
              <a:gd name="connsiteY10-502" fmla="*/ 370767 h 933308"/>
              <a:gd name="connsiteX0-503" fmla="*/ 26765 w 712571"/>
              <a:gd name="connsiteY0-504" fmla="*/ 370767 h 933308"/>
              <a:gd name="connsiteX1-505" fmla="*/ 185480 w 712571"/>
              <a:gd name="connsiteY1-506" fmla="*/ 15169 h 933308"/>
              <a:gd name="connsiteX2-507" fmla="*/ 581913 w 712571"/>
              <a:gd name="connsiteY2-508" fmla="*/ 52910 h 933308"/>
              <a:gd name="connsiteX3-509" fmla="*/ 495451 w 712571"/>
              <a:gd name="connsiteY3-510" fmla="*/ 694281 h 933308"/>
              <a:gd name="connsiteX4-511" fmla="*/ 684888 w 712571"/>
              <a:gd name="connsiteY4-512" fmla="*/ 690638 h 933308"/>
              <a:gd name="connsiteX5-513" fmla="*/ 712571 w 712571"/>
              <a:gd name="connsiteY5-514" fmla="*/ 905366 h 933308"/>
              <a:gd name="connsiteX6-515" fmla="*/ 4907 w 712571"/>
              <a:gd name="connsiteY6-516" fmla="*/ 919938 h 933308"/>
              <a:gd name="connsiteX7-517" fmla="*/ 0 w 712571"/>
              <a:gd name="connsiteY7-518" fmla="*/ 719782 h 933308"/>
              <a:gd name="connsiteX8-519" fmla="*/ 236796 w 712571"/>
              <a:gd name="connsiteY8-520" fmla="*/ 705210 h 933308"/>
              <a:gd name="connsiteX9-521" fmla="*/ 253988 w 712571"/>
              <a:gd name="connsiteY9-522" fmla="*/ 282619 h 933308"/>
              <a:gd name="connsiteX10-523" fmla="*/ 26765 w 712571"/>
              <a:gd name="connsiteY10-524" fmla="*/ 370767 h 933308"/>
              <a:gd name="connsiteX0-525" fmla="*/ 26765 w 712571"/>
              <a:gd name="connsiteY0-526" fmla="*/ 391441 h 953982"/>
              <a:gd name="connsiteX1-527" fmla="*/ 185480 w 712571"/>
              <a:gd name="connsiteY1-528" fmla="*/ 35843 h 953982"/>
              <a:gd name="connsiteX2-529" fmla="*/ 581913 w 712571"/>
              <a:gd name="connsiteY2-530" fmla="*/ 73584 h 953982"/>
              <a:gd name="connsiteX3-531" fmla="*/ 495451 w 712571"/>
              <a:gd name="connsiteY3-532" fmla="*/ 714955 h 953982"/>
              <a:gd name="connsiteX4-533" fmla="*/ 684888 w 712571"/>
              <a:gd name="connsiteY4-534" fmla="*/ 711312 h 953982"/>
              <a:gd name="connsiteX5-535" fmla="*/ 712571 w 712571"/>
              <a:gd name="connsiteY5-536" fmla="*/ 926040 h 953982"/>
              <a:gd name="connsiteX6-537" fmla="*/ 4907 w 712571"/>
              <a:gd name="connsiteY6-538" fmla="*/ 940612 h 953982"/>
              <a:gd name="connsiteX7-539" fmla="*/ 0 w 712571"/>
              <a:gd name="connsiteY7-540" fmla="*/ 740456 h 953982"/>
              <a:gd name="connsiteX8-541" fmla="*/ 236796 w 712571"/>
              <a:gd name="connsiteY8-542" fmla="*/ 725884 h 953982"/>
              <a:gd name="connsiteX9-543" fmla="*/ 253988 w 712571"/>
              <a:gd name="connsiteY9-544" fmla="*/ 303293 h 953982"/>
              <a:gd name="connsiteX10-545" fmla="*/ 26765 w 712571"/>
              <a:gd name="connsiteY10-546" fmla="*/ 391441 h 953982"/>
              <a:gd name="connsiteX0-547" fmla="*/ 26765 w 712571"/>
              <a:gd name="connsiteY0-548" fmla="*/ 391441 h 953982"/>
              <a:gd name="connsiteX1-549" fmla="*/ 185480 w 712571"/>
              <a:gd name="connsiteY1-550" fmla="*/ 35843 h 953982"/>
              <a:gd name="connsiteX2-551" fmla="*/ 581913 w 712571"/>
              <a:gd name="connsiteY2-552" fmla="*/ 73584 h 953982"/>
              <a:gd name="connsiteX3-553" fmla="*/ 495451 w 712571"/>
              <a:gd name="connsiteY3-554" fmla="*/ 714955 h 953982"/>
              <a:gd name="connsiteX4-555" fmla="*/ 684888 w 712571"/>
              <a:gd name="connsiteY4-556" fmla="*/ 711312 h 953982"/>
              <a:gd name="connsiteX5-557" fmla="*/ 712571 w 712571"/>
              <a:gd name="connsiteY5-558" fmla="*/ 926040 h 953982"/>
              <a:gd name="connsiteX6-559" fmla="*/ 4907 w 712571"/>
              <a:gd name="connsiteY6-560" fmla="*/ 940612 h 953982"/>
              <a:gd name="connsiteX7-561" fmla="*/ 0 w 712571"/>
              <a:gd name="connsiteY7-562" fmla="*/ 740456 h 953982"/>
              <a:gd name="connsiteX8-563" fmla="*/ 236796 w 712571"/>
              <a:gd name="connsiteY8-564" fmla="*/ 725884 h 953982"/>
              <a:gd name="connsiteX9-565" fmla="*/ 337830 w 712571"/>
              <a:gd name="connsiteY9-566" fmla="*/ 277092 h 953982"/>
              <a:gd name="connsiteX10-567" fmla="*/ 26765 w 712571"/>
              <a:gd name="connsiteY10-568" fmla="*/ 391441 h 953982"/>
              <a:gd name="connsiteX0-569" fmla="*/ 26765 w 712571"/>
              <a:gd name="connsiteY0-570" fmla="*/ 391441 h 953982"/>
              <a:gd name="connsiteX1-571" fmla="*/ 185480 w 712571"/>
              <a:gd name="connsiteY1-572" fmla="*/ 35843 h 953982"/>
              <a:gd name="connsiteX2-573" fmla="*/ 581913 w 712571"/>
              <a:gd name="connsiteY2-574" fmla="*/ 73584 h 953982"/>
              <a:gd name="connsiteX3-575" fmla="*/ 495451 w 712571"/>
              <a:gd name="connsiteY3-576" fmla="*/ 714955 h 953982"/>
              <a:gd name="connsiteX4-577" fmla="*/ 684888 w 712571"/>
              <a:gd name="connsiteY4-578" fmla="*/ 711312 h 953982"/>
              <a:gd name="connsiteX5-579" fmla="*/ 712571 w 712571"/>
              <a:gd name="connsiteY5-580" fmla="*/ 926040 h 953982"/>
              <a:gd name="connsiteX6-581" fmla="*/ 4907 w 712571"/>
              <a:gd name="connsiteY6-582" fmla="*/ 940612 h 953982"/>
              <a:gd name="connsiteX7-583" fmla="*/ 0 w 712571"/>
              <a:gd name="connsiteY7-584" fmla="*/ 740456 h 953982"/>
              <a:gd name="connsiteX8-585" fmla="*/ 236796 w 712571"/>
              <a:gd name="connsiteY8-586" fmla="*/ 725884 h 953982"/>
              <a:gd name="connsiteX9-587" fmla="*/ 505513 w 712571"/>
              <a:gd name="connsiteY9-588" fmla="*/ 188010 h 953982"/>
              <a:gd name="connsiteX10-589" fmla="*/ 26765 w 712571"/>
              <a:gd name="connsiteY10-590" fmla="*/ 391441 h 953982"/>
              <a:gd name="connsiteX0-591" fmla="*/ 26765 w 712571"/>
              <a:gd name="connsiteY0-592" fmla="*/ 391441 h 953982"/>
              <a:gd name="connsiteX1-593" fmla="*/ 185480 w 712571"/>
              <a:gd name="connsiteY1-594" fmla="*/ 35843 h 953982"/>
              <a:gd name="connsiteX2-595" fmla="*/ 581913 w 712571"/>
              <a:gd name="connsiteY2-596" fmla="*/ 73584 h 953982"/>
              <a:gd name="connsiteX3-597" fmla="*/ 495451 w 712571"/>
              <a:gd name="connsiteY3-598" fmla="*/ 714955 h 953982"/>
              <a:gd name="connsiteX4-599" fmla="*/ 684888 w 712571"/>
              <a:gd name="connsiteY4-600" fmla="*/ 711312 h 953982"/>
              <a:gd name="connsiteX5-601" fmla="*/ 712571 w 712571"/>
              <a:gd name="connsiteY5-602" fmla="*/ 926040 h 953982"/>
              <a:gd name="connsiteX6-603" fmla="*/ 4907 w 712571"/>
              <a:gd name="connsiteY6-604" fmla="*/ 940612 h 953982"/>
              <a:gd name="connsiteX7-605" fmla="*/ 0 w 712571"/>
              <a:gd name="connsiteY7-606" fmla="*/ 740456 h 953982"/>
              <a:gd name="connsiteX8-607" fmla="*/ 236796 w 712571"/>
              <a:gd name="connsiteY8-608" fmla="*/ 725884 h 953982"/>
              <a:gd name="connsiteX9-609" fmla="*/ 384991 w 712571"/>
              <a:gd name="connsiteY9-610" fmla="*/ 240411 h 953982"/>
              <a:gd name="connsiteX10-611" fmla="*/ 26765 w 712571"/>
              <a:gd name="connsiteY10-612" fmla="*/ 391441 h 953982"/>
              <a:gd name="connsiteX0-613" fmla="*/ 26765 w 712571"/>
              <a:gd name="connsiteY0-614" fmla="*/ 391441 h 953982"/>
              <a:gd name="connsiteX1-615" fmla="*/ 185480 w 712571"/>
              <a:gd name="connsiteY1-616" fmla="*/ 35843 h 953982"/>
              <a:gd name="connsiteX2-617" fmla="*/ 581913 w 712571"/>
              <a:gd name="connsiteY2-618" fmla="*/ 73584 h 953982"/>
              <a:gd name="connsiteX3-619" fmla="*/ 495451 w 712571"/>
              <a:gd name="connsiteY3-620" fmla="*/ 714955 h 953982"/>
              <a:gd name="connsiteX4-621" fmla="*/ 684888 w 712571"/>
              <a:gd name="connsiteY4-622" fmla="*/ 711312 h 953982"/>
              <a:gd name="connsiteX5-623" fmla="*/ 712571 w 712571"/>
              <a:gd name="connsiteY5-624" fmla="*/ 926040 h 953982"/>
              <a:gd name="connsiteX6-625" fmla="*/ 4907 w 712571"/>
              <a:gd name="connsiteY6-626" fmla="*/ 940612 h 953982"/>
              <a:gd name="connsiteX7-627" fmla="*/ 0 w 712571"/>
              <a:gd name="connsiteY7-628" fmla="*/ 740456 h 953982"/>
              <a:gd name="connsiteX8-629" fmla="*/ 236796 w 712571"/>
              <a:gd name="connsiteY8-630" fmla="*/ 725884 h 953982"/>
              <a:gd name="connsiteX9-631" fmla="*/ 384991 w 712571"/>
              <a:gd name="connsiteY9-632" fmla="*/ 240411 h 953982"/>
              <a:gd name="connsiteX10-633" fmla="*/ 26765 w 712571"/>
              <a:gd name="connsiteY10-634" fmla="*/ 391441 h 953982"/>
              <a:gd name="connsiteX0-635" fmla="*/ 26765 w 712571"/>
              <a:gd name="connsiteY0-636" fmla="*/ 391441 h 953982"/>
              <a:gd name="connsiteX1-637" fmla="*/ 185480 w 712571"/>
              <a:gd name="connsiteY1-638" fmla="*/ 35843 h 953982"/>
              <a:gd name="connsiteX2-639" fmla="*/ 581913 w 712571"/>
              <a:gd name="connsiteY2-640" fmla="*/ 73584 h 953982"/>
              <a:gd name="connsiteX3-641" fmla="*/ 495451 w 712571"/>
              <a:gd name="connsiteY3-642" fmla="*/ 714955 h 953982"/>
              <a:gd name="connsiteX4-643" fmla="*/ 684888 w 712571"/>
              <a:gd name="connsiteY4-644" fmla="*/ 711312 h 953982"/>
              <a:gd name="connsiteX5-645" fmla="*/ 712571 w 712571"/>
              <a:gd name="connsiteY5-646" fmla="*/ 926040 h 953982"/>
              <a:gd name="connsiteX6-647" fmla="*/ 4907 w 712571"/>
              <a:gd name="connsiteY6-648" fmla="*/ 940612 h 953982"/>
              <a:gd name="connsiteX7-649" fmla="*/ 0 w 712571"/>
              <a:gd name="connsiteY7-650" fmla="*/ 740456 h 953982"/>
              <a:gd name="connsiteX8-651" fmla="*/ 236796 w 712571"/>
              <a:gd name="connsiteY8-652" fmla="*/ 725884 h 953982"/>
              <a:gd name="connsiteX9-653" fmla="*/ 248748 w 712571"/>
              <a:gd name="connsiteY9-654" fmla="*/ 177530 h 953982"/>
              <a:gd name="connsiteX10-655" fmla="*/ 26765 w 712571"/>
              <a:gd name="connsiteY10-656" fmla="*/ 391441 h 953982"/>
              <a:gd name="connsiteX0-657" fmla="*/ 26765 w 712571"/>
              <a:gd name="connsiteY0-658" fmla="*/ 391441 h 953982"/>
              <a:gd name="connsiteX1-659" fmla="*/ 185480 w 712571"/>
              <a:gd name="connsiteY1-660" fmla="*/ 35843 h 953982"/>
              <a:gd name="connsiteX2-661" fmla="*/ 581913 w 712571"/>
              <a:gd name="connsiteY2-662" fmla="*/ 73584 h 953982"/>
              <a:gd name="connsiteX3-663" fmla="*/ 495451 w 712571"/>
              <a:gd name="connsiteY3-664" fmla="*/ 714955 h 953982"/>
              <a:gd name="connsiteX4-665" fmla="*/ 684888 w 712571"/>
              <a:gd name="connsiteY4-666" fmla="*/ 711312 h 953982"/>
              <a:gd name="connsiteX5-667" fmla="*/ 712571 w 712571"/>
              <a:gd name="connsiteY5-668" fmla="*/ 926040 h 953982"/>
              <a:gd name="connsiteX6-669" fmla="*/ 4907 w 712571"/>
              <a:gd name="connsiteY6-670" fmla="*/ 940612 h 953982"/>
              <a:gd name="connsiteX7-671" fmla="*/ 0 w 712571"/>
              <a:gd name="connsiteY7-672" fmla="*/ 740456 h 953982"/>
              <a:gd name="connsiteX8-673" fmla="*/ 236796 w 712571"/>
              <a:gd name="connsiteY8-674" fmla="*/ 725884 h 953982"/>
              <a:gd name="connsiteX9-675" fmla="*/ 364031 w 712571"/>
              <a:gd name="connsiteY9-676" fmla="*/ 227311 h 953982"/>
              <a:gd name="connsiteX10-677" fmla="*/ 26765 w 712571"/>
              <a:gd name="connsiteY10-678" fmla="*/ 391441 h 953982"/>
              <a:gd name="connsiteX0-679" fmla="*/ 26765 w 712571"/>
              <a:gd name="connsiteY0-680" fmla="*/ 391441 h 953982"/>
              <a:gd name="connsiteX1-681" fmla="*/ 185480 w 712571"/>
              <a:gd name="connsiteY1-682" fmla="*/ 35843 h 953982"/>
              <a:gd name="connsiteX2-683" fmla="*/ 581913 w 712571"/>
              <a:gd name="connsiteY2-684" fmla="*/ 73584 h 953982"/>
              <a:gd name="connsiteX3-685" fmla="*/ 495451 w 712571"/>
              <a:gd name="connsiteY3-686" fmla="*/ 714955 h 953982"/>
              <a:gd name="connsiteX4-687" fmla="*/ 684888 w 712571"/>
              <a:gd name="connsiteY4-688" fmla="*/ 711312 h 953982"/>
              <a:gd name="connsiteX5-689" fmla="*/ 712571 w 712571"/>
              <a:gd name="connsiteY5-690" fmla="*/ 926040 h 953982"/>
              <a:gd name="connsiteX6-691" fmla="*/ 4907 w 712571"/>
              <a:gd name="connsiteY6-692" fmla="*/ 940612 h 953982"/>
              <a:gd name="connsiteX7-693" fmla="*/ 0 w 712571"/>
              <a:gd name="connsiteY7-694" fmla="*/ 740456 h 953982"/>
              <a:gd name="connsiteX8-695" fmla="*/ 236796 w 712571"/>
              <a:gd name="connsiteY8-696" fmla="*/ 725884 h 953982"/>
              <a:gd name="connsiteX9-697" fmla="*/ 369271 w 712571"/>
              <a:gd name="connsiteY9-698" fmla="*/ 271852 h 953982"/>
              <a:gd name="connsiteX10-699" fmla="*/ 26765 w 712571"/>
              <a:gd name="connsiteY10-700" fmla="*/ 391441 h 953982"/>
              <a:gd name="connsiteX0-701" fmla="*/ 26765 w 712571"/>
              <a:gd name="connsiteY0-702" fmla="*/ 391441 h 953982"/>
              <a:gd name="connsiteX1-703" fmla="*/ 185480 w 712571"/>
              <a:gd name="connsiteY1-704" fmla="*/ 35843 h 953982"/>
              <a:gd name="connsiteX2-705" fmla="*/ 581913 w 712571"/>
              <a:gd name="connsiteY2-706" fmla="*/ 73584 h 953982"/>
              <a:gd name="connsiteX3-707" fmla="*/ 495451 w 712571"/>
              <a:gd name="connsiteY3-708" fmla="*/ 714955 h 953982"/>
              <a:gd name="connsiteX4-709" fmla="*/ 684888 w 712571"/>
              <a:gd name="connsiteY4-710" fmla="*/ 711312 h 953982"/>
              <a:gd name="connsiteX5-711" fmla="*/ 712571 w 712571"/>
              <a:gd name="connsiteY5-712" fmla="*/ 926040 h 953982"/>
              <a:gd name="connsiteX6-713" fmla="*/ 4907 w 712571"/>
              <a:gd name="connsiteY6-714" fmla="*/ 940612 h 953982"/>
              <a:gd name="connsiteX7-715" fmla="*/ 0 w 712571"/>
              <a:gd name="connsiteY7-716" fmla="*/ 740456 h 953982"/>
              <a:gd name="connsiteX8-717" fmla="*/ 236796 w 712571"/>
              <a:gd name="connsiteY8-718" fmla="*/ 725884 h 953982"/>
              <a:gd name="connsiteX9-719" fmla="*/ 369271 w 712571"/>
              <a:gd name="connsiteY9-720" fmla="*/ 271852 h 953982"/>
              <a:gd name="connsiteX10-721" fmla="*/ 26765 w 712571"/>
              <a:gd name="connsiteY10-722" fmla="*/ 391441 h 953982"/>
              <a:gd name="connsiteX0-723" fmla="*/ 26765 w 712571"/>
              <a:gd name="connsiteY0-724" fmla="*/ 391441 h 953982"/>
              <a:gd name="connsiteX1-725" fmla="*/ 185480 w 712571"/>
              <a:gd name="connsiteY1-726" fmla="*/ 35843 h 953982"/>
              <a:gd name="connsiteX2-727" fmla="*/ 581913 w 712571"/>
              <a:gd name="connsiteY2-728" fmla="*/ 73584 h 953982"/>
              <a:gd name="connsiteX3-729" fmla="*/ 495451 w 712571"/>
              <a:gd name="connsiteY3-730" fmla="*/ 714955 h 953982"/>
              <a:gd name="connsiteX4-731" fmla="*/ 684888 w 712571"/>
              <a:gd name="connsiteY4-732" fmla="*/ 711312 h 953982"/>
              <a:gd name="connsiteX5-733" fmla="*/ 712571 w 712571"/>
              <a:gd name="connsiteY5-734" fmla="*/ 926040 h 953982"/>
              <a:gd name="connsiteX6-735" fmla="*/ 4907 w 712571"/>
              <a:gd name="connsiteY6-736" fmla="*/ 940612 h 953982"/>
              <a:gd name="connsiteX7-737" fmla="*/ 0 w 712571"/>
              <a:gd name="connsiteY7-738" fmla="*/ 740456 h 953982"/>
              <a:gd name="connsiteX8-739" fmla="*/ 236796 w 712571"/>
              <a:gd name="connsiteY8-740" fmla="*/ 725884 h 953982"/>
              <a:gd name="connsiteX9-741" fmla="*/ 369271 w 712571"/>
              <a:gd name="connsiteY9-742" fmla="*/ 271852 h 953982"/>
              <a:gd name="connsiteX10-743" fmla="*/ 26765 w 712571"/>
              <a:gd name="connsiteY10-744" fmla="*/ 391441 h 953982"/>
              <a:gd name="connsiteX0-745" fmla="*/ 26765 w 712571"/>
              <a:gd name="connsiteY0-746" fmla="*/ 391441 h 953982"/>
              <a:gd name="connsiteX1-747" fmla="*/ 185480 w 712571"/>
              <a:gd name="connsiteY1-748" fmla="*/ 35843 h 953982"/>
              <a:gd name="connsiteX2-749" fmla="*/ 581913 w 712571"/>
              <a:gd name="connsiteY2-750" fmla="*/ 73584 h 953982"/>
              <a:gd name="connsiteX3-751" fmla="*/ 495451 w 712571"/>
              <a:gd name="connsiteY3-752" fmla="*/ 714955 h 953982"/>
              <a:gd name="connsiteX4-753" fmla="*/ 684888 w 712571"/>
              <a:gd name="connsiteY4-754" fmla="*/ 711312 h 953982"/>
              <a:gd name="connsiteX5-755" fmla="*/ 712571 w 712571"/>
              <a:gd name="connsiteY5-756" fmla="*/ 926040 h 953982"/>
              <a:gd name="connsiteX6-757" fmla="*/ 4907 w 712571"/>
              <a:gd name="connsiteY6-758" fmla="*/ 940612 h 953982"/>
              <a:gd name="connsiteX7-759" fmla="*/ 0 w 712571"/>
              <a:gd name="connsiteY7-760" fmla="*/ 740456 h 953982"/>
              <a:gd name="connsiteX8-761" fmla="*/ 134613 w 712571"/>
              <a:gd name="connsiteY8-762" fmla="*/ 676103 h 953982"/>
              <a:gd name="connsiteX9-763" fmla="*/ 369271 w 712571"/>
              <a:gd name="connsiteY9-764" fmla="*/ 271852 h 953982"/>
              <a:gd name="connsiteX10-765" fmla="*/ 26765 w 712571"/>
              <a:gd name="connsiteY10-766" fmla="*/ 391441 h 953982"/>
              <a:gd name="connsiteX0-767" fmla="*/ 21858 w 707664"/>
              <a:gd name="connsiteY0-768" fmla="*/ 391441 h 953982"/>
              <a:gd name="connsiteX1-769" fmla="*/ 180573 w 707664"/>
              <a:gd name="connsiteY1-770" fmla="*/ 35843 h 953982"/>
              <a:gd name="connsiteX2-771" fmla="*/ 577006 w 707664"/>
              <a:gd name="connsiteY2-772" fmla="*/ 73584 h 953982"/>
              <a:gd name="connsiteX3-773" fmla="*/ 490544 w 707664"/>
              <a:gd name="connsiteY3-774" fmla="*/ 714955 h 953982"/>
              <a:gd name="connsiteX4-775" fmla="*/ 679981 w 707664"/>
              <a:gd name="connsiteY4-776" fmla="*/ 711312 h 953982"/>
              <a:gd name="connsiteX5-777" fmla="*/ 707664 w 707664"/>
              <a:gd name="connsiteY5-778" fmla="*/ 926040 h 953982"/>
              <a:gd name="connsiteX6-779" fmla="*/ 0 w 707664"/>
              <a:gd name="connsiteY6-780" fmla="*/ 940612 h 953982"/>
              <a:gd name="connsiteX7-781" fmla="*/ 8194 w 707664"/>
              <a:gd name="connsiteY7-782" fmla="*/ 779757 h 953982"/>
              <a:gd name="connsiteX8-783" fmla="*/ 129706 w 707664"/>
              <a:gd name="connsiteY8-784" fmla="*/ 676103 h 953982"/>
              <a:gd name="connsiteX9-785" fmla="*/ 364364 w 707664"/>
              <a:gd name="connsiteY9-786" fmla="*/ 271852 h 953982"/>
              <a:gd name="connsiteX10-787" fmla="*/ 21858 w 707664"/>
              <a:gd name="connsiteY10-788" fmla="*/ 391441 h 953982"/>
              <a:gd name="connsiteX0-789" fmla="*/ 13664 w 699470"/>
              <a:gd name="connsiteY0-790" fmla="*/ 391441 h 1010548"/>
              <a:gd name="connsiteX1-791" fmla="*/ 172379 w 699470"/>
              <a:gd name="connsiteY1-792" fmla="*/ 35843 h 1010548"/>
              <a:gd name="connsiteX2-793" fmla="*/ 568812 w 699470"/>
              <a:gd name="connsiteY2-794" fmla="*/ 73584 h 1010548"/>
              <a:gd name="connsiteX3-795" fmla="*/ 482350 w 699470"/>
              <a:gd name="connsiteY3-796" fmla="*/ 714955 h 1010548"/>
              <a:gd name="connsiteX4-797" fmla="*/ 671787 w 699470"/>
              <a:gd name="connsiteY4-798" fmla="*/ 711312 h 1010548"/>
              <a:gd name="connsiteX5-799" fmla="*/ 699470 w 699470"/>
              <a:gd name="connsiteY5-800" fmla="*/ 926040 h 1010548"/>
              <a:gd name="connsiteX6-801" fmla="*/ 20627 w 699470"/>
              <a:gd name="connsiteY6-802" fmla="*/ 1003493 h 1010548"/>
              <a:gd name="connsiteX7-803" fmla="*/ 0 w 699470"/>
              <a:gd name="connsiteY7-804" fmla="*/ 779757 h 1010548"/>
              <a:gd name="connsiteX8-805" fmla="*/ 121512 w 699470"/>
              <a:gd name="connsiteY8-806" fmla="*/ 676103 h 1010548"/>
              <a:gd name="connsiteX9-807" fmla="*/ 356170 w 699470"/>
              <a:gd name="connsiteY9-808" fmla="*/ 271852 h 1010548"/>
              <a:gd name="connsiteX10-809" fmla="*/ 13664 w 699470"/>
              <a:gd name="connsiteY10-810" fmla="*/ 391441 h 1010548"/>
              <a:gd name="connsiteX0-811" fmla="*/ 16284 w 702090"/>
              <a:gd name="connsiteY0-812" fmla="*/ 391441 h 1010548"/>
              <a:gd name="connsiteX1-813" fmla="*/ 174999 w 702090"/>
              <a:gd name="connsiteY1-814" fmla="*/ 35843 h 1010548"/>
              <a:gd name="connsiteX2-815" fmla="*/ 571432 w 702090"/>
              <a:gd name="connsiteY2-816" fmla="*/ 73584 h 1010548"/>
              <a:gd name="connsiteX3-817" fmla="*/ 484970 w 702090"/>
              <a:gd name="connsiteY3-818" fmla="*/ 714955 h 1010548"/>
              <a:gd name="connsiteX4-819" fmla="*/ 674407 w 702090"/>
              <a:gd name="connsiteY4-820" fmla="*/ 711312 h 1010548"/>
              <a:gd name="connsiteX5-821" fmla="*/ 702090 w 702090"/>
              <a:gd name="connsiteY5-822" fmla="*/ 926040 h 1010548"/>
              <a:gd name="connsiteX6-823" fmla="*/ 23247 w 702090"/>
              <a:gd name="connsiteY6-824" fmla="*/ 1003493 h 1010548"/>
              <a:gd name="connsiteX7-825" fmla="*/ 0 w 702090"/>
              <a:gd name="connsiteY7-826" fmla="*/ 816438 h 1010548"/>
              <a:gd name="connsiteX8-827" fmla="*/ 124132 w 702090"/>
              <a:gd name="connsiteY8-828" fmla="*/ 676103 h 1010548"/>
              <a:gd name="connsiteX9-829" fmla="*/ 358790 w 702090"/>
              <a:gd name="connsiteY9-830" fmla="*/ 271852 h 1010548"/>
              <a:gd name="connsiteX10-831" fmla="*/ 16284 w 702090"/>
              <a:gd name="connsiteY10-832" fmla="*/ 391441 h 1010548"/>
              <a:gd name="connsiteX0-833" fmla="*/ 16284 w 702090"/>
              <a:gd name="connsiteY0-834" fmla="*/ 391441 h 1010548"/>
              <a:gd name="connsiteX1-835" fmla="*/ 174999 w 702090"/>
              <a:gd name="connsiteY1-836" fmla="*/ 35843 h 1010548"/>
              <a:gd name="connsiteX2-837" fmla="*/ 571432 w 702090"/>
              <a:gd name="connsiteY2-838" fmla="*/ 73584 h 1010548"/>
              <a:gd name="connsiteX3-839" fmla="*/ 484970 w 702090"/>
              <a:gd name="connsiteY3-840" fmla="*/ 714955 h 1010548"/>
              <a:gd name="connsiteX4-841" fmla="*/ 674407 w 702090"/>
              <a:gd name="connsiteY4-842" fmla="*/ 711312 h 1010548"/>
              <a:gd name="connsiteX5-843" fmla="*/ 702090 w 702090"/>
              <a:gd name="connsiteY5-844" fmla="*/ 926040 h 1010548"/>
              <a:gd name="connsiteX6-845" fmla="*/ 23247 w 702090"/>
              <a:gd name="connsiteY6-846" fmla="*/ 1003493 h 1010548"/>
              <a:gd name="connsiteX7-847" fmla="*/ 0 w 702090"/>
              <a:gd name="connsiteY7-848" fmla="*/ 816438 h 1010548"/>
              <a:gd name="connsiteX8-849" fmla="*/ 92691 w 702090"/>
              <a:gd name="connsiteY8-850" fmla="*/ 681343 h 1010548"/>
              <a:gd name="connsiteX9-851" fmla="*/ 358790 w 702090"/>
              <a:gd name="connsiteY9-852" fmla="*/ 271852 h 1010548"/>
              <a:gd name="connsiteX10-853" fmla="*/ 16284 w 702090"/>
              <a:gd name="connsiteY10-854" fmla="*/ 391441 h 1010548"/>
              <a:gd name="connsiteX0-855" fmla="*/ 16284 w 702090"/>
              <a:gd name="connsiteY0-856" fmla="*/ 391441 h 1010548"/>
              <a:gd name="connsiteX1-857" fmla="*/ 174999 w 702090"/>
              <a:gd name="connsiteY1-858" fmla="*/ 35843 h 1010548"/>
              <a:gd name="connsiteX2-859" fmla="*/ 571432 w 702090"/>
              <a:gd name="connsiteY2-860" fmla="*/ 73584 h 1010548"/>
              <a:gd name="connsiteX3-861" fmla="*/ 484970 w 702090"/>
              <a:gd name="connsiteY3-862" fmla="*/ 714955 h 1010548"/>
              <a:gd name="connsiteX4-863" fmla="*/ 674407 w 702090"/>
              <a:gd name="connsiteY4-864" fmla="*/ 711312 h 1010548"/>
              <a:gd name="connsiteX5-865" fmla="*/ 702090 w 702090"/>
              <a:gd name="connsiteY5-866" fmla="*/ 926040 h 1010548"/>
              <a:gd name="connsiteX6-867" fmla="*/ 23247 w 702090"/>
              <a:gd name="connsiteY6-868" fmla="*/ 1003493 h 1010548"/>
              <a:gd name="connsiteX7-869" fmla="*/ 0 w 702090"/>
              <a:gd name="connsiteY7-870" fmla="*/ 816438 h 1010548"/>
              <a:gd name="connsiteX8-871" fmla="*/ 92691 w 702090"/>
              <a:gd name="connsiteY8-872" fmla="*/ 681343 h 1010548"/>
              <a:gd name="connsiteX9-873" fmla="*/ 358790 w 702090"/>
              <a:gd name="connsiteY9-874" fmla="*/ 271852 h 1010548"/>
              <a:gd name="connsiteX10-875" fmla="*/ 16284 w 702090"/>
              <a:gd name="connsiteY10-876" fmla="*/ 391441 h 1010548"/>
              <a:gd name="connsiteX0-877" fmla="*/ 16284 w 702090"/>
              <a:gd name="connsiteY0-878" fmla="*/ 391441 h 1010548"/>
              <a:gd name="connsiteX1-879" fmla="*/ 174999 w 702090"/>
              <a:gd name="connsiteY1-880" fmla="*/ 35843 h 1010548"/>
              <a:gd name="connsiteX2-881" fmla="*/ 571432 w 702090"/>
              <a:gd name="connsiteY2-882" fmla="*/ 73584 h 1010548"/>
              <a:gd name="connsiteX3-883" fmla="*/ 484970 w 702090"/>
              <a:gd name="connsiteY3-884" fmla="*/ 714955 h 1010548"/>
              <a:gd name="connsiteX4-885" fmla="*/ 674407 w 702090"/>
              <a:gd name="connsiteY4-886" fmla="*/ 711312 h 1010548"/>
              <a:gd name="connsiteX5-887" fmla="*/ 702090 w 702090"/>
              <a:gd name="connsiteY5-888" fmla="*/ 926040 h 1010548"/>
              <a:gd name="connsiteX6-889" fmla="*/ 23247 w 702090"/>
              <a:gd name="connsiteY6-890" fmla="*/ 1003493 h 1010548"/>
              <a:gd name="connsiteX7-891" fmla="*/ 0 w 702090"/>
              <a:gd name="connsiteY7-892" fmla="*/ 816438 h 1010548"/>
              <a:gd name="connsiteX8-893" fmla="*/ 92691 w 702090"/>
              <a:gd name="connsiteY8-894" fmla="*/ 681343 h 1010548"/>
              <a:gd name="connsiteX9-895" fmla="*/ 358790 w 702090"/>
              <a:gd name="connsiteY9-896" fmla="*/ 271852 h 1010548"/>
              <a:gd name="connsiteX10-897" fmla="*/ 16284 w 702090"/>
              <a:gd name="connsiteY10-898" fmla="*/ 391441 h 1010548"/>
              <a:gd name="connsiteX0-899" fmla="*/ 16284 w 707330"/>
              <a:gd name="connsiteY0-900" fmla="*/ 391441 h 1016388"/>
              <a:gd name="connsiteX1-901" fmla="*/ 174999 w 707330"/>
              <a:gd name="connsiteY1-902" fmla="*/ 35843 h 1016388"/>
              <a:gd name="connsiteX2-903" fmla="*/ 571432 w 707330"/>
              <a:gd name="connsiteY2-904" fmla="*/ 73584 h 1016388"/>
              <a:gd name="connsiteX3-905" fmla="*/ 484970 w 707330"/>
              <a:gd name="connsiteY3-906" fmla="*/ 714955 h 1016388"/>
              <a:gd name="connsiteX4-907" fmla="*/ 674407 w 707330"/>
              <a:gd name="connsiteY4-908" fmla="*/ 711312 h 1016388"/>
              <a:gd name="connsiteX5-909" fmla="*/ 707330 w 707330"/>
              <a:gd name="connsiteY5-910" fmla="*/ 986302 h 1016388"/>
              <a:gd name="connsiteX6-911" fmla="*/ 23247 w 707330"/>
              <a:gd name="connsiteY6-912" fmla="*/ 1003493 h 1016388"/>
              <a:gd name="connsiteX7-913" fmla="*/ 0 w 707330"/>
              <a:gd name="connsiteY7-914" fmla="*/ 816438 h 1016388"/>
              <a:gd name="connsiteX8-915" fmla="*/ 92691 w 707330"/>
              <a:gd name="connsiteY8-916" fmla="*/ 681343 h 1016388"/>
              <a:gd name="connsiteX9-917" fmla="*/ 358790 w 707330"/>
              <a:gd name="connsiteY9-918" fmla="*/ 271852 h 1016388"/>
              <a:gd name="connsiteX10-919" fmla="*/ 16284 w 707330"/>
              <a:gd name="connsiteY10-920" fmla="*/ 391441 h 1016388"/>
              <a:gd name="connsiteX0-921" fmla="*/ 16284 w 707330"/>
              <a:gd name="connsiteY0-922" fmla="*/ 391441 h 1016388"/>
              <a:gd name="connsiteX1-923" fmla="*/ 174999 w 707330"/>
              <a:gd name="connsiteY1-924" fmla="*/ 35843 h 1016388"/>
              <a:gd name="connsiteX2-925" fmla="*/ 571432 w 707330"/>
              <a:gd name="connsiteY2-926" fmla="*/ 73584 h 1016388"/>
              <a:gd name="connsiteX3-927" fmla="*/ 484970 w 707330"/>
              <a:gd name="connsiteY3-928" fmla="*/ 714955 h 1016388"/>
              <a:gd name="connsiteX4-929" fmla="*/ 690128 w 707330"/>
              <a:gd name="connsiteY4-930" fmla="*/ 721792 h 1016388"/>
              <a:gd name="connsiteX5-931" fmla="*/ 707330 w 707330"/>
              <a:gd name="connsiteY5-932" fmla="*/ 986302 h 1016388"/>
              <a:gd name="connsiteX6-933" fmla="*/ 23247 w 707330"/>
              <a:gd name="connsiteY6-934" fmla="*/ 1003493 h 1016388"/>
              <a:gd name="connsiteX7-935" fmla="*/ 0 w 707330"/>
              <a:gd name="connsiteY7-936" fmla="*/ 816438 h 1016388"/>
              <a:gd name="connsiteX8-937" fmla="*/ 92691 w 707330"/>
              <a:gd name="connsiteY8-938" fmla="*/ 681343 h 1016388"/>
              <a:gd name="connsiteX9-939" fmla="*/ 358790 w 707330"/>
              <a:gd name="connsiteY9-940" fmla="*/ 271852 h 1016388"/>
              <a:gd name="connsiteX10-941" fmla="*/ 16284 w 707330"/>
              <a:gd name="connsiteY10-942" fmla="*/ 391441 h 1016388"/>
              <a:gd name="connsiteX0-943" fmla="*/ 16284 w 707330"/>
              <a:gd name="connsiteY0-944" fmla="*/ 391441 h 1016388"/>
              <a:gd name="connsiteX1-945" fmla="*/ 174999 w 707330"/>
              <a:gd name="connsiteY1-946" fmla="*/ 35843 h 1016388"/>
              <a:gd name="connsiteX2-947" fmla="*/ 571432 w 707330"/>
              <a:gd name="connsiteY2-948" fmla="*/ 73584 h 1016388"/>
              <a:gd name="connsiteX3-949" fmla="*/ 484970 w 707330"/>
              <a:gd name="connsiteY3-950" fmla="*/ 714955 h 1016388"/>
              <a:gd name="connsiteX4-951" fmla="*/ 511964 w 707330"/>
              <a:gd name="connsiteY4-952" fmla="*/ 779433 h 1016388"/>
              <a:gd name="connsiteX5-953" fmla="*/ 707330 w 707330"/>
              <a:gd name="connsiteY5-954" fmla="*/ 986302 h 1016388"/>
              <a:gd name="connsiteX6-955" fmla="*/ 23247 w 707330"/>
              <a:gd name="connsiteY6-956" fmla="*/ 1003493 h 1016388"/>
              <a:gd name="connsiteX7-957" fmla="*/ 0 w 707330"/>
              <a:gd name="connsiteY7-958" fmla="*/ 816438 h 1016388"/>
              <a:gd name="connsiteX8-959" fmla="*/ 92691 w 707330"/>
              <a:gd name="connsiteY8-960" fmla="*/ 681343 h 1016388"/>
              <a:gd name="connsiteX9-961" fmla="*/ 358790 w 707330"/>
              <a:gd name="connsiteY9-962" fmla="*/ 271852 h 1016388"/>
              <a:gd name="connsiteX10-963" fmla="*/ 16284 w 707330"/>
              <a:gd name="connsiteY10-964" fmla="*/ 391441 h 1016388"/>
              <a:gd name="connsiteX0-965" fmla="*/ 16284 w 718948"/>
              <a:gd name="connsiteY0-966" fmla="*/ 391441 h 1016388"/>
              <a:gd name="connsiteX1-967" fmla="*/ 174999 w 718948"/>
              <a:gd name="connsiteY1-968" fmla="*/ 35843 h 1016388"/>
              <a:gd name="connsiteX2-969" fmla="*/ 571432 w 718948"/>
              <a:gd name="connsiteY2-970" fmla="*/ 73584 h 1016388"/>
              <a:gd name="connsiteX3-971" fmla="*/ 484970 w 718948"/>
              <a:gd name="connsiteY3-972" fmla="*/ 714955 h 1016388"/>
              <a:gd name="connsiteX4-973" fmla="*/ 718948 w 718948"/>
              <a:gd name="connsiteY4-974" fmla="*/ 745372 h 1016388"/>
              <a:gd name="connsiteX5-975" fmla="*/ 707330 w 718948"/>
              <a:gd name="connsiteY5-976" fmla="*/ 986302 h 1016388"/>
              <a:gd name="connsiteX6-977" fmla="*/ 23247 w 718948"/>
              <a:gd name="connsiteY6-978" fmla="*/ 1003493 h 1016388"/>
              <a:gd name="connsiteX7-979" fmla="*/ 0 w 718948"/>
              <a:gd name="connsiteY7-980" fmla="*/ 816438 h 1016388"/>
              <a:gd name="connsiteX8-981" fmla="*/ 92691 w 718948"/>
              <a:gd name="connsiteY8-982" fmla="*/ 681343 h 1016388"/>
              <a:gd name="connsiteX9-983" fmla="*/ 358790 w 718948"/>
              <a:gd name="connsiteY9-984" fmla="*/ 271852 h 1016388"/>
              <a:gd name="connsiteX10-985" fmla="*/ 16284 w 718948"/>
              <a:gd name="connsiteY10-986" fmla="*/ 391441 h 1016388"/>
              <a:gd name="connsiteX0-987" fmla="*/ 16284 w 718948"/>
              <a:gd name="connsiteY0-988" fmla="*/ 391441 h 1016388"/>
              <a:gd name="connsiteX1-989" fmla="*/ 174999 w 718948"/>
              <a:gd name="connsiteY1-990" fmla="*/ 35843 h 1016388"/>
              <a:gd name="connsiteX2-991" fmla="*/ 571432 w 718948"/>
              <a:gd name="connsiteY2-992" fmla="*/ 73584 h 1016388"/>
              <a:gd name="connsiteX3-993" fmla="*/ 398508 w 718948"/>
              <a:gd name="connsiteY3-994" fmla="*/ 743775 h 1016388"/>
              <a:gd name="connsiteX4-995" fmla="*/ 718948 w 718948"/>
              <a:gd name="connsiteY4-996" fmla="*/ 745372 h 1016388"/>
              <a:gd name="connsiteX5-997" fmla="*/ 707330 w 718948"/>
              <a:gd name="connsiteY5-998" fmla="*/ 986302 h 1016388"/>
              <a:gd name="connsiteX6-999" fmla="*/ 23247 w 718948"/>
              <a:gd name="connsiteY6-1000" fmla="*/ 1003493 h 1016388"/>
              <a:gd name="connsiteX7-1001" fmla="*/ 0 w 718948"/>
              <a:gd name="connsiteY7-1002" fmla="*/ 816438 h 1016388"/>
              <a:gd name="connsiteX8-1003" fmla="*/ 92691 w 718948"/>
              <a:gd name="connsiteY8-1004" fmla="*/ 681343 h 1016388"/>
              <a:gd name="connsiteX9-1005" fmla="*/ 358790 w 718948"/>
              <a:gd name="connsiteY9-1006" fmla="*/ 271852 h 1016388"/>
              <a:gd name="connsiteX10-1007" fmla="*/ 16284 w 718948"/>
              <a:gd name="connsiteY10-1008" fmla="*/ 391441 h 1016388"/>
              <a:gd name="connsiteX0-1009" fmla="*/ 16284 w 718948"/>
              <a:gd name="connsiteY0-1010" fmla="*/ 391441 h 1016388"/>
              <a:gd name="connsiteX1-1011" fmla="*/ 174999 w 718948"/>
              <a:gd name="connsiteY1-1012" fmla="*/ 35843 h 1016388"/>
              <a:gd name="connsiteX2-1013" fmla="*/ 571432 w 718948"/>
              <a:gd name="connsiteY2-1014" fmla="*/ 73584 h 1016388"/>
              <a:gd name="connsiteX3-1015" fmla="*/ 291086 w 718948"/>
              <a:gd name="connsiteY3-1016" fmla="*/ 762115 h 1016388"/>
              <a:gd name="connsiteX4-1017" fmla="*/ 718948 w 718948"/>
              <a:gd name="connsiteY4-1018" fmla="*/ 745372 h 1016388"/>
              <a:gd name="connsiteX5-1019" fmla="*/ 707330 w 718948"/>
              <a:gd name="connsiteY5-1020" fmla="*/ 986302 h 1016388"/>
              <a:gd name="connsiteX6-1021" fmla="*/ 23247 w 718948"/>
              <a:gd name="connsiteY6-1022" fmla="*/ 1003493 h 1016388"/>
              <a:gd name="connsiteX7-1023" fmla="*/ 0 w 718948"/>
              <a:gd name="connsiteY7-1024" fmla="*/ 816438 h 1016388"/>
              <a:gd name="connsiteX8-1025" fmla="*/ 92691 w 718948"/>
              <a:gd name="connsiteY8-1026" fmla="*/ 681343 h 1016388"/>
              <a:gd name="connsiteX9-1027" fmla="*/ 358790 w 718948"/>
              <a:gd name="connsiteY9-1028" fmla="*/ 271852 h 1016388"/>
              <a:gd name="connsiteX10-1029" fmla="*/ 16284 w 718948"/>
              <a:gd name="connsiteY10-1030" fmla="*/ 391441 h 1016388"/>
              <a:gd name="connsiteX0-1031" fmla="*/ 16284 w 718948"/>
              <a:gd name="connsiteY0-1032" fmla="*/ 391441 h 1016388"/>
              <a:gd name="connsiteX1-1033" fmla="*/ 174999 w 718948"/>
              <a:gd name="connsiteY1-1034" fmla="*/ 35843 h 1016388"/>
              <a:gd name="connsiteX2-1035" fmla="*/ 571432 w 718948"/>
              <a:gd name="connsiteY2-1036" fmla="*/ 73584 h 1016388"/>
              <a:gd name="connsiteX3-1037" fmla="*/ 361828 w 718948"/>
              <a:gd name="connsiteY3-1038" fmla="*/ 777835 h 1016388"/>
              <a:gd name="connsiteX4-1039" fmla="*/ 718948 w 718948"/>
              <a:gd name="connsiteY4-1040" fmla="*/ 745372 h 1016388"/>
              <a:gd name="connsiteX5-1041" fmla="*/ 707330 w 718948"/>
              <a:gd name="connsiteY5-1042" fmla="*/ 986302 h 1016388"/>
              <a:gd name="connsiteX6-1043" fmla="*/ 23247 w 718948"/>
              <a:gd name="connsiteY6-1044" fmla="*/ 1003493 h 1016388"/>
              <a:gd name="connsiteX7-1045" fmla="*/ 0 w 718948"/>
              <a:gd name="connsiteY7-1046" fmla="*/ 816438 h 1016388"/>
              <a:gd name="connsiteX8-1047" fmla="*/ 92691 w 718948"/>
              <a:gd name="connsiteY8-1048" fmla="*/ 681343 h 1016388"/>
              <a:gd name="connsiteX9-1049" fmla="*/ 358790 w 718948"/>
              <a:gd name="connsiteY9-1050" fmla="*/ 271852 h 1016388"/>
              <a:gd name="connsiteX10-1051" fmla="*/ 16284 w 718948"/>
              <a:gd name="connsiteY10-1052" fmla="*/ 391441 h 1016388"/>
              <a:gd name="connsiteX0-1053" fmla="*/ 16284 w 718948"/>
              <a:gd name="connsiteY0-1054" fmla="*/ 391441 h 1016388"/>
              <a:gd name="connsiteX1-1055" fmla="*/ 174999 w 718948"/>
              <a:gd name="connsiteY1-1056" fmla="*/ 35843 h 1016388"/>
              <a:gd name="connsiteX2-1057" fmla="*/ 571432 w 718948"/>
              <a:gd name="connsiteY2-1058" fmla="*/ 73584 h 1016388"/>
              <a:gd name="connsiteX3-1059" fmla="*/ 374929 w 718948"/>
              <a:gd name="connsiteY3-1060" fmla="*/ 738534 h 1016388"/>
              <a:gd name="connsiteX4-1061" fmla="*/ 718948 w 718948"/>
              <a:gd name="connsiteY4-1062" fmla="*/ 745372 h 1016388"/>
              <a:gd name="connsiteX5-1063" fmla="*/ 707330 w 718948"/>
              <a:gd name="connsiteY5-1064" fmla="*/ 986302 h 1016388"/>
              <a:gd name="connsiteX6-1065" fmla="*/ 23247 w 718948"/>
              <a:gd name="connsiteY6-1066" fmla="*/ 1003493 h 1016388"/>
              <a:gd name="connsiteX7-1067" fmla="*/ 0 w 718948"/>
              <a:gd name="connsiteY7-1068" fmla="*/ 816438 h 1016388"/>
              <a:gd name="connsiteX8-1069" fmla="*/ 92691 w 718948"/>
              <a:gd name="connsiteY8-1070" fmla="*/ 681343 h 1016388"/>
              <a:gd name="connsiteX9-1071" fmla="*/ 358790 w 718948"/>
              <a:gd name="connsiteY9-1072" fmla="*/ 271852 h 1016388"/>
              <a:gd name="connsiteX10-1073" fmla="*/ 16284 w 718948"/>
              <a:gd name="connsiteY10-1074" fmla="*/ 391441 h 1016388"/>
              <a:gd name="connsiteX0-1075" fmla="*/ 16284 w 718948"/>
              <a:gd name="connsiteY0-1076" fmla="*/ 391441 h 1016388"/>
              <a:gd name="connsiteX1-1077" fmla="*/ 174999 w 718948"/>
              <a:gd name="connsiteY1-1078" fmla="*/ 35843 h 1016388"/>
              <a:gd name="connsiteX2-1079" fmla="*/ 571432 w 718948"/>
              <a:gd name="connsiteY2-1080" fmla="*/ 73584 h 1016388"/>
              <a:gd name="connsiteX3-1081" fmla="*/ 382789 w 718948"/>
              <a:gd name="connsiteY3-1082" fmla="*/ 741154 h 1016388"/>
              <a:gd name="connsiteX4-1083" fmla="*/ 718948 w 718948"/>
              <a:gd name="connsiteY4-1084" fmla="*/ 745372 h 1016388"/>
              <a:gd name="connsiteX5-1085" fmla="*/ 707330 w 718948"/>
              <a:gd name="connsiteY5-1086" fmla="*/ 986302 h 1016388"/>
              <a:gd name="connsiteX6-1087" fmla="*/ 23247 w 718948"/>
              <a:gd name="connsiteY6-1088" fmla="*/ 1003493 h 1016388"/>
              <a:gd name="connsiteX7-1089" fmla="*/ 0 w 718948"/>
              <a:gd name="connsiteY7-1090" fmla="*/ 816438 h 1016388"/>
              <a:gd name="connsiteX8-1091" fmla="*/ 92691 w 718948"/>
              <a:gd name="connsiteY8-1092" fmla="*/ 681343 h 1016388"/>
              <a:gd name="connsiteX9-1093" fmla="*/ 358790 w 718948"/>
              <a:gd name="connsiteY9-1094" fmla="*/ 271852 h 1016388"/>
              <a:gd name="connsiteX10-1095" fmla="*/ 16284 w 718948"/>
              <a:gd name="connsiteY10-1096" fmla="*/ 391441 h 1016388"/>
              <a:gd name="connsiteX0-1097" fmla="*/ 16284 w 718948"/>
              <a:gd name="connsiteY0-1098" fmla="*/ 391441 h 1016388"/>
              <a:gd name="connsiteX1-1099" fmla="*/ 174999 w 718948"/>
              <a:gd name="connsiteY1-1100" fmla="*/ 35843 h 1016388"/>
              <a:gd name="connsiteX2-1101" fmla="*/ 571432 w 718948"/>
              <a:gd name="connsiteY2-1102" fmla="*/ 73584 h 1016388"/>
              <a:gd name="connsiteX3-1103" fmla="*/ 382789 w 718948"/>
              <a:gd name="connsiteY3-1104" fmla="*/ 741154 h 1016388"/>
              <a:gd name="connsiteX4-1105" fmla="*/ 718948 w 718948"/>
              <a:gd name="connsiteY4-1106" fmla="*/ 745372 h 1016388"/>
              <a:gd name="connsiteX5-1107" fmla="*/ 707330 w 718948"/>
              <a:gd name="connsiteY5-1108" fmla="*/ 986302 h 1016388"/>
              <a:gd name="connsiteX6-1109" fmla="*/ 23247 w 718948"/>
              <a:gd name="connsiteY6-1110" fmla="*/ 1003493 h 1016388"/>
              <a:gd name="connsiteX7-1111" fmla="*/ 0 w 718948"/>
              <a:gd name="connsiteY7-1112" fmla="*/ 816438 h 1016388"/>
              <a:gd name="connsiteX8-1113" fmla="*/ 92691 w 718948"/>
              <a:gd name="connsiteY8-1114" fmla="*/ 681343 h 1016388"/>
              <a:gd name="connsiteX9-1115" fmla="*/ 358790 w 718948"/>
              <a:gd name="connsiteY9-1116" fmla="*/ 271852 h 1016388"/>
              <a:gd name="connsiteX10-1117" fmla="*/ 16284 w 718948"/>
              <a:gd name="connsiteY10-1118" fmla="*/ 391441 h 1016388"/>
              <a:gd name="connsiteX0-1119" fmla="*/ 16284 w 718948"/>
              <a:gd name="connsiteY0-1120" fmla="*/ 391441 h 1016388"/>
              <a:gd name="connsiteX1-1121" fmla="*/ 174999 w 718948"/>
              <a:gd name="connsiteY1-1122" fmla="*/ 35843 h 1016388"/>
              <a:gd name="connsiteX2-1123" fmla="*/ 571432 w 718948"/>
              <a:gd name="connsiteY2-1124" fmla="*/ 73584 h 1016388"/>
              <a:gd name="connsiteX3-1125" fmla="*/ 382789 w 718948"/>
              <a:gd name="connsiteY3-1126" fmla="*/ 741154 h 1016388"/>
              <a:gd name="connsiteX4-1127" fmla="*/ 718948 w 718948"/>
              <a:gd name="connsiteY4-1128" fmla="*/ 745372 h 1016388"/>
              <a:gd name="connsiteX5-1129" fmla="*/ 707330 w 718948"/>
              <a:gd name="connsiteY5-1130" fmla="*/ 986302 h 1016388"/>
              <a:gd name="connsiteX6-1131" fmla="*/ 23247 w 718948"/>
              <a:gd name="connsiteY6-1132" fmla="*/ 1003493 h 1016388"/>
              <a:gd name="connsiteX7-1133" fmla="*/ 0 w 718948"/>
              <a:gd name="connsiteY7-1134" fmla="*/ 816438 h 1016388"/>
              <a:gd name="connsiteX8-1135" fmla="*/ 92691 w 718948"/>
              <a:gd name="connsiteY8-1136" fmla="*/ 681343 h 1016388"/>
              <a:gd name="connsiteX9-1137" fmla="*/ 358790 w 718948"/>
              <a:gd name="connsiteY9-1138" fmla="*/ 271852 h 1016388"/>
              <a:gd name="connsiteX10-1139" fmla="*/ 16284 w 718948"/>
              <a:gd name="connsiteY10-1140" fmla="*/ 391441 h 1016388"/>
              <a:gd name="connsiteX0-1141" fmla="*/ 11044 w 718948"/>
              <a:gd name="connsiteY0-1142" fmla="*/ 380961 h 1016388"/>
              <a:gd name="connsiteX1-1143" fmla="*/ 174999 w 718948"/>
              <a:gd name="connsiteY1-1144" fmla="*/ 35843 h 1016388"/>
              <a:gd name="connsiteX2-1145" fmla="*/ 571432 w 718948"/>
              <a:gd name="connsiteY2-1146" fmla="*/ 73584 h 1016388"/>
              <a:gd name="connsiteX3-1147" fmla="*/ 382789 w 718948"/>
              <a:gd name="connsiteY3-1148" fmla="*/ 741154 h 1016388"/>
              <a:gd name="connsiteX4-1149" fmla="*/ 718948 w 718948"/>
              <a:gd name="connsiteY4-1150" fmla="*/ 745372 h 1016388"/>
              <a:gd name="connsiteX5-1151" fmla="*/ 707330 w 718948"/>
              <a:gd name="connsiteY5-1152" fmla="*/ 986302 h 1016388"/>
              <a:gd name="connsiteX6-1153" fmla="*/ 23247 w 718948"/>
              <a:gd name="connsiteY6-1154" fmla="*/ 1003493 h 1016388"/>
              <a:gd name="connsiteX7-1155" fmla="*/ 0 w 718948"/>
              <a:gd name="connsiteY7-1156" fmla="*/ 816438 h 1016388"/>
              <a:gd name="connsiteX8-1157" fmla="*/ 92691 w 718948"/>
              <a:gd name="connsiteY8-1158" fmla="*/ 681343 h 1016388"/>
              <a:gd name="connsiteX9-1159" fmla="*/ 358790 w 718948"/>
              <a:gd name="connsiteY9-1160" fmla="*/ 271852 h 1016388"/>
              <a:gd name="connsiteX10-1161" fmla="*/ 11044 w 718948"/>
              <a:gd name="connsiteY10-1162" fmla="*/ 380961 h 1016388"/>
              <a:gd name="connsiteX0-1163" fmla="*/ 11044 w 718948"/>
              <a:gd name="connsiteY0-1164" fmla="*/ 380961 h 1016388"/>
              <a:gd name="connsiteX1-1165" fmla="*/ 174999 w 718948"/>
              <a:gd name="connsiteY1-1166" fmla="*/ 35843 h 1016388"/>
              <a:gd name="connsiteX2-1167" fmla="*/ 571432 w 718948"/>
              <a:gd name="connsiteY2-1168" fmla="*/ 73584 h 1016388"/>
              <a:gd name="connsiteX3-1169" fmla="*/ 382789 w 718948"/>
              <a:gd name="connsiteY3-1170" fmla="*/ 741154 h 1016388"/>
              <a:gd name="connsiteX4-1171" fmla="*/ 718948 w 718948"/>
              <a:gd name="connsiteY4-1172" fmla="*/ 745372 h 1016388"/>
              <a:gd name="connsiteX5-1173" fmla="*/ 707330 w 718948"/>
              <a:gd name="connsiteY5-1174" fmla="*/ 986302 h 1016388"/>
              <a:gd name="connsiteX6-1175" fmla="*/ 23247 w 718948"/>
              <a:gd name="connsiteY6-1176" fmla="*/ 1003493 h 1016388"/>
              <a:gd name="connsiteX7-1177" fmla="*/ 0 w 718948"/>
              <a:gd name="connsiteY7-1178" fmla="*/ 816438 h 1016388"/>
              <a:gd name="connsiteX8-1179" fmla="*/ 92691 w 718948"/>
              <a:gd name="connsiteY8-1180" fmla="*/ 681343 h 1016388"/>
              <a:gd name="connsiteX9-1181" fmla="*/ 358790 w 718948"/>
              <a:gd name="connsiteY9-1182" fmla="*/ 271852 h 1016388"/>
              <a:gd name="connsiteX10-1183" fmla="*/ 11044 w 718948"/>
              <a:gd name="connsiteY10-1184" fmla="*/ 380961 h 1016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67" y="connsiteY6-68"/>
              </a:cxn>
              <a:cxn ang="0">
                <a:pos x="connsiteX7-111" y="connsiteY7-112"/>
              </a:cxn>
              <a:cxn ang="0">
                <a:pos x="connsiteX8-145" y="connsiteY8-146"/>
              </a:cxn>
              <a:cxn ang="0">
                <a:pos x="connsiteX9-219" y="connsiteY9-220"/>
              </a:cxn>
              <a:cxn ang="0">
                <a:pos x="connsiteX10-281" y="connsiteY10-282"/>
              </a:cxn>
            </a:cxnLst>
            <a:rect l="l" t="t" r="r" b="b"/>
            <a:pathLst>
              <a:path w="718948" h="1016388">
                <a:moveTo>
                  <a:pt x="11044" y="380961"/>
                </a:moveTo>
                <a:cubicBezTo>
                  <a:pt x="3688" y="270288"/>
                  <a:pt x="27772" y="175337"/>
                  <a:pt x="174999" y="35843"/>
                </a:cubicBezTo>
                <a:cubicBezTo>
                  <a:pt x="354304" y="-14458"/>
                  <a:pt x="457627" y="-20218"/>
                  <a:pt x="571432" y="73584"/>
                </a:cubicBezTo>
                <a:cubicBezTo>
                  <a:pt x="746976" y="410517"/>
                  <a:pt x="508553" y="548324"/>
                  <a:pt x="382789" y="741154"/>
                </a:cubicBezTo>
                <a:lnTo>
                  <a:pt x="718948" y="745372"/>
                </a:lnTo>
                <a:lnTo>
                  <a:pt x="707330" y="986302"/>
                </a:lnTo>
                <a:cubicBezTo>
                  <a:pt x="471442" y="991159"/>
                  <a:pt x="310138" y="1038709"/>
                  <a:pt x="23247" y="1003493"/>
                </a:cubicBezTo>
                <a:lnTo>
                  <a:pt x="0" y="816438"/>
                </a:lnTo>
                <a:cubicBezTo>
                  <a:pt x="30897" y="771406"/>
                  <a:pt x="-16808" y="734235"/>
                  <a:pt x="92691" y="681343"/>
                </a:cubicBezTo>
                <a:cubicBezTo>
                  <a:pt x="244272" y="564059"/>
                  <a:pt x="458736" y="347215"/>
                  <a:pt x="358790" y="271852"/>
                </a:cubicBezTo>
                <a:cubicBezTo>
                  <a:pt x="186107" y="298616"/>
                  <a:pt x="209928" y="419699"/>
                  <a:pt x="11044" y="380961"/>
                </a:cubicBezTo>
                <a:close/>
              </a:path>
            </a:pathLst>
          </a:custGeom>
          <a:solidFill>
            <a:srgbClr val="F3D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anose="02020603050405020304" pitchFamily="18" charset="0"/>
              <a:cs typeface="Times New Roman" panose="02020603050405020304" pitchFamily="18" charset="0"/>
            </a:endParaRPr>
          </a:p>
        </p:txBody>
      </p:sp>
      <p:sp>
        <p:nvSpPr>
          <p:cNvPr id="2" name="矩形 1"/>
          <p:cNvSpPr/>
          <p:nvPr/>
        </p:nvSpPr>
        <p:spPr>
          <a:xfrm>
            <a:off x="2096147" y="2223717"/>
            <a:ext cx="712571" cy="927559"/>
          </a:xfrm>
          <a:custGeom>
            <a:avLst/>
            <a:gdLst>
              <a:gd name="connsiteX0" fmla="*/ 0 w 634804"/>
              <a:gd name="connsiteY0" fmla="*/ 0 h 901700"/>
              <a:gd name="connsiteX1" fmla="*/ 634804 w 634804"/>
              <a:gd name="connsiteY1" fmla="*/ 0 h 901700"/>
              <a:gd name="connsiteX2" fmla="*/ 634804 w 634804"/>
              <a:gd name="connsiteY2" fmla="*/ 901700 h 901700"/>
              <a:gd name="connsiteX3" fmla="*/ 0 w 634804"/>
              <a:gd name="connsiteY3" fmla="*/ 901700 h 901700"/>
              <a:gd name="connsiteX4" fmla="*/ 0 w 634804"/>
              <a:gd name="connsiteY4" fmla="*/ 0 h 901700"/>
              <a:gd name="connsiteX0-1" fmla="*/ 0 w 685806"/>
              <a:gd name="connsiteY0-2" fmla="*/ 262298 h 901700"/>
              <a:gd name="connsiteX1-3" fmla="*/ 685806 w 685806"/>
              <a:gd name="connsiteY1-4" fmla="*/ 0 h 901700"/>
              <a:gd name="connsiteX2-5" fmla="*/ 685806 w 685806"/>
              <a:gd name="connsiteY2-6" fmla="*/ 901700 h 901700"/>
              <a:gd name="connsiteX3-7" fmla="*/ 51002 w 685806"/>
              <a:gd name="connsiteY3-8" fmla="*/ 901700 h 901700"/>
              <a:gd name="connsiteX4-9" fmla="*/ 0 w 685806"/>
              <a:gd name="connsiteY4-10" fmla="*/ 262298 h 901700"/>
              <a:gd name="connsiteX0-11" fmla="*/ 0 w 685806"/>
              <a:gd name="connsiteY0-12" fmla="*/ 258655 h 898057"/>
              <a:gd name="connsiteX1-13" fmla="*/ 142995 w 685806"/>
              <a:gd name="connsiteY1-14" fmla="*/ 0 h 898057"/>
              <a:gd name="connsiteX2-15" fmla="*/ 685806 w 685806"/>
              <a:gd name="connsiteY2-16" fmla="*/ 898057 h 898057"/>
              <a:gd name="connsiteX3-17" fmla="*/ 51002 w 685806"/>
              <a:gd name="connsiteY3-18" fmla="*/ 898057 h 898057"/>
              <a:gd name="connsiteX4-19" fmla="*/ 0 w 685806"/>
              <a:gd name="connsiteY4-20" fmla="*/ 258655 h 898057"/>
              <a:gd name="connsiteX0-21" fmla="*/ 0 w 685806"/>
              <a:gd name="connsiteY0-22" fmla="*/ 258655 h 898057"/>
              <a:gd name="connsiteX1-23" fmla="*/ 142995 w 685806"/>
              <a:gd name="connsiteY1-24" fmla="*/ 0 h 898057"/>
              <a:gd name="connsiteX2-25" fmla="*/ 352109 w 685806"/>
              <a:gd name="connsiteY2-26" fmla="*/ 337241 h 898057"/>
              <a:gd name="connsiteX3-27" fmla="*/ 685806 w 685806"/>
              <a:gd name="connsiteY3-28" fmla="*/ 898057 h 898057"/>
              <a:gd name="connsiteX4-29" fmla="*/ 51002 w 685806"/>
              <a:gd name="connsiteY4-30" fmla="*/ 898057 h 898057"/>
              <a:gd name="connsiteX5" fmla="*/ 0 w 685806"/>
              <a:gd name="connsiteY5" fmla="*/ 258655 h 898057"/>
              <a:gd name="connsiteX0-31" fmla="*/ 0 w 685806"/>
              <a:gd name="connsiteY0-32" fmla="*/ 260215 h 899617"/>
              <a:gd name="connsiteX1-33" fmla="*/ 142995 w 685806"/>
              <a:gd name="connsiteY1-34" fmla="*/ 1560 h 899617"/>
              <a:gd name="connsiteX2-35" fmla="*/ 468686 w 685806"/>
              <a:gd name="connsiteY2-36" fmla="*/ 0 h 899617"/>
              <a:gd name="connsiteX3-37" fmla="*/ 685806 w 685806"/>
              <a:gd name="connsiteY3-38" fmla="*/ 899617 h 899617"/>
              <a:gd name="connsiteX4-39" fmla="*/ 51002 w 685806"/>
              <a:gd name="connsiteY4-40" fmla="*/ 899617 h 899617"/>
              <a:gd name="connsiteX5-41" fmla="*/ 0 w 685806"/>
              <a:gd name="connsiteY5-42" fmla="*/ 260215 h 899617"/>
              <a:gd name="connsiteX0-43" fmla="*/ 0 w 685806"/>
              <a:gd name="connsiteY0-44" fmla="*/ 260215 h 899617"/>
              <a:gd name="connsiteX1-45" fmla="*/ 142995 w 685806"/>
              <a:gd name="connsiteY1-46" fmla="*/ 1560 h 899617"/>
              <a:gd name="connsiteX2-47" fmla="*/ 468686 w 685806"/>
              <a:gd name="connsiteY2-48" fmla="*/ 0 h 899617"/>
              <a:gd name="connsiteX3-49" fmla="*/ 545190 w 685806"/>
              <a:gd name="connsiteY3-50" fmla="*/ 357017 h 899617"/>
              <a:gd name="connsiteX4-51" fmla="*/ 685806 w 685806"/>
              <a:gd name="connsiteY4-52" fmla="*/ 899617 h 899617"/>
              <a:gd name="connsiteX5-53" fmla="*/ 51002 w 685806"/>
              <a:gd name="connsiteY5-54" fmla="*/ 899617 h 899617"/>
              <a:gd name="connsiteX6" fmla="*/ 0 w 685806"/>
              <a:gd name="connsiteY6" fmla="*/ 260215 h 899617"/>
              <a:gd name="connsiteX0-55" fmla="*/ 0 w 685806"/>
              <a:gd name="connsiteY0-56" fmla="*/ 260215 h 899617"/>
              <a:gd name="connsiteX1-57" fmla="*/ 142995 w 685806"/>
              <a:gd name="connsiteY1-58" fmla="*/ 1560 h 899617"/>
              <a:gd name="connsiteX2-59" fmla="*/ 468686 w 685806"/>
              <a:gd name="connsiteY2-60" fmla="*/ 0 h 899617"/>
              <a:gd name="connsiteX3-61" fmla="*/ 333894 w 685806"/>
              <a:gd name="connsiteY3-62" fmla="*/ 553740 h 899617"/>
              <a:gd name="connsiteX4-63" fmla="*/ 685806 w 685806"/>
              <a:gd name="connsiteY4-64" fmla="*/ 899617 h 899617"/>
              <a:gd name="connsiteX5-65" fmla="*/ 51002 w 685806"/>
              <a:gd name="connsiteY5-66" fmla="*/ 899617 h 899617"/>
              <a:gd name="connsiteX6-67" fmla="*/ 0 w 685806"/>
              <a:gd name="connsiteY6-68" fmla="*/ 260215 h 899617"/>
              <a:gd name="connsiteX0-69" fmla="*/ 0 w 685806"/>
              <a:gd name="connsiteY0-70" fmla="*/ 260215 h 899617"/>
              <a:gd name="connsiteX1-71" fmla="*/ 142995 w 685806"/>
              <a:gd name="connsiteY1-72" fmla="*/ 1560 h 899617"/>
              <a:gd name="connsiteX2-73" fmla="*/ 468686 w 685806"/>
              <a:gd name="connsiteY2-74" fmla="*/ 0 h 899617"/>
              <a:gd name="connsiteX3-75" fmla="*/ 468686 w 685806"/>
              <a:gd name="connsiteY3-76" fmla="*/ 688532 h 899617"/>
              <a:gd name="connsiteX4-77" fmla="*/ 685806 w 685806"/>
              <a:gd name="connsiteY4-78" fmla="*/ 899617 h 899617"/>
              <a:gd name="connsiteX5-79" fmla="*/ 51002 w 685806"/>
              <a:gd name="connsiteY5-80" fmla="*/ 899617 h 899617"/>
              <a:gd name="connsiteX6-81" fmla="*/ 0 w 685806"/>
              <a:gd name="connsiteY6-82" fmla="*/ 260215 h 899617"/>
              <a:gd name="connsiteX0-83" fmla="*/ 0 w 685806"/>
              <a:gd name="connsiteY0-84" fmla="*/ 260215 h 899617"/>
              <a:gd name="connsiteX1-85" fmla="*/ 142995 w 685806"/>
              <a:gd name="connsiteY1-86" fmla="*/ 1560 h 899617"/>
              <a:gd name="connsiteX2-87" fmla="*/ 468686 w 685806"/>
              <a:gd name="connsiteY2-88" fmla="*/ 0 h 899617"/>
              <a:gd name="connsiteX3-89" fmla="*/ 468686 w 685806"/>
              <a:gd name="connsiteY3-90" fmla="*/ 688532 h 899617"/>
              <a:gd name="connsiteX4-91" fmla="*/ 618050 w 685806"/>
              <a:gd name="connsiteY4-92" fmla="*/ 826967 h 899617"/>
              <a:gd name="connsiteX5-93" fmla="*/ 685806 w 685806"/>
              <a:gd name="connsiteY5-94" fmla="*/ 899617 h 899617"/>
              <a:gd name="connsiteX6-95" fmla="*/ 51002 w 685806"/>
              <a:gd name="connsiteY6-96" fmla="*/ 899617 h 899617"/>
              <a:gd name="connsiteX7" fmla="*/ 0 w 685806"/>
              <a:gd name="connsiteY7" fmla="*/ 260215 h 899617"/>
              <a:gd name="connsiteX0-97" fmla="*/ 0 w 685806"/>
              <a:gd name="connsiteY0-98" fmla="*/ 260215 h 899617"/>
              <a:gd name="connsiteX1-99" fmla="*/ 142995 w 685806"/>
              <a:gd name="connsiteY1-100" fmla="*/ 1560 h 899617"/>
              <a:gd name="connsiteX2-101" fmla="*/ 468686 w 685806"/>
              <a:gd name="connsiteY2-102" fmla="*/ 0 h 899617"/>
              <a:gd name="connsiteX3-103" fmla="*/ 468686 w 685806"/>
              <a:gd name="connsiteY3-104" fmla="*/ 688532 h 899617"/>
              <a:gd name="connsiteX4-105" fmla="*/ 658123 w 685806"/>
              <a:gd name="connsiteY4-106" fmla="*/ 684889 h 899617"/>
              <a:gd name="connsiteX5-107" fmla="*/ 685806 w 685806"/>
              <a:gd name="connsiteY5-108" fmla="*/ 899617 h 899617"/>
              <a:gd name="connsiteX6-109" fmla="*/ 51002 w 685806"/>
              <a:gd name="connsiteY6-110" fmla="*/ 899617 h 899617"/>
              <a:gd name="connsiteX7-111" fmla="*/ 0 w 685806"/>
              <a:gd name="connsiteY7-112" fmla="*/ 260215 h 899617"/>
              <a:gd name="connsiteX0-113" fmla="*/ 0 w 685806"/>
              <a:gd name="connsiteY0-114" fmla="*/ 260215 h 899617"/>
              <a:gd name="connsiteX1-115" fmla="*/ 142995 w 685806"/>
              <a:gd name="connsiteY1-116" fmla="*/ 1560 h 899617"/>
              <a:gd name="connsiteX2-117" fmla="*/ 468686 w 685806"/>
              <a:gd name="connsiteY2-118" fmla="*/ 0 h 899617"/>
              <a:gd name="connsiteX3-119" fmla="*/ 468686 w 685806"/>
              <a:gd name="connsiteY3-120" fmla="*/ 688532 h 899617"/>
              <a:gd name="connsiteX4-121" fmla="*/ 658123 w 685806"/>
              <a:gd name="connsiteY4-122" fmla="*/ 684889 h 899617"/>
              <a:gd name="connsiteX5-123" fmla="*/ 685806 w 685806"/>
              <a:gd name="connsiteY5-124" fmla="*/ 899617 h 899617"/>
              <a:gd name="connsiteX6-125" fmla="*/ 51002 w 685806"/>
              <a:gd name="connsiteY6-126" fmla="*/ 899617 h 899617"/>
              <a:gd name="connsiteX7-127" fmla="*/ 31523 w 685806"/>
              <a:gd name="connsiteY7-128" fmla="*/ 597456 h 899617"/>
              <a:gd name="connsiteX8" fmla="*/ 0 w 685806"/>
              <a:gd name="connsiteY8" fmla="*/ 260215 h 899617"/>
              <a:gd name="connsiteX0-129" fmla="*/ 0 w 685806"/>
              <a:gd name="connsiteY0-130" fmla="*/ 260215 h 899617"/>
              <a:gd name="connsiteX1-131" fmla="*/ 142995 w 685806"/>
              <a:gd name="connsiteY1-132" fmla="*/ 1560 h 899617"/>
              <a:gd name="connsiteX2-133" fmla="*/ 468686 w 685806"/>
              <a:gd name="connsiteY2-134" fmla="*/ 0 h 899617"/>
              <a:gd name="connsiteX3-135" fmla="*/ 468686 w 685806"/>
              <a:gd name="connsiteY3-136" fmla="*/ 688532 h 899617"/>
              <a:gd name="connsiteX4-137" fmla="*/ 658123 w 685806"/>
              <a:gd name="connsiteY4-138" fmla="*/ 684889 h 899617"/>
              <a:gd name="connsiteX5-139" fmla="*/ 685806 w 685806"/>
              <a:gd name="connsiteY5-140" fmla="*/ 899617 h 899617"/>
              <a:gd name="connsiteX6-141" fmla="*/ 51002 w 685806"/>
              <a:gd name="connsiteY6-142" fmla="*/ 899617 h 899617"/>
              <a:gd name="connsiteX7-143" fmla="*/ 195459 w 685806"/>
              <a:gd name="connsiteY7-144" fmla="*/ 295085 h 899617"/>
              <a:gd name="connsiteX8-145" fmla="*/ 0 w 685806"/>
              <a:gd name="connsiteY8-146" fmla="*/ 260215 h 899617"/>
              <a:gd name="connsiteX0-147" fmla="*/ 0 w 685806"/>
              <a:gd name="connsiteY0-148" fmla="*/ 260215 h 899617"/>
              <a:gd name="connsiteX1-149" fmla="*/ 142995 w 685806"/>
              <a:gd name="connsiteY1-150" fmla="*/ 1560 h 899617"/>
              <a:gd name="connsiteX2-151" fmla="*/ 468686 w 685806"/>
              <a:gd name="connsiteY2-152" fmla="*/ 0 h 899617"/>
              <a:gd name="connsiteX3-153" fmla="*/ 468686 w 685806"/>
              <a:gd name="connsiteY3-154" fmla="*/ 688532 h 899617"/>
              <a:gd name="connsiteX4-155" fmla="*/ 658123 w 685806"/>
              <a:gd name="connsiteY4-156" fmla="*/ 684889 h 899617"/>
              <a:gd name="connsiteX5-157" fmla="*/ 685806 w 685806"/>
              <a:gd name="connsiteY5-158" fmla="*/ 899617 h 899617"/>
              <a:gd name="connsiteX6-159" fmla="*/ 51002 w 685806"/>
              <a:gd name="connsiteY6-160" fmla="*/ 899617 h 899617"/>
              <a:gd name="connsiteX7-161" fmla="*/ 319322 w 685806"/>
              <a:gd name="connsiteY7-162" fmla="*/ 222225 h 899617"/>
              <a:gd name="connsiteX8-163" fmla="*/ 0 w 685806"/>
              <a:gd name="connsiteY8-164" fmla="*/ 260215 h 899617"/>
              <a:gd name="connsiteX0-165" fmla="*/ 0 w 685806"/>
              <a:gd name="connsiteY0-166" fmla="*/ 260215 h 899617"/>
              <a:gd name="connsiteX1-167" fmla="*/ 142995 w 685806"/>
              <a:gd name="connsiteY1-168" fmla="*/ 1560 h 899617"/>
              <a:gd name="connsiteX2-169" fmla="*/ 468686 w 685806"/>
              <a:gd name="connsiteY2-170" fmla="*/ 0 h 899617"/>
              <a:gd name="connsiteX3-171" fmla="*/ 468686 w 685806"/>
              <a:gd name="connsiteY3-172" fmla="*/ 688532 h 899617"/>
              <a:gd name="connsiteX4-173" fmla="*/ 658123 w 685806"/>
              <a:gd name="connsiteY4-174" fmla="*/ 684889 h 899617"/>
              <a:gd name="connsiteX5-175" fmla="*/ 685806 w 685806"/>
              <a:gd name="connsiteY5-176" fmla="*/ 899617 h 899617"/>
              <a:gd name="connsiteX6-177" fmla="*/ 51002 w 685806"/>
              <a:gd name="connsiteY6-178" fmla="*/ 899617 h 899617"/>
              <a:gd name="connsiteX7-179" fmla="*/ 224603 w 685806"/>
              <a:gd name="connsiteY7-180" fmla="*/ 276870 h 899617"/>
              <a:gd name="connsiteX8-181" fmla="*/ 0 w 685806"/>
              <a:gd name="connsiteY8-182" fmla="*/ 260215 h 899617"/>
              <a:gd name="connsiteX0-183" fmla="*/ 0 w 685806"/>
              <a:gd name="connsiteY0-184" fmla="*/ 260215 h 899617"/>
              <a:gd name="connsiteX1-185" fmla="*/ 142995 w 685806"/>
              <a:gd name="connsiteY1-186" fmla="*/ 1560 h 899617"/>
              <a:gd name="connsiteX2-187" fmla="*/ 468686 w 685806"/>
              <a:gd name="connsiteY2-188" fmla="*/ 0 h 899617"/>
              <a:gd name="connsiteX3-189" fmla="*/ 468686 w 685806"/>
              <a:gd name="connsiteY3-190" fmla="*/ 688532 h 899617"/>
              <a:gd name="connsiteX4-191" fmla="*/ 658123 w 685806"/>
              <a:gd name="connsiteY4-192" fmla="*/ 684889 h 899617"/>
              <a:gd name="connsiteX5-193" fmla="*/ 685806 w 685806"/>
              <a:gd name="connsiteY5-194" fmla="*/ 899617 h 899617"/>
              <a:gd name="connsiteX6-195" fmla="*/ 51002 w 685806"/>
              <a:gd name="connsiteY6-196" fmla="*/ 899617 h 899617"/>
              <a:gd name="connsiteX7-197" fmla="*/ 108027 w 685806"/>
              <a:gd name="connsiteY7-198" fmla="*/ 655745 h 899617"/>
              <a:gd name="connsiteX8-199" fmla="*/ 224603 w 685806"/>
              <a:gd name="connsiteY8-200" fmla="*/ 276870 h 899617"/>
              <a:gd name="connsiteX9" fmla="*/ 0 w 685806"/>
              <a:gd name="connsiteY9" fmla="*/ 260215 h 899617"/>
              <a:gd name="connsiteX0-201" fmla="*/ 0 w 685806"/>
              <a:gd name="connsiteY0-202" fmla="*/ 260215 h 899617"/>
              <a:gd name="connsiteX1-203" fmla="*/ 142995 w 685806"/>
              <a:gd name="connsiteY1-204" fmla="*/ 1560 h 899617"/>
              <a:gd name="connsiteX2-205" fmla="*/ 468686 w 685806"/>
              <a:gd name="connsiteY2-206" fmla="*/ 0 h 899617"/>
              <a:gd name="connsiteX3-207" fmla="*/ 468686 w 685806"/>
              <a:gd name="connsiteY3-208" fmla="*/ 688532 h 899617"/>
              <a:gd name="connsiteX4-209" fmla="*/ 658123 w 685806"/>
              <a:gd name="connsiteY4-210" fmla="*/ 684889 h 899617"/>
              <a:gd name="connsiteX5-211" fmla="*/ 685806 w 685806"/>
              <a:gd name="connsiteY5-212" fmla="*/ 899617 h 899617"/>
              <a:gd name="connsiteX6-213" fmla="*/ 51002 w 685806"/>
              <a:gd name="connsiteY6-214" fmla="*/ 899617 h 899617"/>
              <a:gd name="connsiteX7-215" fmla="*/ 253748 w 685806"/>
              <a:gd name="connsiteY7-216" fmla="*/ 714033 h 899617"/>
              <a:gd name="connsiteX8-217" fmla="*/ 224603 w 685806"/>
              <a:gd name="connsiteY8-218" fmla="*/ 276870 h 899617"/>
              <a:gd name="connsiteX9-219" fmla="*/ 0 w 685806"/>
              <a:gd name="connsiteY9-220" fmla="*/ 260215 h 899617"/>
              <a:gd name="connsiteX0-221" fmla="*/ 0 w 685806"/>
              <a:gd name="connsiteY0-222" fmla="*/ 260215 h 899617"/>
              <a:gd name="connsiteX1-223" fmla="*/ 142995 w 685806"/>
              <a:gd name="connsiteY1-224" fmla="*/ 1560 h 899617"/>
              <a:gd name="connsiteX2-225" fmla="*/ 468686 w 685806"/>
              <a:gd name="connsiteY2-226" fmla="*/ 0 h 899617"/>
              <a:gd name="connsiteX3-227" fmla="*/ 468686 w 685806"/>
              <a:gd name="connsiteY3-228" fmla="*/ 688532 h 899617"/>
              <a:gd name="connsiteX4-229" fmla="*/ 658123 w 685806"/>
              <a:gd name="connsiteY4-230" fmla="*/ 684889 h 899617"/>
              <a:gd name="connsiteX5-231" fmla="*/ 685806 w 685806"/>
              <a:gd name="connsiteY5-232" fmla="*/ 899617 h 899617"/>
              <a:gd name="connsiteX6-233" fmla="*/ 51002 w 685806"/>
              <a:gd name="connsiteY6-234" fmla="*/ 899617 h 899617"/>
              <a:gd name="connsiteX7-235" fmla="*/ 210031 w 685806"/>
              <a:gd name="connsiteY7-236" fmla="*/ 699461 h 899617"/>
              <a:gd name="connsiteX8-237" fmla="*/ 224603 w 685806"/>
              <a:gd name="connsiteY8-238" fmla="*/ 276870 h 899617"/>
              <a:gd name="connsiteX9-239" fmla="*/ 0 w 685806"/>
              <a:gd name="connsiteY9-240" fmla="*/ 260215 h 899617"/>
              <a:gd name="connsiteX0-241" fmla="*/ 0 w 685806"/>
              <a:gd name="connsiteY0-242" fmla="*/ 260215 h 899617"/>
              <a:gd name="connsiteX1-243" fmla="*/ 142995 w 685806"/>
              <a:gd name="connsiteY1-244" fmla="*/ 1560 h 899617"/>
              <a:gd name="connsiteX2-245" fmla="*/ 468686 w 685806"/>
              <a:gd name="connsiteY2-246" fmla="*/ 0 h 899617"/>
              <a:gd name="connsiteX3-247" fmla="*/ 468686 w 685806"/>
              <a:gd name="connsiteY3-248" fmla="*/ 688532 h 899617"/>
              <a:gd name="connsiteX4-249" fmla="*/ 658123 w 685806"/>
              <a:gd name="connsiteY4-250" fmla="*/ 684889 h 899617"/>
              <a:gd name="connsiteX5-251" fmla="*/ 685806 w 685806"/>
              <a:gd name="connsiteY5-252" fmla="*/ 899617 h 899617"/>
              <a:gd name="connsiteX6-253" fmla="*/ 51002 w 685806"/>
              <a:gd name="connsiteY6-254" fmla="*/ 899617 h 899617"/>
              <a:gd name="connsiteX7-255" fmla="*/ 115313 w 685806"/>
              <a:gd name="connsiteY7-256" fmla="*/ 816038 h 899617"/>
              <a:gd name="connsiteX8-257" fmla="*/ 210031 w 685806"/>
              <a:gd name="connsiteY8-258" fmla="*/ 699461 h 899617"/>
              <a:gd name="connsiteX9-259" fmla="*/ 224603 w 685806"/>
              <a:gd name="connsiteY9-260" fmla="*/ 276870 h 899617"/>
              <a:gd name="connsiteX10" fmla="*/ 0 w 685806"/>
              <a:gd name="connsiteY10" fmla="*/ 260215 h 899617"/>
              <a:gd name="connsiteX0-261" fmla="*/ 26765 w 712571"/>
              <a:gd name="connsiteY0-262" fmla="*/ 260215 h 899617"/>
              <a:gd name="connsiteX1-263" fmla="*/ 169760 w 712571"/>
              <a:gd name="connsiteY1-264" fmla="*/ 1560 h 899617"/>
              <a:gd name="connsiteX2-265" fmla="*/ 495451 w 712571"/>
              <a:gd name="connsiteY2-266" fmla="*/ 0 h 899617"/>
              <a:gd name="connsiteX3-267" fmla="*/ 495451 w 712571"/>
              <a:gd name="connsiteY3-268" fmla="*/ 688532 h 899617"/>
              <a:gd name="connsiteX4-269" fmla="*/ 684888 w 712571"/>
              <a:gd name="connsiteY4-270" fmla="*/ 684889 h 899617"/>
              <a:gd name="connsiteX5-271" fmla="*/ 712571 w 712571"/>
              <a:gd name="connsiteY5-272" fmla="*/ 899617 h 899617"/>
              <a:gd name="connsiteX6-273" fmla="*/ 77767 w 712571"/>
              <a:gd name="connsiteY6-274" fmla="*/ 899617 h 899617"/>
              <a:gd name="connsiteX7-275" fmla="*/ 0 w 712571"/>
              <a:gd name="connsiteY7-276" fmla="*/ 714033 h 899617"/>
              <a:gd name="connsiteX8-277" fmla="*/ 236796 w 712571"/>
              <a:gd name="connsiteY8-278" fmla="*/ 699461 h 899617"/>
              <a:gd name="connsiteX9-279" fmla="*/ 251368 w 712571"/>
              <a:gd name="connsiteY9-280" fmla="*/ 276870 h 899617"/>
              <a:gd name="connsiteX10-281" fmla="*/ 26765 w 712571"/>
              <a:gd name="connsiteY10-282" fmla="*/ 260215 h 899617"/>
              <a:gd name="connsiteX0-283" fmla="*/ 26765 w 712571"/>
              <a:gd name="connsiteY0-284" fmla="*/ 260215 h 914189"/>
              <a:gd name="connsiteX1-285" fmla="*/ 169760 w 712571"/>
              <a:gd name="connsiteY1-286" fmla="*/ 1560 h 914189"/>
              <a:gd name="connsiteX2-287" fmla="*/ 495451 w 712571"/>
              <a:gd name="connsiteY2-288" fmla="*/ 0 h 914189"/>
              <a:gd name="connsiteX3-289" fmla="*/ 495451 w 712571"/>
              <a:gd name="connsiteY3-290" fmla="*/ 688532 h 914189"/>
              <a:gd name="connsiteX4-291" fmla="*/ 684888 w 712571"/>
              <a:gd name="connsiteY4-292" fmla="*/ 684889 h 914189"/>
              <a:gd name="connsiteX5-293" fmla="*/ 712571 w 712571"/>
              <a:gd name="connsiteY5-294" fmla="*/ 899617 h 914189"/>
              <a:gd name="connsiteX6-295" fmla="*/ 4907 w 712571"/>
              <a:gd name="connsiteY6-296" fmla="*/ 914189 h 914189"/>
              <a:gd name="connsiteX7-297" fmla="*/ 0 w 712571"/>
              <a:gd name="connsiteY7-298" fmla="*/ 714033 h 914189"/>
              <a:gd name="connsiteX8-299" fmla="*/ 236796 w 712571"/>
              <a:gd name="connsiteY8-300" fmla="*/ 699461 h 914189"/>
              <a:gd name="connsiteX9-301" fmla="*/ 251368 w 712571"/>
              <a:gd name="connsiteY9-302" fmla="*/ 276870 h 914189"/>
              <a:gd name="connsiteX10-303" fmla="*/ 26765 w 712571"/>
              <a:gd name="connsiteY10-304" fmla="*/ 260215 h 914189"/>
              <a:gd name="connsiteX0-305" fmla="*/ 26765 w 712571"/>
              <a:gd name="connsiteY0-306" fmla="*/ 260215 h 927559"/>
              <a:gd name="connsiteX1-307" fmla="*/ 169760 w 712571"/>
              <a:gd name="connsiteY1-308" fmla="*/ 1560 h 927559"/>
              <a:gd name="connsiteX2-309" fmla="*/ 495451 w 712571"/>
              <a:gd name="connsiteY2-310" fmla="*/ 0 h 927559"/>
              <a:gd name="connsiteX3-311" fmla="*/ 495451 w 712571"/>
              <a:gd name="connsiteY3-312" fmla="*/ 688532 h 927559"/>
              <a:gd name="connsiteX4-313" fmla="*/ 684888 w 712571"/>
              <a:gd name="connsiteY4-314" fmla="*/ 684889 h 927559"/>
              <a:gd name="connsiteX5-315" fmla="*/ 712571 w 712571"/>
              <a:gd name="connsiteY5-316" fmla="*/ 899617 h 927559"/>
              <a:gd name="connsiteX6-317" fmla="*/ 4907 w 712571"/>
              <a:gd name="connsiteY6-318" fmla="*/ 914189 h 927559"/>
              <a:gd name="connsiteX7-319" fmla="*/ 0 w 712571"/>
              <a:gd name="connsiteY7-320" fmla="*/ 714033 h 927559"/>
              <a:gd name="connsiteX8-321" fmla="*/ 236796 w 712571"/>
              <a:gd name="connsiteY8-322" fmla="*/ 699461 h 927559"/>
              <a:gd name="connsiteX9-323" fmla="*/ 251368 w 712571"/>
              <a:gd name="connsiteY9-324" fmla="*/ 276870 h 927559"/>
              <a:gd name="connsiteX10-325" fmla="*/ 26765 w 712571"/>
              <a:gd name="connsiteY10-326" fmla="*/ 260215 h 9275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67" y="connsiteY6-68"/>
              </a:cxn>
              <a:cxn ang="0">
                <a:pos x="connsiteX7-111" y="connsiteY7-112"/>
              </a:cxn>
              <a:cxn ang="0">
                <a:pos x="connsiteX8-145" y="connsiteY8-146"/>
              </a:cxn>
              <a:cxn ang="0">
                <a:pos x="connsiteX9-219" y="connsiteY9-220"/>
              </a:cxn>
              <a:cxn ang="0">
                <a:pos x="connsiteX10-281" y="connsiteY10-282"/>
              </a:cxn>
            </a:cxnLst>
            <a:rect l="l" t="t" r="r" b="b"/>
            <a:pathLst>
              <a:path w="712571" h="927559">
                <a:moveTo>
                  <a:pt x="26765" y="260215"/>
                </a:moveTo>
                <a:lnTo>
                  <a:pt x="169760" y="1560"/>
                </a:lnTo>
                <a:lnTo>
                  <a:pt x="495451" y="0"/>
                </a:lnTo>
                <a:lnTo>
                  <a:pt x="495451" y="688532"/>
                </a:lnTo>
                <a:lnTo>
                  <a:pt x="684888" y="684889"/>
                </a:lnTo>
                <a:lnTo>
                  <a:pt x="712571" y="899617"/>
                </a:lnTo>
                <a:cubicBezTo>
                  <a:pt x="476683" y="904474"/>
                  <a:pt x="291798" y="949405"/>
                  <a:pt x="4907" y="914189"/>
                </a:cubicBezTo>
                <a:lnTo>
                  <a:pt x="0" y="714033"/>
                </a:lnTo>
                <a:lnTo>
                  <a:pt x="236796" y="699461"/>
                </a:lnTo>
                <a:lnTo>
                  <a:pt x="251368" y="276870"/>
                </a:lnTo>
                <a:lnTo>
                  <a:pt x="26765" y="260215"/>
                </a:lnTo>
                <a:close/>
              </a:path>
            </a:pathLst>
          </a:custGeom>
          <a:solidFill>
            <a:srgbClr val="CC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anose="02020603050405020304" pitchFamily="18" charset="0"/>
              <a:cs typeface="Times New Roman" panose="02020603050405020304" pitchFamily="18" charset="0"/>
            </a:endParaRPr>
          </a:p>
        </p:txBody>
      </p:sp>
      <p:grpSp>
        <p:nvGrpSpPr>
          <p:cNvPr id="4" name="组合 268"/>
          <p:cNvGrpSpPr/>
          <p:nvPr/>
        </p:nvGrpSpPr>
        <p:grpSpPr>
          <a:xfrm>
            <a:off x="2078694" y="2164483"/>
            <a:ext cx="776429" cy="992188"/>
            <a:chOff x="3237548" y="2908299"/>
            <a:chExt cx="776668" cy="992188"/>
          </a:xfrm>
          <a:solidFill>
            <a:srgbClr val="F3D421"/>
          </a:solidFill>
        </p:grpSpPr>
        <p:sp>
          <p:nvSpPr>
            <p:cNvPr id="51" name="Freeform 8"/>
            <p:cNvSpPr>
              <a:spLocks noEditPoints="1"/>
            </p:cNvSpPr>
            <p:nvPr/>
          </p:nvSpPr>
          <p:spPr bwMode="auto">
            <a:xfrm>
              <a:off x="3262948" y="2955925"/>
              <a:ext cx="476250" cy="288925"/>
            </a:xfrm>
            <a:custGeom>
              <a:avLst/>
              <a:gdLst>
                <a:gd name="T0" fmla="*/ 169 w 221"/>
                <a:gd name="T1" fmla="*/ 4 h 134"/>
                <a:gd name="T2" fmla="*/ 163 w 221"/>
                <a:gd name="T3" fmla="*/ 5 h 134"/>
                <a:gd name="T4" fmla="*/ 143 w 221"/>
                <a:gd name="T5" fmla="*/ 5 h 134"/>
                <a:gd name="T6" fmla="*/ 142 w 221"/>
                <a:gd name="T7" fmla="*/ 3 h 134"/>
                <a:gd name="T8" fmla="*/ 146 w 221"/>
                <a:gd name="T9" fmla="*/ 5 h 134"/>
                <a:gd name="T10" fmla="*/ 187 w 221"/>
                <a:gd name="T11" fmla="*/ 5 h 134"/>
                <a:gd name="T12" fmla="*/ 220 w 221"/>
                <a:gd name="T13" fmla="*/ 6 h 134"/>
                <a:gd name="T14" fmla="*/ 206 w 221"/>
                <a:gd name="T15" fmla="*/ 7 h 134"/>
                <a:gd name="T16" fmla="*/ 207 w 221"/>
                <a:gd name="T17" fmla="*/ 4 h 134"/>
                <a:gd name="T18" fmla="*/ 187 w 221"/>
                <a:gd name="T19" fmla="*/ 3 h 134"/>
                <a:gd name="T20" fmla="*/ 27 w 221"/>
                <a:gd name="T21" fmla="*/ 128 h 134"/>
                <a:gd name="T22" fmla="*/ 55 w 221"/>
                <a:gd name="T23" fmla="*/ 129 h 134"/>
                <a:gd name="T24" fmla="*/ 19 w 221"/>
                <a:gd name="T25" fmla="*/ 128 h 134"/>
                <a:gd name="T26" fmla="*/ 95 w 221"/>
                <a:gd name="T27" fmla="*/ 3 h 134"/>
                <a:gd name="T28" fmla="*/ 92 w 221"/>
                <a:gd name="T29" fmla="*/ 2 h 134"/>
                <a:gd name="T30" fmla="*/ 78 w 221"/>
                <a:gd name="T31" fmla="*/ 5 h 134"/>
                <a:gd name="T32" fmla="*/ 75 w 221"/>
                <a:gd name="T33" fmla="*/ 4 h 134"/>
                <a:gd name="T34" fmla="*/ 61 w 221"/>
                <a:gd name="T35" fmla="*/ 23 h 134"/>
                <a:gd name="T36" fmla="*/ 65 w 221"/>
                <a:gd name="T37" fmla="*/ 7 h 134"/>
                <a:gd name="T38" fmla="*/ 9 w 221"/>
                <a:gd name="T39" fmla="*/ 114 h 134"/>
                <a:gd name="T40" fmla="*/ 7 w 221"/>
                <a:gd name="T41" fmla="*/ 132 h 134"/>
                <a:gd name="T42" fmla="*/ 26 w 221"/>
                <a:gd name="T43" fmla="*/ 133 h 134"/>
                <a:gd name="T44" fmla="*/ 81 w 221"/>
                <a:gd name="T45" fmla="*/ 132 h 134"/>
                <a:gd name="T46" fmla="*/ 72 w 221"/>
                <a:gd name="T47" fmla="*/ 130 h 134"/>
                <a:gd name="T48" fmla="*/ 94 w 221"/>
                <a:gd name="T49" fmla="*/ 129 h 134"/>
                <a:gd name="T50" fmla="*/ 94 w 221"/>
                <a:gd name="T51" fmla="*/ 129 h 134"/>
                <a:gd name="T52" fmla="*/ 90 w 221"/>
                <a:gd name="T53" fmla="*/ 127 h 134"/>
                <a:gd name="T54" fmla="*/ 13 w 221"/>
                <a:gd name="T55" fmla="*/ 127 h 134"/>
                <a:gd name="T56" fmla="*/ 19 w 221"/>
                <a:gd name="T57" fmla="*/ 131 h 134"/>
                <a:gd name="T58" fmla="*/ 5 w 221"/>
                <a:gd name="T59" fmla="*/ 128 h 134"/>
                <a:gd name="T60" fmla="*/ 32 w 221"/>
                <a:gd name="T61" fmla="*/ 75 h 134"/>
                <a:gd name="T62" fmla="*/ 64 w 221"/>
                <a:gd name="T63" fmla="*/ 23 h 134"/>
                <a:gd name="T64" fmla="*/ 86 w 221"/>
                <a:gd name="T65" fmla="*/ 4 h 134"/>
                <a:gd name="T66" fmla="*/ 99 w 221"/>
                <a:gd name="T67" fmla="*/ 4 h 134"/>
                <a:gd name="T68" fmla="*/ 156 w 221"/>
                <a:gd name="T69" fmla="*/ 3 h 134"/>
                <a:gd name="T70" fmla="*/ 165 w 221"/>
                <a:gd name="T71" fmla="*/ 1 h 134"/>
                <a:gd name="T72" fmla="*/ 112 w 221"/>
                <a:gd name="T73" fmla="*/ 1 h 134"/>
                <a:gd name="T74" fmla="*/ 108 w 221"/>
                <a:gd name="T75" fmla="*/ 4 h 134"/>
                <a:gd name="T76" fmla="*/ 124 w 221"/>
                <a:gd name="T77" fmla="*/ 1 h 134"/>
                <a:gd name="T78" fmla="*/ 119 w 221"/>
                <a:gd name="T79" fmla="*/ 4 h 134"/>
                <a:gd name="T80" fmla="*/ 146 w 221"/>
                <a:gd name="T81" fmla="*/ 2 h 134"/>
                <a:gd name="T82" fmla="*/ 156 w 221"/>
                <a:gd name="T83" fmla="*/ 1 h 134"/>
                <a:gd name="T84" fmla="*/ 140 w 221"/>
                <a:gd name="T85" fmla="*/ 0 h 134"/>
                <a:gd name="T86" fmla="*/ 141 w 221"/>
                <a:gd name="T87" fmla="*/ 2 h 134"/>
                <a:gd name="T88" fmla="*/ 140 w 221"/>
                <a:gd name="T8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1" h="134">
                  <a:moveTo>
                    <a:pt x="168" y="1"/>
                  </a:moveTo>
                  <a:cubicBezTo>
                    <a:pt x="168" y="2"/>
                    <a:pt x="167" y="3"/>
                    <a:pt x="166" y="3"/>
                  </a:cubicBezTo>
                  <a:cubicBezTo>
                    <a:pt x="167" y="3"/>
                    <a:pt x="168" y="3"/>
                    <a:pt x="169" y="4"/>
                  </a:cubicBezTo>
                  <a:cubicBezTo>
                    <a:pt x="168" y="4"/>
                    <a:pt x="167" y="4"/>
                    <a:pt x="165" y="4"/>
                  </a:cubicBezTo>
                  <a:cubicBezTo>
                    <a:pt x="165" y="4"/>
                    <a:pt x="164" y="4"/>
                    <a:pt x="164" y="5"/>
                  </a:cubicBezTo>
                  <a:cubicBezTo>
                    <a:pt x="163" y="5"/>
                    <a:pt x="163" y="5"/>
                    <a:pt x="163" y="5"/>
                  </a:cubicBezTo>
                  <a:cubicBezTo>
                    <a:pt x="162" y="5"/>
                    <a:pt x="162" y="4"/>
                    <a:pt x="162" y="4"/>
                  </a:cubicBezTo>
                  <a:cubicBezTo>
                    <a:pt x="156" y="4"/>
                    <a:pt x="151" y="4"/>
                    <a:pt x="145" y="3"/>
                  </a:cubicBezTo>
                  <a:cubicBezTo>
                    <a:pt x="144" y="4"/>
                    <a:pt x="144" y="4"/>
                    <a:pt x="143" y="5"/>
                  </a:cubicBezTo>
                  <a:cubicBezTo>
                    <a:pt x="143" y="5"/>
                    <a:pt x="143" y="5"/>
                    <a:pt x="143" y="5"/>
                  </a:cubicBezTo>
                  <a:cubicBezTo>
                    <a:pt x="142" y="5"/>
                    <a:pt x="141" y="4"/>
                    <a:pt x="142" y="3"/>
                  </a:cubicBezTo>
                  <a:cubicBezTo>
                    <a:pt x="142" y="3"/>
                    <a:pt x="142" y="3"/>
                    <a:pt x="142" y="3"/>
                  </a:cubicBezTo>
                  <a:cubicBezTo>
                    <a:pt x="136" y="3"/>
                    <a:pt x="131" y="3"/>
                    <a:pt x="125" y="3"/>
                  </a:cubicBezTo>
                  <a:cubicBezTo>
                    <a:pt x="124" y="3"/>
                    <a:pt x="123" y="4"/>
                    <a:pt x="122" y="5"/>
                  </a:cubicBezTo>
                  <a:cubicBezTo>
                    <a:pt x="130" y="5"/>
                    <a:pt x="138" y="5"/>
                    <a:pt x="146" y="5"/>
                  </a:cubicBezTo>
                  <a:cubicBezTo>
                    <a:pt x="152" y="6"/>
                    <a:pt x="158" y="6"/>
                    <a:pt x="164" y="6"/>
                  </a:cubicBezTo>
                  <a:cubicBezTo>
                    <a:pt x="169" y="6"/>
                    <a:pt x="175" y="6"/>
                    <a:pt x="180" y="6"/>
                  </a:cubicBezTo>
                  <a:cubicBezTo>
                    <a:pt x="182" y="6"/>
                    <a:pt x="185" y="6"/>
                    <a:pt x="187" y="5"/>
                  </a:cubicBezTo>
                  <a:cubicBezTo>
                    <a:pt x="190" y="6"/>
                    <a:pt x="193" y="6"/>
                    <a:pt x="196" y="7"/>
                  </a:cubicBezTo>
                  <a:cubicBezTo>
                    <a:pt x="200" y="7"/>
                    <a:pt x="204" y="7"/>
                    <a:pt x="208" y="7"/>
                  </a:cubicBezTo>
                  <a:cubicBezTo>
                    <a:pt x="212" y="7"/>
                    <a:pt x="216" y="7"/>
                    <a:pt x="220" y="6"/>
                  </a:cubicBezTo>
                  <a:cubicBezTo>
                    <a:pt x="221" y="6"/>
                    <a:pt x="221" y="4"/>
                    <a:pt x="220" y="4"/>
                  </a:cubicBezTo>
                  <a:cubicBezTo>
                    <a:pt x="217" y="4"/>
                    <a:pt x="214" y="4"/>
                    <a:pt x="210" y="4"/>
                  </a:cubicBezTo>
                  <a:cubicBezTo>
                    <a:pt x="209" y="5"/>
                    <a:pt x="208" y="6"/>
                    <a:pt x="206" y="7"/>
                  </a:cubicBezTo>
                  <a:cubicBezTo>
                    <a:pt x="206" y="7"/>
                    <a:pt x="206" y="7"/>
                    <a:pt x="206" y="7"/>
                  </a:cubicBezTo>
                  <a:cubicBezTo>
                    <a:pt x="205" y="7"/>
                    <a:pt x="204" y="6"/>
                    <a:pt x="205" y="5"/>
                  </a:cubicBezTo>
                  <a:cubicBezTo>
                    <a:pt x="206" y="5"/>
                    <a:pt x="206" y="4"/>
                    <a:pt x="207" y="4"/>
                  </a:cubicBezTo>
                  <a:cubicBezTo>
                    <a:pt x="202" y="3"/>
                    <a:pt x="198" y="3"/>
                    <a:pt x="193" y="3"/>
                  </a:cubicBezTo>
                  <a:cubicBezTo>
                    <a:pt x="191" y="3"/>
                    <a:pt x="189" y="3"/>
                    <a:pt x="187" y="3"/>
                  </a:cubicBezTo>
                  <a:cubicBezTo>
                    <a:pt x="187" y="3"/>
                    <a:pt x="187" y="3"/>
                    <a:pt x="187" y="3"/>
                  </a:cubicBezTo>
                  <a:cubicBezTo>
                    <a:pt x="181" y="3"/>
                    <a:pt x="175" y="2"/>
                    <a:pt x="168" y="1"/>
                  </a:cubicBezTo>
                  <a:moveTo>
                    <a:pt x="19" y="128"/>
                  </a:moveTo>
                  <a:cubicBezTo>
                    <a:pt x="22" y="128"/>
                    <a:pt x="25" y="128"/>
                    <a:pt x="27" y="128"/>
                  </a:cubicBezTo>
                  <a:cubicBezTo>
                    <a:pt x="35" y="128"/>
                    <a:pt x="44" y="129"/>
                    <a:pt x="51" y="129"/>
                  </a:cubicBezTo>
                  <a:cubicBezTo>
                    <a:pt x="55" y="129"/>
                    <a:pt x="59" y="129"/>
                    <a:pt x="62" y="129"/>
                  </a:cubicBezTo>
                  <a:cubicBezTo>
                    <a:pt x="60" y="129"/>
                    <a:pt x="58" y="129"/>
                    <a:pt x="55" y="129"/>
                  </a:cubicBezTo>
                  <a:cubicBezTo>
                    <a:pt x="54" y="129"/>
                    <a:pt x="52" y="129"/>
                    <a:pt x="50" y="130"/>
                  </a:cubicBezTo>
                  <a:cubicBezTo>
                    <a:pt x="49" y="129"/>
                    <a:pt x="48" y="129"/>
                    <a:pt x="47" y="129"/>
                  </a:cubicBezTo>
                  <a:cubicBezTo>
                    <a:pt x="38" y="129"/>
                    <a:pt x="28" y="129"/>
                    <a:pt x="19" y="128"/>
                  </a:cubicBezTo>
                  <a:moveTo>
                    <a:pt x="104" y="1"/>
                  </a:moveTo>
                  <a:cubicBezTo>
                    <a:pt x="102" y="1"/>
                    <a:pt x="100" y="1"/>
                    <a:pt x="98" y="1"/>
                  </a:cubicBezTo>
                  <a:cubicBezTo>
                    <a:pt x="97" y="2"/>
                    <a:pt x="96" y="2"/>
                    <a:pt x="95" y="3"/>
                  </a:cubicBezTo>
                  <a:cubicBezTo>
                    <a:pt x="95" y="3"/>
                    <a:pt x="95" y="3"/>
                    <a:pt x="94" y="3"/>
                  </a:cubicBezTo>
                  <a:cubicBezTo>
                    <a:pt x="94" y="3"/>
                    <a:pt x="93" y="2"/>
                    <a:pt x="94" y="1"/>
                  </a:cubicBezTo>
                  <a:cubicBezTo>
                    <a:pt x="93" y="1"/>
                    <a:pt x="93" y="2"/>
                    <a:pt x="92" y="2"/>
                  </a:cubicBezTo>
                  <a:cubicBezTo>
                    <a:pt x="91" y="2"/>
                    <a:pt x="89" y="2"/>
                    <a:pt x="87" y="2"/>
                  </a:cubicBezTo>
                  <a:cubicBezTo>
                    <a:pt x="84" y="3"/>
                    <a:pt x="82" y="4"/>
                    <a:pt x="79" y="5"/>
                  </a:cubicBezTo>
                  <a:cubicBezTo>
                    <a:pt x="79" y="5"/>
                    <a:pt x="78" y="5"/>
                    <a:pt x="78" y="5"/>
                  </a:cubicBezTo>
                  <a:cubicBezTo>
                    <a:pt x="78" y="5"/>
                    <a:pt x="77" y="4"/>
                    <a:pt x="78" y="4"/>
                  </a:cubicBezTo>
                  <a:cubicBezTo>
                    <a:pt x="78" y="3"/>
                    <a:pt x="78" y="3"/>
                    <a:pt x="78" y="3"/>
                  </a:cubicBezTo>
                  <a:cubicBezTo>
                    <a:pt x="77" y="3"/>
                    <a:pt x="76" y="3"/>
                    <a:pt x="75" y="4"/>
                  </a:cubicBezTo>
                  <a:cubicBezTo>
                    <a:pt x="71" y="5"/>
                    <a:pt x="69" y="9"/>
                    <a:pt x="68" y="12"/>
                  </a:cubicBezTo>
                  <a:cubicBezTo>
                    <a:pt x="67" y="12"/>
                    <a:pt x="67" y="13"/>
                    <a:pt x="67" y="14"/>
                  </a:cubicBezTo>
                  <a:cubicBezTo>
                    <a:pt x="64" y="17"/>
                    <a:pt x="63" y="20"/>
                    <a:pt x="61" y="23"/>
                  </a:cubicBezTo>
                  <a:cubicBezTo>
                    <a:pt x="59" y="27"/>
                    <a:pt x="56" y="30"/>
                    <a:pt x="54" y="34"/>
                  </a:cubicBezTo>
                  <a:cubicBezTo>
                    <a:pt x="58" y="26"/>
                    <a:pt x="62" y="17"/>
                    <a:pt x="66" y="8"/>
                  </a:cubicBezTo>
                  <a:cubicBezTo>
                    <a:pt x="66" y="7"/>
                    <a:pt x="66" y="7"/>
                    <a:pt x="65" y="7"/>
                  </a:cubicBezTo>
                  <a:cubicBezTo>
                    <a:pt x="65" y="7"/>
                    <a:pt x="64" y="7"/>
                    <a:pt x="64" y="8"/>
                  </a:cubicBezTo>
                  <a:cubicBezTo>
                    <a:pt x="53" y="35"/>
                    <a:pt x="36" y="60"/>
                    <a:pt x="22" y="86"/>
                  </a:cubicBezTo>
                  <a:cubicBezTo>
                    <a:pt x="17" y="95"/>
                    <a:pt x="12" y="104"/>
                    <a:pt x="9" y="114"/>
                  </a:cubicBezTo>
                  <a:cubicBezTo>
                    <a:pt x="9" y="114"/>
                    <a:pt x="9" y="114"/>
                    <a:pt x="9" y="114"/>
                  </a:cubicBezTo>
                  <a:cubicBezTo>
                    <a:pt x="9" y="115"/>
                    <a:pt x="8" y="116"/>
                    <a:pt x="7" y="118"/>
                  </a:cubicBezTo>
                  <a:cubicBezTo>
                    <a:pt x="5" y="122"/>
                    <a:pt x="0" y="129"/>
                    <a:pt x="7" y="132"/>
                  </a:cubicBezTo>
                  <a:cubicBezTo>
                    <a:pt x="9" y="134"/>
                    <a:pt x="12" y="134"/>
                    <a:pt x="14" y="134"/>
                  </a:cubicBezTo>
                  <a:cubicBezTo>
                    <a:pt x="15" y="134"/>
                    <a:pt x="15" y="134"/>
                    <a:pt x="16" y="134"/>
                  </a:cubicBezTo>
                  <a:cubicBezTo>
                    <a:pt x="19" y="133"/>
                    <a:pt x="23" y="133"/>
                    <a:pt x="26" y="133"/>
                  </a:cubicBezTo>
                  <a:cubicBezTo>
                    <a:pt x="35" y="133"/>
                    <a:pt x="43" y="132"/>
                    <a:pt x="51" y="131"/>
                  </a:cubicBezTo>
                  <a:cubicBezTo>
                    <a:pt x="59" y="132"/>
                    <a:pt x="66" y="132"/>
                    <a:pt x="74" y="132"/>
                  </a:cubicBezTo>
                  <a:cubicBezTo>
                    <a:pt x="76" y="132"/>
                    <a:pt x="79" y="132"/>
                    <a:pt x="81" y="132"/>
                  </a:cubicBezTo>
                  <a:cubicBezTo>
                    <a:pt x="83" y="132"/>
                    <a:pt x="83" y="130"/>
                    <a:pt x="81" y="130"/>
                  </a:cubicBezTo>
                  <a:cubicBezTo>
                    <a:pt x="79" y="130"/>
                    <a:pt x="76" y="130"/>
                    <a:pt x="74" y="130"/>
                  </a:cubicBezTo>
                  <a:cubicBezTo>
                    <a:pt x="73" y="130"/>
                    <a:pt x="73" y="130"/>
                    <a:pt x="72" y="130"/>
                  </a:cubicBezTo>
                  <a:cubicBezTo>
                    <a:pt x="74" y="130"/>
                    <a:pt x="75" y="130"/>
                    <a:pt x="77" y="130"/>
                  </a:cubicBezTo>
                  <a:cubicBezTo>
                    <a:pt x="81" y="130"/>
                    <a:pt x="85" y="129"/>
                    <a:pt x="88" y="129"/>
                  </a:cubicBezTo>
                  <a:cubicBezTo>
                    <a:pt x="90" y="129"/>
                    <a:pt x="92" y="129"/>
                    <a:pt x="94" y="129"/>
                  </a:cubicBezTo>
                  <a:cubicBezTo>
                    <a:pt x="94" y="129"/>
                    <a:pt x="94" y="129"/>
                    <a:pt x="94" y="129"/>
                  </a:cubicBezTo>
                  <a:cubicBezTo>
                    <a:pt x="94" y="129"/>
                    <a:pt x="94" y="129"/>
                    <a:pt x="94" y="129"/>
                  </a:cubicBezTo>
                  <a:cubicBezTo>
                    <a:pt x="94" y="129"/>
                    <a:pt x="94" y="129"/>
                    <a:pt x="94" y="129"/>
                  </a:cubicBezTo>
                  <a:cubicBezTo>
                    <a:pt x="95" y="129"/>
                    <a:pt x="95" y="127"/>
                    <a:pt x="94" y="127"/>
                  </a:cubicBezTo>
                  <a:cubicBezTo>
                    <a:pt x="93" y="127"/>
                    <a:pt x="92" y="127"/>
                    <a:pt x="92" y="127"/>
                  </a:cubicBezTo>
                  <a:cubicBezTo>
                    <a:pt x="91" y="127"/>
                    <a:pt x="90" y="127"/>
                    <a:pt x="90" y="127"/>
                  </a:cubicBezTo>
                  <a:cubicBezTo>
                    <a:pt x="77" y="127"/>
                    <a:pt x="64" y="127"/>
                    <a:pt x="51" y="127"/>
                  </a:cubicBezTo>
                  <a:cubicBezTo>
                    <a:pt x="43" y="127"/>
                    <a:pt x="35" y="126"/>
                    <a:pt x="27" y="126"/>
                  </a:cubicBezTo>
                  <a:cubicBezTo>
                    <a:pt x="22" y="126"/>
                    <a:pt x="17" y="126"/>
                    <a:pt x="13" y="127"/>
                  </a:cubicBezTo>
                  <a:cubicBezTo>
                    <a:pt x="12" y="127"/>
                    <a:pt x="12" y="129"/>
                    <a:pt x="13" y="129"/>
                  </a:cubicBezTo>
                  <a:cubicBezTo>
                    <a:pt x="18" y="130"/>
                    <a:pt x="24" y="131"/>
                    <a:pt x="30" y="131"/>
                  </a:cubicBezTo>
                  <a:cubicBezTo>
                    <a:pt x="26" y="131"/>
                    <a:pt x="23" y="131"/>
                    <a:pt x="19" y="131"/>
                  </a:cubicBezTo>
                  <a:cubicBezTo>
                    <a:pt x="17" y="131"/>
                    <a:pt x="15" y="132"/>
                    <a:pt x="14" y="132"/>
                  </a:cubicBezTo>
                  <a:cubicBezTo>
                    <a:pt x="12" y="132"/>
                    <a:pt x="10" y="132"/>
                    <a:pt x="9" y="131"/>
                  </a:cubicBezTo>
                  <a:cubicBezTo>
                    <a:pt x="7" y="131"/>
                    <a:pt x="6" y="130"/>
                    <a:pt x="5" y="128"/>
                  </a:cubicBezTo>
                  <a:cubicBezTo>
                    <a:pt x="5" y="126"/>
                    <a:pt x="6" y="123"/>
                    <a:pt x="7" y="122"/>
                  </a:cubicBezTo>
                  <a:cubicBezTo>
                    <a:pt x="13" y="112"/>
                    <a:pt x="18" y="102"/>
                    <a:pt x="23" y="92"/>
                  </a:cubicBezTo>
                  <a:cubicBezTo>
                    <a:pt x="26" y="86"/>
                    <a:pt x="29" y="81"/>
                    <a:pt x="32" y="75"/>
                  </a:cubicBezTo>
                  <a:cubicBezTo>
                    <a:pt x="36" y="68"/>
                    <a:pt x="41" y="61"/>
                    <a:pt x="45" y="54"/>
                  </a:cubicBezTo>
                  <a:cubicBezTo>
                    <a:pt x="49" y="49"/>
                    <a:pt x="52" y="43"/>
                    <a:pt x="55" y="38"/>
                  </a:cubicBezTo>
                  <a:cubicBezTo>
                    <a:pt x="58" y="32"/>
                    <a:pt x="61" y="28"/>
                    <a:pt x="64" y="23"/>
                  </a:cubicBezTo>
                  <a:cubicBezTo>
                    <a:pt x="66" y="20"/>
                    <a:pt x="67" y="18"/>
                    <a:pt x="68" y="15"/>
                  </a:cubicBezTo>
                  <a:cubicBezTo>
                    <a:pt x="70" y="12"/>
                    <a:pt x="73" y="9"/>
                    <a:pt x="77" y="7"/>
                  </a:cubicBezTo>
                  <a:cubicBezTo>
                    <a:pt x="79" y="5"/>
                    <a:pt x="82" y="4"/>
                    <a:pt x="86" y="4"/>
                  </a:cubicBezTo>
                  <a:cubicBezTo>
                    <a:pt x="86" y="4"/>
                    <a:pt x="87" y="4"/>
                    <a:pt x="88" y="4"/>
                  </a:cubicBezTo>
                  <a:cubicBezTo>
                    <a:pt x="90" y="4"/>
                    <a:pt x="91" y="4"/>
                    <a:pt x="93" y="4"/>
                  </a:cubicBezTo>
                  <a:cubicBezTo>
                    <a:pt x="95" y="4"/>
                    <a:pt x="97" y="4"/>
                    <a:pt x="99" y="4"/>
                  </a:cubicBezTo>
                  <a:cubicBezTo>
                    <a:pt x="101" y="3"/>
                    <a:pt x="102" y="2"/>
                    <a:pt x="104" y="1"/>
                  </a:cubicBezTo>
                  <a:moveTo>
                    <a:pt x="159" y="1"/>
                  </a:moveTo>
                  <a:cubicBezTo>
                    <a:pt x="158" y="1"/>
                    <a:pt x="157" y="2"/>
                    <a:pt x="156" y="3"/>
                  </a:cubicBezTo>
                  <a:cubicBezTo>
                    <a:pt x="158" y="3"/>
                    <a:pt x="160" y="3"/>
                    <a:pt x="162" y="3"/>
                  </a:cubicBezTo>
                  <a:cubicBezTo>
                    <a:pt x="162" y="3"/>
                    <a:pt x="162" y="3"/>
                    <a:pt x="162" y="3"/>
                  </a:cubicBezTo>
                  <a:cubicBezTo>
                    <a:pt x="163" y="2"/>
                    <a:pt x="164" y="2"/>
                    <a:pt x="165" y="1"/>
                  </a:cubicBezTo>
                  <a:cubicBezTo>
                    <a:pt x="163" y="1"/>
                    <a:pt x="161" y="1"/>
                    <a:pt x="159" y="1"/>
                  </a:cubicBezTo>
                  <a:moveTo>
                    <a:pt x="115" y="1"/>
                  </a:moveTo>
                  <a:cubicBezTo>
                    <a:pt x="114" y="1"/>
                    <a:pt x="113" y="1"/>
                    <a:pt x="112" y="1"/>
                  </a:cubicBezTo>
                  <a:cubicBezTo>
                    <a:pt x="110" y="1"/>
                    <a:pt x="109" y="1"/>
                    <a:pt x="108" y="1"/>
                  </a:cubicBezTo>
                  <a:cubicBezTo>
                    <a:pt x="106" y="2"/>
                    <a:pt x="104" y="3"/>
                    <a:pt x="103" y="4"/>
                  </a:cubicBezTo>
                  <a:cubicBezTo>
                    <a:pt x="105" y="4"/>
                    <a:pt x="106" y="4"/>
                    <a:pt x="108" y="4"/>
                  </a:cubicBezTo>
                  <a:cubicBezTo>
                    <a:pt x="109" y="4"/>
                    <a:pt x="109" y="4"/>
                    <a:pt x="109" y="4"/>
                  </a:cubicBezTo>
                  <a:cubicBezTo>
                    <a:pt x="111" y="3"/>
                    <a:pt x="113" y="2"/>
                    <a:pt x="115" y="1"/>
                  </a:cubicBezTo>
                  <a:moveTo>
                    <a:pt x="124" y="1"/>
                  </a:moveTo>
                  <a:cubicBezTo>
                    <a:pt x="123" y="1"/>
                    <a:pt x="121" y="1"/>
                    <a:pt x="119" y="1"/>
                  </a:cubicBezTo>
                  <a:cubicBezTo>
                    <a:pt x="117" y="2"/>
                    <a:pt x="115" y="3"/>
                    <a:pt x="113" y="4"/>
                  </a:cubicBezTo>
                  <a:cubicBezTo>
                    <a:pt x="115" y="4"/>
                    <a:pt x="117" y="4"/>
                    <a:pt x="119" y="4"/>
                  </a:cubicBezTo>
                  <a:cubicBezTo>
                    <a:pt x="121" y="3"/>
                    <a:pt x="123" y="2"/>
                    <a:pt x="124" y="1"/>
                  </a:cubicBezTo>
                  <a:moveTo>
                    <a:pt x="148" y="0"/>
                  </a:moveTo>
                  <a:cubicBezTo>
                    <a:pt x="148" y="1"/>
                    <a:pt x="147" y="2"/>
                    <a:pt x="146" y="2"/>
                  </a:cubicBezTo>
                  <a:cubicBezTo>
                    <a:pt x="149" y="2"/>
                    <a:pt x="152" y="3"/>
                    <a:pt x="155" y="3"/>
                  </a:cubicBezTo>
                  <a:cubicBezTo>
                    <a:pt x="154" y="2"/>
                    <a:pt x="154" y="2"/>
                    <a:pt x="155" y="1"/>
                  </a:cubicBezTo>
                  <a:cubicBezTo>
                    <a:pt x="155" y="1"/>
                    <a:pt x="156" y="1"/>
                    <a:pt x="156" y="1"/>
                  </a:cubicBezTo>
                  <a:cubicBezTo>
                    <a:pt x="154" y="1"/>
                    <a:pt x="152" y="1"/>
                    <a:pt x="150" y="0"/>
                  </a:cubicBezTo>
                  <a:cubicBezTo>
                    <a:pt x="150" y="0"/>
                    <a:pt x="149" y="0"/>
                    <a:pt x="148" y="0"/>
                  </a:cubicBezTo>
                  <a:moveTo>
                    <a:pt x="140" y="0"/>
                  </a:moveTo>
                  <a:cubicBezTo>
                    <a:pt x="136" y="0"/>
                    <a:pt x="132" y="0"/>
                    <a:pt x="128" y="0"/>
                  </a:cubicBezTo>
                  <a:cubicBezTo>
                    <a:pt x="127" y="1"/>
                    <a:pt x="126" y="2"/>
                    <a:pt x="125" y="2"/>
                  </a:cubicBezTo>
                  <a:cubicBezTo>
                    <a:pt x="130" y="2"/>
                    <a:pt x="136" y="2"/>
                    <a:pt x="141" y="2"/>
                  </a:cubicBezTo>
                  <a:cubicBezTo>
                    <a:pt x="142" y="2"/>
                    <a:pt x="142" y="2"/>
                    <a:pt x="143" y="2"/>
                  </a:cubicBezTo>
                  <a:cubicBezTo>
                    <a:pt x="144" y="2"/>
                    <a:pt x="145" y="1"/>
                    <a:pt x="145" y="0"/>
                  </a:cubicBezTo>
                  <a:cubicBezTo>
                    <a:pt x="144" y="0"/>
                    <a:pt x="142" y="0"/>
                    <a:pt x="140"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52" name="Freeform 9"/>
            <p:cNvSpPr>
              <a:spLocks noEditPoints="1"/>
            </p:cNvSpPr>
            <p:nvPr/>
          </p:nvSpPr>
          <p:spPr bwMode="auto">
            <a:xfrm>
              <a:off x="3466148" y="3235325"/>
              <a:ext cx="30163" cy="327025"/>
            </a:xfrm>
            <a:custGeom>
              <a:avLst/>
              <a:gdLst>
                <a:gd name="T0" fmla="*/ 10 w 14"/>
                <a:gd name="T1" fmla="*/ 61 h 152"/>
                <a:gd name="T2" fmla="*/ 10 w 14"/>
                <a:gd name="T3" fmla="*/ 64 h 152"/>
                <a:gd name="T4" fmla="*/ 7 w 14"/>
                <a:gd name="T5" fmla="*/ 102 h 152"/>
                <a:gd name="T6" fmla="*/ 7 w 14"/>
                <a:gd name="T7" fmla="*/ 103 h 152"/>
                <a:gd name="T8" fmla="*/ 8 w 14"/>
                <a:gd name="T9" fmla="*/ 114 h 152"/>
                <a:gd name="T10" fmla="*/ 7 w 14"/>
                <a:gd name="T11" fmla="*/ 115 h 152"/>
                <a:gd name="T12" fmla="*/ 6 w 14"/>
                <a:gd name="T13" fmla="*/ 115 h 152"/>
                <a:gd name="T14" fmla="*/ 4 w 14"/>
                <a:gd name="T15" fmla="*/ 141 h 152"/>
                <a:gd name="T16" fmla="*/ 4 w 14"/>
                <a:gd name="T17" fmla="*/ 151 h 152"/>
                <a:gd name="T18" fmla="*/ 5 w 14"/>
                <a:gd name="T19" fmla="*/ 152 h 152"/>
                <a:gd name="T20" fmla="*/ 6 w 14"/>
                <a:gd name="T21" fmla="*/ 151 h 152"/>
                <a:gd name="T22" fmla="*/ 11 w 14"/>
                <a:gd name="T23" fmla="*/ 82 h 152"/>
                <a:gd name="T24" fmla="*/ 10 w 14"/>
                <a:gd name="T25" fmla="*/ 61 h 152"/>
                <a:gd name="T26" fmla="*/ 12 w 14"/>
                <a:gd name="T27" fmla="*/ 31 h 152"/>
                <a:gd name="T28" fmla="*/ 12 w 14"/>
                <a:gd name="T29" fmla="*/ 36 h 152"/>
                <a:gd name="T30" fmla="*/ 12 w 14"/>
                <a:gd name="T31" fmla="*/ 62 h 152"/>
                <a:gd name="T32" fmla="*/ 13 w 14"/>
                <a:gd name="T33" fmla="*/ 44 h 152"/>
                <a:gd name="T34" fmla="*/ 12 w 14"/>
                <a:gd name="T35" fmla="*/ 31 h 152"/>
                <a:gd name="T36" fmla="*/ 1 w 14"/>
                <a:gd name="T37" fmla="*/ 0 h 152"/>
                <a:gd name="T38" fmla="*/ 1 w 14"/>
                <a:gd name="T39" fmla="*/ 2 h 152"/>
                <a:gd name="T40" fmla="*/ 5 w 14"/>
                <a:gd name="T41" fmla="*/ 4 h 152"/>
                <a:gd name="T42" fmla="*/ 6 w 14"/>
                <a:gd name="T43" fmla="*/ 3 h 152"/>
                <a:gd name="T44" fmla="*/ 7 w 14"/>
                <a:gd name="T45" fmla="*/ 4 h 152"/>
                <a:gd name="T46" fmla="*/ 8 w 14"/>
                <a:gd name="T47" fmla="*/ 7 h 152"/>
                <a:gd name="T48" fmla="*/ 8 w 14"/>
                <a:gd name="T49" fmla="*/ 8 h 152"/>
                <a:gd name="T50" fmla="*/ 10 w 14"/>
                <a:gd name="T51" fmla="*/ 15 h 152"/>
                <a:gd name="T52" fmla="*/ 14 w 14"/>
                <a:gd name="T53" fmla="*/ 31 h 152"/>
                <a:gd name="T54" fmla="*/ 12 w 14"/>
                <a:gd name="T55" fmla="*/ 17 h 152"/>
                <a:gd name="T56" fmla="*/ 9 w 14"/>
                <a:gd name="T57" fmla="*/ 5 h 152"/>
                <a:gd name="T58" fmla="*/ 2 w 14"/>
                <a:gd name="T59" fmla="*/ 0 h 152"/>
                <a:gd name="T60" fmla="*/ 1 w 14"/>
                <a:gd name="T6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152">
                  <a:moveTo>
                    <a:pt x="10" y="61"/>
                  </a:moveTo>
                  <a:cubicBezTo>
                    <a:pt x="10" y="62"/>
                    <a:pt x="10" y="63"/>
                    <a:pt x="10" y="64"/>
                  </a:cubicBezTo>
                  <a:cubicBezTo>
                    <a:pt x="9" y="77"/>
                    <a:pt x="9" y="89"/>
                    <a:pt x="7" y="102"/>
                  </a:cubicBezTo>
                  <a:cubicBezTo>
                    <a:pt x="7" y="103"/>
                    <a:pt x="7" y="103"/>
                    <a:pt x="7" y="103"/>
                  </a:cubicBezTo>
                  <a:cubicBezTo>
                    <a:pt x="7" y="107"/>
                    <a:pt x="8" y="110"/>
                    <a:pt x="8" y="114"/>
                  </a:cubicBezTo>
                  <a:cubicBezTo>
                    <a:pt x="8" y="114"/>
                    <a:pt x="7" y="115"/>
                    <a:pt x="7" y="115"/>
                  </a:cubicBezTo>
                  <a:cubicBezTo>
                    <a:pt x="7" y="115"/>
                    <a:pt x="6" y="115"/>
                    <a:pt x="6" y="115"/>
                  </a:cubicBezTo>
                  <a:cubicBezTo>
                    <a:pt x="5" y="123"/>
                    <a:pt x="5" y="132"/>
                    <a:pt x="4" y="141"/>
                  </a:cubicBezTo>
                  <a:cubicBezTo>
                    <a:pt x="4" y="144"/>
                    <a:pt x="4" y="148"/>
                    <a:pt x="4" y="151"/>
                  </a:cubicBezTo>
                  <a:cubicBezTo>
                    <a:pt x="4" y="152"/>
                    <a:pt x="5" y="152"/>
                    <a:pt x="5" y="152"/>
                  </a:cubicBezTo>
                  <a:cubicBezTo>
                    <a:pt x="6" y="152"/>
                    <a:pt x="6" y="152"/>
                    <a:pt x="6" y="151"/>
                  </a:cubicBezTo>
                  <a:cubicBezTo>
                    <a:pt x="6" y="128"/>
                    <a:pt x="9" y="105"/>
                    <a:pt x="11" y="82"/>
                  </a:cubicBezTo>
                  <a:cubicBezTo>
                    <a:pt x="11" y="75"/>
                    <a:pt x="11" y="68"/>
                    <a:pt x="10" y="61"/>
                  </a:cubicBezTo>
                  <a:moveTo>
                    <a:pt x="12" y="31"/>
                  </a:moveTo>
                  <a:cubicBezTo>
                    <a:pt x="12" y="33"/>
                    <a:pt x="12" y="35"/>
                    <a:pt x="12" y="36"/>
                  </a:cubicBezTo>
                  <a:cubicBezTo>
                    <a:pt x="13" y="45"/>
                    <a:pt x="12" y="53"/>
                    <a:pt x="12" y="62"/>
                  </a:cubicBezTo>
                  <a:cubicBezTo>
                    <a:pt x="13" y="56"/>
                    <a:pt x="13" y="50"/>
                    <a:pt x="13" y="44"/>
                  </a:cubicBezTo>
                  <a:cubicBezTo>
                    <a:pt x="13" y="40"/>
                    <a:pt x="12" y="36"/>
                    <a:pt x="12" y="31"/>
                  </a:cubicBezTo>
                  <a:moveTo>
                    <a:pt x="1" y="0"/>
                  </a:moveTo>
                  <a:cubicBezTo>
                    <a:pt x="0" y="0"/>
                    <a:pt x="0" y="1"/>
                    <a:pt x="1" y="2"/>
                  </a:cubicBezTo>
                  <a:cubicBezTo>
                    <a:pt x="2" y="3"/>
                    <a:pt x="3" y="3"/>
                    <a:pt x="5" y="4"/>
                  </a:cubicBezTo>
                  <a:cubicBezTo>
                    <a:pt x="5" y="3"/>
                    <a:pt x="5" y="3"/>
                    <a:pt x="6" y="3"/>
                  </a:cubicBezTo>
                  <a:cubicBezTo>
                    <a:pt x="6" y="3"/>
                    <a:pt x="6" y="3"/>
                    <a:pt x="7" y="4"/>
                  </a:cubicBezTo>
                  <a:cubicBezTo>
                    <a:pt x="7" y="5"/>
                    <a:pt x="7" y="6"/>
                    <a:pt x="8" y="7"/>
                  </a:cubicBezTo>
                  <a:cubicBezTo>
                    <a:pt x="8" y="8"/>
                    <a:pt x="8" y="8"/>
                    <a:pt x="8" y="8"/>
                  </a:cubicBezTo>
                  <a:cubicBezTo>
                    <a:pt x="9" y="11"/>
                    <a:pt x="10" y="13"/>
                    <a:pt x="10" y="15"/>
                  </a:cubicBezTo>
                  <a:cubicBezTo>
                    <a:pt x="12" y="20"/>
                    <a:pt x="13" y="26"/>
                    <a:pt x="14" y="31"/>
                  </a:cubicBezTo>
                  <a:cubicBezTo>
                    <a:pt x="13" y="26"/>
                    <a:pt x="13" y="21"/>
                    <a:pt x="12" y="17"/>
                  </a:cubicBezTo>
                  <a:cubicBezTo>
                    <a:pt x="12" y="13"/>
                    <a:pt x="11" y="8"/>
                    <a:pt x="9" y="5"/>
                  </a:cubicBezTo>
                  <a:cubicBezTo>
                    <a:pt x="7" y="3"/>
                    <a:pt x="4" y="1"/>
                    <a:pt x="2" y="0"/>
                  </a:cubicBezTo>
                  <a:cubicBezTo>
                    <a:pt x="1" y="0"/>
                    <a:pt x="1" y="0"/>
                    <a:pt x="1"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53" name="Freeform 10"/>
            <p:cNvSpPr>
              <a:spLocks noEditPoints="1"/>
            </p:cNvSpPr>
            <p:nvPr/>
          </p:nvSpPr>
          <p:spPr bwMode="auto">
            <a:xfrm>
              <a:off x="3474086" y="3241675"/>
              <a:ext cx="30163" cy="434975"/>
            </a:xfrm>
            <a:custGeom>
              <a:avLst/>
              <a:gdLst>
                <a:gd name="T0" fmla="*/ 6 w 14"/>
                <a:gd name="T1" fmla="*/ 177 h 202"/>
                <a:gd name="T2" fmla="*/ 5 w 14"/>
                <a:gd name="T3" fmla="*/ 196 h 202"/>
                <a:gd name="T4" fmla="*/ 2 w 14"/>
                <a:gd name="T5" fmla="*/ 0 h 202"/>
                <a:gd name="T6" fmla="*/ 1 w 14"/>
                <a:gd name="T7" fmla="*/ 1 h 202"/>
                <a:gd name="T8" fmla="*/ 2 w 14"/>
                <a:gd name="T9" fmla="*/ 56 h 202"/>
                <a:gd name="T10" fmla="*/ 2 w 14"/>
                <a:gd name="T11" fmla="*/ 112 h 202"/>
                <a:gd name="T12" fmla="*/ 4 w 14"/>
                <a:gd name="T13" fmla="*/ 111 h 202"/>
                <a:gd name="T14" fmla="*/ 4 w 14"/>
                <a:gd name="T15" fmla="*/ 57 h 202"/>
                <a:gd name="T16" fmla="*/ 2 w 14"/>
                <a:gd name="T17" fmla="*/ 6 h 202"/>
                <a:gd name="T18" fmla="*/ 9 w 14"/>
                <a:gd name="T19" fmla="*/ 41 h 202"/>
                <a:gd name="T20" fmla="*/ 8 w 14"/>
                <a:gd name="T21" fmla="*/ 121 h 202"/>
                <a:gd name="T22" fmla="*/ 8 w 14"/>
                <a:gd name="T23" fmla="*/ 60 h 202"/>
                <a:gd name="T24" fmla="*/ 8 w 14"/>
                <a:gd name="T25" fmla="*/ 33 h 202"/>
                <a:gd name="T26" fmla="*/ 4 w 14"/>
                <a:gd name="T27" fmla="*/ 20 h 202"/>
                <a:gd name="T28" fmla="*/ 6 w 14"/>
                <a:gd name="T29" fmla="*/ 53 h 202"/>
                <a:gd name="T30" fmla="*/ 7 w 14"/>
                <a:gd name="T31" fmla="*/ 79 h 202"/>
                <a:gd name="T32" fmla="*/ 6 w 14"/>
                <a:gd name="T33" fmla="*/ 121 h 202"/>
                <a:gd name="T34" fmla="*/ 5 w 14"/>
                <a:gd name="T35" fmla="*/ 122 h 202"/>
                <a:gd name="T36" fmla="*/ 5 w 14"/>
                <a:gd name="T37" fmla="*/ 122 h 202"/>
                <a:gd name="T38" fmla="*/ 5 w 14"/>
                <a:gd name="T39" fmla="*/ 128 h 202"/>
                <a:gd name="T40" fmla="*/ 4 w 14"/>
                <a:gd name="T41" fmla="*/ 144 h 202"/>
                <a:gd name="T42" fmla="*/ 1 w 14"/>
                <a:gd name="T43" fmla="*/ 177 h 202"/>
                <a:gd name="T44" fmla="*/ 1 w 14"/>
                <a:gd name="T45" fmla="*/ 201 h 202"/>
                <a:gd name="T46" fmla="*/ 1 w 14"/>
                <a:gd name="T47" fmla="*/ 201 h 202"/>
                <a:gd name="T48" fmla="*/ 2 w 14"/>
                <a:gd name="T49" fmla="*/ 202 h 202"/>
                <a:gd name="T50" fmla="*/ 3 w 14"/>
                <a:gd name="T51" fmla="*/ 201 h 202"/>
                <a:gd name="T52" fmla="*/ 3 w 14"/>
                <a:gd name="T53" fmla="*/ 201 h 202"/>
                <a:gd name="T54" fmla="*/ 3 w 14"/>
                <a:gd name="T55" fmla="*/ 200 h 202"/>
                <a:gd name="T56" fmla="*/ 4 w 14"/>
                <a:gd name="T57" fmla="*/ 202 h 202"/>
                <a:gd name="T58" fmla="*/ 6 w 14"/>
                <a:gd name="T59" fmla="*/ 202 h 202"/>
                <a:gd name="T60" fmla="*/ 7 w 14"/>
                <a:gd name="T61" fmla="*/ 146 h 202"/>
                <a:gd name="T62" fmla="*/ 12 w 14"/>
                <a:gd name="T63" fmla="*/ 54 h 202"/>
                <a:gd name="T64" fmla="*/ 6 w 14"/>
                <a:gd name="T65" fmla="*/ 12 h 202"/>
                <a:gd name="T66" fmla="*/ 3 w 14"/>
                <a:gd name="T67" fmla="*/ 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202">
                  <a:moveTo>
                    <a:pt x="5" y="192"/>
                  </a:moveTo>
                  <a:cubicBezTo>
                    <a:pt x="5" y="187"/>
                    <a:pt x="6" y="182"/>
                    <a:pt x="6" y="177"/>
                  </a:cubicBezTo>
                  <a:cubicBezTo>
                    <a:pt x="6" y="180"/>
                    <a:pt x="6" y="182"/>
                    <a:pt x="6" y="184"/>
                  </a:cubicBezTo>
                  <a:cubicBezTo>
                    <a:pt x="6" y="188"/>
                    <a:pt x="6" y="192"/>
                    <a:pt x="5" y="196"/>
                  </a:cubicBezTo>
                  <a:cubicBezTo>
                    <a:pt x="5" y="195"/>
                    <a:pt x="5" y="194"/>
                    <a:pt x="5" y="192"/>
                  </a:cubicBezTo>
                  <a:moveTo>
                    <a:pt x="2" y="0"/>
                  </a:moveTo>
                  <a:cubicBezTo>
                    <a:pt x="1" y="0"/>
                    <a:pt x="1" y="0"/>
                    <a:pt x="1" y="1"/>
                  </a:cubicBezTo>
                  <a:cubicBezTo>
                    <a:pt x="1" y="1"/>
                    <a:pt x="1" y="1"/>
                    <a:pt x="1" y="1"/>
                  </a:cubicBezTo>
                  <a:cubicBezTo>
                    <a:pt x="0" y="10"/>
                    <a:pt x="1" y="19"/>
                    <a:pt x="1" y="28"/>
                  </a:cubicBezTo>
                  <a:cubicBezTo>
                    <a:pt x="2" y="37"/>
                    <a:pt x="2" y="47"/>
                    <a:pt x="2" y="56"/>
                  </a:cubicBezTo>
                  <a:cubicBezTo>
                    <a:pt x="1" y="74"/>
                    <a:pt x="0" y="93"/>
                    <a:pt x="2" y="111"/>
                  </a:cubicBezTo>
                  <a:cubicBezTo>
                    <a:pt x="2" y="111"/>
                    <a:pt x="2" y="111"/>
                    <a:pt x="2" y="112"/>
                  </a:cubicBezTo>
                  <a:cubicBezTo>
                    <a:pt x="2" y="112"/>
                    <a:pt x="3" y="112"/>
                    <a:pt x="3" y="112"/>
                  </a:cubicBezTo>
                  <a:cubicBezTo>
                    <a:pt x="3" y="112"/>
                    <a:pt x="4" y="111"/>
                    <a:pt x="4" y="111"/>
                  </a:cubicBezTo>
                  <a:cubicBezTo>
                    <a:pt x="4" y="107"/>
                    <a:pt x="3" y="104"/>
                    <a:pt x="3" y="100"/>
                  </a:cubicBezTo>
                  <a:cubicBezTo>
                    <a:pt x="3" y="85"/>
                    <a:pt x="3" y="71"/>
                    <a:pt x="4" y="57"/>
                  </a:cubicBezTo>
                  <a:cubicBezTo>
                    <a:pt x="4" y="47"/>
                    <a:pt x="4" y="38"/>
                    <a:pt x="3" y="29"/>
                  </a:cubicBezTo>
                  <a:cubicBezTo>
                    <a:pt x="3" y="21"/>
                    <a:pt x="2" y="14"/>
                    <a:pt x="2" y="6"/>
                  </a:cubicBezTo>
                  <a:cubicBezTo>
                    <a:pt x="5" y="13"/>
                    <a:pt x="6" y="21"/>
                    <a:pt x="8" y="28"/>
                  </a:cubicBezTo>
                  <a:cubicBezTo>
                    <a:pt x="8" y="33"/>
                    <a:pt x="9" y="37"/>
                    <a:pt x="9" y="41"/>
                  </a:cubicBezTo>
                  <a:cubicBezTo>
                    <a:pt x="10" y="50"/>
                    <a:pt x="11" y="59"/>
                    <a:pt x="11" y="68"/>
                  </a:cubicBezTo>
                  <a:cubicBezTo>
                    <a:pt x="11" y="86"/>
                    <a:pt x="10" y="104"/>
                    <a:pt x="8" y="121"/>
                  </a:cubicBezTo>
                  <a:cubicBezTo>
                    <a:pt x="9" y="113"/>
                    <a:pt x="9" y="105"/>
                    <a:pt x="9" y="98"/>
                  </a:cubicBezTo>
                  <a:cubicBezTo>
                    <a:pt x="9" y="85"/>
                    <a:pt x="9" y="73"/>
                    <a:pt x="8" y="60"/>
                  </a:cubicBezTo>
                  <a:cubicBezTo>
                    <a:pt x="8" y="60"/>
                    <a:pt x="8" y="59"/>
                    <a:pt x="8" y="59"/>
                  </a:cubicBezTo>
                  <a:cubicBezTo>
                    <a:pt x="8" y="50"/>
                    <a:pt x="9" y="42"/>
                    <a:pt x="8" y="33"/>
                  </a:cubicBezTo>
                  <a:cubicBezTo>
                    <a:pt x="7" y="29"/>
                    <a:pt x="6" y="25"/>
                    <a:pt x="5" y="21"/>
                  </a:cubicBezTo>
                  <a:cubicBezTo>
                    <a:pt x="5" y="20"/>
                    <a:pt x="4" y="20"/>
                    <a:pt x="4" y="20"/>
                  </a:cubicBezTo>
                  <a:cubicBezTo>
                    <a:pt x="3" y="20"/>
                    <a:pt x="3" y="21"/>
                    <a:pt x="3" y="21"/>
                  </a:cubicBezTo>
                  <a:cubicBezTo>
                    <a:pt x="7" y="31"/>
                    <a:pt x="6" y="43"/>
                    <a:pt x="6" y="53"/>
                  </a:cubicBezTo>
                  <a:cubicBezTo>
                    <a:pt x="6" y="55"/>
                    <a:pt x="6" y="56"/>
                    <a:pt x="6" y="58"/>
                  </a:cubicBezTo>
                  <a:cubicBezTo>
                    <a:pt x="7" y="65"/>
                    <a:pt x="7" y="72"/>
                    <a:pt x="7" y="79"/>
                  </a:cubicBezTo>
                  <a:cubicBezTo>
                    <a:pt x="7" y="82"/>
                    <a:pt x="7" y="86"/>
                    <a:pt x="7" y="89"/>
                  </a:cubicBezTo>
                  <a:cubicBezTo>
                    <a:pt x="7" y="100"/>
                    <a:pt x="7" y="111"/>
                    <a:pt x="6" y="121"/>
                  </a:cubicBezTo>
                  <a:cubicBezTo>
                    <a:pt x="6" y="121"/>
                    <a:pt x="6" y="121"/>
                    <a:pt x="6" y="121"/>
                  </a:cubicBezTo>
                  <a:cubicBezTo>
                    <a:pt x="6" y="121"/>
                    <a:pt x="5" y="122"/>
                    <a:pt x="5" y="122"/>
                  </a:cubicBezTo>
                  <a:cubicBezTo>
                    <a:pt x="5" y="122"/>
                    <a:pt x="5" y="122"/>
                    <a:pt x="5" y="122"/>
                  </a:cubicBezTo>
                  <a:cubicBezTo>
                    <a:pt x="5" y="122"/>
                    <a:pt x="5" y="122"/>
                    <a:pt x="5" y="122"/>
                  </a:cubicBezTo>
                  <a:cubicBezTo>
                    <a:pt x="5" y="122"/>
                    <a:pt x="5" y="122"/>
                    <a:pt x="5" y="122"/>
                  </a:cubicBezTo>
                  <a:cubicBezTo>
                    <a:pt x="5" y="124"/>
                    <a:pt x="5" y="126"/>
                    <a:pt x="5" y="128"/>
                  </a:cubicBezTo>
                  <a:cubicBezTo>
                    <a:pt x="5" y="133"/>
                    <a:pt x="5" y="139"/>
                    <a:pt x="5" y="144"/>
                  </a:cubicBezTo>
                  <a:cubicBezTo>
                    <a:pt x="5" y="144"/>
                    <a:pt x="4" y="144"/>
                    <a:pt x="4" y="144"/>
                  </a:cubicBezTo>
                  <a:cubicBezTo>
                    <a:pt x="3" y="150"/>
                    <a:pt x="3" y="155"/>
                    <a:pt x="3" y="161"/>
                  </a:cubicBezTo>
                  <a:cubicBezTo>
                    <a:pt x="2" y="166"/>
                    <a:pt x="1" y="172"/>
                    <a:pt x="1" y="177"/>
                  </a:cubicBezTo>
                  <a:cubicBezTo>
                    <a:pt x="1" y="182"/>
                    <a:pt x="0" y="188"/>
                    <a:pt x="1" y="193"/>
                  </a:cubicBezTo>
                  <a:cubicBezTo>
                    <a:pt x="1" y="195"/>
                    <a:pt x="1" y="198"/>
                    <a:pt x="1" y="201"/>
                  </a:cubicBezTo>
                  <a:cubicBezTo>
                    <a:pt x="1" y="201"/>
                    <a:pt x="1" y="201"/>
                    <a:pt x="1" y="201"/>
                  </a:cubicBezTo>
                  <a:cubicBezTo>
                    <a:pt x="1" y="201"/>
                    <a:pt x="1" y="201"/>
                    <a:pt x="1" y="201"/>
                  </a:cubicBezTo>
                  <a:cubicBezTo>
                    <a:pt x="1" y="201"/>
                    <a:pt x="1" y="201"/>
                    <a:pt x="1" y="201"/>
                  </a:cubicBezTo>
                  <a:cubicBezTo>
                    <a:pt x="1" y="202"/>
                    <a:pt x="1" y="202"/>
                    <a:pt x="2" y="202"/>
                  </a:cubicBezTo>
                  <a:cubicBezTo>
                    <a:pt x="2" y="202"/>
                    <a:pt x="3" y="202"/>
                    <a:pt x="3" y="201"/>
                  </a:cubicBezTo>
                  <a:cubicBezTo>
                    <a:pt x="3" y="201"/>
                    <a:pt x="3" y="201"/>
                    <a:pt x="3" y="201"/>
                  </a:cubicBezTo>
                  <a:cubicBezTo>
                    <a:pt x="3" y="201"/>
                    <a:pt x="3" y="201"/>
                    <a:pt x="3" y="201"/>
                  </a:cubicBezTo>
                  <a:cubicBezTo>
                    <a:pt x="3" y="201"/>
                    <a:pt x="3" y="201"/>
                    <a:pt x="3" y="201"/>
                  </a:cubicBezTo>
                  <a:cubicBezTo>
                    <a:pt x="3" y="201"/>
                    <a:pt x="3" y="200"/>
                    <a:pt x="3" y="200"/>
                  </a:cubicBezTo>
                  <a:cubicBezTo>
                    <a:pt x="3" y="200"/>
                    <a:pt x="3" y="200"/>
                    <a:pt x="3" y="200"/>
                  </a:cubicBezTo>
                  <a:cubicBezTo>
                    <a:pt x="3" y="200"/>
                    <a:pt x="4" y="200"/>
                    <a:pt x="4" y="200"/>
                  </a:cubicBezTo>
                  <a:cubicBezTo>
                    <a:pt x="4" y="201"/>
                    <a:pt x="4" y="201"/>
                    <a:pt x="4" y="202"/>
                  </a:cubicBezTo>
                  <a:cubicBezTo>
                    <a:pt x="4" y="202"/>
                    <a:pt x="5" y="202"/>
                    <a:pt x="5" y="202"/>
                  </a:cubicBezTo>
                  <a:cubicBezTo>
                    <a:pt x="6" y="202"/>
                    <a:pt x="6" y="202"/>
                    <a:pt x="6" y="202"/>
                  </a:cubicBezTo>
                  <a:cubicBezTo>
                    <a:pt x="9" y="192"/>
                    <a:pt x="8" y="182"/>
                    <a:pt x="8" y="172"/>
                  </a:cubicBezTo>
                  <a:cubicBezTo>
                    <a:pt x="7" y="164"/>
                    <a:pt x="7" y="155"/>
                    <a:pt x="7" y="146"/>
                  </a:cubicBezTo>
                  <a:cubicBezTo>
                    <a:pt x="8" y="139"/>
                    <a:pt x="9" y="131"/>
                    <a:pt x="10" y="124"/>
                  </a:cubicBezTo>
                  <a:cubicBezTo>
                    <a:pt x="13" y="101"/>
                    <a:pt x="14" y="78"/>
                    <a:pt x="12" y="54"/>
                  </a:cubicBezTo>
                  <a:cubicBezTo>
                    <a:pt x="12" y="46"/>
                    <a:pt x="11" y="37"/>
                    <a:pt x="10" y="28"/>
                  </a:cubicBezTo>
                  <a:cubicBezTo>
                    <a:pt x="9" y="23"/>
                    <a:pt x="8" y="17"/>
                    <a:pt x="6" y="12"/>
                  </a:cubicBezTo>
                  <a:cubicBezTo>
                    <a:pt x="5" y="9"/>
                    <a:pt x="5" y="7"/>
                    <a:pt x="4" y="4"/>
                  </a:cubicBezTo>
                  <a:cubicBezTo>
                    <a:pt x="3" y="3"/>
                    <a:pt x="3" y="2"/>
                    <a:pt x="3" y="1"/>
                  </a:cubicBezTo>
                  <a:cubicBezTo>
                    <a:pt x="2" y="0"/>
                    <a:pt x="2" y="0"/>
                    <a:pt x="2"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54" name="Freeform 11"/>
            <p:cNvSpPr>
              <a:spLocks noEditPoints="1"/>
            </p:cNvSpPr>
            <p:nvPr/>
          </p:nvSpPr>
          <p:spPr bwMode="auto">
            <a:xfrm>
              <a:off x="3732848" y="2970212"/>
              <a:ext cx="23813" cy="698500"/>
            </a:xfrm>
            <a:custGeom>
              <a:avLst/>
              <a:gdLst>
                <a:gd name="T0" fmla="*/ 6 w 11"/>
                <a:gd name="T1" fmla="*/ 294 h 324"/>
                <a:gd name="T2" fmla="*/ 6 w 11"/>
                <a:gd name="T3" fmla="*/ 276 h 324"/>
                <a:gd name="T4" fmla="*/ 7 w 11"/>
                <a:gd name="T5" fmla="*/ 264 h 324"/>
                <a:gd name="T6" fmla="*/ 7 w 11"/>
                <a:gd name="T7" fmla="*/ 274 h 324"/>
                <a:gd name="T8" fmla="*/ 6 w 11"/>
                <a:gd name="T9" fmla="*/ 256 h 324"/>
                <a:gd name="T10" fmla="*/ 7 w 11"/>
                <a:gd name="T11" fmla="*/ 261 h 324"/>
                <a:gd name="T12" fmla="*/ 6 w 11"/>
                <a:gd name="T13" fmla="*/ 254 h 324"/>
                <a:gd name="T14" fmla="*/ 9 w 11"/>
                <a:gd name="T15" fmla="*/ 237 h 324"/>
                <a:gd name="T16" fmla="*/ 9 w 11"/>
                <a:gd name="T17" fmla="*/ 235 h 324"/>
                <a:gd name="T18" fmla="*/ 9 w 11"/>
                <a:gd name="T19" fmla="*/ 224 h 324"/>
                <a:gd name="T20" fmla="*/ 2 w 11"/>
                <a:gd name="T21" fmla="*/ 268 h 324"/>
                <a:gd name="T22" fmla="*/ 3 w 11"/>
                <a:gd name="T23" fmla="*/ 324 h 324"/>
                <a:gd name="T24" fmla="*/ 3 w 11"/>
                <a:gd name="T25" fmla="*/ 303 h 324"/>
                <a:gd name="T26" fmla="*/ 2 w 11"/>
                <a:gd name="T27" fmla="*/ 299 h 324"/>
                <a:gd name="T28" fmla="*/ 2 w 11"/>
                <a:gd name="T29" fmla="*/ 287 h 324"/>
                <a:gd name="T30" fmla="*/ 3 w 11"/>
                <a:gd name="T31" fmla="*/ 279 h 324"/>
                <a:gd name="T32" fmla="*/ 3 w 11"/>
                <a:gd name="T33" fmla="*/ 264 h 324"/>
                <a:gd name="T34" fmla="*/ 3 w 11"/>
                <a:gd name="T35" fmla="*/ 229 h 324"/>
                <a:gd name="T36" fmla="*/ 5 w 11"/>
                <a:gd name="T37" fmla="*/ 218 h 324"/>
                <a:gd name="T38" fmla="*/ 5 w 11"/>
                <a:gd name="T39" fmla="*/ 211 h 324"/>
                <a:gd name="T40" fmla="*/ 9 w 11"/>
                <a:gd name="T41" fmla="*/ 214 h 324"/>
                <a:gd name="T42" fmla="*/ 1 w 11"/>
                <a:gd name="T43" fmla="*/ 205 h 324"/>
                <a:gd name="T44" fmla="*/ 8 w 11"/>
                <a:gd name="T45" fmla="*/ 190 h 324"/>
                <a:gd name="T46" fmla="*/ 3 w 11"/>
                <a:gd name="T47" fmla="*/ 191 h 324"/>
                <a:gd name="T48" fmla="*/ 4 w 11"/>
                <a:gd name="T49" fmla="*/ 189 h 324"/>
                <a:gd name="T50" fmla="*/ 4 w 11"/>
                <a:gd name="T51" fmla="*/ 172 h 324"/>
                <a:gd name="T52" fmla="*/ 8 w 11"/>
                <a:gd name="T53" fmla="*/ 170 h 324"/>
                <a:gd name="T54" fmla="*/ 8 w 11"/>
                <a:gd name="T55" fmla="*/ 170 h 324"/>
                <a:gd name="T56" fmla="*/ 5 w 11"/>
                <a:gd name="T57" fmla="*/ 170 h 324"/>
                <a:gd name="T58" fmla="*/ 7 w 11"/>
                <a:gd name="T59" fmla="*/ 159 h 324"/>
                <a:gd name="T60" fmla="*/ 7 w 11"/>
                <a:gd name="T61" fmla="*/ 127 h 324"/>
                <a:gd name="T62" fmla="*/ 9 w 11"/>
                <a:gd name="T63" fmla="*/ 149 h 324"/>
                <a:gd name="T64" fmla="*/ 9 w 11"/>
                <a:gd name="T65" fmla="*/ 126 h 324"/>
                <a:gd name="T66" fmla="*/ 10 w 11"/>
                <a:gd name="T67" fmla="*/ 115 h 324"/>
                <a:gd name="T68" fmla="*/ 10 w 11"/>
                <a:gd name="T69" fmla="*/ 107 h 324"/>
                <a:gd name="T70" fmla="*/ 11 w 11"/>
                <a:gd name="T71" fmla="*/ 97 h 324"/>
                <a:gd name="T72" fmla="*/ 9 w 11"/>
                <a:gd name="T73" fmla="*/ 87 h 324"/>
                <a:gd name="T74" fmla="*/ 11 w 11"/>
                <a:gd name="T75" fmla="*/ 95 h 324"/>
                <a:gd name="T76" fmla="*/ 9 w 11"/>
                <a:gd name="T77" fmla="*/ 85 h 324"/>
                <a:gd name="T78" fmla="*/ 11 w 11"/>
                <a:gd name="T79" fmla="*/ 76 h 324"/>
                <a:gd name="T80" fmla="*/ 5 w 11"/>
                <a:gd name="T81" fmla="*/ 63 h 324"/>
                <a:gd name="T82" fmla="*/ 2 w 11"/>
                <a:gd name="T83" fmla="*/ 171 h 324"/>
                <a:gd name="T84" fmla="*/ 5 w 11"/>
                <a:gd name="T85" fmla="*/ 98 h 324"/>
                <a:gd name="T86" fmla="*/ 9 w 11"/>
                <a:gd name="T87" fmla="*/ 85 h 324"/>
                <a:gd name="T88" fmla="*/ 8 w 11"/>
                <a:gd name="T89" fmla="*/ 69 h 324"/>
                <a:gd name="T90" fmla="*/ 9 w 11"/>
                <a:gd name="T91" fmla="*/ 24 h 324"/>
                <a:gd name="T92" fmla="*/ 8 w 11"/>
                <a:gd name="T93" fmla="*/ 50 h 324"/>
                <a:gd name="T94" fmla="*/ 10 w 11"/>
                <a:gd name="T95" fmla="*/ 45 h 324"/>
                <a:gd name="T96" fmla="*/ 9 w 11"/>
                <a:gd name="T97" fmla="*/ 32 h 324"/>
                <a:gd name="T98" fmla="*/ 9 w 11"/>
                <a:gd name="T99" fmla="*/ 24 h 324"/>
                <a:gd name="T100" fmla="*/ 6 w 11"/>
                <a:gd name="T101" fmla="*/ 23 h 324"/>
                <a:gd name="T102" fmla="*/ 7 w 11"/>
                <a:gd name="T103" fmla="*/ 16 h 324"/>
                <a:gd name="T104" fmla="*/ 6 w 11"/>
                <a:gd name="T105" fmla="*/ 8 h 324"/>
                <a:gd name="T106" fmla="*/ 5 w 11"/>
                <a:gd name="T107" fmla="*/ 62 h 324"/>
                <a:gd name="T108" fmla="*/ 8 w 11"/>
                <a:gd name="T109" fmla="*/ 55 h 324"/>
                <a:gd name="T110" fmla="*/ 3 w 11"/>
                <a:gd name="T111" fmla="*/ 5 h 324"/>
                <a:gd name="T112" fmla="*/ 2 w 11"/>
                <a:gd name="T113"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 h="324">
                  <a:moveTo>
                    <a:pt x="6" y="286"/>
                  </a:moveTo>
                  <a:cubicBezTo>
                    <a:pt x="5" y="287"/>
                    <a:pt x="5" y="288"/>
                    <a:pt x="4" y="288"/>
                  </a:cubicBezTo>
                  <a:cubicBezTo>
                    <a:pt x="4" y="288"/>
                    <a:pt x="4" y="289"/>
                    <a:pt x="4" y="289"/>
                  </a:cubicBezTo>
                  <a:cubicBezTo>
                    <a:pt x="4" y="291"/>
                    <a:pt x="4" y="293"/>
                    <a:pt x="4" y="295"/>
                  </a:cubicBezTo>
                  <a:cubicBezTo>
                    <a:pt x="4" y="295"/>
                    <a:pt x="5" y="294"/>
                    <a:pt x="6" y="294"/>
                  </a:cubicBezTo>
                  <a:cubicBezTo>
                    <a:pt x="6" y="292"/>
                    <a:pt x="6" y="290"/>
                    <a:pt x="6" y="288"/>
                  </a:cubicBezTo>
                  <a:cubicBezTo>
                    <a:pt x="6" y="288"/>
                    <a:pt x="6" y="287"/>
                    <a:pt x="6" y="287"/>
                  </a:cubicBezTo>
                  <a:cubicBezTo>
                    <a:pt x="6" y="287"/>
                    <a:pt x="6" y="287"/>
                    <a:pt x="6" y="287"/>
                  </a:cubicBezTo>
                  <a:cubicBezTo>
                    <a:pt x="6" y="287"/>
                    <a:pt x="6" y="287"/>
                    <a:pt x="6" y="286"/>
                  </a:cubicBezTo>
                  <a:moveTo>
                    <a:pt x="6" y="276"/>
                  </a:moveTo>
                  <a:cubicBezTo>
                    <a:pt x="6" y="277"/>
                    <a:pt x="5" y="277"/>
                    <a:pt x="4" y="278"/>
                  </a:cubicBezTo>
                  <a:cubicBezTo>
                    <a:pt x="4" y="280"/>
                    <a:pt x="4" y="283"/>
                    <a:pt x="4" y="286"/>
                  </a:cubicBezTo>
                  <a:cubicBezTo>
                    <a:pt x="5" y="285"/>
                    <a:pt x="5" y="284"/>
                    <a:pt x="6" y="284"/>
                  </a:cubicBezTo>
                  <a:cubicBezTo>
                    <a:pt x="6" y="281"/>
                    <a:pt x="6" y="279"/>
                    <a:pt x="6" y="276"/>
                  </a:cubicBezTo>
                  <a:moveTo>
                    <a:pt x="7" y="264"/>
                  </a:moveTo>
                  <a:cubicBezTo>
                    <a:pt x="6" y="264"/>
                    <a:pt x="5" y="265"/>
                    <a:pt x="4" y="266"/>
                  </a:cubicBezTo>
                  <a:cubicBezTo>
                    <a:pt x="4" y="266"/>
                    <a:pt x="4" y="266"/>
                    <a:pt x="4" y="266"/>
                  </a:cubicBezTo>
                  <a:cubicBezTo>
                    <a:pt x="4" y="267"/>
                    <a:pt x="4" y="267"/>
                    <a:pt x="4" y="268"/>
                  </a:cubicBezTo>
                  <a:cubicBezTo>
                    <a:pt x="4" y="270"/>
                    <a:pt x="4" y="273"/>
                    <a:pt x="4" y="275"/>
                  </a:cubicBezTo>
                  <a:cubicBezTo>
                    <a:pt x="5" y="275"/>
                    <a:pt x="6" y="274"/>
                    <a:pt x="7" y="274"/>
                  </a:cubicBezTo>
                  <a:cubicBezTo>
                    <a:pt x="7" y="270"/>
                    <a:pt x="7" y="267"/>
                    <a:pt x="7" y="264"/>
                  </a:cubicBezTo>
                  <a:moveTo>
                    <a:pt x="8" y="255"/>
                  </a:moveTo>
                  <a:cubicBezTo>
                    <a:pt x="7" y="255"/>
                    <a:pt x="6" y="256"/>
                    <a:pt x="6" y="256"/>
                  </a:cubicBezTo>
                  <a:cubicBezTo>
                    <a:pt x="6" y="257"/>
                    <a:pt x="6" y="257"/>
                    <a:pt x="6" y="257"/>
                  </a:cubicBezTo>
                  <a:cubicBezTo>
                    <a:pt x="6" y="257"/>
                    <a:pt x="6" y="257"/>
                    <a:pt x="6" y="256"/>
                  </a:cubicBezTo>
                  <a:cubicBezTo>
                    <a:pt x="5" y="257"/>
                    <a:pt x="5" y="257"/>
                    <a:pt x="5" y="257"/>
                  </a:cubicBezTo>
                  <a:cubicBezTo>
                    <a:pt x="5" y="257"/>
                    <a:pt x="4" y="257"/>
                    <a:pt x="4" y="257"/>
                  </a:cubicBezTo>
                  <a:cubicBezTo>
                    <a:pt x="4" y="257"/>
                    <a:pt x="4" y="257"/>
                    <a:pt x="4" y="257"/>
                  </a:cubicBezTo>
                  <a:cubicBezTo>
                    <a:pt x="4" y="259"/>
                    <a:pt x="4" y="261"/>
                    <a:pt x="4" y="264"/>
                  </a:cubicBezTo>
                  <a:cubicBezTo>
                    <a:pt x="5" y="263"/>
                    <a:pt x="6" y="262"/>
                    <a:pt x="7" y="261"/>
                  </a:cubicBezTo>
                  <a:cubicBezTo>
                    <a:pt x="8" y="259"/>
                    <a:pt x="8" y="257"/>
                    <a:pt x="8" y="255"/>
                  </a:cubicBezTo>
                  <a:moveTo>
                    <a:pt x="9" y="237"/>
                  </a:moveTo>
                  <a:cubicBezTo>
                    <a:pt x="8" y="238"/>
                    <a:pt x="8" y="238"/>
                    <a:pt x="7" y="238"/>
                  </a:cubicBezTo>
                  <a:cubicBezTo>
                    <a:pt x="7" y="238"/>
                    <a:pt x="7" y="238"/>
                    <a:pt x="7" y="238"/>
                  </a:cubicBezTo>
                  <a:cubicBezTo>
                    <a:pt x="7" y="244"/>
                    <a:pt x="6" y="249"/>
                    <a:pt x="6" y="254"/>
                  </a:cubicBezTo>
                  <a:cubicBezTo>
                    <a:pt x="7" y="253"/>
                    <a:pt x="7" y="253"/>
                    <a:pt x="8" y="252"/>
                  </a:cubicBezTo>
                  <a:cubicBezTo>
                    <a:pt x="8" y="251"/>
                    <a:pt x="8" y="250"/>
                    <a:pt x="8" y="249"/>
                  </a:cubicBezTo>
                  <a:cubicBezTo>
                    <a:pt x="8" y="248"/>
                    <a:pt x="8" y="247"/>
                    <a:pt x="8" y="245"/>
                  </a:cubicBezTo>
                  <a:cubicBezTo>
                    <a:pt x="8" y="245"/>
                    <a:pt x="8" y="245"/>
                    <a:pt x="8" y="245"/>
                  </a:cubicBezTo>
                  <a:cubicBezTo>
                    <a:pt x="9" y="242"/>
                    <a:pt x="9" y="240"/>
                    <a:pt x="9" y="237"/>
                  </a:cubicBezTo>
                  <a:moveTo>
                    <a:pt x="9" y="227"/>
                  </a:moveTo>
                  <a:cubicBezTo>
                    <a:pt x="8" y="227"/>
                    <a:pt x="8" y="227"/>
                    <a:pt x="7" y="228"/>
                  </a:cubicBezTo>
                  <a:cubicBezTo>
                    <a:pt x="7" y="228"/>
                    <a:pt x="7" y="228"/>
                    <a:pt x="7" y="228"/>
                  </a:cubicBezTo>
                  <a:cubicBezTo>
                    <a:pt x="7" y="231"/>
                    <a:pt x="7" y="233"/>
                    <a:pt x="7" y="236"/>
                  </a:cubicBezTo>
                  <a:cubicBezTo>
                    <a:pt x="7" y="236"/>
                    <a:pt x="8" y="235"/>
                    <a:pt x="9" y="235"/>
                  </a:cubicBezTo>
                  <a:cubicBezTo>
                    <a:pt x="9" y="232"/>
                    <a:pt x="9" y="229"/>
                    <a:pt x="9" y="227"/>
                  </a:cubicBezTo>
                  <a:moveTo>
                    <a:pt x="9" y="216"/>
                  </a:moveTo>
                  <a:cubicBezTo>
                    <a:pt x="8" y="217"/>
                    <a:pt x="7" y="217"/>
                    <a:pt x="7" y="217"/>
                  </a:cubicBezTo>
                  <a:cubicBezTo>
                    <a:pt x="7" y="220"/>
                    <a:pt x="7" y="223"/>
                    <a:pt x="7" y="226"/>
                  </a:cubicBezTo>
                  <a:cubicBezTo>
                    <a:pt x="8" y="225"/>
                    <a:pt x="8" y="225"/>
                    <a:pt x="9" y="224"/>
                  </a:cubicBezTo>
                  <a:cubicBezTo>
                    <a:pt x="9" y="222"/>
                    <a:pt x="9" y="219"/>
                    <a:pt x="9" y="216"/>
                  </a:cubicBezTo>
                  <a:moveTo>
                    <a:pt x="5" y="204"/>
                  </a:moveTo>
                  <a:cubicBezTo>
                    <a:pt x="4" y="205"/>
                    <a:pt x="3" y="206"/>
                    <a:pt x="1" y="207"/>
                  </a:cubicBezTo>
                  <a:cubicBezTo>
                    <a:pt x="1" y="214"/>
                    <a:pt x="1" y="222"/>
                    <a:pt x="1" y="229"/>
                  </a:cubicBezTo>
                  <a:cubicBezTo>
                    <a:pt x="1" y="242"/>
                    <a:pt x="2" y="255"/>
                    <a:pt x="2" y="268"/>
                  </a:cubicBezTo>
                  <a:cubicBezTo>
                    <a:pt x="1" y="280"/>
                    <a:pt x="1" y="293"/>
                    <a:pt x="1" y="306"/>
                  </a:cubicBezTo>
                  <a:cubicBezTo>
                    <a:pt x="1" y="311"/>
                    <a:pt x="1" y="315"/>
                    <a:pt x="1" y="320"/>
                  </a:cubicBezTo>
                  <a:cubicBezTo>
                    <a:pt x="1" y="321"/>
                    <a:pt x="1" y="322"/>
                    <a:pt x="1" y="322"/>
                  </a:cubicBezTo>
                  <a:cubicBezTo>
                    <a:pt x="1" y="323"/>
                    <a:pt x="1" y="324"/>
                    <a:pt x="2" y="324"/>
                  </a:cubicBezTo>
                  <a:cubicBezTo>
                    <a:pt x="2" y="324"/>
                    <a:pt x="3" y="324"/>
                    <a:pt x="3" y="324"/>
                  </a:cubicBezTo>
                  <a:cubicBezTo>
                    <a:pt x="3" y="324"/>
                    <a:pt x="4" y="324"/>
                    <a:pt x="4" y="323"/>
                  </a:cubicBezTo>
                  <a:cubicBezTo>
                    <a:pt x="5" y="317"/>
                    <a:pt x="5" y="310"/>
                    <a:pt x="5" y="304"/>
                  </a:cubicBezTo>
                  <a:cubicBezTo>
                    <a:pt x="6" y="301"/>
                    <a:pt x="6" y="299"/>
                    <a:pt x="6" y="296"/>
                  </a:cubicBezTo>
                  <a:cubicBezTo>
                    <a:pt x="5" y="297"/>
                    <a:pt x="4" y="297"/>
                    <a:pt x="4" y="298"/>
                  </a:cubicBezTo>
                  <a:cubicBezTo>
                    <a:pt x="4" y="299"/>
                    <a:pt x="4" y="301"/>
                    <a:pt x="3" y="303"/>
                  </a:cubicBezTo>
                  <a:cubicBezTo>
                    <a:pt x="3" y="303"/>
                    <a:pt x="3" y="304"/>
                    <a:pt x="3" y="304"/>
                  </a:cubicBezTo>
                  <a:cubicBezTo>
                    <a:pt x="3" y="306"/>
                    <a:pt x="3" y="308"/>
                    <a:pt x="3" y="310"/>
                  </a:cubicBezTo>
                  <a:cubicBezTo>
                    <a:pt x="3" y="306"/>
                    <a:pt x="3" y="302"/>
                    <a:pt x="3" y="298"/>
                  </a:cubicBezTo>
                  <a:cubicBezTo>
                    <a:pt x="3" y="298"/>
                    <a:pt x="3" y="299"/>
                    <a:pt x="2" y="299"/>
                  </a:cubicBezTo>
                  <a:cubicBezTo>
                    <a:pt x="2" y="299"/>
                    <a:pt x="2" y="299"/>
                    <a:pt x="2" y="299"/>
                  </a:cubicBezTo>
                  <a:cubicBezTo>
                    <a:pt x="1" y="299"/>
                    <a:pt x="1" y="298"/>
                    <a:pt x="1" y="297"/>
                  </a:cubicBezTo>
                  <a:cubicBezTo>
                    <a:pt x="2" y="297"/>
                    <a:pt x="2" y="296"/>
                    <a:pt x="3" y="296"/>
                  </a:cubicBezTo>
                  <a:cubicBezTo>
                    <a:pt x="3" y="293"/>
                    <a:pt x="3" y="291"/>
                    <a:pt x="3" y="289"/>
                  </a:cubicBezTo>
                  <a:cubicBezTo>
                    <a:pt x="3" y="289"/>
                    <a:pt x="3" y="289"/>
                    <a:pt x="3" y="289"/>
                  </a:cubicBezTo>
                  <a:cubicBezTo>
                    <a:pt x="2" y="289"/>
                    <a:pt x="1" y="288"/>
                    <a:pt x="2" y="287"/>
                  </a:cubicBezTo>
                  <a:cubicBezTo>
                    <a:pt x="2" y="287"/>
                    <a:pt x="3" y="287"/>
                    <a:pt x="3" y="286"/>
                  </a:cubicBezTo>
                  <a:cubicBezTo>
                    <a:pt x="3" y="286"/>
                    <a:pt x="3" y="286"/>
                    <a:pt x="3" y="285"/>
                  </a:cubicBezTo>
                  <a:cubicBezTo>
                    <a:pt x="3" y="283"/>
                    <a:pt x="3" y="281"/>
                    <a:pt x="3" y="278"/>
                  </a:cubicBezTo>
                  <a:cubicBezTo>
                    <a:pt x="3" y="278"/>
                    <a:pt x="3" y="278"/>
                    <a:pt x="3" y="279"/>
                  </a:cubicBezTo>
                  <a:cubicBezTo>
                    <a:pt x="3" y="279"/>
                    <a:pt x="3" y="279"/>
                    <a:pt x="3" y="279"/>
                  </a:cubicBezTo>
                  <a:cubicBezTo>
                    <a:pt x="2" y="279"/>
                    <a:pt x="1" y="277"/>
                    <a:pt x="2" y="277"/>
                  </a:cubicBezTo>
                  <a:cubicBezTo>
                    <a:pt x="2" y="277"/>
                    <a:pt x="3" y="276"/>
                    <a:pt x="3" y="276"/>
                  </a:cubicBezTo>
                  <a:cubicBezTo>
                    <a:pt x="3" y="273"/>
                    <a:pt x="3" y="269"/>
                    <a:pt x="3" y="266"/>
                  </a:cubicBezTo>
                  <a:cubicBezTo>
                    <a:pt x="3" y="266"/>
                    <a:pt x="2" y="265"/>
                    <a:pt x="3" y="264"/>
                  </a:cubicBezTo>
                  <a:cubicBezTo>
                    <a:pt x="3" y="264"/>
                    <a:pt x="3" y="264"/>
                    <a:pt x="3" y="264"/>
                  </a:cubicBezTo>
                  <a:cubicBezTo>
                    <a:pt x="3" y="262"/>
                    <a:pt x="3" y="259"/>
                    <a:pt x="3" y="257"/>
                  </a:cubicBezTo>
                  <a:cubicBezTo>
                    <a:pt x="3" y="256"/>
                    <a:pt x="3" y="256"/>
                    <a:pt x="3" y="256"/>
                  </a:cubicBezTo>
                  <a:cubicBezTo>
                    <a:pt x="3" y="253"/>
                    <a:pt x="3" y="250"/>
                    <a:pt x="3" y="247"/>
                  </a:cubicBezTo>
                  <a:cubicBezTo>
                    <a:pt x="3" y="240"/>
                    <a:pt x="3" y="233"/>
                    <a:pt x="3" y="226"/>
                  </a:cubicBezTo>
                  <a:cubicBezTo>
                    <a:pt x="3" y="227"/>
                    <a:pt x="3" y="228"/>
                    <a:pt x="3" y="229"/>
                  </a:cubicBezTo>
                  <a:cubicBezTo>
                    <a:pt x="3" y="237"/>
                    <a:pt x="4" y="246"/>
                    <a:pt x="4" y="255"/>
                  </a:cubicBezTo>
                  <a:cubicBezTo>
                    <a:pt x="4" y="255"/>
                    <a:pt x="4" y="255"/>
                    <a:pt x="4" y="255"/>
                  </a:cubicBezTo>
                  <a:cubicBezTo>
                    <a:pt x="4" y="255"/>
                    <a:pt x="5" y="255"/>
                    <a:pt x="6" y="254"/>
                  </a:cubicBezTo>
                  <a:cubicBezTo>
                    <a:pt x="6" y="253"/>
                    <a:pt x="6" y="252"/>
                    <a:pt x="6" y="251"/>
                  </a:cubicBezTo>
                  <a:cubicBezTo>
                    <a:pt x="6" y="240"/>
                    <a:pt x="5" y="229"/>
                    <a:pt x="5" y="218"/>
                  </a:cubicBezTo>
                  <a:cubicBezTo>
                    <a:pt x="5" y="219"/>
                    <a:pt x="4" y="219"/>
                    <a:pt x="3" y="220"/>
                  </a:cubicBezTo>
                  <a:cubicBezTo>
                    <a:pt x="3" y="220"/>
                    <a:pt x="3" y="220"/>
                    <a:pt x="2" y="220"/>
                  </a:cubicBezTo>
                  <a:cubicBezTo>
                    <a:pt x="2" y="220"/>
                    <a:pt x="1" y="219"/>
                    <a:pt x="2" y="218"/>
                  </a:cubicBezTo>
                  <a:cubicBezTo>
                    <a:pt x="3" y="217"/>
                    <a:pt x="4" y="217"/>
                    <a:pt x="5" y="216"/>
                  </a:cubicBezTo>
                  <a:cubicBezTo>
                    <a:pt x="5" y="214"/>
                    <a:pt x="5" y="213"/>
                    <a:pt x="5" y="211"/>
                  </a:cubicBezTo>
                  <a:cubicBezTo>
                    <a:pt x="5" y="209"/>
                    <a:pt x="5" y="207"/>
                    <a:pt x="5" y="204"/>
                  </a:cubicBezTo>
                  <a:moveTo>
                    <a:pt x="8" y="202"/>
                  </a:moveTo>
                  <a:cubicBezTo>
                    <a:pt x="7" y="203"/>
                    <a:pt x="7" y="203"/>
                    <a:pt x="6" y="204"/>
                  </a:cubicBezTo>
                  <a:cubicBezTo>
                    <a:pt x="6" y="208"/>
                    <a:pt x="6" y="211"/>
                    <a:pt x="7" y="215"/>
                  </a:cubicBezTo>
                  <a:cubicBezTo>
                    <a:pt x="7" y="215"/>
                    <a:pt x="8" y="214"/>
                    <a:pt x="9" y="214"/>
                  </a:cubicBezTo>
                  <a:cubicBezTo>
                    <a:pt x="9" y="212"/>
                    <a:pt x="8" y="211"/>
                    <a:pt x="8" y="209"/>
                  </a:cubicBezTo>
                  <a:cubicBezTo>
                    <a:pt x="8" y="207"/>
                    <a:pt x="8" y="205"/>
                    <a:pt x="8" y="202"/>
                  </a:cubicBezTo>
                  <a:moveTo>
                    <a:pt x="3" y="182"/>
                  </a:moveTo>
                  <a:cubicBezTo>
                    <a:pt x="3" y="183"/>
                    <a:pt x="2" y="183"/>
                    <a:pt x="1" y="183"/>
                  </a:cubicBezTo>
                  <a:cubicBezTo>
                    <a:pt x="1" y="191"/>
                    <a:pt x="1" y="198"/>
                    <a:pt x="1" y="205"/>
                  </a:cubicBezTo>
                  <a:cubicBezTo>
                    <a:pt x="3" y="204"/>
                    <a:pt x="4" y="203"/>
                    <a:pt x="5" y="202"/>
                  </a:cubicBezTo>
                  <a:cubicBezTo>
                    <a:pt x="5" y="198"/>
                    <a:pt x="5" y="195"/>
                    <a:pt x="6" y="191"/>
                  </a:cubicBezTo>
                  <a:cubicBezTo>
                    <a:pt x="6" y="195"/>
                    <a:pt x="6" y="198"/>
                    <a:pt x="6" y="201"/>
                  </a:cubicBezTo>
                  <a:cubicBezTo>
                    <a:pt x="7" y="201"/>
                    <a:pt x="7" y="200"/>
                    <a:pt x="8" y="200"/>
                  </a:cubicBezTo>
                  <a:cubicBezTo>
                    <a:pt x="8" y="197"/>
                    <a:pt x="8" y="193"/>
                    <a:pt x="8" y="190"/>
                  </a:cubicBezTo>
                  <a:cubicBezTo>
                    <a:pt x="7" y="190"/>
                    <a:pt x="6" y="191"/>
                    <a:pt x="5" y="192"/>
                  </a:cubicBezTo>
                  <a:cubicBezTo>
                    <a:pt x="5" y="192"/>
                    <a:pt x="4" y="192"/>
                    <a:pt x="4" y="192"/>
                  </a:cubicBezTo>
                  <a:cubicBezTo>
                    <a:pt x="4" y="192"/>
                    <a:pt x="4" y="192"/>
                    <a:pt x="4" y="191"/>
                  </a:cubicBezTo>
                  <a:cubicBezTo>
                    <a:pt x="3" y="195"/>
                    <a:pt x="3" y="198"/>
                    <a:pt x="3" y="201"/>
                  </a:cubicBezTo>
                  <a:cubicBezTo>
                    <a:pt x="3" y="198"/>
                    <a:pt x="3" y="194"/>
                    <a:pt x="3" y="191"/>
                  </a:cubicBezTo>
                  <a:cubicBezTo>
                    <a:pt x="3" y="191"/>
                    <a:pt x="3" y="191"/>
                    <a:pt x="3" y="190"/>
                  </a:cubicBezTo>
                  <a:cubicBezTo>
                    <a:pt x="3" y="188"/>
                    <a:pt x="3" y="185"/>
                    <a:pt x="3" y="182"/>
                  </a:cubicBezTo>
                  <a:moveTo>
                    <a:pt x="8" y="179"/>
                  </a:moveTo>
                  <a:cubicBezTo>
                    <a:pt x="6" y="180"/>
                    <a:pt x="5" y="181"/>
                    <a:pt x="4" y="182"/>
                  </a:cubicBezTo>
                  <a:cubicBezTo>
                    <a:pt x="4" y="184"/>
                    <a:pt x="4" y="187"/>
                    <a:pt x="4" y="189"/>
                  </a:cubicBezTo>
                  <a:cubicBezTo>
                    <a:pt x="4" y="189"/>
                    <a:pt x="4" y="190"/>
                    <a:pt x="4" y="190"/>
                  </a:cubicBezTo>
                  <a:cubicBezTo>
                    <a:pt x="4" y="190"/>
                    <a:pt x="4" y="190"/>
                    <a:pt x="4" y="190"/>
                  </a:cubicBezTo>
                  <a:cubicBezTo>
                    <a:pt x="5" y="189"/>
                    <a:pt x="6" y="188"/>
                    <a:pt x="8" y="188"/>
                  </a:cubicBezTo>
                  <a:cubicBezTo>
                    <a:pt x="8" y="185"/>
                    <a:pt x="8" y="182"/>
                    <a:pt x="8" y="179"/>
                  </a:cubicBezTo>
                  <a:moveTo>
                    <a:pt x="4" y="172"/>
                  </a:moveTo>
                  <a:cubicBezTo>
                    <a:pt x="3" y="173"/>
                    <a:pt x="2" y="173"/>
                    <a:pt x="2" y="173"/>
                  </a:cubicBezTo>
                  <a:cubicBezTo>
                    <a:pt x="2" y="176"/>
                    <a:pt x="2" y="179"/>
                    <a:pt x="1" y="181"/>
                  </a:cubicBezTo>
                  <a:cubicBezTo>
                    <a:pt x="2" y="181"/>
                    <a:pt x="3" y="180"/>
                    <a:pt x="3" y="180"/>
                  </a:cubicBezTo>
                  <a:cubicBezTo>
                    <a:pt x="3" y="177"/>
                    <a:pt x="4" y="175"/>
                    <a:pt x="4" y="172"/>
                  </a:cubicBezTo>
                  <a:moveTo>
                    <a:pt x="8" y="170"/>
                  </a:moveTo>
                  <a:cubicBezTo>
                    <a:pt x="7" y="171"/>
                    <a:pt x="6" y="171"/>
                    <a:pt x="4" y="172"/>
                  </a:cubicBezTo>
                  <a:cubicBezTo>
                    <a:pt x="4" y="174"/>
                    <a:pt x="4" y="177"/>
                    <a:pt x="4" y="179"/>
                  </a:cubicBezTo>
                  <a:cubicBezTo>
                    <a:pt x="5" y="179"/>
                    <a:pt x="6" y="178"/>
                    <a:pt x="8" y="177"/>
                  </a:cubicBezTo>
                  <a:cubicBezTo>
                    <a:pt x="8" y="175"/>
                    <a:pt x="8" y="173"/>
                    <a:pt x="8" y="171"/>
                  </a:cubicBezTo>
                  <a:cubicBezTo>
                    <a:pt x="8" y="170"/>
                    <a:pt x="8" y="170"/>
                    <a:pt x="8" y="170"/>
                  </a:cubicBezTo>
                  <a:moveTo>
                    <a:pt x="9" y="151"/>
                  </a:moveTo>
                  <a:cubicBezTo>
                    <a:pt x="8" y="151"/>
                    <a:pt x="8" y="152"/>
                    <a:pt x="7" y="152"/>
                  </a:cubicBezTo>
                  <a:cubicBezTo>
                    <a:pt x="7" y="152"/>
                    <a:pt x="7" y="152"/>
                    <a:pt x="7" y="152"/>
                  </a:cubicBezTo>
                  <a:cubicBezTo>
                    <a:pt x="6" y="152"/>
                    <a:pt x="6" y="152"/>
                    <a:pt x="6" y="151"/>
                  </a:cubicBezTo>
                  <a:cubicBezTo>
                    <a:pt x="5" y="157"/>
                    <a:pt x="5" y="164"/>
                    <a:pt x="5" y="170"/>
                  </a:cubicBezTo>
                  <a:cubicBezTo>
                    <a:pt x="6" y="169"/>
                    <a:pt x="7" y="168"/>
                    <a:pt x="8" y="168"/>
                  </a:cubicBezTo>
                  <a:cubicBezTo>
                    <a:pt x="8" y="166"/>
                    <a:pt x="8" y="163"/>
                    <a:pt x="8" y="161"/>
                  </a:cubicBezTo>
                  <a:cubicBezTo>
                    <a:pt x="8" y="161"/>
                    <a:pt x="8" y="161"/>
                    <a:pt x="8" y="161"/>
                  </a:cubicBezTo>
                  <a:cubicBezTo>
                    <a:pt x="7" y="161"/>
                    <a:pt x="7" y="161"/>
                    <a:pt x="7" y="161"/>
                  </a:cubicBezTo>
                  <a:cubicBezTo>
                    <a:pt x="6" y="161"/>
                    <a:pt x="6" y="160"/>
                    <a:pt x="7" y="159"/>
                  </a:cubicBezTo>
                  <a:cubicBezTo>
                    <a:pt x="7" y="159"/>
                    <a:pt x="8" y="159"/>
                    <a:pt x="8" y="158"/>
                  </a:cubicBezTo>
                  <a:cubicBezTo>
                    <a:pt x="8" y="156"/>
                    <a:pt x="8" y="154"/>
                    <a:pt x="9" y="151"/>
                  </a:cubicBezTo>
                  <a:moveTo>
                    <a:pt x="9" y="126"/>
                  </a:moveTo>
                  <a:cubicBezTo>
                    <a:pt x="8" y="126"/>
                    <a:pt x="8" y="127"/>
                    <a:pt x="7" y="127"/>
                  </a:cubicBezTo>
                  <a:cubicBezTo>
                    <a:pt x="7" y="127"/>
                    <a:pt x="7" y="127"/>
                    <a:pt x="7" y="127"/>
                  </a:cubicBezTo>
                  <a:cubicBezTo>
                    <a:pt x="7" y="128"/>
                    <a:pt x="7" y="128"/>
                    <a:pt x="7" y="129"/>
                  </a:cubicBezTo>
                  <a:cubicBezTo>
                    <a:pt x="6" y="136"/>
                    <a:pt x="6" y="143"/>
                    <a:pt x="6" y="150"/>
                  </a:cubicBezTo>
                  <a:cubicBezTo>
                    <a:pt x="6" y="150"/>
                    <a:pt x="6" y="150"/>
                    <a:pt x="6" y="151"/>
                  </a:cubicBezTo>
                  <a:cubicBezTo>
                    <a:pt x="6" y="150"/>
                    <a:pt x="6" y="150"/>
                    <a:pt x="6" y="150"/>
                  </a:cubicBezTo>
                  <a:cubicBezTo>
                    <a:pt x="7" y="150"/>
                    <a:pt x="8" y="149"/>
                    <a:pt x="9" y="149"/>
                  </a:cubicBezTo>
                  <a:cubicBezTo>
                    <a:pt x="9" y="147"/>
                    <a:pt x="9" y="145"/>
                    <a:pt x="9" y="143"/>
                  </a:cubicBezTo>
                  <a:cubicBezTo>
                    <a:pt x="8" y="143"/>
                    <a:pt x="7" y="142"/>
                    <a:pt x="8" y="142"/>
                  </a:cubicBezTo>
                  <a:cubicBezTo>
                    <a:pt x="8" y="142"/>
                    <a:pt x="9" y="141"/>
                    <a:pt x="9" y="141"/>
                  </a:cubicBezTo>
                  <a:cubicBezTo>
                    <a:pt x="9" y="137"/>
                    <a:pt x="9" y="132"/>
                    <a:pt x="9" y="127"/>
                  </a:cubicBezTo>
                  <a:cubicBezTo>
                    <a:pt x="9" y="127"/>
                    <a:pt x="9" y="126"/>
                    <a:pt x="9" y="126"/>
                  </a:cubicBezTo>
                  <a:moveTo>
                    <a:pt x="11" y="97"/>
                  </a:moveTo>
                  <a:cubicBezTo>
                    <a:pt x="9" y="98"/>
                    <a:pt x="8" y="98"/>
                    <a:pt x="7" y="99"/>
                  </a:cubicBezTo>
                  <a:cubicBezTo>
                    <a:pt x="7" y="108"/>
                    <a:pt x="7" y="116"/>
                    <a:pt x="7" y="125"/>
                  </a:cubicBezTo>
                  <a:cubicBezTo>
                    <a:pt x="8" y="125"/>
                    <a:pt x="8" y="124"/>
                    <a:pt x="9" y="124"/>
                  </a:cubicBezTo>
                  <a:cubicBezTo>
                    <a:pt x="9" y="121"/>
                    <a:pt x="9" y="118"/>
                    <a:pt x="10" y="115"/>
                  </a:cubicBezTo>
                  <a:cubicBezTo>
                    <a:pt x="9" y="116"/>
                    <a:pt x="9" y="116"/>
                    <a:pt x="9" y="116"/>
                  </a:cubicBezTo>
                  <a:cubicBezTo>
                    <a:pt x="9" y="116"/>
                    <a:pt x="9" y="116"/>
                    <a:pt x="9" y="116"/>
                  </a:cubicBezTo>
                  <a:cubicBezTo>
                    <a:pt x="8" y="116"/>
                    <a:pt x="7" y="115"/>
                    <a:pt x="8" y="114"/>
                  </a:cubicBezTo>
                  <a:cubicBezTo>
                    <a:pt x="9" y="114"/>
                    <a:pt x="9" y="113"/>
                    <a:pt x="10" y="113"/>
                  </a:cubicBezTo>
                  <a:cubicBezTo>
                    <a:pt x="10" y="111"/>
                    <a:pt x="10" y="109"/>
                    <a:pt x="10" y="107"/>
                  </a:cubicBezTo>
                  <a:cubicBezTo>
                    <a:pt x="10" y="107"/>
                    <a:pt x="10" y="107"/>
                    <a:pt x="9" y="107"/>
                  </a:cubicBezTo>
                  <a:cubicBezTo>
                    <a:pt x="9" y="107"/>
                    <a:pt x="9" y="107"/>
                    <a:pt x="9" y="107"/>
                  </a:cubicBezTo>
                  <a:cubicBezTo>
                    <a:pt x="8" y="107"/>
                    <a:pt x="7" y="106"/>
                    <a:pt x="8" y="105"/>
                  </a:cubicBezTo>
                  <a:cubicBezTo>
                    <a:pt x="9" y="105"/>
                    <a:pt x="10" y="105"/>
                    <a:pt x="10" y="104"/>
                  </a:cubicBezTo>
                  <a:cubicBezTo>
                    <a:pt x="10" y="102"/>
                    <a:pt x="10" y="100"/>
                    <a:pt x="11" y="97"/>
                  </a:cubicBezTo>
                  <a:moveTo>
                    <a:pt x="11" y="86"/>
                  </a:moveTo>
                  <a:cubicBezTo>
                    <a:pt x="10" y="87"/>
                    <a:pt x="10" y="87"/>
                    <a:pt x="9" y="87"/>
                  </a:cubicBezTo>
                  <a:cubicBezTo>
                    <a:pt x="9" y="89"/>
                    <a:pt x="9" y="91"/>
                    <a:pt x="9" y="93"/>
                  </a:cubicBezTo>
                  <a:cubicBezTo>
                    <a:pt x="9" y="93"/>
                    <a:pt x="9" y="93"/>
                    <a:pt x="9" y="93"/>
                  </a:cubicBezTo>
                  <a:cubicBezTo>
                    <a:pt x="9" y="91"/>
                    <a:pt x="9" y="89"/>
                    <a:pt x="9" y="87"/>
                  </a:cubicBezTo>
                  <a:cubicBezTo>
                    <a:pt x="8" y="88"/>
                    <a:pt x="8" y="88"/>
                    <a:pt x="8" y="88"/>
                  </a:cubicBezTo>
                  <a:cubicBezTo>
                    <a:pt x="7" y="88"/>
                    <a:pt x="7" y="88"/>
                    <a:pt x="7" y="88"/>
                  </a:cubicBezTo>
                  <a:cubicBezTo>
                    <a:pt x="7" y="88"/>
                    <a:pt x="7" y="88"/>
                    <a:pt x="7" y="88"/>
                  </a:cubicBezTo>
                  <a:cubicBezTo>
                    <a:pt x="7" y="91"/>
                    <a:pt x="7" y="94"/>
                    <a:pt x="7" y="97"/>
                  </a:cubicBezTo>
                  <a:cubicBezTo>
                    <a:pt x="8" y="96"/>
                    <a:pt x="9" y="95"/>
                    <a:pt x="11" y="95"/>
                  </a:cubicBezTo>
                  <a:cubicBezTo>
                    <a:pt x="11" y="94"/>
                    <a:pt x="11" y="93"/>
                    <a:pt x="11" y="93"/>
                  </a:cubicBezTo>
                  <a:cubicBezTo>
                    <a:pt x="11" y="91"/>
                    <a:pt x="11" y="88"/>
                    <a:pt x="11" y="86"/>
                  </a:cubicBezTo>
                  <a:moveTo>
                    <a:pt x="11" y="70"/>
                  </a:moveTo>
                  <a:cubicBezTo>
                    <a:pt x="10" y="71"/>
                    <a:pt x="10" y="71"/>
                    <a:pt x="9" y="71"/>
                  </a:cubicBezTo>
                  <a:cubicBezTo>
                    <a:pt x="9" y="76"/>
                    <a:pt x="9" y="81"/>
                    <a:pt x="9" y="85"/>
                  </a:cubicBezTo>
                  <a:cubicBezTo>
                    <a:pt x="10" y="85"/>
                    <a:pt x="10" y="85"/>
                    <a:pt x="11" y="84"/>
                  </a:cubicBezTo>
                  <a:cubicBezTo>
                    <a:pt x="11" y="82"/>
                    <a:pt x="11" y="80"/>
                    <a:pt x="11" y="78"/>
                  </a:cubicBezTo>
                  <a:cubicBezTo>
                    <a:pt x="11" y="78"/>
                    <a:pt x="11" y="78"/>
                    <a:pt x="11" y="78"/>
                  </a:cubicBezTo>
                  <a:cubicBezTo>
                    <a:pt x="10" y="78"/>
                    <a:pt x="9" y="76"/>
                    <a:pt x="10" y="76"/>
                  </a:cubicBezTo>
                  <a:cubicBezTo>
                    <a:pt x="10" y="76"/>
                    <a:pt x="11" y="76"/>
                    <a:pt x="11" y="76"/>
                  </a:cubicBezTo>
                  <a:cubicBezTo>
                    <a:pt x="11" y="74"/>
                    <a:pt x="11" y="72"/>
                    <a:pt x="11" y="70"/>
                  </a:cubicBezTo>
                  <a:moveTo>
                    <a:pt x="10" y="61"/>
                  </a:moveTo>
                  <a:cubicBezTo>
                    <a:pt x="9" y="62"/>
                    <a:pt x="8" y="62"/>
                    <a:pt x="6" y="63"/>
                  </a:cubicBezTo>
                  <a:cubicBezTo>
                    <a:pt x="6" y="63"/>
                    <a:pt x="6" y="63"/>
                    <a:pt x="6" y="63"/>
                  </a:cubicBezTo>
                  <a:cubicBezTo>
                    <a:pt x="6" y="63"/>
                    <a:pt x="6" y="63"/>
                    <a:pt x="5" y="63"/>
                  </a:cubicBezTo>
                  <a:cubicBezTo>
                    <a:pt x="6" y="66"/>
                    <a:pt x="6" y="68"/>
                    <a:pt x="6" y="70"/>
                  </a:cubicBezTo>
                  <a:cubicBezTo>
                    <a:pt x="6" y="70"/>
                    <a:pt x="6" y="71"/>
                    <a:pt x="6" y="71"/>
                  </a:cubicBezTo>
                  <a:cubicBezTo>
                    <a:pt x="6" y="72"/>
                    <a:pt x="6" y="73"/>
                    <a:pt x="6" y="74"/>
                  </a:cubicBezTo>
                  <a:cubicBezTo>
                    <a:pt x="3" y="99"/>
                    <a:pt x="3" y="125"/>
                    <a:pt x="2" y="150"/>
                  </a:cubicBezTo>
                  <a:cubicBezTo>
                    <a:pt x="2" y="157"/>
                    <a:pt x="2" y="164"/>
                    <a:pt x="2" y="171"/>
                  </a:cubicBezTo>
                  <a:cubicBezTo>
                    <a:pt x="2" y="171"/>
                    <a:pt x="3" y="170"/>
                    <a:pt x="4" y="170"/>
                  </a:cubicBezTo>
                  <a:cubicBezTo>
                    <a:pt x="4" y="169"/>
                    <a:pt x="4" y="169"/>
                    <a:pt x="4" y="168"/>
                  </a:cubicBezTo>
                  <a:cubicBezTo>
                    <a:pt x="4" y="145"/>
                    <a:pt x="5" y="122"/>
                    <a:pt x="6" y="100"/>
                  </a:cubicBezTo>
                  <a:cubicBezTo>
                    <a:pt x="6" y="100"/>
                    <a:pt x="6" y="100"/>
                    <a:pt x="5" y="100"/>
                  </a:cubicBezTo>
                  <a:cubicBezTo>
                    <a:pt x="4" y="100"/>
                    <a:pt x="4" y="98"/>
                    <a:pt x="5" y="98"/>
                  </a:cubicBezTo>
                  <a:cubicBezTo>
                    <a:pt x="5" y="98"/>
                    <a:pt x="6" y="97"/>
                    <a:pt x="6" y="97"/>
                  </a:cubicBezTo>
                  <a:cubicBezTo>
                    <a:pt x="6" y="95"/>
                    <a:pt x="6" y="92"/>
                    <a:pt x="6" y="90"/>
                  </a:cubicBezTo>
                  <a:cubicBezTo>
                    <a:pt x="7" y="89"/>
                    <a:pt x="7" y="89"/>
                    <a:pt x="7" y="88"/>
                  </a:cubicBezTo>
                  <a:cubicBezTo>
                    <a:pt x="6" y="88"/>
                    <a:pt x="6" y="87"/>
                    <a:pt x="7" y="86"/>
                  </a:cubicBezTo>
                  <a:cubicBezTo>
                    <a:pt x="7" y="86"/>
                    <a:pt x="8" y="86"/>
                    <a:pt x="9" y="85"/>
                  </a:cubicBezTo>
                  <a:cubicBezTo>
                    <a:pt x="8" y="81"/>
                    <a:pt x="8" y="76"/>
                    <a:pt x="8" y="72"/>
                  </a:cubicBezTo>
                  <a:cubicBezTo>
                    <a:pt x="8" y="72"/>
                    <a:pt x="8" y="72"/>
                    <a:pt x="8" y="72"/>
                  </a:cubicBezTo>
                  <a:cubicBezTo>
                    <a:pt x="7" y="72"/>
                    <a:pt x="7" y="72"/>
                    <a:pt x="7" y="72"/>
                  </a:cubicBezTo>
                  <a:cubicBezTo>
                    <a:pt x="6" y="72"/>
                    <a:pt x="6" y="71"/>
                    <a:pt x="7" y="70"/>
                  </a:cubicBezTo>
                  <a:cubicBezTo>
                    <a:pt x="7" y="70"/>
                    <a:pt x="8" y="70"/>
                    <a:pt x="8" y="69"/>
                  </a:cubicBezTo>
                  <a:cubicBezTo>
                    <a:pt x="8" y="68"/>
                    <a:pt x="8" y="66"/>
                    <a:pt x="9" y="64"/>
                  </a:cubicBezTo>
                  <a:cubicBezTo>
                    <a:pt x="9" y="66"/>
                    <a:pt x="9" y="67"/>
                    <a:pt x="9" y="69"/>
                  </a:cubicBezTo>
                  <a:cubicBezTo>
                    <a:pt x="10" y="69"/>
                    <a:pt x="10" y="68"/>
                    <a:pt x="11" y="68"/>
                  </a:cubicBezTo>
                  <a:cubicBezTo>
                    <a:pt x="11" y="66"/>
                    <a:pt x="11" y="63"/>
                    <a:pt x="10" y="61"/>
                  </a:cubicBezTo>
                  <a:moveTo>
                    <a:pt x="9" y="24"/>
                  </a:moveTo>
                  <a:cubicBezTo>
                    <a:pt x="8" y="24"/>
                    <a:pt x="8" y="25"/>
                    <a:pt x="7" y="25"/>
                  </a:cubicBezTo>
                  <a:cubicBezTo>
                    <a:pt x="7" y="25"/>
                    <a:pt x="7" y="25"/>
                    <a:pt x="7" y="25"/>
                  </a:cubicBezTo>
                  <a:cubicBezTo>
                    <a:pt x="6" y="25"/>
                    <a:pt x="6" y="25"/>
                    <a:pt x="6" y="25"/>
                  </a:cubicBezTo>
                  <a:cubicBezTo>
                    <a:pt x="6" y="27"/>
                    <a:pt x="6" y="30"/>
                    <a:pt x="6" y="32"/>
                  </a:cubicBezTo>
                  <a:cubicBezTo>
                    <a:pt x="7" y="38"/>
                    <a:pt x="7" y="44"/>
                    <a:pt x="8" y="50"/>
                  </a:cubicBezTo>
                  <a:cubicBezTo>
                    <a:pt x="8" y="51"/>
                    <a:pt x="7" y="52"/>
                    <a:pt x="7" y="53"/>
                  </a:cubicBezTo>
                  <a:cubicBezTo>
                    <a:pt x="8" y="53"/>
                    <a:pt x="9" y="52"/>
                    <a:pt x="10" y="52"/>
                  </a:cubicBezTo>
                  <a:cubicBezTo>
                    <a:pt x="10" y="51"/>
                    <a:pt x="10" y="50"/>
                    <a:pt x="10" y="49"/>
                  </a:cubicBezTo>
                  <a:cubicBezTo>
                    <a:pt x="10" y="48"/>
                    <a:pt x="10" y="47"/>
                    <a:pt x="10" y="46"/>
                  </a:cubicBezTo>
                  <a:cubicBezTo>
                    <a:pt x="10" y="45"/>
                    <a:pt x="10" y="45"/>
                    <a:pt x="10" y="45"/>
                  </a:cubicBezTo>
                  <a:cubicBezTo>
                    <a:pt x="10" y="43"/>
                    <a:pt x="10" y="42"/>
                    <a:pt x="10" y="40"/>
                  </a:cubicBezTo>
                  <a:cubicBezTo>
                    <a:pt x="10" y="40"/>
                    <a:pt x="9" y="40"/>
                    <a:pt x="9" y="40"/>
                  </a:cubicBezTo>
                  <a:cubicBezTo>
                    <a:pt x="9" y="40"/>
                    <a:pt x="8" y="39"/>
                    <a:pt x="9" y="39"/>
                  </a:cubicBezTo>
                  <a:cubicBezTo>
                    <a:pt x="9" y="38"/>
                    <a:pt x="9" y="38"/>
                    <a:pt x="10" y="38"/>
                  </a:cubicBezTo>
                  <a:cubicBezTo>
                    <a:pt x="10" y="36"/>
                    <a:pt x="10" y="34"/>
                    <a:pt x="9" y="32"/>
                  </a:cubicBezTo>
                  <a:cubicBezTo>
                    <a:pt x="9" y="32"/>
                    <a:pt x="9" y="32"/>
                    <a:pt x="9" y="32"/>
                  </a:cubicBezTo>
                  <a:cubicBezTo>
                    <a:pt x="9" y="32"/>
                    <a:pt x="9" y="32"/>
                    <a:pt x="9" y="32"/>
                  </a:cubicBezTo>
                  <a:cubicBezTo>
                    <a:pt x="8" y="32"/>
                    <a:pt x="7" y="30"/>
                    <a:pt x="8" y="30"/>
                  </a:cubicBezTo>
                  <a:cubicBezTo>
                    <a:pt x="9" y="30"/>
                    <a:pt x="9" y="30"/>
                    <a:pt x="9" y="29"/>
                  </a:cubicBezTo>
                  <a:cubicBezTo>
                    <a:pt x="9" y="28"/>
                    <a:pt x="9" y="26"/>
                    <a:pt x="9" y="24"/>
                  </a:cubicBezTo>
                  <a:moveTo>
                    <a:pt x="6" y="8"/>
                  </a:moveTo>
                  <a:cubicBezTo>
                    <a:pt x="5" y="9"/>
                    <a:pt x="5" y="9"/>
                    <a:pt x="4" y="9"/>
                  </a:cubicBezTo>
                  <a:cubicBezTo>
                    <a:pt x="4" y="9"/>
                    <a:pt x="4" y="9"/>
                    <a:pt x="4" y="9"/>
                  </a:cubicBezTo>
                  <a:cubicBezTo>
                    <a:pt x="4" y="11"/>
                    <a:pt x="5" y="12"/>
                    <a:pt x="5" y="14"/>
                  </a:cubicBezTo>
                  <a:cubicBezTo>
                    <a:pt x="6" y="17"/>
                    <a:pt x="6" y="20"/>
                    <a:pt x="6" y="23"/>
                  </a:cubicBezTo>
                  <a:cubicBezTo>
                    <a:pt x="6" y="23"/>
                    <a:pt x="6" y="23"/>
                    <a:pt x="6" y="23"/>
                  </a:cubicBezTo>
                  <a:cubicBezTo>
                    <a:pt x="7" y="23"/>
                    <a:pt x="8" y="22"/>
                    <a:pt x="9" y="22"/>
                  </a:cubicBezTo>
                  <a:cubicBezTo>
                    <a:pt x="8" y="21"/>
                    <a:pt x="8" y="20"/>
                    <a:pt x="8" y="20"/>
                  </a:cubicBezTo>
                  <a:cubicBezTo>
                    <a:pt x="8" y="19"/>
                    <a:pt x="8" y="17"/>
                    <a:pt x="8" y="16"/>
                  </a:cubicBezTo>
                  <a:cubicBezTo>
                    <a:pt x="7" y="16"/>
                    <a:pt x="7" y="16"/>
                    <a:pt x="7" y="16"/>
                  </a:cubicBezTo>
                  <a:cubicBezTo>
                    <a:pt x="7" y="16"/>
                    <a:pt x="7" y="16"/>
                    <a:pt x="7" y="16"/>
                  </a:cubicBezTo>
                  <a:cubicBezTo>
                    <a:pt x="6" y="16"/>
                    <a:pt x="5" y="15"/>
                    <a:pt x="6" y="14"/>
                  </a:cubicBezTo>
                  <a:cubicBezTo>
                    <a:pt x="6" y="14"/>
                    <a:pt x="7" y="14"/>
                    <a:pt x="7" y="14"/>
                  </a:cubicBezTo>
                  <a:cubicBezTo>
                    <a:pt x="7" y="13"/>
                    <a:pt x="7" y="13"/>
                    <a:pt x="7" y="12"/>
                  </a:cubicBezTo>
                  <a:cubicBezTo>
                    <a:pt x="7" y="11"/>
                    <a:pt x="6" y="10"/>
                    <a:pt x="6" y="8"/>
                  </a:cubicBezTo>
                  <a:moveTo>
                    <a:pt x="4" y="2"/>
                  </a:moveTo>
                  <a:cubicBezTo>
                    <a:pt x="3" y="2"/>
                    <a:pt x="2" y="3"/>
                    <a:pt x="1" y="3"/>
                  </a:cubicBezTo>
                  <a:cubicBezTo>
                    <a:pt x="0" y="7"/>
                    <a:pt x="0" y="11"/>
                    <a:pt x="1" y="15"/>
                  </a:cubicBezTo>
                  <a:cubicBezTo>
                    <a:pt x="1" y="20"/>
                    <a:pt x="1" y="26"/>
                    <a:pt x="2" y="31"/>
                  </a:cubicBezTo>
                  <a:cubicBezTo>
                    <a:pt x="3" y="41"/>
                    <a:pt x="4" y="52"/>
                    <a:pt x="5" y="62"/>
                  </a:cubicBezTo>
                  <a:cubicBezTo>
                    <a:pt x="5" y="62"/>
                    <a:pt x="5" y="62"/>
                    <a:pt x="5" y="62"/>
                  </a:cubicBezTo>
                  <a:cubicBezTo>
                    <a:pt x="7" y="61"/>
                    <a:pt x="9" y="60"/>
                    <a:pt x="10" y="59"/>
                  </a:cubicBezTo>
                  <a:cubicBezTo>
                    <a:pt x="10" y="57"/>
                    <a:pt x="10" y="56"/>
                    <a:pt x="10" y="54"/>
                  </a:cubicBezTo>
                  <a:cubicBezTo>
                    <a:pt x="9" y="55"/>
                    <a:pt x="9" y="55"/>
                    <a:pt x="8" y="55"/>
                  </a:cubicBezTo>
                  <a:cubicBezTo>
                    <a:pt x="8" y="55"/>
                    <a:pt x="8" y="55"/>
                    <a:pt x="8" y="55"/>
                  </a:cubicBezTo>
                  <a:cubicBezTo>
                    <a:pt x="8" y="55"/>
                    <a:pt x="7" y="55"/>
                    <a:pt x="7" y="55"/>
                  </a:cubicBezTo>
                  <a:cubicBezTo>
                    <a:pt x="7" y="57"/>
                    <a:pt x="7" y="58"/>
                    <a:pt x="7" y="60"/>
                  </a:cubicBezTo>
                  <a:cubicBezTo>
                    <a:pt x="7" y="58"/>
                    <a:pt x="7" y="56"/>
                    <a:pt x="6" y="54"/>
                  </a:cubicBezTo>
                  <a:cubicBezTo>
                    <a:pt x="5" y="42"/>
                    <a:pt x="4" y="29"/>
                    <a:pt x="3" y="17"/>
                  </a:cubicBezTo>
                  <a:cubicBezTo>
                    <a:pt x="2" y="13"/>
                    <a:pt x="2" y="9"/>
                    <a:pt x="3" y="5"/>
                  </a:cubicBezTo>
                  <a:cubicBezTo>
                    <a:pt x="3" y="6"/>
                    <a:pt x="3" y="6"/>
                    <a:pt x="3" y="7"/>
                  </a:cubicBezTo>
                  <a:cubicBezTo>
                    <a:pt x="4" y="7"/>
                    <a:pt x="5" y="7"/>
                    <a:pt x="6" y="6"/>
                  </a:cubicBezTo>
                  <a:cubicBezTo>
                    <a:pt x="5" y="5"/>
                    <a:pt x="5" y="3"/>
                    <a:pt x="4" y="2"/>
                  </a:cubicBezTo>
                  <a:moveTo>
                    <a:pt x="3" y="0"/>
                  </a:moveTo>
                  <a:cubicBezTo>
                    <a:pt x="2" y="0"/>
                    <a:pt x="2" y="0"/>
                    <a:pt x="2" y="0"/>
                  </a:cubicBezTo>
                  <a:cubicBezTo>
                    <a:pt x="2" y="0"/>
                    <a:pt x="2" y="1"/>
                    <a:pt x="2" y="1"/>
                  </a:cubicBezTo>
                  <a:cubicBezTo>
                    <a:pt x="2" y="0"/>
                    <a:pt x="3" y="0"/>
                    <a:pt x="3" y="0"/>
                  </a:cubicBezTo>
                  <a:cubicBezTo>
                    <a:pt x="3" y="0"/>
                    <a:pt x="3" y="0"/>
                    <a:pt x="3"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56" name="Freeform 13"/>
            <p:cNvSpPr>
              <a:spLocks noEditPoints="1"/>
            </p:cNvSpPr>
            <p:nvPr/>
          </p:nvSpPr>
          <p:spPr bwMode="auto">
            <a:xfrm>
              <a:off x="3237548" y="3656012"/>
              <a:ext cx="730250" cy="244475"/>
            </a:xfrm>
            <a:custGeom>
              <a:avLst/>
              <a:gdLst>
                <a:gd name="T0" fmla="*/ 335 w 339"/>
                <a:gd name="T1" fmla="*/ 81 h 114"/>
                <a:gd name="T2" fmla="*/ 337 w 339"/>
                <a:gd name="T3" fmla="*/ 80 h 114"/>
                <a:gd name="T4" fmla="*/ 337 w 339"/>
                <a:gd name="T5" fmla="*/ 77 h 114"/>
                <a:gd name="T6" fmla="*/ 330 w 339"/>
                <a:gd name="T7" fmla="*/ 9 h 114"/>
                <a:gd name="T8" fmla="*/ 331 w 339"/>
                <a:gd name="T9" fmla="*/ 4 h 114"/>
                <a:gd name="T10" fmla="*/ 329 w 339"/>
                <a:gd name="T11" fmla="*/ 7 h 114"/>
                <a:gd name="T12" fmla="*/ 94 w 339"/>
                <a:gd name="T13" fmla="*/ 111 h 114"/>
                <a:gd name="T14" fmla="*/ 274 w 339"/>
                <a:gd name="T15" fmla="*/ 109 h 114"/>
                <a:gd name="T16" fmla="*/ 213 w 339"/>
                <a:gd name="T17" fmla="*/ 110 h 114"/>
                <a:gd name="T18" fmla="*/ 28 w 339"/>
                <a:gd name="T19" fmla="*/ 106 h 114"/>
                <a:gd name="T20" fmla="*/ 62 w 339"/>
                <a:gd name="T21" fmla="*/ 111 h 114"/>
                <a:gd name="T22" fmla="*/ 302 w 339"/>
                <a:gd name="T23" fmla="*/ 105 h 114"/>
                <a:gd name="T24" fmla="*/ 301 w 339"/>
                <a:gd name="T25" fmla="*/ 106 h 114"/>
                <a:gd name="T26" fmla="*/ 269 w 339"/>
                <a:gd name="T27" fmla="*/ 106 h 114"/>
                <a:gd name="T28" fmla="*/ 321 w 339"/>
                <a:gd name="T29" fmla="*/ 105 h 114"/>
                <a:gd name="T30" fmla="*/ 36 w 339"/>
                <a:gd name="T31" fmla="*/ 104 h 114"/>
                <a:gd name="T32" fmla="*/ 105 w 339"/>
                <a:gd name="T33" fmla="*/ 109 h 114"/>
                <a:gd name="T34" fmla="*/ 36 w 339"/>
                <a:gd name="T35" fmla="*/ 104 h 114"/>
                <a:gd name="T36" fmla="*/ 329 w 339"/>
                <a:gd name="T37" fmla="*/ 99 h 114"/>
                <a:gd name="T38" fmla="*/ 9 w 339"/>
                <a:gd name="T39" fmla="*/ 93 h 114"/>
                <a:gd name="T40" fmla="*/ 9 w 339"/>
                <a:gd name="T41" fmla="*/ 94 h 114"/>
                <a:gd name="T42" fmla="*/ 3 w 339"/>
                <a:gd name="T43" fmla="*/ 72 h 114"/>
                <a:gd name="T44" fmla="*/ 330 w 339"/>
                <a:gd name="T45" fmla="*/ 51 h 114"/>
                <a:gd name="T46" fmla="*/ 330 w 339"/>
                <a:gd name="T47" fmla="*/ 42 h 114"/>
                <a:gd name="T48" fmla="*/ 318 w 339"/>
                <a:gd name="T49" fmla="*/ 1 h 114"/>
                <a:gd name="T50" fmla="*/ 329 w 339"/>
                <a:gd name="T51" fmla="*/ 59 h 114"/>
                <a:gd name="T52" fmla="*/ 315 w 339"/>
                <a:gd name="T53" fmla="*/ 104 h 114"/>
                <a:gd name="T54" fmla="*/ 286 w 339"/>
                <a:gd name="T55" fmla="*/ 103 h 114"/>
                <a:gd name="T56" fmla="*/ 170 w 339"/>
                <a:gd name="T57" fmla="*/ 109 h 114"/>
                <a:gd name="T58" fmla="*/ 32 w 339"/>
                <a:gd name="T59" fmla="*/ 102 h 114"/>
                <a:gd name="T60" fmla="*/ 23 w 339"/>
                <a:gd name="T61" fmla="*/ 102 h 114"/>
                <a:gd name="T62" fmla="*/ 14 w 339"/>
                <a:gd name="T63" fmla="*/ 34 h 114"/>
                <a:gd name="T64" fmla="*/ 9 w 339"/>
                <a:gd name="T65" fmla="*/ 39 h 114"/>
                <a:gd name="T66" fmla="*/ 95 w 339"/>
                <a:gd name="T67" fmla="*/ 14 h 114"/>
                <a:gd name="T68" fmla="*/ 95 w 339"/>
                <a:gd name="T69" fmla="*/ 12 h 114"/>
                <a:gd name="T70" fmla="*/ 94 w 339"/>
                <a:gd name="T71" fmla="*/ 12 h 114"/>
                <a:gd name="T72" fmla="*/ 101 w 339"/>
                <a:gd name="T73" fmla="*/ 10 h 114"/>
                <a:gd name="T74" fmla="*/ 84 w 339"/>
                <a:gd name="T75" fmla="*/ 9 h 114"/>
                <a:gd name="T76" fmla="*/ 77 w 339"/>
                <a:gd name="T77" fmla="*/ 9 h 114"/>
                <a:gd name="T78" fmla="*/ 60 w 339"/>
                <a:gd name="T79" fmla="*/ 8 h 114"/>
                <a:gd name="T80" fmla="*/ 47 w 339"/>
                <a:gd name="T81" fmla="*/ 10 h 114"/>
                <a:gd name="T82" fmla="*/ 46 w 339"/>
                <a:gd name="T83" fmla="*/ 7 h 114"/>
                <a:gd name="T84" fmla="*/ 21 w 339"/>
                <a:gd name="T85" fmla="*/ 7 h 114"/>
                <a:gd name="T86" fmla="*/ 17 w 339"/>
                <a:gd name="T87" fmla="*/ 14 h 114"/>
                <a:gd name="T88" fmla="*/ 8 w 339"/>
                <a:gd name="T89" fmla="*/ 78 h 114"/>
                <a:gd name="T90" fmla="*/ 5 w 339"/>
                <a:gd name="T91" fmla="*/ 47 h 114"/>
                <a:gd name="T92" fmla="*/ 3 w 339"/>
                <a:gd name="T93" fmla="*/ 30 h 114"/>
                <a:gd name="T94" fmla="*/ 5 w 339"/>
                <a:gd name="T95" fmla="*/ 98 h 114"/>
                <a:gd name="T96" fmla="*/ 22 w 339"/>
                <a:gd name="T97" fmla="*/ 104 h 114"/>
                <a:gd name="T98" fmla="*/ 72 w 339"/>
                <a:gd name="T99" fmla="*/ 113 h 114"/>
                <a:gd name="T100" fmla="*/ 109 w 339"/>
                <a:gd name="T101" fmla="*/ 114 h 114"/>
                <a:gd name="T102" fmla="*/ 223 w 339"/>
                <a:gd name="T103" fmla="*/ 112 h 114"/>
                <a:gd name="T104" fmla="*/ 329 w 339"/>
                <a:gd name="T105" fmla="*/ 105 h 114"/>
                <a:gd name="T106" fmla="*/ 339 w 339"/>
                <a:gd name="T107" fmla="*/ 93 h 114"/>
                <a:gd name="T108" fmla="*/ 329 w 339"/>
                <a:gd name="T109" fmla="*/ 103 h 114"/>
                <a:gd name="T110" fmla="*/ 332 w 339"/>
                <a:gd name="T111" fmla="*/ 95 h 114"/>
                <a:gd name="T112" fmla="*/ 334 w 339"/>
                <a:gd name="T113" fmla="*/ 82 h 114"/>
                <a:gd name="T114" fmla="*/ 335 w 339"/>
                <a:gd name="T115" fmla="*/ 72 h 114"/>
                <a:gd name="T116" fmla="*/ 333 w 339"/>
                <a:gd name="T117" fmla="*/ 52 h 114"/>
                <a:gd name="T118" fmla="*/ 334 w 339"/>
                <a:gd name="T119" fmla="*/ 25 h 114"/>
                <a:gd name="T120" fmla="*/ 334 w 339"/>
                <a:gd name="T121" fmla="*/ 23 h 114"/>
                <a:gd name="T122" fmla="*/ 331 w 339"/>
                <a:gd name="T123" fmla="*/ 18 h 114"/>
                <a:gd name="T124" fmla="*/ 321 w 339"/>
                <a:gd name="T125" fmla="*/ 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9" h="114">
                  <a:moveTo>
                    <a:pt x="337" y="80"/>
                  </a:moveTo>
                  <a:cubicBezTo>
                    <a:pt x="337" y="80"/>
                    <a:pt x="337" y="80"/>
                    <a:pt x="336" y="81"/>
                  </a:cubicBezTo>
                  <a:cubicBezTo>
                    <a:pt x="336" y="81"/>
                    <a:pt x="336" y="81"/>
                    <a:pt x="335" y="81"/>
                  </a:cubicBezTo>
                  <a:cubicBezTo>
                    <a:pt x="335" y="81"/>
                    <a:pt x="335" y="81"/>
                    <a:pt x="335" y="81"/>
                  </a:cubicBezTo>
                  <a:cubicBezTo>
                    <a:pt x="336" y="83"/>
                    <a:pt x="336" y="84"/>
                    <a:pt x="336" y="86"/>
                  </a:cubicBezTo>
                  <a:cubicBezTo>
                    <a:pt x="337" y="87"/>
                    <a:pt x="337" y="88"/>
                    <a:pt x="337" y="89"/>
                  </a:cubicBezTo>
                  <a:cubicBezTo>
                    <a:pt x="337" y="88"/>
                    <a:pt x="338" y="88"/>
                    <a:pt x="339" y="87"/>
                  </a:cubicBezTo>
                  <a:cubicBezTo>
                    <a:pt x="338" y="85"/>
                    <a:pt x="338" y="82"/>
                    <a:pt x="337" y="80"/>
                  </a:cubicBezTo>
                  <a:moveTo>
                    <a:pt x="336" y="74"/>
                  </a:moveTo>
                  <a:cubicBezTo>
                    <a:pt x="335" y="74"/>
                    <a:pt x="335" y="75"/>
                    <a:pt x="334" y="75"/>
                  </a:cubicBezTo>
                  <a:cubicBezTo>
                    <a:pt x="334" y="77"/>
                    <a:pt x="335" y="78"/>
                    <a:pt x="335" y="79"/>
                  </a:cubicBezTo>
                  <a:cubicBezTo>
                    <a:pt x="336" y="79"/>
                    <a:pt x="336" y="78"/>
                    <a:pt x="337" y="77"/>
                  </a:cubicBezTo>
                  <a:cubicBezTo>
                    <a:pt x="336" y="76"/>
                    <a:pt x="336" y="75"/>
                    <a:pt x="336" y="74"/>
                  </a:cubicBezTo>
                  <a:moveTo>
                    <a:pt x="332" y="8"/>
                  </a:moveTo>
                  <a:cubicBezTo>
                    <a:pt x="331" y="8"/>
                    <a:pt x="330" y="8"/>
                    <a:pt x="330" y="9"/>
                  </a:cubicBezTo>
                  <a:cubicBezTo>
                    <a:pt x="330" y="9"/>
                    <a:pt x="330" y="9"/>
                    <a:pt x="330" y="9"/>
                  </a:cubicBezTo>
                  <a:cubicBezTo>
                    <a:pt x="330" y="11"/>
                    <a:pt x="330" y="13"/>
                    <a:pt x="330" y="16"/>
                  </a:cubicBezTo>
                  <a:cubicBezTo>
                    <a:pt x="331" y="15"/>
                    <a:pt x="332" y="15"/>
                    <a:pt x="333" y="14"/>
                  </a:cubicBezTo>
                  <a:cubicBezTo>
                    <a:pt x="333" y="12"/>
                    <a:pt x="332" y="10"/>
                    <a:pt x="332" y="8"/>
                  </a:cubicBezTo>
                  <a:moveTo>
                    <a:pt x="331" y="4"/>
                  </a:moveTo>
                  <a:cubicBezTo>
                    <a:pt x="331" y="5"/>
                    <a:pt x="330" y="5"/>
                    <a:pt x="330" y="5"/>
                  </a:cubicBezTo>
                  <a:cubicBezTo>
                    <a:pt x="329" y="5"/>
                    <a:pt x="329" y="5"/>
                    <a:pt x="329" y="5"/>
                  </a:cubicBezTo>
                  <a:cubicBezTo>
                    <a:pt x="329" y="5"/>
                    <a:pt x="329" y="5"/>
                    <a:pt x="329" y="5"/>
                  </a:cubicBezTo>
                  <a:cubicBezTo>
                    <a:pt x="329" y="6"/>
                    <a:pt x="329" y="6"/>
                    <a:pt x="329" y="7"/>
                  </a:cubicBezTo>
                  <a:cubicBezTo>
                    <a:pt x="330" y="6"/>
                    <a:pt x="331" y="6"/>
                    <a:pt x="331" y="5"/>
                  </a:cubicBezTo>
                  <a:cubicBezTo>
                    <a:pt x="331" y="5"/>
                    <a:pt x="331" y="5"/>
                    <a:pt x="331" y="4"/>
                  </a:cubicBezTo>
                  <a:moveTo>
                    <a:pt x="109" y="112"/>
                  </a:moveTo>
                  <a:cubicBezTo>
                    <a:pt x="104" y="112"/>
                    <a:pt x="99" y="111"/>
                    <a:pt x="94" y="111"/>
                  </a:cubicBezTo>
                  <a:cubicBezTo>
                    <a:pt x="100" y="111"/>
                    <a:pt x="106" y="111"/>
                    <a:pt x="112" y="112"/>
                  </a:cubicBezTo>
                  <a:cubicBezTo>
                    <a:pt x="111" y="112"/>
                    <a:pt x="110" y="112"/>
                    <a:pt x="109" y="112"/>
                  </a:cubicBezTo>
                  <a:moveTo>
                    <a:pt x="241" y="109"/>
                  </a:moveTo>
                  <a:cubicBezTo>
                    <a:pt x="252" y="109"/>
                    <a:pt x="263" y="109"/>
                    <a:pt x="274" y="109"/>
                  </a:cubicBezTo>
                  <a:cubicBezTo>
                    <a:pt x="276" y="109"/>
                    <a:pt x="277" y="109"/>
                    <a:pt x="279" y="109"/>
                  </a:cubicBezTo>
                  <a:cubicBezTo>
                    <a:pt x="269" y="109"/>
                    <a:pt x="260" y="110"/>
                    <a:pt x="251" y="110"/>
                  </a:cubicBezTo>
                  <a:cubicBezTo>
                    <a:pt x="242" y="110"/>
                    <a:pt x="233" y="110"/>
                    <a:pt x="225" y="110"/>
                  </a:cubicBezTo>
                  <a:cubicBezTo>
                    <a:pt x="221" y="110"/>
                    <a:pt x="217" y="110"/>
                    <a:pt x="213" y="110"/>
                  </a:cubicBezTo>
                  <a:cubicBezTo>
                    <a:pt x="223" y="110"/>
                    <a:pt x="232" y="109"/>
                    <a:pt x="241" y="109"/>
                  </a:cubicBezTo>
                  <a:moveTo>
                    <a:pt x="62" y="111"/>
                  </a:moveTo>
                  <a:cubicBezTo>
                    <a:pt x="60" y="111"/>
                    <a:pt x="58" y="111"/>
                    <a:pt x="57" y="111"/>
                  </a:cubicBezTo>
                  <a:cubicBezTo>
                    <a:pt x="47" y="111"/>
                    <a:pt x="37" y="111"/>
                    <a:pt x="28" y="106"/>
                  </a:cubicBezTo>
                  <a:cubicBezTo>
                    <a:pt x="28" y="106"/>
                    <a:pt x="27" y="105"/>
                    <a:pt x="27" y="105"/>
                  </a:cubicBezTo>
                  <a:cubicBezTo>
                    <a:pt x="38" y="108"/>
                    <a:pt x="49" y="109"/>
                    <a:pt x="60" y="111"/>
                  </a:cubicBezTo>
                  <a:cubicBezTo>
                    <a:pt x="63" y="111"/>
                    <a:pt x="65" y="111"/>
                    <a:pt x="68" y="111"/>
                  </a:cubicBezTo>
                  <a:cubicBezTo>
                    <a:pt x="66" y="111"/>
                    <a:pt x="64" y="111"/>
                    <a:pt x="62" y="111"/>
                  </a:cubicBezTo>
                  <a:moveTo>
                    <a:pt x="263" y="107"/>
                  </a:moveTo>
                  <a:cubicBezTo>
                    <a:pt x="271" y="106"/>
                    <a:pt x="280" y="105"/>
                    <a:pt x="288" y="105"/>
                  </a:cubicBezTo>
                  <a:cubicBezTo>
                    <a:pt x="291" y="105"/>
                    <a:pt x="293" y="105"/>
                    <a:pt x="296" y="105"/>
                  </a:cubicBezTo>
                  <a:cubicBezTo>
                    <a:pt x="298" y="105"/>
                    <a:pt x="300" y="105"/>
                    <a:pt x="302" y="105"/>
                  </a:cubicBezTo>
                  <a:cubicBezTo>
                    <a:pt x="305" y="105"/>
                    <a:pt x="307" y="105"/>
                    <a:pt x="310" y="105"/>
                  </a:cubicBezTo>
                  <a:cubicBezTo>
                    <a:pt x="308" y="106"/>
                    <a:pt x="307" y="106"/>
                    <a:pt x="306" y="106"/>
                  </a:cubicBezTo>
                  <a:cubicBezTo>
                    <a:pt x="306" y="106"/>
                    <a:pt x="305" y="106"/>
                    <a:pt x="305" y="106"/>
                  </a:cubicBezTo>
                  <a:cubicBezTo>
                    <a:pt x="304" y="106"/>
                    <a:pt x="302" y="106"/>
                    <a:pt x="301" y="106"/>
                  </a:cubicBezTo>
                  <a:cubicBezTo>
                    <a:pt x="298" y="106"/>
                    <a:pt x="296" y="106"/>
                    <a:pt x="294" y="106"/>
                  </a:cubicBezTo>
                  <a:cubicBezTo>
                    <a:pt x="293" y="106"/>
                    <a:pt x="292" y="106"/>
                    <a:pt x="292" y="106"/>
                  </a:cubicBezTo>
                  <a:cubicBezTo>
                    <a:pt x="286" y="106"/>
                    <a:pt x="280" y="106"/>
                    <a:pt x="275" y="107"/>
                  </a:cubicBezTo>
                  <a:cubicBezTo>
                    <a:pt x="273" y="107"/>
                    <a:pt x="271" y="106"/>
                    <a:pt x="269" y="106"/>
                  </a:cubicBezTo>
                  <a:cubicBezTo>
                    <a:pt x="267" y="106"/>
                    <a:pt x="265" y="107"/>
                    <a:pt x="263" y="107"/>
                  </a:cubicBezTo>
                  <a:moveTo>
                    <a:pt x="316" y="106"/>
                  </a:moveTo>
                  <a:cubicBezTo>
                    <a:pt x="319" y="105"/>
                    <a:pt x="321" y="105"/>
                    <a:pt x="324" y="104"/>
                  </a:cubicBezTo>
                  <a:cubicBezTo>
                    <a:pt x="323" y="105"/>
                    <a:pt x="322" y="105"/>
                    <a:pt x="321" y="105"/>
                  </a:cubicBezTo>
                  <a:cubicBezTo>
                    <a:pt x="319" y="106"/>
                    <a:pt x="317" y="106"/>
                    <a:pt x="315" y="106"/>
                  </a:cubicBezTo>
                  <a:cubicBezTo>
                    <a:pt x="315" y="106"/>
                    <a:pt x="315" y="106"/>
                    <a:pt x="315" y="106"/>
                  </a:cubicBezTo>
                  <a:cubicBezTo>
                    <a:pt x="316" y="106"/>
                    <a:pt x="316" y="106"/>
                    <a:pt x="316" y="106"/>
                  </a:cubicBezTo>
                  <a:moveTo>
                    <a:pt x="36" y="104"/>
                  </a:moveTo>
                  <a:cubicBezTo>
                    <a:pt x="36" y="104"/>
                    <a:pt x="37" y="104"/>
                    <a:pt x="38" y="104"/>
                  </a:cubicBezTo>
                  <a:cubicBezTo>
                    <a:pt x="47" y="104"/>
                    <a:pt x="57" y="106"/>
                    <a:pt x="67" y="107"/>
                  </a:cubicBezTo>
                  <a:cubicBezTo>
                    <a:pt x="73" y="108"/>
                    <a:pt x="79" y="108"/>
                    <a:pt x="85" y="108"/>
                  </a:cubicBezTo>
                  <a:cubicBezTo>
                    <a:pt x="92" y="109"/>
                    <a:pt x="99" y="109"/>
                    <a:pt x="105" y="109"/>
                  </a:cubicBezTo>
                  <a:cubicBezTo>
                    <a:pt x="113" y="109"/>
                    <a:pt x="121" y="110"/>
                    <a:pt x="128" y="110"/>
                  </a:cubicBezTo>
                  <a:cubicBezTo>
                    <a:pt x="113" y="110"/>
                    <a:pt x="98" y="110"/>
                    <a:pt x="83" y="109"/>
                  </a:cubicBezTo>
                  <a:cubicBezTo>
                    <a:pt x="73" y="109"/>
                    <a:pt x="64" y="108"/>
                    <a:pt x="55" y="107"/>
                  </a:cubicBezTo>
                  <a:cubicBezTo>
                    <a:pt x="49" y="107"/>
                    <a:pt x="42" y="107"/>
                    <a:pt x="36" y="104"/>
                  </a:cubicBezTo>
                  <a:moveTo>
                    <a:pt x="321" y="103"/>
                  </a:moveTo>
                  <a:cubicBezTo>
                    <a:pt x="326" y="99"/>
                    <a:pt x="329" y="93"/>
                    <a:pt x="331" y="87"/>
                  </a:cubicBezTo>
                  <a:cubicBezTo>
                    <a:pt x="331" y="88"/>
                    <a:pt x="331" y="90"/>
                    <a:pt x="331" y="91"/>
                  </a:cubicBezTo>
                  <a:cubicBezTo>
                    <a:pt x="331" y="94"/>
                    <a:pt x="330" y="96"/>
                    <a:pt x="329" y="99"/>
                  </a:cubicBezTo>
                  <a:cubicBezTo>
                    <a:pt x="328" y="99"/>
                    <a:pt x="328" y="99"/>
                    <a:pt x="328" y="100"/>
                  </a:cubicBezTo>
                  <a:cubicBezTo>
                    <a:pt x="328" y="100"/>
                    <a:pt x="327" y="101"/>
                    <a:pt x="327" y="101"/>
                  </a:cubicBezTo>
                  <a:cubicBezTo>
                    <a:pt x="325" y="102"/>
                    <a:pt x="323" y="103"/>
                    <a:pt x="321" y="103"/>
                  </a:cubicBezTo>
                  <a:moveTo>
                    <a:pt x="9" y="93"/>
                  </a:moveTo>
                  <a:cubicBezTo>
                    <a:pt x="9" y="90"/>
                    <a:pt x="10" y="88"/>
                    <a:pt x="10" y="86"/>
                  </a:cubicBezTo>
                  <a:cubicBezTo>
                    <a:pt x="12" y="91"/>
                    <a:pt x="14" y="96"/>
                    <a:pt x="18" y="100"/>
                  </a:cubicBezTo>
                  <a:cubicBezTo>
                    <a:pt x="18" y="100"/>
                    <a:pt x="18" y="101"/>
                    <a:pt x="18" y="101"/>
                  </a:cubicBezTo>
                  <a:cubicBezTo>
                    <a:pt x="15" y="99"/>
                    <a:pt x="12" y="97"/>
                    <a:pt x="9" y="94"/>
                  </a:cubicBezTo>
                  <a:cubicBezTo>
                    <a:pt x="9" y="93"/>
                    <a:pt x="9" y="93"/>
                    <a:pt x="9" y="93"/>
                  </a:cubicBezTo>
                  <a:moveTo>
                    <a:pt x="6" y="95"/>
                  </a:moveTo>
                  <a:cubicBezTo>
                    <a:pt x="4" y="91"/>
                    <a:pt x="4" y="87"/>
                    <a:pt x="3" y="82"/>
                  </a:cubicBezTo>
                  <a:cubicBezTo>
                    <a:pt x="3" y="79"/>
                    <a:pt x="3" y="75"/>
                    <a:pt x="3" y="72"/>
                  </a:cubicBezTo>
                  <a:cubicBezTo>
                    <a:pt x="3" y="75"/>
                    <a:pt x="3" y="79"/>
                    <a:pt x="4" y="83"/>
                  </a:cubicBezTo>
                  <a:cubicBezTo>
                    <a:pt x="4" y="87"/>
                    <a:pt x="5" y="90"/>
                    <a:pt x="7" y="93"/>
                  </a:cubicBezTo>
                  <a:cubicBezTo>
                    <a:pt x="6" y="94"/>
                    <a:pt x="6" y="94"/>
                    <a:pt x="6" y="95"/>
                  </a:cubicBezTo>
                  <a:moveTo>
                    <a:pt x="330" y="51"/>
                  </a:moveTo>
                  <a:cubicBezTo>
                    <a:pt x="329" y="48"/>
                    <a:pt x="329" y="46"/>
                    <a:pt x="329" y="43"/>
                  </a:cubicBezTo>
                  <a:cubicBezTo>
                    <a:pt x="328" y="38"/>
                    <a:pt x="327" y="32"/>
                    <a:pt x="327" y="27"/>
                  </a:cubicBezTo>
                  <a:cubicBezTo>
                    <a:pt x="327" y="25"/>
                    <a:pt x="327" y="23"/>
                    <a:pt x="327" y="21"/>
                  </a:cubicBezTo>
                  <a:cubicBezTo>
                    <a:pt x="328" y="28"/>
                    <a:pt x="330" y="35"/>
                    <a:pt x="330" y="42"/>
                  </a:cubicBezTo>
                  <a:cubicBezTo>
                    <a:pt x="330" y="45"/>
                    <a:pt x="330" y="48"/>
                    <a:pt x="330" y="51"/>
                  </a:cubicBezTo>
                  <a:moveTo>
                    <a:pt x="318" y="0"/>
                  </a:moveTo>
                  <a:cubicBezTo>
                    <a:pt x="318" y="0"/>
                    <a:pt x="317" y="0"/>
                    <a:pt x="318" y="1"/>
                  </a:cubicBezTo>
                  <a:cubicBezTo>
                    <a:pt x="318" y="1"/>
                    <a:pt x="318" y="1"/>
                    <a:pt x="318" y="1"/>
                  </a:cubicBezTo>
                  <a:cubicBezTo>
                    <a:pt x="318" y="2"/>
                    <a:pt x="319" y="2"/>
                    <a:pt x="319" y="2"/>
                  </a:cubicBezTo>
                  <a:cubicBezTo>
                    <a:pt x="325" y="6"/>
                    <a:pt x="325" y="16"/>
                    <a:pt x="325" y="22"/>
                  </a:cubicBezTo>
                  <a:cubicBezTo>
                    <a:pt x="325" y="32"/>
                    <a:pt x="326" y="42"/>
                    <a:pt x="328" y="52"/>
                  </a:cubicBezTo>
                  <a:cubicBezTo>
                    <a:pt x="328" y="54"/>
                    <a:pt x="329" y="57"/>
                    <a:pt x="329" y="59"/>
                  </a:cubicBezTo>
                  <a:cubicBezTo>
                    <a:pt x="329" y="65"/>
                    <a:pt x="329" y="71"/>
                    <a:pt x="329" y="77"/>
                  </a:cubicBezTo>
                  <a:cubicBezTo>
                    <a:pt x="330" y="78"/>
                    <a:pt x="330" y="80"/>
                    <a:pt x="330" y="81"/>
                  </a:cubicBezTo>
                  <a:cubicBezTo>
                    <a:pt x="329" y="85"/>
                    <a:pt x="328" y="90"/>
                    <a:pt x="326" y="94"/>
                  </a:cubicBezTo>
                  <a:cubicBezTo>
                    <a:pt x="324" y="99"/>
                    <a:pt x="320" y="102"/>
                    <a:pt x="315" y="104"/>
                  </a:cubicBezTo>
                  <a:cubicBezTo>
                    <a:pt x="315" y="104"/>
                    <a:pt x="315" y="104"/>
                    <a:pt x="314" y="104"/>
                  </a:cubicBezTo>
                  <a:cubicBezTo>
                    <a:pt x="310" y="104"/>
                    <a:pt x="305" y="103"/>
                    <a:pt x="301" y="103"/>
                  </a:cubicBezTo>
                  <a:cubicBezTo>
                    <a:pt x="299" y="103"/>
                    <a:pt x="298" y="103"/>
                    <a:pt x="297" y="103"/>
                  </a:cubicBezTo>
                  <a:cubicBezTo>
                    <a:pt x="293" y="103"/>
                    <a:pt x="289" y="103"/>
                    <a:pt x="286" y="103"/>
                  </a:cubicBezTo>
                  <a:cubicBezTo>
                    <a:pt x="279" y="103"/>
                    <a:pt x="273" y="104"/>
                    <a:pt x="266" y="104"/>
                  </a:cubicBezTo>
                  <a:cubicBezTo>
                    <a:pt x="253" y="105"/>
                    <a:pt x="240" y="106"/>
                    <a:pt x="227" y="107"/>
                  </a:cubicBezTo>
                  <a:cubicBezTo>
                    <a:pt x="219" y="108"/>
                    <a:pt x="211" y="108"/>
                    <a:pt x="204" y="108"/>
                  </a:cubicBezTo>
                  <a:cubicBezTo>
                    <a:pt x="192" y="109"/>
                    <a:pt x="181" y="109"/>
                    <a:pt x="170" y="109"/>
                  </a:cubicBezTo>
                  <a:cubicBezTo>
                    <a:pt x="147" y="109"/>
                    <a:pt x="124" y="108"/>
                    <a:pt x="100" y="107"/>
                  </a:cubicBezTo>
                  <a:cubicBezTo>
                    <a:pt x="89" y="106"/>
                    <a:pt x="77" y="106"/>
                    <a:pt x="65" y="105"/>
                  </a:cubicBezTo>
                  <a:cubicBezTo>
                    <a:pt x="56" y="104"/>
                    <a:pt x="47" y="102"/>
                    <a:pt x="38" y="102"/>
                  </a:cubicBezTo>
                  <a:cubicBezTo>
                    <a:pt x="36" y="102"/>
                    <a:pt x="34" y="102"/>
                    <a:pt x="32" y="102"/>
                  </a:cubicBezTo>
                  <a:cubicBezTo>
                    <a:pt x="31" y="102"/>
                    <a:pt x="31" y="103"/>
                    <a:pt x="32" y="104"/>
                  </a:cubicBezTo>
                  <a:cubicBezTo>
                    <a:pt x="32" y="104"/>
                    <a:pt x="32" y="104"/>
                    <a:pt x="32" y="104"/>
                  </a:cubicBezTo>
                  <a:cubicBezTo>
                    <a:pt x="31" y="104"/>
                    <a:pt x="30" y="104"/>
                    <a:pt x="28" y="104"/>
                  </a:cubicBezTo>
                  <a:cubicBezTo>
                    <a:pt x="26" y="103"/>
                    <a:pt x="25" y="103"/>
                    <a:pt x="23" y="102"/>
                  </a:cubicBezTo>
                  <a:cubicBezTo>
                    <a:pt x="16" y="96"/>
                    <a:pt x="12" y="87"/>
                    <a:pt x="10" y="78"/>
                  </a:cubicBezTo>
                  <a:cubicBezTo>
                    <a:pt x="10" y="75"/>
                    <a:pt x="10" y="71"/>
                    <a:pt x="9" y="68"/>
                  </a:cubicBezTo>
                  <a:cubicBezTo>
                    <a:pt x="9" y="65"/>
                    <a:pt x="9" y="62"/>
                    <a:pt x="9" y="59"/>
                  </a:cubicBezTo>
                  <a:cubicBezTo>
                    <a:pt x="9" y="51"/>
                    <a:pt x="11" y="42"/>
                    <a:pt x="14" y="34"/>
                  </a:cubicBezTo>
                  <a:cubicBezTo>
                    <a:pt x="14" y="33"/>
                    <a:pt x="13" y="33"/>
                    <a:pt x="13" y="33"/>
                  </a:cubicBezTo>
                  <a:cubicBezTo>
                    <a:pt x="12" y="33"/>
                    <a:pt x="12" y="33"/>
                    <a:pt x="12" y="34"/>
                  </a:cubicBezTo>
                  <a:cubicBezTo>
                    <a:pt x="11" y="37"/>
                    <a:pt x="10" y="40"/>
                    <a:pt x="9" y="44"/>
                  </a:cubicBezTo>
                  <a:cubicBezTo>
                    <a:pt x="9" y="42"/>
                    <a:pt x="9" y="41"/>
                    <a:pt x="9" y="39"/>
                  </a:cubicBezTo>
                  <a:cubicBezTo>
                    <a:pt x="10" y="31"/>
                    <a:pt x="12" y="20"/>
                    <a:pt x="20" y="15"/>
                  </a:cubicBezTo>
                  <a:cubicBezTo>
                    <a:pt x="24" y="12"/>
                    <a:pt x="29" y="11"/>
                    <a:pt x="34" y="11"/>
                  </a:cubicBezTo>
                  <a:cubicBezTo>
                    <a:pt x="38" y="11"/>
                    <a:pt x="43" y="12"/>
                    <a:pt x="47" y="12"/>
                  </a:cubicBezTo>
                  <a:cubicBezTo>
                    <a:pt x="63" y="14"/>
                    <a:pt x="79" y="14"/>
                    <a:pt x="95" y="14"/>
                  </a:cubicBezTo>
                  <a:cubicBezTo>
                    <a:pt x="95" y="14"/>
                    <a:pt x="95" y="14"/>
                    <a:pt x="95" y="14"/>
                  </a:cubicBezTo>
                  <a:cubicBezTo>
                    <a:pt x="95" y="14"/>
                    <a:pt x="95" y="14"/>
                    <a:pt x="95" y="14"/>
                  </a:cubicBezTo>
                  <a:cubicBezTo>
                    <a:pt x="95" y="14"/>
                    <a:pt x="95" y="14"/>
                    <a:pt x="95" y="14"/>
                  </a:cubicBezTo>
                  <a:cubicBezTo>
                    <a:pt x="96" y="14"/>
                    <a:pt x="96" y="12"/>
                    <a:pt x="95" y="12"/>
                  </a:cubicBezTo>
                  <a:cubicBezTo>
                    <a:pt x="95" y="12"/>
                    <a:pt x="95" y="12"/>
                    <a:pt x="95" y="12"/>
                  </a:cubicBezTo>
                  <a:cubicBezTo>
                    <a:pt x="95" y="12"/>
                    <a:pt x="95" y="12"/>
                    <a:pt x="95" y="12"/>
                  </a:cubicBezTo>
                  <a:cubicBezTo>
                    <a:pt x="95" y="12"/>
                    <a:pt x="95" y="12"/>
                    <a:pt x="95" y="12"/>
                  </a:cubicBezTo>
                  <a:cubicBezTo>
                    <a:pt x="95" y="12"/>
                    <a:pt x="95" y="12"/>
                    <a:pt x="94" y="12"/>
                  </a:cubicBezTo>
                  <a:cubicBezTo>
                    <a:pt x="97" y="12"/>
                    <a:pt x="99" y="12"/>
                    <a:pt x="101" y="12"/>
                  </a:cubicBezTo>
                  <a:cubicBezTo>
                    <a:pt x="102" y="12"/>
                    <a:pt x="102" y="10"/>
                    <a:pt x="101" y="10"/>
                  </a:cubicBezTo>
                  <a:cubicBezTo>
                    <a:pt x="101" y="10"/>
                    <a:pt x="101" y="10"/>
                    <a:pt x="101" y="10"/>
                  </a:cubicBezTo>
                  <a:cubicBezTo>
                    <a:pt x="101" y="10"/>
                    <a:pt x="101" y="10"/>
                    <a:pt x="101" y="10"/>
                  </a:cubicBezTo>
                  <a:cubicBezTo>
                    <a:pt x="96" y="10"/>
                    <a:pt x="91" y="9"/>
                    <a:pt x="85" y="9"/>
                  </a:cubicBezTo>
                  <a:cubicBezTo>
                    <a:pt x="86" y="9"/>
                    <a:pt x="86" y="9"/>
                    <a:pt x="86" y="9"/>
                  </a:cubicBezTo>
                  <a:cubicBezTo>
                    <a:pt x="86" y="8"/>
                    <a:pt x="85" y="8"/>
                    <a:pt x="85" y="8"/>
                  </a:cubicBezTo>
                  <a:cubicBezTo>
                    <a:pt x="84" y="8"/>
                    <a:pt x="84" y="8"/>
                    <a:pt x="84" y="9"/>
                  </a:cubicBezTo>
                  <a:cubicBezTo>
                    <a:pt x="84" y="8"/>
                    <a:pt x="84" y="8"/>
                    <a:pt x="84" y="8"/>
                  </a:cubicBezTo>
                  <a:cubicBezTo>
                    <a:pt x="84" y="8"/>
                    <a:pt x="84" y="8"/>
                    <a:pt x="83" y="8"/>
                  </a:cubicBezTo>
                  <a:cubicBezTo>
                    <a:pt x="83" y="9"/>
                    <a:pt x="82" y="9"/>
                    <a:pt x="82" y="9"/>
                  </a:cubicBezTo>
                  <a:cubicBezTo>
                    <a:pt x="80" y="9"/>
                    <a:pt x="78" y="9"/>
                    <a:pt x="77" y="9"/>
                  </a:cubicBezTo>
                  <a:cubicBezTo>
                    <a:pt x="75" y="9"/>
                    <a:pt x="73" y="9"/>
                    <a:pt x="71" y="9"/>
                  </a:cubicBezTo>
                  <a:cubicBezTo>
                    <a:pt x="68" y="9"/>
                    <a:pt x="65" y="8"/>
                    <a:pt x="62" y="8"/>
                  </a:cubicBezTo>
                  <a:cubicBezTo>
                    <a:pt x="61" y="8"/>
                    <a:pt x="61" y="8"/>
                    <a:pt x="61" y="8"/>
                  </a:cubicBezTo>
                  <a:cubicBezTo>
                    <a:pt x="61" y="8"/>
                    <a:pt x="61" y="8"/>
                    <a:pt x="60" y="8"/>
                  </a:cubicBezTo>
                  <a:cubicBezTo>
                    <a:pt x="60" y="8"/>
                    <a:pt x="60" y="8"/>
                    <a:pt x="60" y="8"/>
                  </a:cubicBezTo>
                  <a:cubicBezTo>
                    <a:pt x="57" y="8"/>
                    <a:pt x="53" y="7"/>
                    <a:pt x="50" y="7"/>
                  </a:cubicBezTo>
                  <a:cubicBezTo>
                    <a:pt x="49" y="8"/>
                    <a:pt x="48" y="9"/>
                    <a:pt x="47" y="10"/>
                  </a:cubicBezTo>
                  <a:cubicBezTo>
                    <a:pt x="47" y="10"/>
                    <a:pt x="47" y="10"/>
                    <a:pt x="47" y="10"/>
                  </a:cubicBezTo>
                  <a:cubicBezTo>
                    <a:pt x="46" y="10"/>
                    <a:pt x="45" y="9"/>
                    <a:pt x="46" y="8"/>
                  </a:cubicBezTo>
                  <a:cubicBezTo>
                    <a:pt x="46" y="8"/>
                    <a:pt x="47" y="7"/>
                    <a:pt x="47" y="7"/>
                  </a:cubicBezTo>
                  <a:cubicBezTo>
                    <a:pt x="47" y="7"/>
                    <a:pt x="46" y="7"/>
                    <a:pt x="46" y="7"/>
                  </a:cubicBezTo>
                  <a:cubicBezTo>
                    <a:pt x="46" y="7"/>
                    <a:pt x="46" y="7"/>
                    <a:pt x="46" y="7"/>
                  </a:cubicBezTo>
                  <a:cubicBezTo>
                    <a:pt x="45" y="7"/>
                    <a:pt x="45" y="7"/>
                    <a:pt x="45" y="7"/>
                  </a:cubicBezTo>
                  <a:cubicBezTo>
                    <a:pt x="45" y="7"/>
                    <a:pt x="44" y="7"/>
                    <a:pt x="44" y="7"/>
                  </a:cubicBezTo>
                  <a:cubicBezTo>
                    <a:pt x="41" y="7"/>
                    <a:pt x="38" y="7"/>
                    <a:pt x="35" y="7"/>
                  </a:cubicBezTo>
                  <a:cubicBezTo>
                    <a:pt x="30" y="7"/>
                    <a:pt x="26" y="7"/>
                    <a:pt x="21" y="7"/>
                  </a:cubicBezTo>
                  <a:cubicBezTo>
                    <a:pt x="20" y="7"/>
                    <a:pt x="20" y="9"/>
                    <a:pt x="21" y="9"/>
                  </a:cubicBezTo>
                  <a:cubicBezTo>
                    <a:pt x="22" y="9"/>
                    <a:pt x="23" y="10"/>
                    <a:pt x="24" y="10"/>
                  </a:cubicBezTo>
                  <a:cubicBezTo>
                    <a:pt x="24" y="10"/>
                    <a:pt x="24" y="11"/>
                    <a:pt x="24" y="11"/>
                  </a:cubicBezTo>
                  <a:cubicBezTo>
                    <a:pt x="22" y="11"/>
                    <a:pt x="19" y="13"/>
                    <a:pt x="17" y="14"/>
                  </a:cubicBezTo>
                  <a:cubicBezTo>
                    <a:pt x="13" y="17"/>
                    <a:pt x="11" y="21"/>
                    <a:pt x="10" y="25"/>
                  </a:cubicBezTo>
                  <a:cubicBezTo>
                    <a:pt x="7" y="33"/>
                    <a:pt x="7" y="43"/>
                    <a:pt x="7" y="52"/>
                  </a:cubicBezTo>
                  <a:cubicBezTo>
                    <a:pt x="6" y="54"/>
                    <a:pt x="7" y="57"/>
                    <a:pt x="7" y="59"/>
                  </a:cubicBezTo>
                  <a:cubicBezTo>
                    <a:pt x="6" y="66"/>
                    <a:pt x="7" y="72"/>
                    <a:pt x="8" y="78"/>
                  </a:cubicBezTo>
                  <a:cubicBezTo>
                    <a:pt x="8" y="82"/>
                    <a:pt x="8" y="86"/>
                    <a:pt x="7" y="90"/>
                  </a:cubicBezTo>
                  <a:cubicBezTo>
                    <a:pt x="6" y="87"/>
                    <a:pt x="6" y="84"/>
                    <a:pt x="6" y="81"/>
                  </a:cubicBezTo>
                  <a:cubicBezTo>
                    <a:pt x="5" y="75"/>
                    <a:pt x="5" y="69"/>
                    <a:pt x="5" y="64"/>
                  </a:cubicBezTo>
                  <a:cubicBezTo>
                    <a:pt x="5" y="58"/>
                    <a:pt x="5" y="53"/>
                    <a:pt x="5" y="47"/>
                  </a:cubicBezTo>
                  <a:cubicBezTo>
                    <a:pt x="5" y="47"/>
                    <a:pt x="5" y="47"/>
                    <a:pt x="5" y="46"/>
                  </a:cubicBezTo>
                  <a:cubicBezTo>
                    <a:pt x="5" y="41"/>
                    <a:pt x="6" y="36"/>
                    <a:pt x="5" y="31"/>
                  </a:cubicBezTo>
                  <a:cubicBezTo>
                    <a:pt x="5" y="30"/>
                    <a:pt x="4" y="30"/>
                    <a:pt x="4" y="30"/>
                  </a:cubicBezTo>
                  <a:cubicBezTo>
                    <a:pt x="4" y="30"/>
                    <a:pt x="3" y="30"/>
                    <a:pt x="3" y="30"/>
                  </a:cubicBezTo>
                  <a:cubicBezTo>
                    <a:pt x="2" y="35"/>
                    <a:pt x="2" y="41"/>
                    <a:pt x="3" y="46"/>
                  </a:cubicBezTo>
                  <a:cubicBezTo>
                    <a:pt x="3" y="47"/>
                    <a:pt x="2" y="49"/>
                    <a:pt x="2" y="50"/>
                  </a:cubicBezTo>
                  <a:cubicBezTo>
                    <a:pt x="2" y="56"/>
                    <a:pt x="1" y="62"/>
                    <a:pt x="1" y="68"/>
                  </a:cubicBezTo>
                  <a:cubicBezTo>
                    <a:pt x="1" y="77"/>
                    <a:pt x="0" y="89"/>
                    <a:pt x="5" y="98"/>
                  </a:cubicBezTo>
                  <a:cubicBezTo>
                    <a:pt x="5" y="98"/>
                    <a:pt x="6" y="99"/>
                    <a:pt x="6" y="99"/>
                  </a:cubicBezTo>
                  <a:cubicBezTo>
                    <a:pt x="6" y="99"/>
                    <a:pt x="7" y="98"/>
                    <a:pt x="7" y="98"/>
                  </a:cubicBezTo>
                  <a:cubicBezTo>
                    <a:pt x="7" y="97"/>
                    <a:pt x="8" y="96"/>
                    <a:pt x="8" y="95"/>
                  </a:cubicBezTo>
                  <a:cubicBezTo>
                    <a:pt x="11" y="100"/>
                    <a:pt x="16" y="102"/>
                    <a:pt x="22" y="104"/>
                  </a:cubicBezTo>
                  <a:cubicBezTo>
                    <a:pt x="27" y="108"/>
                    <a:pt x="33" y="111"/>
                    <a:pt x="40" y="112"/>
                  </a:cubicBezTo>
                  <a:cubicBezTo>
                    <a:pt x="47" y="113"/>
                    <a:pt x="54" y="114"/>
                    <a:pt x="62" y="114"/>
                  </a:cubicBezTo>
                  <a:cubicBezTo>
                    <a:pt x="64" y="114"/>
                    <a:pt x="67" y="113"/>
                    <a:pt x="70" y="113"/>
                  </a:cubicBezTo>
                  <a:cubicBezTo>
                    <a:pt x="70" y="113"/>
                    <a:pt x="71" y="113"/>
                    <a:pt x="72" y="113"/>
                  </a:cubicBezTo>
                  <a:cubicBezTo>
                    <a:pt x="76" y="113"/>
                    <a:pt x="81" y="114"/>
                    <a:pt x="85" y="114"/>
                  </a:cubicBezTo>
                  <a:cubicBezTo>
                    <a:pt x="89" y="114"/>
                    <a:pt x="93" y="114"/>
                    <a:pt x="98" y="114"/>
                  </a:cubicBezTo>
                  <a:cubicBezTo>
                    <a:pt x="100" y="114"/>
                    <a:pt x="102" y="114"/>
                    <a:pt x="104" y="114"/>
                  </a:cubicBezTo>
                  <a:cubicBezTo>
                    <a:pt x="106" y="114"/>
                    <a:pt x="107" y="114"/>
                    <a:pt x="109" y="114"/>
                  </a:cubicBezTo>
                  <a:cubicBezTo>
                    <a:pt x="112" y="114"/>
                    <a:pt x="116" y="114"/>
                    <a:pt x="119" y="114"/>
                  </a:cubicBezTo>
                  <a:cubicBezTo>
                    <a:pt x="140" y="114"/>
                    <a:pt x="160" y="113"/>
                    <a:pt x="181" y="112"/>
                  </a:cubicBezTo>
                  <a:cubicBezTo>
                    <a:pt x="182" y="112"/>
                    <a:pt x="182" y="112"/>
                    <a:pt x="183" y="112"/>
                  </a:cubicBezTo>
                  <a:cubicBezTo>
                    <a:pt x="196" y="112"/>
                    <a:pt x="210" y="112"/>
                    <a:pt x="223" y="112"/>
                  </a:cubicBezTo>
                  <a:cubicBezTo>
                    <a:pt x="235" y="112"/>
                    <a:pt x="248" y="112"/>
                    <a:pt x="261" y="112"/>
                  </a:cubicBezTo>
                  <a:cubicBezTo>
                    <a:pt x="274" y="111"/>
                    <a:pt x="286" y="110"/>
                    <a:pt x="299" y="109"/>
                  </a:cubicBezTo>
                  <a:cubicBezTo>
                    <a:pt x="306" y="109"/>
                    <a:pt x="314" y="110"/>
                    <a:pt x="321" y="108"/>
                  </a:cubicBezTo>
                  <a:cubicBezTo>
                    <a:pt x="324" y="107"/>
                    <a:pt x="327" y="106"/>
                    <a:pt x="329" y="105"/>
                  </a:cubicBezTo>
                  <a:cubicBezTo>
                    <a:pt x="332" y="104"/>
                    <a:pt x="335" y="102"/>
                    <a:pt x="337" y="100"/>
                  </a:cubicBezTo>
                  <a:cubicBezTo>
                    <a:pt x="336" y="99"/>
                    <a:pt x="336" y="99"/>
                    <a:pt x="336" y="98"/>
                  </a:cubicBezTo>
                  <a:cubicBezTo>
                    <a:pt x="337" y="97"/>
                    <a:pt x="338" y="95"/>
                    <a:pt x="339" y="94"/>
                  </a:cubicBezTo>
                  <a:cubicBezTo>
                    <a:pt x="339" y="94"/>
                    <a:pt x="339" y="93"/>
                    <a:pt x="339" y="93"/>
                  </a:cubicBezTo>
                  <a:cubicBezTo>
                    <a:pt x="339" y="92"/>
                    <a:pt x="339" y="91"/>
                    <a:pt x="339" y="90"/>
                  </a:cubicBezTo>
                  <a:cubicBezTo>
                    <a:pt x="338" y="90"/>
                    <a:pt x="338" y="91"/>
                    <a:pt x="337" y="92"/>
                  </a:cubicBezTo>
                  <a:cubicBezTo>
                    <a:pt x="337" y="94"/>
                    <a:pt x="336" y="96"/>
                    <a:pt x="336" y="98"/>
                  </a:cubicBezTo>
                  <a:cubicBezTo>
                    <a:pt x="334" y="100"/>
                    <a:pt x="332" y="102"/>
                    <a:pt x="329" y="103"/>
                  </a:cubicBezTo>
                  <a:cubicBezTo>
                    <a:pt x="329" y="103"/>
                    <a:pt x="328" y="104"/>
                    <a:pt x="328" y="104"/>
                  </a:cubicBezTo>
                  <a:cubicBezTo>
                    <a:pt x="329" y="103"/>
                    <a:pt x="329" y="102"/>
                    <a:pt x="330" y="100"/>
                  </a:cubicBezTo>
                  <a:cubicBezTo>
                    <a:pt x="331" y="99"/>
                    <a:pt x="332" y="97"/>
                    <a:pt x="332" y="96"/>
                  </a:cubicBezTo>
                  <a:cubicBezTo>
                    <a:pt x="332" y="95"/>
                    <a:pt x="332" y="95"/>
                    <a:pt x="332" y="95"/>
                  </a:cubicBezTo>
                  <a:cubicBezTo>
                    <a:pt x="332" y="95"/>
                    <a:pt x="331" y="94"/>
                    <a:pt x="332" y="94"/>
                  </a:cubicBezTo>
                  <a:cubicBezTo>
                    <a:pt x="332" y="93"/>
                    <a:pt x="332" y="93"/>
                    <a:pt x="333" y="93"/>
                  </a:cubicBezTo>
                  <a:cubicBezTo>
                    <a:pt x="333" y="93"/>
                    <a:pt x="333" y="93"/>
                    <a:pt x="333" y="92"/>
                  </a:cubicBezTo>
                  <a:cubicBezTo>
                    <a:pt x="333" y="89"/>
                    <a:pt x="334" y="85"/>
                    <a:pt x="334" y="82"/>
                  </a:cubicBezTo>
                  <a:cubicBezTo>
                    <a:pt x="334" y="80"/>
                    <a:pt x="334" y="78"/>
                    <a:pt x="334" y="76"/>
                  </a:cubicBezTo>
                  <a:cubicBezTo>
                    <a:pt x="334" y="76"/>
                    <a:pt x="333" y="76"/>
                    <a:pt x="333" y="76"/>
                  </a:cubicBezTo>
                  <a:cubicBezTo>
                    <a:pt x="332" y="76"/>
                    <a:pt x="332" y="75"/>
                    <a:pt x="333" y="74"/>
                  </a:cubicBezTo>
                  <a:cubicBezTo>
                    <a:pt x="333" y="73"/>
                    <a:pt x="334" y="72"/>
                    <a:pt x="335" y="72"/>
                  </a:cubicBezTo>
                  <a:cubicBezTo>
                    <a:pt x="335" y="70"/>
                    <a:pt x="334" y="68"/>
                    <a:pt x="334" y="66"/>
                  </a:cubicBezTo>
                  <a:cubicBezTo>
                    <a:pt x="334" y="66"/>
                    <a:pt x="334" y="66"/>
                    <a:pt x="334" y="66"/>
                  </a:cubicBezTo>
                  <a:cubicBezTo>
                    <a:pt x="333" y="61"/>
                    <a:pt x="333" y="57"/>
                    <a:pt x="333" y="52"/>
                  </a:cubicBezTo>
                  <a:cubicBezTo>
                    <a:pt x="333" y="52"/>
                    <a:pt x="333" y="52"/>
                    <a:pt x="333" y="52"/>
                  </a:cubicBezTo>
                  <a:cubicBezTo>
                    <a:pt x="332" y="52"/>
                    <a:pt x="331" y="51"/>
                    <a:pt x="332" y="50"/>
                  </a:cubicBezTo>
                  <a:cubicBezTo>
                    <a:pt x="332" y="50"/>
                    <a:pt x="333" y="50"/>
                    <a:pt x="333" y="50"/>
                  </a:cubicBezTo>
                  <a:cubicBezTo>
                    <a:pt x="333" y="50"/>
                    <a:pt x="333" y="49"/>
                    <a:pt x="333" y="49"/>
                  </a:cubicBezTo>
                  <a:cubicBezTo>
                    <a:pt x="333" y="41"/>
                    <a:pt x="334" y="33"/>
                    <a:pt x="334" y="25"/>
                  </a:cubicBezTo>
                  <a:cubicBezTo>
                    <a:pt x="333" y="25"/>
                    <a:pt x="333" y="26"/>
                    <a:pt x="333" y="26"/>
                  </a:cubicBezTo>
                  <a:cubicBezTo>
                    <a:pt x="333" y="26"/>
                    <a:pt x="332" y="26"/>
                    <a:pt x="332" y="26"/>
                  </a:cubicBezTo>
                  <a:cubicBezTo>
                    <a:pt x="331" y="26"/>
                    <a:pt x="331" y="25"/>
                    <a:pt x="331" y="25"/>
                  </a:cubicBezTo>
                  <a:cubicBezTo>
                    <a:pt x="332" y="24"/>
                    <a:pt x="333" y="23"/>
                    <a:pt x="334" y="23"/>
                  </a:cubicBezTo>
                  <a:cubicBezTo>
                    <a:pt x="333" y="20"/>
                    <a:pt x="333" y="18"/>
                    <a:pt x="333" y="16"/>
                  </a:cubicBezTo>
                  <a:cubicBezTo>
                    <a:pt x="333" y="17"/>
                    <a:pt x="332" y="17"/>
                    <a:pt x="332" y="17"/>
                  </a:cubicBezTo>
                  <a:cubicBezTo>
                    <a:pt x="331" y="17"/>
                    <a:pt x="331" y="18"/>
                    <a:pt x="331" y="18"/>
                  </a:cubicBezTo>
                  <a:cubicBezTo>
                    <a:pt x="331" y="18"/>
                    <a:pt x="331" y="18"/>
                    <a:pt x="331" y="18"/>
                  </a:cubicBezTo>
                  <a:cubicBezTo>
                    <a:pt x="331" y="22"/>
                    <a:pt x="331" y="26"/>
                    <a:pt x="331" y="31"/>
                  </a:cubicBezTo>
                  <a:cubicBezTo>
                    <a:pt x="330" y="27"/>
                    <a:pt x="329" y="23"/>
                    <a:pt x="328" y="18"/>
                  </a:cubicBezTo>
                  <a:cubicBezTo>
                    <a:pt x="328" y="15"/>
                    <a:pt x="327" y="11"/>
                    <a:pt x="326" y="8"/>
                  </a:cubicBezTo>
                  <a:cubicBezTo>
                    <a:pt x="325" y="5"/>
                    <a:pt x="324" y="2"/>
                    <a:pt x="321" y="1"/>
                  </a:cubicBezTo>
                  <a:cubicBezTo>
                    <a:pt x="320" y="0"/>
                    <a:pt x="319" y="0"/>
                    <a:pt x="319" y="0"/>
                  </a:cubicBezTo>
                  <a:cubicBezTo>
                    <a:pt x="319" y="0"/>
                    <a:pt x="318" y="0"/>
                    <a:pt x="318"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57" name="Freeform 14"/>
            <p:cNvSpPr>
              <a:spLocks noEditPoints="1"/>
            </p:cNvSpPr>
            <p:nvPr/>
          </p:nvSpPr>
          <p:spPr bwMode="auto">
            <a:xfrm>
              <a:off x="3429636" y="2913062"/>
              <a:ext cx="369888" cy="52388"/>
            </a:xfrm>
            <a:custGeom>
              <a:avLst/>
              <a:gdLst>
                <a:gd name="T0" fmla="*/ 158 w 172"/>
                <a:gd name="T1" fmla="*/ 13 h 25"/>
                <a:gd name="T2" fmla="*/ 144 w 172"/>
                <a:gd name="T3" fmla="*/ 22 h 25"/>
                <a:gd name="T4" fmla="*/ 145 w 172"/>
                <a:gd name="T5" fmla="*/ 24 h 25"/>
                <a:gd name="T6" fmla="*/ 145 w 172"/>
                <a:gd name="T7" fmla="*/ 24 h 25"/>
                <a:gd name="T8" fmla="*/ 146 w 172"/>
                <a:gd name="T9" fmla="*/ 24 h 25"/>
                <a:gd name="T10" fmla="*/ 146 w 172"/>
                <a:gd name="T11" fmla="*/ 24 h 25"/>
                <a:gd name="T12" fmla="*/ 165 w 172"/>
                <a:gd name="T13" fmla="*/ 12 h 25"/>
                <a:gd name="T14" fmla="*/ 165 w 172"/>
                <a:gd name="T15" fmla="*/ 8 h 25"/>
                <a:gd name="T16" fmla="*/ 81 w 172"/>
                <a:gd name="T17" fmla="*/ 5 h 25"/>
                <a:gd name="T18" fmla="*/ 85 w 172"/>
                <a:gd name="T19" fmla="*/ 7 h 25"/>
                <a:gd name="T20" fmla="*/ 104 w 172"/>
                <a:gd name="T21" fmla="*/ 4 h 25"/>
                <a:gd name="T22" fmla="*/ 89 w 172"/>
                <a:gd name="T23" fmla="*/ 7 h 25"/>
                <a:gd name="T24" fmla="*/ 104 w 172"/>
                <a:gd name="T25" fmla="*/ 4 h 25"/>
                <a:gd name="T26" fmla="*/ 76 w 172"/>
                <a:gd name="T27" fmla="*/ 3 h 25"/>
                <a:gd name="T28" fmla="*/ 69 w 172"/>
                <a:gd name="T29" fmla="*/ 8 h 25"/>
                <a:gd name="T30" fmla="*/ 83 w 172"/>
                <a:gd name="T31" fmla="*/ 2 h 25"/>
                <a:gd name="T32" fmla="*/ 88 w 172"/>
                <a:gd name="T33" fmla="*/ 2 h 25"/>
                <a:gd name="T34" fmla="*/ 81 w 172"/>
                <a:gd name="T35" fmla="*/ 5 h 25"/>
                <a:gd name="T36" fmla="*/ 94 w 172"/>
                <a:gd name="T37" fmla="*/ 2 h 25"/>
                <a:gd name="T38" fmla="*/ 137 w 172"/>
                <a:gd name="T39" fmla="*/ 2 h 25"/>
                <a:gd name="T40" fmla="*/ 127 w 172"/>
                <a:gd name="T41" fmla="*/ 5 h 25"/>
                <a:gd name="T42" fmla="*/ 139 w 172"/>
                <a:gd name="T43" fmla="*/ 2 h 25"/>
                <a:gd name="T44" fmla="*/ 121 w 172"/>
                <a:gd name="T45" fmla="*/ 2 h 25"/>
                <a:gd name="T46" fmla="*/ 123 w 172"/>
                <a:gd name="T47" fmla="*/ 5 h 25"/>
                <a:gd name="T48" fmla="*/ 121 w 172"/>
                <a:gd name="T49" fmla="*/ 2 h 25"/>
                <a:gd name="T50" fmla="*/ 101 w 172"/>
                <a:gd name="T51" fmla="*/ 2 h 25"/>
                <a:gd name="T52" fmla="*/ 94 w 172"/>
                <a:gd name="T53" fmla="*/ 4 h 25"/>
                <a:gd name="T54" fmla="*/ 106 w 172"/>
                <a:gd name="T55" fmla="*/ 3 h 25"/>
                <a:gd name="T56" fmla="*/ 107 w 172"/>
                <a:gd name="T57" fmla="*/ 5 h 25"/>
                <a:gd name="T58" fmla="*/ 112 w 172"/>
                <a:gd name="T59" fmla="*/ 6 h 25"/>
                <a:gd name="T60" fmla="*/ 118 w 172"/>
                <a:gd name="T61" fmla="*/ 2 h 25"/>
                <a:gd name="T62" fmla="*/ 39 w 172"/>
                <a:gd name="T63" fmla="*/ 2 h 25"/>
                <a:gd name="T64" fmla="*/ 1 w 172"/>
                <a:gd name="T65" fmla="*/ 23 h 25"/>
                <a:gd name="T66" fmla="*/ 1 w 172"/>
                <a:gd name="T67" fmla="*/ 25 h 25"/>
                <a:gd name="T68" fmla="*/ 10 w 172"/>
                <a:gd name="T69" fmla="*/ 22 h 25"/>
                <a:gd name="T70" fmla="*/ 44 w 172"/>
                <a:gd name="T71" fmla="*/ 5 h 25"/>
                <a:gd name="T72" fmla="*/ 67 w 172"/>
                <a:gd name="T73" fmla="*/ 5 h 25"/>
                <a:gd name="T74" fmla="*/ 59 w 172"/>
                <a:gd name="T75" fmla="*/ 8 h 25"/>
                <a:gd name="T76" fmla="*/ 64 w 172"/>
                <a:gd name="T77" fmla="*/ 6 h 25"/>
                <a:gd name="T78" fmla="*/ 66 w 172"/>
                <a:gd name="T79" fmla="*/ 8 h 25"/>
                <a:gd name="T80" fmla="*/ 62 w 172"/>
                <a:gd name="T81" fmla="*/ 3 h 25"/>
                <a:gd name="T82" fmla="*/ 39 w 172"/>
                <a:gd name="T83" fmla="*/ 4 h 25"/>
                <a:gd name="T84" fmla="*/ 40 w 172"/>
                <a:gd name="T85" fmla="*/ 3 h 25"/>
                <a:gd name="T86" fmla="*/ 40 w 172"/>
                <a:gd name="T87" fmla="*/ 3 h 25"/>
                <a:gd name="T88" fmla="*/ 165 w 172"/>
                <a:gd name="T89" fmla="*/ 0 h 25"/>
                <a:gd name="T90" fmla="*/ 144 w 172"/>
                <a:gd name="T91" fmla="*/ 1 h 25"/>
                <a:gd name="T92" fmla="*/ 139 w 172"/>
                <a:gd name="T93" fmla="*/ 4 h 25"/>
                <a:gd name="T94" fmla="*/ 140 w 172"/>
                <a:gd name="T95" fmla="*/ 4 h 25"/>
                <a:gd name="T96" fmla="*/ 140 w 172"/>
                <a:gd name="T97" fmla="*/ 4 h 25"/>
                <a:gd name="T98" fmla="*/ 143 w 172"/>
                <a:gd name="T99" fmla="*/ 4 h 25"/>
                <a:gd name="T100" fmla="*/ 150 w 172"/>
                <a:gd name="T101" fmla="*/ 2 h 25"/>
                <a:gd name="T102" fmla="*/ 151 w 172"/>
                <a:gd name="T103" fmla="*/ 3 h 25"/>
                <a:gd name="T104" fmla="*/ 165 w 172"/>
                <a:gd name="T105" fmla="*/ 2 h 25"/>
                <a:gd name="T106" fmla="*/ 166 w 172"/>
                <a:gd name="T107" fmla="*/ 7 h 25"/>
                <a:gd name="T108" fmla="*/ 167 w 172"/>
                <a:gd name="T109" fmla="*/ 8 h 25"/>
                <a:gd name="T110" fmla="*/ 170 w 172"/>
                <a:gd name="T111" fmla="*/ 8 h 25"/>
                <a:gd name="T112" fmla="*/ 169 w 172"/>
                <a:gd name="T113" fmla="*/ 6 h 25"/>
                <a:gd name="T114" fmla="*/ 171 w 172"/>
                <a:gd name="T11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25">
                  <a:moveTo>
                    <a:pt x="165" y="8"/>
                  </a:moveTo>
                  <a:cubicBezTo>
                    <a:pt x="163" y="10"/>
                    <a:pt x="160" y="11"/>
                    <a:pt x="158" y="13"/>
                  </a:cubicBezTo>
                  <a:cubicBezTo>
                    <a:pt x="154" y="15"/>
                    <a:pt x="149" y="18"/>
                    <a:pt x="146" y="21"/>
                  </a:cubicBezTo>
                  <a:cubicBezTo>
                    <a:pt x="145" y="22"/>
                    <a:pt x="144" y="22"/>
                    <a:pt x="144" y="22"/>
                  </a:cubicBezTo>
                  <a:cubicBezTo>
                    <a:pt x="143" y="23"/>
                    <a:pt x="143" y="24"/>
                    <a:pt x="144" y="24"/>
                  </a:cubicBezTo>
                  <a:cubicBezTo>
                    <a:pt x="144" y="24"/>
                    <a:pt x="144" y="24"/>
                    <a:pt x="145" y="24"/>
                  </a:cubicBezTo>
                  <a:cubicBezTo>
                    <a:pt x="145" y="24"/>
                    <a:pt x="145" y="24"/>
                    <a:pt x="145" y="24"/>
                  </a:cubicBezTo>
                  <a:cubicBezTo>
                    <a:pt x="145" y="24"/>
                    <a:pt x="145" y="24"/>
                    <a:pt x="145" y="24"/>
                  </a:cubicBezTo>
                  <a:cubicBezTo>
                    <a:pt x="146" y="24"/>
                    <a:pt x="146" y="24"/>
                    <a:pt x="146" y="24"/>
                  </a:cubicBezTo>
                  <a:cubicBezTo>
                    <a:pt x="146" y="24"/>
                    <a:pt x="146" y="24"/>
                    <a:pt x="146" y="24"/>
                  </a:cubicBezTo>
                  <a:cubicBezTo>
                    <a:pt x="146" y="24"/>
                    <a:pt x="146" y="24"/>
                    <a:pt x="146" y="24"/>
                  </a:cubicBezTo>
                  <a:cubicBezTo>
                    <a:pt x="146" y="24"/>
                    <a:pt x="146" y="24"/>
                    <a:pt x="146" y="24"/>
                  </a:cubicBezTo>
                  <a:cubicBezTo>
                    <a:pt x="147" y="23"/>
                    <a:pt x="148" y="23"/>
                    <a:pt x="149" y="22"/>
                  </a:cubicBezTo>
                  <a:cubicBezTo>
                    <a:pt x="154" y="19"/>
                    <a:pt x="160" y="16"/>
                    <a:pt x="165" y="12"/>
                  </a:cubicBezTo>
                  <a:cubicBezTo>
                    <a:pt x="165" y="11"/>
                    <a:pt x="165" y="9"/>
                    <a:pt x="165" y="8"/>
                  </a:cubicBezTo>
                  <a:cubicBezTo>
                    <a:pt x="165" y="8"/>
                    <a:pt x="165" y="8"/>
                    <a:pt x="165" y="8"/>
                  </a:cubicBezTo>
                  <a:moveTo>
                    <a:pt x="88" y="5"/>
                  </a:moveTo>
                  <a:cubicBezTo>
                    <a:pt x="86" y="5"/>
                    <a:pt x="83" y="5"/>
                    <a:pt x="81" y="5"/>
                  </a:cubicBezTo>
                  <a:cubicBezTo>
                    <a:pt x="79" y="6"/>
                    <a:pt x="78" y="7"/>
                    <a:pt x="76" y="8"/>
                  </a:cubicBezTo>
                  <a:cubicBezTo>
                    <a:pt x="79" y="7"/>
                    <a:pt x="82" y="7"/>
                    <a:pt x="85" y="7"/>
                  </a:cubicBezTo>
                  <a:cubicBezTo>
                    <a:pt x="86" y="6"/>
                    <a:pt x="87" y="6"/>
                    <a:pt x="88" y="5"/>
                  </a:cubicBezTo>
                  <a:moveTo>
                    <a:pt x="104" y="4"/>
                  </a:moveTo>
                  <a:cubicBezTo>
                    <a:pt x="101" y="4"/>
                    <a:pt x="97" y="5"/>
                    <a:pt x="93" y="5"/>
                  </a:cubicBezTo>
                  <a:cubicBezTo>
                    <a:pt x="91" y="5"/>
                    <a:pt x="90" y="6"/>
                    <a:pt x="89" y="7"/>
                  </a:cubicBezTo>
                  <a:cubicBezTo>
                    <a:pt x="93" y="7"/>
                    <a:pt x="97" y="7"/>
                    <a:pt x="101" y="6"/>
                  </a:cubicBezTo>
                  <a:cubicBezTo>
                    <a:pt x="102" y="6"/>
                    <a:pt x="103" y="5"/>
                    <a:pt x="104" y="4"/>
                  </a:cubicBezTo>
                  <a:moveTo>
                    <a:pt x="83" y="2"/>
                  </a:moveTo>
                  <a:cubicBezTo>
                    <a:pt x="81" y="2"/>
                    <a:pt x="78" y="3"/>
                    <a:pt x="76" y="3"/>
                  </a:cubicBezTo>
                  <a:cubicBezTo>
                    <a:pt x="77" y="3"/>
                    <a:pt x="77" y="4"/>
                    <a:pt x="76" y="4"/>
                  </a:cubicBezTo>
                  <a:cubicBezTo>
                    <a:pt x="74" y="5"/>
                    <a:pt x="71" y="7"/>
                    <a:pt x="69" y="8"/>
                  </a:cubicBezTo>
                  <a:cubicBezTo>
                    <a:pt x="70" y="8"/>
                    <a:pt x="71" y="8"/>
                    <a:pt x="72" y="8"/>
                  </a:cubicBezTo>
                  <a:cubicBezTo>
                    <a:pt x="75" y="6"/>
                    <a:pt x="79" y="4"/>
                    <a:pt x="83" y="2"/>
                  </a:cubicBezTo>
                  <a:moveTo>
                    <a:pt x="94" y="2"/>
                  </a:moveTo>
                  <a:cubicBezTo>
                    <a:pt x="92" y="2"/>
                    <a:pt x="90" y="2"/>
                    <a:pt x="88" y="2"/>
                  </a:cubicBezTo>
                  <a:cubicBezTo>
                    <a:pt x="88" y="3"/>
                    <a:pt x="88" y="3"/>
                    <a:pt x="87" y="3"/>
                  </a:cubicBezTo>
                  <a:cubicBezTo>
                    <a:pt x="85" y="4"/>
                    <a:pt x="83" y="4"/>
                    <a:pt x="81" y="5"/>
                  </a:cubicBezTo>
                  <a:cubicBezTo>
                    <a:pt x="84" y="5"/>
                    <a:pt x="86" y="5"/>
                    <a:pt x="89" y="5"/>
                  </a:cubicBezTo>
                  <a:cubicBezTo>
                    <a:pt x="90" y="4"/>
                    <a:pt x="92" y="3"/>
                    <a:pt x="94" y="2"/>
                  </a:cubicBezTo>
                  <a:moveTo>
                    <a:pt x="139" y="2"/>
                  </a:moveTo>
                  <a:cubicBezTo>
                    <a:pt x="138" y="2"/>
                    <a:pt x="137" y="2"/>
                    <a:pt x="137" y="2"/>
                  </a:cubicBezTo>
                  <a:cubicBezTo>
                    <a:pt x="135" y="2"/>
                    <a:pt x="134" y="2"/>
                    <a:pt x="133" y="2"/>
                  </a:cubicBezTo>
                  <a:cubicBezTo>
                    <a:pt x="131" y="3"/>
                    <a:pt x="129" y="4"/>
                    <a:pt x="127" y="5"/>
                  </a:cubicBezTo>
                  <a:cubicBezTo>
                    <a:pt x="130" y="5"/>
                    <a:pt x="132" y="4"/>
                    <a:pt x="135" y="4"/>
                  </a:cubicBezTo>
                  <a:cubicBezTo>
                    <a:pt x="136" y="3"/>
                    <a:pt x="137" y="3"/>
                    <a:pt x="139" y="2"/>
                  </a:cubicBezTo>
                  <a:moveTo>
                    <a:pt x="121" y="2"/>
                  </a:moveTo>
                  <a:cubicBezTo>
                    <a:pt x="121" y="2"/>
                    <a:pt x="121" y="2"/>
                    <a:pt x="121" y="2"/>
                  </a:cubicBezTo>
                  <a:cubicBezTo>
                    <a:pt x="119" y="3"/>
                    <a:pt x="118" y="4"/>
                    <a:pt x="116" y="6"/>
                  </a:cubicBezTo>
                  <a:cubicBezTo>
                    <a:pt x="118" y="5"/>
                    <a:pt x="121" y="5"/>
                    <a:pt x="123" y="5"/>
                  </a:cubicBezTo>
                  <a:cubicBezTo>
                    <a:pt x="125" y="4"/>
                    <a:pt x="127" y="3"/>
                    <a:pt x="129" y="2"/>
                  </a:cubicBezTo>
                  <a:cubicBezTo>
                    <a:pt x="126" y="2"/>
                    <a:pt x="124" y="2"/>
                    <a:pt x="121" y="2"/>
                  </a:cubicBezTo>
                  <a:moveTo>
                    <a:pt x="118" y="2"/>
                  </a:moveTo>
                  <a:cubicBezTo>
                    <a:pt x="112" y="2"/>
                    <a:pt x="107" y="2"/>
                    <a:pt x="101" y="2"/>
                  </a:cubicBezTo>
                  <a:cubicBezTo>
                    <a:pt x="101" y="2"/>
                    <a:pt x="101" y="2"/>
                    <a:pt x="101" y="2"/>
                  </a:cubicBezTo>
                  <a:cubicBezTo>
                    <a:pt x="98" y="3"/>
                    <a:pt x="96" y="3"/>
                    <a:pt x="94" y="4"/>
                  </a:cubicBezTo>
                  <a:cubicBezTo>
                    <a:pt x="97" y="4"/>
                    <a:pt x="101" y="4"/>
                    <a:pt x="104" y="4"/>
                  </a:cubicBezTo>
                  <a:cubicBezTo>
                    <a:pt x="105" y="4"/>
                    <a:pt x="106" y="3"/>
                    <a:pt x="106" y="3"/>
                  </a:cubicBezTo>
                  <a:cubicBezTo>
                    <a:pt x="106" y="3"/>
                    <a:pt x="107" y="3"/>
                    <a:pt x="107" y="3"/>
                  </a:cubicBezTo>
                  <a:cubicBezTo>
                    <a:pt x="108" y="3"/>
                    <a:pt x="108" y="4"/>
                    <a:pt x="107" y="5"/>
                  </a:cubicBezTo>
                  <a:cubicBezTo>
                    <a:pt x="106" y="5"/>
                    <a:pt x="106" y="6"/>
                    <a:pt x="105" y="6"/>
                  </a:cubicBezTo>
                  <a:cubicBezTo>
                    <a:pt x="107" y="6"/>
                    <a:pt x="110" y="6"/>
                    <a:pt x="112" y="6"/>
                  </a:cubicBezTo>
                  <a:cubicBezTo>
                    <a:pt x="114" y="4"/>
                    <a:pt x="116" y="3"/>
                    <a:pt x="118" y="2"/>
                  </a:cubicBezTo>
                  <a:cubicBezTo>
                    <a:pt x="118" y="2"/>
                    <a:pt x="118" y="2"/>
                    <a:pt x="118" y="2"/>
                  </a:cubicBezTo>
                  <a:moveTo>
                    <a:pt x="40" y="2"/>
                  </a:moveTo>
                  <a:cubicBezTo>
                    <a:pt x="40" y="2"/>
                    <a:pt x="40" y="2"/>
                    <a:pt x="39" y="2"/>
                  </a:cubicBezTo>
                  <a:cubicBezTo>
                    <a:pt x="26" y="8"/>
                    <a:pt x="12" y="13"/>
                    <a:pt x="1" y="22"/>
                  </a:cubicBezTo>
                  <a:cubicBezTo>
                    <a:pt x="1" y="22"/>
                    <a:pt x="1" y="23"/>
                    <a:pt x="1" y="23"/>
                  </a:cubicBezTo>
                  <a:cubicBezTo>
                    <a:pt x="1" y="23"/>
                    <a:pt x="1" y="23"/>
                    <a:pt x="1" y="24"/>
                  </a:cubicBezTo>
                  <a:cubicBezTo>
                    <a:pt x="0" y="24"/>
                    <a:pt x="1" y="25"/>
                    <a:pt x="1" y="25"/>
                  </a:cubicBezTo>
                  <a:cubicBezTo>
                    <a:pt x="1" y="25"/>
                    <a:pt x="2" y="25"/>
                    <a:pt x="2" y="25"/>
                  </a:cubicBezTo>
                  <a:cubicBezTo>
                    <a:pt x="5" y="24"/>
                    <a:pt x="7" y="23"/>
                    <a:pt x="10" y="22"/>
                  </a:cubicBezTo>
                  <a:cubicBezTo>
                    <a:pt x="17" y="18"/>
                    <a:pt x="24" y="13"/>
                    <a:pt x="31" y="9"/>
                  </a:cubicBezTo>
                  <a:cubicBezTo>
                    <a:pt x="35" y="7"/>
                    <a:pt x="39" y="6"/>
                    <a:pt x="44" y="5"/>
                  </a:cubicBezTo>
                  <a:cubicBezTo>
                    <a:pt x="50" y="5"/>
                    <a:pt x="56" y="5"/>
                    <a:pt x="62" y="5"/>
                  </a:cubicBezTo>
                  <a:cubicBezTo>
                    <a:pt x="64" y="5"/>
                    <a:pt x="66" y="5"/>
                    <a:pt x="67" y="5"/>
                  </a:cubicBezTo>
                  <a:cubicBezTo>
                    <a:pt x="64" y="5"/>
                    <a:pt x="62" y="6"/>
                    <a:pt x="59" y="6"/>
                  </a:cubicBezTo>
                  <a:cubicBezTo>
                    <a:pt x="58" y="7"/>
                    <a:pt x="58" y="8"/>
                    <a:pt x="59" y="8"/>
                  </a:cubicBezTo>
                  <a:cubicBezTo>
                    <a:pt x="59" y="8"/>
                    <a:pt x="60" y="8"/>
                    <a:pt x="60" y="8"/>
                  </a:cubicBezTo>
                  <a:cubicBezTo>
                    <a:pt x="61" y="8"/>
                    <a:pt x="63" y="7"/>
                    <a:pt x="64" y="6"/>
                  </a:cubicBezTo>
                  <a:cubicBezTo>
                    <a:pt x="64" y="6"/>
                    <a:pt x="64" y="6"/>
                    <a:pt x="65" y="6"/>
                  </a:cubicBezTo>
                  <a:cubicBezTo>
                    <a:pt x="65" y="6"/>
                    <a:pt x="66" y="7"/>
                    <a:pt x="66" y="8"/>
                  </a:cubicBezTo>
                  <a:cubicBezTo>
                    <a:pt x="69" y="6"/>
                    <a:pt x="71" y="4"/>
                    <a:pt x="74" y="3"/>
                  </a:cubicBezTo>
                  <a:cubicBezTo>
                    <a:pt x="70" y="3"/>
                    <a:pt x="66" y="3"/>
                    <a:pt x="62" y="3"/>
                  </a:cubicBezTo>
                  <a:cubicBezTo>
                    <a:pt x="56" y="3"/>
                    <a:pt x="50" y="3"/>
                    <a:pt x="44" y="3"/>
                  </a:cubicBezTo>
                  <a:cubicBezTo>
                    <a:pt x="42" y="4"/>
                    <a:pt x="41" y="4"/>
                    <a:pt x="39" y="4"/>
                  </a:cubicBezTo>
                  <a:cubicBezTo>
                    <a:pt x="40" y="4"/>
                    <a:pt x="40" y="4"/>
                    <a:pt x="40" y="3"/>
                  </a:cubicBezTo>
                  <a:cubicBezTo>
                    <a:pt x="40" y="3"/>
                    <a:pt x="40" y="3"/>
                    <a:pt x="40" y="3"/>
                  </a:cubicBezTo>
                  <a:cubicBezTo>
                    <a:pt x="40" y="3"/>
                    <a:pt x="40" y="3"/>
                    <a:pt x="40" y="3"/>
                  </a:cubicBezTo>
                  <a:cubicBezTo>
                    <a:pt x="40" y="3"/>
                    <a:pt x="40" y="3"/>
                    <a:pt x="40" y="3"/>
                  </a:cubicBezTo>
                  <a:cubicBezTo>
                    <a:pt x="41" y="3"/>
                    <a:pt x="41" y="2"/>
                    <a:pt x="40" y="2"/>
                  </a:cubicBezTo>
                  <a:moveTo>
                    <a:pt x="165" y="0"/>
                  </a:moveTo>
                  <a:cubicBezTo>
                    <a:pt x="162" y="0"/>
                    <a:pt x="160" y="0"/>
                    <a:pt x="158" y="0"/>
                  </a:cubicBezTo>
                  <a:cubicBezTo>
                    <a:pt x="153" y="1"/>
                    <a:pt x="149" y="1"/>
                    <a:pt x="144" y="1"/>
                  </a:cubicBezTo>
                  <a:cubicBezTo>
                    <a:pt x="144" y="2"/>
                    <a:pt x="144" y="2"/>
                    <a:pt x="144" y="2"/>
                  </a:cubicBezTo>
                  <a:cubicBezTo>
                    <a:pt x="142" y="2"/>
                    <a:pt x="141" y="3"/>
                    <a:pt x="139" y="4"/>
                  </a:cubicBezTo>
                  <a:cubicBezTo>
                    <a:pt x="139" y="4"/>
                    <a:pt x="140" y="4"/>
                    <a:pt x="140" y="4"/>
                  </a:cubicBezTo>
                  <a:cubicBezTo>
                    <a:pt x="140" y="4"/>
                    <a:pt x="140" y="4"/>
                    <a:pt x="140" y="4"/>
                  </a:cubicBezTo>
                  <a:cubicBezTo>
                    <a:pt x="140" y="4"/>
                    <a:pt x="140" y="4"/>
                    <a:pt x="140" y="4"/>
                  </a:cubicBezTo>
                  <a:cubicBezTo>
                    <a:pt x="140" y="4"/>
                    <a:pt x="140" y="4"/>
                    <a:pt x="140" y="4"/>
                  </a:cubicBezTo>
                  <a:cubicBezTo>
                    <a:pt x="141" y="4"/>
                    <a:pt x="141" y="4"/>
                    <a:pt x="141" y="4"/>
                  </a:cubicBezTo>
                  <a:cubicBezTo>
                    <a:pt x="142" y="4"/>
                    <a:pt x="142" y="4"/>
                    <a:pt x="143" y="4"/>
                  </a:cubicBezTo>
                  <a:cubicBezTo>
                    <a:pt x="144" y="4"/>
                    <a:pt x="146" y="3"/>
                    <a:pt x="148" y="3"/>
                  </a:cubicBezTo>
                  <a:cubicBezTo>
                    <a:pt x="148" y="3"/>
                    <a:pt x="149" y="3"/>
                    <a:pt x="150" y="2"/>
                  </a:cubicBezTo>
                  <a:cubicBezTo>
                    <a:pt x="150" y="2"/>
                    <a:pt x="150" y="2"/>
                    <a:pt x="150" y="2"/>
                  </a:cubicBezTo>
                  <a:cubicBezTo>
                    <a:pt x="151" y="2"/>
                    <a:pt x="151" y="2"/>
                    <a:pt x="151" y="3"/>
                  </a:cubicBezTo>
                  <a:cubicBezTo>
                    <a:pt x="153" y="3"/>
                    <a:pt x="155" y="3"/>
                    <a:pt x="156" y="2"/>
                  </a:cubicBezTo>
                  <a:cubicBezTo>
                    <a:pt x="159" y="2"/>
                    <a:pt x="162" y="2"/>
                    <a:pt x="165" y="2"/>
                  </a:cubicBezTo>
                  <a:cubicBezTo>
                    <a:pt x="166" y="2"/>
                    <a:pt x="168" y="2"/>
                    <a:pt x="169" y="2"/>
                  </a:cubicBezTo>
                  <a:cubicBezTo>
                    <a:pt x="168" y="4"/>
                    <a:pt x="167" y="5"/>
                    <a:pt x="166" y="7"/>
                  </a:cubicBezTo>
                  <a:cubicBezTo>
                    <a:pt x="166" y="7"/>
                    <a:pt x="166" y="7"/>
                    <a:pt x="166" y="7"/>
                  </a:cubicBezTo>
                  <a:cubicBezTo>
                    <a:pt x="166" y="7"/>
                    <a:pt x="167" y="7"/>
                    <a:pt x="167" y="8"/>
                  </a:cubicBezTo>
                  <a:cubicBezTo>
                    <a:pt x="167" y="9"/>
                    <a:pt x="167" y="10"/>
                    <a:pt x="167" y="11"/>
                  </a:cubicBezTo>
                  <a:cubicBezTo>
                    <a:pt x="168" y="10"/>
                    <a:pt x="169" y="9"/>
                    <a:pt x="170" y="8"/>
                  </a:cubicBezTo>
                  <a:cubicBezTo>
                    <a:pt x="171" y="7"/>
                    <a:pt x="170" y="6"/>
                    <a:pt x="169" y="6"/>
                  </a:cubicBezTo>
                  <a:cubicBezTo>
                    <a:pt x="169" y="6"/>
                    <a:pt x="169" y="6"/>
                    <a:pt x="169" y="6"/>
                  </a:cubicBezTo>
                  <a:cubicBezTo>
                    <a:pt x="170" y="5"/>
                    <a:pt x="171" y="3"/>
                    <a:pt x="171" y="2"/>
                  </a:cubicBezTo>
                  <a:cubicBezTo>
                    <a:pt x="172" y="1"/>
                    <a:pt x="171" y="0"/>
                    <a:pt x="171" y="0"/>
                  </a:cubicBezTo>
                  <a:cubicBezTo>
                    <a:pt x="169" y="0"/>
                    <a:pt x="167" y="0"/>
                    <a:pt x="165"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58" name="Freeform 15"/>
            <p:cNvSpPr>
              <a:spLocks noEditPoints="1"/>
            </p:cNvSpPr>
            <p:nvPr/>
          </p:nvSpPr>
          <p:spPr bwMode="auto">
            <a:xfrm>
              <a:off x="3755073" y="2927350"/>
              <a:ext cx="66675" cy="728663"/>
            </a:xfrm>
            <a:custGeom>
              <a:avLst/>
              <a:gdLst>
                <a:gd name="T0" fmla="*/ 27 w 31"/>
                <a:gd name="T1" fmla="*/ 292 h 338"/>
                <a:gd name="T2" fmla="*/ 27 w 31"/>
                <a:gd name="T3" fmla="*/ 301 h 338"/>
                <a:gd name="T4" fmla="*/ 23 w 31"/>
                <a:gd name="T5" fmla="*/ 304 h 338"/>
                <a:gd name="T6" fmla="*/ 16 w 31"/>
                <a:gd name="T7" fmla="*/ 316 h 338"/>
                <a:gd name="T8" fmla="*/ 0 w 31"/>
                <a:gd name="T9" fmla="*/ 337 h 338"/>
                <a:gd name="T10" fmla="*/ 2 w 31"/>
                <a:gd name="T11" fmla="*/ 338 h 338"/>
                <a:gd name="T12" fmla="*/ 23 w 31"/>
                <a:gd name="T13" fmla="*/ 313 h 338"/>
                <a:gd name="T14" fmla="*/ 28 w 31"/>
                <a:gd name="T15" fmla="*/ 282 h 338"/>
                <a:gd name="T16" fmla="*/ 27 w 31"/>
                <a:gd name="T17" fmla="*/ 290 h 338"/>
                <a:gd name="T18" fmla="*/ 25 w 31"/>
                <a:gd name="T19" fmla="*/ 272 h 338"/>
                <a:gd name="T20" fmla="*/ 27 w 31"/>
                <a:gd name="T21" fmla="*/ 280 h 338"/>
                <a:gd name="T22" fmla="*/ 29 w 31"/>
                <a:gd name="T23" fmla="*/ 254 h 338"/>
                <a:gd name="T24" fmla="*/ 29 w 31"/>
                <a:gd name="T25" fmla="*/ 259 h 338"/>
                <a:gd name="T26" fmla="*/ 27 w 31"/>
                <a:gd name="T27" fmla="*/ 246 h 338"/>
                <a:gd name="T28" fmla="*/ 29 w 31"/>
                <a:gd name="T29" fmla="*/ 252 h 338"/>
                <a:gd name="T30" fmla="*/ 27 w 31"/>
                <a:gd name="T31" fmla="*/ 226 h 338"/>
                <a:gd name="T32" fmla="*/ 26 w 31"/>
                <a:gd name="T33" fmla="*/ 237 h 338"/>
                <a:gd name="T34" fmla="*/ 25 w 31"/>
                <a:gd name="T35" fmla="*/ 181 h 338"/>
                <a:gd name="T36" fmla="*/ 28 w 31"/>
                <a:gd name="T37" fmla="*/ 199 h 338"/>
                <a:gd name="T38" fmla="*/ 24 w 31"/>
                <a:gd name="T39" fmla="*/ 173 h 338"/>
                <a:gd name="T40" fmla="*/ 23 w 31"/>
                <a:gd name="T41" fmla="*/ 158 h 338"/>
                <a:gd name="T42" fmla="*/ 28 w 31"/>
                <a:gd name="T43" fmla="*/ 155 h 338"/>
                <a:gd name="T44" fmla="*/ 27 w 31"/>
                <a:gd name="T45" fmla="*/ 163 h 338"/>
                <a:gd name="T46" fmla="*/ 27 w 31"/>
                <a:gd name="T47" fmla="*/ 173 h 338"/>
                <a:gd name="T48" fmla="*/ 27 w 31"/>
                <a:gd name="T49" fmla="*/ 217 h 338"/>
                <a:gd name="T50" fmla="*/ 24 w 31"/>
                <a:gd name="T51" fmla="*/ 150 h 338"/>
                <a:gd name="T52" fmla="*/ 28 w 31"/>
                <a:gd name="T53" fmla="*/ 148 h 338"/>
                <a:gd name="T54" fmla="*/ 28 w 31"/>
                <a:gd name="T55" fmla="*/ 148 h 338"/>
                <a:gd name="T56" fmla="*/ 23 w 31"/>
                <a:gd name="T57" fmla="*/ 140 h 338"/>
                <a:gd name="T58" fmla="*/ 27 w 31"/>
                <a:gd name="T59" fmla="*/ 137 h 338"/>
                <a:gd name="T60" fmla="*/ 23 w 31"/>
                <a:gd name="T61" fmla="*/ 132 h 338"/>
                <a:gd name="T62" fmla="*/ 23 w 31"/>
                <a:gd name="T63" fmla="*/ 126 h 338"/>
                <a:gd name="T64" fmla="*/ 25 w 31"/>
                <a:gd name="T65" fmla="*/ 130 h 338"/>
                <a:gd name="T66" fmla="*/ 26 w 31"/>
                <a:gd name="T67" fmla="*/ 119 h 338"/>
                <a:gd name="T68" fmla="*/ 22 w 31"/>
                <a:gd name="T69" fmla="*/ 115 h 338"/>
                <a:gd name="T70" fmla="*/ 26 w 31"/>
                <a:gd name="T71" fmla="*/ 116 h 338"/>
                <a:gd name="T72" fmla="*/ 22 w 31"/>
                <a:gd name="T73" fmla="*/ 112 h 338"/>
                <a:gd name="T74" fmla="*/ 26 w 31"/>
                <a:gd name="T75" fmla="*/ 110 h 338"/>
                <a:gd name="T76" fmla="*/ 21 w 31"/>
                <a:gd name="T77" fmla="*/ 102 h 338"/>
                <a:gd name="T78" fmla="*/ 25 w 31"/>
                <a:gd name="T79" fmla="*/ 100 h 338"/>
                <a:gd name="T80" fmla="*/ 19 w 31"/>
                <a:gd name="T81" fmla="*/ 89 h 338"/>
                <a:gd name="T82" fmla="*/ 23 w 31"/>
                <a:gd name="T83" fmla="*/ 87 h 338"/>
                <a:gd name="T84" fmla="*/ 19 w 31"/>
                <a:gd name="T85" fmla="*/ 81 h 338"/>
                <a:gd name="T86" fmla="*/ 24 w 31"/>
                <a:gd name="T87" fmla="*/ 78 h 338"/>
                <a:gd name="T88" fmla="*/ 21 w 31"/>
                <a:gd name="T89" fmla="*/ 69 h 338"/>
                <a:gd name="T90" fmla="*/ 24 w 31"/>
                <a:gd name="T91" fmla="*/ 68 h 338"/>
                <a:gd name="T92" fmla="*/ 24 w 31"/>
                <a:gd name="T93" fmla="*/ 68 h 338"/>
                <a:gd name="T94" fmla="*/ 21 w 31"/>
                <a:gd name="T95" fmla="*/ 63 h 338"/>
                <a:gd name="T96" fmla="*/ 24 w 31"/>
                <a:gd name="T97" fmla="*/ 66 h 338"/>
                <a:gd name="T98" fmla="*/ 19 w 31"/>
                <a:gd name="T99" fmla="*/ 62 h 338"/>
                <a:gd name="T100" fmla="*/ 23 w 31"/>
                <a:gd name="T101" fmla="*/ 55 h 338"/>
                <a:gd name="T102" fmla="*/ 22 w 31"/>
                <a:gd name="T103" fmla="*/ 48 h 338"/>
                <a:gd name="T104" fmla="*/ 22 w 31"/>
                <a:gd name="T105" fmla="*/ 46 h 338"/>
                <a:gd name="T106" fmla="*/ 19 w 31"/>
                <a:gd name="T107" fmla="*/ 36 h 338"/>
                <a:gd name="T108" fmla="*/ 19 w 31"/>
                <a:gd name="T109" fmla="*/ 24 h 338"/>
                <a:gd name="T110" fmla="*/ 21 w 31"/>
                <a:gd name="T111" fmla="*/ 30 h 338"/>
                <a:gd name="T112" fmla="*/ 18 w 31"/>
                <a:gd name="T113" fmla="*/ 23 h 338"/>
                <a:gd name="T114" fmla="*/ 21 w 31"/>
                <a:gd name="T115" fmla="*/ 21 h 338"/>
                <a:gd name="T116" fmla="*/ 20 w 31"/>
                <a:gd name="T117" fmla="*/ 14 h 338"/>
                <a:gd name="T118" fmla="*/ 14 w 31"/>
                <a:gd name="T119" fmla="*/ 1 h 338"/>
                <a:gd name="T120" fmla="*/ 16 w 31"/>
                <a:gd name="T121" fmla="*/ 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338">
                  <a:moveTo>
                    <a:pt x="7" y="324"/>
                  </a:moveTo>
                  <a:cubicBezTo>
                    <a:pt x="9" y="322"/>
                    <a:pt x="11" y="320"/>
                    <a:pt x="14" y="319"/>
                  </a:cubicBezTo>
                  <a:cubicBezTo>
                    <a:pt x="13" y="320"/>
                    <a:pt x="12" y="321"/>
                    <a:pt x="12" y="322"/>
                  </a:cubicBezTo>
                  <a:cubicBezTo>
                    <a:pt x="10" y="323"/>
                    <a:pt x="9" y="324"/>
                    <a:pt x="7" y="324"/>
                  </a:cubicBezTo>
                  <a:moveTo>
                    <a:pt x="27" y="292"/>
                  </a:moveTo>
                  <a:cubicBezTo>
                    <a:pt x="26" y="292"/>
                    <a:pt x="25" y="293"/>
                    <a:pt x="24" y="294"/>
                  </a:cubicBezTo>
                  <a:cubicBezTo>
                    <a:pt x="24" y="296"/>
                    <a:pt x="24" y="299"/>
                    <a:pt x="23" y="301"/>
                  </a:cubicBezTo>
                  <a:cubicBezTo>
                    <a:pt x="24" y="300"/>
                    <a:pt x="25" y="300"/>
                    <a:pt x="25" y="299"/>
                  </a:cubicBezTo>
                  <a:cubicBezTo>
                    <a:pt x="25" y="299"/>
                    <a:pt x="26" y="299"/>
                    <a:pt x="26" y="299"/>
                  </a:cubicBezTo>
                  <a:cubicBezTo>
                    <a:pt x="27" y="299"/>
                    <a:pt x="27" y="300"/>
                    <a:pt x="27" y="301"/>
                  </a:cubicBezTo>
                  <a:cubicBezTo>
                    <a:pt x="26" y="301"/>
                    <a:pt x="26" y="301"/>
                    <a:pt x="26" y="301"/>
                  </a:cubicBezTo>
                  <a:cubicBezTo>
                    <a:pt x="26" y="302"/>
                    <a:pt x="26" y="303"/>
                    <a:pt x="26" y="303"/>
                  </a:cubicBezTo>
                  <a:cubicBezTo>
                    <a:pt x="26" y="304"/>
                    <a:pt x="25" y="306"/>
                    <a:pt x="24" y="307"/>
                  </a:cubicBezTo>
                  <a:cubicBezTo>
                    <a:pt x="25" y="305"/>
                    <a:pt x="25" y="304"/>
                    <a:pt x="25" y="302"/>
                  </a:cubicBezTo>
                  <a:cubicBezTo>
                    <a:pt x="24" y="303"/>
                    <a:pt x="23" y="304"/>
                    <a:pt x="23" y="304"/>
                  </a:cubicBezTo>
                  <a:cubicBezTo>
                    <a:pt x="22" y="305"/>
                    <a:pt x="22" y="306"/>
                    <a:pt x="22" y="306"/>
                  </a:cubicBezTo>
                  <a:cubicBezTo>
                    <a:pt x="22" y="308"/>
                    <a:pt x="21" y="310"/>
                    <a:pt x="21" y="312"/>
                  </a:cubicBezTo>
                  <a:cubicBezTo>
                    <a:pt x="20" y="313"/>
                    <a:pt x="18" y="315"/>
                    <a:pt x="17" y="316"/>
                  </a:cubicBezTo>
                  <a:cubicBezTo>
                    <a:pt x="17" y="316"/>
                    <a:pt x="17" y="316"/>
                    <a:pt x="16" y="316"/>
                  </a:cubicBezTo>
                  <a:cubicBezTo>
                    <a:pt x="16" y="316"/>
                    <a:pt x="16" y="316"/>
                    <a:pt x="16" y="316"/>
                  </a:cubicBezTo>
                  <a:cubicBezTo>
                    <a:pt x="11" y="317"/>
                    <a:pt x="6" y="322"/>
                    <a:pt x="3" y="327"/>
                  </a:cubicBezTo>
                  <a:cubicBezTo>
                    <a:pt x="3" y="328"/>
                    <a:pt x="3" y="329"/>
                    <a:pt x="4" y="329"/>
                  </a:cubicBezTo>
                  <a:cubicBezTo>
                    <a:pt x="4" y="329"/>
                    <a:pt x="4" y="329"/>
                    <a:pt x="5" y="329"/>
                  </a:cubicBezTo>
                  <a:cubicBezTo>
                    <a:pt x="6" y="328"/>
                    <a:pt x="7" y="327"/>
                    <a:pt x="8" y="326"/>
                  </a:cubicBezTo>
                  <a:cubicBezTo>
                    <a:pt x="5" y="330"/>
                    <a:pt x="3" y="333"/>
                    <a:pt x="0" y="337"/>
                  </a:cubicBezTo>
                  <a:cubicBezTo>
                    <a:pt x="0" y="337"/>
                    <a:pt x="1" y="338"/>
                    <a:pt x="1" y="338"/>
                  </a:cubicBezTo>
                  <a:cubicBezTo>
                    <a:pt x="2" y="338"/>
                    <a:pt x="2" y="338"/>
                    <a:pt x="2" y="338"/>
                  </a:cubicBezTo>
                  <a:cubicBezTo>
                    <a:pt x="2" y="338"/>
                    <a:pt x="2" y="338"/>
                    <a:pt x="2" y="338"/>
                  </a:cubicBezTo>
                  <a:cubicBezTo>
                    <a:pt x="2" y="338"/>
                    <a:pt x="2" y="338"/>
                    <a:pt x="2" y="338"/>
                  </a:cubicBezTo>
                  <a:cubicBezTo>
                    <a:pt x="2" y="338"/>
                    <a:pt x="2" y="338"/>
                    <a:pt x="2" y="338"/>
                  </a:cubicBezTo>
                  <a:cubicBezTo>
                    <a:pt x="6" y="333"/>
                    <a:pt x="10" y="329"/>
                    <a:pt x="13" y="324"/>
                  </a:cubicBezTo>
                  <a:cubicBezTo>
                    <a:pt x="13" y="324"/>
                    <a:pt x="13" y="323"/>
                    <a:pt x="13" y="323"/>
                  </a:cubicBezTo>
                  <a:cubicBezTo>
                    <a:pt x="14" y="323"/>
                    <a:pt x="15" y="323"/>
                    <a:pt x="15" y="322"/>
                  </a:cubicBezTo>
                  <a:cubicBezTo>
                    <a:pt x="19" y="320"/>
                    <a:pt x="21" y="317"/>
                    <a:pt x="22" y="314"/>
                  </a:cubicBezTo>
                  <a:cubicBezTo>
                    <a:pt x="22" y="313"/>
                    <a:pt x="23" y="313"/>
                    <a:pt x="23" y="313"/>
                  </a:cubicBezTo>
                  <a:cubicBezTo>
                    <a:pt x="23" y="312"/>
                    <a:pt x="23" y="312"/>
                    <a:pt x="24" y="312"/>
                  </a:cubicBezTo>
                  <a:cubicBezTo>
                    <a:pt x="27" y="308"/>
                    <a:pt x="28" y="304"/>
                    <a:pt x="28" y="298"/>
                  </a:cubicBezTo>
                  <a:cubicBezTo>
                    <a:pt x="27" y="296"/>
                    <a:pt x="27" y="295"/>
                    <a:pt x="26" y="293"/>
                  </a:cubicBezTo>
                  <a:cubicBezTo>
                    <a:pt x="27" y="292"/>
                    <a:pt x="27" y="292"/>
                    <a:pt x="27" y="292"/>
                  </a:cubicBezTo>
                  <a:moveTo>
                    <a:pt x="28" y="282"/>
                  </a:moveTo>
                  <a:cubicBezTo>
                    <a:pt x="26" y="283"/>
                    <a:pt x="25" y="284"/>
                    <a:pt x="24" y="285"/>
                  </a:cubicBezTo>
                  <a:cubicBezTo>
                    <a:pt x="24" y="287"/>
                    <a:pt x="24" y="289"/>
                    <a:pt x="24" y="291"/>
                  </a:cubicBezTo>
                  <a:cubicBezTo>
                    <a:pt x="25" y="291"/>
                    <a:pt x="25" y="290"/>
                    <a:pt x="26" y="290"/>
                  </a:cubicBezTo>
                  <a:cubicBezTo>
                    <a:pt x="26" y="290"/>
                    <a:pt x="26" y="290"/>
                    <a:pt x="26" y="290"/>
                  </a:cubicBezTo>
                  <a:cubicBezTo>
                    <a:pt x="27" y="290"/>
                    <a:pt x="27" y="290"/>
                    <a:pt x="27" y="290"/>
                  </a:cubicBezTo>
                  <a:cubicBezTo>
                    <a:pt x="27" y="287"/>
                    <a:pt x="27" y="285"/>
                    <a:pt x="28" y="282"/>
                  </a:cubicBezTo>
                  <a:moveTo>
                    <a:pt x="29" y="261"/>
                  </a:moveTo>
                  <a:cubicBezTo>
                    <a:pt x="28" y="262"/>
                    <a:pt x="26" y="263"/>
                    <a:pt x="25" y="264"/>
                  </a:cubicBezTo>
                  <a:cubicBezTo>
                    <a:pt x="25" y="267"/>
                    <a:pt x="25" y="269"/>
                    <a:pt x="25" y="272"/>
                  </a:cubicBezTo>
                  <a:cubicBezTo>
                    <a:pt x="25" y="272"/>
                    <a:pt x="25" y="272"/>
                    <a:pt x="25" y="272"/>
                  </a:cubicBezTo>
                  <a:cubicBezTo>
                    <a:pt x="25" y="272"/>
                    <a:pt x="26" y="273"/>
                    <a:pt x="26" y="273"/>
                  </a:cubicBezTo>
                  <a:cubicBezTo>
                    <a:pt x="25" y="274"/>
                    <a:pt x="25" y="275"/>
                    <a:pt x="24" y="275"/>
                  </a:cubicBezTo>
                  <a:cubicBezTo>
                    <a:pt x="24" y="275"/>
                    <a:pt x="24" y="275"/>
                    <a:pt x="24" y="276"/>
                  </a:cubicBezTo>
                  <a:cubicBezTo>
                    <a:pt x="24" y="278"/>
                    <a:pt x="24" y="280"/>
                    <a:pt x="24" y="282"/>
                  </a:cubicBezTo>
                  <a:cubicBezTo>
                    <a:pt x="25" y="282"/>
                    <a:pt x="26" y="281"/>
                    <a:pt x="27" y="280"/>
                  </a:cubicBezTo>
                  <a:cubicBezTo>
                    <a:pt x="27" y="280"/>
                    <a:pt x="27" y="280"/>
                    <a:pt x="28" y="280"/>
                  </a:cubicBezTo>
                  <a:cubicBezTo>
                    <a:pt x="28" y="280"/>
                    <a:pt x="28" y="280"/>
                    <a:pt x="28" y="280"/>
                  </a:cubicBezTo>
                  <a:cubicBezTo>
                    <a:pt x="28" y="280"/>
                    <a:pt x="28" y="280"/>
                    <a:pt x="28" y="280"/>
                  </a:cubicBezTo>
                  <a:cubicBezTo>
                    <a:pt x="28" y="274"/>
                    <a:pt x="29" y="267"/>
                    <a:pt x="29" y="261"/>
                  </a:cubicBezTo>
                  <a:moveTo>
                    <a:pt x="29" y="254"/>
                  </a:moveTo>
                  <a:cubicBezTo>
                    <a:pt x="28" y="256"/>
                    <a:pt x="27" y="257"/>
                    <a:pt x="25" y="258"/>
                  </a:cubicBezTo>
                  <a:cubicBezTo>
                    <a:pt x="25" y="259"/>
                    <a:pt x="25" y="260"/>
                    <a:pt x="25" y="262"/>
                  </a:cubicBezTo>
                  <a:cubicBezTo>
                    <a:pt x="26" y="261"/>
                    <a:pt x="27" y="260"/>
                    <a:pt x="28" y="259"/>
                  </a:cubicBezTo>
                  <a:cubicBezTo>
                    <a:pt x="28" y="259"/>
                    <a:pt x="28" y="259"/>
                    <a:pt x="29" y="259"/>
                  </a:cubicBezTo>
                  <a:cubicBezTo>
                    <a:pt x="29" y="259"/>
                    <a:pt x="29" y="259"/>
                    <a:pt x="29" y="259"/>
                  </a:cubicBezTo>
                  <a:cubicBezTo>
                    <a:pt x="29" y="257"/>
                    <a:pt x="29" y="256"/>
                    <a:pt x="29" y="254"/>
                  </a:cubicBezTo>
                  <a:moveTo>
                    <a:pt x="30" y="237"/>
                  </a:moveTo>
                  <a:cubicBezTo>
                    <a:pt x="29" y="238"/>
                    <a:pt x="28" y="239"/>
                    <a:pt x="26" y="240"/>
                  </a:cubicBezTo>
                  <a:cubicBezTo>
                    <a:pt x="26" y="242"/>
                    <a:pt x="26" y="244"/>
                    <a:pt x="26" y="247"/>
                  </a:cubicBezTo>
                  <a:cubicBezTo>
                    <a:pt x="26" y="247"/>
                    <a:pt x="26" y="246"/>
                    <a:pt x="27" y="246"/>
                  </a:cubicBezTo>
                  <a:cubicBezTo>
                    <a:pt x="27" y="246"/>
                    <a:pt x="27" y="246"/>
                    <a:pt x="27" y="246"/>
                  </a:cubicBezTo>
                  <a:cubicBezTo>
                    <a:pt x="28" y="246"/>
                    <a:pt x="28" y="247"/>
                    <a:pt x="28" y="248"/>
                  </a:cubicBezTo>
                  <a:cubicBezTo>
                    <a:pt x="27" y="248"/>
                    <a:pt x="26" y="249"/>
                    <a:pt x="26" y="249"/>
                  </a:cubicBezTo>
                  <a:cubicBezTo>
                    <a:pt x="26" y="251"/>
                    <a:pt x="25" y="253"/>
                    <a:pt x="25" y="255"/>
                  </a:cubicBezTo>
                  <a:cubicBezTo>
                    <a:pt x="27" y="254"/>
                    <a:pt x="28" y="253"/>
                    <a:pt x="29" y="252"/>
                  </a:cubicBezTo>
                  <a:cubicBezTo>
                    <a:pt x="29" y="252"/>
                    <a:pt x="29" y="252"/>
                    <a:pt x="30" y="252"/>
                  </a:cubicBezTo>
                  <a:cubicBezTo>
                    <a:pt x="30" y="247"/>
                    <a:pt x="30" y="242"/>
                    <a:pt x="30" y="237"/>
                  </a:cubicBezTo>
                  <a:moveTo>
                    <a:pt x="31" y="217"/>
                  </a:moveTo>
                  <a:cubicBezTo>
                    <a:pt x="29" y="218"/>
                    <a:pt x="28" y="218"/>
                    <a:pt x="27" y="219"/>
                  </a:cubicBezTo>
                  <a:cubicBezTo>
                    <a:pt x="27" y="221"/>
                    <a:pt x="27" y="223"/>
                    <a:pt x="27" y="226"/>
                  </a:cubicBezTo>
                  <a:cubicBezTo>
                    <a:pt x="27" y="226"/>
                    <a:pt x="27" y="226"/>
                    <a:pt x="27" y="225"/>
                  </a:cubicBezTo>
                  <a:cubicBezTo>
                    <a:pt x="27" y="225"/>
                    <a:pt x="28" y="225"/>
                    <a:pt x="28" y="225"/>
                  </a:cubicBezTo>
                  <a:cubicBezTo>
                    <a:pt x="28" y="225"/>
                    <a:pt x="29" y="227"/>
                    <a:pt x="28" y="227"/>
                  </a:cubicBezTo>
                  <a:cubicBezTo>
                    <a:pt x="28" y="227"/>
                    <a:pt x="27" y="228"/>
                    <a:pt x="27" y="228"/>
                  </a:cubicBezTo>
                  <a:cubicBezTo>
                    <a:pt x="27" y="231"/>
                    <a:pt x="26" y="234"/>
                    <a:pt x="26" y="237"/>
                  </a:cubicBezTo>
                  <a:cubicBezTo>
                    <a:pt x="28" y="236"/>
                    <a:pt x="29" y="235"/>
                    <a:pt x="30" y="234"/>
                  </a:cubicBezTo>
                  <a:cubicBezTo>
                    <a:pt x="30" y="229"/>
                    <a:pt x="31" y="223"/>
                    <a:pt x="31" y="217"/>
                  </a:cubicBezTo>
                  <a:moveTo>
                    <a:pt x="26" y="174"/>
                  </a:moveTo>
                  <a:cubicBezTo>
                    <a:pt x="26" y="175"/>
                    <a:pt x="25" y="175"/>
                    <a:pt x="24" y="176"/>
                  </a:cubicBezTo>
                  <a:cubicBezTo>
                    <a:pt x="25" y="178"/>
                    <a:pt x="25" y="180"/>
                    <a:pt x="25" y="181"/>
                  </a:cubicBezTo>
                  <a:cubicBezTo>
                    <a:pt x="25" y="182"/>
                    <a:pt x="25" y="182"/>
                    <a:pt x="25" y="182"/>
                  </a:cubicBezTo>
                  <a:cubicBezTo>
                    <a:pt x="26" y="188"/>
                    <a:pt x="26" y="193"/>
                    <a:pt x="26" y="199"/>
                  </a:cubicBezTo>
                  <a:cubicBezTo>
                    <a:pt x="26" y="199"/>
                    <a:pt x="26" y="199"/>
                    <a:pt x="26" y="200"/>
                  </a:cubicBezTo>
                  <a:cubicBezTo>
                    <a:pt x="27" y="200"/>
                    <a:pt x="27" y="199"/>
                    <a:pt x="27" y="199"/>
                  </a:cubicBezTo>
                  <a:cubicBezTo>
                    <a:pt x="27" y="199"/>
                    <a:pt x="27" y="199"/>
                    <a:pt x="28" y="199"/>
                  </a:cubicBezTo>
                  <a:cubicBezTo>
                    <a:pt x="28" y="199"/>
                    <a:pt x="28" y="199"/>
                    <a:pt x="28" y="199"/>
                  </a:cubicBezTo>
                  <a:cubicBezTo>
                    <a:pt x="28" y="191"/>
                    <a:pt x="27" y="183"/>
                    <a:pt x="26" y="174"/>
                  </a:cubicBezTo>
                  <a:moveTo>
                    <a:pt x="25" y="164"/>
                  </a:moveTo>
                  <a:cubicBezTo>
                    <a:pt x="25" y="164"/>
                    <a:pt x="24" y="165"/>
                    <a:pt x="23" y="165"/>
                  </a:cubicBezTo>
                  <a:cubicBezTo>
                    <a:pt x="24" y="168"/>
                    <a:pt x="24" y="171"/>
                    <a:pt x="24" y="173"/>
                  </a:cubicBezTo>
                  <a:cubicBezTo>
                    <a:pt x="25" y="173"/>
                    <a:pt x="25" y="172"/>
                    <a:pt x="26" y="172"/>
                  </a:cubicBezTo>
                  <a:cubicBezTo>
                    <a:pt x="26" y="170"/>
                    <a:pt x="25" y="167"/>
                    <a:pt x="25" y="165"/>
                  </a:cubicBezTo>
                  <a:cubicBezTo>
                    <a:pt x="25" y="164"/>
                    <a:pt x="25" y="164"/>
                    <a:pt x="25" y="164"/>
                  </a:cubicBezTo>
                  <a:moveTo>
                    <a:pt x="25" y="157"/>
                  </a:moveTo>
                  <a:cubicBezTo>
                    <a:pt x="24" y="157"/>
                    <a:pt x="23" y="158"/>
                    <a:pt x="23" y="158"/>
                  </a:cubicBezTo>
                  <a:cubicBezTo>
                    <a:pt x="23" y="159"/>
                    <a:pt x="23" y="160"/>
                    <a:pt x="23" y="161"/>
                  </a:cubicBezTo>
                  <a:cubicBezTo>
                    <a:pt x="23" y="162"/>
                    <a:pt x="23" y="162"/>
                    <a:pt x="23" y="163"/>
                  </a:cubicBezTo>
                  <a:cubicBezTo>
                    <a:pt x="24" y="163"/>
                    <a:pt x="24" y="162"/>
                    <a:pt x="25" y="162"/>
                  </a:cubicBezTo>
                  <a:cubicBezTo>
                    <a:pt x="25" y="160"/>
                    <a:pt x="25" y="159"/>
                    <a:pt x="25" y="157"/>
                  </a:cubicBezTo>
                  <a:moveTo>
                    <a:pt x="28" y="155"/>
                  </a:moveTo>
                  <a:cubicBezTo>
                    <a:pt x="28" y="155"/>
                    <a:pt x="27" y="156"/>
                    <a:pt x="26" y="156"/>
                  </a:cubicBezTo>
                  <a:cubicBezTo>
                    <a:pt x="26" y="158"/>
                    <a:pt x="27" y="159"/>
                    <a:pt x="27" y="160"/>
                  </a:cubicBezTo>
                  <a:cubicBezTo>
                    <a:pt x="27" y="160"/>
                    <a:pt x="27" y="160"/>
                    <a:pt x="27" y="160"/>
                  </a:cubicBezTo>
                  <a:cubicBezTo>
                    <a:pt x="28" y="160"/>
                    <a:pt x="28" y="162"/>
                    <a:pt x="28" y="162"/>
                  </a:cubicBezTo>
                  <a:cubicBezTo>
                    <a:pt x="27" y="162"/>
                    <a:pt x="27" y="163"/>
                    <a:pt x="27" y="163"/>
                  </a:cubicBezTo>
                  <a:cubicBezTo>
                    <a:pt x="27" y="166"/>
                    <a:pt x="27" y="168"/>
                    <a:pt x="27" y="171"/>
                  </a:cubicBezTo>
                  <a:cubicBezTo>
                    <a:pt x="27" y="171"/>
                    <a:pt x="28" y="171"/>
                    <a:pt x="28" y="171"/>
                  </a:cubicBezTo>
                  <a:cubicBezTo>
                    <a:pt x="28" y="171"/>
                    <a:pt x="28" y="171"/>
                    <a:pt x="28" y="171"/>
                  </a:cubicBezTo>
                  <a:cubicBezTo>
                    <a:pt x="29" y="171"/>
                    <a:pt x="29" y="172"/>
                    <a:pt x="29" y="172"/>
                  </a:cubicBezTo>
                  <a:cubicBezTo>
                    <a:pt x="28" y="173"/>
                    <a:pt x="28" y="173"/>
                    <a:pt x="27" y="173"/>
                  </a:cubicBezTo>
                  <a:cubicBezTo>
                    <a:pt x="28" y="180"/>
                    <a:pt x="28" y="186"/>
                    <a:pt x="28" y="193"/>
                  </a:cubicBezTo>
                  <a:cubicBezTo>
                    <a:pt x="28" y="195"/>
                    <a:pt x="28" y="197"/>
                    <a:pt x="29" y="199"/>
                  </a:cubicBezTo>
                  <a:cubicBezTo>
                    <a:pt x="29" y="200"/>
                    <a:pt x="29" y="200"/>
                    <a:pt x="28" y="200"/>
                  </a:cubicBezTo>
                  <a:cubicBezTo>
                    <a:pt x="28" y="201"/>
                    <a:pt x="27" y="202"/>
                    <a:pt x="27" y="202"/>
                  </a:cubicBezTo>
                  <a:cubicBezTo>
                    <a:pt x="27" y="207"/>
                    <a:pt x="27" y="212"/>
                    <a:pt x="27" y="217"/>
                  </a:cubicBezTo>
                  <a:cubicBezTo>
                    <a:pt x="28" y="216"/>
                    <a:pt x="29" y="215"/>
                    <a:pt x="31" y="215"/>
                  </a:cubicBezTo>
                  <a:cubicBezTo>
                    <a:pt x="31" y="211"/>
                    <a:pt x="31" y="207"/>
                    <a:pt x="30" y="203"/>
                  </a:cubicBezTo>
                  <a:cubicBezTo>
                    <a:pt x="30" y="190"/>
                    <a:pt x="30" y="177"/>
                    <a:pt x="29" y="164"/>
                  </a:cubicBezTo>
                  <a:cubicBezTo>
                    <a:pt x="29" y="161"/>
                    <a:pt x="29" y="158"/>
                    <a:pt x="28" y="155"/>
                  </a:cubicBezTo>
                  <a:moveTo>
                    <a:pt x="24" y="150"/>
                  </a:moveTo>
                  <a:cubicBezTo>
                    <a:pt x="23" y="150"/>
                    <a:pt x="23" y="151"/>
                    <a:pt x="22" y="151"/>
                  </a:cubicBezTo>
                  <a:cubicBezTo>
                    <a:pt x="22" y="153"/>
                    <a:pt x="22" y="154"/>
                    <a:pt x="22" y="156"/>
                  </a:cubicBezTo>
                  <a:cubicBezTo>
                    <a:pt x="23" y="156"/>
                    <a:pt x="24" y="155"/>
                    <a:pt x="24" y="155"/>
                  </a:cubicBezTo>
                  <a:cubicBezTo>
                    <a:pt x="24" y="153"/>
                    <a:pt x="24" y="152"/>
                    <a:pt x="24" y="150"/>
                  </a:cubicBezTo>
                  <a:moveTo>
                    <a:pt x="28" y="148"/>
                  </a:moveTo>
                  <a:cubicBezTo>
                    <a:pt x="27" y="148"/>
                    <a:pt x="27" y="148"/>
                    <a:pt x="26" y="149"/>
                  </a:cubicBezTo>
                  <a:cubicBezTo>
                    <a:pt x="26" y="150"/>
                    <a:pt x="26" y="152"/>
                    <a:pt x="26" y="154"/>
                  </a:cubicBezTo>
                  <a:cubicBezTo>
                    <a:pt x="26" y="154"/>
                    <a:pt x="26" y="154"/>
                    <a:pt x="26" y="154"/>
                  </a:cubicBezTo>
                  <a:cubicBezTo>
                    <a:pt x="27" y="154"/>
                    <a:pt x="28" y="153"/>
                    <a:pt x="28" y="153"/>
                  </a:cubicBezTo>
                  <a:cubicBezTo>
                    <a:pt x="28" y="151"/>
                    <a:pt x="28" y="149"/>
                    <a:pt x="28" y="148"/>
                  </a:cubicBezTo>
                  <a:moveTo>
                    <a:pt x="23" y="140"/>
                  </a:moveTo>
                  <a:cubicBezTo>
                    <a:pt x="23" y="141"/>
                    <a:pt x="22" y="141"/>
                    <a:pt x="21" y="141"/>
                  </a:cubicBezTo>
                  <a:cubicBezTo>
                    <a:pt x="22" y="144"/>
                    <a:pt x="22" y="146"/>
                    <a:pt x="22" y="149"/>
                  </a:cubicBezTo>
                  <a:cubicBezTo>
                    <a:pt x="23" y="149"/>
                    <a:pt x="23" y="148"/>
                    <a:pt x="24" y="148"/>
                  </a:cubicBezTo>
                  <a:cubicBezTo>
                    <a:pt x="24" y="145"/>
                    <a:pt x="23" y="143"/>
                    <a:pt x="23" y="140"/>
                  </a:cubicBezTo>
                  <a:moveTo>
                    <a:pt x="27" y="137"/>
                  </a:moveTo>
                  <a:cubicBezTo>
                    <a:pt x="27" y="138"/>
                    <a:pt x="26" y="138"/>
                    <a:pt x="25" y="139"/>
                  </a:cubicBezTo>
                  <a:cubicBezTo>
                    <a:pt x="26" y="141"/>
                    <a:pt x="26" y="144"/>
                    <a:pt x="26" y="146"/>
                  </a:cubicBezTo>
                  <a:cubicBezTo>
                    <a:pt x="26" y="146"/>
                    <a:pt x="27" y="146"/>
                    <a:pt x="28" y="145"/>
                  </a:cubicBezTo>
                  <a:cubicBezTo>
                    <a:pt x="28" y="143"/>
                    <a:pt x="27" y="140"/>
                    <a:pt x="27" y="137"/>
                  </a:cubicBezTo>
                  <a:moveTo>
                    <a:pt x="23" y="132"/>
                  </a:moveTo>
                  <a:cubicBezTo>
                    <a:pt x="22" y="132"/>
                    <a:pt x="21" y="133"/>
                    <a:pt x="21" y="133"/>
                  </a:cubicBezTo>
                  <a:cubicBezTo>
                    <a:pt x="21" y="135"/>
                    <a:pt x="21" y="137"/>
                    <a:pt x="21" y="139"/>
                  </a:cubicBezTo>
                  <a:cubicBezTo>
                    <a:pt x="22" y="139"/>
                    <a:pt x="23" y="138"/>
                    <a:pt x="23" y="138"/>
                  </a:cubicBezTo>
                  <a:cubicBezTo>
                    <a:pt x="23" y="136"/>
                    <a:pt x="23" y="134"/>
                    <a:pt x="23" y="132"/>
                  </a:cubicBezTo>
                  <a:moveTo>
                    <a:pt x="22" y="123"/>
                  </a:moveTo>
                  <a:cubicBezTo>
                    <a:pt x="22" y="123"/>
                    <a:pt x="21" y="124"/>
                    <a:pt x="20" y="124"/>
                  </a:cubicBezTo>
                  <a:cubicBezTo>
                    <a:pt x="20" y="127"/>
                    <a:pt x="21" y="129"/>
                    <a:pt x="21" y="131"/>
                  </a:cubicBezTo>
                  <a:cubicBezTo>
                    <a:pt x="21" y="130"/>
                    <a:pt x="22" y="130"/>
                    <a:pt x="23" y="129"/>
                  </a:cubicBezTo>
                  <a:cubicBezTo>
                    <a:pt x="23" y="128"/>
                    <a:pt x="23" y="127"/>
                    <a:pt x="23" y="126"/>
                  </a:cubicBezTo>
                  <a:cubicBezTo>
                    <a:pt x="22" y="125"/>
                    <a:pt x="22" y="124"/>
                    <a:pt x="22" y="123"/>
                  </a:cubicBezTo>
                  <a:moveTo>
                    <a:pt x="26" y="119"/>
                  </a:moveTo>
                  <a:cubicBezTo>
                    <a:pt x="26" y="120"/>
                    <a:pt x="25" y="120"/>
                    <a:pt x="24" y="121"/>
                  </a:cubicBezTo>
                  <a:cubicBezTo>
                    <a:pt x="25" y="123"/>
                    <a:pt x="25" y="126"/>
                    <a:pt x="25" y="128"/>
                  </a:cubicBezTo>
                  <a:cubicBezTo>
                    <a:pt x="26" y="128"/>
                    <a:pt x="26" y="129"/>
                    <a:pt x="25" y="130"/>
                  </a:cubicBezTo>
                  <a:cubicBezTo>
                    <a:pt x="25" y="130"/>
                    <a:pt x="25" y="130"/>
                    <a:pt x="25" y="130"/>
                  </a:cubicBezTo>
                  <a:cubicBezTo>
                    <a:pt x="25" y="132"/>
                    <a:pt x="25" y="134"/>
                    <a:pt x="25" y="137"/>
                  </a:cubicBezTo>
                  <a:cubicBezTo>
                    <a:pt x="26" y="136"/>
                    <a:pt x="27" y="136"/>
                    <a:pt x="27" y="135"/>
                  </a:cubicBezTo>
                  <a:cubicBezTo>
                    <a:pt x="27" y="132"/>
                    <a:pt x="27" y="128"/>
                    <a:pt x="27" y="124"/>
                  </a:cubicBezTo>
                  <a:cubicBezTo>
                    <a:pt x="27" y="123"/>
                    <a:pt x="26" y="121"/>
                    <a:pt x="26" y="119"/>
                  </a:cubicBezTo>
                  <a:moveTo>
                    <a:pt x="22" y="115"/>
                  </a:moveTo>
                  <a:cubicBezTo>
                    <a:pt x="21" y="115"/>
                    <a:pt x="21" y="115"/>
                    <a:pt x="20" y="116"/>
                  </a:cubicBezTo>
                  <a:cubicBezTo>
                    <a:pt x="20" y="118"/>
                    <a:pt x="20" y="120"/>
                    <a:pt x="20" y="122"/>
                  </a:cubicBezTo>
                  <a:cubicBezTo>
                    <a:pt x="21" y="121"/>
                    <a:pt x="22" y="121"/>
                    <a:pt x="22" y="120"/>
                  </a:cubicBezTo>
                  <a:cubicBezTo>
                    <a:pt x="22" y="118"/>
                    <a:pt x="22" y="116"/>
                    <a:pt x="22" y="115"/>
                  </a:cubicBezTo>
                  <a:moveTo>
                    <a:pt x="26" y="112"/>
                  </a:moveTo>
                  <a:cubicBezTo>
                    <a:pt x="25" y="112"/>
                    <a:pt x="25" y="113"/>
                    <a:pt x="24" y="113"/>
                  </a:cubicBezTo>
                  <a:cubicBezTo>
                    <a:pt x="24" y="115"/>
                    <a:pt x="24" y="116"/>
                    <a:pt x="24" y="118"/>
                  </a:cubicBezTo>
                  <a:cubicBezTo>
                    <a:pt x="25" y="118"/>
                    <a:pt x="25" y="117"/>
                    <a:pt x="26" y="116"/>
                  </a:cubicBezTo>
                  <a:cubicBezTo>
                    <a:pt x="26" y="116"/>
                    <a:pt x="26" y="116"/>
                    <a:pt x="26" y="116"/>
                  </a:cubicBezTo>
                  <a:cubicBezTo>
                    <a:pt x="26" y="115"/>
                    <a:pt x="26" y="113"/>
                    <a:pt x="26" y="112"/>
                  </a:cubicBezTo>
                  <a:moveTo>
                    <a:pt x="22" y="105"/>
                  </a:moveTo>
                  <a:cubicBezTo>
                    <a:pt x="21" y="105"/>
                    <a:pt x="20" y="106"/>
                    <a:pt x="19" y="106"/>
                  </a:cubicBezTo>
                  <a:cubicBezTo>
                    <a:pt x="20" y="109"/>
                    <a:pt x="20" y="111"/>
                    <a:pt x="20" y="114"/>
                  </a:cubicBezTo>
                  <a:cubicBezTo>
                    <a:pt x="20" y="113"/>
                    <a:pt x="21" y="113"/>
                    <a:pt x="22" y="112"/>
                  </a:cubicBezTo>
                  <a:cubicBezTo>
                    <a:pt x="22" y="110"/>
                    <a:pt x="22" y="107"/>
                    <a:pt x="22" y="105"/>
                  </a:cubicBezTo>
                  <a:moveTo>
                    <a:pt x="25" y="102"/>
                  </a:moveTo>
                  <a:cubicBezTo>
                    <a:pt x="25" y="102"/>
                    <a:pt x="24" y="103"/>
                    <a:pt x="24" y="103"/>
                  </a:cubicBezTo>
                  <a:cubicBezTo>
                    <a:pt x="24" y="106"/>
                    <a:pt x="24" y="108"/>
                    <a:pt x="24" y="111"/>
                  </a:cubicBezTo>
                  <a:cubicBezTo>
                    <a:pt x="25" y="111"/>
                    <a:pt x="25" y="110"/>
                    <a:pt x="26" y="110"/>
                  </a:cubicBezTo>
                  <a:cubicBezTo>
                    <a:pt x="26" y="107"/>
                    <a:pt x="26" y="104"/>
                    <a:pt x="25" y="102"/>
                  </a:cubicBezTo>
                  <a:moveTo>
                    <a:pt x="21" y="96"/>
                  </a:moveTo>
                  <a:cubicBezTo>
                    <a:pt x="21" y="96"/>
                    <a:pt x="20" y="97"/>
                    <a:pt x="19" y="97"/>
                  </a:cubicBezTo>
                  <a:cubicBezTo>
                    <a:pt x="19" y="100"/>
                    <a:pt x="19" y="102"/>
                    <a:pt x="19" y="104"/>
                  </a:cubicBezTo>
                  <a:cubicBezTo>
                    <a:pt x="20" y="104"/>
                    <a:pt x="21" y="103"/>
                    <a:pt x="21" y="102"/>
                  </a:cubicBezTo>
                  <a:cubicBezTo>
                    <a:pt x="21" y="100"/>
                    <a:pt x="21" y="98"/>
                    <a:pt x="21" y="96"/>
                  </a:cubicBezTo>
                  <a:moveTo>
                    <a:pt x="25" y="94"/>
                  </a:moveTo>
                  <a:cubicBezTo>
                    <a:pt x="24" y="94"/>
                    <a:pt x="24" y="94"/>
                    <a:pt x="23" y="95"/>
                  </a:cubicBezTo>
                  <a:cubicBezTo>
                    <a:pt x="23" y="97"/>
                    <a:pt x="23" y="99"/>
                    <a:pt x="23" y="101"/>
                  </a:cubicBezTo>
                  <a:cubicBezTo>
                    <a:pt x="24" y="100"/>
                    <a:pt x="24" y="100"/>
                    <a:pt x="25" y="100"/>
                  </a:cubicBezTo>
                  <a:cubicBezTo>
                    <a:pt x="25" y="99"/>
                    <a:pt x="25" y="99"/>
                    <a:pt x="25" y="99"/>
                  </a:cubicBezTo>
                  <a:cubicBezTo>
                    <a:pt x="25" y="99"/>
                    <a:pt x="25" y="99"/>
                    <a:pt x="25" y="99"/>
                  </a:cubicBezTo>
                  <a:cubicBezTo>
                    <a:pt x="25" y="97"/>
                    <a:pt x="25" y="96"/>
                    <a:pt x="25" y="94"/>
                  </a:cubicBezTo>
                  <a:moveTo>
                    <a:pt x="21" y="88"/>
                  </a:moveTo>
                  <a:cubicBezTo>
                    <a:pt x="20" y="88"/>
                    <a:pt x="20" y="89"/>
                    <a:pt x="19" y="89"/>
                  </a:cubicBezTo>
                  <a:cubicBezTo>
                    <a:pt x="19" y="91"/>
                    <a:pt x="19" y="93"/>
                    <a:pt x="19" y="95"/>
                  </a:cubicBezTo>
                  <a:cubicBezTo>
                    <a:pt x="20" y="95"/>
                    <a:pt x="20" y="94"/>
                    <a:pt x="21" y="94"/>
                  </a:cubicBezTo>
                  <a:cubicBezTo>
                    <a:pt x="21" y="92"/>
                    <a:pt x="21" y="90"/>
                    <a:pt x="21" y="88"/>
                  </a:cubicBezTo>
                  <a:moveTo>
                    <a:pt x="25" y="86"/>
                  </a:moveTo>
                  <a:cubicBezTo>
                    <a:pt x="24" y="86"/>
                    <a:pt x="23" y="87"/>
                    <a:pt x="23" y="87"/>
                  </a:cubicBezTo>
                  <a:cubicBezTo>
                    <a:pt x="23" y="89"/>
                    <a:pt x="23" y="91"/>
                    <a:pt x="23" y="93"/>
                  </a:cubicBezTo>
                  <a:cubicBezTo>
                    <a:pt x="24" y="92"/>
                    <a:pt x="24" y="92"/>
                    <a:pt x="25" y="91"/>
                  </a:cubicBezTo>
                  <a:cubicBezTo>
                    <a:pt x="25" y="90"/>
                    <a:pt x="25" y="88"/>
                    <a:pt x="25" y="86"/>
                  </a:cubicBezTo>
                  <a:moveTo>
                    <a:pt x="21" y="80"/>
                  </a:moveTo>
                  <a:cubicBezTo>
                    <a:pt x="20" y="80"/>
                    <a:pt x="20" y="80"/>
                    <a:pt x="19" y="81"/>
                  </a:cubicBezTo>
                  <a:cubicBezTo>
                    <a:pt x="19" y="82"/>
                    <a:pt x="19" y="83"/>
                    <a:pt x="19" y="84"/>
                  </a:cubicBezTo>
                  <a:cubicBezTo>
                    <a:pt x="19" y="85"/>
                    <a:pt x="19" y="86"/>
                    <a:pt x="19" y="87"/>
                  </a:cubicBezTo>
                  <a:cubicBezTo>
                    <a:pt x="20" y="87"/>
                    <a:pt x="20" y="86"/>
                    <a:pt x="21" y="86"/>
                  </a:cubicBezTo>
                  <a:cubicBezTo>
                    <a:pt x="21" y="84"/>
                    <a:pt x="21" y="82"/>
                    <a:pt x="21" y="80"/>
                  </a:cubicBezTo>
                  <a:moveTo>
                    <a:pt x="24" y="78"/>
                  </a:moveTo>
                  <a:cubicBezTo>
                    <a:pt x="24" y="78"/>
                    <a:pt x="23" y="79"/>
                    <a:pt x="22" y="79"/>
                  </a:cubicBezTo>
                  <a:cubicBezTo>
                    <a:pt x="22" y="81"/>
                    <a:pt x="23" y="83"/>
                    <a:pt x="23" y="85"/>
                  </a:cubicBezTo>
                  <a:cubicBezTo>
                    <a:pt x="23" y="85"/>
                    <a:pt x="24" y="84"/>
                    <a:pt x="24" y="84"/>
                  </a:cubicBezTo>
                  <a:cubicBezTo>
                    <a:pt x="24" y="82"/>
                    <a:pt x="24" y="80"/>
                    <a:pt x="24" y="78"/>
                  </a:cubicBezTo>
                  <a:moveTo>
                    <a:pt x="21" y="69"/>
                  </a:moveTo>
                  <a:cubicBezTo>
                    <a:pt x="20" y="69"/>
                    <a:pt x="20" y="70"/>
                    <a:pt x="19" y="70"/>
                  </a:cubicBezTo>
                  <a:cubicBezTo>
                    <a:pt x="19" y="73"/>
                    <a:pt x="19" y="76"/>
                    <a:pt x="19" y="79"/>
                  </a:cubicBezTo>
                  <a:cubicBezTo>
                    <a:pt x="20" y="78"/>
                    <a:pt x="20" y="78"/>
                    <a:pt x="21" y="78"/>
                  </a:cubicBezTo>
                  <a:cubicBezTo>
                    <a:pt x="21" y="75"/>
                    <a:pt x="21" y="72"/>
                    <a:pt x="21" y="69"/>
                  </a:cubicBezTo>
                  <a:moveTo>
                    <a:pt x="24" y="68"/>
                  </a:moveTo>
                  <a:cubicBezTo>
                    <a:pt x="23" y="68"/>
                    <a:pt x="22" y="69"/>
                    <a:pt x="22" y="69"/>
                  </a:cubicBezTo>
                  <a:cubicBezTo>
                    <a:pt x="22" y="71"/>
                    <a:pt x="22" y="73"/>
                    <a:pt x="22" y="75"/>
                  </a:cubicBezTo>
                  <a:cubicBezTo>
                    <a:pt x="22" y="75"/>
                    <a:pt x="22" y="76"/>
                    <a:pt x="22" y="77"/>
                  </a:cubicBezTo>
                  <a:cubicBezTo>
                    <a:pt x="23" y="76"/>
                    <a:pt x="23" y="76"/>
                    <a:pt x="24" y="76"/>
                  </a:cubicBezTo>
                  <a:cubicBezTo>
                    <a:pt x="24" y="73"/>
                    <a:pt x="24" y="71"/>
                    <a:pt x="24" y="68"/>
                  </a:cubicBezTo>
                  <a:moveTo>
                    <a:pt x="21" y="63"/>
                  </a:moveTo>
                  <a:cubicBezTo>
                    <a:pt x="20" y="63"/>
                    <a:pt x="20" y="64"/>
                    <a:pt x="19" y="64"/>
                  </a:cubicBezTo>
                  <a:cubicBezTo>
                    <a:pt x="19" y="65"/>
                    <a:pt x="19" y="67"/>
                    <a:pt x="19" y="68"/>
                  </a:cubicBezTo>
                  <a:cubicBezTo>
                    <a:pt x="20" y="68"/>
                    <a:pt x="20" y="67"/>
                    <a:pt x="21" y="67"/>
                  </a:cubicBezTo>
                  <a:cubicBezTo>
                    <a:pt x="21" y="66"/>
                    <a:pt x="21" y="64"/>
                    <a:pt x="21" y="63"/>
                  </a:cubicBezTo>
                  <a:moveTo>
                    <a:pt x="23" y="62"/>
                  </a:moveTo>
                  <a:cubicBezTo>
                    <a:pt x="23" y="62"/>
                    <a:pt x="22" y="62"/>
                    <a:pt x="21" y="63"/>
                  </a:cubicBezTo>
                  <a:cubicBezTo>
                    <a:pt x="22" y="64"/>
                    <a:pt x="22" y="65"/>
                    <a:pt x="22" y="67"/>
                  </a:cubicBezTo>
                  <a:cubicBezTo>
                    <a:pt x="22" y="66"/>
                    <a:pt x="23" y="66"/>
                    <a:pt x="23" y="66"/>
                  </a:cubicBezTo>
                  <a:cubicBezTo>
                    <a:pt x="23" y="66"/>
                    <a:pt x="23" y="66"/>
                    <a:pt x="24" y="66"/>
                  </a:cubicBezTo>
                  <a:cubicBezTo>
                    <a:pt x="24" y="66"/>
                    <a:pt x="24" y="66"/>
                    <a:pt x="24" y="66"/>
                  </a:cubicBezTo>
                  <a:cubicBezTo>
                    <a:pt x="24" y="64"/>
                    <a:pt x="23" y="63"/>
                    <a:pt x="23" y="62"/>
                  </a:cubicBezTo>
                  <a:moveTo>
                    <a:pt x="23" y="55"/>
                  </a:moveTo>
                  <a:cubicBezTo>
                    <a:pt x="22" y="56"/>
                    <a:pt x="20" y="56"/>
                    <a:pt x="19" y="57"/>
                  </a:cubicBezTo>
                  <a:cubicBezTo>
                    <a:pt x="19" y="59"/>
                    <a:pt x="19" y="60"/>
                    <a:pt x="19" y="62"/>
                  </a:cubicBezTo>
                  <a:cubicBezTo>
                    <a:pt x="20" y="61"/>
                    <a:pt x="20" y="61"/>
                    <a:pt x="21" y="61"/>
                  </a:cubicBezTo>
                  <a:cubicBezTo>
                    <a:pt x="21" y="60"/>
                    <a:pt x="21" y="59"/>
                    <a:pt x="21" y="58"/>
                  </a:cubicBezTo>
                  <a:cubicBezTo>
                    <a:pt x="21" y="59"/>
                    <a:pt x="21" y="60"/>
                    <a:pt x="21" y="60"/>
                  </a:cubicBezTo>
                  <a:cubicBezTo>
                    <a:pt x="22" y="60"/>
                    <a:pt x="23" y="60"/>
                    <a:pt x="23" y="59"/>
                  </a:cubicBezTo>
                  <a:cubicBezTo>
                    <a:pt x="23" y="58"/>
                    <a:pt x="23" y="57"/>
                    <a:pt x="23" y="55"/>
                  </a:cubicBezTo>
                  <a:moveTo>
                    <a:pt x="22" y="48"/>
                  </a:moveTo>
                  <a:cubicBezTo>
                    <a:pt x="21" y="49"/>
                    <a:pt x="20" y="50"/>
                    <a:pt x="19" y="50"/>
                  </a:cubicBezTo>
                  <a:cubicBezTo>
                    <a:pt x="19" y="52"/>
                    <a:pt x="19" y="53"/>
                    <a:pt x="19" y="55"/>
                  </a:cubicBezTo>
                  <a:cubicBezTo>
                    <a:pt x="20" y="54"/>
                    <a:pt x="22" y="54"/>
                    <a:pt x="23" y="53"/>
                  </a:cubicBezTo>
                  <a:cubicBezTo>
                    <a:pt x="23" y="51"/>
                    <a:pt x="22" y="50"/>
                    <a:pt x="22" y="48"/>
                  </a:cubicBezTo>
                  <a:moveTo>
                    <a:pt x="21" y="40"/>
                  </a:moveTo>
                  <a:cubicBezTo>
                    <a:pt x="21" y="40"/>
                    <a:pt x="20" y="40"/>
                    <a:pt x="19" y="41"/>
                  </a:cubicBezTo>
                  <a:cubicBezTo>
                    <a:pt x="19" y="43"/>
                    <a:pt x="19" y="46"/>
                    <a:pt x="19" y="48"/>
                  </a:cubicBezTo>
                  <a:cubicBezTo>
                    <a:pt x="20" y="47"/>
                    <a:pt x="21" y="47"/>
                    <a:pt x="22" y="46"/>
                  </a:cubicBezTo>
                  <a:cubicBezTo>
                    <a:pt x="22" y="46"/>
                    <a:pt x="22" y="46"/>
                    <a:pt x="22" y="46"/>
                  </a:cubicBezTo>
                  <a:cubicBezTo>
                    <a:pt x="22" y="44"/>
                    <a:pt x="22" y="42"/>
                    <a:pt x="21" y="40"/>
                  </a:cubicBezTo>
                  <a:cubicBezTo>
                    <a:pt x="21" y="40"/>
                    <a:pt x="21" y="40"/>
                    <a:pt x="21" y="40"/>
                  </a:cubicBezTo>
                  <a:moveTo>
                    <a:pt x="21" y="32"/>
                  </a:moveTo>
                  <a:cubicBezTo>
                    <a:pt x="20" y="33"/>
                    <a:pt x="19" y="33"/>
                    <a:pt x="18" y="34"/>
                  </a:cubicBezTo>
                  <a:cubicBezTo>
                    <a:pt x="19" y="34"/>
                    <a:pt x="19" y="35"/>
                    <a:pt x="19" y="36"/>
                  </a:cubicBezTo>
                  <a:cubicBezTo>
                    <a:pt x="19" y="37"/>
                    <a:pt x="19" y="38"/>
                    <a:pt x="19" y="39"/>
                  </a:cubicBezTo>
                  <a:cubicBezTo>
                    <a:pt x="20" y="38"/>
                    <a:pt x="21" y="38"/>
                    <a:pt x="21" y="37"/>
                  </a:cubicBezTo>
                  <a:cubicBezTo>
                    <a:pt x="21" y="35"/>
                    <a:pt x="21" y="34"/>
                    <a:pt x="21" y="32"/>
                  </a:cubicBezTo>
                  <a:moveTo>
                    <a:pt x="21" y="23"/>
                  </a:moveTo>
                  <a:cubicBezTo>
                    <a:pt x="20" y="24"/>
                    <a:pt x="20" y="24"/>
                    <a:pt x="19" y="24"/>
                  </a:cubicBezTo>
                  <a:cubicBezTo>
                    <a:pt x="19" y="25"/>
                    <a:pt x="19" y="25"/>
                    <a:pt x="19" y="26"/>
                  </a:cubicBezTo>
                  <a:cubicBezTo>
                    <a:pt x="19" y="25"/>
                    <a:pt x="19" y="25"/>
                    <a:pt x="19" y="25"/>
                  </a:cubicBezTo>
                  <a:cubicBezTo>
                    <a:pt x="18" y="25"/>
                    <a:pt x="18" y="25"/>
                    <a:pt x="17" y="26"/>
                  </a:cubicBezTo>
                  <a:cubicBezTo>
                    <a:pt x="17" y="28"/>
                    <a:pt x="18" y="30"/>
                    <a:pt x="18" y="31"/>
                  </a:cubicBezTo>
                  <a:cubicBezTo>
                    <a:pt x="19" y="31"/>
                    <a:pt x="20" y="30"/>
                    <a:pt x="21" y="30"/>
                  </a:cubicBezTo>
                  <a:cubicBezTo>
                    <a:pt x="21" y="28"/>
                    <a:pt x="21" y="26"/>
                    <a:pt x="21" y="23"/>
                  </a:cubicBezTo>
                  <a:moveTo>
                    <a:pt x="17" y="18"/>
                  </a:moveTo>
                  <a:cubicBezTo>
                    <a:pt x="17" y="18"/>
                    <a:pt x="16" y="18"/>
                    <a:pt x="16" y="19"/>
                  </a:cubicBezTo>
                  <a:cubicBezTo>
                    <a:pt x="16" y="20"/>
                    <a:pt x="16" y="22"/>
                    <a:pt x="16" y="24"/>
                  </a:cubicBezTo>
                  <a:cubicBezTo>
                    <a:pt x="17" y="23"/>
                    <a:pt x="18" y="23"/>
                    <a:pt x="18" y="23"/>
                  </a:cubicBezTo>
                  <a:cubicBezTo>
                    <a:pt x="18" y="21"/>
                    <a:pt x="18" y="19"/>
                    <a:pt x="17" y="18"/>
                  </a:cubicBezTo>
                  <a:moveTo>
                    <a:pt x="21" y="16"/>
                  </a:moveTo>
                  <a:cubicBezTo>
                    <a:pt x="20" y="17"/>
                    <a:pt x="19" y="17"/>
                    <a:pt x="19" y="17"/>
                  </a:cubicBezTo>
                  <a:cubicBezTo>
                    <a:pt x="19" y="19"/>
                    <a:pt x="19" y="21"/>
                    <a:pt x="19" y="22"/>
                  </a:cubicBezTo>
                  <a:cubicBezTo>
                    <a:pt x="20" y="22"/>
                    <a:pt x="20" y="22"/>
                    <a:pt x="21" y="21"/>
                  </a:cubicBezTo>
                  <a:cubicBezTo>
                    <a:pt x="21" y="20"/>
                    <a:pt x="21" y="18"/>
                    <a:pt x="21" y="16"/>
                  </a:cubicBezTo>
                  <a:moveTo>
                    <a:pt x="18" y="4"/>
                  </a:moveTo>
                  <a:cubicBezTo>
                    <a:pt x="18" y="4"/>
                    <a:pt x="17" y="5"/>
                    <a:pt x="17" y="5"/>
                  </a:cubicBezTo>
                  <a:cubicBezTo>
                    <a:pt x="18" y="9"/>
                    <a:pt x="18" y="12"/>
                    <a:pt x="18" y="15"/>
                  </a:cubicBezTo>
                  <a:cubicBezTo>
                    <a:pt x="19" y="15"/>
                    <a:pt x="20" y="14"/>
                    <a:pt x="20" y="14"/>
                  </a:cubicBezTo>
                  <a:cubicBezTo>
                    <a:pt x="20" y="11"/>
                    <a:pt x="20" y="8"/>
                    <a:pt x="19" y="5"/>
                  </a:cubicBezTo>
                  <a:cubicBezTo>
                    <a:pt x="19" y="5"/>
                    <a:pt x="19" y="4"/>
                    <a:pt x="18" y="4"/>
                  </a:cubicBezTo>
                  <a:moveTo>
                    <a:pt x="15" y="0"/>
                  </a:moveTo>
                  <a:cubicBezTo>
                    <a:pt x="15" y="0"/>
                    <a:pt x="15" y="0"/>
                    <a:pt x="15" y="0"/>
                  </a:cubicBezTo>
                  <a:cubicBezTo>
                    <a:pt x="14" y="0"/>
                    <a:pt x="14" y="0"/>
                    <a:pt x="14" y="1"/>
                  </a:cubicBezTo>
                  <a:cubicBezTo>
                    <a:pt x="14" y="1"/>
                    <a:pt x="14" y="1"/>
                    <a:pt x="14" y="1"/>
                  </a:cubicBezTo>
                  <a:cubicBezTo>
                    <a:pt x="14" y="2"/>
                    <a:pt x="14" y="4"/>
                    <a:pt x="14" y="5"/>
                  </a:cubicBezTo>
                  <a:cubicBezTo>
                    <a:pt x="14" y="9"/>
                    <a:pt x="15" y="13"/>
                    <a:pt x="15" y="17"/>
                  </a:cubicBezTo>
                  <a:cubicBezTo>
                    <a:pt x="16" y="16"/>
                    <a:pt x="16" y="16"/>
                    <a:pt x="17" y="16"/>
                  </a:cubicBezTo>
                  <a:cubicBezTo>
                    <a:pt x="16" y="12"/>
                    <a:pt x="16" y="8"/>
                    <a:pt x="16" y="4"/>
                  </a:cubicBezTo>
                  <a:cubicBezTo>
                    <a:pt x="16" y="3"/>
                    <a:pt x="16" y="2"/>
                    <a:pt x="16" y="1"/>
                  </a:cubicBezTo>
                  <a:cubicBezTo>
                    <a:pt x="16" y="0"/>
                    <a:pt x="15" y="0"/>
                    <a:pt x="15"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59" name="Freeform 16"/>
            <p:cNvSpPr>
              <a:spLocks noEditPoints="1"/>
            </p:cNvSpPr>
            <p:nvPr/>
          </p:nvSpPr>
          <p:spPr bwMode="auto">
            <a:xfrm>
              <a:off x="3299461" y="3622675"/>
              <a:ext cx="157163" cy="47625"/>
            </a:xfrm>
            <a:custGeom>
              <a:avLst/>
              <a:gdLst>
                <a:gd name="T0" fmla="*/ 11 w 73"/>
                <a:gd name="T1" fmla="*/ 14 h 22"/>
                <a:gd name="T2" fmla="*/ 14 w 73"/>
                <a:gd name="T3" fmla="*/ 10 h 22"/>
                <a:gd name="T4" fmla="*/ 11 w 73"/>
                <a:gd name="T5" fmla="*/ 14 h 22"/>
                <a:gd name="T6" fmla="*/ 69 w 73"/>
                <a:gd name="T7" fmla="*/ 0 h 22"/>
                <a:gd name="T8" fmla="*/ 69 w 73"/>
                <a:gd name="T9" fmla="*/ 0 h 22"/>
                <a:gd name="T10" fmla="*/ 67 w 73"/>
                <a:gd name="T11" fmla="*/ 1 h 22"/>
                <a:gd name="T12" fmla="*/ 39 w 73"/>
                <a:gd name="T13" fmla="*/ 2 h 22"/>
                <a:gd name="T14" fmla="*/ 33 w 73"/>
                <a:gd name="T15" fmla="*/ 2 h 22"/>
                <a:gd name="T16" fmla="*/ 29 w 73"/>
                <a:gd name="T17" fmla="*/ 3 h 22"/>
                <a:gd name="T18" fmla="*/ 28 w 73"/>
                <a:gd name="T19" fmla="*/ 3 h 22"/>
                <a:gd name="T20" fmla="*/ 16 w 73"/>
                <a:gd name="T21" fmla="*/ 6 h 22"/>
                <a:gd name="T22" fmla="*/ 15 w 73"/>
                <a:gd name="T23" fmla="*/ 6 h 22"/>
                <a:gd name="T24" fmla="*/ 15 w 73"/>
                <a:gd name="T25" fmla="*/ 6 h 22"/>
                <a:gd name="T26" fmla="*/ 0 w 73"/>
                <a:gd name="T27" fmla="*/ 18 h 22"/>
                <a:gd name="T28" fmla="*/ 1 w 73"/>
                <a:gd name="T29" fmla="*/ 20 h 22"/>
                <a:gd name="T30" fmla="*/ 2 w 73"/>
                <a:gd name="T31" fmla="*/ 20 h 22"/>
                <a:gd name="T32" fmla="*/ 8 w 73"/>
                <a:gd name="T33" fmla="*/ 14 h 22"/>
                <a:gd name="T34" fmla="*/ 3 w 73"/>
                <a:gd name="T35" fmla="*/ 20 h 22"/>
                <a:gd name="T36" fmla="*/ 3 w 73"/>
                <a:gd name="T37" fmla="*/ 20 h 22"/>
                <a:gd name="T38" fmla="*/ 3 w 73"/>
                <a:gd name="T39" fmla="*/ 20 h 22"/>
                <a:gd name="T40" fmla="*/ 3 w 73"/>
                <a:gd name="T41" fmla="*/ 20 h 22"/>
                <a:gd name="T42" fmla="*/ 4 w 73"/>
                <a:gd name="T43" fmla="*/ 22 h 22"/>
                <a:gd name="T44" fmla="*/ 5 w 73"/>
                <a:gd name="T45" fmla="*/ 21 h 22"/>
                <a:gd name="T46" fmla="*/ 13 w 73"/>
                <a:gd name="T47" fmla="*/ 15 h 22"/>
                <a:gd name="T48" fmla="*/ 17 w 73"/>
                <a:gd name="T49" fmla="*/ 8 h 22"/>
                <a:gd name="T50" fmla="*/ 26 w 73"/>
                <a:gd name="T51" fmla="*/ 5 h 22"/>
                <a:gd name="T52" fmla="*/ 27 w 73"/>
                <a:gd name="T53" fmla="*/ 6 h 22"/>
                <a:gd name="T54" fmla="*/ 29 w 73"/>
                <a:gd name="T55" fmla="*/ 7 h 22"/>
                <a:gd name="T56" fmla="*/ 30 w 73"/>
                <a:gd name="T57" fmla="*/ 6 h 22"/>
                <a:gd name="T58" fmla="*/ 29 w 73"/>
                <a:gd name="T59" fmla="*/ 5 h 22"/>
                <a:gd name="T60" fmla="*/ 30 w 73"/>
                <a:gd name="T61" fmla="*/ 5 h 22"/>
                <a:gd name="T62" fmla="*/ 30 w 73"/>
                <a:gd name="T63" fmla="*/ 5 h 22"/>
                <a:gd name="T64" fmla="*/ 32 w 73"/>
                <a:gd name="T65" fmla="*/ 5 h 22"/>
                <a:gd name="T66" fmla="*/ 33 w 73"/>
                <a:gd name="T67" fmla="*/ 4 h 22"/>
                <a:gd name="T68" fmla="*/ 33 w 73"/>
                <a:gd name="T69" fmla="*/ 4 h 22"/>
                <a:gd name="T70" fmla="*/ 34 w 73"/>
                <a:gd name="T71" fmla="*/ 4 h 22"/>
                <a:gd name="T72" fmla="*/ 39 w 73"/>
                <a:gd name="T73" fmla="*/ 4 h 22"/>
                <a:gd name="T74" fmla="*/ 45 w 73"/>
                <a:gd name="T75" fmla="*/ 4 h 22"/>
                <a:gd name="T76" fmla="*/ 62 w 73"/>
                <a:gd name="T77" fmla="*/ 3 h 22"/>
                <a:gd name="T78" fmla="*/ 49 w 73"/>
                <a:gd name="T79" fmla="*/ 4 h 22"/>
                <a:gd name="T80" fmla="*/ 35 w 73"/>
                <a:gd name="T81" fmla="*/ 6 h 22"/>
                <a:gd name="T82" fmla="*/ 33 w 73"/>
                <a:gd name="T83" fmla="*/ 6 h 22"/>
                <a:gd name="T84" fmla="*/ 31 w 73"/>
                <a:gd name="T85" fmla="*/ 8 h 22"/>
                <a:gd name="T86" fmla="*/ 35 w 73"/>
                <a:gd name="T87" fmla="*/ 8 h 22"/>
                <a:gd name="T88" fmla="*/ 49 w 73"/>
                <a:gd name="T89" fmla="*/ 6 h 22"/>
                <a:gd name="T90" fmla="*/ 49 w 73"/>
                <a:gd name="T91" fmla="*/ 6 h 22"/>
                <a:gd name="T92" fmla="*/ 51 w 73"/>
                <a:gd name="T93" fmla="*/ 4 h 22"/>
                <a:gd name="T94" fmla="*/ 52 w 73"/>
                <a:gd name="T95" fmla="*/ 4 h 22"/>
                <a:gd name="T96" fmla="*/ 53 w 73"/>
                <a:gd name="T97" fmla="*/ 6 h 22"/>
                <a:gd name="T98" fmla="*/ 53 w 73"/>
                <a:gd name="T99" fmla="*/ 6 h 22"/>
                <a:gd name="T100" fmla="*/ 60 w 73"/>
                <a:gd name="T101" fmla="*/ 5 h 22"/>
                <a:gd name="T102" fmla="*/ 63 w 73"/>
                <a:gd name="T103" fmla="*/ 4 h 22"/>
                <a:gd name="T104" fmla="*/ 63 w 73"/>
                <a:gd name="T105" fmla="*/ 4 h 22"/>
                <a:gd name="T106" fmla="*/ 64 w 73"/>
                <a:gd name="T107" fmla="*/ 5 h 22"/>
                <a:gd name="T108" fmla="*/ 72 w 73"/>
                <a:gd name="T109" fmla="*/ 2 h 22"/>
                <a:gd name="T110" fmla="*/ 72 w 73"/>
                <a:gd name="T111" fmla="*/ 1 h 22"/>
                <a:gd name="T112" fmla="*/ 70 w 73"/>
                <a:gd name="T113" fmla="*/ 1 h 22"/>
                <a:gd name="T114" fmla="*/ 69 w 73"/>
                <a:gd name="T11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 h="22">
                  <a:moveTo>
                    <a:pt x="11" y="14"/>
                  </a:moveTo>
                  <a:cubicBezTo>
                    <a:pt x="12" y="13"/>
                    <a:pt x="13" y="11"/>
                    <a:pt x="14" y="10"/>
                  </a:cubicBezTo>
                  <a:cubicBezTo>
                    <a:pt x="13" y="12"/>
                    <a:pt x="12" y="13"/>
                    <a:pt x="11" y="14"/>
                  </a:cubicBezTo>
                  <a:moveTo>
                    <a:pt x="69" y="0"/>
                  </a:moveTo>
                  <a:cubicBezTo>
                    <a:pt x="69" y="0"/>
                    <a:pt x="69" y="0"/>
                    <a:pt x="69" y="0"/>
                  </a:cubicBezTo>
                  <a:cubicBezTo>
                    <a:pt x="68" y="0"/>
                    <a:pt x="68" y="0"/>
                    <a:pt x="67" y="1"/>
                  </a:cubicBezTo>
                  <a:cubicBezTo>
                    <a:pt x="58" y="1"/>
                    <a:pt x="49" y="1"/>
                    <a:pt x="39" y="2"/>
                  </a:cubicBezTo>
                  <a:cubicBezTo>
                    <a:pt x="38" y="2"/>
                    <a:pt x="35" y="2"/>
                    <a:pt x="33" y="2"/>
                  </a:cubicBezTo>
                  <a:cubicBezTo>
                    <a:pt x="32" y="2"/>
                    <a:pt x="31" y="2"/>
                    <a:pt x="29" y="3"/>
                  </a:cubicBezTo>
                  <a:cubicBezTo>
                    <a:pt x="29" y="3"/>
                    <a:pt x="29" y="3"/>
                    <a:pt x="28" y="3"/>
                  </a:cubicBezTo>
                  <a:cubicBezTo>
                    <a:pt x="24" y="4"/>
                    <a:pt x="20" y="4"/>
                    <a:pt x="16" y="6"/>
                  </a:cubicBezTo>
                  <a:cubicBezTo>
                    <a:pt x="16" y="6"/>
                    <a:pt x="16" y="6"/>
                    <a:pt x="15" y="6"/>
                  </a:cubicBezTo>
                  <a:cubicBezTo>
                    <a:pt x="15" y="6"/>
                    <a:pt x="15" y="6"/>
                    <a:pt x="15" y="6"/>
                  </a:cubicBezTo>
                  <a:cubicBezTo>
                    <a:pt x="10" y="10"/>
                    <a:pt x="5" y="14"/>
                    <a:pt x="0" y="18"/>
                  </a:cubicBezTo>
                  <a:cubicBezTo>
                    <a:pt x="0" y="19"/>
                    <a:pt x="0" y="20"/>
                    <a:pt x="1" y="20"/>
                  </a:cubicBezTo>
                  <a:cubicBezTo>
                    <a:pt x="1" y="20"/>
                    <a:pt x="1" y="20"/>
                    <a:pt x="2" y="20"/>
                  </a:cubicBezTo>
                  <a:cubicBezTo>
                    <a:pt x="4" y="18"/>
                    <a:pt x="6" y="16"/>
                    <a:pt x="8" y="14"/>
                  </a:cubicBezTo>
                  <a:cubicBezTo>
                    <a:pt x="7" y="16"/>
                    <a:pt x="5" y="18"/>
                    <a:pt x="3" y="20"/>
                  </a:cubicBezTo>
                  <a:cubicBezTo>
                    <a:pt x="3" y="20"/>
                    <a:pt x="3" y="20"/>
                    <a:pt x="3" y="20"/>
                  </a:cubicBezTo>
                  <a:cubicBezTo>
                    <a:pt x="3" y="20"/>
                    <a:pt x="3" y="20"/>
                    <a:pt x="3" y="20"/>
                  </a:cubicBezTo>
                  <a:cubicBezTo>
                    <a:pt x="3" y="20"/>
                    <a:pt x="3" y="20"/>
                    <a:pt x="3" y="20"/>
                  </a:cubicBezTo>
                  <a:cubicBezTo>
                    <a:pt x="3" y="20"/>
                    <a:pt x="3" y="22"/>
                    <a:pt x="4" y="22"/>
                  </a:cubicBezTo>
                  <a:cubicBezTo>
                    <a:pt x="4" y="22"/>
                    <a:pt x="4" y="22"/>
                    <a:pt x="5" y="21"/>
                  </a:cubicBezTo>
                  <a:cubicBezTo>
                    <a:pt x="8" y="19"/>
                    <a:pt x="10" y="17"/>
                    <a:pt x="13" y="15"/>
                  </a:cubicBezTo>
                  <a:cubicBezTo>
                    <a:pt x="15" y="13"/>
                    <a:pt x="16" y="11"/>
                    <a:pt x="17" y="8"/>
                  </a:cubicBezTo>
                  <a:cubicBezTo>
                    <a:pt x="19" y="6"/>
                    <a:pt x="23" y="6"/>
                    <a:pt x="26" y="5"/>
                  </a:cubicBezTo>
                  <a:cubicBezTo>
                    <a:pt x="26" y="6"/>
                    <a:pt x="26" y="6"/>
                    <a:pt x="27" y="6"/>
                  </a:cubicBezTo>
                  <a:cubicBezTo>
                    <a:pt x="27" y="7"/>
                    <a:pt x="28" y="7"/>
                    <a:pt x="29" y="7"/>
                  </a:cubicBezTo>
                  <a:cubicBezTo>
                    <a:pt x="29" y="7"/>
                    <a:pt x="30" y="6"/>
                    <a:pt x="30" y="6"/>
                  </a:cubicBezTo>
                  <a:cubicBezTo>
                    <a:pt x="30" y="5"/>
                    <a:pt x="29" y="5"/>
                    <a:pt x="29" y="5"/>
                  </a:cubicBezTo>
                  <a:cubicBezTo>
                    <a:pt x="29" y="5"/>
                    <a:pt x="29" y="5"/>
                    <a:pt x="30" y="5"/>
                  </a:cubicBezTo>
                  <a:cubicBezTo>
                    <a:pt x="30" y="5"/>
                    <a:pt x="30" y="5"/>
                    <a:pt x="30" y="5"/>
                  </a:cubicBezTo>
                  <a:cubicBezTo>
                    <a:pt x="30" y="5"/>
                    <a:pt x="31" y="5"/>
                    <a:pt x="32" y="5"/>
                  </a:cubicBezTo>
                  <a:cubicBezTo>
                    <a:pt x="32" y="4"/>
                    <a:pt x="32" y="4"/>
                    <a:pt x="33" y="4"/>
                  </a:cubicBezTo>
                  <a:cubicBezTo>
                    <a:pt x="33" y="4"/>
                    <a:pt x="33" y="4"/>
                    <a:pt x="33" y="4"/>
                  </a:cubicBezTo>
                  <a:cubicBezTo>
                    <a:pt x="34" y="4"/>
                    <a:pt x="34" y="4"/>
                    <a:pt x="34" y="4"/>
                  </a:cubicBezTo>
                  <a:cubicBezTo>
                    <a:pt x="36" y="4"/>
                    <a:pt x="37" y="4"/>
                    <a:pt x="39" y="4"/>
                  </a:cubicBezTo>
                  <a:cubicBezTo>
                    <a:pt x="41" y="4"/>
                    <a:pt x="43" y="4"/>
                    <a:pt x="45" y="4"/>
                  </a:cubicBezTo>
                  <a:cubicBezTo>
                    <a:pt x="51" y="3"/>
                    <a:pt x="56" y="4"/>
                    <a:pt x="62" y="3"/>
                  </a:cubicBezTo>
                  <a:cubicBezTo>
                    <a:pt x="58" y="4"/>
                    <a:pt x="53" y="4"/>
                    <a:pt x="49" y="4"/>
                  </a:cubicBezTo>
                  <a:cubicBezTo>
                    <a:pt x="45" y="5"/>
                    <a:pt x="40" y="6"/>
                    <a:pt x="35" y="6"/>
                  </a:cubicBezTo>
                  <a:cubicBezTo>
                    <a:pt x="34" y="6"/>
                    <a:pt x="34" y="6"/>
                    <a:pt x="33" y="6"/>
                  </a:cubicBezTo>
                  <a:cubicBezTo>
                    <a:pt x="33" y="6"/>
                    <a:pt x="32" y="7"/>
                    <a:pt x="31" y="8"/>
                  </a:cubicBezTo>
                  <a:cubicBezTo>
                    <a:pt x="33" y="8"/>
                    <a:pt x="34" y="8"/>
                    <a:pt x="35" y="8"/>
                  </a:cubicBezTo>
                  <a:cubicBezTo>
                    <a:pt x="40" y="8"/>
                    <a:pt x="45" y="7"/>
                    <a:pt x="49" y="6"/>
                  </a:cubicBezTo>
                  <a:cubicBezTo>
                    <a:pt x="49" y="6"/>
                    <a:pt x="49" y="6"/>
                    <a:pt x="49" y="6"/>
                  </a:cubicBezTo>
                  <a:cubicBezTo>
                    <a:pt x="50" y="6"/>
                    <a:pt x="51" y="5"/>
                    <a:pt x="51" y="4"/>
                  </a:cubicBezTo>
                  <a:cubicBezTo>
                    <a:pt x="52" y="4"/>
                    <a:pt x="52" y="4"/>
                    <a:pt x="52" y="4"/>
                  </a:cubicBezTo>
                  <a:cubicBezTo>
                    <a:pt x="53" y="4"/>
                    <a:pt x="54" y="5"/>
                    <a:pt x="53" y="6"/>
                  </a:cubicBezTo>
                  <a:cubicBezTo>
                    <a:pt x="53" y="6"/>
                    <a:pt x="53" y="6"/>
                    <a:pt x="53" y="6"/>
                  </a:cubicBezTo>
                  <a:cubicBezTo>
                    <a:pt x="55" y="6"/>
                    <a:pt x="58" y="6"/>
                    <a:pt x="60" y="5"/>
                  </a:cubicBezTo>
                  <a:cubicBezTo>
                    <a:pt x="61" y="5"/>
                    <a:pt x="62" y="4"/>
                    <a:pt x="63" y="4"/>
                  </a:cubicBezTo>
                  <a:cubicBezTo>
                    <a:pt x="63" y="4"/>
                    <a:pt x="63" y="4"/>
                    <a:pt x="63" y="4"/>
                  </a:cubicBezTo>
                  <a:cubicBezTo>
                    <a:pt x="64" y="4"/>
                    <a:pt x="64" y="4"/>
                    <a:pt x="64" y="5"/>
                  </a:cubicBezTo>
                  <a:cubicBezTo>
                    <a:pt x="67" y="4"/>
                    <a:pt x="70" y="4"/>
                    <a:pt x="72" y="2"/>
                  </a:cubicBezTo>
                  <a:cubicBezTo>
                    <a:pt x="73" y="2"/>
                    <a:pt x="73" y="1"/>
                    <a:pt x="72" y="1"/>
                  </a:cubicBezTo>
                  <a:cubicBezTo>
                    <a:pt x="71" y="1"/>
                    <a:pt x="71" y="1"/>
                    <a:pt x="70" y="1"/>
                  </a:cubicBezTo>
                  <a:cubicBezTo>
                    <a:pt x="70" y="0"/>
                    <a:pt x="70" y="0"/>
                    <a:pt x="69"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60" name="Freeform 17"/>
            <p:cNvSpPr>
              <a:spLocks noEditPoints="1"/>
            </p:cNvSpPr>
            <p:nvPr/>
          </p:nvSpPr>
          <p:spPr bwMode="auto">
            <a:xfrm>
              <a:off x="3815398" y="3598862"/>
              <a:ext cx="198438" cy="271463"/>
            </a:xfrm>
            <a:custGeom>
              <a:avLst/>
              <a:gdLst>
                <a:gd name="T0" fmla="*/ 90 w 92"/>
                <a:gd name="T1" fmla="*/ 99 h 126"/>
                <a:gd name="T2" fmla="*/ 84 w 92"/>
                <a:gd name="T3" fmla="*/ 104 h 126"/>
                <a:gd name="T4" fmla="*/ 79 w 92"/>
                <a:gd name="T5" fmla="*/ 109 h 126"/>
                <a:gd name="T6" fmla="*/ 68 w 92"/>
                <a:gd name="T7" fmla="*/ 124 h 126"/>
                <a:gd name="T8" fmla="*/ 87 w 92"/>
                <a:gd name="T9" fmla="*/ 108 h 126"/>
                <a:gd name="T10" fmla="*/ 90 w 92"/>
                <a:gd name="T11" fmla="*/ 99 h 126"/>
                <a:gd name="T12" fmla="*/ 86 w 92"/>
                <a:gd name="T13" fmla="*/ 100 h 126"/>
                <a:gd name="T14" fmla="*/ 85 w 92"/>
                <a:gd name="T15" fmla="*/ 86 h 126"/>
                <a:gd name="T16" fmla="*/ 87 w 92"/>
                <a:gd name="T17" fmla="*/ 86 h 126"/>
                <a:gd name="T18" fmla="*/ 85 w 92"/>
                <a:gd name="T19" fmla="*/ 83 h 126"/>
                <a:gd name="T20" fmla="*/ 85 w 92"/>
                <a:gd name="T21" fmla="*/ 70 h 126"/>
                <a:gd name="T22" fmla="*/ 85 w 92"/>
                <a:gd name="T23" fmla="*/ 68 h 126"/>
                <a:gd name="T24" fmla="*/ 86 w 92"/>
                <a:gd name="T25" fmla="*/ 67 h 126"/>
                <a:gd name="T26" fmla="*/ 82 w 92"/>
                <a:gd name="T27" fmla="*/ 58 h 126"/>
                <a:gd name="T28" fmla="*/ 82 w 92"/>
                <a:gd name="T29" fmla="*/ 58 h 126"/>
                <a:gd name="T30" fmla="*/ 87 w 92"/>
                <a:gd name="T31" fmla="*/ 59 h 126"/>
                <a:gd name="T32" fmla="*/ 88 w 92"/>
                <a:gd name="T33" fmla="*/ 58 h 126"/>
                <a:gd name="T34" fmla="*/ 79 w 92"/>
                <a:gd name="T35" fmla="*/ 52 h 126"/>
                <a:gd name="T36" fmla="*/ 81 w 92"/>
                <a:gd name="T37" fmla="*/ 50 h 126"/>
                <a:gd name="T38" fmla="*/ 74 w 92"/>
                <a:gd name="T39" fmla="*/ 17 h 126"/>
                <a:gd name="T40" fmla="*/ 57 w 92"/>
                <a:gd name="T41" fmla="*/ 5 h 126"/>
                <a:gd name="T42" fmla="*/ 65 w 92"/>
                <a:gd name="T43" fmla="*/ 5 h 126"/>
                <a:gd name="T44" fmla="*/ 78 w 92"/>
                <a:gd name="T45" fmla="*/ 11 h 126"/>
                <a:gd name="T46" fmla="*/ 58 w 92"/>
                <a:gd name="T47" fmla="*/ 31 h 126"/>
                <a:gd name="T48" fmla="*/ 61 w 92"/>
                <a:gd name="T49" fmla="*/ 31 h 126"/>
                <a:gd name="T50" fmla="*/ 72 w 92"/>
                <a:gd name="T51" fmla="*/ 24 h 126"/>
                <a:gd name="T52" fmla="*/ 80 w 92"/>
                <a:gd name="T53" fmla="*/ 19 h 126"/>
                <a:gd name="T54" fmla="*/ 81 w 92"/>
                <a:gd name="T55" fmla="*/ 26 h 126"/>
                <a:gd name="T56" fmla="*/ 83 w 92"/>
                <a:gd name="T57" fmla="*/ 36 h 126"/>
                <a:gd name="T58" fmla="*/ 82 w 92"/>
                <a:gd name="T59" fmla="*/ 38 h 126"/>
                <a:gd name="T60" fmla="*/ 84 w 92"/>
                <a:gd name="T61" fmla="*/ 47 h 126"/>
                <a:gd name="T62" fmla="*/ 87 w 92"/>
                <a:gd name="T63" fmla="*/ 50 h 126"/>
                <a:gd name="T64" fmla="*/ 89 w 92"/>
                <a:gd name="T65" fmla="*/ 50 h 126"/>
                <a:gd name="T66" fmla="*/ 89 w 92"/>
                <a:gd name="T67" fmla="*/ 60 h 126"/>
                <a:gd name="T68" fmla="*/ 88 w 92"/>
                <a:gd name="T69" fmla="*/ 65 h 126"/>
                <a:gd name="T70" fmla="*/ 89 w 92"/>
                <a:gd name="T71" fmla="*/ 67 h 126"/>
                <a:gd name="T72" fmla="*/ 86 w 92"/>
                <a:gd name="T73" fmla="*/ 69 h 126"/>
                <a:gd name="T74" fmla="*/ 88 w 92"/>
                <a:gd name="T75" fmla="*/ 88 h 126"/>
                <a:gd name="T76" fmla="*/ 90 w 92"/>
                <a:gd name="T77" fmla="*/ 82 h 126"/>
                <a:gd name="T78" fmla="*/ 91 w 92"/>
                <a:gd name="T79" fmla="*/ 68 h 126"/>
                <a:gd name="T80" fmla="*/ 86 w 92"/>
                <a:gd name="T81" fmla="*/ 47 h 126"/>
                <a:gd name="T82" fmla="*/ 80 w 92"/>
                <a:gd name="T83" fmla="*/ 15 h 126"/>
                <a:gd name="T84" fmla="*/ 80 w 92"/>
                <a:gd name="T85" fmla="*/ 14 h 126"/>
                <a:gd name="T86" fmla="*/ 50 w 92"/>
                <a:gd name="T87" fmla="*/ 0 h 126"/>
                <a:gd name="T88" fmla="*/ 2 w 92"/>
                <a:gd name="T89" fmla="*/ 3 h 126"/>
                <a:gd name="T90" fmla="*/ 33 w 92"/>
                <a:gd name="T91" fmla="*/ 2 h 126"/>
                <a:gd name="T92" fmla="*/ 2 w 92"/>
                <a:gd name="T93" fmla="*/ 6 h 126"/>
                <a:gd name="T94" fmla="*/ 9 w 92"/>
                <a:gd name="T95" fmla="*/ 5 h 126"/>
                <a:gd name="T96" fmla="*/ 9 w 92"/>
                <a:gd name="T97" fmla="*/ 5 h 126"/>
                <a:gd name="T98" fmla="*/ 18 w 92"/>
                <a:gd name="T99" fmla="*/ 6 h 126"/>
                <a:gd name="T100" fmla="*/ 23 w 92"/>
                <a:gd name="T101" fmla="*/ 5 h 126"/>
                <a:gd name="T102" fmla="*/ 32 w 92"/>
                <a:gd name="T103" fmla="*/ 5 h 126"/>
                <a:gd name="T104" fmla="*/ 40 w 92"/>
                <a:gd name="T105" fmla="*/ 5 h 126"/>
                <a:gd name="T106" fmla="*/ 50 w 92"/>
                <a:gd name="T107" fmla="*/ 2 h 126"/>
                <a:gd name="T108" fmla="*/ 56 w 92"/>
                <a:gd name="T10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 h="126">
                  <a:moveTo>
                    <a:pt x="75" y="118"/>
                  </a:moveTo>
                  <a:cubicBezTo>
                    <a:pt x="77" y="116"/>
                    <a:pt x="79" y="114"/>
                    <a:pt x="81" y="112"/>
                  </a:cubicBezTo>
                  <a:cubicBezTo>
                    <a:pt x="79" y="114"/>
                    <a:pt x="77" y="116"/>
                    <a:pt x="75" y="118"/>
                  </a:cubicBezTo>
                  <a:moveTo>
                    <a:pt x="90" y="99"/>
                  </a:moveTo>
                  <a:cubicBezTo>
                    <a:pt x="89" y="100"/>
                    <a:pt x="88" y="101"/>
                    <a:pt x="87" y="101"/>
                  </a:cubicBezTo>
                  <a:cubicBezTo>
                    <a:pt x="87" y="102"/>
                    <a:pt x="87" y="102"/>
                    <a:pt x="87" y="102"/>
                  </a:cubicBezTo>
                  <a:cubicBezTo>
                    <a:pt x="86" y="103"/>
                    <a:pt x="85" y="103"/>
                    <a:pt x="84" y="104"/>
                  </a:cubicBezTo>
                  <a:cubicBezTo>
                    <a:pt x="84" y="104"/>
                    <a:pt x="84" y="104"/>
                    <a:pt x="84" y="104"/>
                  </a:cubicBezTo>
                  <a:cubicBezTo>
                    <a:pt x="83" y="105"/>
                    <a:pt x="82" y="106"/>
                    <a:pt x="81" y="107"/>
                  </a:cubicBezTo>
                  <a:cubicBezTo>
                    <a:pt x="80" y="108"/>
                    <a:pt x="80" y="108"/>
                    <a:pt x="79" y="109"/>
                  </a:cubicBezTo>
                  <a:cubicBezTo>
                    <a:pt x="79" y="109"/>
                    <a:pt x="79" y="109"/>
                    <a:pt x="79" y="109"/>
                  </a:cubicBezTo>
                  <a:cubicBezTo>
                    <a:pt x="79" y="109"/>
                    <a:pt x="79" y="109"/>
                    <a:pt x="79" y="109"/>
                  </a:cubicBezTo>
                  <a:cubicBezTo>
                    <a:pt x="79" y="109"/>
                    <a:pt x="79" y="109"/>
                    <a:pt x="79" y="109"/>
                  </a:cubicBezTo>
                  <a:cubicBezTo>
                    <a:pt x="78" y="110"/>
                    <a:pt x="79" y="111"/>
                    <a:pt x="79" y="111"/>
                  </a:cubicBezTo>
                  <a:cubicBezTo>
                    <a:pt x="76" y="114"/>
                    <a:pt x="73" y="117"/>
                    <a:pt x="71" y="120"/>
                  </a:cubicBezTo>
                  <a:cubicBezTo>
                    <a:pt x="70" y="121"/>
                    <a:pt x="69" y="123"/>
                    <a:pt x="68" y="124"/>
                  </a:cubicBezTo>
                  <a:cubicBezTo>
                    <a:pt x="68" y="125"/>
                    <a:pt x="68" y="125"/>
                    <a:pt x="69" y="126"/>
                  </a:cubicBezTo>
                  <a:cubicBezTo>
                    <a:pt x="69" y="126"/>
                    <a:pt x="69" y="126"/>
                    <a:pt x="69" y="126"/>
                  </a:cubicBezTo>
                  <a:cubicBezTo>
                    <a:pt x="69" y="126"/>
                    <a:pt x="69" y="125"/>
                    <a:pt x="70" y="125"/>
                  </a:cubicBezTo>
                  <a:cubicBezTo>
                    <a:pt x="76" y="120"/>
                    <a:pt x="82" y="115"/>
                    <a:pt x="87" y="108"/>
                  </a:cubicBezTo>
                  <a:cubicBezTo>
                    <a:pt x="87" y="107"/>
                    <a:pt x="88" y="105"/>
                    <a:pt x="88" y="104"/>
                  </a:cubicBezTo>
                  <a:cubicBezTo>
                    <a:pt x="88" y="104"/>
                    <a:pt x="89" y="104"/>
                    <a:pt x="89" y="103"/>
                  </a:cubicBezTo>
                  <a:cubicBezTo>
                    <a:pt x="89" y="103"/>
                    <a:pt x="89" y="103"/>
                    <a:pt x="89" y="102"/>
                  </a:cubicBezTo>
                  <a:cubicBezTo>
                    <a:pt x="89" y="101"/>
                    <a:pt x="89" y="100"/>
                    <a:pt x="90" y="99"/>
                  </a:cubicBezTo>
                  <a:moveTo>
                    <a:pt x="87" y="89"/>
                  </a:moveTo>
                  <a:cubicBezTo>
                    <a:pt x="86" y="90"/>
                    <a:pt x="86" y="90"/>
                    <a:pt x="85" y="91"/>
                  </a:cubicBezTo>
                  <a:cubicBezTo>
                    <a:pt x="85" y="95"/>
                    <a:pt x="84" y="99"/>
                    <a:pt x="83" y="103"/>
                  </a:cubicBezTo>
                  <a:cubicBezTo>
                    <a:pt x="84" y="102"/>
                    <a:pt x="85" y="101"/>
                    <a:pt x="86" y="100"/>
                  </a:cubicBezTo>
                  <a:cubicBezTo>
                    <a:pt x="86" y="97"/>
                    <a:pt x="87" y="94"/>
                    <a:pt x="87" y="91"/>
                  </a:cubicBezTo>
                  <a:cubicBezTo>
                    <a:pt x="87" y="90"/>
                    <a:pt x="87" y="90"/>
                    <a:pt x="87" y="89"/>
                  </a:cubicBezTo>
                  <a:moveTo>
                    <a:pt x="87" y="84"/>
                  </a:moveTo>
                  <a:cubicBezTo>
                    <a:pt x="86" y="84"/>
                    <a:pt x="86" y="85"/>
                    <a:pt x="85" y="86"/>
                  </a:cubicBezTo>
                  <a:cubicBezTo>
                    <a:pt x="85" y="86"/>
                    <a:pt x="85" y="87"/>
                    <a:pt x="85" y="88"/>
                  </a:cubicBezTo>
                  <a:cubicBezTo>
                    <a:pt x="85" y="88"/>
                    <a:pt x="85" y="88"/>
                    <a:pt x="85" y="88"/>
                  </a:cubicBezTo>
                  <a:cubicBezTo>
                    <a:pt x="86" y="87"/>
                    <a:pt x="86" y="87"/>
                    <a:pt x="87" y="86"/>
                  </a:cubicBezTo>
                  <a:cubicBezTo>
                    <a:pt x="87" y="86"/>
                    <a:pt x="87" y="86"/>
                    <a:pt x="87" y="86"/>
                  </a:cubicBezTo>
                  <a:cubicBezTo>
                    <a:pt x="87" y="85"/>
                    <a:pt x="87" y="85"/>
                    <a:pt x="87" y="84"/>
                  </a:cubicBezTo>
                  <a:moveTo>
                    <a:pt x="85" y="70"/>
                  </a:moveTo>
                  <a:cubicBezTo>
                    <a:pt x="84" y="70"/>
                    <a:pt x="84" y="71"/>
                    <a:pt x="83" y="71"/>
                  </a:cubicBezTo>
                  <a:cubicBezTo>
                    <a:pt x="84" y="75"/>
                    <a:pt x="85" y="79"/>
                    <a:pt x="85" y="83"/>
                  </a:cubicBezTo>
                  <a:cubicBezTo>
                    <a:pt x="85" y="83"/>
                    <a:pt x="86" y="82"/>
                    <a:pt x="86" y="82"/>
                  </a:cubicBezTo>
                  <a:cubicBezTo>
                    <a:pt x="87" y="81"/>
                    <a:pt x="87" y="81"/>
                    <a:pt x="87" y="81"/>
                  </a:cubicBezTo>
                  <a:cubicBezTo>
                    <a:pt x="87" y="78"/>
                    <a:pt x="86" y="75"/>
                    <a:pt x="86" y="72"/>
                  </a:cubicBezTo>
                  <a:cubicBezTo>
                    <a:pt x="85" y="71"/>
                    <a:pt x="85" y="70"/>
                    <a:pt x="85" y="70"/>
                  </a:cubicBezTo>
                  <a:moveTo>
                    <a:pt x="84" y="65"/>
                  </a:moveTo>
                  <a:cubicBezTo>
                    <a:pt x="83" y="65"/>
                    <a:pt x="83" y="65"/>
                    <a:pt x="82" y="66"/>
                  </a:cubicBezTo>
                  <a:cubicBezTo>
                    <a:pt x="82" y="67"/>
                    <a:pt x="83" y="68"/>
                    <a:pt x="83" y="69"/>
                  </a:cubicBezTo>
                  <a:cubicBezTo>
                    <a:pt x="83" y="68"/>
                    <a:pt x="84" y="68"/>
                    <a:pt x="85" y="68"/>
                  </a:cubicBezTo>
                  <a:cubicBezTo>
                    <a:pt x="84" y="67"/>
                    <a:pt x="84" y="66"/>
                    <a:pt x="84" y="65"/>
                  </a:cubicBezTo>
                  <a:moveTo>
                    <a:pt x="87" y="62"/>
                  </a:moveTo>
                  <a:cubicBezTo>
                    <a:pt x="86" y="62"/>
                    <a:pt x="86" y="63"/>
                    <a:pt x="85" y="63"/>
                  </a:cubicBezTo>
                  <a:cubicBezTo>
                    <a:pt x="85" y="64"/>
                    <a:pt x="86" y="66"/>
                    <a:pt x="86" y="67"/>
                  </a:cubicBezTo>
                  <a:cubicBezTo>
                    <a:pt x="86" y="66"/>
                    <a:pt x="87" y="66"/>
                    <a:pt x="88" y="66"/>
                  </a:cubicBezTo>
                  <a:cubicBezTo>
                    <a:pt x="87" y="65"/>
                    <a:pt x="87" y="63"/>
                    <a:pt x="87" y="62"/>
                  </a:cubicBezTo>
                  <a:cubicBezTo>
                    <a:pt x="87" y="62"/>
                    <a:pt x="87" y="62"/>
                    <a:pt x="87" y="62"/>
                  </a:cubicBezTo>
                  <a:moveTo>
                    <a:pt x="82" y="58"/>
                  </a:moveTo>
                  <a:cubicBezTo>
                    <a:pt x="82" y="59"/>
                    <a:pt x="81" y="59"/>
                    <a:pt x="80" y="59"/>
                  </a:cubicBezTo>
                  <a:cubicBezTo>
                    <a:pt x="81" y="61"/>
                    <a:pt x="81" y="62"/>
                    <a:pt x="81" y="64"/>
                  </a:cubicBezTo>
                  <a:cubicBezTo>
                    <a:pt x="82" y="63"/>
                    <a:pt x="83" y="63"/>
                    <a:pt x="83" y="62"/>
                  </a:cubicBezTo>
                  <a:cubicBezTo>
                    <a:pt x="83" y="61"/>
                    <a:pt x="82" y="60"/>
                    <a:pt x="82" y="58"/>
                  </a:cubicBezTo>
                  <a:moveTo>
                    <a:pt x="88" y="54"/>
                  </a:moveTo>
                  <a:cubicBezTo>
                    <a:pt x="87" y="55"/>
                    <a:pt x="86" y="56"/>
                    <a:pt x="85" y="56"/>
                  </a:cubicBezTo>
                  <a:cubicBezTo>
                    <a:pt x="85" y="58"/>
                    <a:pt x="85" y="60"/>
                    <a:pt x="85" y="61"/>
                  </a:cubicBezTo>
                  <a:cubicBezTo>
                    <a:pt x="85" y="61"/>
                    <a:pt x="86" y="60"/>
                    <a:pt x="87" y="59"/>
                  </a:cubicBezTo>
                  <a:cubicBezTo>
                    <a:pt x="87" y="59"/>
                    <a:pt x="87" y="58"/>
                    <a:pt x="87" y="57"/>
                  </a:cubicBezTo>
                  <a:cubicBezTo>
                    <a:pt x="87" y="58"/>
                    <a:pt x="87" y="58"/>
                    <a:pt x="87" y="59"/>
                  </a:cubicBezTo>
                  <a:cubicBezTo>
                    <a:pt x="87" y="59"/>
                    <a:pt x="87" y="59"/>
                    <a:pt x="88" y="59"/>
                  </a:cubicBezTo>
                  <a:cubicBezTo>
                    <a:pt x="88" y="58"/>
                    <a:pt x="88" y="58"/>
                    <a:pt x="88" y="58"/>
                  </a:cubicBezTo>
                  <a:cubicBezTo>
                    <a:pt x="88" y="58"/>
                    <a:pt x="89" y="58"/>
                    <a:pt x="89" y="59"/>
                  </a:cubicBezTo>
                  <a:cubicBezTo>
                    <a:pt x="89" y="57"/>
                    <a:pt x="88" y="55"/>
                    <a:pt x="88" y="54"/>
                  </a:cubicBezTo>
                  <a:moveTo>
                    <a:pt x="81" y="50"/>
                  </a:moveTo>
                  <a:cubicBezTo>
                    <a:pt x="80" y="51"/>
                    <a:pt x="80" y="51"/>
                    <a:pt x="79" y="52"/>
                  </a:cubicBezTo>
                  <a:cubicBezTo>
                    <a:pt x="79" y="54"/>
                    <a:pt x="80" y="55"/>
                    <a:pt x="80" y="57"/>
                  </a:cubicBezTo>
                  <a:cubicBezTo>
                    <a:pt x="81" y="57"/>
                    <a:pt x="81" y="56"/>
                    <a:pt x="82" y="56"/>
                  </a:cubicBezTo>
                  <a:cubicBezTo>
                    <a:pt x="82" y="55"/>
                    <a:pt x="82" y="55"/>
                    <a:pt x="81" y="54"/>
                  </a:cubicBezTo>
                  <a:cubicBezTo>
                    <a:pt x="81" y="53"/>
                    <a:pt x="81" y="52"/>
                    <a:pt x="81" y="50"/>
                  </a:cubicBezTo>
                  <a:moveTo>
                    <a:pt x="74" y="17"/>
                  </a:moveTo>
                  <a:cubicBezTo>
                    <a:pt x="75" y="16"/>
                    <a:pt x="76" y="14"/>
                    <a:pt x="77" y="13"/>
                  </a:cubicBezTo>
                  <a:cubicBezTo>
                    <a:pt x="77" y="13"/>
                    <a:pt x="77" y="14"/>
                    <a:pt x="77" y="14"/>
                  </a:cubicBezTo>
                  <a:cubicBezTo>
                    <a:pt x="76" y="15"/>
                    <a:pt x="75" y="16"/>
                    <a:pt x="74" y="17"/>
                  </a:cubicBezTo>
                  <a:moveTo>
                    <a:pt x="52" y="3"/>
                  </a:moveTo>
                  <a:cubicBezTo>
                    <a:pt x="52" y="3"/>
                    <a:pt x="52" y="3"/>
                    <a:pt x="51" y="4"/>
                  </a:cubicBezTo>
                  <a:cubicBezTo>
                    <a:pt x="51" y="4"/>
                    <a:pt x="51" y="4"/>
                    <a:pt x="50" y="5"/>
                  </a:cubicBezTo>
                  <a:cubicBezTo>
                    <a:pt x="52" y="5"/>
                    <a:pt x="55" y="5"/>
                    <a:pt x="57" y="5"/>
                  </a:cubicBezTo>
                  <a:cubicBezTo>
                    <a:pt x="57" y="4"/>
                    <a:pt x="58" y="4"/>
                    <a:pt x="58" y="3"/>
                  </a:cubicBezTo>
                  <a:cubicBezTo>
                    <a:pt x="58" y="3"/>
                    <a:pt x="59" y="3"/>
                    <a:pt x="59" y="3"/>
                  </a:cubicBezTo>
                  <a:cubicBezTo>
                    <a:pt x="60" y="3"/>
                    <a:pt x="60" y="4"/>
                    <a:pt x="60" y="5"/>
                  </a:cubicBezTo>
                  <a:cubicBezTo>
                    <a:pt x="61" y="5"/>
                    <a:pt x="63" y="5"/>
                    <a:pt x="65" y="5"/>
                  </a:cubicBezTo>
                  <a:cubicBezTo>
                    <a:pt x="69" y="5"/>
                    <a:pt x="73" y="5"/>
                    <a:pt x="77" y="6"/>
                  </a:cubicBezTo>
                  <a:cubicBezTo>
                    <a:pt x="78" y="6"/>
                    <a:pt x="80" y="6"/>
                    <a:pt x="80" y="8"/>
                  </a:cubicBezTo>
                  <a:cubicBezTo>
                    <a:pt x="80" y="9"/>
                    <a:pt x="79" y="11"/>
                    <a:pt x="79" y="13"/>
                  </a:cubicBezTo>
                  <a:cubicBezTo>
                    <a:pt x="78" y="12"/>
                    <a:pt x="78" y="11"/>
                    <a:pt x="78" y="11"/>
                  </a:cubicBezTo>
                  <a:cubicBezTo>
                    <a:pt x="77" y="10"/>
                    <a:pt x="77" y="10"/>
                    <a:pt x="77" y="10"/>
                  </a:cubicBezTo>
                  <a:cubicBezTo>
                    <a:pt x="76" y="10"/>
                    <a:pt x="76" y="10"/>
                    <a:pt x="76" y="10"/>
                  </a:cubicBezTo>
                  <a:cubicBezTo>
                    <a:pt x="73" y="15"/>
                    <a:pt x="70" y="19"/>
                    <a:pt x="66" y="22"/>
                  </a:cubicBezTo>
                  <a:cubicBezTo>
                    <a:pt x="62" y="25"/>
                    <a:pt x="59" y="27"/>
                    <a:pt x="58" y="31"/>
                  </a:cubicBezTo>
                  <a:cubicBezTo>
                    <a:pt x="58" y="31"/>
                    <a:pt x="58" y="32"/>
                    <a:pt x="59" y="32"/>
                  </a:cubicBezTo>
                  <a:cubicBezTo>
                    <a:pt x="59" y="32"/>
                    <a:pt x="59" y="32"/>
                    <a:pt x="59" y="32"/>
                  </a:cubicBezTo>
                  <a:cubicBezTo>
                    <a:pt x="60" y="32"/>
                    <a:pt x="60" y="31"/>
                    <a:pt x="60" y="31"/>
                  </a:cubicBezTo>
                  <a:cubicBezTo>
                    <a:pt x="61" y="31"/>
                    <a:pt x="61" y="31"/>
                    <a:pt x="61" y="31"/>
                  </a:cubicBezTo>
                  <a:cubicBezTo>
                    <a:pt x="61" y="31"/>
                    <a:pt x="61" y="31"/>
                    <a:pt x="61" y="31"/>
                  </a:cubicBezTo>
                  <a:cubicBezTo>
                    <a:pt x="61" y="31"/>
                    <a:pt x="61" y="31"/>
                    <a:pt x="62" y="31"/>
                  </a:cubicBezTo>
                  <a:cubicBezTo>
                    <a:pt x="62" y="31"/>
                    <a:pt x="63" y="31"/>
                    <a:pt x="63" y="30"/>
                  </a:cubicBezTo>
                  <a:cubicBezTo>
                    <a:pt x="66" y="28"/>
                    <a:pt x="69" y="26"/>
                    <a:pt x="72" y="24"/>
                  </a:cubicBezTo>
                  <a:cubicBezTo>
                    <a:pt x="74" y="22"/>
                    <a:pt x="76" y="19"/>
                    <a:pt x="78" y="17"/>
                  </a:cubicBezTo>
                  <a:cubicBezTo>
                    <a:pt x="79" y="18"/>
                    <a:pt x="79" y="18"/>
                    <a:pt x="79" y="19"/>
                  </a:cubicBezTo>
                  <a:cubicBezTo>
                    <a:pt x="79" y="19"/>
                    <a:pt x="79" y="19"/>
                    <a:pt x="79" y="19"/>
                  </a:cubicBezTo>
                  <a:cubicBezTo>
                    <a:pt x="80" y="19"/>
                    <a:pt x="80" y="19"/>
                    <a:pt x="80" y="19"/>
                  </a:cubicBezTo>
                  <a:cubicBezTo>
                    <a:pt x="81" y="19"/>
                    <a:pt x="82" y="20"/>
                    <a:pt x="81" y="20"/>
                  </a:cubicBezTo>
                  <a:cubicBezTo>
                    <a:pt x="80" y="21"/>
                    <a:pt x="80" y="21"/>
                    <a:pt x="80" y="21"/>
                  </a:cubicBezTo>
                  <a:cubicBezTo>
                    <a:pt x="80" y="23"/>
                    <a:pt x="80" y="25"/>
                    <a:pt x="81" y="26"/>
                  </a:cubicBezTo>
                  <a:cubicBezTo>
                    <a:pt x="81" y="26"/>
                    <a:pt x="81" y="26"/>
                    <a:pt x="81" y="26"/>
                  </a:cubicBezTo>
                  <a:cubicBezTo>
                    <a:pt x="82" y="26"/>
                    <a:pt x="83" y="27"/>
                    <a:pt x="82" y="28"/>
                  </a:cubicBezTo>
                  <a:cubicBezTo>
                    <a:pt x="82" y="28"/>
                    <a:pt x="82" y="29"/>
                    <a:pt x="81" y="29"/>
                  </a:cubicBezTo>
                  <a:cubicBezTo>
                    <a:pt x="81" y="31"/>
                    <a:pt x="82" y="33"/>
                    <a:pt x="82" y="34"/>
                  </a:cubicBezTo>
                  <a:cubicBezTo>
                    <a:pt x="83" y="34"/>
                    <a:pt x="83" y="35"/>
                    <a:pt x="83" y="36"/>
                  </a:cubicBezTo>
                  <a:cubicBezTo>
                    <a:pt x="82" y="37"/>
                    <a:pt x="81" y="38"/>
                    <a:pt x="80" y="39"/>
                  </a:cubicBezTo>
                  <a:cubicBezTo>
                    <a:pt x="78" y="42"/>
                    <a:pt x="78" y="46"/>
                    <a:pt x="79" y="49"/>
                  </a:cubicBezTo>
                  <a:cubicBezTo>
                    <a:pt x="79" y="49"/>
                    <a:pt x="80" y="48"/>
                    <a:pt x="80" y="48"/>
                  </a:cubicBezTo>
                  <a:cubicBezTo>
                    <a:pt x="80" y="44"/>
                    <a:pt x="81" y="41"/>
                    <a:pt x="82" y="38"/>
                  </a:cubicBezTo>
                  <a:cubicBezTo>
                    <a:pt x="82" y="38"/>
                    <a:pt x="82" y="39"/>
                    <a:pt x="83" y="39"/>
                  </a:cubicBezTo>
                  <a:cubicBezTo>
                    <a:pt x="83" y="41"/>
                    <a:pt x="83" y="43"/>
                    <a:pt x="84" y="45"/>
                  </a:cubicBezTo>
                  <a:cubicBezTo>
                    <a:pt x="84" y="45"/>
                    <a:pt x="85" y="45"/>
                    <a:pt x="84" y="46"/>
                  </a:cubicBezTo>
                  <a:cubicBezTo>
                    <a:pt x="84" y="46"/>
                    <a:pt x="84" y="46"/>
                    <a:pt x="84" y="47"/>
                  </a:cubicBezTo>
                  <a:cubicBezTo>
                    <a:pt x="84" y="48"/>
                    <a:pt x="85" y="49"/>
                    <a:pt x="85" y="50"/>
                  </a:cubicBezTo>
                  <a:cubicBezTo>
                    <a:pt x="85" y="52"/>
                    <a:pt x="85" y="53"/>
                    <a:pt x="85" y="54"/>
                  </a:cubicBezTo>
                  <a:cubicBezTo>
                    <a:pt x="85" y="53"/>
                    <a:pt x="86" y="52"/>
                    <a:pt x="87" y="51"/>
                  </a:cubicBezTo>
                  <a:cubicBezTo>
                    <a:pt x="87" y="51"/>
                    <a:pt x="87" y="51"/>
                    <a:pt x="87" y="50"/>
                  </a:cubicBezTo>
                  <a:cubicBezTo>
                    <a:pt x="87" y="50"/>
                    <a:pt x="87" y="50"/>
                    <a:pt x="87" y="50"/>
                  </a:cubicBezTo>
                  <a:cubicBezTo>
                    <a:pt x="87" y="50"/>
                    <a:pt x="87" y="51"/>
                    <a:pt x="88" y="51"/>
                  </a:cubicBezTo>
                  <a:cubicBezTo>
                    <a:pt x="88" y="51"/>
                    <a:pt x="88" y="51"/>
                    <a:pt x="88" y="51"/>
                  </a:cubicBezTo>
                  <a:cubicBezTo>
                    <a:pt x="88" y="50"/>
                    <a:pt x="89" y="50"/>
                    <a:pt x="89" y="50"/>
                  </a:cubicBezTo>
                  <a:cubicBezTo>
                    <a:pt x="90" y="50"/>
                    <a:pt x="90" y="51"/>
                    <a:pt x="90" y="52"/>
                  </a:cubicBezTo>
                  <a:cubicBezTo>
                    <a:pt x="89" y="52"/>
                    <a:pt x="89" y="53"/>
                    <a:pt x="88" y="53"/>
                  </a:cubicBezTo>
                  <a:cubicBezTo>
                    <a:pt x="89" y="54"/>
                    <a:pt x="89" y="54"/>
                    <a:pt x="89" y="55"/>
                  </a:cubicBezTo>
                  <a:cubicBezTo>
                    <a:pt x="89" y="57"/>
                    <a:pt x="89" y="58"/>
                    <a:pt x="89" y="60"/>
                  </a:cubicBezTo>
                  <a:cubicBezTo>
                    <a:pt x="89" y="60"/>
                    <a:pt x="89" y="60"/>
                    <a:pt x="89" y="60"/>
                  </a:cubicBezTo>
                  <a:cubicBezTo>
                    <a:pt x="89" y="60"/>
                    <a:pt x="89" y="60"/>
                    <a:pt x="89" y="60"/>
                  </a:cubicBezTo>
                  <a:cubicBezTo>
                    <a:pt x="88" y="60"/>
                    <a:pt x="88" y="61"/>
                    <a:pt x="88" y="61"/>
                  </a:cubicBezTo>
                  <a:cubicBezTo>
                    <a:pt x="88" y="63"/>
                    <a:pt x="88" y="64"/>
                    <a:pt x="88" y="65"/>
                  </a:cubicBezTo>
                  <a:cubicBezTo>
                    <a:pt x="89" y="65"/>
                    <a:pt x="89" y="65"/>
                    <a:pt x="89" y="65"/>
                  </a:cubicBezTo>
                  <a:cubicBezTo>
                    <a:pt x="89" y="65"/>
                    <a:pt x="89" y="65"/>
                    <a:pt x="89" y="65"/>
                  </a:cubicBezTo>
                  <a:cubicBezTo>
                    <a:pt x="90" y="65"/>
                    <a:pt x="91" y="66"/>
                    <a:pt x="90" y="66"/>
                  </a:cubicBezTo>
                  <a:cubicBezTo>
                    <a:pt x="90" y="67"/>
                    <a:pt x="89" y="67"/>
                    <a:pt x="89" y="67"/>
                  </a:cubicBezTo>
                  <a:cubicBezTo>
                    <a:pt x="89" y="68"/>
                    <a:pt x="89" y="68"/>
                    <a:pt x="89" y="68"/>
                  </a:cubicBezTo>
                  <a:cubicBezTo>
                    <a:pt x="89" y="69"/>
                    <a:pt x="89" y="70"/>
                    <a:pt x="89" y="70"/>
                  </a:cubicBezTo>
                  <a:cubicBezTo>
                    <a:pt x="89" y="69"/>
                    <a:pt x="88" y="69"/>
                    <a:pt x="88" y="68"/>
                  </a:cubicBezTo>
                  <a:cubicBezTo>
                    <a:pt x="87" y="68"/>
                    <a:pt x="87" y="68"/>
                    <a:pt x="86" y="69"/>
                  </a:cubicBezTo>
                  <a:cubicBezTo>
                    <a:pt x="87" y="71"/>
                    <a:pt x="88" y="73"/>
                    <a:pt x="89" y="74"/>
                  </a:cubicBezTo>
                  <a:cubicBezTo>
                    <a:pt x="88" y="77"/>
                    <a:pt x="88" y="80"/>
                    <a:pt x="88" y="83"/>
                  </a:cubicBezTo>
                  <a:cubicBezTo>
                    <a:pt x="88" y="84"/>
                    <a:pt x="88" y="85"/>
                    <a:pt x="88" y="86"/>
                  </a:cubicBezTo>
                  <a:cubicBezTo>
                    <a:pt x="89" y="86"/>
                    <a:pt x="89" y="87"/>
                    <a:pt x="88" y="88"/>
                  </a:cubicBezTo>
                  <a:cubicBezTo>
                    <a:pt x="88" y="88"/>
                    <a:pt x="88" y="88"/>
                    <a:pt x="88" y="88"/>
                  </a:cubicBezTo>
                  <a:cubicBezTo>
                    <a:pt x="88" y="91"/>
                    <a:pt x="88" y="95"/>
                    <a:pt x="88" y="98"/>
                  </a:cubicBezTo>
                  <a:cubicBezTo>
                    <a:pt x="88" y="98"/>
                    <a:pt x="89" y="97"/>
                    <a:pt x="90" y="96"/>
                  </a:cubicBezTo>
                  <a:cubicBezTo>
                    <a:pt x="90" y="91"/>
                    <a:pt x="90" y="87"/>
                    <a:pt x="90" y="82"/>
                  </a:cubicBezTo>
                  <a:cubicBezTo>
                    <a:pt x="90" y="80"/>
                    <a:pt x="90" y="78"/>
                    <a:pt x="90" y="77"/>
                  </a:cubicBezTo>
                  <a:cubicBezTo>
                    <a:pt x="91" y="77"/>
                    <a:pt x="91" y="77"/>
                    <a:pt x="91" y="77"/>
                  </a:cubicBezTo>
                  <a:cubicBezTo>
                    <a:pt x="91" y="77"/>
                    <a:pt x="92" y="76"/>
                    <a:pt x="92" y="76"/>
                  </a:cubicBezTo>
                  <a:cubicBezTo>
                    <a:pt x="92" y="73"/>
                    <a:pt x="91" y="71"/>
                    <a:pt x="91" y="68"/>
                  </a:cubicBezTo>
                  <a:cubicBezTo>
                    <a:pt x="91" y="66"/>
                    <a:pt x="91" y="64"/>
                    <a:pt x="91" y="62"/>
                  </a:cubicBezTo>
                  <a:cubicBezTo>
                    <a:pt x="91" y="58"/>
                    <a:pt x="91" y="50"/>
                    <a:pt x="87" y="47"/>
                  </a:cubicBezTo>
                  <a:cubicBezTo>
                    <a:pt x="87" y="47"/>
                    <a:pt x="87" y="47"/>
                    <a:pt x="86" y="47"/>
                  </a:cubicBezTo>
                  <a:cubicBezTo>
                    <a:pt x="86" y="47"/>
                    <a:pt x="86" y="47"/>
                    <a:pt x="86" y="47"/>
                  </a:cubicBezTo>
                  <a:cubicBezTo>
                    <a:pt x="86" y="44"/>
                    <a:pt x="85" y="42"/>
                    <a:pt x="84" y="39"/>
                  </a:cubicBezTo>
                  <a:cubicBezTo>
                    <a:pt x="83" y="31"/>
                    <a:pt x="83" y="22"/>
                    <a:pt x="80" y="15"/>
                  </a:cubicBezTo>
                  <a:cubicBezTo>
                    <a:pt x="80" y="15"/>
                    <a:pt x="80" y="15"/>
                    <a:pt x="80" y="15"/>
                  </a:cubicBezTo>
                  <a:cubicBezTo>
                    <a:pt x="80" y="15"/>
                    <a:pt x="80" y="15"/>
                    <a:pt x="80" y="15"/>
                  </a:cubicBezTo>
                  <a:cubicBezTo>
                    <a:pt x="80" y="15"/>
                    <a:pt x="80" y="15"/>
                    <a:pt x="80" y="15"/>
                  </a:cubicBezTo>
                  <a:cubicBezTo>
                    <a:pt x="80" y="15"/>
                    <a:pt x="80" y="15"/>
                    <a:pt x="80" y="15"/>
                  </a:cubicBezTo>
                  <a:cubicBezTo>
                    <a:pt x="80" y="14"/>
                    <a:pt x="80" y="14"/>
                    <a:pt x="80" y="14"/>
                  </a:cubicBezTo>
                  <a:cubicBezTo>
                    <a:pt x="80" y="14"/>
                    <a:pt x="80" y="14"/>
                    <a:pt x="80" y="14"/>
                  </a:cubicBezTo>
                  <a:cubicBezTo>
                    <a:pt x="82" y="11"/>
                    <a:pt x="83" y="8"/>
                    <a:pt x="81" y="5"/>
                  </a:cubicBezTo>
                  <a:cubicBezTo>
                    <a:pt x="79" y="3"/>
                    <a:pt x="74" y="3"/>
                    <a:pt x="71" y="3"/>
                  </a:cubicBezTo>
                  <a:cubicBezTo>
                    <a:pt x="65" y="3"/>
                    <a:pt x="58" y="3"/>
                    <a:pt x="52" y="3"/>
                  </a:cubicBezTo>
                  <a:moveTo>
                    <a:pt x="50" y="0"/>
                  </a:moveTo>
                  <a:cubicBezTo>
                    <a:pt x="43" y="0"/>
                    <a:pt x="35" y="0"/>
                    <a:pt x="28" y="0"/>
                  </a:cubicBezTo>
                  <a:cubicBezTo>
                    <a:pt x="25" y="0"/>
                    <a:pt x="22" y="0"/>
                    <a:pt x="18" y="0"/>
                  </a:cubicBezTo>
                  <a:cubicBezTo>
                    <a:pt x="13" y="0"/>
                    <a:pt x="7" y="0"/>
                    <a:pt x="2" y="1"/>
                  </a:cubicBezTo>
                  <a:cubicBezTo>
                    <a:pt x="0" y="2"/>
                    <a:pt x="1" y="3"/>
                    <a:pt x="2" y="3"/>
                  </a:cubicBezTo>
                  <a:cubicBezTo>
                    <a:pt x="2" y="3"/>
                    <a:pt x="2" y="3"/>
                    <a:pt x="2" y="3"/>
                  </a:cubicBezTo>
                  <a:cubicBezTo>
                    <a:pt x="7" y="2"/>
                    <a:pt x="13" y="2"/>
                    <a:pt x="18" y="2"/>
                  </a:cubicBezTo>
                  <a:cubicBezTo>
                    <a:pt x="22" y="2"/>
                    <a:pt x="26" y="2"/>
                    <a:pt x="29" y="2"/>
                  </a:cubicBezTo>
                  <a:cubicBezTo>
                    <a:pt x="30" y="2"/>
                    <a:pt x="32" y="2"/>
                    <a:pt x="33" y="2"/>
                  </a:cubicBezTo>
                  <a:cubicBezTo>
                    <a:pt x="32" y="2"/>
                    <a:pt x="31" y="2"/>
                    <a:pt x="30" y="2"/>
                  </a:cubicBezTo>
                  <a:cubicBezTo>
                    <a:pt x="26" y="2"/>
                    <a:pt x="21" y="2"/>
                    <a:pt x="17" y="2"/>
                  </a:cubicBezTo>
                  <a:cubicBezTo>
                    <a:pt x="12" y="2"/>
                    <a:pt x="7" y="3"/>
                    <a:pt x="2" y="4"/>
                  </a:cubicBezTo>
                  <a:cubicBezTo>
                    <a:pt x="1" y="4"/>
                    <a:pt x="1" y="6"/>
                    <a:pt x="2" y="6"/>
                  </a:cubicBezTo>
                  <a:cubicBezTo>
                    <a:pt x="2" y="6"/>
                    <a:pt x="3" y="6"/>
                    <a:pt x="3" y="6"/>
                  </a:cubicBezTo>
                  <a:cubicBezTo>
                    <a:pt x="5" y="6"/>
                    <a:pt x="6" y="5"/>
                    <a:pt x="8" y="4"/>
                  </a:cubicBezTo>
                  <a:cubicBezTo>
                    <a:pt x="8" y="4"/>
                    <a:pt x="8" y="4"/>
                    <a:pt x="8" y="4"/>
                  </a:cubicBezTo>
                  <a:cubicBezTo>
                    <a:pt x="9" y="4"/>
                    <a:pt x="9" y="4"/>
                    <a:pt x="9" y="5"/>
                  </a:cubicBezTo>
                  <a:cubicBezTo>
                    <a:pt x="12" y="4"/>
                    <a:pt x="14" y="4"/>
                    <a:pt x="17" y="4"/>
                  </a:cubicBezTo>
                  <a:cubicBezTo>
                    <a:pt x="17" y="4"/>
                    <a:pt x="18" y="4"/>
                    <a:pt x="18" y="4"/>
                  </a:cubicBezTo>
                  <a:cubicBezTo>
                    <a:pt x="15" y="5"/>
                    <a:pt x="12" y="5"/>
                    <a:pt x="9" y="5"/>
                  </a:cubicBezTo>
                  <a:cubicBezTo>
                    <a:pt x="9" y="5"/>
                    <a:pt x="9" y="5"/>
                    <a:pt x="9" y="5"/>
                  </a:cubicBezTo>
                  <a:cubicBezTo>
                    <a:pt x="9" y="5"/>
                    <a:pt x="9" y="5"/>
                    <a:pt x="9" y="5"/>
                  </a:cubicBezTo>
                  <a:cubicBezTo>
                    <a:pt x="8" y="6"/>
                    <a:pt x="7" y="6"/>
                    <a:pt x="6" y="7"/>
                  </a:cubicBezTo>
                  <a:cubicBezTo>
                    <a:pt x="7" y="7"/>
                    <a:pt x="8" y="7"/>
                    <a:pt x="9" y="7"/>
                  </a:cubicBezTo>
                  <a:cubicBezTo>
                    <a:pt x="12" y="7"/>
                    <a:pt x="15" y="7"/>
                    <a:pt x="18" y="6"/>
                  </a:cubicBezTo>
                  <a:cubicBezTo>
                    <a:pt x="20" y="5"/>
                    <a:pt x="22" y="4"/>
                    <a:pt x="23" y="3"/>
                  </a:cubicBezTo>
                  <a:cubicBezTo>
                    <a:pt x="23" y="3"/>
                    <a:pt x="24" y="2"/>
                    <a:pt x="24" y="2"/>
                  </a:cubicBezTo>
                  <a:cubicBezTo>
                    <a:pt x="25" y="2"/>
                    <a:pt x="25" y="4"/>
                    <a:pt x="24" y="4"/>
                  </a:cubicBezTo>
                  <a:cubicBezTo>
                    <a:pt x="24" y="5"/>
                    <a:pt x="23" y="5"/>
                    <a:pt x="23" y="5"/>
                  </a:cubicBezTo>
                  <a:cubicBezTo>
                    <a:pt x="24" y="5"/>
                    <a:pt x="25" y="5"/>
                    <a:pt x="26" y="5"/>
                  </a:cubicBezTo>
                  <a:cubicBezTo>
                    <a:pt x="27" y="5"/>
                    <a:pt x="28" y="5"/>
                    <a:pt x="29" y="5"/>
                  </a:cubicBezTo>
                  <a:cubicBezTo>
                    <a:pt x="30" y="5"/>
                    <a:pt x="30" y="5"/>
                    <a:pt x="30" y="5"/>
                  </a:cubicBezTo>
                  <a:cubicBezTo>
                    <a:pt x="31" y="5"/>
                    <a:pt x="32" y="5"/>
                    <a:pt x="32" y="5"/>
                  </a:cubicBezTo>
                  <a:cubicBezTo>
                    <a:pt x="32" y="5"/>
                    <a:pt x="32" y="5"/>
                    <a:pt x="32" y="5"/>
                  </a:cubicBezTo>
                  <a:cubicBezTo>
                    <a:pt x="32" y="4"/>
                    <a:pt x="33" y="4"/>
                    <a:pt x="33" y="4"/>
                  </a:cubicBezTo>
                  <a:cubicBezTo>
                    <a:pt x="33" y="4"/>
                    <a:pt x="33" y="4"/>
                    <a:pt x="34" y="5"/>
                  </a:cubicBezTo>
                  <a:cubicBezTo>
                    <a:pt x="36" y="5"/>
                    <a:pt x="38" y="5"/>
                    <a:pt x="40" y="5"/>
                  </a:cubicBezTo>
                  <a:cubicBezTo>
                    <a:pt x="40" y="5"/>
                    <a:pt x="41" y="5"/>
                    <a:pt x="41" y="5"/>
                  </a:cubicBezTo>
                  <a:cubicBezTo>
                    <a:pt x="41" y="5"/>
                    <a:pt x="42" y="5"/>
                    <a:pt x="42" y="5"/>
                  </a:cubicBezTo>
                  <a:cubicBezTo>
                    <a:pt x="44" y="5"/>
                    <a:pt x="45" y="5"/>
                    <a:pt x="47" y="5"/>
                  </a:cubicBezTo>
                  <a:cubicBezTo>
                    <a:pt x="48" y="4"/>
                    <a:pt x="49" y="3"/>
                    <a:pt x="50" y="2"/>
                  </a:cubicBezTo>
                  <a:cubicBezTo>
                    <a:pt x="51" y="2"/>
                    <a:pt x="51" y="2"/>
                    <a:pt x="51" y="2"/>
                  </a:cubicBezTo>
                  <a:cubicBezTo>
                    <a:pt x="51" y="2"/>
                    <a:pt x="52" y="2"/>
                    <a:pt x="52" y="2"/>
                  </a:cubicBezTo>
                  <a:cubicBezTo>
                    <a:pt x="53" y="2"/>
                    <a:pt x="55" y="2"/>
                    <a:pt x="56" y="2"/>
                  </a:cubicBezTo>
                  <a:cubicBezTo>
                    <a:pt x="57" y="1"/>
                    <a:pt x="57" y="0"/>
                    <a:pt x="56" y="0"/>
                  </a:cubicBezTo>
                  <a:cubicBezTo>
                    <a:pt x="54" y="0"/>
                    <a:pt x="52" y="0"/>
                    <a:pt x="50"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66" name="任意多边形 265"/>
            <p:cNvSpPr/>
            <p:nvPr/>
          </p:nvSpPr>
          <p:spPr bwMode="auto">
            <a:xfrm>
              <a:off x="3332798" y="3629025"/>
              <a:ext cx="136769" cy="47625"/>
            </a:xfrm>
            <a:custGeom>
              <a:avLst/>
              <a:gdLst>
                <a:gd name="connsiteX0" fmla="*/ 133527 w 136769"/>
                <a:gd name="connsiteY0" fmla="*/ 28575 h 47625"/>
                <a:gd name="connsiteX1" fmla="*/ 135820 w 136769"/>
                <a:gd name="connsiteY1" fmla="*/ 32808 h 47625"/>
                <a:gd name="connsiteX2" fmla="*/ 122061 w 136769"/>
                <a:gd name="connsiteY2" fmla="*/ 41275 h 47625"/>
                <a:gd name="connsiteX3" fmla="*/ 119768 w 136769"/>
                <a:gd name="connsiteY3" fmla="*/ 41275 h 47625"/>
                <a:gd name="connsiteX4" fmla="*/ 119768 w 136769"/>
                <a:gd name="connsiteY4" fmla="*/ 37042 h 47625"/>
                <a:gd name="connsiteX5" fmla="*/ 133527 w 136769"/>
                <a:gd name="connsiteY5" fmla="*/ 28575 h 47625"/>
                <a:gd name="connsiteX6" fmla="*/ 39071 w 136769"/>
                <a:gd name="connsiteY6" fmla="*/ 15875 h 47625"/>
                <a:gd name="connsiteX7" fmla="*/ 41276 w 136769"/>
                <a:gd name="connsiteY7" fmla="*/ 20108 h 47625"/>
                <a:gd name="connsiteX8" fmla="*/ 12612 w 136769"/>
                <a:gd name="connsiteY8" fmla="*/ 41275 h 47625"/>
                <a:gd name="connsiteX9" fmla="*/ 5998 w 136769"/>
                <a:gd name="connsiteY9" fmla="*/ 47625 h 47625"/>
                <a:gd name="connsiteX10" fmla="*/ 3793 w 136769"/>
                <a:gd name="connsiteY10" fmla="*/ 43392 h 47625"/>
                <a:gd name="connsiteX11" fmla="*/ 5998 w 136769"/>
                <a:gd name="connsiteY11" fmla="*/ 41275 h 47625"/>
                <a:gd name="connsiteX12" fmla="*/ 39071 w 136769"/>
                <a:gd name="connsiteY12" fmla="*/ 15875 h 47625"/>
                <a:gd name="connsiteX13" fmla="*/ 129117 w 136769"/>
                <a:gd name="connsiteY13" fmla="*/ 14287 h 47625"/>
                <a:gd name="connsiteX14" fmla="*/ 131233 w 136769"/>
                <a:gd name="connsiteY14" fmla="*/ 18328 h 47625"/>
                <a:gd name="connsiteX15" fmla="*/ 105833 w 136769"/>
                <a:gd name="connsiteY15" fmla="*/ 36512 h 47625"/>
                <a:gd name="connsiteX16" fmla="*/ 103717 w 136769"/>
                <a:gd name="connsiteY16" fmla="*/ 36512 h 47625"/>
                <a:gd name="connsiteX17" fmla="*/ 103717 w 136769"/>
                <a:gd name="connsiteY17" fmla="*/ 32471 h 47625"/>
                <a:gd name="connsiteX18" fmla="*/ 129117 w 136769"/>
                <a:gd name="connsiteY18" fmla="*/ 16307 h 47625"/>
                <a:gd name="connsiteX19" fmla="*/ 129117 w 136769"/>
                <a:gd name="connsiteY19" fmla="*/ 14287 h 47625"/>
                <a:gd name="connsiteX20" fmla="*/ 102636 w 136769"/>
                <a:gd name="connsiteY20" fmla="*/ 3175 h 47625"/>
                <a:gd name="connsiteX21" fmla="*/ 104776 w 136769"/>
                <a:gd name="connsiteY21" fmla="*/ 5323 h 47625"/>
                <a:gd name="connsiteX22" fmla="*/ 59842 w 136769"/>
                <a:gd name="connsiteY22" fmla="*/ 37540 h 47625"/>
                <a:gd name="connsiteX23" fmla="*/ 57703 w 136769"/>
                <a:gd name="connsiteY23" fmla="*/ 39688 h 47625"/>
                <a:gd name="connsiteX24" fmla="*/ 57703 w 136769"/>
                <a:gd name="connsiteY24" fmla="*/ 35392 h 47625"/>
                <a:gd name="connsiteX25" fmla="*/ 96217 w 136769"/>
                <a:gd name="connsiteY25" fmla="*/ 5323 h 47625"/>
                <a:gd name="connsiteX26" fmla="*/ 102636 w 136769"/>
                <a:gd name="connsiteY26" fmla="*/ 3175 h 47625"/>
                <a:gd name="connsiteX27" fmla="*/ 77512 w 136769"/>
                <a:gd name="connsiteY27" fmla="*/ 3175 h 47625"/>
                <a:gd name="connsiteX28" fmla="*/ 79720 w 136769"/>
                <a:gd name="connsiteY28" fmla="*/ 3175 h 47625"/>
                <a:gd name="connsiteX29" fmla="*/ 81929 w 136769"/>
                <a:gd name="connsiteY29" fmla="*/ 7520 h 47625"/>
                <a:gd name="connsiteX30" fmla="*/ 37755 w 136769"/>
                <a:gd name="connsiteY30" fmla="*/ 44450 h 47625"/>
                <a:gd name="connsiteX31" fmla="*/ 35547 w 136769"/>
                <a:gd name="connsiteY31" fmla="*/ 44450 h 47625"/>
                <a:gd name="connsiteX32" fmla="*/ 33338 w 136769"/>
                <a:gd name="connsiteY32" fmla="*/ 44450 h 47625"/>
                <a:gd name="connsiteX33" fmla="*/ 33338 w 136769"/>
                <a:gd name="connsiteY33" fmla="*/ 42278 h 47625"/>
                <a:gd name="connsiteX34" fmla="*/ 73094 w 136769"/>
                <a:gd name="connsiteY34" fmla="*/ 7520 h 47625"/>
                <a:gd name="connsiteX35" fmla="*/ 77512 w 136769"/>
                <a:gd name="connsiteY35" fmla="*/ 3175 h 47625"/>
                <a:gd name="connsiteX36" fmla="*/ 39103 w 136769"/>
                <a:gd name="connsiteY36" fmla="*/ 3175 h 47625"/>
                <a:gd name="connsiteX37" fmla="*/ 41275 w 136769"/>
                <a:gd name="connsiteY37" fmla="*/ 3175 h 47625"/>
                <a:gd name="connsiteX38" fmla="*/ 41275 w 136769"/>
                <a:gd name="connsiteY38" fmla="*/ 5292 h 47625"/>
                <a:gd name="connsiteX39" fmla="*/ 39103 w 136769"/>
                <a:gd name="connsiteY39" fmla="*/ 7408 h 47625"/>
                <a:gd name="connsiteX40" fmla="*/ 34758 w 136769"/>
                <a:gd name="connsiteY40" fmla="*/ 11642 h 47625"/>
                <a:gd name="connsiteX41" fmla="*/ 4345 w 136769"/>
                <a:gd name="connsiteY41" fmla="*/ 41275 h 47625"/>
                <a:gd name="connsiteX42" fmla="*/ 2172 w 136769"/>
                <a:gd name="connsiteY42" fmla="*/ 41275 h 47625"/>
                <a:gd name="connsiteX43" fmla="*/ 0 w 136769"/>
                <a:gd name="connsiteY43" fmla="*/ 41275 h 47625"/>
                <a:gd name="connsiteX44" fmla="*/ 0 w 136769"/>
                <a:gd name="connsiteY44" fmla="*/ 39158 h 47625"/>
                <a:gd name="connsiteX45" fmla="*/ 30413 w 136769"/>
                <a:gd name="connsiteY45" fmla="*/ 9525 h 47625"/>
                <a:gd name="connsiteX46" fmla="*/ 32585 w 136769"/>
                <a:gd name="connsiteY46" fmla="*/ 7408 h 47625"/>
                <a:gd name="connsiteX47" fmla="*/ 36930 w 136769"/>
                <a:gd name="connsiteY47" fmla="*/ 5292 h 47625"/>
                <a:gd name="connsiteX48" fmla="*/ 39103 w 136769"/>
                <a:gd name="connsiteY48" fmla="*/ 3175 h 47625"/>
                <a:gd name="connsiteX49" fmla="*/ 122715 w 136769"/>
                <a:gd name="connsiteY49" fmla="*/ 0 h 47625"/>
                <a:gd name="connsiteX50" fmla="*/ 124858 w 136769"/>
                <a:gd name="connsiteY50" fmla="*/ 4445 h 47625"/>
                <a:gd name="connsiteX51" fmla="*/ 88424 w 136769"/>
                <a:gd name="connsiteY51" fmla="*/ 33338 h 47625"/>
                <a:gd name="connsiteX52" fmla="*/ 86281 w 136769"/>
                <a:gd name="connsiteY52" fmla="*/ 28893 h 47625"/>
                <a:gd name="connsiteX53" fmla="*/ 122715 w 136769"/>
                <a:gd name="connsiteY53"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6769" h="47625">
                  <a:moveTo>
                    <a:pt x="133527" y="28575"/>
                  </a:moveTo>
                  <a:cubicBezTo>
                    <a:pt x="135820" y="28575"/>
                    <a:pt x="138113" y="32808"/>
                    <a:pt x="135820" y="32808"/>
                  </a:cubicBezTo>
                  <a:cubicBezTo>
                    <a:pt x="131234" y="34925"/>
                    <a:pt x="126648" y="37042"/>
                    <a:pt x="122061" y="41275"/>
                  </a:cubicBezTo>
                  <a:cubicBezTo>
                    <a:pt x="122061" y="41275"/>
                    <a:pt x="119768" y="41275"/>
                    <a:pt x="119768" y="41275"/>
                  </a:cubicBezTo>
                  <a:cubicBezTo>
                    <a:pt x="117475" y="41275"/>
                    <a:pt x="117475" y="37042"/>
                    <a:pt x="119768" y="37042"/>
                  </a:cubicBezTo>
                  <a:cubicBezTo>
                    <a:pt x="124354" y="34925"/>
                    <a:pt x="128941" y="32808"/>
                    <a:pt x="133527" y="28575"/>
                  </a:cubicBezTo>
                  <a:close/>
                  <a:moveTo>
                    <a:pt x="39071" y="15875"/>
                  </a:moveTo>
                  <a:cubicBezTo>
                    <a:pt x="41276" y="15875"/>
                    <a:pt x="41276" y="17992"/>
                    <a:pt x="41276" y="20108"/>
                  </a:cubicBezTo>
                  <a:cubicBezTo>
                    <a:pt x="30251" y="26458"/>
                    <a:pt x="21432" y="34925"/>
                    <a:pt x="12612" y="41275"/>
                  </a:cubicBezTo>
                  <a:cubicBezTo>
                    <a:pt x="10407" y="43392"/>
                    <a:pt x="8203" y="45508"/>
                    <a:pt x="5998" y="47625"/>
                  </a:cubicBezTo>
                  <a:cubicBezTo>
                    <a:pt x="3793" y="47625"/>
                    <a:pt x="1588" y="45508"/>
                    <a:pt x="3793" y="43392"/>
                  </a:cubicBezTo>
                  <a:cubicBezTo>
                    <a:pt x="3793" y="43392"/>
                    <a:pt x="5998" y="41275"/>
                    <a:pt x="5998" y="41275"/>
                  </a:cubicBezTo>
                  <a:cubicBezTo>
                    <a:pt x="17022" y="32808"/>
                    <a:pt x="28047" y="24342"/>
                    <a:pt x="39071" y="15875"/>
                  </a:cubicBezTo>
                  <a:close/>
                  <a:moveTo>
                    <a:pt x="129117" y="14287"/>
                  </a:moveTo>
                  <a:cubicBezTo>
                    <a:pt x="131233" y="14287"/>
                    <a:pt x="133350" y="18328"/>
                    <a:pt x="131233" y="18328"/>
                  </a:cubicBezTo>
                  <a:cubicBezTo>
                    <a:pt x="122767" y="24389"/>
                    <a:pt x="114300" y="30451"/>
                    <a:pt x="105833" y="36512"/>
                  </a:cubicBezTo>
                  <a:cubicBezTo>
                    <a:pt x="103717" y="36512"/>
                    <a:pt x="103717" y="36512"/>
                    <a:pt x="103717" y="36512"/>
                  </a:cubicBezTo>
                  <a:cubicBezTo>
                    <a:pt x="101600" y="36512"/>
                    <a:pt x="101600" y="34492"/>
                    <a:pt x="103717" y="32471"/>
                  </a:cubicBezTo>
                  <a:cubicBezTo>
                    <a:pt x="112183" y="26410"/>
                    <a:pt x="120650" y="20348"/>
                    <a:pt x="129117" y="16307"/>
                  </a:cubicBezTo>
                  <a:cubicBezTo>
                    <a:pt x="129117" y="14287"/>
                    <a:pt x="129117" y="14287"/>
                    <a:pt x="129117" y="14287"/>
                  </a:cubicBezTo>
                  <a:close/>
                  <a:moveTo>
                    <a:pt x="102636" y="3175"/>
                  </a:moveTo>
                  <a:cubicBezTo>
                    <a:pt x="104776" y="3175"/>
                    <a:pt x="104776" y="3175"/>
                    <a:pt x="104776" y="5323"/>
                  </a:cubicBezTo>
                  <a:cubicBezTo>
                    <a:pt x="89798" y="16062"/>
                    <a:pt x="74820" y="26801"/>
                    <a:pt x="59842" y="37540"/>
                  </a:cubicBezTo>
                  <a:cubicBezTo>
                    <a:pt x="59842" y="39688"/>
                    <a:pt x="59842" y="39688"/>
                    <a:pt x="57703" y="39688"/>
                  </a:cubicBezTo>
                  <a:cubicBezTo>
                    <a:pt x="57703" y="39688"/>
                    <a:pt x="55563" y="35392"/>
                    <a:pt x="57703" y="35392"/>
                  </a:cubicBezTo>
                  <a:cubicBezTo>
                    <a:pt x="70541" y="24653"/>
                    <a:pt x="83379" y="16062"/>
                    <a:pt x="96217" y="5323"/>
                  </a:cubicBezTo>
                  <a:cubicBezTo>
                    <a:pt x="98357" y="5323"/>
                    <a:pt x="100496" y="3175"/>
                    <a:pt x="102636" y="3175"/>
                  </a:cubicBezTo>
                  <a:close/>
                  <a:moveTo>
                    <a:pt x="77512" y="3175"/>
                  </a:moveTo>
                  <a:cubicBezTo>
                    <a:pt x="79720" y="3175"/>
                    <a:pt x="79720" y="3175"/>
                    <a:pt x="79720" y="3175"/>
                  </a:cubicBezTo>
                  <a:cubicBezTo>
                    <a:pt x="81929" y="3175"/>
                    <a:pt x="84138" y="5347"/>
                    <a:pt x="81929" y="7520"/>
                  </a:cubicBezTo>
                  <a:cubicBezTo>
                    <a:pt x="66468" y="20554"/>
                    <a:pt x="51007" y="31416"/>
                    <a:pt x="37755" y="44450"/>
                  </a:cubicBezTo>
                  <a:cubicBezTo>
                    <a:pt x="35547" y="44450"/>
                    <a:pt x="35547" y="44450"/>
                    <a:pt x="35547" y="44450"/>
                  </a:cubicBezTo>
                  <a:cubicBezTo>
                    <a:pt x="35547" y="44450"/>
                    <a:pt x="35547" y="44450"/>
                    <a:pt x="33338" y="44450"/>
                  </a:cubicBezTo>
                  <a:cubicBezTo>
                    <a:pt x="33338" y="44450"/>
                    <a:pt x="33338" y="42278"/>
                    <a:pt x="33338" y="42278"/>
                  </a:cubicBezTo>
                  <a:cubicBezTo>
                    <a:pt x="46590" y="31416"/>
                    <a:pt x="62051" y="20554"/>
                    <a:pt x="73094" y="7520"/>
                  </a:cubicBezTo>
                  <a:cubicBezTo>
                    <a:pt x="75303" y="7520"/>
                    <a:pt x="77512" y="5347"/>
                    <a:pt x="77512" y="3175"/>
                  </a:cubicBezTo>
                  <a:close/>
                  <a:moveTo>
                    <a:pt x="39103" y="3175"/>
                  </a:moveTo>
                  <a:cubicBezTo>
                    <a:pt x="41275" y="3175"/>
                    <a:pt x="41275" y="3175"/>
                    <a:pt x="41275" y="3175"/>
                  </a:cubicBezTo>
                  <a:cubicBezTo>
                    <a:pt x="41275" y="5292"/>
                    <a:pt x="41275" y="5292"/>
                    <a:pt x="41275" y="5292"/>
                  </a:cubicBezTo>
                  <a:cubicBezTo>
                    <a:pt x="41275" y="7408"/>
                    <a:pt x="39103" y="7408"/>
                    <a:pt x="39103" y="7408"/>
                  </a:cubicBezTo>
                  <a:cubicBezTo>
                    <a:pt x="39103" y="7408"/>
                    <a:pt x="36930" y="9525"/>
                    <a:pt x="34758" y="11642"/>
                  </a:cubicBezTo>
                  <a:cubicBezTo>
                    <a:pt x="23896" y="20108"/>
                    <a:pt x="15206" y="30692"/>
                    <a:pt x="4345" y="41275"/>
                  </a:cubicBezTo>
                  <a:cubicBezTo>
                    <a:pt x="2172" y="41275"/>
                    <a:pt x="2172" y="41275"/>
                    <a:pt x="2172" y="41275"/>
                  </a:cubicBezTo>
                  <a:cubicBezTo>
                    <a:pt x="2172" y="41275"/>
                    <a:pt x="0" y="41275"/>
                    <a:pt x="0" y="41275"/>
                  </a:cubicBezTo>
                  <a:cubicBezTo>
                    <a:pt x="0" y="41275"/>
                    <a:pt x="0" y="39158"/>
                    <a:pt x="0" y="39158"/>
                  </a:cubicBezTo>
                  <a:cubicBezTo>
                    <a:pt x="10862" y="28575"/>
                    <a:pt x="19551" y="17992"/>
                    <a:pt x="30413" y="9525"/>
                  </a:cubicBezTo>
                  <a:cubicBezTo>
                    <a:pt x="30413" y="9525"/>
                    <a:pt x="32585" y="7408"/>
                    <a:pt x="32585" y="7408"/>
                  </a:cubicBezTo>
                  <a:cubicBezTo>
                    <a:pt x="34758" y="5292"/>
                    <a:pt x="34758" y="5292"/>
                    <a:pt x="36930" y="5292"/>
                  </a:cubicBezTo>
                  <a:cubicBezTo>
                    <a:pt x="36930" y="3175"/>
                    <a:pt x="36930" y="3175"/>
                    <a:pt x="39103" y="3175"/>
                  </a:cubicBezTo>
                  <a:close/>
                  <a:moveTo>
                    <a:pt x="122715" y="0"/>
                  </a:moveTo>
                  <a:cubicBezTo>
                    <a:pt x="124858" y="0"/>
                    <a:pt x="127001" y="2222"/>
                    <a:pt x="124858" y="4445"/>
                  </a:cubicBezTo>
                  <a:cubicBezTo>
                    <a:pt x="111999" y="13335"/>
                    <a:pt x="101283" y="22225"/>
                    <a:pt x="88424" y="33338"/>
                  </a:cubicBezTo>
                  <a:cubicBezTo>
                    <a:pt x="86281" y="33338"/>
                    <a:pt x="84138" y="28893"/>
                    <a:pt x="86281" y="28893"/>
                  </a:cubicBezTo>
                  <a:cubicBezTo>
                    <a:pt x="99140" y="20003"/>
                    <a:pt x="109856" y="11113"/>
                    <a:pt x="122715" y="0"/>
                  </a:cubicBezTo>
                  <a:close/>
                </a:path>
              </a:pathLst>
            </a:custGeom>
            <a:grpFill/>
            <a:ln>
              <a:solidFill>
                <a:schemeClr val="tx1">
                  <a:lumMod val="85000"/>
                  <a:lumOff val="15000"/>
                </a:schemeClr>
              </a:solidFill>
            </a:ln>
          </p:spPr>
          <p:txBody>
            <a:bodyPr vert="horz" wrap="square" lIns="121882" tIns="60941" rIns="121882" bIns="60941" numCol="1" anchor="t" anchorCtr="0" compatLnSpc="1">
              <a:noAutofit/>
            </a:bodyPr>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68" name="任意多边形 267"/>
            <p:cNvSpPr/>
            <p:nvPr/>
          </p:nvSpPr>
          <p:spPr bwMode="auto">
            <a:xfrm>
              <a:off x="3465718" y="2908299"/>
              <a:ext cx="548498" cy="952500"/>
            </a:xfrm>
            <a:custGeom>
              <a:avLst/>
              <a:gdLst>
                <a:gd name="connsiteX0" fmla="*/ 545364 w 548498"/>
                <a:gd name="connsiteY0" fmla="*/ 895350 h 952500"/>
                <a:gd name="connsiteX1" fmla="*/ 547534 w 548498"/>
                <a:gd name="connsiteY1" fmla="*/ 895350 h 952500"/>
                <a:gd name="connsiteX2" fmla="*/ 547534 w 548498"/>
                <a:gd name="connsiteY2" fmla="*/ 899746 h 952500"/>
                <a:gd name="connsiteX3" fmla="*/ 543194 w 548498"/>
                <a:gd name="connsiteY3" fmla="*/ 904142 h 952500"/>
                <a:gd name="connsiteX4" fmla="*/ 536686 w 548498"/>
                <a:gd name="connsiteY4" fmla="*/ 908539 h 952500"/>
                <a:gd name="connsiteX5" fmla="*/ 530177 w 548498"/>
                <a:gd name="connsiteY5" fmla="*/ 915133 h 952500"/>
                <a:gd name="connsiteX6" fmla="*/ 523668 w 548498"/>
                <a:gd name="connsiteY6" fmla="*/ 921727 h 952500"/>
                <a:gd name="connsiteX7" fmla="*/ 501972 w 548498"/>
                <a:gd name="connsiteY7" fmla="*/ 941510 h 952500"/>
                <a:gd name="connsiteX8" fmla="*/ 497633 w 548498"/>
                <a:gd name="connsiteY8" fmla="*/ 945906 h 952500"/>
                <a:gd name="connsiteX9" fmla="*/ 488954 w 548498"/>
                <a:gd name="connsiteY9" fmla="*/ 952500 h 952500"/>
                <a:gd name="connsiteX10" fmla="*/ 486785 w 548498"/>
                <a:gd name="connsiteY10" fmla="*/ 952500 h 952500"/>
                <a:gd name="connsiteX11" fmla="*/ 486785 w 548498"/>
                <a:gd name="connsiteY11" fmla="*/ 950302 h 952500"/>
                <a:gd name="connsiteX12" fmla="*/ 488954 w 548498"/>
                <a:gd name="connsiteY12" fmla="*/ 948104 h 952500"/>
                <a:gd name="connsiteX13" fmla="*/ 497633 w 548498"/>
                <a:gd name="connsiteY13" fmla="*/ 939312 h 952500"/>
                <a:gd name="connsiteX14" fmla="*/ 501972 w 548498"/>
                <a:gd name="connsiteY14" fmla="*/ 934916 h 952500"/>
                <a:gd name="connsiteX15" fmla="*/ 528007 w 548498"/>
                <a:gd name="connsiteY15" fmla="*/ 912935 h 952500"/>
                <a:gd name="connsiteX16" fmla="*/ 534516 w 548498"/>
                <a:gd name="connsiteY16" fmla="*/ 906341 h 952500"/>
                <a:gd name="connsiteX17" fmla="*/ 538855 w 548498"/>
                <a:gd name="connsiteY17" fmla="*/ 901944 h 952500"/>
                <a:gd name="connsiteX18" fmla="*/ 543194 w 548498"/>
                <a:gd name="connsiteY18" fmla="*/ 897548 h 952500"/>
                <a:gd name="connsiteX19" fmla="*/ 545364 w 548498"/>
                <a:gd name="connsiteY19" fmla="*/ 895350 h 952500"/>
                <a:gd name="connsiteX20" fmla="*/ 537348 w 548498"/>
                <a:gd name="connsiteY20" fmla="*/ 876300 h 952500"/>
                <a:gd name="connsiteX21" fmla="*/ 539556 w 548498"/>
                <a:gd name="connsiteY21" fmla="*/ 876300 h 952500"/>
                <a:gd name="connsiteX22" fmla="*/ 539556 w 548498"/>
                <a:gd name="connsiteY22" fmla="*/ 880685 h 952500"/>
                <a:gd name="connsiteX23" fmla="*/ 537348 w 548498"/>
                <a:gd name="connsiteY23" fmla="*/ 882877 h 952500"/>
                <a:gd name="connsiteX24" fmla="*/ 532930 w 548498"/>
                <a:gd name="connsiteY24" fmla="*/ 887262 h 952500"/>
                <a:gd name="connsiteX25" fmla="*/ 497591 w 548498"/>
                <a:gd name="connsiteY25" fmla="*/ 920146 h 952500"/>
                <a:gd name="connsiteX26" fmla="*/ 495383 w 548498"/>
                <a:gd name="connsiteY26" fmla="*/ 922338 h 952500"/>
                <a:gd name="connsiteX27" fmla="*/ 493174 w 548498"/>
                <a:gd name="connsiteY27" fmla="*/ 922338 h 952500"/>
                <a:gd name="connsiteX28" fmla="*/ 493174 w 548498"/>
                <a:gd name="connsiteY28" fmla="*/ 917954 h 952500"/>
                <a:gd name="connsiteX29" fmla="*/ 497591 w 548498"/>
                <a:gd name="connsiteY29" fmla="*/ 913569 h 952500"/>
                <a:gd name="connsiteX30" fmla="*/ 532930 w 548498"/>
                <a:gd name="connsiteY30" fmla="*/ 880685 h 952500"/>
                <a:gd name="connsiteX31" fmla="*/ 537348 w 548498"/>
                <a:gd name="connsiteY31" fmla="*/ 876300 h 952500"/>
                <a:gd name="connsiteX32" fmla="*/ 536473 w 548498"/>
                <a:gd name="connsiteY32" fmla="*/ 865187 h 952500"/>
                <a:gd name="connsiteX33" fmla="*/ 538590 w 548498"/>
                <a:gd name="connsiteY33" fmla="*/ 869572 h 952500"/>
                <a:gd name="connsiteX34" fmla="*/ 536473 w 548498"/>
                <a:gd name="connsiteY34" fmla="*/ 871764 h 952500"/>
                <a:gd name="connsiteX35" fmla="*/ 532240 w 548498"/>
                <a:gd name="connsiteY35" fmla="*/ 876149 h 952500"/>
                <a:gd name="connsiteX36" fmla="*/ 496257 w 548498"/>
                <a:gd name="connsiteY36" fmla="*/ 906841 h 952500"/>
                <a:gd name="connsiteX37" fmla="*/ 492023 w 548498"/>
                <a:gd name="connsiteY37" fmla="*/ 909033 h 952500"/>
                <a:gd name="connsiteX38" fmla="*/ 492023 w 548498"/>
                <a:gd name="connsiteY38" fmla="*/ 911225 h 952500"/>
                <a:gd name="connsiteX39" fmla="*/ 489907 w 548498"/>
                <a:gd name="connsiteY39" fmla="*/ 911225 h 952500"/>
                <a:gd name="connsiteX40" fmla="*/ 489907 w 548498"/>
                <a:gd name="connsiteY40" fmla="*/ 906841 h 952500"/>
                <a:gd name="connsiteX41" fmla="*/ 494140 w 548498"/>
                <a:gd name="connsiteY41" fmla="*/ 902456 h 952500"/>
                <a:gd name="connsiteX42" fmla="*/ 532240 w 548498"/>
                <a:gd name="connsiteY42" fmla="*/ 869572 h 952500"/>
                <a:gd name="connsiteX43" fmla="*/ 534357 w 548498"/>
                <a:gd name="connsiteY43" fmla="*/ 867379 h 952500"/>
                <a:gd name="connsiteX44" fmla="*/ 536473 w 548498"/>
                <a:gd name="connsiteY44" fmla="*/ 865187 h 952500"/>
                <a:gd name="connsiteX45" fmla="*/ 523182 w 548498"/>
                <a:gd name="connsiteY45" fmla="*/ 855662 h 952500"/>
                <a:gd name="connsiteX46" fmla="*/ 525330 w 548498"/>
                <a:gd name="connsiteY46" fmla="*/ 857817 h 952500"/>
                <a:gd name="connsiteX47" fmla="*/ 495261 w 548498"/>
                <a:gd name="connsiteY47" fmla="*/ 883671 h 952500"/>
                <a:gd name="connsiteX48" fmla="*/ 493113 w 548498"/>
                <a:gd name="connsiteY48" fmla="*/ 885825 h 952500"/>
                <a:gd name="connsiteX49" fmla="*/ 493113 w 548498"/>
                <a:gd name="connsiteY49" fmla="*/ 881516 h 952500"/>
                <a:gd name="connsiteX50" fmla="*/ 523182 w 548498"/>
                <a:gd name="connsiteY50" fmla="*/ 855662 h 952500"/>
                <a:gd name="connsiteX51" fmla="*/ 538529 w 548498"/>
                <a:gd name="connsiteY51" fmla="*/ 831850 h 952500"/>
                <a:gd name="connsiteX52" fmla="*/ 540666 w 548498"/>
                <a:gd name="connsiteY52" fmla="*/ 831850 h 952500"/>
                <a:gd name="connsiteX53" fmla="*/ 542803 w 548498"/>
                <a:gd name="connsiteY53" fmla="*/ 833939 h 952500"/>
                <a:gd name="connsiteX54" fmla="*/ 540666 w 548498"/>
                <a:gd name="connsiteY54" fmla="*/ 836028 h 952500"/>
                <a:gd name="connsiteX55" fmla="*/ 538529 w 548498"/>
                <a:gd name="connsiteY55" fmla="*/ 838117 h 952500"/>
                <a:gd name="connsiteX56" fmla="*/ 534255 w 548498"/>
                <a:gd name="connsiteY56" fmla="*/ 840205 h 952500"/>
                <a:gd name="connsiteX57" fmla="*/ 532118 w 548498"/>
                <a:gd name="connsiteY57" fmla="*/ 842294 h 952500"/>
                <a:gd name="connsiteX58" fmla="*/ 527844 w 548498"/>
                <a:gd name="connsiteY58" fmla="*/ 844383 h 952500"/>
                <a:gd name="connsiteX59" fmla="*/ 493651 w 548498"/>
                <a:gd name="connsiteY59" fmla="*/ 871538 h 952500"/>
                <a:gd name="connsiteX60" fmla="*/ 491514 w 548498"/>
                <a:gd name="connsiteY60" fmla="*/ 871538 h 952500"/>
                <a:gd name="connsiteX61" fmla="*/ 491514 w 548498"/>
                <a:gd name="connsiteY61" fmla="*/ 867360 h 952500"/>
                <a:gd name="connsiteX62" fmla="*/ 527844 w 548498"/>
                <a:gd name="connsiteY62" fmla="*/ 840205 h 952500"/>
                <a:gd name="connsiteX63" fmla="*/ 532118 w 548498"/>
                <a:gd name="connsiteY63" fmla="*/ 838117 h 952500"/>
                <a:gd name="connsiteX64" fmla="*/ 534255 w 548498"/>
                <a:gd name="connsiteY64" fmla="*/ 836028 h 952500"/>
                <a:gd name="connsiteX65" fmla="*/ 538529 w 548498"/>
                <a:gd name="connsiteY65" fmla="*/ 833939 h 952500"/>
                <a:gd name="connsiteX66" fmla="*/ 538529 w 548498"/>
                <a:gd name="connsiteY66" fmla="*/ 831850 h 952500"/>
                <a:gd name="connsiteX67" fmla="*/ 539567 w 548498"/>
                <a:gd name="connsiteY67" fmla="*/ 815975 h 952500"/>
                <a:gd name="connsiteX68" fmla="*/ 541765 w 548498"/>
                <a:gd name="connsiteY68" fmla="*/ 818118 h 952500"/>
                <a:gd name="connsiteX69" fmla="*/ 541765 w 548498"/>
                <a:gd name="connsiteY69" fmla="*/ 820261 h 952500"/>
                <a:gd name="connsiteX70" fmla="*/ 539567 w 548498"/>
                <a:gd name="connsiteY70" fmla="*/ 822405 h 952500"/>
                <a:gd name="connsiteX71" fmla="*/ 537369 w 548498"/>
                <a:gd name="connsiteY71" fmla="*/ 824548 h 952500"/>
                <a:gd name="connsiteX72" fmla="*/ 532973 w 548498"/>
                <a:gd name="connsiteY72" fmla="*/ 826691 h 952500"/>
                <a:gd name="connsiteX73" fmla="*/ 530775 w 548498"/>
                <a:gd name="connsiteY73" fmla="*/ 830977 h 952500"/>
                <a:gd name="connsiteX74" fmla="*/ 526379 w 548498"/>
                <a:gd name="connsiteY74" fmla="*/ 833120 h 952500"/>
                <a:gd name="connsiteX75" fmla="*/ 489011 w 548498"/>
                <a:gd name="connsiteY75" fmla="*/ 858838 h 952500"/>
                <a:gd name="connsiteX76" fmla="*/ 486813 w 548498"/>
                <a:gd name="connsiteY76" fmla="*/ 854552 h 952500"/>
                <a:gd name="connsiteX77" fmla="*/ 489011 w 548498"/>
                <a:gd name="connsiteY77" fmla="*/ 854552 h 952500"/>
                <a:gd name="connsiteX78" fmla="*/ 524181 w 548498"/>
                <a:gd name="connsiteY78" fmla="*/ 828834 h 952500"/>
                <a:gd name="connsiteX79" fmla="*/ 528577 w 548498"/>
                <a:gd name="connsiteY79" fmla="*/ 824548 h 952500"/>
                <a:gd name="connsiteX80" fmla="*/ 532973 w 548498"/>
                <a:gd name="connsiteY80" fmla="*/ 822405 h 952500"/>
                <a:gd name="connsiteX81" fmla="*/ 537369 w 548498"/>
                <a:gd name="connsiteY81" fmla="*/ 818118 h 952500"/>
                <a:gd name="connsiteX82" fmla="*/ 539567 w 548498"/>
                <a:gd name="connsiteY82" fmla="*/ 818118 h 952500"/>
                <a:gd name="connsiteX83" fmla="*/ 539567 w 548498"/>
                <a:gd name="connsiteY83" fmla="*/ 815975 h 952500"/>
                <a:gd name="connsiteX84" fmla="*/ 541213 w 548498"/>
                <a:gd name="connsiteY84" fmla="*/ 798512 h 952500"/>
                <a:gd name="connsiteX85" fmla="*/ 543353 w 548498"/>
                <a:gd name="connsiteY85" fmla="*/ 802808 h 952500"/>
                <a:gd name="connsiteX86" fmla="*/ 539074 w 548498"/>
                <a:gd name="connsiteY86" fmla="*/ 804956 h 952500"/>
                <a:gd name="connsiteX87" fmla="*/ 539074 w 548498"/>
                <a:gd name="connsiteY87" fmla="*/ 807103 h 952500"/>
                <a:gd name="connsiteX88" fmla="*/ 532655 w 548498"/>
                <a:gd name="connsiteY88" fmla="*/ 811399 h 952500"/>
                <a:gd name="connsiteX89" fmla="*/ 526236 w 548498"/>
                <a:gd name="connsiteY89" fmla="*/ 815695 h 952500"/>
                <a:gd name="connsiteX90" fmla="*/ 521956 w 548498"/>
                <a:gd name="connsiteY90" fmla="*/ 817843 h 952500"/>
                <a:gd name="connsiteX91" fmla="*/ 498420 w 548498"/>
                <a:gd name="connsiteY91" fmla="*/ 835025 h 952500"/>
                <a:gd name="connsiteX92" fmla="*/ 496280 w 548498"/>
                <a:gd name="connsiteY92" fmla="*/ 830729 h 952500"/>
                <a:gd name="connsiteX93" fmla="*/ 521956 w 548498"/>
                <a:gd name="connsiteY93" fmla="*/ 813547 h 952500"/>
                <a:gd name="connsiteX94" fmla="*/ 526236 w 548498"/>
                <a:gd name="connsiteY94" fmla="*/ 811399 h 952500"/>
                <a:gd name="connsiteX95" fmla="*/ 532655 w 548498"/>
                <a:gd name="connsiteY95" fmla="*/ 807103 h 952500"/>
                <a:gd name="connsiteX96" fmla="*/ 536934 w 548498"/>
                <a:gd name="connsiteY96" fmla="*/ 800660 h 952500"/>
                <a:gd name="connsiteX97" fmla="*/ 539074 w 548498"/>
                <a:gd name="connsiteY97" fmla="*/ 800660 h 952500"/>
                <a:gd name="connsiteX98" fmla="*/ 541213 w 548498"/>
                <a:gd name="connsiteY98" fmla="*/ 798512 h 952500"/>
                <a:gd name="connsiteX99" fmla="*/ 528007 w 548498"/>
                <a:gd name="connsiteY99" fmla="*/ 787400 h 952500"/>
                <a:gd name="connsiteX100" fmla="*/ 530123 w 548498"/>
                <a:gd name="connsiteY100" fmla="*/ 787400 h 952500"/>
                <a:gd name="connsiteX101" fmla="*/ 530123 w 548498"/>
                <a:gd name="connsiteY101" fmla="*/ 789555 h 952500"/>
                <a:gd name="connsiteX102" fmla="*/ 530123 w 548498"/>
                <a:gd name="connsiteY102" fmla="*/ 791709 h 952500"/>
                <a:gd name="connsiteX103" fmla="*/ 523773 w 548498"/>
                <a:gd name="connsiteY103" fmla="*/ 798173 h 952500"/>
                <a:gd name="connsiteX104" fmla="*/ 519540 w 548498"/>
                <a:gd name="connsiteY104" fmla="*/ 802482 h 952500"/>
                <a:gd name="connsiteX105" fmla="*/ 498373 w 548498"/>
                <a:gd name="connsiteY105" fmla="*/ 817563 h 952500"/>
                <a:gd name="connsiteX106" fmla="*/ 496257 w 548498"/>
                <a:gd name="connsiteY106" fmla="*/ 813254 h 952500"/>
                <a:gd name="connsiteX107" fmla="*/ 519540 w 548498"/>
                <a:gd name="connsiteY107" fmla="*/ 796018 h 952500"/>
                <a:gd name="connsiteX108" fmla="*/ 521657 w 548498"/>
                <a:gd name="connsiteY108" fmla="*/ 793864 h 952500"/>
                <a:gd name="connsiteX109" fmla="*/ 528007 w 548498"/>
                <a:gd name="connsiteY109" fmla="*/ 787400 h 952500"/>
                <a:gd name="connsiteX110" fmla="*/ 525335 w 548498"/>
                <a:gd name="connsiteY110" fmla="*/ 765175 h 952500"/>
                <a:gd name="connsiteX111" fmla="*/ 527478 w 548498"/>
                <a:gd name="connsiteY111" fmla="*/ 769408 h 952500"/>
                <a:gd name="connsiteX112" fmla="*/ 521049 w 548498"/>
                <a:gd name="connsiteY112" fmla="*/ 775758 h 952500"/>
                <a:gd name="connsiteX113" fmla="*/ 491045 w 548498"/>
                <a:gd name="connsiteY113" fmla="*/ 801158 h 952500"/>
                <a:gd name="connsiteX114" fmla="*/ 488901 w 548498"/>
                <a:gd name="connsiteY114" fmla="*/ 803275 h 952500"/>
                <a:gd name="connsiteX115" fmla="*/ 486758 w 548498"/>
                <a:gd name="connsiteY115" fmla="*/ 803275 h 952500"/>
                <a:gd name="connsiteX116" fmla="*/ 484615 w 548498"/>
                <a:gd name="connsiteY116" fmla="*/ 801158 h 952500"/>
                <a:gd name="connsiteX117" fmla="*/ 491045 w 548498"/>
                <a:gd name="connsiteY117" fmla="*/ 796925 h 952500"/>
                <a:gd name="connsiteX118" fmla="*/ 523192 w 548498"/>
                <a:gd name="connsiteY118" fmla="*/ 767292 h 952500"/>
                <a:gd name="connsiteX119" fmla="*/ 525335 w 548498"/>
                <a:gd name="connsiteY119" fmla="*/ 765175 h 952500"/>
                <a:gd name="connsiteX120" fmla="*/ 523244 w 548498"/>
                <a:gd name="connsiteY120" fmla="*/ 747712 h 952500"/>
                <a:gd name="connsiteX121" fmla="*/ 525360 w 548498"/>
                <a:gd name="connsiteY121" fmla="*/ 751945 h 952500"/>
                <a:gd name="connsiteX122" fmla="*/ 523244 w 548498"/>
                <a:gd name="connsiteY122" fmla="*/ 754062 h 952500"/>
                <a:gd name="connsiteX123" fmla="*/ 489377 w 548498"/>
                <a:gd name="connsiteY123" fmla="*/ 781579 h 952500"/>
                <a:gd name="connsiteX124" fmla="*/ 487260 w 548498"/>
                <a:gd name="connsiteY124" fmla="*/ 783695 h 952500"/>
                <a:gd name="connsiteX125" fmla="*/ 485144 w 548498"/>
                <a:gd name="connsiteY125" fmla="*/ 785812 h 952500"/>
                <a:gd name="connsiteX126" fmla="*/ 483027 w 548498"/>
                <a:gd name="connsiteY126" fmla="*/ 781579 h 952500"/>
                <a:gd name="connsiteX127" fmla="*/ 489377 w 548498"/>
                <a:gd name="connsiteY127" fmla="*/ 777345 h 952500"/>
                <a:gd name="connsiteX128" fmla="*/ 521127 w 548498"/>
                <a:gd name="connsiteY128" fmla="*/ 749829 h 952500"/>
                <a:gd name="connsiteX129" fmla="*/ 523244 w 548498"/>
                <a:gd name="connsiteY129" fmla="*/ 747712 h 952500"/>
                <a:gd name="connsiteX130" fmla="*/ 519396 w 548498"/>
                <a:gd name="connsiteY130" fmla="*/ 731837 h 952500"/>
                <a:gd name="connsiteX131" fmla="*/ 521561 w 548498"/>
                <a:gd name="connsiteY131" fmla="*/ 731837 h 952500"/>
                <a:gd name="connsiteX132" fmla="*/ 523725 w 548498"/>
                <a:gd name="connsiteY132" fmla="*/ 734020 h 952500"/>
                <a:gd name="connsiteX133" fmla="*/ 521561 w 548498"/>
                <a:gd name="connsiteY133" fmla="*/ 736203 h 952500"/>
                <a:gd name="connsiteX134" fmla="*/ 486924 w 548498"/>
                <a:gd name="connsiteY134" fmla="*/ 764579 h 952500"/>
                <a:gd name="connsiteX135" fmla="*/ 482595 w 548498"/>
                <a:gd name="connsiteY135" fmla="*/ 766762 h 952500"/>
                <a:gd name="connsiteX136" fmla="*/ 480430 w 548498"/>
                <a:gd name="connsiteY136" fmla="*/ 766762 h 952500"/>
                <a:gd name="connsiteX137" fmla="*/ 480430 w 548498"/>
                <a:gd name="connsiteY137" fmla="*/ 762397 h 952500"/>
                <a:gd name="connsiteX138" fmla="*/ 484759 w 548498"/>
                <a:gd name="connsiteY138" fmla="*/ 758031 h 952500"/>
                <a:gd name="connsiteX139" fmla="*/ 519396 w 548498"/>
                <a:gd name="connsiteY139" fmla="*/ 731837 h 952500"/>
                <a:gd name="connsiteX140" fmla="*/ 498325 w 548498"/>
                <a:gd name="connsiteY140" fmla="*/ 701675 h 952500"/>
                <a:gd name="connsiteX141" fmla="*/ 500490 w 548498"/>
                <a:gd name="connsiteY141" fmla="*/ 706020 h 952500"/>
                <a:gd name="connsiteX142" fmla="*/ 481007 w 548498"/>
                <a:gd name="connsiteY142" fmla="*/ 725571 h 952500"/>
                <a:gd name="connsiteX143" fmla="*/ 457195 w 548498"/>
                <a:gd name="connsiteY143" fmla="*/ 742950 h 952500"/>
                <a:gd name="connsiteX144" fmla="*/ 455030 w 548498"/>
                <a:gd name="connsiteY144" fmla="*/ 742950 h 952500"/>
                <a:gd name="connsiteX145" fmla="*/ 455030 w 548498"/>
                <a:gd name="connsiteY145" fmla="*/ 738605 h 952500"/>
                <a:gd name="connsiteX146" fmla="*/ 476678 w 548498"/>
                <a:gd name="connsiteY146" fmla="*/ 723399 h 952500"/>
                <a:gd name="connsiteX147" fmla="*/ 496161 w 548498"/>
                <a:gd name="connsiteY147" fmla="*/ 703847 h 952500"/>
                <a:gd name="connsiteX148" fmla="*/ 498325 w 548498"/>
                <a:gd name="connsiteY148" fmla="*/ 701675 h 952500"/>
                <a:gd name="connsiteX149" fmla="*/ 420548 w 548498"/>
                <a:gd name="connsiteY149" fmla="*/ 700087 h 952500"/>
                <a:gd name="connsiteX150" fmla="*/ 422702 w 548498"/>
                <a:gd name="connsiteY150" fmla="*/ 702204 h 952500"/>
                <a:gd name="connsiteX151" fmla="*/ 422702 w 548498"/>
                <a:gd name="connsiteY151" fmla="*/ 704320 h 952500"/>
                <a:gd name="connsiteX152" fmla="*/ 366686 w 548498"/>
                <a:gd name="connsiteY152" fmla="*/ 744537 h 952500"/>
                <a:gd name="connsiteX153" fmla="*/ 364532 w 548498"/>
                <a:gd name="connsiteY153" fmla="*/ 740304 h 952500"/>
                <a:gd name="connsiteX154" fmla="*/ 418393 w 548498"/>
                <a:gd name="connsiteY154" fmla="*/ 702204 h 952500"/>
                <a:gd name="connsiteX155" fmla="*/ 420548 w 548498"/>
                <a:gd name="connsiteY155" fmla="*/ 700087 h 952500"/>
                <a:gd name="connsiteX156" fmla="*/ 366579 w 548498"/>
                <a:gd name="connsiteY156" fmla="*/ 700087 h 952500"/>
                <a:gd name="connsiteX157" fmla="*/ 368727 w 548498"/>
                <a:gd name="connsiteY157" fmla="*/ 702204 h 952500"/>
                <a:gd name="connsiteX158" fmla="*/ 362284 w 548498"/>
                <a:gd name="connsiteY158" fmla="*/ 706437 h 952500"/>
                <a:gd name="connsiteX159" fmla="*/ 299998 w 548498"/>
                <a:gd name="connsiteY159" fmla="*/ 750887 h 952500"/>
                <a:gd name="connsiteX160" fmla="*/ 297850 w 548498"/>
                <a:gd name="connsiteY160" fmla="*/ 746654 h 952500"/>
                <a:gd name="connsiteX161" fmla="*/ 355840 w 548498"/>
                <a:gd name="connsiteY161" fmla="*/ 704320 h 952500"/>
                <a:gd name="connsiteX162" fmla="*/ 366579 w 548498"/>
                <a:gd name="connsiteY162" fmla="*/ 700087 h 952500"/>
                <a:gd name="connsiteX163" fmla="*/ 473970 w 548498"/>
                <a:gd name="connsiteY163" fmla="*/ 696912 h 952500"/>
                <a:gd name="connsiteX164" fmla="*/ 476117 w 548498"/>
                <a:gd name="connsiteY164" fmla="*/ 696912 h 952500"/>
                <a:gd name="connsiteX165" fmla="*/ 478265 w 548498"/>
                <a:gd name="connsiteY165" fmla="*/ 701330 h 952500"/>
                <a:gd name="connsiteX166" fmla="*/ 476117 w 548498"/>
                <a:gd name="connsiteY166" fmla="*/ 701330 h 952500"/>
                <a:gd name="connsiteX167" fmla="*/ 409536 w 548498"/>
                <a:gd name="connsiteY167" fmla="*/ 747712 h 952500"/>
                <a:gd name="connsiteX168" fmla="*/ 407388 w 548498"/>
                <a:gd name="connsiteY168" fmla="*/ 745503 h 952500"/>
                <a:gd name="connsiteX169" fmla="*/ 471822 w 548498"/>
                <a:gd name="connsiteY169" fmla="*/ 701330 h 952500"/>
                <a:gd name="connsiteX170" fmla="*/ 473970 w 548498"/>
                <a:gd name="connsiteY170" fmla="*/ 696912 h 952500"/>
                <a:gd name="connsiteX171" fmla="*/ 456537 w 548498"/>
                <a:gd name="connsiteY171" fmla="*/ 695325 h 952500"/>
                <a:gd name="connsiteX172" fmla="*/ 458670 w 548498"/>
                <a:gd name="connsiteY172" fmla="*/ 695325 h 952500"/>
                <a:gd name="connsiteX173" fmla="*/ 460803 w 548498"/>
                <a:gd name="connsiteY173" fmla="*/ 695325 h 952500"/>
                <a:gd name="connsiteX174" fmla="*/ 460803 w 548498"/>
                <a:gd name="connsiteY174" fmla="*/ 697490 h 952500"/>
                <a:gd name="connsiteX175" fmla="*/ 458670 w 548498"/>
                <a:gd name="connsiteY175" fmla="*/ 699654 h 952500"/>
                <a:gd name="connsiteX176" fmla="*/ 456537 w 548498"/>
                <a:gd name="connsiteY176" fmla="*/ 701819 h 952500"/>
                <a:gd name="connsiteX177" fmla="*/ 398940 w 548498"/>
                <a:gd name="connsiteY177" fmla="*/ 742950 h 952500"/>
                <a:gd name="connsiteX178" fmla="*/ 396807 w 548498"/>
                <a:gd name="connsiteY178" fmla="*/ 742950 h 952500"/>
                <a:gd name="connsiteX179" fmla="*/ 394673 w 548498"/>
                <a:gd name="connsiteY179" fmla="*/ 738621 h 952500"/>
                <a:gd name="connsiteX180" fmla="*/ 450137 w 548498"/>
                <a:gd name="connsiteY180" fmla="*/ 701819 h 952500"/>
                <a:gd name="connsiteX181" fmla="*/ 456537 w 548498"/>
                <a:gd name="connsiteY181" fmla="*/ 695325 h 952500"/>
                <a:gd name="connsiteX182" fmla="*/ 401470 w 548498"/>
                <a:gd name="connsiteY182" fmla="*/ 695325 h 952500"/>
                <a:gd name="connsiteX183" fmla="*/ 401470 w 548498"/>
                <a:gd name="connsiteY183" fmla="*/ 699676 h 952500"/>
                <a:gd name="connsiteX184" fmla="*/ 399287 w 548498"/>
                <a:gd name="connsiteY184" fmla="*/ 701852 h 952500"/>
                <a:gd name="connsiteX185" fmla="*/ 322210 w 548498"/>
                <a:gd name="connsiteY185" fmla="*/ 753063 h 952500"/>
                <a:gd name="connsiteX186" fmla="*/ 377509 w 548498"/>
                <a:gd name="connsiteY186" fmla="*/ 751568 h 952500"/>
                <a:gd name="connsiteX187" fmla="*/ 379659 w 548498"/>
                <a:gd name="connsiteY187" fmla="*/ 751568 h 952500"/>
                <a:gd name="connsiteX188" fmla="*/ 450614 w 548498"/>
                <a:gd name="connsiteY188" fmla="*/ 749300 h 952500"/>
                <a:gd name="connsiteX189" fmla="*/ 457065 w 548498"/>
                <a:gd name="connsiteY189" fmla="*/ 749300 h 952500"/>
                <a:gd name="connsiteX190" fmla="*/ 459215 w 548498"/>
                <a:gd name="connsiteY190" fmla="*/ 751568 h 952500"/>
                <a:gd name="connsiteX191" fmla="*/ 457065 w 548498"/>
                <a:gd name="connsiteY191" fmla="*/ 753836 h 952500"/>
                <a:gd name="connsiteX192" fmla="*/ 429113 w 548498"/>
                <a:gd name="connsiteY192" fmla="*/ 756104 h 952500"/>
                <a:gd name="connsiteX193" fmla="*/ 426963 w 548498"/>
                <a:gd name="connsiteY193" fmla="*/ 758372 h 952500"/>
                <a:gd name="connsiteX194" fmla="*/ 364608 w 548498"/>
                <a:gd name="connsiteY194" fmla="*/ 758372 h 952500"/>
                <a:gd name="connsiteX195" fmla="*/ 347407 w 548498"/>
                <a:gd name="connsiteY195" fmla="*/ 760639 h 952500"/>
                <a:gd name="connsiteX196" fmla="*/ 345256 w 548498"/>
                <a:gd name="connsiteY196" fmla="*/ 762907 h 952500"/>
                <a:gd name="connsiteX197" fmla="*/ 336656 w 548498"/>
                <a:gd name="connsiteY197" fmla="*/ 762907 h 952500"/>
                <a:gd name="connsiteX198" fmla="*/ 319454 w 548498"/>
                <a:gd name="connsiteY198" fmla="*/ 765175 h 952500"/>
                <a:gd name="connsiteX199" fmla="*/ 317304 w 548498"/>
                <a:gd name="connsiteY199" fmla="*/ 765175 h 952500"/>
                <a:gd name="connsiteX200" fmla="*/ 317304 w 548498"/>
                <a:gd name="connsiteY200" fmla="*/ 760639 h 952500"/>
                <a:gd name="connsiteX201" fmla="*/ 328055 w 548498"/>
                <a:gd name="connsiteY201" fmla="*/ 758372 h 952500"/>
                <a:gd name="connsiteX202" fmla="*/ 300103 w 548498"/>
                <a:gd name="connsiteY202" fmla="*/ 760639 h 952500"/>
                <a:gd name="connsiteX203" fmla="*/ 297953 w 548498"/>
                <a:gd name="connsiteY203" fmla="*/ 758372 h 952500"/>
                <a:gd name="connsiteX204" fmla="*/ 293652 w 548498"/>
                <a:gd name="connsiteY204" fmla="*/ 758372 h 952500"/>
                <a:gd name="connsiteX205" fmla="*/ 293652 w 548498"/>
                <a:gd name="connsiteY205" fmla="*/ 753836 h 952500"/>
                <a:gd name="connsiteX206" fmla="*/ 320231 w 548498"/>
                <a:gd name="connsiteY206" fmla="*/ 753117 h 952500"/>
                <a:gd name="connsiteX207" fmla="*/ 318523 w 548498"/>
                <a:gd name="connsiteY207" fmla="*/ 749712 h 952500"/>
                <a:gd name="connsiteX208" fmla="*/ 388373 w 548498"/>
                <a:gd name="connsiteY208" fmla="*/ 704027 h 952500"/>
                <a:gd name="connsiteX209" fmla="*/ 399287 w 548498"/>
                <a:gd name="connsiteY209" fmla="*/ 697500 h 952500"/>
                <a:gd name="connsiteX210" fmla="*/ 401470 w 548498"/>
                <a:gd name="connsiteY210" fmla="*/ 695325 h 952500"/>
                <a:gd name="connsiteX211" fmla="*/ 342201 w 548498"/>
                <a:gd name="connsiteY211" fmla="*/ 663576 h 952500"/>
                <a:gd name="connsiteX212" fmla="*/ 344351 w 548498"/>
                <a:gd name="connsiteY212" fmla="*/ 663576 h 952500"/>
                <a:gd name="connsiteX213" fmla="*/ 346502 w 548498"/>
                <a:gd name="connsiteY213" fmla="*/ 667809 h 952500"/>
                <a:gd name="connsiteX214" fmla="*/ 344351 w 548498"/>
                <a:gd name="connsiteY214" fmla="*/ 667809 h 952500"/>
                <a:gd name="connsiteX215" fmla="*/ 342201 w 548498"/>
                <a:gd name="connsiteY215" fmla="*/ 669926 h 952500"/>
                <a:gd name="connsiteX216" fmla="*/ 337899 w 548498"/>
                <a:gd name="connsiteY216" fmla="*/ 674159 h 952500"/>
                <a:gd name="connsiteX217" fmla="*/ 284129 w 548498"/>
                <a:gd name="connsiteY217" fmla="*/ 727076 h 952500"/>
                <a:gd name="connsiteX218" fmla="*/ 281978 w 548498"/>
                <a:gd name="connsiteY218" fmla="*/ 727076 h 952500"/>
                <a:gd name="connsiteX219" fmla="*/ 279827 w 548498"/>
                <a:gd name="connsiteY219" fmla="*/ 722843 h 952500"/>
                <a:gd name="connsiteX220" fmla="*/ 337899 w 548498"/>
                <a:gd name="connsiteY220" fmla="*/ 667809 h 952500"/>
                <a:gd name="connsiteX221" fmla="*/ 342201 w 548498"/>
                <a:gd name="connsiteY221" fmla="*/ 663576 h 952500"/>
                <a:gd name="connsiteX222" fmla="*/ 345387 w 548498"/>
                <a:gd name="connsiteY222" fmla="*/ 644526 h 952500"/>
                <a:gd name="connsiteX223" fmla="*/ 347532 w 548498"/>
                <a:gd name="connsiteY223" fmla="*/ 644526 h 952500"/>
                <a:gd name="connsiteX224" fmla="*/ 347532 w 548498"/>
                <a:gd name="connsiteY224" fmla="*/ 646661 h 952500"/>
                <a:gd name="connsiteX225" fmla="*/ 347532 w 548498"/>
                <a:gd name="connsiteY225" fmla="*/ 648796 h 952500"/>
                <a:gd name="connsiteX226" fmla="*/ 341096 w 548498"/>
                <a:gd name="connsiteY226" fmla="*/ 653066 h 952500"/>
                <a:gd name="connsiteX227" fmla="*/ 281028 w 548498"/>
                <a:gd name="connsiteY227" fmla="*/ 700034 h 952500"/>
                <a:gd name="connsiteX228" fmla="*/ 276738 w 548498"/>
                <a:gd name="connsiteY228" fmla="*/ 704304 h 952500"/>
                <a:gd name="connsiteX229" fmla="*/ 274593 w 548498"/>
                <a:gd name="connsiteY229" fmla="*/ 704304 h 952500"/>
                <a:gd name="connsiteX230" fmla="*/ 272447 w 548498"/>
                <a:gd name="connsiteY230" fmla="*/ 706439 h 952500"/>
                <a:gd name="connsiteX231" fmla="*/ 270302 w 548498"/>
                <a:gd name="connsiteY231" fmla="*/ 702169 h 952500"/>
                <a:gd name="connsiteX232" fmla="*/ 274593 w 548498"/>
                <a:gd name="connsiteY232" fmla="*/ 700034 h 952500"/>
                <a:gd name="connsiteX233" fmla="*/ 276738 w 548498"/>
                <a:gd name="connsiteY233" fmla="*/ 697899 h 952500"/>
                <a:gd name="connsiteX234" fmla="*/ 281028 w 548498"/>
                <a:gd name="connsiteY234" fmla="*/ 695764 h 952500"/>
                <a:gd name="connsiteX235" fmla="*/ 341096 w 548498"/>
                <a:gd name="connsiteY235" fmla="*/ 646661 h 952500"/>
                <a:gd name="connsiteX236" fmla="*/ 345387 w 548498"/>
                <a:gd name="connsiteY236" fmla="*/ 644526 h 952500"/>
                <a:gd name="connsiteX237" fmla="*/ 347004 w 548498"/>
                <a:gd name="connsiteY237" fmla="*/ 622301 h 952500"/>
                <a:gd name="connsiteX238" fmla="*/ 349135 w 548498"/>
                <a:gd name="connsiteY238" fmla="*/ 622301 h 952500"/>
                <a:gd name="connsiteX239" fmla="*/ 349135 w 548498"/>
                <a:gd name="connsiteY239" fmla="*/ 626571 h 952500"/>
                <a:gd name="connsiteX240" fmla="*/ 340612 w 548498"/>
                <a:gd name="connsiteY240" fmla="*/ 632976 h 952500"/>
                <a:gd name="connsiteX241" fmla="*/ 280955 w 548498"/>
                <a:gd name="connsiteY241" fmla="*/ 677809 h 952500"/>
                <a:gd name="connsiteX242" fmla="*/ 276694 w 548498"/>
                <a:gd name="connsiteY242" fmla="*/ 682079 h 952500"/>
                <a:gd name="connsiteX243" fmla="*/ 274563 w 548498"/>
                <a:gd name="connsiteY243" fmla="*/ 684214 h 952500"/>
                <a:gd name="connsiteX244" fmla="*/ 272433 w 548498"/>
                <a:gd name="connsiteY244" fmla="*/ 679944 h 952500"/>
                <a:gd name="connsiteX245" fmla="*/ 274563 w 548498"/>
                <a:gd name="connsiteY245" fmla="*/ 677809 h 952500"/>
                <a:gd name="connsiteX246" fmla="*/ 276694 w 548498"/>
                <a:gd name="connsiteY246" fmla="*/ 677809 h 952500"/>
                <a:gd name="connsiteX247" fmla="*/ 280955 w 548498"/>
                <a:gd name="connsiteY247" fmla="*/ 673539 h 952500"/>
                <a:gd name="connsiteX248" fmla="*/ 340612 w 548498"/>
                <a:gd name="connsiteY248" fmla="*/ 626571 h 952500"/>
                <a:gd name="connsiteX249" fmla="*/ 347004 w 548498"/>
                <a:gd name="connsiteY249" fmla="*/ 622301 h 952500"/>
                <a:gd name="connsiteX250" fmla="*/ 340652 w 548498"/>
                <a:gd name="connsiteY250" fmla="*/ 604837 h 952500"/>
                <a:gd name="connsiteX251" fmla="*/ 342783 w 548498"/>
                <a:gd name="connsiteY251" fmla="*/ 604837 h 952500"/>
                <a:gd name="connsiteX252" fmla="*/ 344915 w 548498"/>
                <a:gd name="connsiteY252" fmla="*/ 607013 h 952500"/>
                <a:gd name="connsiteX253" fmla="*/ 340652 w 548498"/>
                <a:gd name="connsiteY253" fmla="*/ 611364 h 952500"/>
                <a:gd name="connsiteX254" fmla="*/ 315070 w 548498"/>
                <a:gd name="connsiteY254" fmla="*/ 633118 h 952500"/>
                <a:gd name="connsiteX255" fmla="*/ 280961 w 548498"/>
                <a:gd name="connsiteY255" fmla="*/ 657049 h 952500"/>
                <a:gd name="connsiteX256" fmla="*/ 276698 w 548498"/>
                <a:gd name="connsiteY256" fmla="*/ 661400 h 952500"/>
                <a:gd name="connsiteX257" fmla="*/ 274566 w 548498"/>
                <a:gd name="connsiteY257" fmla="*/ 661400 h 952500"/>
                <a:gd name="connsiteX258" fmla="*/ 274566 w 548498"/>
                <a:gd name="connsiteY258" fmla="*/ 663575 h 952500"/>
                <a:gd name="connsiteX259" fmla="*/ 272434 w 548498"/>
                <a:gd name="connsiteY259" fmla="*/ 659224 h 952500"/>
                <a:gd name="connsiteX260" fmla="*/ 274566 w 548498"/>
                <a:gd name="connsiteY260" fmla="*/ 657049 h 952500"/>
                <a:gd name="connsiteX261" fmla="*/ 276698 w 548498"/>
                <a:gd name="connsiteY261" fmla="*/ 654873 h 952500"/>
                <a:gd name="connsiteX262" fmla="*/ 283093 w 548498"/>
                <a:gd name="connsiteY262" fmla="*/ 652698 h 952500"/>
                <a:gd name="connsiteX263" fmla="*/ 310806 w 548498"/>
                <a:gd name="connsiteY263" fmla="*/ 630943 h 952500"/>
                <a:gd name="connsiteX264" fmla="*/ 325729 w 548498"/>
                <a:gd name="connsiteY264" fmla="*/ 617890 h 952500"/>
                <a:gd name="connsiteX265" fmla="*/ 340652 w 548498"/>
                <a:gd name="connsiteY265" fmla="*/ 604837 h 952500"/>
                <a:gd name="connsiteX266" fmla="*/ 348592 w 548498"/>
                <a:gd name="connsiteY266" fmla="*/ 577850 h 952500"/>
                <a:gd name="connsiteX267" fmla="*/ 350723 w 548498"/>
                <a:gd name="connsiteY267" fmla="*/ 577850 h 952500"/>
                <a:gd name="connsiteX268" fmla="*/ 350723 w 548498"/>
                <a:gd name="connsiteY268" fmla="*/ 579967 h 952500"/>
                <a:gd name="connsiteX269" fmla="*/ 350723 w 548498"/>
                <a:gd name="connsiteY269" fmla="*/ 582083 h 952500"/>
                <a:gd name="connsiteX270" fmla="*/ 342200 w 548498"/>
                <a:gd name="connsiteY270" fmla="*/ 588433 h 952500"/>
                <a:gd name="connsiteX271" fmla="*/ 282543 w 548498"/>
                <a:gd name="connsiteY271" fmla="*/ 630767 h 952500"/>
                <a:gd name="connsiteX272" fmla="*/ 276151 w 548498"/>
                <a:gd name="connsiteY272" fmla="*/ 635000 h 952500"/>
                <a:gd name="connsiteX273" fmla="*/ 274021 w 548498"/>
                <a:gd name="connsiteY273" fmla="*/ 635000 h 952500"/>
                <a:gd name="connsiteX274" fmla="*/ 274021 w 548498"/>
                <a:gd name="connsiteY274" fmla="*/ 630767 h 952500"/>
                <a:gd name="connsiteX275" fmla="*/ 276151 w 548498"/>
                <a:gd name="connsiteY275" fmla="*/ 630767 h 952500"/>
                <a:gd name="connsiteX276" fmla="*/ 282543 w 548498"/>
                <a:gd name="connsiteY276" fmla="*/ 624417 h 952500"/>
                <a:gd name="connsiteX277" fmla="*/ 342200 w 548498"/>
                <a:gd name="connsiteY277" fmla="*/ 584200 h 952500"/>
                <a:gd name="connsiteX278" fmla="*/ 348592 w 548498"/>
                <a:gd name="connsiteY278" fmla="*/ 577850 h 952500"/>
                <a:gd name="connsiteX279" fmla="*/ 351682 w 548498"/>
                <a:gd name="connsiteY279" fmla="*/ 561975 h 952500"/>
                <a:gd name="connsiteX280" fmla="*/ 353855 w 548498"/>
                <a:gd name="connsiteY280" fmla="*/ 561975 h 952500"/>
                <a:gd name="connsiteX281" fmla="*/ 356027 w 548498"/>
                <a:gd name="connsiteY281" fmla="*/ 564134 h 952500"/>
                <a:gd name="connsiteX282" fmla="*/ 351682 w 548498"/>
                <a:gd name="connsiteY282" fmla="*/ 566293 h 952500"/>
                <a:gd name="connsiteX283" fmla="*/ 342993 w 548498"/>
                <a:gd name="connsiteY283" fmla="*/ 574929 h 952500"/>
                <a:gd name="connsiteX284" fmla="*/ 284339 w 548498"/>
                <a:gd name="connsiteY284" fmla="*/ 611632 h 952500"/>
                <a:gd name="connsiteX285" fmla="*/ 279994 w 548498"/>
                <a:gd name="connsiteY285" fmla="*/ 613791 h 952500"/>
                <a:gd name="connsiteX286" fmla="*/ 277822 w 548498"/>
                <a:gd name="connsiteY286" fmla="*/ 615950 h 952500"/>
                <a:gd name="connsiteX287" fmla="*/ 275649 w 548498"/>
                <a:gd name="connsiteY287" fmla="*/ 615950 h 952500"/>
                <a:gd name="connsiteX288" fmla="*/ 273477 w 548498"/>
                <a:gd name="connsiteY288" fmla="*/ 615950 h 952500"/>
                <a:gd name="connsiteX289" fmla="*/ 273477 w 548498"/>
                <a:gd name="connsiteY289" fmla="*/ 613791 h 952500"/>
                <a:gd name="connsiteX290" fmla="*/ 275649 w 548498"/>
                <a:gd name="connsiteY290" fmla="*/ 611632 h 952500"/>
                <a:gd name="connsiteX291" fmla="*/ 279994 w 548498"/>
                <a:gd name="connsiteY291" fmla="*/ 609473 h 952500"/>
                <a:gd name="connsiteX292" fmla="*/ 284339 w 548498"/>
                <a:gd name="connsiteY292" fmla="*/ 605155 h 952500"/>
                <a:gd name="connsiteX293" fmla="*/ 342993 w 548498"/>
                <a:gd name="connsiteY293" fmla="*/ 568452 h 952500"/>
                <a:gd name="connsiteX294" fmla="*/ 351682 w 548498"/>
                <a:gd name="connsiteY294" fmla="*/ 561975 h 952500"/>
                <a:gd name="connsiteX295" fmla="*/ 347509 w 548498"/>
                <a:gd name="connsiteY295" fmla="*/ 549275 h 952500"/>
                <a:gd name="connsiteX296" fmla="*/ 349678 w 548498"/>
                <a:gd name="connsiteY296" fmla="*/ 553561 h 952500"/>
                <a:gd name="connsiteX297" fmla="*/ 345339 w 548498"/>
                <a:gd name="connsiteY297" fmla="*/ 555705 h 952500"/>
                <a:gd name="connsiteX298" fmla="*/ 288929 w 548498"/>
                <a:gd name="connsiteY298" fmla="*/ 592138 h 952500"/>
                <a:gd name="connsiteX299" fmla="*/ 286760 w 548498"/>
                <a:gd name="connsiteY299" fmla="*/ 592138 h 952500"/>
                <a:gd name="connsiteX300" fmla="*/ 284590 w 548498"/>
                <a:gd name="connsiteY300" fmla="*/ 589995 h 952500"/>
                <a:gd name="connsiteX301" fmla="*/ 286760 w 548498"/>
                <a:gd name="connsiteY301" fmla="*/ 589995 h 952500"/>
                <a:gd name="connsiteX302" fmla="*/ 345339 w 548498"/>
                <a:gd name="connsiteY302" fmla="*/ 551418 h 952500"/>
                <a:gd name="connsiteX303" fmla="*/ 347509 w 548498"/>
                <a:gd name="connsiteY303" fmla="*/ 549275 h 952500"/>
                <a:gd name="connsiteX304" fmla="*/ 358063 w 548498"/>
                <a:gd name="connsiteY304" fmla="*/ 520700 h 952500"/>
                <a:gd name="connsiteX305" fmla="*/ 360221 w 548498"/>
                <a:gd name="connsiteY305" fmla="*/ 520700 h 952500"/>
                <a:gd name="connsiteX306" fmla="*/ 360221 w 548498"/>
                <a:gd name="connsiteY306" fmla="*/ 525018 h 952500"/>
                <a:gd name="connsiteX307" fmla="*/ 353749 w 548498"/>
                <a:gd name="connsiteY307" fmla="*/ 529336 h 952500"/>
                <a:gd name="connsiteX308" fmla="*/ 345119 w 548498"/>
                <a:gd name="connsiteY308" fmla="*/ 535813 h 952500"/>
                <a:gd name="connsiteX309" fmla="*/ 286870 w 548498"/>
                <a:gd name="connsiteY309" fmla="*/ 572516 h 952500"/>
                <a:gd name="connsiteX310" fmla="*/ 282555 w 548498"/>
                <a:gd name="connsiteY310" fmla="*/ 574675 h 952500"/>
                <a:gd name="connsiteX311" fmla="*/ 280398 w 548498"/>
                <a:gd name="connsiteY311" fmla="*/ 570357 h 952500"/>
                <a:gd name="connsiteX312" fmla="*/ 282555 w 548498"/>
                <a:gd name="connsiteY312" fmla="*/ 570357 h 952500"/>
                <a:gd name="connsiteX313" fmla="*/ 286870 w 548498"/>
                <a:gd name="connsiteY313" fmla="*/ 568198 h 952500"/>
                <a:gd name="connsiteX314" fmla="*/ 345119 w 548498"/>
                <a:gd name="connsiteY314" fmla="*/ 529336 h 952500"/>
                <a:gd name="connsiteX315" fmla="*/ 353749 w 548498"/>
                <a:gd name="connsiteY315" fmla="*/ 522859 h 952500"/>
                <a:gd name="connsiteX316" fmla="*/ 358063 w 548498"/>
                <a:gd name="connsiteY316" fmla="*/ 520700 h 952500"/>
                <a:gd name="connsiteX317" fmla="*/ 346970 w 548498"/>
                <a:gd name="connsiteY317" fmla="*/ 503237 h 952500"/>
                <a:gd name="connsiteX318" fmla="*/ 349117 w 548498"/>
                <a:gd name="connsiteY318" fmla="*/ 503237 h 952500"/>
                <a:gd name="connsiteX319" fmla="*/ 349117 w 548498"/>
                <a:gd name="connsiteY319" fmla="*/ 507655 h 952500"/>
                <a:gd name="connsiteX320" fmla="*/ 346970 w 548498"/>
                <a:gd name="connsiteY320" fmla="*/ 509863 h 952500"/>
                <a:gd name="connsiteX321" fmla="*/ 286831 w 548498"/>
                <a:gd name="connsiteY321" fmla="*/ 551828 h 952500"/>
                <a:gd name="connsiteX322" fmla="*/ 282536 w 548498"/>
                <a:gd name="connsiteY322" fmla="*/ 554037 h 952500"/>
                <a:gd name="connsiteX323" fmla="*/ 280388 w 548498"/>
                <a:gd name="connsiteY323" fmla="*/ 554037 h 952500"/>
                <a:gd name="connsiteX324" fmla="*/ 280388 w 548498"/>
                <a:gd name="connsiteY324" fmla="*/ 549620 h 952500"/>
                <a:gd name="connsiteX325" fmla="*/ 282536 w 548498"/>
                <a:gd name="connsiteY325" fmla="*/ 549620 h 952500"/>
                <a:gd name="connsiteX326" fmla="*/ 286831 w 548498"/>
                <a:gd name="connsiteY326" fmla="*/ 545202 h 952500"/>
                <a:gd name="connsiteX327" fmla="*/ 346970 w 548498"/>
                <a:gd name="connsiteY327" fmla="*/ 505446 h 952500"/>
                <a:gd name="connsiteX328" fmla="*/ 346970 w 548498"/>
                <a:gd name="connsiteY328" fmla="*/ 503237 h 952500"/>
                <a:gd name="connsiteX329" fmla="*/ 359708 w 548498"/>
                <a:gd name="connsiteY329" fmla="*/ 477837 h 952500"/>
                <a:gd name="connsiteX330" fmla="*/ 361836 w 548498"/>
                <a:gd name="connsiteY330" fmla="*/ 477837 h 952500"/>
                <a:gd name="connsiteX331" fmla="*/ 361836 w 548498"/>
                <a:gd name="connsiteY331" fmla="*/ 482188 h 952500"/>
                <a:gd name="connsiteX332" fmla="*/ 355450 w 548498"/>
                <a:gd name="connsiteY332" fmla="*/ 486539 h 952500"/>
                <a:gd name="connsiteX333" fmla="*/ 346935 w 548498"/>
                <a:gd name="connsiteY333" fmla="*/ 490890 h 952500"/>
                <a:gd name="connsiteX334" fmla="*/ 287332 w 548498"/>
                <a:gd name="connsiteY334" fmla="*/ 527873 h 952500"/>
                <a:gd name="connsiteX335" fmla="*/ 283074 w 548498"/>
                <a:gd name="connsiteY335" fmla="*/ 530049 h 952500"/>
                <a:gd name="connsiteX336" fmla="*/ 278817 w 548498"/>
                <a:gd name="connsiteY336" fmla="*/ 532224 h 952500"/>
                <a:gd name="connsiteX337" fmla="*/ 274560 w 548498"/>
                <a:gd name="connsiteY337" fmla="*/ 536575 h 952500"/>
                <a:gd name="connsiteX338" fmla="*/ 272431 w 548498"/>
                <a:gd name="connsiteY338" fmla="*/ 536575 h 952500"/>
                <a:gd name="connsiteX339" fmla="*/ 272431 w 548498"/>
                <a:gd name="connsiteY339" fmla="*/ 532224 h 952500"/>
                <a:gd name="connsiteX340" fmla="*/ 278817 w 548498"/>
                <a:gd name="connsiteY340" fmla="*/ 527873 h 952500"/>
                <a:gd name="connsiteX341" fmla="*/ 283074 w 548498"/>
                <a:gd name="connsiteY341" fmla="*/ 525698 h 952500"/>
                <a:gd name="connsiteX342" fmla="*/ 287332 w 548498"/>
                <a:gd name="connsiteY342" fmla="*/ 523522 h 952500"/>
                <a:gd name="connsiteX343" fmla="*/ 346935 w 548498"/>
                <a:gd name="connsiteY343" fmla="*/ 486539 h 952500"/>
                <a:gd name="connsiteX344" fmla="*/ 355450 w 548498"/>
                <a:gd name="connsiteY344" fmla="*/ 482188 h 952500"/>
                <a:gd name="connsiteX345" fmla="*/ 359708 w 548498"/>
                <a:gd name="connsiteY345" fmla="*/ 477837 h 952500"/>
                <a:gd name="connsiteX346" fmla="*/ 346929 w 548498"/>
                <a:gd name="connsiteY346" fmla="*/ 447675 h 952500"/>
                <a:gd name="connsiteX347" fmla="*/ 349097 w 548498"/>
                <a:gd name="connsiteY347" fmla="*/ 447675 h 952500"/>
                <a:gd name="connsiteX348" fmla="*/ 351265 w 548498"/>
                <a:gd name="connsiteY348" fmla="*/ 447675 h 952500"/>
                <a:gd name="connsiteX349" fmla="*/ 349097 w 548498"/>
                <a:gd name="connsiteY349" fmla="*/ 449810 h 952500"/>
                <a:gd name="connsiteX350" fmla="*/ 346929 w 548498"/>
                <a:gd name="connsiteY350" fmla="*/ 454080 h 952500"/>
                <a:gd name="connsiteX351" fmla="*/ 333919 w 548498"/>
                <a:gd name="connsiteY351" fmla="*/ 464755 h 952500"/>
                <a:gd name="connsiteX352" fmla="*/ 312236 w 548498"/>
                <a:gd name="connsiteY352" fmla="*/ 477564 h 952500"/>
                <a:gd name="connsiteX353" fmla="*/ 284048 w 548498"/>
                <a:gd name="connsiteY353" fmla="*/ 496779 h 952500"/>
                <a:gd name="connsiteX354" fmla="*/ 279711 w 548498"/>
                <a:gd name="connsiteY354" fmla="*/ 501048 h 952500"/>
                <a:gd name="connsiteX355" fmla="*/ 277543 w 548498"/>
                <a:gd name="connsiteY355" fmla="*/ 501048 h 952500"/>
                <a:gd name="connsiteX356" fmla="*/ 268870 w 548498"/>
                <a:gd name="connsiteY356" fmla="*/ 507453 h 952500"/>
                <a:gd name="connsiteX357" fmla="*/ 266702 w 548498"/>
                <a:gd name="connsiteY357" fmla="*/ 509588 h 952500"/>
                <a:gd name="connsiteX358" fmla="*/ 264533 w 548498"/>
                <a:gd name="connsiteY358" fmla="*/ 505318 h 952500"/>
                <a:gd name="connsiteX359" fmla="*/ 268870 w 548498"/>
                <a:gd name="connsiteY359" fmla="*/ 503183 h 952500"/>
                <a:gd name="connsiteX360" fmla="*/ 277543 w 548498"/>
                <a:gd name="connsiteY360" fmla="*/ 496779 h 952500"/>
                <a:gd name="connsiteX361" fmla="*/ 279711 w 548498"/>
                <a:gd name="connsiteY361" fmla="*/ 494644 h 952500"/>
                <a:gd name="connsiteX362" fmla="*/ 284048 w 548498"/>
                <a:gd name="connsiteY362" fmla="*/ 492509 h 952500"/>
                <a:gd name="connsiteX363" fmla="*/ 307899 w 548498"/>
                <a:gd name="connsiteY363" fmla="*/ 475429 h 952500"/>
                <a:gd name="connsiteX364" fmla="*/ 329582 w 548498"/>
                <a:gd name="connsiteY364" fmla="*/ 462620 h 952500"/>
                <a:gd name="connsiteX365" fmla="*/ 344760 w 548498"/>
                <a:gd name="connsiteY365" fmla="*/ 449810 h 952500"/>
                <a:gd name="connsiteX366" fmla="*/ 346929 w 548498"/>
                <a:gd name="connsiteY366" fmla="*/ 447675 h 952500"/>
                <a:gd name="connsiteX367" fmla="*/ 334226 w 548498"/>
                <a:gd name="connsiteY367" fmla="*/ 433387 h 952500"/>
                <a:gd name="connsiteX368" fmla="*/ 336396 w 548498"/>
                <a:gd name="connsiteY368" fmla="*/ 433387 h 952500"/>
                <a:gd name="connsiteX369" fmla="*/ 338565 w 548498"/>
                <a:gd name="connsiteY369" fmla="*/ 437673 h 952500"/>
                <a:gd name="connsiteX370" fmla="*/ 284325 w 548498"/>
                <a:gd name="connsiteY370" fmla="*/ 471964 h 952500"/>
                <a:gd name="connsiteX371" fmla="*/ 277816 w 548498"/>
                <a:gd name="connsiteY371" fmla="*/ 476250 h 952500"/>
                <a:gd name="connsiteX372" fmla="*/ 275647 w 548498"/>
                <a:gd name="connsiteY372" fmla="*/ 476250 h 952500"/>
                <a:gd name="connsiteX373" fmla="*/ 275647 w 548498"/>
                <a:gd name="connsiteY373" fmla="*/ 474107 h 952500"/>
                <a:gd name="connsiteX374" fmla="*/ 273477 w 548498"/>
                <a:gd name="connsiteY374" fmla="*/ 474107 h 952500"/>
                <a:gd name="connsiteX375" fmla="*/ 273477 w 548498"/>
                <a:gd name="connsiteY375" fmla="*/ 471964 h 952500"/>
                <a:gd name="connsiteX376" fmla="*/ 275647 w 548498"/>
                <a:gd name="connsiteY376" fmla="*/ 471964 h 952500"/>
                <a:gd name="connsiteX377" fmla="*/ 284325 w 548498"/>
                <a:gd name="connsiteY377" fmla="*/ 467678 h 952500"/>
                <a:gd name="connsiteX378" fmla="*/ 334226 w 548498"/>
                <a:gd name="connsiteY378" fmla="*/ 433387 h 952500"/>
                <a:gd name="connsiteX379" fmla="*/ 341167 w 548498"/>
                <a:gd name="connsiteY379" fmla="*/ 409575 h 952500"/>
                <a:gd name="connsiteX380" fmla="*/ 343328 w 548498"/>
                <a:gd name="connsiteY380" fmla="*/ 409575 h 952500"/>
                <a:gd name="connsiteX381" fmla="*/ 343328 w 548498"/>
                <a:gd name="connsiteY381" fmla="*/ 411715 h 952500"/>
                <a:gd name="connsiteX382" fmla="*/ 343328 w 548498"/>
                <a:gd name="connsiteY382" fmla="*/ 413855 h 952500"/>
                <a:gd name="connsiteX383" fmla="*/ 284987 w 548498"/>
                <a:gd name="connsiteY383" fmla="*/ 448090 h 952500"/>
                <a:gd name="connsiteX384" fmla="*/ 276344 w 548498"/>
                <a:gd name="connsiteY384" fmla="*/ 454509 h 952500"/>
                <a:gd name="connsiteX385" fmla="*/ 274183 w 548498"/>
                <a:gd name="connsiteY385" fmla="*/ 454509 h 952500"/>
                <a:gd name="connsiteX386" fmla="*/ 269862 w 548498"/>
                <a:gd name="connsiteY386" fmla="*/ 456648 h 952500"/>
                <a:gd name="connsiteX387" fmla="*/ 269862 w 548498"/>
                <a:gd name="connsiteY387" fmla="*/ 458788 h 952500"/>
                <a:gd name="connsiteX388" fmla="*/ 267701 w 548498"/>
                <a:gd name="connsiteY388" fmla="*/ 454509 h 952500"/>
                <a:gd name="connsiteX389" fmla="*/ 269862 w 548498"/>
                <a:gd name="connsiteY389" fmla="*/ 452369 h 952500"/>
                <a:gd name="connsiteX390" fmla="*/ 274183 w 548498"/>
                <a:gd name="connsiteY390" fmla="*/ 450229 h 952500"/>
                <a:gd name="connsiteX391" fmla="*/ 276344 w 548498"/>
                <a:gd name="connsiteY391" fmla="*/ 448090 h 952500"/>
                <a:gd name="connsiteX392" fmla="*/ 284987 w 548498"/>
                <a:gd name="connsiteY392" fmla="*/ 443810 h 952500"/>
                <a:gd name="connsiteX393" fmla="*/ 341167 w 548498"/>
                <a:gd name="connsiteY393" fmla="*/ 409575 h 952500"/>
                <a:gd name="connsiteX394" fmla="*/ 346979 w 548498"/>
                <a:gd name="connsiteY394" fmla="*/ 387350 h 952500"/>
                <a:gd name="connsiteX395" fmla="*/ 349122 w 548498"/>
                <a:gd name="connsiteY395" fmla="*/ 387350 h 952500"/>
                <a:gd name="connsiteX396" fmla="*/ 351265 w 548498"/>
                <a:gd name="connsiteY396" fmla="*/ 389490 h 952500"/>
                <a:gd name="connsiteX397" fmla="*/ 346979 w 548498"/>
                <a:gd name="connsiteY397" fmla="*/ 391630 h 952500"/>
                <a:gd name="connsiteX398" fmla="*/ 344836 w 548498"/>
                <a:gd name="connsiteY398" fmla="*/ 393769 h 952500"/>
                <a:gd name="connsiteX399" fmla="*/ 340550 w 548498"/>
                <a:gd name="connsiteY399" fmla="*/ 398049 h 952500"/>
                <a:gd name="connsiteX400" fmla="*/ 284828 w 548498"/>
                <a:gd name="connsiteY400" fmla="*/ 428004 h 952500"/>
                <a:gd name="connsiteX401" fmla="*/ 276256 w 548498"/>
                <a:gd name="connsiteY401" fmla="*/ 432284 h 952500"/>
                <a:gd name="connsiteX402" fmla="*/ 271970 w 548498"/>
                <a:gd name="connsiteY402" fmla="*/ 434423 h 952500"/>
                <a:gd name="connsiteX403" fmla="*/ 269826 w 548498"/>
                <a:gd name="connsiteY403" fmla="*/ 436563 h 952500"/>
                <a:gd name="connsiteX404" fmla="*/ 267683 w 548498"/>
                <a:gd name="connsiteY404" fmla="*/ 436563 h 952500"/>
                <a:gd name="connsiteX405" fmla="*/ 267683 w 548498"/>
                <a:gd name="connsiteY405" fmla="*/ 432284 h 952500"/>
                <a:gd name="connsiteX406" fmla="*/ 271970 w 548498"/>
                <a:gd name="connsiteY406" fmla="*/ 430144 h 952500"/>
                <a:gd name="connsiteX407" fmla="*/ 276256 w 548498"/>
                <a:gd name="connsiteY407" fmla="*/ 428004 h 952500"/>
                <a:gd name="connsiteX408" fmla="*/ 278399 w 548498"/>
                <a:gd name="connsiteY408" fmla="*/ 428004 h 952500"/>
                <a:gd name="connsiteX409" fmla="*/ 284828 w 548498"/>
                <a:gd name="connsiteY409" fmla="*/ 423725 h 952500"/>
                <a:gd name="connsiteX410" fmla="*/ 340550 w 548498"/>
                <a:gd name="connsiteY410" fmla="*/ 391630 h 952500"/>
                <a:gd name="connsiteX411" fmla="*/ 344836 w 548498"/>
                <a:gd name="connsiteY411" fmla="*/ 389490 h 952500"/>
                <a:gd name="connsiteX412" fmla="*/ 346979 w 548498"/>
                <a:gd name="connsiteY412" fmla="*/ 387350 h 952500"/>
                <a:gd name="connsiteX413" fmla="*/ 347494 w 548498"/>
                <a:gd name="connsiteY413" fmla="*/ 363537 h 952500"/>
                <a:gd name="connsiteX414" fmla="*/ 349677 w 548498"/>
                <a:gd name="connsiteY414" fmla="*/ 367922 h 952500"/>
                <a:gd name="connsiteX415" fmla="*/ 347494 w 548498"/>
                <a:gd name="connsiteY415" fmla="*/ 370114 h 952500"/>
                <a:gd name="connsiteX416" fmla="*/ 343129 w 548498"/>
                <a:gd name="connsiteY416" fmla="*/ 372306 h 952500"/>
                <a:gd name="connsiteX417" fmla="*/ 338763 w 548498"/>
                <a:gd name="connsiteY417" fmla="*/ 374499 h 952500"/>
                <a:gd name="connsiteX418" fmla="*/ 284193 w 548498"/>
                <a:gd name="connsiteY418" fmla="*/ 409575 h 952500"/>
                <a:gd name="connsiteX419" fmla="*/ 282010 w 548498"/>
                <a:gd name="connsiteY419" fmla="*/ 409575 h 952500"/>
                <a:gd name="connsiteX420" fmla="*/ 282010 w 548498"/>
                <a:gd name="connsiteY420" fmla="*/ 405191 h 952500"/>
                <a:gd name="connsiteX421" fmla="*/ 284193 w 548498"/>
                <a:gd name="connsiteY421" fmla="*/ 402998 h 952500"/>
                <a:gd name="connsiteX422" fmla="*/ 338763 w 548498"/>
                <a:gd name="connsiteY422" fmla="*/ 370114 h 952500"/>
                <a:gd name="connsiteX423" fmla="*/ 343129 w 548498"/>
                <a:gd name="connsiteY423" fmla="*/ 367922 h 952500"/>
                <a:gd name="connsiteX424" fmla="*/ 347494 w 548498"/>
                <a:gd name="connsiteY424" fmla="*/ 363537 h 952500"/>
                <a:gd name="connsiteX425" fmla="*/ 353325 w 548498"/>
                <a:gd name="connsiteY425" fmla="*/ 346075 h 952500"/>
                <a:gd name="connsiteX426" fmla="*/ 355470 w 548498"/>
                <a:gd name="connsiteY426" fmla="*/ 346075 h 952500"/>
                <a:gd name="connsiteX427" fmla="*/ 357615 w 548498"/>
                <a:gd name="connsiteY427" fmla="*/ 350361 h 952500"/>
                <a:gd name="connsiteX428" fmla="*/ 349034 w 548498"/>
                <a:gd name="connsiteY428" fmla="*/ 352505 h 952500"/>
                <a:gd name="connsiteX429" fmla="*/ 344744 w 548498"/>
                <a:gd name="connsiteY429" fmla="*/ 354648 h 952500"/>
                <a:gd name="connsiteX430" fmla="*/ 342598 w 548498"/>
                <a:gd name="connsiteY430" fmla="*/ 356791 h 952500"/>
                <a:gd name="connsiteX431" fmla="*/ 338308 w 548498"/>
                <a:gd name="connsiteY431" fmla="*/ 358934 h 952500"/>
                <a:gd name="connsiteX432" fmla="*/ 286821 w 548498"/>
                <a:gd name="connsiteY432" fmla="*/ 386795 h 952500"/>
                <a:gd name="connsiteX433" fmla="*/ 282531 w 548498"/>
                <a:gd name="connsiteY433" fmla="*/ 388938 h 952500"/>
                <a:gd name="connsiteX434" fmla="*/ 280385 w 548498"/>
                <a:gd name="connsiteY434" fmla="*/ 386795 h 952500"/>
                <a:gd name="connsiteX435" fmla="*/ 280385 w 548498"/>
                <a:gd name="connsiteY435" fmla="*/ 384652 h 952500"/>
                <a:gd name="connsiteX436" fmla="*/ 286821 w 548498"/>
                <a:gd name="connsiteY436" fmla="*/ 382509 h 952500"/>
                <a:gd name="connsiteX437" fmla="*/ 336162 w 548498"/>
                <a:gd name="connsiteY437" fmla="*/ 354648 h 952500"/>
                <a:gd name="connsiteX438" fmla="*/ 340453 w 548498"/>
                <a:gd name="connsiteY438" fmla="*/ 352505 h 952500"/>
                <a:gd name="connsiteX439" fmla="*/ 344744 w 548498"/>
                <a:gd name="connsiteY439" fmla="*/ 350361 h 952500"/>
                <a:gd name="connsiteX440" fmla="*/ 349034 w 548498"/>
                <a:gd name="connsiteY440" fmla="*/ 348218 h 952500"/>
                <a:gd name="connsiteX441" fmla="*/ 353325 w 548498"/>
                <a:gd name="connsiteY441" fmla="*/ 346075 h 952500"/>
                <a:gd name="connsiteX442" fmla="*/ 353352 w 548498"/>
                <a:gd name="connsiteY442" fmla="*/ 328612 h 952500"/>
                <a:gd name="connsiteX443" fmla="*/ 355483 w 548498"/>
                <a:gd name="connsiteY443" fmla="*/ 328612 h 952500"/>
                <a:gd name="connsiteX444" fmla="*/ 355483 w 548498"/>
                <a:gd name="connsiteY444" fmla="*/ 330784 h 952500"/>
                <a:gd name="connsiteX445" fmla="*/ 349088 w 548498"/>
                <a:gd name="connsiteY445" fmla="*/ 337302 h 952500"/>
                <a:gd name="connsiteX446" fmla="*/ 344824 w 548498"/>
                <a:gd name="connsiteY446" fmla="*/ 339474 h 952500"/>
                <a:gd name="connsiteX447" fmla="*/ 340561 w 548498"/>
                <a:gd name="connsiteY447" fmla="*/ 341646 h 952500"/>
                <a:gd name="connsiteX448" fmla="*/ 336297 w 548498"/>
                <a:gd name="connsiteY448" fmla="*/ 343819 h 952500"/>
                <a:gd name="connsiteX449" fmla="*/ 287266 w 548498"/>
                <a:gd name="connsiteY449" fmla="*/ 369887 h 952500"/>
                <a:gd name="connsiteX450" fmla="*/ 285134 w 548498"/>
                <a:gd name="connsiteY450" fmla="*/ 367715 h 952500"/>
                <a:gd name="connsiteX451" fmla="*/ 287266 w 548498"/>
                <a:gd name="connsiteY451" fmla="*/ 365542 h 952500"/>
                <a:gd name="connsiteX452" fmla="*/ 336297 w 548498"/>
                <a:gd name="connsiteY452" fmla="*/ 339474 h 952500"/>
                <a:gd name="connsiteX453" fmla="*/ 340561 w 548498"/>
                <a:gd name="connsiteY453" fmla="*/ 337302 h 952500"/>
                <a:gd name="connsiteX454" fmla="*/ 344824 w 548498"/>
                <a:gd name="connsiteY454" fmla="*/ 332957 h 952500"/>
                <a:gd name="connsiteX455" fmla="*/ 349088 w 548498"/>
                <a:gd name="connsiteY455" fmla="*/ 330784 h 952500"/>
                <a:gd name="connsiteX456" fmla="*/ 353352 w 548498"/>
                <a:gd name="connsiteY456" fmla="*/ 328612 h 952500"/>
                <a:gd name="connsiteX457" fmla="*/ 351689 w 548498"/>
                <a:gd name="connsiteY457" fmla="*/ 307975 h 952500"/>
                <a:gd name="connsiteX458" fmla="*/ 353859 w 548498"/>
                <a:gd name="connsiteY458" fmla="*/ 312208 h 952500"/>
                <a:gd name="connsiteX459" fmla="*/ 347350 w 548498"/>
                <a:gd name="connsiteY459" fmla="*/ 314325 h 952500"/>
                <a:gd name="connsiteX460" fmla="*/ 343011 w 548498"/>
                <a:gd name="connsiteY460" fmla="*/ 318558 h 952500"/>
                <a:gd name="connsiteX461" fmla="*/ 338671 w 548498"/>
                <a:gd name="connsiteY461" fmla="*/ 320675 h 952500"/>
                <a:gd name="connsiteX462" fmla="*/ 334332 w 548498"/>
                <a:gd name="connsiteY462" fmla="*/ 322792 h 952500"/>
                <a:gd name="connsiteX463" fmla="*/ 295279 w 548498"/>
                <a:gd name="connsiteY463" fmla="*/ 346075 h 952500"/>
                <a:gd name="connsiteX464" fmla="*/ 293110 w 548498"/>
                <a:gd name="connsiteY464" fmla="*/ 346075 h 952500"/>
                <a:gd name="connsiteX465" fmla="*/ 293110 w 548498"/>
                <a:gd name="connsiteY465" fmla="*/ 343958 h 952500"/>
                <a:gd name="connsiteX466" fmla="*/ 334332 w 548498"/>
                <a:gd name="connsiteY466" fmla="*/ 318558 h 952500"/>
                <a:gd name="connsiteX467" fmla="*/ 338671 w 548498"/>
                <a:gd name="connsiteY467" fmla="*/ 316442 h 952500"/>
                <a:gd name="connsiteX468" fmla="*/ 343011 w 548498"/>
                <a:gd name="connsiteY468" fmla="*/ 314325 h 952500"/>
                <a:gd name="connsiteX469" fmla="*/ 347350 w 548498"/>
                <a:gd name="connsiteY469" fmla="*/ 310092 h 952500"/>
                <a:gd name="connsiteX470" fmla="*/ 351689 w 548498"/>
                <a:gd name="connsiteY470" fmla="*/ 307975 h 952500"/>
                <a:gd name="connsiteX471" fmla="*/ 340614 w 548498"/>
                <a:gd name="connsiteY471" fmla="*/ 295275 h 952500"/>
                <a:gd name="connsiteX472" fmla="*/ 342764 w 548498"/>
                <a:gd name="connsiteY472" fmla="*/ 295275 h 952500"/>
                <a:gd name="connsiteX473" fmla="*/ 342764 w 548498"/>
                <a:gd name="connsiteY473" fmla="*/ 299620 h 952500"/>
                <a:gd name="connsiteX474" fmla="*/ 338463 w 548498"/>
                <a:gd name="connsiteY474" fmla="*/ 303965 h 952500"/>
                <a:gd name="connsiteX475" fmla="*/ 334161 w 548498"/>
                <a:gd name="connsiteY475" fmla="*/ 306137 h 952500"/>
                <a:gd name="connsiteX476" fmla="*/ 286843 w 548498"/>
                <a:gd name="connsiteY476" fmla="*/ 334378 h 952500"/>
                <a:gd name="connsiteX477" fmla="*/ 282542 w 548498"/>
                <a:gd name="connsiteY477" fmla="*/ 336550 h 952500"/>
                <a:gd name="connsiteX478" fmla="*/ 280391 w 548498"/>
                <a:gd name="connsiteY478" fmla="*/ 334378 h 952500"/>
                <a:gd name="connsiteX479" fmla="*/ 282542 w 548498"/>
                <a:gd name="connsiteY479" fmla="*/ 332205 h 952500"/>
                <a:gd name="connsiteX480" fmla="*/ 286843 w 548498"/>
                <a:gd name="connsiteY480" fmla="*/ 330033 h 952500"/>
                <a:gd name="connsiteX481" fmla="*/ 334161 w 548498"/>
                <a:gd name="connsiteY481" fmla="*/ 301792 h 952500"/>
                <a:gd name="connsiteX482" fmla="*/ 338463 w 548498"/>
                <a:gd name="connsiteY482" fmla="*/ 297447 h 952500"/>
                <a:gd name="connsiteX483" fmla="*/ 340614 w 548498"/>
                <a:gd name="connsiteY483" fmla="*/ 295275 h 952500"/>
                <a:gd name="connsiteX484" fmla="*/ 345376 w 548498"/>
                <a:gd name="connsiteY484" fmla="*/ 268287 h 952500"/>
                <a:gd name="connsiteX485" fmla="*/ 347526 w 548498"/>
                <a:gd name="connsiteY485" fmla="*/ 272732 h 952500"/>
                <a:gd name="connsiteX486" fmla="*/ 345376 w 548498"/>
                <a:gd name="connsiteY486" fmla="*/ 274955 h 952500"/>
                <a:gd name="connsiteX487" fmla="*/ 341074 w 548498"/>
                <a:gd name="connsiteY487" fmla="*/ 279400 h 952500"/>
                <a:gd name="connsiteX488" fmla="*/ 336772 w 548498"/>
                <a:gd name="connsiteY488" fmla="*/ 283845 h 952500"/>
                <a:gd name="connsiteX489" fmla="*/ 332471 w 548498"/>
                <a:gd name="connsiteY489" fmla="*/ 286067 h 952500"/>
                <a:gd name="connsiteX490" fmla="*/ 289455 w 548498"/>
                <a:gd name="connsiteY490" fmla="*/ 310515 h 952500"/>
                <a:gd name="connsiteX491" fmla="*/ 287304 w 548498"/>
                <a:gd name="connsiteY491" fmla="*/ 312737 h 952500"/>
                <a:gd name="connsiteX492" fmla="*/ 285153 w 548498"/>
                <a:gd name="connsiteY492" fmla="*/ 308292 h 952500"/>
                <a:gd name="connsiteX493" fmla="*/ 289455 w 548498"/>
                <a:gd name="connsiteY493" fmla="*/ 306070 h 952500"/>
                <a:gd name="connsiteX494" fmla="*/ 317415 w 548498"/>
                <a:gd name="connsiteY494" fmla="*/ 292735 h 952500"/>
                <a:gd name="connsiteX495" fmla="*/ 332471 w 548498"/>
                <a:gd name="connsiteY495" fmla="*/ 281622 h 952500"/>
                <a:gd name="connsiteX496" fmla="*/ 336772 w 548498"/>
                <a:gd name="connsiteY496" fmla="*/ 277177 h 952500"/>
                <a:gd name="connsiteX497" fmla="*/ 341074 w 548498"/>
                <a:gd name="connsiteY497" fmla="*/ 272732 h 952500"/>
                <a:gd name="connsiteX498" fmla="*/ 345376 w 548498"/>
                <a:gd name="connsiteY498" fmla="*/ 268287 h 952500"/>
                <a:gd name="connsiteX499" fmla="*/ 347526 w 548498"/>
                <a:gd name="connsiteY499" fmla="*/ 254000 h 952500"/>
                <a:gd name="connsiteX500" fmla="*/ 349677 w 548498"/>
                <a:gd name="connsiteY500" fmla="*/ 258233 h 952500"/>
                <a:gd name="connsiteX501" fmla="*/ 345376 w 548498"/>
                <a:gd name="connsiteY501" fmla="*/ 260350 h 952500"/>
                <a:gd name="connsiteX502" fmla="*/ 341074 w 548498"/>
                <a:gd name="connsiteY502" fmla="*/ 262467 h 952500"/>
                <a:gd name="connsiteX503" fmla="*/ 336772 w 548498"/>
                <a:gd name="connsiteY503" fmla="*/ 266700 h 952500"/>
                <a:gd name="connsiteX504" fmla="*/ 332471 w 548498"/>
                <a:gd name="connsiteY504" fmla="*/ 268817 h 952500"/>
                <a:gd name="connsiteX505" fmla="*/ 289455 w 548498"/>
                <a:gd name="connsiteY505" fmla="*/ 292100 h 952500"/>
                <a:gd name="connsiteX506" fmla="*/ 287304 w 548498"/>
                <a:gd name="connsiteY506" fmla="*/ 292100 h 952500"/>
                <a:gd name="connsiteX507" fmla="*/ 285153 w 548498"/>
                <a:gd name="connsiteY507" fmla="*/ 287867 h 952500"/>
                <a:gd name="connsiteX508" fmla="*/ 289455 w 548498"/>
                <a:gd name="connsiteY508" fmla="*/ 285750 h 952500"/>
                <a:gd name="connsiteX509" fmla="*/ 332471 w 548498"/>
                <a:gd name="connsiteY509" fmla="*/ 264583 h 952500"/>
                <a:gd name="connsiteX510" fmla="*/ 336772 w 548498"/>
                <a:gd name="connsiteY510" fmla="*/ 260350 h 952500"/>
                <a:gd name="connsiteX511" fmla="*/ 341074 w 548498"/>
                <a:gd name="connsiteY511" fmla="*/ 258233 h 952500"/>
                <a:gd name="connsiteX512" fmla="*/ 345376 w 548498"/>
                <a:gd name="connsiteY512" fmla="*/ 256117 h 952500"/>
                <a:gd name="connsiteX513" fmla="*/ 347526 w 548498"/>
                <a:gd name="connsiteY513" fmla="*/ 254000 h 952500"/>
                <a:gd name="connsiteX514" fmla="*/ 342269 w 548498"/>
                <a:gd name="connsiteY514" fmla="*/ 231775 h 952500"/>
                <a:gd name="connsiteX515" fmla="*/ 344385 w 548498"/>
                <a:gd name="connsiteY515" fmla="*/ 236160 h 952500"/>
                <a:gd name="connsiteX516" fmla="*/ 342269 w 548498"/>
                <a:gd name="connsiteY516" fmla="*/ 238352 h 952500"/>
                <a:gd name="connsiteX517" fmla="*/ 340152 w 548498"/>
                <a:gd name="connsiteY517" fmla="*/ 240544 h 952500"/>
                <a:gd name="connsiteX518" fmla="*/ 335919 w 548498"/>
                <a:gd name="connsiteY518" fmla="*/ 244929 h 952500"/>
                <a:gd name="connsiteX519" fmla="*/ 329569 w 548498"/>
                <a:gd name="connsiteY519" fmla="*/ 247121 h 952500"/>
                <a:gd name="connsiteX520" fmla="*/ 291469 w 548498"/>
                <a:gd name="connsiteY520" fmla="*/ 271236 h 952500"/>
                <a:gd name="connsiteX521" fmla="*/ 283002 w 548498"/>
                <a:gd name="connsiteY521" fmla="*/ 275621 h 952500"/>
                <a:gd name="connsiteX522" fmla="*/ 280885 w 548498"/>
                <a:gd name="connsiteY522" fmla="*/ 277813 h 952500"/>
                <a:gd name="connsiteX523" fmla="*/ 278769 w 548498"/>
                <a:gd name="connsiteY523" fmla="*/ 277813 h 952500"/>
                <a:gd name="connsiteX524" fmla="*/ 278769 w 548498"/>
                <a:gd name="connsiteY524" fmla="*/ 273429 h 952500"/>
                <a:gd name="connsiteX525" fmla="*/ 280885 w 548498"/>
                <a:gd name="connsiteY525" fmla="*/ 271236 h 952500"/>
                <a:gd name="connsiteX526" fmla="*/ 283002 w 548498"/>
                <a:gd name="connsiteY526" fmla="*/ 271236 h 952500"/>
                <a:gd name="connsiteX527" fmla="*/ 291469 w 548498"/>
                <a:gd name="connsiteY527" fmla="*/ 266852 h 952500"/>
                <a:gd name="connsiteX528" fmla="*/ 329569 w 548498"/>
                <a:gd name="connsiteY528" fmla="*/ 242737 h 952500"/>
                <a:gd name="connsiteX529" fmla="*/ 333802 w 548498"/>
                <a:gd name="connsiteY529" fmla="*/ 238352 h 952500"/>
                <a:gd name="connsiteX530" fmla="*/ 338035 w 548498"/>
                <a:gd name="connsiteY530" fmla="*/ 236160 h 952500"/>
                <a:gd name="connsiteX531" fmla="*/ 342269 w 548498"/>
                <a:gd name="connsiteY531" fmla="*/ 233967 h 952500"/>
                <a:gd name="connsiteX532" fmla="*/ 342269 w 548498"/>
                <a:gd name="connsiteY532" fmla="*/ 231775 h 952500"/>
                <a:gd name="connsiteX533" fmla="*/ 349100 w 548498"/>
                <a:gd name="connsiteY533" fmla="*/ 211137 h 952500"/>
                <a:gd name="connsiteX534" fmla="*/ 349100 w 548498"/>
                <a:gd name="connsiteY534" fmla="*/ 215482 h 952500"/>
                <a:gd name="connsiteX535" fmla="*/ 342606 w 548498"/>
                <a:gd name="connsiteY535" fmla="*/ 221999 h 952500"/>
                <a:gd name="connsiteX536" fmla="*/ 338276 w 548498"/>
                <a:gd name="connsiteY536" fmla="*/ 224171 h 952500"/>
                <a:gd name="connsiteX537" fmla="*/ 333947 w 548498"/>
                <a:gd name="connsiteY537" fmla="*/ 226344 h 952500"/>
                <a:gd name="connsiteX538" fmla="*/ 329617 w 548498"/>
                <a:gd name="connsiteY538" fmla="*/ 228516 h 952500"/>
                <a:gd name="connsiteX539" fmla="*/ 290651 w 548498"/>
                <a:gd name="connsiteY539" fmla="*/ 248067 h 952500"/>
                <a:gd name="connsiteX540" fmla="*/ 286321 w 548498"/>
                <a:gd name="connsiteY540" fmla="*/ 250240 h 952500"/>
                <a:gd name="connsiteX541" fmla="*/ 284157 w 548498"/>
                <a:gd name="connsiteY541" fmla="*/ 252412 h 952500"/>
                <a:gd name="connsiteX542" fmla="*/ 281992 w 548498"/>
                <a:gd name="connsiteY542" fmla="*/ 252412 h 952500"/>
                <a:gd name="connsiteX543" fmla="*/ 281992 w 548498"/>
                <a:gd name="connsiteY543" fmla="*/ 248067 h 952500"/>
                <a:gd name="connsiteX544" fmla="*/ 286321 w 548498"/>
                <a:gd name="connsiteY544" fmla="*/ 245895 h 952500"/>
                <a:gd name="connsiteX545" fmla="*/ 290651 w 548498"/>
                <a:gd name="connsiteY545" fmla="*/ 243723 h 952500"/>
                <a:gd name="connsiteX546" fmla="*/ 329617 w 548498"/>
                <a:gd name="connsiteY546" fmla="*/ 224171 h 952500"/>
                <a:gd name="connsiteX547" fmla="*/ 333947 w 548498"/>
                <a:gd name="connsiteY547" fmla="*/ 221999 h 952500"/>
                <a:gd name="connsiteX548" fmla="*/ 338276 w 548498"/>
                <a:gd name="connsiteY548" fmla="*/ 219827 h 952500"/>
                <a:gd name="connsiteX549" fmla="*/ 342606 w 548498"/>
                <a:gd name="connsiteY549" fmla="*/ 215482 h 952500"/>
                <a:gd name="connsiteX550" fmla="*/ 346936 w 548498"/>
                <a:gd name="connsiteY550" fmla="*/ 213309 h 952500"/>
                <a:gd name="connsiteX551" fmla="*/ 349100 w 548498"/>
                <a:gd name="connsiteY551" fmla="*/ 211137 h 952500"/>
                <a:gd name="connsiteX552" fmla="*/ 347487 w 548498"/>
                <a:gd name="connsiteY552" fmla="*/ 195262 h 952500"/>
                <a:gd name="connsiteX553" fmla="*/ 349677 w 548498"/>
                <a:gd name="connsiteY553" fmla="*/ 199628 h 952500"/>
                <a:gd name="connsiteX554" fmla="*/ 343108 w 548498"/>
                <a:gd name="connsiteY554" fmla="*/ 203993 h 952500"/>
                <a:gd name="connsiteX555" fmla="*/ 338729 w 548498"/>
                <a:gd name="connsiteY555" fmla="*/ 206176 h 952500"/>
                <a:gd name="connsiteX556" fmla="*/ 334350 w 548498"/>
                <a:gd name="connsiteY556" fmla="*/ 208359 h 952500"/>
                <a:gd name="connsiteX557" fmla="*/ 329970 w 548498"/>
                <a:gd name="connsiteY557" fmla="*/ 210542 h 952500"/>
                <a:gd name="connsiteX558" fmla="*/ 290556 w 548498"/>
                <a:gd name="connsiteY558" fmla="*/ 230187 h 952500"/>
                <a:gd name="connsiteX559" fmla="*/ 288367 w 548498"/>
                <a:gd name="connsiteY559" fmla="*/ 225822 h 952500"/>
                <a:gd name="connsiteX560" fmla="*/ 290556 w 548498"/>
                <a:gd name="connsiteY560" fmla="*/ 225822 h 952500"/>
                <a:gd name="connsiteX561" fmla="*/ 329970 w 548498"/>
                <a:gd name="connsiteY561" fmla="*/ 206176 h 952500"/>
                <a:gd name="connsiteX562" fmla="*/ 334350 w 548498"/>
                <a:gd name="connsiteY562" fmla="*/ 203993 h 952500"/>
                <a:gd name="connsiteX563" fmla="*/ 338729 w 548498"/>
                <a:gd name="connsiteY563" fmla="*/ 201811 h 952500"/>
                <a:gd name="connsiteX564" fmla="*/ 340919 w 548498"/>
                <a:gd name="connsiteY564" fmla="*/ 199628 h 952500"/>
                <a:gd name="connsiteX565" fmla="*/ 347487 w 548498"/>
                <a:gd name="connsiteY565" fmla="*/ 195262 h 952500"/>
                <a:gd name="connsiteX566" fmla="*/ 346936 w 548498"/>
                <a:gd name="connsiteY566" fmla="*/ 177800 h 952500"/>
                <a:gd name="connsiteX567" fmla="*/ 349100 w 548498"/>
                <a:gd name="connsiteY567" fmla="*/ 177800 h 952500"/>
                <a:gd name="connsiteX568" fmla="*/ 349100 w 548498"/>
                <a:gd name="connsiteY568" fmla="*/ 182210 h 952500"/>
                <a:gd name="connsiteX569" fmla="*/ 340441 w 548498"/>
                <a:gd name="connsiteY569" fmla="*/ 186620 h 952500"/>
                <a:gd name="connsiteX570" fmla="*/ 336112 w 548498"/>
                <a:gd name="connsiteY570" fmla="*/ 188825 h 952500"/>
                <a:gd name="connsiteX571" fmla="*/ 333947 w 548498"/>
                <a:gd name="connsiteY571" fmla="*/ 191029 h 952500"/>
                <a:gd name="connsiteX572" fmla="*/ 329617 w 548498"/>
                <a:gd name="connsiteY572" fmla="*/ 193234 h 952500"/>
                <a:gd name="connsiteX573" fmla="*/ 290651 w 548498"/>
                <a:gd name="connsiteY573" fmla="*/ 213078 h 952500"/>
                <a:gd name="connsiteX574" fmla="*/ 286321 w 548498"/>
                <a:gd name="connsiteY574" fmla="*/ 215283 h 952500"/>
                <a:gd name="connsiteX575" fmla="*/ 284157 w 548498"/>
                <a:gd name="connsiteY575" fmla="*/ 217488 h 952500"/>
                <a:gd name="connsiteX576" fmla="*/ 281992 w 548498"/>
                <a:gd name="connsiteY576" fmla="*/ 217488 h 952500"/>
                <a:gd name="connsiteX577" fmla="*/ 281992 w 548498"/>
                <a:gd name="connsiteY577" fmla="*/ 213078 h 952500"/>
                <a:gd name="connsiteX578" fmla="*/ 284157 w 548498"/>
                <a:gd name="connsiteY578" fmla="*/ 210873 h 952500"/>
                <a:gd name="connsiteX579" fmla="*/ 286321 w 548498"/>
                <a:gd name="connsiteY579" fmla="*/ 210873 h 952500"/>
                <a:gd name="connsiteX580" fmla="*/ 290651 w 548498"/>
                <a:gd name="connsiteY580" fmla="*/ 208669 h 952500"/>
                <a:gd name="connsiteX581" fmla="*/ 329617 w 548498"/>
                <a:gd name="connsiteY581" fmla="*/ 188825 h 952500"/>
                <a:gd name="connsiteX582" fmla="*/ 333947 w 548498"/>
                <a:gd name="connsiteY582" fmla="*/ 186620 h 952500"/>
                <a:gd name="connsiteX583" fmla="*/ 336112 w 548498"/>
                <a:gd name="connsiteY583" fmla="*/ 184415 h 952500"/>
                <a:gd name="connsiteX584" fmla="*/ 340441 w 548498"/>
                <a:gd name="connsiteY584" fmla="*/ 182210 h 952500"/>
                <a:gd name="connsiteX585" fmla="*/ 346936 w 548498"/>
                <a:gd name="connsiteY585" fmla="*/ 177800 h 952500"/>
                <a:gd name="connsiteX586" fmla="*/ 338989 w 548498"/>
                <a:gd name="connsiteY586" fmla="*/ 161925 h 952500"/>
                <a:gd name="connsiteX587" fmla="*/ 341159 w 548498"/>
                <a:gd name="connsiteY587" fmla="*/ 161925 h 952500"/>
                <a:gd name="connsiteX588" fmla="*/ 341159 w 548498"/>
                <a:gd name="connsiteY588" fmla="*/ 166221 h 952500"/>
                <a:gd name="connsiteX589" fmla="*/ 336819 w 548498"/>
                <a:gd name="connsiteY589" fmla="*/ 168369 h 952500"/>
                <a:gd name="connsiteX590" fmla="*/ 334650 w 548498"/>
                <a:gd name="connsiteY590" fmla="*/ 168369 h 952500"/>
                <a:gd name="connsiteX591" fmla="*/ 330311 w 548498"/>
                <a:gd name="connsiteY591" fmla="*/ 170516 h 952500"/>
                <a:gd name="connsiteX592" fmla="*/ 289088 w 548498"/>
                <a:gd name="connsiteY592" fmla="*/ 194142 h 952500"/>
                <a:gd name="connsiteX593" fmla="*/ 280410 w 548498"/>
                <a:gd name="connsiteY593" fmla="*/ 198438 h 952500"/>
                <a:gd name="connsiteX594" fmla="*/ 278240 w 548498"/>
                <a:gd name="connsiteY594" fmla="*/ 198438 h 952500"/>
                <a:gd name="connsiteX595" fmla="*/ 278240 w 548498"/>
                <a:gd name="connsiteY595" fmla="*/ 196290 h 952500"/>
                <a:gd name="connsiteX596" fmla="*/ 289088 w 548498"/>
                <a:gd name="connsiteY596" fmla="*/ 189847 h 952500"/>
                <a:gd name="connsiteX597" fmla="*/ 330311 w 548498"/>
                <a:gd name="connsiteY597" fmla="*/ 166221 h 952500"/>
                <a:gd name="connsiteX598" fmla="*/ 334650 w 548498"/>
                <a:gd name="connsiteY598" fmla="*/ 164073 h 952500"/>
                <a:gd name="connsiteX599" fmla="*/ 336819 w 548498"/>
                <a:gd name="connsiteY599" fmla="*/ 164073 h 952500"/>
                <a:gd name="connsiteX600" fmla="*/ 338989 w 548498"/>
                <a:gd name="connsiteY600" fmla="*/ 161925 h 952500"/>
                <a:gd name="connsiteX601" fmla="*/ 351673 w 548498"/>
                <a:gd name="connsiteY601" fmla="*/ 139700 h 952500"/>
                <a:gd name="connsiteX602" fmla="*/ 353850 w 548498"/>
                <a:gd name="connsiteY602" fmla="*/ 139700 h 952500"/>
                <a:gd name="connsiteX603" fmla="*/ 353850 w 548498"/>
                <a:gd name="connsiteY603" fmla="*/ 141872 h 952500"/>
                <a:gd name="connsiteX604" fmla="*/ 338610 w 548498"/>
                <a:gd name="connsiteY604" fmla="*/ 152734 h 952500"/>
                <a:gd name="connsiteX605" fmla="*/ 334256 w 548498"/>
                <a:gd name="connsiteY605" fmla="*/ 154907 h 952500"/>
                <a:gd name="connsiteX606" fmla="*/ 329901 w 548498"/>
                <a:gd name="connsiteY606" fmla="*/ 157079 h 952500"/>
                <a:gd name="connsiteX607" fmla="*/ 288536 w 548498"/>
                <a:gd name="connsiteY607" fmla="*/ 178803 h 952500"/>
                <a:gd name="connsiteX608" fmla="*/ 284181 w 548498"/>
                <a:gd name="connsiteY608" fmla="*/ 180975 h 952500"/>
                <a:gd name="connsiteX609" fmla="*/ 282004 w 548498"/>
                <a:gd name="connsiteY609" fmla="*/ 180975 h 952500"/>
                <a:gd name="connsiteX610" fmla="*/ 282004 w 548498"/>
                <a:gd name="connsiteY610" fmla="*/ 178803 h 952500"/>
                <a:gd name="connsiteX611" fmla="*/ 282004 w 548498"/>
                <a:gd name="connsiteY611" fmla="*/ 176630 h 952500"/>
                <a:gd name="connsiteX612" fmla="*/ 288536 w 548498"/>
                <a:gd name="connsiteY612" fmla="*/ 174458 h 952500"/>
                <a:gd name="connsiteX613" fmla="*/ 329901 w 548498"/>
                <a:gd name="connsiteY613" fmla="*/ 152734 h 952500"/>
                <a:gd name="connsiteX614" fmla="*/ 334256 w 548498"/>
                <a:gd name="connsiteY614" fmla="*/ 150562 h 952500"/>
                <a:gd name="connsiteX615" fmla="*/ 334256 w 548498"/>
                <a:gd name="connsiteY615" fmla="*/ 148390 h 952500"/>
                <a:gd name="connsiteX616" fmla="*/ 338610 w 548498"/>
                <a:gd name="connsiteY616" fmla="*/ 146217 h 952500"/>
                <a:gd name="connsiteX617" fmla="*/ 351673 w 548498"/>
                <a:gd name="connsiteY617" fmla="*/ 139700 h 952500"/>
                <a:gd name="connsiteX618" fmla="*/ 354296 w 548498"/>
                <a:gd name="connsiteY618" fmla="*/ 125412 h 952500"/>
                <a:gd name="connsiteX619" fmla="*/ 356461 w 548498"/>
                <a:gd name="connsiteY619" fmla="*/ 125412 h 952500"/>
                <a:gd name="connsiteX620" fmla="*/ 358625 w 548498"/>
                <a:gd name="connsiteY620" fmla="*/ 129708 h 952500"/>
                <a:gd name="connsiteX621" fmla="*/ 339142 w 548498"/>
                <a:gd name="connsiteY621" fmla="*/ 138299 h 952500"/>
                <a:gd name="connsiteX622" fmla="*/ 330483 w 548498"/>
                <a:gd name="connsiteY622" fmla="*/ 142595 h 952500"/>
                <a:gd name="connsiteX623" fmla="*/ 291517 w 548498"/>
                <a:gd name="connsiteY623" fmla="*/ 161925 h 952500"/>
                <a:gd name="connsiteX624" fmla="*/ 289352 w 548498"/>
                <a:gd name="connsiteY624" fmla="*/ 161925 h 952500"/>
                <a:gd name="connsiteX625" fmla="*/ 289352 w 548498"/>
                <a:gd name="connsiteY625" fmla="*/ 159777 h 952500"/>
                <a:gd name="connsiteX626" fmla="*/ 289352 w 548498"/>
                <a:gd name="connsiteY626" fmla="*/ 157629 h 952500"/>
                <a:gd name="connsiteX627" fmla="*/ 330483 w 548498"/>
                <a:gd name="connsiteY627" fmla="*/ 138299 h 952500"/>
                <a:gd name="connsiteX628" fmla="*/ 339142 w 548498"/>
                <a:gd name="connsiteY628" fmla="*/ 134003 h 952500"/>
                <a:gd name="connsiteX629" fmla="*/ 354296 w 548498"/>
                <a:gd name="connsiteY629" fmla="*/ 125412 h 952500"/>
                <a:gd name="connsiteX630" fmla="*/ 349114 w 548498"/>
                <a:gd name="connsiteY630" fmla="*/ 109537 h 952500"/>
                <a:gd name="connsiteX631" fmla="*/ 351265 w 548498"/>
                <a:gd name="connsiteY631" fmla="*/ 113770 h 952500"/>
                <a:gd name="connsiteX632" fmla="*/ 336209 w 548498"/>
                <a:gd name="connsiteY632" fmla="*/ 122237 h 952500"/>
                <a:gd name="connsiteX633" fmla="*/ 329757 w 548498"/>
                <a:gd name="connsiteY633" fmla="*/ 126470 h 952500"/>
                <a:gd name="connsiteX634" fmla="*/ 288892 w 548498"/>
                <a:gd name="connsiteY634" fmla="*/ 147637 h 952500"/>
                <a:gd name="connsiteX635" fmla="*/ 286741 w 548498"/>
                <a:gd name="connsiteY635" fmla="*/ 147637 h 952500"/>
                <a:gd name="connsiteX636" fmla="*/ 286741 w 548498"/>
                <a:gd name="connsiteY636" fmla="*/ 145520 h 952500"/>
                <a:gd name="connsiteX637" fmla="*/ 288892 w 548498"/>
                <a:gd name="connsiteY637" fmla="*/ 143404 h 952500"/>
                <a:gd name="connsiteX638" fmla="*/ 329757 w 548498"/>
                <a:gd name="connsiteY638" fmla="*/ 122237 h 952500"/>
                <a:gd name="connsiteX639" fmla="*/ 336209 w 548498"/>
                <a:gd name="connsiteY639" fmla="*/ 118004 h 952500"/>
                <a:gd name="connsiteX640" fmla="*/ 349114 w 548498"/>
                <a:gd name="connsiteY640" fmla="*/ 111654 h 952500"/>
                <a:gd name="connsiteX641" fmla="*/ 349114 w 548498"/>
                <a:gd name="connsiteY641" fmla="*/ 109537 h 952500"/>
                <a:gd name="connsiteX642" fmla="*/ 342269 w 548498"/>
                <a:gd name="connsiteY642" fmla="*/ 92075 h 952500"/>
                <a:gd name="connsiteX643" fmla="*/ 344385 w 548498"/>
                <a:gd name="connsiteY643" fmla="*/ 92075 h 952500"/>
                <a:gd name="connsiteX644" fmla="*/ 344385 w 548498"/>
                <a:gd name="connsiteY644" fmla="*/ 96485 h 952500"/>
                <a:gd name="connsiteX645" fmla="*/ 333802 w 548498"/>
                <a:gd name="connsiteY645" fmla="*/ 105304 h 952500"/>
                <a:gd name="connsiteX646" fmla="*/ 329569 w 548498"/>
                <a:gd name="connsiteY646" fmla="*/ 107509 h 952500"/>
                <a:gd name="connsiteX647" fmla="*/ 287235 w 548498"/>
                <a:gd name="connsiteY647" fmla="*/ 131763 h 952500"/>
                <a:gd name="connsiteX648" fmla="*/ 285119 w 548498"/>
                <a:gd name="connsiteY648" fmla="*/ 127353 h 952500"/>
                <a:gd name="connsiteX649" fmla="*/ 287235 w 548498"/>
                <a:gd name="connsiteY649" fmla="*/ 125148 h 952500"/>
                <a:gd name="connsiteX650" fmla="*/ 329569 w 548498"/>
                <a:gd name="connsiteY650" fmla="*/ 103100 h 952500"/>
                <a:gd name="connsiteX651" fmla="*/ 333802 w 548498"/>
                <a:gd name="connsiteY651" fmla="*/ 98690 h 952500"/>
                <a:gd name="connsiteX652" fmla="*/ 342269 w 548498"/>
                <a:gd name="connsiteY652" fmla="*/ 92075 h 952500"/>
                <a:gd name="connsiteX653" fmla="*/ 351707 w 548498"/>
                <a:gd name="connsiteY653" fmla="*/ 73025 h 952500"/>
                <a:gd name="connsiteX654" fmla="*/ 353867 w 548498"/>
                <a:gd name="connsiteY654" fmla="*/ 77311 h 952500"/>
                <a:gd name="connsiteX655" fmla="*/ 334420 w 548498"/>
                <a:gd name="connsiteY655" fmla="*/ 88027 h 952500"/>
                <a:gd name="connsiteX656" fmla="*/ 327938 w 548498"/>
                <a:gd name="connsiteY656" fmla="*/ 92313 h 952500"/>
                <a:gd name="connsiteX657" fmla="*/ 286883 w 548498"/>
                <a:gd name="connsiteY657" fmla="*/ 113745 h 952500"/>
                <a:gd name="connsiteX658" fmla="*/ 282562 w 548498"/>
                <a:gd name="connsiteY658" fmla="*/ 115888 h 952500"/>
                <a:gd name="connsiteX659" fmla="*/ 280401 w 548498"/>
                <a:gd name="connsiteY659" fmla="*/ 115888 h 952500"/>
                <a:gd name="connsiteX660" fmla="*/ 280401 w 548498"/>
                <a:gd name="connsiteY660" fmla="*/ 111602 h 952500"/>
                <a:gd name="connsiteX661" fmla="*/ 286883 w 548498"/>
                <a:gd name="connsiteY661" fmla="*/ 109459 h 952500"/>
                <a:gd name="connsiteX662" fmla="*/ 327938 w 548498"/>
                <a:gd name="connsiteY662" fmla="*/ 85884 h 952500"/>
                <a:gd name="connsiteX663" fmla="*/ 334420 w 548498"/>
                <a:gd name="connsiteY663" fmla="*/ 83741 h 952500"/>
                <a:gd name="connsiteX664" fmla="*/ 351707 w 548498"/>
                <a:gd name="connsiteY664" fmla="*/ 73025 h 952500"/>
                <a:gd name="connsiteX665" fmla="*/ 333748 w 548498"/>
                <a:gd name="connsiteY665" fmla="*/ 65087 h 952500"/>
                <a:gd name="connsiteX666" fmla="*/ 335883 w 548498"/>
                <a:gd name="connsiteY666" fmla="*/ 65087 h 952500"/>
                <a:gd name="connsiteX667" fmla="*/ 338018 w 548498"/>
                <a:gd name="connsiteY667" fmla="*/ 67204 h 952500"/>
                <a:gd name="connsiteX668" fmla="*/ 333748 w 548498"/>
                <a:gd name="connsiteY668" fmla="*/ 69320 h 952500"/>
                <a:gd name="connsiteX669" fmla="*/ 329478 w 548498"/>
                <a:gd name="connsiteY669" fmla="*/ 71437 h 952500"/>
                <a:gd name="connsiteX670" fmla="*/ 329478 w 548498"/>
                <a:gd name="connsiteY670" fmla="*/ 73554 h 952500"/>
                <a:gd name="connsiteX671" fmla="*/ 325209 w 548498"/>
                <a:gd name="connsiteY671" fmla="*/ 75670 h 952500"/>
                <a:gd name="connsiteX672" fmla="*/ 284645 w 548498"/>
                <a:gd name="connsiteY672" fmla="*/ 96837 h 952500"/>
                <a:gd name="connsiteX673" fmla="*/ 282510 w 548498"/>
                <a:gd name="connsiteY673" fmla="*/ 96837 h 952500"/>
                <a:gd name="connsiteX674" fmla="*/ 280375 w 548498"/>
                <a:gd name="connsiteY674" fmla="*/ 92604 h 952500"/>
                <a:gd name="connsiteX675" fmla="*/ 282510 w 548498"/>
                <a:gd name="connsiteY675" fmla="*/ 92604 h 952500"/>
                <a:gd name="connsiteX676" fmla="*/ 323074 w 548498"/>
                <a:gd name="connsiteY676" fmla="*/ 71437 h 952500"/>
                <a:gd name="connsiteX677" fmla="*/ 327344 w 548498"/>
                <a:gd name="connsiteY677" fmla="*/ 69320 h 952500"/>
                <a:gd name="connsiteX678" fmla="*/ 329478 w 548498"/>
                <a:gd name="connsiteY678" fmla="*/ 67204 h 952500"/>
                <a:gd name="connsiteX679" fmla="*/ 333748 w 548498"/>
                <a:gd name="connsiteY679" fmla="*/ 65087 h 952500"/>
                <a:gd name="connsiteX680" fmla="*/ 342240 w 548498"/>
                <a:gd name="connsiteY680" fmla="*/ 44450 h 952500"/>
                <a:gd name="connsiteX681" fmla="*/ 344371 w 548498"/>
                <a:gd name="connsiteY681" fmla="*/ 48746 h 952500"/>
                <a:gd name="connsiteX682" fmla="*/ 333712 w 548498"/>
                <a:gd name="connsiteY682" fmla="*/ 53041 h 952500"/>
                <a:gd name="connsiteX683" fmla="*/ 329449 w 548498"/>
                <a:gd name="connsiteY683" fmla="*/ 55189 h 952500"/>
                <a:gd name="connsiteX684" fmla="*/ 325185 w 548498"/>
                <a:gd name="connsiteY684" fmla="*/ 57337 h 952500"/>
                <a:gd name="connsiteX685" fmla="*/ 323053 w 548498"/>
                <a:gd name="connsiteY685" fmla="*/ 59485 h 952500"/>
                <a:gd name="connsiteX686" fmla="*/ 280417 w 548498"/>
                <a:gd name="connsiteY686" fmla="*/ 78815 h 952500"/>
                <a:gd name="connsiteX687" fmla="*/ 276154 w 548498"/>
                <a:gd name="connsiteY687" fmla="*/ 80963 h 952500"/>
                <a:gd name="connsiteX688" fmla="*/ 274022 w 548498"/>
                <a:gd name="connsiteY688" fmla="*/ 76667 h 952500"/>
                <a:gd name="connsiteX689" fmla="*/ 280417 w 548498"/>
                <a:gd name="connsiteY689" fmla="*/ 74520 h 952500"/>
                <a:gd name="connsiteX690" fmla="*/ 320922 w 548498"/>
                <a:gd name="connsiteY690" fmla="*/ 55189 h 952500"/>
                <a:gd name="connsiteX691" fmla="*/ 325185 w 548498"/>
                <a:gd name="connsiteY691" fmla="*/ 53041 h 952500"/>
                <a:gd name="connsiteX692" fmla="*/ 327317 w 548498"/>
                <a:gd name="connsiteY692" fmla="*/ 50894 h 952500"/>
                <a:gd name="connsiteX693" fmla="*/ 331581 w 548498"/>
                <a:gd name="connsiteY693" fmla="*/ 48746 h 952500"/>
                <a:gd name="connsiteX694" fmla="*/ 342240 w 548498"/>
                <a:gd name="connsiteY694" fmla="*/ 44450 h 952500"/>
                <a:gd name="connsiteX695" fmla="*/ 314181 w 548498"/>
                <a:gd name="connsiteY695" fmla="*/ 38100 h 952500"/>
                <a:gd name="connsiteX696" fmla="*/ 316340 w 548498"/>
                <a:gd name="connsiteY696" fmla="*/ 42545 h 952500"/>
                <a:gd name="connsiteX697" fmla="*/ 275319 w 548498"/>
                <a:gd name="connsiteY697" fmla="*/ 66993 h 952500"/>
                <a:gd name="connsiteX698" fmla="*/ 268842 w 548498"/>
                <a:gd name="connsiteY698" fmla="*/ 69216 h 952500"/>
                <a:gd name="connsiteX699" fmla="*/ 266683 w 548498"/>
                <a:gd name="connsiteY699" fmla="*/ 71438 h 952500"/>
                <a:gd name="connsiteX700" fmla="*/ 264524 w 548498"/>
                <a:gd name="connsiteY700" fmla="*/ 71438 h 952500"/>
                <a:gd name="connsiteX701" fmla="*/ 264524 w 548498"/>
                <a:gd name="connsiteY701" fmla="*/ 66993 h 952500"/>
                <a:gd name="connsiteX702" fmla="*/ 271001 w 548498"/>
                <a:gd name="connsiteY702" fmla="*/ 64771 h 952500"/>
                <a:gd name="connsiteX703" fmla="*/ 273160 w 548498"/>
                <a:gd name="connsiteY703" fmla="*/ 62548 h 952500"/>
                <a:gd name="connsiteX704" fmla="*/ 314181 w 548498"/>
                <a:gd name="connsiteY704" fmla="*/ 38100 h 952500"/>
                <a:gd name="connsiteX705" fmla="*/ 34350 w 548498"/>
                <a:gd name="connsiteY705" fmla="*/ 31750 h 952500"/>
                <a:gd name="connsiteX706" fmla="*/ 36439 w 548498"/>
                <a:gd name="connsiteY706" fmla="*/ 33973 h 952500"/>
                <a:gd name="connsiteX707" fmla="*/ 9284 w 548498"/>
                <a:gd name="connsiteY707" fmla="*/ 49530 h 952500"/>
                <a:gd name="connsiteX708" fmla="*/ 3018 w 548498"/>
                <a:gd name="connsiteY708" fmla="*/ 53975 h 952500"/>
                <a:gd name="connsiteX709" fmla="*/ 929 w 548498"/>
                <a:gd name="connsiteY709" fmla="*/ 53975 h 952500"/>
                <a:gd name="connsiteX710" fmla="*/ 929 w 548498"/>
                <a:gd name="connsiteY710" fmla="*/ 49530 h 952500"/>
                <a:gd name="connsiteX711" fmla="*/ 34350 w 548498"/>
                <a:gd name="connsiteY711" fmla="*/ 31750 h 952500"/>
                <a:gd name="connsiteX712" fmla="*/ 64928 w 548498"/>
                <a:gd name="connsiteY712" fmla="*/ 20637 h 952500"/>
                <a:gd name="connsiteX713" fmla="*/ 64928 w 548498"/>
                <a:gd name="connsiteY713" fmla="*/ 25047 h 952500"/>
                <a:gd name="connsiteX714" fmla="*/ 30120 w 548498"/>
                <a:gd name="connsiteY714" fmla="*/ 49301 h 952500"/>
                <a:gd name="connsiteX715" fmla="*/ 19243 w 548498"/>
                <a:gd name="connsiteY715" fmla="*/ 55915 h 952500"/>
                <a:gd name="connsiteX716" fmla="*/ 12716 w 548498"/>
                <a:gd name="connsiteY716" fmla="*/ 60325 h 952500"/>
                <a:gd name="connsiteX717" fmla="*/ 10541 w 548498"/>
                <a:gd name="connsiteY717" fmla="*/ 55915 h 952500"/>
                <a:gd name="connsiteX718" fmla="*/ 21418 w 548498"/>
                <a:gd name="connsiteY718" fmla="*/ 49301 h 952500"/>
                <a:gd name="connsiteX719" fmla="*/ 62752 w 548498"/>
                <a:gd name="connsiteY719" fmla="*/ 22842 h 952500"/>
                <a:gd name="connsiteX720" fmla="*/ 64928 w 548498"/>
                <a:gd name="connsiteY720" fmla="*/ 20637 h 952500"/>
                <a:gd name="connsiteX721" fmla="*/ 299339 w 548498"/>
                <a:gd name="connsiteY721" fmla="*/ 17462 h 952500"/>
                <a:gd name="connsiteX722" fmla="*/ 301489 w 548498"/>
                <a:gd name="connsiteY722" fmla="*/ 17462 h 952500"/>
                <a:gd name="connsiteX723" fmla="*/ 301489 w 548498"/>
                <a:gd name="connsiteY723" fmla="*/ 21695 h 952500"/>
                <a:gd name="connsiteX724" fmla="*/ 249870 w 548498"/>
                <a:gd name="connsiteY724" fmla="*/ 55562 h 952500"/>
                <a:gd name="connsiteX725" fmla="*/ 241267 w 548498"/>
                <a:gd name="connsiteY725" fmla="*/ 61912 h 952500"/>
                <a:gd name="connsiteX726" fmla="*/ 239116 w 548498"/>
                <a:gd name="connsiteY726" fmla="*/ 57679 h 952500"/>
                <a:gd name="connsiteX727" fmla="*/ 243418 w 548498"/>
                <a:gd name="connsiteY727" fmla="*/ 55562 h 952500"/>
                <a:gd name="connsiteX728" fmla="*/ 299339 w 548498"/>
                <a:gd name="connsiteY728" fmla="*/ 17462 h 952500"/>
                <a:gd name="connsiteX729" fmla="*/ 191389 w 548498"/>
                <a:gd name="connsiteY729" fmla="*/ 11112 h 952500"/>
                <a:gd name="connsiteX730" fmla="*/ 193539 w 548498"/>
                <a:gd name="connsiteY730" fmla="*/ 11112 h 952500"/>
                <a:gd name="connsiteX731" fmla="*/ 193539 w 548498"/>
                <a:gd name="connsiteY731" fmla="*/ 15398 h 952500"/>
                <a:gd name="connsiteX732" fmla="*/ 189238 w 548498"/>
                <a:gd name="connsiteY732" fmla="*/ 17542 h 952500"/>
                <a:gd name="connsiteX733" fmla="*/ 139769 w 548498"/>
                <a:gd name="connsiteY733" fmla="*/ 49689 h 952500"/>
                <a:gd name="connsiteX734" fmla="*/ 133317 w 548498"/>
                <a:gd name="connsiteY734" fmla="*/ 53975 h 952500"/>
                <a:gd name="connsiteX735" fmla="*/ 131166 w 548498"/>
                <a:gd name="connsiteY735" fmla="*/ 53975 h 952500"/>
                <a:gd name="connsiteX736" fmla="*/ 131166 w 548498"/>
                <a:gd name="connsiteY736" fmla="*/ 49689 h 952500"/>
                <a:gd name="connsiteX737" fmla="*/ 133317 w 548498"/>
                <a:gd name="connsiteY737" fmla="*/ 49689 h 952500"/>
                <a:gd name="connsiteX738" fmla="*/ 180634 w 548498"/>
                <a:gd name="connsiteY738" fmla="*/ 17542 h 952500"/>
                <a:gd name="connsiteX739" fmla="*/ 187087 w 548498"/>
                <a:gd name="connsiteY739" fmla="*/ 13255 h 952500"/>
                <a:gd name="connsiteX740" fmla="*/ 191389 w 548498"/>
                <a:gd name="connsiteY740" fmla="*/ 11112 h 952500"/>
                <a:gd name="connsiteX741" fmla="*/ 287178 w 548498"/>
                <a:gd name="connsiteY741" fmla="*/ 7937 h 952500"/>
                <a:gd name="connsiteX742" fmla="*/ 289353 w 548498"/>
                <a:gd name="connsiteY742" fmla="*/ 10142 h 952500"/>
                <a:gd name="connsiteX743" fmla="*/ 289353 w 548498"/>
                <a:gd name="connsiteY743" fmla="*/ 12347 h 952500"/>
                <a:gd name="connsiteX744" fmla="*/ 234966 w 548498"/>
                <a:gd name="connsiteY744" fmla="*/ 47625 h 952500"/>
                <a:gd name="connsiteX745" fmla="*/ 232791 w 548498"/>
                <a:gd name="connsiteY745" fmla="*/ 47625 h 952500"/>
                <a:gd name="connsiteX746" fmla="*/ 232791 w 548498"/>
                <a:gd name="connsiteY746" fmla="*/ 43215 h 952500"/>
                <a:gd name="connsiteX747" fmla="*/ 282827 w 548498"/>
                <a:gd name="connsiteY747" fmla="*/ 10142 h 952500"/>
                <a:gd name="connsiteX748" fmla="*/ 287178 w 548498"/>
                <a:gd name="connsiteY748" fmla="*/ 7937 h 952500"/>
                <a:gd name="connsiteX749" fmla="*/ 124694 w 548498"/>
                <a:gd name="connsiteY749" fmla="*/ 7937 h 952500"/>
                <a:gd name="connsiteX750" fmla="*/ 126854 w 548498"/>
                <a:gd name="connsiteY750" fmla="*/ 7937 h 952500"/>
                <a:gd name="connsiteX751" fmla="*/ 126854 w 548498"/>
                <a:gd name="connsiteY751" fmla="*/ 10096 h 952500"/>
                <a:gd name="connsiteX752" fmla="*/ 126854 w 548498"/>
                <a:gd name="connsiteY752" fmla="*/ 12255 h 952500"/>
                <a:gd name="connsiteX753" fmla="*/ 111729 w 548498"/>
                <a:gd name="connsiteY753" fmla="*/ 20891 h 952500"/>
                <a:gd name="connsiteX754" fmla="*/ 72835 w 548498"/>
                <a:gd name="connsiteY754" fmla="*/ 46799 h 952500"/>
                <a:gd name="connsiteX755" fmla="*/ 66353 w 548498"/>
                <a:gd name="connsiteY755" fmla="*/ 51117 h 952500"/>
                <a:gd name="connsiteX756" fmla="*/ 66353 w 548498"/>
                <a:gd name="connsiteY756" fmla="*/ 53276 h 952500"/>
                <a:gd name="connsiteX757" fmla="*/ 59870 w 548498"/>
                <a:gd name="connsiteY757" fmla="*/ 57594 h 952500"/>
                <a:gd name="connsiteX758" fmla="*/ 55549 w 548498"/>
                <a:gd name="connsiteY758" fmla="*/ 59753 h 952500"/>
                <a:gd name="connsiteX759" fmla="*/ 53388 w 548498"/>
                <a:gd name="connsiteY759" fmla="*/ 61912 h 952500"/>
                <a:gd name="connsiteX760" fmla="*/ 53388 w 548498"/>
                <a:gd name="connsiteY760" fmla="*/ 57594 h 952500"/>
                <a:gd name="connsiteX761" fmla="*/ 53388 w 548498"/>
                <a:gd name="connsiteY761" fmla="*/ 55435 h 952500"/>
                <a:gd name="connsiteX762" fmla="*/ 64192 w 548498"/>
                <a:gd name="connsiteY762" fmla="*/ 48958 h 952500"/>
                <a:gd name="connsiteX763" fmla="*/ 96009 w 548498"/>
                <a:gd name="connsiteY763" fmla="*/ 26518 h 952500"/>
                <a:gd name="connsiteX764" fmla="*/ 54402 w 548498"/>
                <a:gd name="connsiteY764" fmla="*/ 49212 h 952500"/>
                <a:gd name="connsiteX765" fmla="*/ 41702 w 548498"/>
                <a:gd name="connsiteY765" fmla="*/ 55562 h 952500"/>
                <a:gd name="connsiteX766" fmla="*/ 33235 w 548498"/>
                <a:gd name="connsiteY766" fmla="*/ 59795 h 952500"/>
                <a:gd name="connsiteX767" fmla="*/ 33235 w 548498"/>
                <a:gd name="connsiteY767" fmla="*/ 61912 h 952500"/>
                <a:gd name="connsiteX768" fmla="*/ 31119 w 548498"/>
                <a:gd name="connsiteY768" fmla="*/ 57679 h 952500"/>
                <a:gd name="connsiteX769" fmla="*/ 33235 w 548498"/>
                <a:gd name="connsiteY769" fmla="*/ 55562 h 952500"/>
                <a:gd name="connsiteX770" fmla="*/ 45935 w 548498"/>
                <a:gd name="connsiteY770" fmla="*/ 49212 h 952500"/>
                <a:gd name="connsiteX771" fmla="*/ 92502 w 548498"/>
                <a:gd name="connsiteY771" fmla="*/ 21695 h 952500"/>
                <a:gd name="connsiteX772" fmla="*/ 100969 w 548498"/>
                <a:gd name="connsiteY772" fmla="*/ 17462 h 952500"/>
                <a:gd name="connsiteX773" fmla="*/ 103085 w 548498"/>
                <a:gd name="connsiteY773" fmla="*/ 17462 h 952500"/>
                <a:gd name="connsiteX774" fmla="*/ 104800 w 548498"/>
                <a:gd name="connsiteY774" fmla="*/ 20891 h 952500"/>
                <a:gd name="connsiteX775" fmla="*/ 105247 w 548498"/>
                <a:gd name="connsiteY775" fmla="*/ 20891 h 952500"/>
                <a:gd name="connsiteX776" fmla="*/ 122533 w 548498"/>
                <a:gd name="connsiteY776" fmla="*/ 10096 h 952500"/>
                <a:gd name="connsiteX777" fmla="*/ 124694 w 548498"/>
                <a:gd name="connsiteY777" fmla="*/ 7937 h 952500"/>
                <a:gd name="connsiteX778" fmla="*/ 150696 w 548498"/>
                <a:gd name="connsiteY778" fmla="*/ 6350 h 952500"/>
                <a:gd name="connsiteX779" fmla="*/ 152828 w 548498"/>
                <a:gd name="connsiteY779" fmla="*/ 8522 h 952500"/>
                <a:gd name="connsiteX780" fmla="*/ 150696 w 548498"/>
                <a:gd name="connsiteY780" fmla="*/ 10695 h 952500"/>
                <a:gd name="connsiteX781" fmla="*/ 137906 w 548498"/>
                <a:gd name="connsiteY781" fmla="*/ 15039 h 952500"/>
                <a:gd name="connsiteX782" fmla="*/ 127247 w 548498"/>
                <a:gd name="connsiteY782" fmla="*/ 21557 h 952500"/>
                <a:gd name="connsiteX783" fmla="*/ 82479 w 548498"/>
                <a:gd name="connsiteY783" fmla="*/ 47625 h 952500"/>
                <a:gd name="connsiteX784" fmla="*/ 80347 w 548498"/>
                <a:gd name="connsiteY784" fmla="*/ 47625 h 952500"/>
                <a:gd name="connsiteX785" fmla="*/ 80347 w 548498"/>
                <a:gd name="connsiteY785" fmla="*/ 43280 h 952500"/>
                <a:gd name="connsiteX786" fmla="*/ 118719 w 548498"/>
                <a:gd name="connsiteY786" fmla="*/ 21557 h 952500"/>
                <a:gd name="connsiteX787" fmla="*/ 142169 w 548498"/>
                <a:gd name="connsiteY787" fmla="*/ 8522 h 952500"/>
                <a:gd name="connsiteX788" fmla="*/ 150696 w 548498"/>
                <a:gd name="connsiteY788" fmla="*/ 6350 h 952500"/>
                <a:gd name="connsiteX789" fmla="*/ 223707 w 548498"/>
                <a:gd name="connsiteY789" fmla="*/ 4762 h 952500"/>
                <a:gd name="connsiteX790" fmla="*/ 223707 w 548498"/>
                <a:gd name="connsiteY790" fmla="*/ 8953 h 952500"/>
                <a:gd name="connsiteX791" fmla="*/ 212981 w 548498"/>
                <a:gd name="connsiteY791" fmla="*/ 17335 h 952500"/>
                <a:gd name="connsiteX792" fmla="*/ 159349 w 548498"/>
                <a:gd name="connsiteY792" fmla="*/ 48768 h 952500"/>
                <a:gd name="connsiteX793" fmla="*/ 155058 w 548498"/>
                <a:gd name="connsiteY793" fmla="*/ 52959 h 952500"/>
                <a:gd name="connsiteX794" fmla="*/ 152913 w 548498"/>
                <a:gd name="connsiteY794" fmla="*/ 55055 h 952500"/>
                <a:gd name="connsiteX795" fmla="*/ 150768 w 548498"/>
                <a:gd name="connsiteY795" fmla="*/ 57150 h 952500"/>
                <a:gd name="connsiteX796" fmla="*/ 148622 w 548498"/>
                <a:gd name="connsiteY796" fmla="*/ 57150 h 952500"/>
                <a:gd name="connsiteX797" fmla="*/ 146477 w 548498"/>
                <a:gd name="connsiteY797" fmla="*/ 55055 h 952500"/>
                <a:gd name="connsiteX798" fmla="*/ 146477 w 548498"/>
                <a:gd name="connsiteY798" fmla="*/ 52959 h 952500"/>
                <a:gd name="connsiteX799" fmla="*/ 152913 w 548498"/>
                <a:gd name="connsiteY799" fmla="*/ 48768 h 952500"/>
                <a:gd name="connsiteX800" fmla="*/ 204399 w 548498"/>
                <a:gd name="connsiteY800" fmla="*/ 17335 h 952500"/>
                <a:gd name="connsiteX801" fmla="*/ 217271 w 548498"/>
                <a:gd name="connsiteY801" fmla="*/ 8953 h 952500"/>
                <a:gd name="connsiteX802" fmla="*/ 221562 w 548498"/>
                <a:gd name="connsiteY802" fmla="*/ 6857 h 952500"/>
                <a:gd name="connsiteX803" fmla="*/ 223707 w 548498"/>
                <a:gd name="connsiteY803" fmla="*/ 4762 h 952500"/>
                <a:gd name="connsiteX804" fmla="*/ 178729 w 548498"/>
                <a:gd name="connsiteY804" fmla="*/ 4762 h 952500"/>
                <a:gd name="connsiteX805" fmla="*/ 180860 w 548498"/>
                <a:gd name="connsiteY805" fmla="*/ 8953 h 952500"/>
                <a:gd name="connsiteX806" fmla="*/ 165945 w 548498"/>
                <a:gd name="connsiteY806" fmla="*/ 13144 h 952500"/>
                <a:gd name="connsiteX807" fmla="*/ 163815 w 548498"/>
                <a:gd name="connsiteY807" fmla="*/ 15239 h 952500"/>
                <a:gd name="connsiteX808" fmla="*/ 155292 w 548498"/>
                <a:gd name="connsiteY808" fmla="*/ 19431 h 952500"/>
                <a:gd name="connsiteX809" fmla="*/ 140378 w 548498"/>
                <a:gd name="connsiteY809" fmla="*/ 27813 h 952500"/>
                <a:gd name="connsiteX810" fmla="*/ 116941 w 548498"/>
                <a:gd name="connsiteY810" fmla="*/ 46673 h 952500"/>
                <a:gd name="connsiteX811" fmla="*/ 112680 w 548498"/>
                <a:gd name="connsiteY811" fmla="*/ 50864 h 952500"/>
                <a:gd name="connsiteX812" fmla="*/ 110550 w 548498"/>
                <a:gd name="connsiteY812" fmla="*/ 52959 h 952500"/>
                <a:gd name="connsiteX813" fmla="*/ 106288 w 548498"/>
                <a:gd name="connsiteY813" fmla="*/ 57150 h 952500"/>
                <a:gd name="connsiteX814" fmla="*/ 104158 w 548498"/>
                <a:gd name="connsiteY814" fmla="*/ 52959 h 952500"/>
                <a:gd name="connsiteX815" fmla="*/ 106288 w 548498"/>
                <a:gd name="connsiteY815" fmla="*/ 50864 h 952500"/>
                <a:gd name="connsiteX816" fmla="*/ 110550 w 548498"/>
                <a:gd name="connsiteY816" fmla="*/ 46673 h 952500"/>
                <a:gd name="connsiteX817" fmla="*/ 138247 w 548498"/>
                <a:gd name="connsiteY817" fmla="*/ 25717 h 952500"/>
                <a:gd name="connsiteX818" fmla="*/ 146770 w 548498"/>
                <a:gd name="connsiteY818" fmla="*/ 19431 h 952500"/>
                <a:gd name="connsiteX819" fmla="*/ 153162 w 548498"/>
                <a:gd name="connsiteY819" fmla="*/ 15239 h 952500"/>
                <a:gd name="connsiteX820" fmla="*/ 155292 w 548498"/>
                <a:gd name="connsiteY820" fmla="*/ 15239 h 952500"/>
                <a:gd name="connsiteX821" fmla="*/ 165945 w 548498"/>
                <a:gd name="connsiteY821" fmla="*/ 8953 h 952500"/>
                <a:gd name="connsiteX822" fmla="*/ 178729 w 548498"/>
                <a:gd name="connsiteY822" fmla="*/ 4762 h 952500"/>
                <a:gd name="connsiteX823" fmla="*/ 250107 w 548498"/>
                <a:gd name="connsiteY823" fmla="*/ 1587 h 952500"/>
                <a:gd name="connsiteX824" fmla="*/ 252267 w 548498"/>
                <a:gd name="connsiteY824" fmla="*/ 1587 h 952500"/>
                <a:gd name="connsiteX825" fmla="*/ 252267 w 548498"/>
                <a:gd name="connsiteY825" fmla="*/ 5866 h 952500"/>
                <a:gd name="connsiteX826" fmla="*/ 250107 w 548498"/>
                <a:gd name="connsiteY826" fmla="*/ 8006 h 952500"/>
                <a:gd name="connsiteX827" fmla="*/ 237142 w 548498"/>
                <a:gd name="connsiteY827" fmla="*/ 14425 h 952500"/>
                <a:gd name="connsiteX828" fmla="*/ 180962 w 548498"/>
                <a:gd name="connsiteY828" fmla="*/ 50800 h 952500"/>
                <a:gd name="connsiteX829" fmla="*/ 178801 w 548498"/>
                <a:gd name="connsiteY829" fmla="*/ 50800 h 952500"/>
                <a:gd name="connsiteX830" fmla="*/ 178801 w 548498"/>
                <a:gd name="connsiteY830" fmla="*/ 46521 h 952500"/>
                <a:gd name="connsiteX831" fmla="*/ 228499 w 548498"/>
                <a:gd name="connsiteY831" fmla="*/ 14425 h 952500"/>
                <a:gd name="connsiteX832" fmla="*/ 241463 w 548498"/>
                <a:gd name="connsiteY832" fmla="*/ 8006 h 952500"/>
                <a:gd name="connsiteX833" fmla="*/ 250107 w 548498"/>
                <a:gd name="connsiteY833" fmla="*/ 1587 h 952500"/>
                <a:gd name="connsiteX834" fmla="*/ 278627 w 548498"/>
                <a:gd name="connsiteY834" fmla="*/ 0 h 952500"/>
                <a:gd name="connsiteX835" fmla="*/ 280815 w 548498"/>
                <a:gd name="connsiteY835" fmla="*/ 4233 h 952500"/>
                <a:gd name="connsiteX836" fmla="*/ 274250 w 548498"/>
                <a:gd name="connsiteY836" fmla="*/ 8467 h 952500"/>
                <a:gd name="connsiteX837" fmla="*/ 263309 w 548498"/>
                <a:gd name="connsiteY837" fmla="*/ 12700 h 952500"/>
                <a:gd name="connsiteX838" fmla="*/ 206417 w 548498"/>
                <a:gd name="connsiteY838" fmla="*/ 50800 h 952500"/>
                <a:gd name="connsiteX839" fmla="*/ 204228 w 548498"/>
                <a:gd name="connsiteY839" fmla="*/ 50800 h 952500"/>
                <a:gd name="connsiteX840" fmla="*/ 204228 w 548498"/>
                <a:gd name="connsiteY840" fmla="*/ 46567 h 952500"/>
                <a:gd name="connsiteX841" fmla="*/ 254557 w 548498"/>
                <a:gd name="connsiteY841" fmla="*/ 12700 h 952500"/>
                <a:gd name="connsiteX842" fmla="*/ 263309 w 548498"/>
                <a:gd name="connsiteY842" fmla="*/ 8467 h 952500"/>
                <a:gd name="connsiteX843" fmla="*/ 278627 w 548498"/>
                <a:gd name="connsiteY843"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Lst>
              <a:rect l="l" t="t" r="r" b="b"/>
              <a:pathLst>
                <a:path w="548498" h="952500">
                  <a:moveTo>
                    <a:pt x="545364" y="895350"/>
                  </a:moveTo>
                  <a:cubicBezTo>
                    <a:pt x="545364" y="895350"/>
                    <a:pt x="545364" y="895350"/>
                    <a:pt x="547534" y="895350"/>
                  </a:cubicBezTo>
                  <a:cubicBezTo>
                    <a:pt x="547534" y="895350"/>
                    <a:pt x="549703" y="897548"/>
                    <a:pt x="547534" y="899746"/>
                  </a:cubicBezTo>
                  <a:cubicBezTo>
                    <a:pt x="545364" y="901944"/>
                    <a:pt x="545364" y="901944"/>
                    <a:pt x="543194" y="904142"/>
                  </a:cubicBezTo>
                  <a:cubicBezTo>
                    <a:pt x="541025" y="906341"/>
                    <a:pt x="538855" y="908539"/>
                    <a:pt x="536686" y="908539"/>
                  </a:cubicBezTo>
                  <a:cubicBezTo>
                    <a:pt x="534516" y="910737"/>
                    <a:pt x="532346" y="912935"/>
                    <a:pt x="530177" y="915133"/>
                  </a:cubicBezTo>
                  <a:cubicBezTo>
                    <a:pt x="528007" y="917331"/>
                    <a:pt x="525838" y="919529"/>
                    <a:pt x="523668" y="921727"/>
                  </a:cubicBezTo>
                  <a:cubicBezTo>
                    <a:pt x="514990" y="928321"/>
                    <a:pt x="508481" y="934916"/>
                    <a:pt x="501972" y="941510"/>
                  </a:cubicBezTo>
                  <a:cubicBezTo>
                    <a:pt x="499802" y="941510"/>
                    <a:pt x="499802" y="943708"/>
                    <a:pt x="497633" y="945906"/>
                  </a:cubicBezTo>
                  <a:cubicBezTo>
                    <a:pt x="495463" y="948104"/>
                    <a:pt x="491124" y="950302"/>
                    <a:pt x="488954" y="952500"/>
                  </a:cubicBezTo>
                  <a:cubicBezTo>
                    <a:pt x="488954" y="952500"/>
                    <a:pt x="486785" y="952500"/>
                    <a:pt x="486785" y="952500"/>
                  </a:cubicBezTo>
                  <a:cubicBezTo>
                    <a:pt x="486785" y="952500"/>
                    <a:pt x="484615" y="950302"/>
                    <a:pt x="486785" y="950302"/>
                  </a:cubicBezTo>
                  <a:cubicBezTo>
                    <a:pt x="486785" y="948104"/>
                    <a:pt x="486785" y="948104"/>
                    <a:pt x="488954" y="948104"/>
                  </a:cubicBezTo>
                  <a:cubicBezTo>
                    <a:pt x="491124" y="945906"/>
                    <a:pt x="493294" y="941510"/>
                    <a:pt x="497633" y="939312"/>
                  </a:cubicBezTo>
                  <a:cubicBezTo>
                    <a:pt x="497633" y="937114"/>
                    <a:pt x="499802" y="937114"/>
                    <a:pt x="501972" y="934916"/>
                  </a:cubicBezTo>
                  <a:cubicBezTo>
                    <a:pt x="510650" y="928321"/>
                    <a:pt x="519329" y="919529"/>
                    <a:pt x="528007" y="912935"/>
                  </a:cubicBezTo>
                  <a:cubicBezTo>
                    <a:pt x="530177" y="910737"/>
                    <a:pt x="532346" y="908539"/>
                    <a:pt x="534516" y="906341"/>
                  </a:cubicBezTo>
                  <a:cubicBezTo>
                    <a:pt x="534516" y="904142"/>
                    <a:pt x="536686" y="904142"/>
                    <a:pt x="538855" y="901944"/>
                  </a:cubicBezTo>
                  <a:cubicBezTo>
                    <a:pt x="538855" y="901944"/>
                    <a:pt x="541025" y="899746"/>
                    <a:pt x="543194" y="897548"/>
                  </a:cubicBezTo>
                  <a:cubicBezTo>
                    <a:pt x="543194" y="897548"/>
                    <a:pt x="545364" y="897548"/>
                    <a:pt x="545364" y="895350"/>
                  </a:cubicBezTo>
                  <a:close/>
                  <a:moveTo>
                    <a:pt x="537348" y="876300"/>
                  </a:moveTo>
                  <a:cubicBezTo>
                    <a:pt x="537348" y="876300"/>
                    <a:pt x="537348" y="876300"/>
                    <a:pt x="539556" y="876300"/>
                  </a:cubicBezTo>
                  <a:cubicBezTo>
                    <a:pt x="541765" y="876300"/>
                    <a:pt x="541765" y="878492"/>
                    <a:pt x="539556" y="880685"/>
                  </a:cubicBezTo>
                  <a:cubicBezTo>
                    <a:pt x="539556" y="880685"/>
                    <a:pt x="537348" y="882877"/>
                    <a:pt x="537348" y="882877"/>
                  </a:cubicBezTo>
                  <a:cubicBezTo>
                    <a:pt x="535139" y="885069"/>
                    <a:pt x="535139" y="885069"/>
                    <a:pt x="532930" y="887262"/>
                  </a:cubicBezTo>
                  <a:cubicBezTo>
                    <a:pt x="521887" y="898223"/>
                    <a:pt x="510843" y="909184"/>
                    <a:pt x="497591" y="920146"/>
                  </a:cubicBezTo>
                  <a:cubicBezTo>
                    <a:pt x="497591" y="920146"/>
                    <a:pt x="497591" y="920146"/>
                    <a:pt x="495383" y="922338"/>
                  </a:cubicBezTo>
                  <a:cubicBezTo>
                    <a:pt x="495383" y="922338"/>
                    <a:pt x="495383" y="922338"/>
                    <a:pt x="493174" y="922338"/>
                  </a:cubicBezTo>
                  <a:cubicBezTo>
                    <a:pt x="493174" y="922338"/>
                    <a:pt x="490965" y="920146"/>
                    <a:pt x="493174" y="917954"/>
                  </a:cubicBezTo>
                  <a:cubicBezTo>
                    <a:pt x="495383" y="917954"/>
                    <a:pt x="495383" y="915761"/>
                    <a:pt x="497591" y="913569"/>
                  </a:cubicBezTo>
                  <a:cubicBezTo>
                    <a:pt x="508635" y="902608"/>
                    <a:pt x="521887" y="891646"/>
                    <a:pt x="532930" y="880685"/>
                  </a:cubicBezTo>
                  <a:cubicBezTo>
                    <a:pt x="535139" y="878492"/>
                    <a:pt x="535139" y="878492"/>
                    <a:pt x="537348" y="876300"/>
                  </a:cubicBezTo>
                  <a:close/>
                  <a:moveTo>
                    <a:pt x="536473" y="865187"/>
                  </a:moveTo>
                  <a:cubicBezTo>
                    <a:pt x="538590" y="865187"/>
                    <a:pt x="538590" y="867379"/>
                    <a:pt x="538590" y="869572"/>
                  </a:cubicBezTo>
                  <a:cubicBezTo>
                    <a:pt x="538590" y="869572"/>
                    <a:pt x="536473" y="871764"/>
                    <a:pt x="536473" y="871764"/>
                  </a:cubicBezTo>
                  <a:cubicBezTo>
                    <a:pt x="534357" y="871764"/>
                    <a:pt x="534357" y="873956"/>
                    <a:pt x="532240" y="876149"/>
                  </a:cubicBezTo>
                  <a:cubicBezTo>
                    <a:pt x="521657" y="887110"/>
                    <a:pt x="506840" y="895879"/>
                    <a:pt x="496257" y="906841"/>
                  </a:cubicBezTo>
                  <a:cubicBezTo>
                    <a:pt x="494140" y="906841"/>
                    <a:pt x="494140" y="909033"/>
                    <a:pt x="492023" y="909033"/>
                  </a:cubicBezTo>
                  <a:cubicBezTo>
                    <a:pt x="492023" y="911225"/>
                    <a:pt x="492023" y="911225"/>
                    <a:pt x="492023" y="911225"/>
                  </a:cubicBezTo>
                  <a:cubicBezTo>
                    <a:pt x="492023" y="911225"/>
                    <a:pt x="489907" y="911225"/>
                    <a:pt x="489907" y="911225"/>
                  </a:cubicBezTo>
                  <a:cubicBezTo>
                    <a:pt x="487790" y="911225"/>
                    <a:pt x="487790" y="909033"/>
                    <a:pt x="489907" y="906841"/>
                  </a:cubicBezTo>
                  <a:cubicBezTo>
                    <a:pt x="489907" y="904648"/>
                    <a:pt x="492023" y="902456"/>
                    <a:pt x="494140" y="902456"/>
                  </a:cubicBezTo>
                  <a:cubicBezTo>
                    <a:pt x="506840" y="891495"/>
                    <a:pt x="519540" y="882725"/>
                    <a:pt x="532240" y="869572"/>
                  </a:cubicBezTo>
                  <a:cubicBezTo>
                    <a:pt x="532240" y="869572"/>
                    <a:pt x="534357" y="867379"/>
                    <a:pt x="534357" y="867379"/>
                  </a:cubicBezTo>
                  <a:cubicBezTo>
                    <a:pt x="536473" y="865187"/>
                    <a:pt x="536473" y="865187"/>
                    <a:pt x="536473" y="865187"/>
                  </a:cubicBezTo>
                  <a:close/>
                  <a:moveTo>
                    <a:pt x="523182" y="855662"/>
                  </a:moveTo>
                  <a:cubicBezTo>
                    <a:pt x="525330" y="855662"/>
                    <a:pt x="527478" y="857817"/>
                    <a:pt x="525330" y="857817"/>
                  </a:cubicBezTo>
                  <a:cubicBezTo>
                    <a:pt x="516739" y="868589"/>
                    <a:pt x="506000" y="875053"/>
                    <a:pt x="495261" y="883671"/>
                  </a:cubicBezTo>
                  <a:cubicBezTo>
                    <a:pt x="495261" y="885825"/>
                    <a:pt x="495261" y="885825"/>
                    <a:pt x="493113" y="885825"/>
                  </a:cubicBezTo>
                  <a:cubicBezTo>
                    <a:pt x="493113" y="885825"/>
                    <a:pt x="490965" y="883671"/>
                    <a:pt x="493113" y="881516"/>
                  </a:cubicBezTo>
                  <a:cubicBezTo>
                    <a:pt x="501704" y="872898"/>
                    <a:pt x="512443" y="864280"/>
                    <a:pt x="523182" y="855662"/>
                  </a:cubicBezTo>
                  <a:close/>
                  <a:moveTo>
                    <a:pt x="538529" y="831850"/>
                  </a:moveTo>
                  <a:cubicBezTo>
                    <a:pt x="540666" y="831850"/>
                    <a:pt x="540666" y="831850"/>
                    <a:pt x="540666" y="831850"/>
                  </a:cubicBezTo>
                  <a:cubicBezTo>
                    <a:pt x="542803" y="831850"/>
                    <a:pt x="544940" y="833939"/>
                    <a:pt x="542803" y="833939"/>
                  </a:cubicBezTo>
                  <a:cubicBezTo>
                    <a:pt x="542803" y="836028"/>
                    <a:pt x="540666" y="836028"/>
                    <a:pt x="540666" y="836028"/>
                  </a:cubicBezTo>
                  <a:cubicBezTo>
                    <a:pt x="540666" y="836028"/>
                    <a:pt x="538529" y="838117"/>
                    <a:pt x="538529" y="838117"/>
                  </a:cubicBezTo>
                  <a:cubicBezTo>
                    <a:pt x="536392" y="838117"/>
                    <a:pt x="536392" y="838117"/>
                    <a:pt x="534255" y="840205"/>
                  </a:cubicBezTo>
                  <a:cubicBezTo>
                    <a:pt x="534255" y="840205"/>
                    <a:pt x="532118" y="840205"/>
                    <a:pt x="532118" y="842294"/>
                  </a:cubicBezTo>
                  <a:cubicBezTo>
                    <a:pt x="529981" y="842294"/>
                    <a:pt x="529981" y="844383"/>
                    <a:pt x="527844" y="844383"/>
                  </a:cubicBezTo>
                  <a:cubicBezTo>
                    <a:pt x="517159" y="852739"/>
                    <a:pt x="504336" y="863183"/>
                    <a:pt x="493651" y="871538"/>
                  </a:cubicBezTo>
                  <a:cubicBezTo>
                    <a:pt x="493651" y="871538"/>
                    <a:pt x="491514" y="871538"/>
                    <a:pt x="491514" y="871538"/>
                  </a:cubicBezTo>
                  <a:cubicBezTo>
                    <a:pt x="491514" y="871538"/>
                    <a:pt x="489377" y="869449"/>
                    <a:pt x="491514" y="867360"/>
                  </a:cubicBezTo>
                  <a:cubicBezTo>
                    <a:pt x="502199" y="859005"/>
                    <a:pt x="515022" y="848561"/>
                    <a:pt x="527844" y="840205"/>
                  </a:cubicBezTo>
                  <a:cubicBezTo>
                    <a:pt x="527844" y="838117"/>
                    <a:pt x="529981" y="838117"/>
                    <a:pt x="532118" y="838117"/>
                  </a:cubicBezTo>
                  <a:cubicBezTo>
                    <a:pt x="532118" y="836028"/>
                    <a:pt x="532118" y="836028"/>
                    <a:pt x="534255" y="836028"/>
                  </a:cubicBezTo>
                  <a:cubicBezTo>
                    <a:pt x="534255" y="833939"/>
                    <a:pt x="536392" y="833939"/>
                    <a:pt x="538529" y="833939"/>
                  </a:cubicBezTo>
                  <a:cubicBezTo>
                    <a:pt x="538529" y="831850"/>
                    <a:pt x="538529" y="831850"/>
                    <a:pt x="538529" y="831850"/>
                  </a:cubicBezTo>
                  <a:close/>
                  <a:moveTo>
                    <a:pt x="539567" y="815975"/>
                  </a:moveTo>
                  <a:cubicBezTo>
                    <a:pt x="539567" y="815975"/>
                    <a:pt x="541765" y="815975"/>
                    <a:pt x="541765" y="818118"/>
                  </a:cubicBezTo>
                  <a:cubicBezTo>
                    <a:pt x="541765" y="818118"/>
                    <a:pt x="541765" y="818118"/>
                    <a:pt x="541765" y="820261"/>
                  </a:cubicBezTo>
                  <a:cubicBezTo>
                    <a:pt x="539567" y="820261"/>
                    <a:pt x="539567" y="822405"/>
                    <a:pt x="539567" y="822405"/>
                  </a:cubicBezTo>
                  <a:cubicBezTo>
                    <a:pt x="537369" y="822405"/>
                    <a:pt x="537369" y="824548"/>
                    <a:pt x="537369" y="824548"/>
                  </a:cubicBezTo>
                  <a:cubicBezTo>
                    <a:pt x="535171" y="824548"/>
                    <a:pt x="535171" y="826691"/>
                    <a:pt x="532973" y="826691"/>
                  </a:cubicBezTo>
                  <a:cubicBezTo>
                    <a:pt x="532973" y="828834"/>
                    <a:pt x="530775" y="828834"/>
                    <a:pt x="530775" y="830977"/>
                  </a:cubicBezTo>
                  <a:cubicBezTo>
                    <a:pt x="528577" y="830977"/>
                    <a:pt x="528577" y="830977"/>
                    <a:pt x="526379" y="833120"/>
                  </a:cubicBezTo>
                  <a:cubicBezTo>
                    <a:pt x="515388" y="841693"/>
                    <a:pt x="502200" y="850266"/>
                    <a:pt x="489011" y="858838"/>
                  </a:cubicBezTo>
                  <a:cubicBezTo>
                    <a:pt x="486813" y="858838"/>
                    <a:pt x="484615" y="856695"/>
                    <a:pt x="486813" y="854552"/>
                  </a:cubicBezTo>
                  <a:cubicBezTo>
                    <a:pt x="486813" y="854552"/>
                    <a:pt x="489011" y="854552"/>
                    <a:pt x="489011" y="854552"/>
                  </a:cubicBezTo>
                  <a:cubicBezTo>
                    <a:pt x="500002" y="845979"/>
                    <a:pt x="513190" y="837407"/>
                    <a:pt x="524181" y="828834"/>
                  </a:cubicBezTo>
                  <a:cubicBezTo>
                    <a:pt x="526379" y="826691"/>
                    <a:pt x="528577" y="826691"/>
                    <a:pt x="528577" y="824548"/>
                  </a:cubicBezTo>
                  <a:cubicBezTo>
                    <a:pt x="530775" y="824548"/>
                    <a:pt x="530775" y="824548"/>
                    <a:pt x="532973" y="822405"/>
                  </a:cubicBezTo>
                  <a:cubicBezTo>
                    <a:pt x="532973" y="822405"/>
                    <a:pt x="535171" y="820261"/>
                    <a:pt x="537369" y="818118"/>
                  </a:cubicBezTo>
                  <a:cubicBezTo>
                    <a:pt x="537369" y="818118"/>
                    <a:pt x="537369" y="818118"/>
                    <a:pt x="539567" y="818118"/>
                  </a:cubicBezTo>
                  <a:cubicBezTo>
                    <a:pt x="539567" y="815975"/>
                    <a:pt x="539567" y="815975"/>
                    <a:pt x="539567" y="815975"/>
                  </a:cubicBezTo>
                  <a:close/>
                  <a:moveTo>
                    <a:pt x="541213" y="798512"/>
                  </a:moveTo>
                  <a:cubicBezTo>
                    <a:pt x="543353" y="798512"/>
                    <a:pt x="543353" y="800660"/>
                    <a:pt x="543353" y="802808"/>
                  </a:cubicBezTo>
                  <a:cubicBezTo>
                    <a:pt x="541213" y="802808"/>
                    <a:pt x="541213" y="804956"/>
                    <a:pt x="539074" y="804956"/>
                  </a:cubicBezTo>
                  <a:cubicBezTo>
                    <a:pt x="539074" y="804956"/>
                    <a:pt x="539074" y="804956"/>
                    <a:pt x="539074" y="807103"/>
                  </a:cubicBezTo>
                  <a:cubicBezTo>
                    <a:pt x="536934" y="809251"/>
                    <a:pt x="534794" y="811399"/>
                    <a:pt x="532655" y="811399"/>
                  </a:cubicBezTo>
                  <a:cubicBezTo>
                    <a:pt x="530515" y="813547"/>
                    <a:pt x="528375" y="815695"/>
                    <a:pt x="526236" y="815695"/>
                  </a:cubicBezTo>
                  <a:cubicBezTo>
                    <a:pt x="526236" y="817843"/>
                    <a:pt x="524096" y="817843"/>
                    <a:pt x="521956" y="817843"/>
                  </a:cubicBezTo>
                  <a:cubicBezTo>
                    <a:pt x="515537" y="824286"/>
                    <a:pt x="506978" y="828582"/>
                    <a:pt x="498420" y="835025"/>
                  </a:cubicBezTo>
                  <a:cubicBezTo>
                    <a:pt x="496280" y="835025"/>
                    <a:pt x="494140" y="832877"/>
                    <a:pt x="496280" y="830729"/>
                  </a:cubicBezTo>
                  <a:cubicBezTo>
                    <a:pt x="504839" y="826434"/>
                    <a:pt x="513397" y="819990"/>
                    <a:pt x="521956" y="813547"/>
                  </a:cubicBezTo>
                  <a:cubicBezTo>
                    <a:pt x="524096" y="813547"/>
                    <a:pt x="524096" y="811399"/>
                    <a:pt x="526236" y="811399"/>
                  </a:cubicBezTo>
                  <a:cubicBezTo>
                    <a:pt x="528375" y="809251"/>
                    <a:pt x="530515" y="809251"/>
                    <a:pt x="532655" y="807103"/>
                  </a:cubicBezTo>
                  <a:cubicBezTo>
                    <a:pt x="532655" y="804956"/>
                    <a:pt x="534794" y="802808"/>
                    <a:pt x="536934" y="800660"/>
                  </a:cubicBezTo>
                  <a:cubicBezTo>
                    <a:pt x="536934" y="800660"/>
                    <a:pt x="539074" y="800660"/>
                    <a:pt x="539074" y="800660"/>
                  </a:cubicBezTo>
                  <a:cubicBezTo>
                    <a:pt x="539074" y="798512"/>
                    <a:pt x="541213" y="798512"/>
                    <a:pt x="541213" y="798512"/>
                  </a:cubicBezTo>
                  <a:close/>
                  <a:moveTo>
                    <a:pt x="528007" y="787400"/>
                  </a:moveTo>
                  <a:cubicBezTo>
                    <a:pt x="528007" y="787400"/>
                    <a:pt x="528007" y="787400"/>
                    <a:pt x="530123" y="787400"/>
                  </a:cubicBezTo>
                  <a:cubicBezTo>
                    <a:pt x="530123" y="787400"/>
                    <a:pt x="532240" y="787400"/>
                    <a:pt x="530123" y="789555"/>
                  </a:cubicBezTo>
                  <a:cubicBezTo>
                    <a:pt x="530123" y="789555"/>
                    <a:pt x="530123" y="789555"/>
                    <a:pt x="530123" y="791709"/>
                  </a:cubicBezTo>
                  <a:cubicBezTo>
                    <a:pt x="528007" y="793864"/>
                    <a:pt x="525890" y="796018"/>
                    <a:pt x="523773" y="798173"/>
                  </a:cubicBezTo>
                  <a:cubicBezTo>
                    <a:pt x="521657" y="800327"/>
                    <a:pt x="521657" y="800327"/>
                    <a:pt x="519540" y="802482"/>
                  </a:cubicBezTo>
                  <a:cubicBezTo>
                    <a:pt x="513190" y="806791"/>
                    <a:pt x="504723" y="813254"/>
                    <a:pt x="498373" y="817563"/>
                  </a:cubicBezTo>
                  <a:cubicBezTo>
                    <a:pt x="496257" y="817563"/>
                    <a:pt x="494140" y="815409"/>
                    <a:pt x="496257" y="813254"/>
                  </a:cubicBezTo>
                  <a:cubicBezTo>
                    <a:pt x="504723" y="808945"/>
                    <a:pt x="511073" y="802482"/>
                    <a:pt x="519540" y="796018"/>
                  </a:cubicBezTo>
                  <a:cubicBezTo>
                    <a:pt x="519540" y="796018"/>
                    <a:pt x="521657" y="793864"/>
                    <a:pt x="521657" y="793864"/>
                  </a:cubicBezTo>
                  <a:cubicBezTo>
                    <a:pt x="523773" y="791709"/>
                    <a:pt x="525890" y="789555"/>
                    <a:pt x="528007" y="787400"/>
                  </a:cubicBezTo>
                  <a:close/>
                  <a:moveTo>
                    <a:pt x="525335" y="765175"/>
                  </a:moveTo>
                  <a:cubicBezTo>
                    <a:pt x="527478" y="765175"/>
                    <a:pt x="527478" y="767292"/>
                    <a:pt x="527478" y="769408"/>
                  </a:cubicBezTo>
                  <a:cubicBezTo>
                    <a:pt x="525335" y="771525"/>
                    <a:pt x="523192" y="773642"/>
                    <a:pt x="521049" y="775758"/>
                  </a:cubicBezTo>
                  <a:cubicBezTo>
                    <a:pt x="510333" y="786342"/>
                    <a:pt x="499617" y="792692"/>
                    <a:pt x="491045" y="801158"/>
                  </a:cubicBezTo>
                  <a:cubicBezTo>
                    <a:pt x="488901" y="801158"/>
                    <a:pt x="488901" y="803275"/>
                    <a:pt x="488901" y="803275"/>
                  </a:cubicBezTo>
                  <a:cubicBezTo>
                    <a:pt x="488901" y="803275"/>
                    <a:pt x="486758" y="803275"/>
                    <a:pt x="486758" y="803275"/>
                  </a:cubicBezTo>
                  <a:cubicBezTo>
                    <a:pt x="484615" y="803275"/>
                    <a:pt x="484615" y="801158"/>
                    <a:pt x="484615" y="801158"/>
                  </a:cubicBezTo>
                  <a:cubicBezTo>
                    <a:pt x="486758" y="799042"/>
                    <a:pt x="488901" y="796925"/>
                    <a:pt x="491045" y="796925"/>
                  </a:cubicBezTo>
                  <a:cubicBezTo>
                    <a:pt x="501760" y="786342"/>
                    <a:pt x="514619" y="777875"/>
                    <a:pt x="523192" y="767292"/>
                  </a:cubicBezTo>
                  <a:cubicBezTo>
                    <a:pt x="523192" y="765175"/>
                    <a:pt x="525335" y="765175"/>
                    <a:pt x="525335" y="765175"/>
                  </a:cubicBezTo>
                  <a:close/>
                  <a:moveTo>
                    <a:pt x="523244" y="747712"/>
                  </a:moveTo>
                  <a:cubicBezTo>
                    <a:pt x="525360" y="747712"/>
                    <a:pt x="527477" y="749829"/>
                    <a:pt x="525360" y="751945"/>
                  </a:cubicBezTo>
                  <a:cubicBezTo>
                    <a:pt x="525360" y="751945"/>
                    <a:pt x="525360" y="754062"/>
                    <a:pt x="523244" y="754062"/>
                  </a:cubicBezTo>
                  <a:cubicBezTo>
                    <a:pt x="514777" y="766762"/>
                    <a:pt x="502077" y="773112"/>
                    <a:pt x="489377" y="781579"/>
                  </a:cubicBezTo>
                  <a:cubicBezTo>
                    <a:pt x="489377" y="783695"/>
                    <a:pt x="487260" y="783695"/>
                    <a:pt x="487260" y="783695"/>
                  </a:cubicBezTo>
                  <a:cubicBezTo>
                    <a:pt x="485144" y="783695"/>
                    <a:pt x="485144" y="785812"/>
                    <a:pt x="485144" y="785812"/>
                  </a:cubicBezTo>
                  <a:cubicBezTo>
                    <a:pt x="483027" y="783695"/>
                    <a:pt x="483027" y="781579"/>
                    <a:pt x="483027" y="781579"/>
                  </a:cubicBezTo>
                  <a:cubicBezTo>
                    <a:pt x="485144" y="779462"/>
                    <a:pt x="487260" y="779462"/>
                    <a:pt x="489377" y="777345"/>
                  </a:cubicBezTo>
                  <a:cubicBezTo>
                    <a:pt x="499960" y="768879"/>
                    <a:pt x="514777" y="762529"/>
                    <a:pt x="521127" y="749829"/>
                  </a:cubicBezTo>
                  <a:cubicBezTo>
                    <a:pt x="523244" y="747712"/>
                    <a:pt x="523244" y="747712"/>
                    <a:pt x="523244" y="747712"/>
                  </a:cubicBezTo>
                  <a:close/>
                  <a:moveTo>
                    <a:pt x="519396" y="731837"/>
                  </a:moveTo>
                  <a:cubicBezTo>
                    <a:pt x="521561" y="731837"/>
                    <a:pt x="521561" y="731837"/>
                    <a:pt x="521561" y="731837"/>
                  </a:cubicBezTo>
                  <a:cubicBezTo>
                    <a:pt x="523725" y="731837"/>
                    <a:pt x="525890" y="734020"/>
                    <a:pt x="523725" y="734020"/>
                  </a:cubicBezTo>
                  <a:cubicBezTo>
                    <a:pt x="521561" y="736203"/>
                    <a:pt x="521561" y="736203"/>
                    <a:pt x="521561" y="736203"/>
                  </a:cubicBezTo>
                  <a:cubicBezTo>
                    <a:pt x="510737" y="744934"/>
                    <a:pt x="497748" y="755848"/>
                    <a:pt x="486924" y="764579"/>
                  </a:cubicBezTo>
                  <a:cubicBezTo>
                    <a:pt x="484759" y="764579"/>
                    <a:pt x="482595" y="764579"/>
                    <a:pt x="482595" y="766762"/>
                  </a:cubicBezTo>
                  <a:cubicBezTo>
                    <a:pt x="482595" y="766762"/>
                    <a:pt x="480430" y="766762"/>
                    <a:pt x="480430" y="766762"/>
                  </a:cubicBezTo>
                  <a:cubicBezTo>
                    <a:pt x="478265" y="766762"/>
                    <a:pt x="478265" y="764579"/>
                    <a:pt x="480430" y="762397"/>
                  </a:cubicBezTo>
                  <a:cubicBezTo>
                    <a:pt x="482595" y="760214"/>
                    <a:pt x="484759" y="760214"/>
                    <a:pt x="484759" y="758031"/>
                  </a:cubicBezTo>
                  <a:cubicBezTo>
                    <a:pt x="497748" y="751482"/>
                    <a:pt x="508572" y="740568"/>
                    <a:pt x="519396" y="731837"/>
                  </a:cubicBezTo>
                  <a:close/>
                  <a:moveTo>
                    <a:pt x="498325" y="701675"/>
                  </a:moveTo>
                  <a:cubicBezTo>
                    <a:pt x="500490" y="701675"/>
                    <a:pt x="500490" y="703847"/>
                    <a:pt x="500490" y="706020"/>
                  </a:cubicBezTo>
                  <a:cubicBezTo>
                    <a:pt x="496161" y="714709"/>
                    <a:pt x="489666" y="719054"/>
                    <a:pt x="481007" y="725571"/>
                  </a:cubicBezTo>
                  <a:cubicBezTo>
                    <a:pt x="472348" y="732088"/>
                    <a:pt x="463689" y="736433"/>
                    <a:pt x="457195" y="742950"/>
                  </a:cubicBezTo>
                  <a:cubicBezTo>
                    <a:pt x="455030" y="742950"/>
                    <a:pt x="455030" y="742950"/>
                    <a:pt x="455030" y="742950"/>
                  </a:cubicBezTo>
                  <a:cubicBezTo>
                    <a:pt x="452865" y="742950"/>
                    <a:pt x="452865" y="740778"/>
                    <a:pt x="455030" y="738605"/>
                  </a:cubicBezTo>
                  <a:cubicBezTo>
                    <a:pt x="461524" y="734261"/>
                    <a:pt x="470183" y="729916"/>
                    <a:pt x="476678" y="723399"/>
                  </a:cubicBezTo>
                  <a:cubicBezTo>
                    <a:pt x="483172" y="719054"/>
                    <a:pt x="493996" y="712537"/>
                    <a:pt x="496161" y="703847"/>
                  </a:cubicBezTo>
                  <a:cubicBezTo>
                    <a:pt x="496161" y="703847"/>
                    <a:pt x="498325" y="701675"/>
                    <a:pt x="498325" y="701675"/>
                  </a:cubicBezTo>
                  <a:close/>
                  <a:moveTo>
                    <a:pt x="420548" y="700087"/>
                  </a:moveTo>
                  <a:cubicBezTo>
                    <a:pt x="420548" y="700087"/>
                    <a:pt x="420548" y="700087"/>
                    <a:pt x="422702" y="702204"/>
                  </a:cubicBezTo>
                  <a:cubicBezTo>
                    <a:pt x="422702" y="702204"/>
                    <a:pt x="422702" y="702204"/>
                    <a:pt x="422702" y="704320"/>
                  </a:cubicBezTo>
                  <a:cubicBezTo>
                    <a:pt x="403312" y="717020"/>
                    <a:pt x="386076" y="729720"/>
                    <a:pt x="366686" y="744537"/>
                  </a:cubicBezTo>
                  <a:cubicBezTo>
                    <a:pt x="364532" y="744537"/>
                    <a:pt x="362377" y="742420"/>
                    <a:pt x="364532" y="740304"/>
                  </a:cubicBezTo>
                  <a:cubicBezTo>
                    <a:pt x="381767" y="727604"/>
                    <a:pt x="401157" y="714904"/>
                    <a:pt x="418393" y="702204"/>
                  </a:cubicBezTo>
                  <a:cubicBezTo>
                    <a:pt x="418393" y="700087"/>
                    <a:pt x="420548" y="700087"/>
                    <a:pt x="420548" y="700087"/>
                  </a:cubicBezTo>
                  <a:close/>
                  <a:moveTo>
                    <a:pt x="366579" y="700087"/>
                  </a:moveTo>
                  <a:cubicBezTo>
                    <a:pt x="368727" y="700087"/>
                    <a:pt x="368727" y="700087"/>
                    <a:pt x="368727" y="702204"/>
                  </a:cubicBezTo>
                  <a:cubicBezTo>
                    <a:pt x="366579" y="704320"/>
                    <a:pt x="364432" y="704320"/>
                    <a:pt x="362284" y="706437"/>
                  </a:cubicBezTo>
                  <a:cubicBezTo>
                    <a:pt x="340806" y="719137"/>
                    <a:pt x="321476" y="733954"/>
                    <a:pt x="299998" y="750887"/>
                  </a:cubicBezTo>
                  <a:cubicBezTo>
                    <a:pt x="297850" y="750887"/>
                    <a:pt x="295702" y="748770"/>
                    <a:pt x="297850" y="746654"/>
                  </a:cubicBezTo>
                  <a:cubicBezTo>
                    <a:pt x="317180" y="731837"/>
                    <a:pt x="336510" y="717020"/>
                    <a:pt x="355840" y="704320"/>
                  </a:cubicBezTo>
                  <a:cubicBezTo>
                    <a:pt x="360136" y="704320"/>
                    <a:pt x="362284" y="702204"/>
                    <a:pt x="366579" y="700087"/>
                  </a:cubicBezTo>
                  <a:close/>
                  <a:moveTo>
                    <a:pt x="473970" y="696912"/>
                  </a:moveTo>
                  <a:cubicBezTo>
                    <a:pt x="473970" y="696912"/>
                    <a:pt x="476117" y="696912"/>
                    <a:pt x="476117" y="696912"/>
                  </a:cubicBezTo>
                  <a:cubicBezTo>
                    <a:pt x="478265" y="696912"/>
                    <a:pt x="478265" y="699121"/>
                    <a:pt x="478265" y="701330"/>
                  </a:cubicBezTo>
                  <a:cubicBezTo>
                    <a:pt x="478265" y="701330"/>
                    <a:pt x="478265" y="701330"/>
                    <a:pt x="476117" y="701330"/>
                  </a:cubicBezTo>
                  <a:cubicBezTo>
                    <a:pt x="458935" y="721208"/>
                    <a:pt x="433161" y="732251"/>
                    <a:pt x="409536" y="747712"/>
                  </a:cubicBezTo>
                  <a:cubicBezTo>
                    <a:pt x="407388" y="747712"/>
                    <a:pt x="405240" y="745503"/>
                    <a:pt x="407388" y="745503"/>
                  </a:cubicBezTo>
                  <a:cubicBezTo>
                    <a:pt x="428866" y="730043"/>
                    <a:pt x="452492" y="718999"/>
                    <a:pt x="471822" y="701330"/>
                  </a:cubicBezTo>
                  <a:cubicBezTo>
                    <a:pt x="471822" y="699121"/>
                    <a:pt x="473970" y="699121"/>
                    <a:pt x="473970" y="696912"/>
                  </a:cubicBezTo>
                  <a:close/>
                  <a:moveTo>
                    <a:pt x="456537" y="695325"/>
                  </a:moveTo>
                  <a:cubicBezTo>
                    <a:pt x="458670" y="695325"/>
                    <a:pt x="458670" y="695325"/>
                    <a:pt x="458670" y="695325"/>
                  </a:cubicBezTo>
                  <a:cubicBezTo>
                    <a:pt x="458670" y="695325"/>
                    <a:pt x="460803" y="695325"/>
                    <a:pt x="460803" y="695325"/>
                  </a:cubicBezTo>
                  <a:cubicBezTo>
                    <a:pt x="460803" y="697490"/>
                    <a:pt x="460803" y="697490"/>
                    <a:pt x="460803" y="697490"/>
                  </a:cubicBezTo>
                  <a:cubicBezTo>
                    <a:pt x="460803" y="697490"/>
                    <a:pt x="460803" y="697490"/>
                    <a:pt x="458670" y="699654"/>
                  </a:cubicBezTo>
                  <a:cubicBezTo>
                    <a:pt x="458670" y="699654"/>
                    <a:pt x="458670" y="699654"/>
                    <a:pt x="456537" y="701819"/>
                  </a:cubicBezTo>
                  <a:cubicBezTo>
                    <a:pt x="437338" y="714808"/>
                    <a:pt x="418139" y="727797"/>
                    <a:pt x="398940" y="742950"/>
                  </a:cubicBezTo>
                  <a:cubicBezTo>
                    <a:pt x="396807" y="742950"/>
                    <a:pt x="396807" y="742950"/>
                    <a:pt x="396807" y="742950"/>
                  </a:cubicBezTo>
                  <a:cubicBezTo>
                    <a:pt x="394673" y="742950"/>
                    <a:pt x="392540" y="740785"/>
                    <a:pt x="394673" y="738621"/>
                  </a:cubicBezTo>
                  <a:cubicBezTo>
                    <a:pt x="413872" y="725632"/>
                    <a:pt x="430938" y="712643"/>
                    <a:pt x="450137" y="701819"/>
                  </a:cubicBezTo>
                  <a:cubicBezTo>
                    <a:pt x="452270" y="699654"/>
                    <a:pt x="454403" y="697490"/>
                    <a:pt x="456537" y="695325"/>
                  </a:cubicBezTo>
                  <a:close/>
                  <a:moveTo>
                    <a:pt x="401470" y="695325"/>
                  </a:moveTo>
                  <a:cubicBezTo>
                    <a:pt x="403653" y="695325"/>
                    <a:pt x="403653" y="699676"/>
                    <a:pt x="401470" y="699676"/>
                  </a:cubicBezTo>
                  <a:cubicBezTo>
                    <a:pt x="401470" y="701852"/>
                    <a:pt x="399287" y="701852"/>
                    <a:pt x="399287" y="701852"/>
                  </a:cubicBezTo>
                  <a:lnTo>
                    <a:pt x="322210" y="753063"/>
                  </a:lnTo>
                  <a:lnTo>
                    <a:pt x="377509" y="751568"/>
                  </a:lnTo>
                  <a:cubicBezTo>
                    <a:pt x="379659" y="751568"/>
                    <a:pt x="379659" y="751568"/>
                    <a:pt x="379659" y="751568"/>
                  </a:cubicBezTo>
                  <a:cubicBezTo>
                    <a:pt x="403311" y="749300"/>
                    <a:pt x="426963" y="749300"/>
                    <a:pt x="450614" y="749300"/>
                  </a:cubicBezTo>
                  <a:cubicBezTo>
                    <a:pt x="452765" y="749300"/>
                    <a:pt x="454915" y="749300"/>
                    <a:pt x="457065" y="749300"/>
                  </a:cubicBezTo>
                  <a:cubicBezTo>
                    <a:pt x="457065" y="751568"/>
                    <a:pt x="459215" y="751568"/>
                    <a:pt x="459215" y="751568"/>
                  </a:cubicBezTo>
                  <a:cubicBezTo>
                    <a:pt x="459215" y="751568"/>
                    <a:pt x="459215" y="753836"/>
                    <a:pt x="457065" y="753836"/>
                  </a:cubicBezTo>
                  <a:cubicBezTo>
                    <a:pt x="448464" y="756104"/>
                    <a:pt x="439864" y="756104"/>
                    <a:pt x="429113" y="756104"/>
                  </a:cubicBezTo>
                  <a:cubicBezTo>
                    <a:pt x="429113" y="758372"/>
                    <a:pt x="429113" y="758372"/>
                    <a:pt x="426963" y="758372"/>
                  </a:cubicBezTo>
                  <a:cubicBezTo>
                    <a:pt x="407611" y="758372"/>
                    <a:pt x="386110" y="758372"/>
                    <a:pt x="364608" y="758372"/>
                  </a:cubicBezTo>
                  <a:cubicBezTo>
                    <a:pt x="360308" y="758372"/>
                    <a:pt x="353857" y="760639"/>
                    <a:pt x="347407" y="760639"/>
                  </a:cubicBezTo>
                  <a:cubicBezTo>
                    <a:pt x="347407" y="760639"/>
                    <a:pt x="347407" y="762907"/>
                    <a:pt x="345256" y="762907"/>
                  </a:cubicBezTo>
                  <a:cubicBezTo>
                    <a:pt x="343106" y="762907"/>
                    <a:pt x="340956" y="762907"/>
                    <a:pt x="336656" y="762907"/>
                  </a:cubicBezTo>
                  <a:cubicBezTo>
                    <a:pt x="330205" y="762907"/>
                    <a:pt x="325905" y="765175"/>
                    <a:pt x="319454" y="765175"/>
                  </a:cubicBezTo>
                  <a:cubicBezTo>
                    <a:pt x="319454" y="765175"/>
                    <a:pt x="317304" y="765175"/>
                    <a:pt x="317304" y="765175"/>
                  </a:cubicBezTo>
                  <a:cubicBezTo>
                    <a:pt x="315154" y="765175"/>
                    <a:pt x="315154" y="762907"/>
                    <a:pt x="317304" y="760639"/>
                  </a:cubicBezTo>
                  <a:cubicBezTo>
                    <a:pt x="321605" y="760639"/>
                    <a:pt x="323755" y="760639"/>
                    <a:pt x="328055" y="758372"/>
                  </a:cubicBezTo>
                  <a:cubicBezTo>
                    <a:pt x="317304" y="758372"/>
                    <a:pt x="308704" y="758372"/>
                    <a:pt x="300103" y="760639"/>
                  </a:cubicBezTo>
                  <a:cubicBezTo>
                    <a:pt x="297953" y="760639"/>
                    <a:pt x="297953" y="758372"/>
                    <a:pt x="297953" y="758372"/>
                  </a:cubicBezTo>
                  <a:cubicBezTo>
                    <a:pt x="295803" y="758372"/>
                    <a:pt x="293652" y="758372"/>
                    <a:pt x="293652" y="758372"/>
                  </a:cubicBezTo>
                  <a:cubicBezTo>
                    <a:pt x="289352" y="758372"/>
                    <a:pt x="289352" y="753836"/>
                    <a:pt x="293652" y="753836"/>
                  </a:cubicBezTo>
                  <a:lnTo>
                    <a:pt x="320231" y="753117"/>
                  </a:lnTo>
                  <a:lnTo>
                    <a:pt x="318523" y="749712"/>
                  </a:lnTo>
                  <a:cubicBezTo>
                    <a:pt x="342534" y="734484"/>
                    <a:pt x="366545" y="719255"/>
                    <a:pt x="388373" y="704027"/>
                  </a:cubicBezTo>
                  <a:cubicBezTo>
                    <a:pt x="392739" y="701852"/>
                    <a:pt x="397105" y="699676"/>
                    <a:pt x="399287" y="697500"/>
                  </a:cubicBezTo>
                  <a:cubicBezTo>
                    <a:pt x="399287" y="697500"/>
                    <a:pt x="401470" y="695325"/>
                    <a:pt x="401470" y="695325"/>
                  </a:cubicBezTo>
                  <a:close/>
                  <a:moveTo>
                    <a:pt x="342201" y="663576"/>
                  </a:moveTo>
                  <a:cubicBezTo>
                    <a:pt x="342201" y="663576"/>
                    <a:pt x="344351" y="663576"/>
                    <a:pt x="344351" y="663576"/>
                  </a:cubicBezTo>
                  <a:cubicBezTo>
                    <a:pt x="346502" y="663576"/>
                    <a:pt x="346502" y="665693"/>
                    <a:pt x="346502" y="667809"/>
                  </a:cubicBezTo>
                  <a:cubicBezTo>
                    <a:pt x="344351" y="667809"/>
                    <a:pt x="344351" y="667809"/>
                    <a:pt x="344351" y="667809"/>
                  </a:cubicBezTo>
                  <a:cubicBezTo>
                    <a:pt x="344351" y="669926"/>
                    <a:pt x="342201" y="669926"/>
                    <a:pt x="342201" y="669926"/>
                  </a:cubicBezTo>
                  <a:cubicBezTo>
                    <a:pt x="340050" y="672043"/>
                    <a:pt x="337899" y="674159"/>
                    <a:pt x="337899" y="674159"/>
                  </a:cubicBezTo>
                  <a:cubicBezTo>
                    <a:pt x="318542" y="691093"/>
                    <a:pt x="301335" y="710143"/>
                    <a:pt x="284129" y="727076"/>
                  </a:cubicBezTo>
                  <a:cubicBezTo>
                    <a:pt x="284129" y="727076"/>
                    <a:pt x="281978" y="727076"/>
                    <a:pt x="281978" y="727076"/>
                  </a:cubicBezTo>
                  <a:cubicBezTo>
                    <a:pt x="279827" y="727076"/>
                    <a:pt x="279827" y="724959"/>
                    <a:pt x="279827" y="722843"/>
                  </a:cubicBezTo>
                  <a:cubicBezTo>
                    <a:pt x="301335" y="705909"/>
                    <a:pt x="318542" y="686859"/>
                    <a:pt x="337899" y="667809"/>
                  </a:cubicBezTo>
                  <a:cubicBezTo>
                    <a:pt x="340050" y="665693"/>
                    <a:pt x="342201" y="665693"/>
                    <a:pt x="342201" y="663576"/>
                  </a:cubicBezTo>
                  <a:close/>
                  <a:moveTo>
                    <a:pt x="345387" y="644526"/>
                  </a:moveTo>
                  <a:cubicBezTo>
                    <a:pt x="347532" y="644526"/>
                    <a:pt x="347532" y="644526"/>
                    <a:pt x="347532" y="644526"/>
                  </a:cubicBezTo>
                  <a:cubicBezTo>
                    <a:pt x="347532" y="644526"/>
                    <a:pt x="349677" y="646661"/>
                    <a:pt x="347532" y="646661"/>
                  </a:cubicBezTo>
                  <a:cubicBezTo>
                    <a:pt x="347532" y="648796"/>
                    <a:pt x="347532" y="648796"/>
                    <a:pt x="347532" y="648796"/>
                  </a:cubicBezTo>
                  <a:cubicBezTo>
                    <a:pt x="345387" y="648796"/>
                    <a:pt x="343241" y="650931"/>
                    <a:pt x="341096" y="653066"/>
                  </a:cubicBezTo>
                  <a:cubicBezTo>
                    <a:pt x="321789" y="668010"/>
                    <a:pt x="300336" y="685090"/>
                    <a:pt x="281028" y="700034"/>
                  </a:cubicBezTo>
                  <a:cubicBezTo>
                    <a:pt x="278883" y="702169"/>
                    <a:pt x="276738" y="702169"/>
                    <a:pt x="276738" y="704304"/>
                  </a:cubicBezTo>
                  <a:cubicBezTo>
                    <a:pt x="274593" y="704304"/>
                    <a:pt x="274593" y="704304"/>
                    <a:pt x="274593" y="704304"/>
                  </a:cubicBezTo>
                  <a:cubicBezTo>
                    <a:pt x="274593" y="704304"/>
                    <a:pt x="274593" y="706439"/>
                    <a:pt x="272447" y="706439"/>
                  </a:cubicBezTo>
                  <a:cubicBezTo>
                    <a:pt x="270302" y="706439"/>
                    <a:pt x="270302" y="704304"/>
                    <a:pt x="270302" y="702169"/>
                  </a:cubicBezTo>
                  <a:cubicBezTo>
                    <a:pt x="272447" y="702169"/>
                    <a:pt x="272447" y="700034"/>
                    <a:pt x="274593" y="700034"/>
                  </a:cubicBezTo>
                  <a:cubicBezTo>
                    <a:pt x="274593" y="700034"/>
                    <a:pt x="274593" y="697899"/>
                    <a:pt x="276738" y="697899"/>
                  </a:cubicBezTo>
                  <a:cubicBezTo>
                    <a:pt x="276738" y="697899"/>
                    <a:pt x="278883" y="695764"/>
                    <a:pt x="281028" y="695764"/>
                  </a:cubicBezTo>
                  <a:cubicBezTo>
                    <a:pt x="300336" y="678685"/>
                    <a:pt x="321789" y="663741"/>
                    <a:pt x="341096" y="646661"/>
                  </a:cubicBezTo>
                  <a:cubicBezTo>
                    <a:pt x="343241" y="646661"/>
                    <a:pt x="343241" y="644526"/>
                    <a:pt x="345387" y="644526"/>
                  </a:cubicBezTo>
                  <a:close/>
                  <a:moveTo>
                    <a:pt x="347004" y="622301"/>
                  </a:moveTo>
                  <a:cubicBezTo>
                    <a:pt x="347004" y="622301"/>
                    <a:pt x="347004" y="622301"/>
                    <a:pt x="349135" y="622301"/>
                  </a:cubicBezTo>
                  <a:cubicBezTo>
                    <a:pt x="349135" y="622301"/>
                    <a:pt x="351265" y="624436"/>
                    <a:pt x="349135" y="626571"/>
                  </a:cubicBezTo>
                  <a:cubicBezTo>
                    <a:pt x="344873" y="628706"/>
                    <a:pt x="342743" y="630841"/>
                    <a:pt x="340612" y="632976"/>
                  </a:cubicBezTo>
                  <a:cubicBezTo>
                    <a:pt x="321437" y="647920"/>
                    <a:pt x="300131" y="662865"/>
                    <a:pt x="280955" y="677809"/>
                  </a:cubicBezTo>
                  <a:cubicBezTo>
                    <a:pt x="278825" y="679944"/>
                    <a:pt x="278825" y="682079"/>
                    <a:pt x="276694" y="682079"/>
                  </a:cubicBezTo>
                  <a:cubicBezTo>
                    <a:pt x="276694" y="682079"/>
                    <a:pt x="274563" y="682079"/>
                    <a:pt x="274563" y="684214"/>
                  </a:cubicBezTo>
                  <a:cubicBezTo>
                    <a:pt x="272433" y="684214"/>
                    <a:pt x="270302" y="682079"/>
                    <a:pt x="272433" y="679944"/>
                  </a:cubicBezTo>
                  <a:cubicBezTo>
                    <a:pt x="272433" y="679944"/>
                    <a:pt x="274563" y="679944"/>
                    <a:pt x="274563" y="677809"/>
                  </a:cubicBezTo>
                  <a:cubicBezTo>
                    <a:pt x="274563" y="677809"/>
                    <a:pt x="276694" y="677809"/>
                    <a:pt x="276694" y="677809"/>
                  </a:cubicBezTo>
                  <a:cubicBezTo>
                    <a:pt x="278825" y="675674"/>
                    <a:pt x="278825" y="673539"/>
                    <a:pt x="280955" y="673539"/>
                  </a:cubicBezTo>
                  <a:cubicBezTo>
                    <a:pt x="300131" y="658595"/>
                    <a:pt x="321437" y="641516"/>
                    <a:pt x="340612" y="626571"/>
                  </a:cubicBezTo>
                  <a:cubicBezTo>
                    <a:pt x="342743" y="626571"/>
                    <a:pt x="344873" y="624436"/>
                    <a:pt x="347004" y="622301"/>
                  </a:cubicBezTo>
                  <a:close/>
                  <a:moveTo>
                    <a:pt x="340652" y="604837"/>
                  </a:moveTo>
                  <a:cubicBezTo>
                    <a:pt x="340652" y="604837"/>
                    <a:pt x="340652" y="604837"/>
                    <a:pt x="342783" y="604837"/>
                  </a:cubicBezTo>
                  <a:cubicBezTo>
                    <a:pt x="342783" y="604837"/>
                    <a:pt x="344915" y="607013"/>
                    <a:pt x="344915" y="607013"/>
                  </a:cubicBezTo>
                  <a:cubicBezTo>
                    <a:pt x="342783" y="609188"/>
                    <a:pt x="342783" y="611364"/>
                    <a:pt x="340652" y="611364"/>
                  </a:cubicBezTo>
                  <a:cubicBezTo>
                    <a:pt x="334256" y="620065"/>
                    <a:pt x="323597" y="626592"/>
                    <a:pt x="315070" y="633118"/>
                  </a:cubicBezTo>
                  <a:cubicBezTo>
                    <a:pt x="304411" y="639645"/>
                    <a:pt x="293752" y="648347"/>
                    <a:pt x="280961" y="657049"/>
                  </a:cubicBezTo>
                  <a:cubicBezTo>
                    <a:pt x="280961" y="659224"/>
                    <a:pt x="278829" y="659224"/>
                    <a:pt x="276698" y="661400"/>
                  </a:cubicBezTo>
                  <a:cubicBezTo>
                    <a:pt x="276698" y="661400"/>
                    <a:pt x="274566" y="661400"/>
                    <a:pt x="274566" y="661400"/>
                  </a:cubicBezTo>
                  <a:cubicBezTo>
                    <a:pt x="274566" y="661400"/>
                    <a:pt x="274566" y="661400"/>
                    <a:pt x="274566" y="663575"/>
                  </a:cubicBezTo>
                  <a:cubicBezTo>
                    <a:pt x="272434" y="663575"/>
                    <a:pt x="270302" y="659224"/>
                    <a:pt x="272434" y="659224"/>
                  </a:cubicBezTo>
                  <a:cubicBezTo>
                    <a:pt x="272434" y="659224"/>
                    <a:pt x="274566" y="657049"/>
                    <a:pt x="274566" y="657049"/>
                  </a:cubicBezTo>
                  <a:cubicBezTo>
                    <a:pt x="274566" y="657049"/>
                    <a:pt x="276698" y="657049"/>
                    <a:pt x="276698" y="654873"/>
                  </a:cubicBezTo>
                  <a:cubicBezTo>
                    <a:pt x="278829" y="654873"/>
                    <a:pt x="280961" y="652698"/>
                    <a:pt x="283093" y="652698"/>
                  </a:cubicBezTo>
                  <a:cubicBezTo>
                    <a:pt x="291620" y="643996"/>
                    <a:pt x="302279" y="637469"/>
                    <a:pt x="310806" y="630943"/>
                  </a:cubicBezTo>
                  <a:cubicBezTo>
                    <a:pt x="317202" y="626592"/>
                    <a:pt x="321465" y="622241"/>
                    <a:pt x="325729" y="617890"/>
                  </a:cubicBezTo>
                  <a:cubicBezTo>
                    <a:pt x="332124" y="615715"/>
                    <a:pt x="336388" y="611364"/>
                    <a:pt x="340652" y="604837"/>
                  </a:cubicBezTo>
                  <a:close/>
                  <a:moveTo>
                    <a:pt x="348592" y="577850"/>
                  </a:moveTo>
                  <a:cubicBezTo>
                    <a:pt x="348592" y="577850"/>
                    <a:pt x="348592" y="577850"/>
                    <a:pt x="350723" y="577850"/>
                  </a:cubicBezTo>
                  <a:cubicBezTo>
                    <a:pt x="352853" y="577850"/>
                    <a:pt x="352853" y="579967"/>
                    <a:pt x="350723" y="579967"/>
                  </a:cubicBezTo>
                  <a:cubicBezTo>
                    <a:pt x="350723" y="579967"/>
                    <a:pt x="350723" y="582083"/>
                    <a:pt x="350723" y="582083"/>
                  </a:cubicBezTo>
                  <a:cubicBezTo>
                    <a:pt x="348592" y="584200"/>
                    <a:pt x="344331" y="586317"/>
                    <a:pt x="342200" y="588433"/>
                  </a:cubicBezTo>
                  <a:cubicBezTo>
                    <a:pt x="323025" y="603250"/>
                    <a:pt x="301719" y="615950"/>
                    <a:pt x="282543" y="630767"/>
                  </a:cubicBezTo>
                  <a:cubicBezTo>
                    <a:pt x="280413" y="630767"/>
                    <a:pt x="278282" y="632883"/>
                    <a:pt x="276151" y="635000"/>
                  </a:cubicBezTo>
                  <a:cubicBezTo>
                    <a:pt x="276151" y="635000"/>
                    <a:pt x="274021" y="635000"/>
                    <a:pt x="274021" y="635000"/>
                  </a:cubicBezTo>
                  <a:cubicBezTo>
                    <a:pt x="274021" y="635000"/>
                    <a:pt x="271890" y="632883"/>
                    <a:pt x="274021" y="630767"/>
                  </a:cubicBezTo>
                  <a:cubicBezTo>
                    <a:pt x="276151" y="630767"/>
                    <a:pt x="276151" y="630767"/>
                    <a:pt x="276151" y="630767"/>
                  </a:cubicBezTo>
                  <a:cubicBezTo>
                    <a:pt x="278282" y="628650"/>
                    <a:pt x="280413" y="626533"/>
                    <a:pt x="282543" y="624417"/>
                  </a:cubicBezTo>
                  <a:cubicBezTo>
                    <a:pt x="303849" y="611717"/>
                    <a:pt x="323025" y="599017"/>
                    <a:pt x="342200" y="584200"/>
                  </a:cubicBezTo>
                  <a:cubicBezTo>
                    <a:pt x="344331" y="582083"/>
                    <a:pt x="346461" y="579967"/>
                    <a:pt x="348592" y="577850"/>
                  </a:cubicBezTo>
                  <a:close/>
                  <a:moveTo>
                    <a:pt x="351682" y="561975"/>
                  </a:moveTo>
                  <a:cubicBezTo>
                    <a:pt x="351682" y="561975"/>
                    <a:pt x="351682" y="561975"/>
                    <a:pt x="353855" y="561975"/>
                  </a:cubicBezTo>
                  <a:cubicBezTo>
                    <a:pt x="356027" y="561975"/>
                    <a:pt x="356027" y="564134"/>
                    <a:pt x="356027" y="564134"/>
                  </a:cubicBezTo>
                  <a:cubicBezTo>
                    <a:pt x="353855" y="566293"/>
                    <a:pt x="353855" y="566293"/>
                    <a:pt x="351682" y="566293"/>
                  </a:cubicBezTo>
                  <a:cubicBezTo>
                    <a:pt x="349510" y="570611"/>
                    <a:pt x="347338" y="572770"/>
                    <a:pt x="342993" y="574929"/>
                  </a:cubicBezTo>
                  <a:cubicBezTo>
                    <a:pt x="323442" y="587883"/>
                    <a:pt x="303890" y="598678"/>
                    <a:pt x="284339" y="611632"/>
                  </a:cubicBezTo>
                  <a:cubicBezTo>
                    <a:pt x="282167" y="611632"/>
                    <a:pt x="279994" y="613791"/>
                    <a:pt x="279994" y="613791"/>
                  </a:cubicBezTo>
                  <a:cubicBezTo>
                    <a:pt x="277822" y="615950"/>
                    <a:pt x="277822" y="615950"/>
                    <a:pt x="277822" y="615950"/>
                  </a:cubicBezTo>
                  <a:cubicBezTo>
                    <a:pt x="277822" y="615950"/>
                    <a:pt x="275649" y="615950"/>
                    <a:pt x="275649" y="615950"/>
                  </a:cubicBezTo>
                  <a:cubicBezTo>
                    <a:pt x="275649" y="615950"/>
                    <a:pt x="273477" y="615950"/>
                    <a:pt x="273477" y="615950"/>
                  </a:cubicBezTo>
                  <a:cubicBezTo>
                    <a:pt x="273477" y="613791"/>
                    <a:pt x="273477" y="613791"/>
                    <a:pt x="273477" y="613791"/>
                  </a:cubicBezTo>
                  <a:cubicBezTo>
                    <a:pt x="273477" y="613791"/>
                    <a:pt x="275649" y="613791"/>
                    <a:pt x="275649" y="611632"/>
                  </a:cubicBezTo>
                  <a:cubicBezTo>
                    <a:pt x="275649" y="611632"/>
                    <a:pt x="277822" y="611632"/>
                    <a:pt x="279994" y="609473"/>
                  </a:cubicBezTo>
                  <a:cubicBezTo>
                    <a:pt x="282167" y="607314"/>
                    <a:pt x="282167" y="607314"/>
                    <a:pt x="284339" y="605155"/>
                  </a:cubicBezTo>
                  <a:cubicBezTo>
                    <a:pt x="303890" y="592201"/>
                    <a:pt x="325614" y="581406"/>
                    <a:pt x="342993" y="568452"/>
                  </a:cubicBezTo>
                  <a:cubicBezTo>
                    <a:pt x="347338" y="566293"/>
                    <a:pt x="349510" y="564134"/>
                    <a:pt x="351682" y="561975"/>
                  </a:cubicBezTo>
                  <a:close/>
                  <a:moveTo>
                    <a:pt x="347509" y="549275"/>
                  </a:moveTo>
                  <a:cubicBezTo>
                    <a:pt x="349678" y="549275"/>
                    <a:pt x="349678" y="551418"/>
                    <a:pt x="349678" y="553561"/>
                  </a:cubicBezTo>
                  <a:cubicBezTo>
                    <a:pt x="347509" y="553561"/>
                    <a:pt x="345339" y="555705"/>
                    <a:pt x="345339" y="555705"/>
                  </a:cubicBezTo>
                  <a:cubicBezTo>
                    <a:pt x="325813" y="568563"/>
                    <a:pt x="308456" y="581422"/>
                    <a:pt x="288929" y="592138"/>
                  </a:cubicBezTo>
                  <a:cubicBezTo>
                    <a:pt x="288929" y="592138"/>
                    <a:pt x="286760" y="592138"/>
                    <a:pt x="286760" y="592138"/>
                  </a:cubicBezTo>
                  <a:cubicBezTo>
                    <a:pt x="286760" y="592138"/>
                    <a:pt x="284590" y="592138"/>
                    <a:pt x="284590" y="589995"/>
                  </a:cubicBezTo>
                  <a:cubicBezTo>
                    <a:pt x="286760" y="589995"/>
                    <a:pt x="286760" y="589995"/>
                    <a:pt x="286760" y="589995"/>
                  </a:cubicBezTo>
                  <a:cubicBezTo>
                    <a:pt x="306286" y="577136"/>
                    <a:pt x="325813" y="564277"/>
                    <a:pt x="345339" y="551418"/>
                  </a:cubicBezTo>
                  <a:cubicBezTo>
                    <a:pt x="345339" y="551418"/>
                    <a:pt x="345339" y="549275"/>
                    <a:pt x="347509" y="549275"/>
                  </a:cubicBezTo>
                  <a:close/>
                  <a:moveTo>
                    <a:pt x="358063" y="520700"/>
                  </a:moveTo>
                  <a:cubicBezTo>
                    <a:pt x="358063" y="520700"/>
                    <a:pt x="360221" y="520700"/>
                    <a:pt x="360221" y="520700"/>
                  </a:cubicBezTo>
                  <a:cubicBezTo>
                    <a:pt x="362378" y="520700"/>
                    <a:pt x="362378" y="522859"/>
                    <a:pt x="360221" y="525018"/>
                  </a:cubicBezTo>
                  <a:cubicBezTo>
                    <a:pt x="358063" y="525018"/>
                    <a:pt x="355906" y="527177"/>
                    <a:pt x="353749" y="529336"/>
                  </a:cubicBezTo>
                  <a:cubicBezTo>
                    <a:pt x="351591" y="531495"/>
                    <a:pt x="349434" y="533654"/>
                    <a:pt x="345119" y="535813"/>
                  </a:cubicBezTo>
                  <a:cubicBezTo>
                    <a:pt x="325703" y="548767"/>
                    <a:pt x="306286" y="559562"/>
                    <a:pt x="286870" y="572516"/>
                  </a:cubicBezTo>
                  <a:cubicBezTo>
                    <a:pt x="284712" y="574675"/>
                    <a:pt x="284712" y="574675"/>
                    <a:pt x="282555" y="574675"/>
                  </a:cubicBezTo>
                  <a:cubicBezTo>
                    <a:pt x="280398" y="574675"/>
                    <a:pt x="278240" y="572516"/>
                    <a:pt x="280398" y="570357"/>
                  </a:cubicBezTo>
                  <a:cubicBezTo>
                    <a:pt x="280398" y="570357"/>
                    <a:pt x="282555" y="570357"/>
                    <a:pt x="282555" y="570357"/>
                  </a:cubicBezTo>
                  <a:cubicBezTo>
                    <a:pt x="282555" y="570357"/>
                    <a:pt x="284712" y="568198"/>
                    <a:pt x="286870" y="568198"/>
                  </a:cubicBezTo>
                  <a:cubicBezTo>
                    <a:pt x="306286" y="555244"/>
                    <a:pt x="325703" y="542290"/>
                    <a:pt x="345119" y="529336"/>
                  </a:cubicBezTo>
                  <a:cubicBezTo>
                    <a:pt x="349434" y="527177"/>
                    <a:pt x="351591" y="525018"/>
                    <a:pt x="353749" y="522859"/>
                  </a:cubicBezTo>
                  <a:cubicBezTo>
                    <a:pt x="355906" y="522859"/>
                    <a:pt x="358063" y="520700"/>
                    <a:pt x="358063" y="520700"/>
                  </a:cubicBezTo>
                  <a:close/>
                  <a:moveTo>
                    <a:pt x="346970" y="503237"/>
                  </a:moveTo>
                  <a:cubicBezTo>
                    <a:pt x="346970" y="503237"/>
                    <a:pt x="349117" y="503237"/>
                    <a:pt x="349117" y="503237"/>
                  </a:cubicBezTo>
                  <a:cubicBezTo>
                    <a:pt x="349117" y="503237"/>
                    <a:pt x="351265" y="507655"/>
                    <a:pt x="349117" y="507655"/>
                  </a:cubicBezTo>
                  <a:cubicBezTo>
                    <a:pt x="349117" y="507655"/>
                    <a:pt x="346970" y="509863"/>
                    <a:pt x="346970" y="509863"/>
                  </a:cubicBezTo>
                  <a:cubicBezTo>
                    <a:pt x="327639" y="525324"/>
                    <a:pt x="306161" y="536368"/>
                    <a:pt x="286831" y="551828"/>
                  </a:cubicBezTo>
                  <a:cubicBezTo>
                    <a:pt x="284684" y="551828"/>
                    <a:pt x="284684" y="551828"/>
                    <a:pt x="282536" y="554037"/>
                  </a:cubicBezTo>
                  <a:cubicBezTo>
                    <a:pt x="282536" y="554037"/>
                    <a:pt x="282536" y="554037"/>
                    <a:pt x="280388" y="554037"/>
                  </a:cubicBezTo>
                  <a:cubicBezTo>
                    <a:pt x="280388" y="554037"/>
                    <a:pt x="278240" y="551828"/>
                    <a:pt x="280388" y="549620"/>
                  </a:cubicBezTo>
                  <a:cubicBezTo>
                    <a:pt x="280388" y="549620"/>
                    <a:pt x="282536" y="549620"/>
                    <a:pt x="282536" y="549620"/>
                  </a:cubicBezTo>
                  <a:cubicBezTo>
                    <a:pt x="284684" y="547411"/>
                    <a:pt x="284684" y="547411"/>
                    <a:pt x="286831" y="545202"/>
                  </a:cubicBezTo>
                  <a:cubicBezTo>
                    <a:pt x="306161" y="531950"/>
                    <a:pt x="327639" y="518698"/>
                    <a:pt x="346970" y="505446"/>
                  </a:cubicBezTo>
                  <a:cubicBezTo>
                    <a:pt x="346970" y="505446"/>
                    <a:pt x="346970" y="505446"/>
                    <a:pt x="346970" y="503237"/>
                  </a:cubicBezTo>
                  <a:close/>
                  <a:moveTo>
                    <a:pt x="359708" y="477837"/>
                  </a:moveTo>
                  <a:cubicBezTo>
                    <a:pt x="361836" y="477837"/>
                    <a:pt x="361836" y="477837"/>
                    <a:pt x="361836" y="477837"/>
                  </a:cubicBezTo>
                  <a:cubicBezTo>
                    <a:pt x="363965" y="477837"/>
                    <a:pt x="363965" y="482188"/>
                    <a:pt x="361836" y="482188"/>
                  </a:cubicBezTo>
                  <a:cubicBezTo>
                    <a:pt x="359708" y="484364"/>
                    <a:pt x="357579" y="484364"/>
                    <a:pt x="355450" y="486539"/>
                  </a:cubicBezTo>
                  <a:cubicBezTo>
                    <a:pt x="351193" y="488715"/>
                    <a:pt x="349064" y="488715"/>
                    <a:pt x="346935" y="490890"/>
                  </a:cubicBezTo>
                  <a:cubicBezTo>
                    <a:pt x="325648" y="501767"/>
                    <a:pt x="306490" y="514820"/>
                    <a:pt x="287332" y="527873"/>
                  </a:cubicBezTo>
                  <a:cubicBezTo>
                    <a:pt x="285203" y="530049"/>
                    <a:pt x="283074" y="530049"/>
                    <a:pt x="283074" y="530049"/>
                  </a:cubicBezTo>
                  <a:cubicBezTo>
                    <a:pt x="280946" y="532224"/>
                    <a:pt x="280946" y="532224"/>
                    <a:pt x="278817" y="532224"/>
                  </a:cubicBezTo>
                  <a:cubicBezTo>
                    <a:pt x="278817" y="534400"/>
                    <a:pt x="276688" y="534400"/>
                    <a:pt x="274560" y="536575"/>
                  </a:cubicBezTo>
                  <a:cubicBezTo>
                    <a:pt x="274560" y="536575"/>
                    <a:pt x="274560" y="536575"/>
                    <a:pt x="272431" y="536575"/>
                  </a:cubicBezTo>
                  <a:cubicBezTo>
                    <a:pt x="272431" y="536575"/>
                    <a:pt x="270302" y="534400"/>
                    <a:pt x="272431" y="532224"/>
                  </a:cubicBezTo>
                  <a:cubicBezTo>
                    <a:pt x="274560" y="530049"/>
                    <a:pt x="276688" y="530049"/>
                    <a:pt x="278817" y="527873"/>
                  </a:cubicBezTo>
                  <a:cubicBezTo>
                    <a:pt x="280946" y="527873"/>
                    <a:pt x="280946" y="525698"/>
                    <a:pt x="283074" y="525698"/>
                  </a:cubicBezTo>
                  <a:cubicBezTo>
                    <a:pt x="283074" y="525698"/>
                    <a:pt x="285203" y="523522"/>
                    <a:pt x="287332" y="523522"/>
                  </a:cubicBezTo>
                  <a:cubicBezTo>
                    <a:pt x="306490" y="510469"/>
                    <a:pt x="325648" y="497416"/>
                    <a:pt x="346935" y="486539"/>
                  </a:cubicBezTo>
                  <a:cubicBezTo>
                    <a:pt x="349064" y="484364"/>
                    <a:pt x="351193" y="482188"/>
                    <a:pt x="355450" y="482188"/>
                  </a:cubicBezTo>
                  <a:cubicBezTo>
                    <a:pt x="357579" y="480013"/>
                    <a:pt x="357579" y="480013"/>
                    <a:pt x="359708" y="477837"/>
                  </a:cubicBezTo>
                  <a:close/>
                  <a:moveTo>
                    <a:pt x="346929" y="447675"/>
                  </a:moveTo>
                  <a:cubicBezTo>
                    <a:pt x="346929" y="447675"/>
                    <a:pt x="346929" y="447675"/>
                    <a:pt x="349097" y="447675"/>
                  </a:cubicBezTo>
                  <a:cubicBezTo>
                    <a:pt x="351265" y="447675"/>
                    <a:pt x="351265" y="447675"/>
                    <a:pt x="351265" y="447675"/>
                  </a:cubicBezTo>
                  <a:cubicBezTo>
                    <a:pt x="351265" y="449810"/>
                    <a:pt x="351265" y="449810"/>
                    <a:pt x="349097" y="449810"/>
                  </a:cubicBezTo>
                  <a:cubicBezTo>
                    <a:pt x="349097" y="451945"/>
                    <a:pt x="346929" y="454080"/>
                    <a:pt x="346929" y="454080"/>
                  </a:cubicBezTo>
                  <a:cubicBezTo>
                    <a:pt x="342592" y="458350"/>
                    <a:pt x="338255" y="460485"/>
                    <a:pt x="333919" y="464755"/>
                  </a:cubicBezTo>
                  <a:cubicBezTo>
                    <a:pt x="327414" y="469024"/>
                    <a:pt x="318741" y="473294"/>
                    <a:pt x="312236" y="477564"/>
                  </a:cubicBezTo>
                  <a:cubicBezTo>
                    <a:pt x="303563" y="483969"/>
                    <a:pt x="294890" y="490374"/>
                    <a:pt x="284048" y="496779"/>
                  </a:cubicBezTo>
                  <a:cubicBezTo>
                    <a:pt x="281880" y="498913"/>
                    <a:pt x="281880" y="498913"/>
                    <a:pt x="279711" y="501048"/>
                  </a:cubicBezTo>
                  <a:cubicBezTo>
                    <a:pt x="279711" y="501048"/>
                    <a:pt x="279711" y="501048"/>
                    <a:pt x="277543" y="501048"/>
                  </a:cubicBezTo>
                  <a:cubicBezTo>
                    <a:pt x="275375" y="503183"/>
                    <a:pt x="273207" y="505318"/>
                    <a:pt x="268870" y="507453"/>
                  </a:cubicBezTo>
                  <a:cubicBezTo>
                    <a:pt x="268870" y="507453"/>
                    <a:pt x="266702" y="509588"/>
                    <a:pt x="266702" y="509588"/>
                  </a:cubicBezTo>
                  <a:cubicBezTo>
                    <a:pt x="264533" y="509588"/>
                    <a:pt x="262365" y="507453"/>
                    <a:pt x="264533" y="505318"/>
                  </a:cubicBezTo>
                  <a:cubicBezTo>
                    <a:pt x="266702" y="505318"/>
                    <a:pt x="268870" y="503183"/>
                    <a:pt x="268870" y="503183"/>
                  </a:cubicBezTo>
                  <a:cubicBezTo>
                    <a:pt x="273207" y="501048"/>
                    <a:pt x="275375" y="498913"/>
                    <a:pt x="277543" y="496779"/>
                  </a:cubicBezTo>
                  <a:cubicBezTo>
                    <a:pt x="279711" y="496779"/>
                    <a:pt x="279711" y="496779"/>
                    <a:pt x="279711" y="494644"/>
                  </a:cubicBezTo>
                  <a:cubicBezTo>
                    <a:pt x="281880" y="494644"/>
                    <a:pt x="281880" y="492509"/>
                    <a:pt x="284048" y="492509"/>
                  </a:cubicBezTo>
                  <a:cubicBezTo>
                    <a:pt x="292721" y="486104"/>
                    <a:pt x="301394" y="481834"/>
                    <a:pt x="307899" y="475429"/>
                  </a:cubicBezTo>
                  <a:cubicBezTo>
                    <a:pt x="316572" y="471159"/>
                    <a:pt x="323077" y="466890"/>
                    <a:pt x="329582" y="462620"/>
                  </a:cubicBezTo>
                  <a:cubicBezTo>
                    <a:pt x="336087" y="458350"/>
                    <a:pt x="340424" y="454080"/>
                    <a:pt x="344760" y="449810"/>
                  </a:cubicBezTo>
                  <a:cubicBezTo>
                    <a:pt x="346929" y="449810"/>
                    <a:pt x="346929" y="447675"/>
                    <a:pt x="346929" y="447675"/>
                  </a:cubicBezTo>
                  <a:close/>
                  <a:moveTo>
                    <a:pt x="334226" y="433387"/>
                  </a:moveTo>
                  <a:cubicBezTo>
                    <a:pt x="334226" y="433387"/>
                    <a:pt x="336396" y="433387"/>
                    <a:pt x="336396" y="433387"/>
                  </a:cubicBezTo>
                  <a:cubicBezTo>
                    <a:pt x="338565" y="433387"/>
                    <a:pt x="338565" y="435530"/>
                    <a:pt x="338565" y="437673"/>
                  </a:cubicBezTo>
                  <a:cubicBezTo>
                    <a:pt x="321208" y="450532"/>
                    <a:pt x="301682" y="461248"/>
                    <a:pt x="284325" y="471964"/>
                  </a:cubicBezTo>
                  <a:cubicBezTo>
                    <a:pt x="282156" y="471964"/>
                    <a:pt x="279986" y="474107"/>
                    <a:pt x="277816" y="476250"/>
                  </a:cubicBezTo>
                  <a:cubicBezTo>
                    <a:pt x="277816" y="476250"/>
                    <a:pt x="275647" y="476250"/>
                    <a:pt x="275647" y="476250"/>
                  </a:cubicBezTo>
                  <a:cubicBezTo>
                    <a:pt x="275647" y="476250"/>
                    <a:pt x="275647" y="476250"/>
                    <a:pt x="275647" y="474107"/>
                  </a:cubicBezTo>
                  <a:cubicBezTo>
                    <a:pt x="273477" y="474107"/>
                    <a:pt x="273477" y="474107"/>
                    <a:pt x="273477" y="474107"/>
                  </a:cubicBezTo>
                  <a:cubicBezTo>
                    <a:pt x="273477" y="474107"/>
                    <a:pt x="273477" y="474107"/>
                    <a:pt x="273477" y="471964"/>
                  </a:cubicBezTo>
                  <a:cubicBezTo>
                    <a:pt x="273477" y="471964"/>
                    <a:pt x="273477" y="471964"/>
                    <a:pt x="275647" y="471964"/>
                  </a:cubicBezTo>
                  <a:cubicBezTo>
                    <a:pt x="277816" y="469821"/>
                    <a:pt x="279986" y="467678"/>
                    <a:pt x="284325" y="467678"/>
                  </a:cubicBezTo>
                  <a:cubicBezTo>
                    <a:pt x="301682" y="456962"/>
                    <a:pt x="319039" y="446246"/>
                    <a:pt x="334226" y="433387"/>
                  </a:cubicBezTo>
                  <a:close/>
                  <a:moveTo>
                    <a:pt x="341167" y="409575"/>
                  </a:moveTo>
                  <a:cubicBezTo>
                    <a:pt x="341167" y="409575"/>
                    <a:pt x="343328" y="409575"/>
                    <a:pt x="343328" y="409575"/>
                  </a:cubicBezTo>
                  <a:cubicBezTo>
                    <a:pt x="343328" y="411715"/>
                    <a:pt x="343328" y="411715"/>
                    <a:pt x="343328" y="411715"/>
                  </a:cubicBezTo>
                  <a:cubicBezTo>
                    <a:pt x="343328" y="413855"/>
                    <a:pt x="343328" y="413855"/>
                    <a:pt x="343328" y="413855"/>
                  </a:cubicBezTo>
                  <a:cubicBezTo>
                    <a:pt x="321720" y="424553"/>
                    <a:pt x="302273" y="437391"/>
                    <a:pt x="284987" y="448090"/>
                  </a:cubicBezTo>
                  <a:cubicBezTo>
                    <a:pt x="280666" y="450229"/>
                    <a:pt x="278505" y="452369"/>
                    <a:pt x="276344" y="454509"/>
                  </a:cubicBezTo>
                  <a:cubicBezTo>
                    <a:pt x="276344" y="454509"/>
                    <a:pt x="276344" y="454509"/>
                    <a:pt x="274183" y="454509"/>
                  </a:cubicBezTo>
                  <a:cubicBezTo>
                    <a:pt x="274183" y="456648"/>
                    <a:pt x="272022" y="456648"/>
                    <a:pt x="269862" y="456648"/>
                  </a:cubicBezTo>
                  <a:cubicBezTo>
                    <a:pt x="269862" y="458788"/>
                    <a:pt x="269862" y="458788"/>
                    <a:pt x="269862" y="458788"/>
                  </a:cubicBezTo>
                  <a:cubicBezTo>
                    <a:pt x="267701" y="458788"/>
                    <a:pt x="265540" y="456648"/>
                    <a:pt x="267701" y="454509"/>
                  </a:cubicBezTo>
                  <a:cubicBezTo>
                    <a:pt x="269862" y="454509"/>
                    <a:pt x="269862" y="452369"/>
                    <a:pt x="269862" y="452369"/>
                  </a:cubicBezTo>
                  <a:cubicBezTo>
                    <a:pt x="272022" y="452369"/>
                    <a:pt x="274183" y="450229"/>
                    <a:pt x="274183" y="450229"/>
                  </a:cubicBezTo>
                  <a:cubicBezTo>
                    <a:pt x="276344" y="450229"/>
                    <a:pt x="276344" y="450229"/>
                    <a:pt x="276344" y="448090"/>
                  </a:cubicBezTo>
                  <a:cubicBezTo>
                    <a:pt x="278505" y="448090"/>
                    <a:pt x="280666" y="445950"/>
                    <a:pt x="284987" y="443810"/>
                  </a:cubicBezTo>
                  <a:cubicBezTo>
                    <a:pt x="302273" y="430972"/>
                    <a:pt x="321720" y="420274"/>
                    <a:pt x="341167" y="409575"/>
                  </a:cubicBezTo>
                  <a:close/>
                  <a:moveTo>
                    <a:pt x="346979" y="387350"/>
                  </a:moveTo>
                  <a:cubicBezTo>
                    <a:pt x="346979" y="387350"/>
                    <a:pt x="349122" y="387350"/>
                    <a:pt x="349122" y="387350"/>
                  </a:cubicBezTo>
                  <a:cubicBezTo>
                    <a:pt x="351265" y="387350"/>
                    <a:pt x="351265" y="389490"/>
                    <a:pt x="351265" y="389490"/>
                  </a:cubicBezTo>
                  <a:cubicBezTo>
                    <a:pt x="349122" y="391630"/>
                    <a:pt x="349122" y="391630"/>
                    <a:pt x="346979" y="391630"/>
                  </a:cubicBezTo>
                  <a:cubicBezTo>
                    <a:pt x="346979" y="393769"/>
                    <a:pt x="346979" y="393769"/>
                    <a:pt x="344836" y="393769"/>
                  </a:cubicBezTo>
                  <a:cubicBezTo>
                    <a:pt x="344836" y="395909"/>
                    <a:pt x="342693" y="395909"/>
                    <a:pt x="340550" y="398049"/>
                  </a:cubicBezTo>
                  <a:cubicBezTo>
                    <a:pt x="323405" y="408747"/>
                    <a:pt x="304116" y="419446"/>
                    <a:pt x="284828" y="428004"/>
                  </a:cubicBezTo>
                  <a:cubicBezTo>
                    <a:pt x="282685" y="430144"/>
                    <a:pt x="280542" y="430144"/>
                    <a:pt x="276256" y="432284"/>
                  </a:cubicBezTo>
                  <a:cubicBezTo>
                    <a:pt x="274113" y="434423"/>
                    <a:pt x="271970" y="434423"/>
                    <a:pt x="271970" y="434423"/>
                  </a:cubicBezTo>
                  <a:cubicBezTo>
                    <a:pt x="269826" y="434423"/>
                    <a:pt x="269826" y="436563"/>
                    <a:pt x="269826" y="436563"/>
                  </a:cubicBezTo>
                  <a:cubicBezTo>
                    <a:pt x="269826" y="436563"/>
                    <a:pt x="267683" y="436563"/>
                    <a:pt x="267683" y="436563"/>
                  </a:cubicBezTo>
                  <a:cubicBezTo>
                    <a:pt x="265540" y="436563"/>
                    <a:pt x="265540" y="434423"/>
                    <a:pt x="267683" y="432284"/>
                  </a:cubicBezTo>
                  <a:cubicBezTo>
                    <a:pt x="267683" y="432284"/>
                    <a:pt x="269826" y="430144"/>
                    <a:pt x="271970" y="430144"/>
                  </a:cubicBezTo>
                  <a:cubicBezTo>
                    <a:pt x="271970" y="430144"/>
                    <a:pt x="274113" y="428004"/>
                    <a:pt x="276256" y="428004"/>
                  </a:cubicBezTo>
                  <a:cubicBezTo>
                    <a:pt x="276256" y="428004"/>
                    <a:pt x="276256" y="428004"/>
                    <a:pt x="278399" y="428004"/>
                  </a:cubicBezTo>
                  <a:cubicBezTo>
                    <a:pt x="280542" y="425865"/>
                    <a:pt x="282685" y="423725"/>
                    <a:pt x="284828" y="423725"/>
                  </a:cubicBezTo>
                  <a:cubicBezTo>
                    <a:pt x="304116" y="413026"/>
                    <a:pt x="323405" y="404468"/>
                    <a:pt x="340550" y="391630"/>
                  </a:cubicBezTo>
                  <a:cubicBezTo>
                    <a:pt x="342693" y="391630"/>
                    <a:pt x="342693" y="389490"/>
                    <a:pt x="344836" y="389490"/>
                  </a:cubicBezTo>
                  <a:cubicBezTo>
                    <a:pt x="344836" y="389490"/>
                    <a:pt x="346979" y="387350"/>
                    <a:pt x="346979" y="387350"/>
                  </a:cubicBezTo>
                  <a:close/>
                  <a:moveTo>
                    <a:pt x="347494" y="363537"/>
                  </a:moveTo>
                  <a:cubicBezTo>
                    <a:pt x="349677" y="363537"/>
                    <a:pt x="349677" y="367922"/>
                    <a:pt x="349677" y="367922"/>
                  </a:cubicBezTo>
                  <a:cubicBezTo>
                    <a:pt x="347494" y="367922"/>
                    <a:pt x="347494" y="370114"/>
                    <a:pt x="347494" y="370114"/>
                  </a:cubicBezTo>
                  <a:cubicBezTo>
                    <a:pt x="345312" y="370114"/>
                    <a:pt x="345312" y="372306"/>
                    <a:pt x="343129" y="372306"/>
                  </a:cubicBezTo>
                  <a:cubicBezTo>
                    <a:pt x="343129" y="372306"/>
                    <a:pt x="340946" y="374499"/>
                    <a:pt x="338763" y="374499"/>
                  </a:cubicBezTo>
                  <a:cubicBezTo>
                    <a:pt x="321301" y="387652"/>
                    <a:pt x="303838" y="398614"/>
                    <a:pt x="284193" y="409575"/>
                  </a:cubicBezTo>
                  <a:cubicBezTo>
                    <a:pt x="282010" y="409575"/>
                    <a:pt x="282010" y="409575"/>
                    <a:pt x="282010" y="409575"/>
                  </a:cubicBezTo>
                  <a:cubicBezTo>
                    <a:pt x="279827" y="409575"/>
                    <a:pt x="279827" y="407383"/>
                    <a:pt x="282010" y="405191"/>
                  </a:cubicBezTo>
                  <a:cubicBezTo>
                    <a:pt x="282010" y="405191"/>
                    <a:pt x="284193" y="405191"/>
                    <a:pt x="284193" y="402998"/>
                  </a:cubicBezTo>
                  <a:cubicBezTo>
                    <a:pt x="303838" y="394229"/>
                    <a:pt x="321301" y="383268"/>
                    <a:pt x="338763" y="370114"/>
                  </a:cubicBezTo>
                  <a:cubicBezTo>
                    <a:pt x="340946" y="370114"/>
                    <a:pt x="340946" y="367922"/>
                    <a:pt x="343129" y="367922"/>
                  </a:cubicBezTo>
                  <a:cubicBezTo>
                    <a:pt x="343129" y="365729"/>
                    <a:pt x="345312" y="365729"/>
                    <a:pt x="347494" y="363537"/>
                  </a:cubicBezTo>
                  <a:close/>
                  <a:moveTo>
                    <a:pt x="353325" y="346075"/>
                  </a:moveTo>
                  <a:cubicBezTo>
                    <a:pt x="355470" y="346075"/>
                    <a:pt x="355470" y="346075"/>
                    <a:pt x="355470" y="346075"/>
                  </a:cubicBezTo>
                  <a:cubicBezTo>
                    <a:pt x="357615" y="346075"/>
                    <a:pt x="357615" y="348218"/>
                    <a:pt x="357615" y="350361"/>
                  </a:cubicBezTo>
                  <a:cubicBezTo>
                    <a:pt x="353325" y="350361"/>
                    <a:pt x="351179" y="352505"/>
                    <a:pt x="349034" y="352505"/>
                  </a:cubicBezTo>
                  <a:cubicBezTo>
                    <a:pt x="349034" y="352505"/>
                    <a:pt x="346889" y="354648"/>
                    <a:pt x="344744" y="354648"/>
                  </a:cubicBezTo>
                  <a:cubicBezTo>
                    <a:pt x="344744" y="354648"/>
                    <a:pt x="342598" y="356791"/>
                    <a:pt x="342598" y="356791"/>
                  </a:cubicBezTo>
                  <a:cubicBezTo>
                    <a:pt x="340453" y="356791"/>
                    <a:pt x="338308" y="358934"/>
                    <a:pt x="338308" y="358934"/>
                  </a:cubicBezTo>
                  <a:cubicBezTo>
                    <a:pt x="321146" y="367507"/>
                    <a:pt x="301838" y="378222"/>
                    <a:pt x="286821" y="386795"/>
                  </a:cubicBezTo>
                  <a:cubicBezTo>
                    <a:pt x="284676" y="386795"/>
                    <a:pt x="284676" y="388938"/>
                    <a:pt x="282531" y="388938"/>
                  </a:cubicBezTo>
                  <a:cubicBezTo>
                    <a:pt x="280385" y="388938"/>
                    <a:pt x="280385" y="388938"/>
                    <a:pt x="280385" y="386795"/>
                  </a:cubicBezTo>
                  <a:cubicBezTo>
                    <a:pt x="280385" y="384652"/>
                    <a:pt x="280385" y="384652"/>
                    <a:pt x="280385" y="384652"/>
                  </a:cubicBezTo>
                  <a:cubicBezTo>
                    <a:pt x="282531" y="384652"/>
                    <a:pt x="284676" y="382509"/>
                    <a:pt x="286821" y="382509"/>
                  </a:cubicBezTo>
                  <a:cubicBezTo>
                    <a:pt x="303983" y="371793"/>
                    <a:pt x="319000" y="363220"/>
                    <a:pt x="336162" y="354648"/>
                  </a:cubicBezTo>
                  <a:cubicBezTo>
                    <a:pt x="338308" y="354648"/>
                    <a:pt x="340453" y="352505"/>
                    <a:pt x="340453" y="352505"/>
                  </a:cubicBezTo>
                  <a:cubicBezTo>
                    <a:pt x="342598" y="352505"/>
                    <a:pt x="344744" y="350361"/>
                    <a:pt x="344744" y="350361"/>
                  </a:cubicBezTo>
                  <a:cubicBezTo>
                    <a:pt x="346889" y="350361"/>
                    <a:pt x="349034" y="348218"/>
                    <a:pt x="349034" y="348218"/>
                  </a:cubicBezTo>
                  <a:cubicBezTo>
                    <a:pt x="351179" y="348218"/>
                    <a:pt x="353325" y="346075"/>
                    <a:pt x="353325" y="346075"/>
                  </a:cubicBezTo>
                  <a:close/>
                  <a:moveTo>
                    <a:pt x="353352" y="328612"/>
                  </a:moveTo>
                  <a:cubicBezTo>
                    <a:pt x="353352" y="328612"/>
                    <a:pt x="353352" y="328612"/>
                    <a:pt x="355483" y="328612"/>
                  </a:cubicBezTo>
                  <a:cubicBezTo>
                    <a:pt x="355483" y="328612"/>
                    <a:pt x="357615" y="330784"/>
                    <a:pt x="355483" y="330784"/>
                  </a:cubicBezTo>
                  <a:cubicBezTo>
                    <a:pt x="353352" y="332957"/>
                    <a:pt x="351220" y="335129"/>
                    <a:pt x="349088" y="337302"/>
                  </a:cubicBezTo>
                  <a:cubicBezTo>
                    <a:pt x="346956" y="337302"/>
                    <a:pt x="346956" y="337302"/>
                    <a:pt x="344824" y="339474"/>
                  </a:cubicBezTo>
                  <a:cubicBezTo>
                    <a:pt x="342693" y="339474"/>
                    <a:pt x="342693" y="341646"/>
                    <a:pt x="340561" y="341646"/>
                  </a:cubicBezTo>
                  <a:cubicBezTo>
                    <a:pt x="338429" y="341646"/>
                    <a:pt x="338429" y="343819"/>
                    <a:pt x="336297" y="343819"/>
                  </a:cubicBezTo>
                  <a:cubicBezTo>
                    <a:pt x="321375" y="354681"/>
                    <a:pt x="304320" y="361198"/>
                    <a:pt x="287266" y="369887"/>
                  </a:cubicBezTo>
                  <a:cubicBezTo>
                    <a:pt x="285134" y="369887"/>
                    <a:pt x="283002" y="367715"/>
                    <a:pt x="285134" y="367715"/>
                  </a:cubicBezTo>
                  <a:cubicBezTo>
                    <a:pt x="285134" y="367715"/>
                    <a:pt x="287266" y="365542"/>
                    <a:pt x="287266" y="365542"/>
                  </a:cubicBezTo>
                  <a:cubicBezTo>
                    <a:pt x="304320" y="356853"/>
                    <a:pt x="319243" y="348163"/>
                    <a:pt x="336297" y="339474"/>
                  </a:cubicBezTo>
                  <a:cubicBezTo>
                    <a:pt x="338429" y="339474"/>
                    <a:pt x="338429" y="337302"/>
                    <a:pt x="340561" y="337302"/>
                  </a:cubicBezTo>
                  <a:cubicBezTo>
                    <a:pt x="340561" y="335129"/>
                    <a:pt x="342693" y="335129"/>
                    <a:pt x="344824" y="332957"/>
                  </a:cubicBezTo>
                  <a:cubicBezTo>
                    <a:pt x="344824" y="332957"/>
                    <a:pt x="346956" y="332957"/>
                    <a:pt x="349088" y="330784"/>
                  </a:cubicBezTo>
                  <a:cubicBezTo>
                    <a:pt x="351220" y="330784"/>
                    <a:pt x="351220" y="328612"/>
                    <a:pt x="353352" y="328612"/>
                  </a:cubicBezTo>
                  <a:close/>
                  <a:moveTo>
                    <a:pt x="351689" y="307975"/>
                  </a:moveTo>
                  <a:cubicBezTo>
                    <a:pt x="353859" y="307975"/>
                    <a:pt x="356028" y="310092"/>
                    <a:pt x="353859" y="312208"/>
                  </a:cubicBezTo>
                  <a:cubicBezTo>
                    <a:pt x="351689" y="312208"/>
                    <a:pt x="349519" y="314325"/>
                    <a:pt x="347350" y="314325"/>
                  </a:cubicBezTo>
                  <a:cubicBezTo>
                    <a:pt x="347350" y="316442"/>
                    <a:pt x="345180" y="316442"/>
                    <a:pt x="343011" y="318558"/>
                  </a:cubicBezTo>
                  <a:cubicBezTo>
                    <a:pt x="343011" y="318558"/>
                    <a:pt x="340841" y="320675"/>
                    <a:pt x="338671" y="320675"/>
                  </a:cubicBezTo>
                  <a:cubicBezTo>
                    <a:pt x="338671" y="322792"/>
                    <a:pt x="336502" y="322792"/>
                    <a:pt x="334332" y="322792"/>
                  </a:cubicBezTo>
                  <a:cubicBezTo>
                    <a:pt x="321315" y="331258"/>
                    <a:pt x="308297" y="339725"/>
                    <a:pt x="295279" y="346075"/>
                  </a:cubicBezTo>
                  <a:cubicBezTo>
                    <a:pt x="295279" y="346075"/>
                    <a:pt x="293110" y="346075"/>
                    <a:pt x="293110" y="346075"/>
                  </a:cubicBezTo>
                  <a:cubicBezTo>
                    <a:pt x="290940" y="346075"/>
                    <a:pt x="290940" y="343958"/>
                    <a:pt x="293110" y="343958"/>
                  </a:cubicBezTo>
                  <a:cubicBezTo>
                    <a:pt x="306127" y="335492"/>
                    <a:pt x="321315" y="327025"/>
                    <a:pt x="334332" y="318558"/>
                  </a:cubicBezTo>
                  <a:cubicBezTo>
                    <a:pt x="336502" y="318558"/>
                    <a:pt x="338671" y="316442"/>
                    <a:pt x="338671" y="316442"/>
                  </a:cubicBezTo>
                  <a:cubicBezTo>
                    <a:pt x="340841" y="316442"/>
                    <a:pt x="343011" y="314325"/>
                    <a:pt x="343011" y="314325"/>
                  </a:cubicBezTo>
                  <a:cubicBezTo>
                    <a:pt x="345180" y="312208"/>
                    <a:pt x="347350" y="312208"/>
                    <a:pt x="347350" y="310092"/>
                  </a:cubicBezTo>
                  <a:cubicBezTo>
                    <a:pt x="349519" y="310092"/>
                    <a:pt x="349519" y="307975"/>
                    <a:pt x="351689" y="307975"/>
                  </a:cubicBezTo>
                  <a:close/>
                  <a:moveTo>
                    <a:pt x="340614" y="295275"/>
                  </a:moveTo>
                  <a:cubicBezTo>
                    <a:pt x="340614" y="295275"/>
                    <a:pt x="340614" y="295275"/>
                    <a:pt x="342764" y="295275"/>
                  </a:cubicBezTo>
                  <a:cubicBezTo>
                    <a:pt x="344915" y="295275"/>
                    <a:pt x="344915" y="297447"/>
                    <a:pt x="342764" y="299620"/>
                  </a:cubicBezTo>
                  <a:cubicBezTo>
                    <a:pt x="340614" y="301792"/>
                    <a:pt x="340614" y="301792"/>
                    <a:pt x="338463" y="303965"/>
                  </a:cubicBezTo>
                  <a:cubicBezTo>
                    <a:pt x="336312" y="303965"/>
                    <a:pt x="334161" y="306137"/>
                    <a:pt x="334161" y="306137"/>
                  </a:cubicBezTo>
                  <a:cubicBezTo>
                    <a:pt x="319105" y="316999"/>
                    <a:pt x="301899" y="325688"/>
                    <a:pt x="286843" y="334378"/>
                  </a:cubicBezTo>
                  <a:cubicBezTo>
                    <a:pt x="284693" y="334378"/>
                    <a:pt x="284693" y="336550"/>
                    <a:pt x="282542" y="336550"/>
                  </a:cubicBezTo>
                  <a:cubicBezTo>
                    <a:pt x="280391" y="336550"/>
                    <a:pt x="278240" y="334378"/>
                    <a:pt x="280391" y="334378"/>
                  </a:cubicBezTo>
                  <a:cubicBezTo>
                    <a:pt x="280391" y="332205"/>
                    <a:pt x="282542" y="332205"/>
                    <a:pt x="282542" y="332205"/>
                  </a:cubicBezTo>
                  <a:cubicBezTo>
                    <a:pt x="284693" y="332205"/>
                    <a:pt x="284693" y="330033"/>
                    <a:pt x="286843" y="330033"/>
                  </a:cubicBezTo>
                  <a:cubicBezTo>
                    <a:pt x="301899" y="321344"/>
                    <a:pt x="319105" y="312654"/>
                    <a:pt x="334161" y="301792"/>
                  </a:cubicBezTo>
                  <a:cubicBezTo>
                    <a:pt x="334161" y="299620"/>
                    <a:pt x="336312" y="299620"/>
                    <a:pt x="338463" y="297447"/>
                  </a:cubicBezTo>
                  <a:cubicBezTo>
                    <a:pt x="338463" y="297447"/>
                    <a:pt x="340614" y="297447"/>
                    <a:pt x="340614" y="295275"/>
                  </a:cubicBezTo>
                  <a:close/>
                  <a:moveTo>
                    <a:pt x="345376" y="268287"/>
                  </a:moveTo>
                  <a:cubicBezTo>
                    <a:pt x="347526" y="268287"/>
                    <a:pt x="349677" y="270510"/>
                    <a:pt x="347526" y="272732"/>
                  </a:cubicBezTo>
                  <a:cubicBezTo>
                    <a:pt x="347526" y="272732"/>
                    <a:pt x="347526" y="272732"/>
                    <a:pt x="345376" y="274955"/>
                  </a:cubicBezTo>
                  <a:cubicBezTo>
                    <a:pt x="345376" y="277177"/>
                    <a:pt x="343225" y="277177"/>
                    <a:pt x="341074" y="279400"/>
                  </a:cubicBezTo>
                  <a:cubicBezTo>
                    <a:pt x="341074" y="281622"/>
                    <a:pt x="338923" y="281622"/>
                    <a:pt x="336772" y="283845"/>
                  </a:cubicBezTo>
                  <a:cubicBezTo>
                    <a:pt x="336772" y="283845"/>
                    <a:pt x="334621" y="286067"/>
                    <a:pt x="332471" y="286067"/>
                  </a:cubicBezTo>
                  <a:cubicBezTo>
                    <a:pt x="319566" y="297180"/>
                    <a:pt x="302359" y="303847"/>
                    <a:pt x="289455" y="310515"/>
                  </a:cubicBezTo>
                  <a:cubicBezTo>
                    <a:pt x="287304" y="312737"/>
                    <a:pt x="287304" y="312737"/>
                    <a:pt x="287304" y="312737"/>
                  </a:cubicBezTo>
                  <a:cubicBezTo>
                    <a:pt x="285153" y="312737"/>
                    <a:pt x="283002" y="310515"/>
                    <a:pt x="285153" y="308292"/>
                  </a:cubicBezTo>
                  <a:cubicBezTo>
                    <a:pt x="287304" y="308292"/>
                    <a:pt x="287304" y="306070"/>
                    <a:pt x="289455" y="306070"/>
                  </a:cubicBezTo>
                  <a:cubicBezTo>
                    <a:pt x="298058" y="301625"/>
                    <a:pt x="306661" y="297180"/>
                    <a:pt x="317415" y="292735"/>
                  </a:cubicBezTo>
                  <a:cubicBezTo>
                    <a:pt x="321717" y="288290"/>
                    <a:pt x="328169" y="286067"/>
                    <a:pt x="332471" y="281622"/>
                  </a:cubicBezTo>
                  <a:cubicBezTo>
                    <a:pt x="334621" y="279400"/>
                    <a:pt x="336772" y="279400"/>
                    <a:pt x="336772" y="277177"/>
                  </a:cubicBezTo>
                  <a:cubicBezTo>
                    <a:pt x="338923" y="274955"/>
                    <a:pt x="341074" y="274955"/>
                    <a:pt x="341074" y="272732"/>
                  </a:cubicBezTo>
                  <a:cubicBezTo>
                    <a:pt x="343225" y="272732"/>
                    <a:pt x="343225" y="270510"/>
                    <a:pt x="345376" y="268287"/>
                  </a:cubicBezTo>
                  <a:close/>
                  <a:moveTo>
                    <a:pt x="347526" y="254000"/>
                  </a:moveTo>
                  <a:cubicBezTo>
                    <a:pt x="349677" y="254000"/>
                    <a:pt x="349677" y="256117"/>
                    <a:pt x="349677" y="258233"/>
                  </a:cubicBezTo>
                  <a:cubicBezTo>
                    <a:pt x="347526" y="258233"/>
                    <a:pt x="345376" y="260350"/>
                    <a:pt x="345376" y="260350"/>
                  </a:cubicBezTo>
                  <a:cubicBezTo>
                    <a:pt x="343225" y="260350"/>
                    <a:pt x="343225" y="262467"/>
                    <a:pt x="341074" y="262467"/>
                  </a:cubicBezTo>
                  <a:cubicBezTo>
                    <a:pt x="338923" y="264583"/>
                    <a:pt x="338923" y="264583"/>
                    <a:pt x="336772" y="266700"/>
                  </a:cubicBezTo>
                  <a:cubicBezTo>
                    <a:pt x="334621" y="266700"/>
                    <a:pt x="334621" y="266700"/>
                    <a:pt x="332471" y="268817"/>
                  </a:cubicBezTo>
                  <a:cubicBezTo>
                    <a:pt x="317415" y="277283"/>
                    <a:pt x="304510" y="283633"/>
                    <a:pt x="289455" y="292100"/>
                  </a:cubicBezTo>
                  <a:cubicBezTo>
                    <a:pt x="289455" y="292100"/>
                    <a:pt x="289455" y="292100"/>
                    <a:pt x="287304" y="292100"/>
                  </a:cubicBezTo>
                  <a:cubicBezTo>
                    <a:pt x="285153" y="292100"/>
                    <a:pt x="283002" y="289983"/>
                    <a:pt x="285153" y="287867"/>
                  </a:cubicBezTo>
                  <a:cubicBezTo>
                    <a:pt x="287304" y="287867"/>
                    <a:pt x="289455" y="287867"/>
                    <a:pt x="289455" y="285750"/>
                  </a:cubicBezTo>
                  <a:cubicBezTo>
                    <a:pt x="304510" y="279400"/>
                    <a:pt x="317415" y="270933"/>
                    <a:pt x="332471" y="264583"/>
                  </a:cubicBezTo>
                  <a:cubicBezTo>
                    <a:pt x="332471" y="262467"/>
                    <a:pt x="334621" y="262467"/>
                    <a:pt x="336772" y="260350"/>
                  </a:cubicBezTo>
                  <a:cubicBezTo>
                    <a:pt x="338923" y="260350"/>
                    <a:pt x="338923" y="258233"/>
                    <a:pt x="341074" y="258233"/>
                  </a:cubicBezTo>
                  <a:cubicBezTo>
                    <a:pt x="343225" y="258233"/>
                    <a:pt x="343225" y="256117"/>
                    <a:pt x="345376" y="256117"/>
                  </a:cubicBezTo>
                  <a:cubicBezTo>
                    <a:pt x="345376" y="256117"/>
                    <a:pt x="345376" y="254000"/>
                    <a:pt x="347526" y="254000"/>
                  </a:cubicBezTo>
                  <a:close/>
                  <a:moveTo>
                    <a:pt x="342269" y="231775"/>
                  </a:moveTo>
                  <a:cubicBezTo>
                    <a:pt x="344385" y="231775"/>
                    <a:pt x="346502" y="233967"/>
                    <a:pt x="344385" y="236160"/>
                  </a:cubicBezTo>
                  <a:cubicBezTo>
                    <a:pt x="344385" y="236160"/>
                    <a:pt x="344385" y="236160"/>
                    <a:pt x="342269" y="238352"/>
                  </a:cubicBezTo>
                  <a:cubicBezTo>
                    <a:pt x="342269" y="238352"/>
                    <a:pt x="340152" y="240544"/>
                    <a:pt x="340152" y="240544"/>
                  </a:cubicBezTo>
                  <a:cubicBezTo>
                    <a:pt x="338035" y="242737"/>
                    <a:pt x="335919" y="242737"/>
                    <a:pt x="335919" y="244929"/>
                  </a:cubicBezTo>
                  <a:cubicBezTo>
                    <a:pt x="333802" y="244929"/>
                    <a:pt x="331685" y="247121"/>
                    <a:pt x="329569" y="247121"/>
                  </a:cubicBezTo>
                  <a:cubicBezTo>
                    <a:pt x="318985" y="258083"/>
                    <a:pt x="304169" y="264659"/>
                    <a:pt x="291469" y="271236"/>
                  </a:cubicBezTo>
                  <a:cubicBezTo>
                    <a:pt x="287235" y="273429"/>
                    <a:pt x="285119" y="273429"/>
                    <a:pt x="283002" y="275621"/>
                  </a:cubicBezTo>
                  <a:cubicBezTo>
                    <a:pt x="283002" y="275621"/>
                    <a:pt x="280885" y="275621"/>
                    <a:pt x="280885" y="277813"/>
                  </a:cubicBezTo>
                  <a:cubicBezTo>
                    <a:pt x="280885" y="277813"/>
                    <a:pt x="280885" y="277813"/>
                    <a:pt x="278769" y="277813"/>
                  </a:cubicBezTo>
                  <a:cubicBezTo>
                    <a:pt x="276652" y="277813"/>
                    <a:pt x="276652" y="273429"/>
                    <a:pt x="278769" y="273429"/>
                  </a:cubicBezTo>
                  <a:cubicBezTo>
                    <a:pt x="278769" y="273429"/>
                    <a:pt x="280885" y="271236"/>
                    <a:pt x="280885" y="271236"/>
                  </a:cubicBezTo>
                  <a:cubicBezTo>
                    <a:pt x="280885" y="271236"/>
                    <a:pt x="283002" y="271236"/>
                    <a:pt x="283002" y="271236"/>
                  </a:cubicBezTo>
                  <a:cubicBezTo>
                    <a:pt x="285119" y="269044"/>
                    <a:pt x="287235" y="266852"/>
                    <a:pt x="291469" y="266852"/>
                  </a:cubicBezTo>
                  <a:cubicBezTo>
                    <a:pt x="304169" y="260275"/>
                    <a:pt x="318985" y="251506"/>
                    <a:pt x="329569" y="242737"/>
                  </a:cubicBezTo>
                  <a:cubicBezTo>
                    <a:pt x="331685" y="242737"/>
                    <a:pt x="333802" y="240544"/>
                    <a:pt x="333802" y="238352"/>
                  </a:cubicBezTo>
                  <a:cubicBezTo>
                    <a:pt x="335919" y="238352"/>
                    <a:pt x="338035" y="236160"/>
                    <a:pt x="338035" y="236160"/>
                  </a:cubicBezTo>
                  <a:cubicBezTo>
                    <a:pt x="340152" y="233967"/>
                    <a:pt x="340152" y="233967"/>
                    <a:pt x="342269" y="233967"/>
                  </a:cubicBezTo>
                  <a:cubicBezTo>
                    <a:pt x="342269" y="231775"/>
                    <a:pt x="342269" y="231775"/>
                    <a:pt x="342269" y="231775"/>
                  </a:cubicBezTo>
                  <a:close/>
                  <a:moveTo>
                    <a:pt x="349100" y="211137"/>
                  </a:moveTo>
                  <a:cubicBezTo>
                    <a:pt x="349100" y="211137"/>
                    <a:pt x="351265" y="215482"/>
                    <a:pt x="349100" y="215482"/>
                  </a:cubicBezTo>
                  <a:cubicBezTo>
                    <a:pt x="346936" y="217654"/>
                    <a:pt x="344771" y="219827"/>
                    <a:pt x="342606" y="221999"/>
                  </a:cubicBezTo>
                  <a:cubicBezTo>
                    <a:pt x="340441" y="221999"/>
                    <a:pt x="340441" y="221999"/>
                    <a:pt x="338276" y="224171"/>
                  </a:cubicBezTo>
                  <a:cubicBezTo>
                    <a:pt x="336112" y="224171"/>
                    <a:pt x="336112" y="226344"/>
                    <a:pt x="333947" y="226344"/>
                  </a:cubicBezTo>
                  <a:cubicBezTo>
                    <a:pt x="333947" y="226344"/>
                    <a:pt x="331782" y="228516"/>
                    <a:pt x="329617" y="228516"/>
                  </a:cubicBezTo>
                  <a:cubicBezTo>
                    <a:pt x="316629" y="237206"/>
                    <a:pt x="303640" y="241550"/>
                    <a:pt x="290651" y="248067"/>
                  </a:cubicBezTo>
                  <a:cubicBezTo>
                    <a:pt x="288486" y="250240"/>
                    <a:pt x="288486" y="250240"/>
                    <a:pt x="286321" y="250240"/>
                  </a:cubicBezTo>
                  <a:cubicBezTo>
                    <a:pt x="284157" y="252412"/>
                    <a:pt x="284157" y="252412"/>
                    <a:pt x="284157" y="252412"/>
                  </a:cubicBezTo>
                  <a:cubicBezTo>
                    <a:pt x="281992" y="252412"/>
                    <a:pt x="281992" y="252412"/>
                    <a:pt x="281992" y="252412"/>
                  </a:cubicBezTo>
                  <a:cubicBezTo>
                    <a:pt x="279827" y="252412"/>
                    <a:pt x="279827" y="250240"/>
                    <a:pt x="281992" y="248067"/>
                  </a:cubicBezTo>
                  <a:cubicBezTo>
                    <a:pt x="281992" y="248067"/>
                    <a:pt x="284157" y="248067"/>
                    <a:pt x="286321" y="245895"/>
                  </a:cubicBezTo>
                  <a:cubicBezTo>
                    <a:pt x="288486" y="245895"/>
                    <a:pt x="288486" y="245895"/>
                    <a:pt x="290651" y="243723"/>
                  </a:cubicBezTo>
                  <a:cubicBezTo>
                    <a:pt x="303640" y="237206"/>
                    <a:pt x="316629" y="232861"/>
                    <a:pt x="329617" y="224171"/>
                  </a:cubicBezTo>
                  <a:cubicBezTo>
                    <a:pt x="331782" y="224171"/>
                    <a:pt x="331782" y="221999"/>
                    <a:pt x="333947" y="221999"/>
                  </a:cubicBezTo>
                  <a:cubicBezTo>
                    <a:pt x="336112" y="219827"/>
                    <a:pt x="336112" y="219827"/>
                    <a:pt x="338276" y="219827"/>
                  </a:cubicBezTo>
                  <a:cubicBezTo>
                    <a:pt x="340441" y="217654"/>
                    <a:pt x="340441" y="217654"/>
                    <a:pt x="342606" y="215482"/>
                  </a:cubicBezTo>
                  <a:cubicBezTo>
                    <a:pt x="344771" y="215482"/>
                    <a:pt x="344771" y="213309"/>
                    <a:pt x="346936" y="213309"/>
                  </a:cubicBezTo>
                  <a:cubicBezTo>
                    <a:pt x="346936" y="213309"/>
                    <a:pt x="346936" y="211137"/>
                    <a:pt x="349100" y="211137"/>
                  </a:cubicBezTo>
                  <a:close/>
                  <a:moveTo>
                    <a:pt x="347487" y="195262"/>
                  </a:moveTo>
                  <a:cubicBezTo>
                    <a:pt x="349677" y="195262"/>
                    <a:pt x="349677" y="197445"/>
                    <a:pt x="349677" y="199628"/>
                  </a:cubicBezTo>
                  <a:cubicBezTo>
                    <a:pt x="347487" y="201811"/>
                    <a:pt x="345298" y="201811"/>
                    <a:pt x="343108" y="203993"/>
                  </a:cubicBezTo>
                  <a:cubicBezTo>
                    <a:pt x="340919" y="203993"/>
                    <a:pt x="338729" y="206176"/>
                    <a:pt x="338729" y="206176"/>
                  </a:cubicBezTo>
                  <a:cubicBezTo>
                    <a:pt x="336539" y="206176"/>
                    <a:pt x="336539" y="208359"/>
                    <a:pt x="334350" y="208359"/>
                  </a:cubicBezTo>
                  <a:cubicBezTo>
                    <a:pt x="332160" y="208359"/>
                    <a:pt x="332160" y="210542"/>
                    <a:pt x="329970" y="210542"/>
                  </a:cubicBezTo>
                  <a:cubicBezTo>
                    <a:pt x="316832" y="217090"/>
                    <a:pt x="303694" y="223639"/>
                    <a:pt x="290556" y="230187"/>
                  </a:cubicBezTo>
                  <a:cubicBezTo>
                    <a:pt x="288367" y="230187"/>
                    <a:pt x="286177" y="225822"/>
                    <a:pt x="288367" y="225822"/>
                  </a:cubicBezTo>
                  <a:cubicBezTo>
                    <a:pt x="288367" y="225822"/>
                    <a:pt x="290556" y="225822"/>
                    <a:pt x="290556" y="225822"/>
                  </a:cubicBezTo>
                  <a:cubicBezTo>
                    <a:pt x="303694" y="219273"/>
                    <a:pt x="316832" y="212725"/>
                    <a:pt x="329970" y="206176"/>
                  </a:cubicBezTo>
                  <a:cubicBezTo>
                    <a:pt x="332160" y="206176"/>
                    <a:pt x="332160" y="203993"/>
                    <a:pt x="334350" y="203993"/>
                  </a:cubicBezTo>
                  <a:cubicBezTo>
                    <a:pt x="334350" y="203993"/>
                    <a:pt x="336539" y="201811"/>
                    <a:pt x="338729" y="201811"/>
                  </a:cubicBezTo>
                  <a:cubicBezTo>
                    <a:pt x="338729" y="201811"/>
                    <a:pt x="340919" y="199628"/>
                    <a:pt x="340919" y="199628"/>
                  </a:cubicBezTo>
                  <a:cubicBezTo>
                    <a:pt x="343108" y="197445"/>
                    <a:pt x="345298" y="197445"/>
                    <a:pt x="347487" y="195262"/>
                  </a:cubicBezTo>
                  <a:close/>
                  <a:moveTo>
                    <a:pt x="346936" y="177800"/>
                  </a:moveTo>
                  <a:cubicBezTo>
                    <a:pt x="346936" y="177800"/>
                    <a:pt x="346936" y="177800"/>
                    <a:pt x="349100" y="177800"/>
                  </a:cubicBezTo>
                  <a:cubicBezTo>
                    <a:pt x="349100" y="177800"/>
                    <a:pt x="351265" y="180005"/>
                    <a:pt x="349100" y="182210"/>
                  </a:cubicBezTo>
                  <a:cubicBezTo>
                    <a:pt x="346936" y="184415"/>
                    <a:pt x="342606" y="184415"/>
                    <a:pt x="340441" y="186620"/>
                  </a:cubicBezTo>
                  <a:cubicBezTo>
                    <a:pt x="340441" y="186620"/>
                    <a:pt x="338276" y="188825"/>
                    <a:pt x="336112" y="188825"/>
                  </a:cubicBezTo>
                  <a:cubicBezTo>
                    <a:pt x="336112" y="188825"/>
                    <a:pt x="333947" y="191029"/>
                    <a:pt x="333947" y="191029"/>
                  </a:cubicBezTo>
                  <a:cubicBezTo>
                    <a:pt x="331782" y="191029"/>
                    <a:pt x="331782" y="191029"/>
                    <a:pt x="329617" y="193234"/>
                  </a:cubicBezTo>
                  <a:cubicBezTo>
                    <a:pt x="316629" y="199849"/>
                    <a:pt x="303640" y="206464"/>
                    <a:pt x="290651" y="213078"/>
                  </a:cubicBezTo>
                  <a:cubicBezTo>
                    <a:pt x="288486" y="215283"/>
                    <a:pt x="288486" y="215283"/>
                    <a:pt x="286321" y="215283"/>
                  </a:cubicBezTo>
                  <a:cubicBezTo>
                    <a:pt x="286321" y="215283"/>
                    <a:pt x="284157" y="217488"/>
                    <a:pt x="284157" y="217488"/>
                  </a:cubicBezTo>
                  <a:cubicBezTo>
                    <a:pt x="281992" y="217488"/>
                    <a:pt x="281992" y="217488"/>
                    <a:pt x="281992" y="217488"/>
                  </a:cubicBezTo>
                  <a:cubicBezTo>
                    <a:pt x="279827" y="217488"/>
                    <a:pt x="279827" y="215283"/>
                    <a:pt x="281992" y="213078"/>
                  </a:cubicBezTo>
                  <a:cubicBezTo>
                    <a:pt x="281992" y="213078"/>
                    <a:pt x="284157" y="213078"/>
                    <a:pt x="284157" y="210873"/>
                  </a:cubicBezTo>
                  <a:cubicBezTo>
                    <a:pt x="284157" y="210873"/>
                    <a:pt x="286321" y="210873"/>
                    <a:pt x="286321" y="210873"/>
                  </a:cubicBezTo>
                  <a:cubicBezTo>
                    <a:pt x="288486" y="210873"/>
                    <a:pt x="288486" y="208669"/>
                    <a:pt x="290651" y="208669"/>
                  </a:cubicBezTo>
                  <a:cubicBezTo>
                    <a:pt x="303640" y="202054"/>
                    <a:pt x="316629" y="195439"/>
                    <a:pt x="329617" y="188825"/>
                  </a:cubicBezTo>
                  <a:cubicBezTo>
                    <a:pt x="331782" y="186620"/>
                    <a:pt x="331782" y="186620"/>
                    <a:pt x="333947" y="186620"/>
                  </a:cubicBezTo>
                  <a:cubicBezTo>
                    <a:pt x="333947" y="184415"/>
                    <a:pt x="336112" y="184415"/>
                    <a:pt x="336112" y="184415"/>
                  </a:cubicBezTo>
                  <a:cubicBezTo>
                    <a:pt x="338276" y="182210"/>
                    <a:pt x="338276" y="182210"/>
                    <a:pt x="340441" y="182210"/>
                  </a:cubicBezTo>
                  <a:cubicBezTo>
                    <a:pt x="342606" y="180005"/>
                    <a:pt x="344771" y="180005"/>
                    <a:pt x="346936" y="177800"/>
                  </a:cubicBezTo>
                  <a:close/>
                  <a:moveTo>
                    <a:pt x="338989" y="161925"/>
                  </a:moveTo>
                  <a:cubicBezTo>
                    <a:pt x="338989" y="161925"/>
                    <a:pt x="338989" y="161925"/>
                    <a:pt x="341159" y="161925"/>
                  </a:cubicBezTo>
                  <a:cubicBezTo>
                    <a:pt x="343328" y="161925"/>
                    <a:pt x="343328" y="164073"/>
                    <a:pt x="341159" y="166221"/>
                  </a:cubicBezTo>
                  <a:cubicBezTo>
                    <a:pt x="338989" y="166221"/>
                    <a:pt x="336819" y="168369"/>
                    <a:pt x="336819" y="168369"/>
                  </a:cubicBezTo>
                  <a:cubicBezTo>
                    <a:pt x="336819" y="168369"/>
                    <a:pt x="334650" y="168369"/>
                    <a:pt x="334650" y="168369"/>
                  </a:cubicBezTo>
                  <a:cubicBezTo>
                    <a:pt x="332480" y="168369"/>
                    <a:pt x="332480" y="170516"/>
                    <a:pt x="330311" y="170516"/>
                  </a:cubicBezTo>
                  <a:cubicBezTo>
                    <a:pt x="317293" y="176960"/>
                    <a:pt x="304275" y="185551"/>
                    <a:pt x="289088" y="194142"/>
                  </a:cubicBezTo>
                  <a:cubicBezTo>
                    <a:pt x="286919" y="196290"/>
                    <a:pt x="284749" y="196290"/>
                    <a:pt x="280410" y="198438"/>
                  </a:cubicBezTo>
                  <a:cubicBezTo>
                    <a:pt x="280410" y="198438"/>
                    <a:pt x="280410" y="198438"/>
                    <a:pt x="278240" y="198438"/>
                  </a:cubicBezTo>
                  <a:cubicBezTo>
                    <a:pt x="278240" y="198438"/>
                    <a:pt x="278240" y="196290"/>
                    <a:pt x="278240" y="196290"/>
                  </a:cubicBezTo>
                  <a:cubicBezTo>
                    <a:pt x="282579" y="194142"/>
                    <a:pt x="286919" y="191995"/>
                    <a:pt x="289088" y="189847"/>
                  </a:cubicBezTo>
                  <a:cubicBezTo>
                    <a:pt x="302106" y="181256"/>
                    <a:pt x="317293" y="172664"/>
                    <a:pt x="330311" y="166221"/>
                  </a:cubicBezTo>
                  <a:cubicBezTo>
                    <a:pt x="332480" y="166221"/>
                    <a:pt x="332480" y="164073"/>
                    <a:pt x="334650" y="164073"/>
                  </a:cubicBezTo>
                  <a:cubicBezTo>
                    <a:pt x="334650" y="164073"/>
                    <a:pt x="334650" y="164073"/>
                    <a:pt x="336819" y="164073"/>
                  </a:cubicBezTo>
                  <a:cubicBezTo>
                    <a:pt x="336819" y="161925"/>
                    <a:pt x="338989" y="161925"/>
                    <a:pt x="338989" y="161925"/>
                  </a:cubicBezTo>
                  <a:close/>
                  <a:moveTo>
                    <a:pt x="351673" y="139700"/>
                  </a:moveTo>
                  <a:cubicBezTo>
                    <a:pt x="353850" y="139700"/>
                    <a:pt x="353850" y="139700"/>
                    <a:pt x="353850" y="139700"/>
                  </a:cubicBezTo>
                  <a:cubicBezTo>
                    <a:pt x="356027" y="139700"/>
                    <a:pt x="356027" y="141872"/>
                    <a:pt x="353850" y="141872"/>
                  </a:cubicBezTo>
                  <a:cubicBezTo>
                    <a:pt x="349496" y="146217"/>
                    <a:pt x="345141" y="148390"/>
                    <a:pt x="338610" y="152734"/>
                  </a:cubicBezTo>
                  <a:cubicBezTo>
                    <a:pt x="338610" y="152734"/>
                    <a:pt x="336433" y="152734"/>
                    <a:pt x="334256" y="154907"/>
                  </a:cubicBezTo>
                  <a:cubicBezTo>
                    <a:pt x="332079" y="154907"/>
                    <a:pt x="332079" y="157079"/>
                    <a:pt x="329901" y="157079"/>
                  </a:cubicBezTo>
                  <a:cubicBezTo>
                    <a:pt x="316839" y="163596"/>
                    <a:pt x="301599" y="172286"/>
                    <a:pt x="288536" y="178803"/>
                  </a:cubicBezTo>
                  <a:cubicBezTo>
                    <a:pt x="286359" y="180975"/>
                    <a:pt x="286359" y="180975"/>
                    <a:pt x="284181" y="180975"/>
                  </a:cubicBezTo>
                  <a:cubicBezTo>
                    <a:pt x="284181" y="180975"/>
                    <a:pt x="282004" y="180975"/>
                    <a:pt x="282004" y="180975"/>
                  </a:cubicBezTo>
                  <a:cubicBezTo>
                    <a:pt x="282004" y="180975"/>
                    <a:pt x="279827" y="178803"/>
                    <a:pt x="282004" y="178803"/>
                  </a:cubicBezTo>
                  <a:cubicBezTo>
                    <a:pt x="282004" y="178803"/>
                    <a:pt x="282004" y="176630"/>
                    <a:pt x="282004" y="176630"/>
                  </a:cubicBezTo>
                  <a:cubicBezTo>
                    <a:pt x="284181" y="176630"/>
                    <a:pt x="286359" y="174458"/>
                    <a:pt x="288536" y="174458"/>
                  </a:cubicBezTo>
                  <a:cubicBezTo>
                    <a:pt x="301599" y="165769"/>
                    <a:pt x="316839" y="159251"/>
                    <a:pt x="329901" y="152734"/>
                  </a:cubicBezTo>
                  <a:cubicBezTo>
                    <a:pt x="332079" y="150562"/>
                    <a:pt x="332079" y="150562"/>
                    <a:pt x="334256" y="150562"/>
                  </a:cubicBezTo>
                  <a:cubicBezTo>
                    <a:pt x="334256" y="150562"/>
                    <a:pt x="334256" y="150562"/>
                    <a:pt x="334256" y="148390"/>
                  </a:cubicBezTo>
                  <a:cubicBezTo>
                    <a:pt x="336433" y="148390"/>
                    <a:pt x="338610" y="148390"/>
                    <a:pt x="338610" y="146217"/>
                  </a:cubicBezTo>
                  <a:cubicBezTo>
                    <a:pt x="342964" y="144045"/>
                    <a:pt x="347319" y="141872"/>
                    <a:pt x="351673" y="139700"/>
                  </a:cubicBezTo>
                  <a:close/>
                  <a:moveTo>
                    <a:pt x="354296" y="125412"/>
                  </a:moveTo>
                  <a:cubicBezTo>
                    <a:pt x="356461" y="125412"/>
                    <a:pt x="356461" y="125412"/>
                    <a:pt x="356461" y="125412"/>
                  </a:cubicBezTo>
                  <a:cubicBezTo>
                    <a:pt x="358625" y="125412"/>
                    <a:pt x="360790" y="129708"/>
                    <a:pt x="358625" y="129708"/>
                  </a:cubicBezTo>
                  <a:cubicBezTo>
                    <a:pt x="352131" y="131856"/>
                    <a:pt x="345637" y="136151"/>
                    <a:pt x="339142" y="138299"/>
                  </a:cubicBezTo>
                  <a:cubicBezTo>
                    <a:pt x="336977" y="140447"/>
                    <a:pt x="332648" y="140447"/>
                    <a:pt x="330483" y="142595"/>
                  </a:cubicBezTo>
                  <a:cubicBezTo>
                    <a:pt x="317494" y="149038"/>
                    <a:pt x="304506" y="155482"/>
                    <a:pt x="291517" y="161925"/>
                  </a:cubicBezTo>
                  <a:cubicBezTo>
                    <a:pt x="289352" y="161925"/>
                    <a:pt x="289352" y="161925"/>
                    <a:pt x="289352" y="161925"/>
                  </a:cubicBezTo>
                  <a:cubicBezTo>
                    <a:pt x="289352" y="159777"/>
                    <a:pt x="289352" y="159777"/>
                    <a:pt x="289352" y="159777"/>
                  </a:cubicBezTo>
                  <a:cubicBezTo>
                    <a:pt x="289352" y="159777"/>
                    <a:pt x="289352" y="157629"/>
                    <a:pt x="289352" y="157629"/>
                  </a:cubicBezTo>
                  <a:cubicBezTo>
                    <a:pt x="302341" y="151186"/>
                    <a:pt x="317494" y="144743"/>
                    <a:pt x="330483" y="138299"/>
                  </a:cubicBezTo>
                  <a:cubicBezTo>
                    <a:pt x="332648" y="136151"/>
                    <a:pt x="336977" y="136151"/>
                    <a:pt x="339142" y="134003"/>
                  </a:cubicBezTo>
                  <a:cubicBezTo>
                    <a:pt x="343472" y="131856"/>
                    <a:pt x="349966" y="129708"/>
                    <a:pt x="354296" y="125412"/>
                  </a:cubicBezTo>
                  <a:close/>
                  <a:moveTo>
                    <a:pt x="349114" y="109537"/>
                  </a:moveTo>
                  <a:cubicBezTo>
                    <a:pt x="351265" y="109537"/>
                    <a:pt x="351265" y="113770"/>
                    <a:pt x="351265" y="113770"/>
                  </a:cubicBezTo>
                  <a:cubicBezTo>
                    <a:pt x="346964" y="118004"/>
                    <a:pt x="340511" y="120120"/>
                    <a:pt x="336209" y="122237"/>
                  </a:cubicBezTo>
                  <a:cubicBezTo>
                    <a:pt x="334059" y="124354"/>
                    <a:pt x="331908" y="126470"/>
                    <a:pt x="329757" y="126470"/>
                  </a:cubicBezTo>
                  <a:cubicBezTo>
                    <a:pt x="316852" y="134937"/>
                    <a:pt x="301797" y="141287"/>
                    <a:pt x="288892" y="147637"/>
                  </a:cubicBezTo>
                  <a:cubicBezTo>
                    <a:pt x="288892" y="147637"/>
                    <a:pt x="286741" y="147637"/>
                    <a:pt x="286741" y="147637"/>
                  </a:cubicBezTo>
                  <a:cubicBezTo>
                    <a:pt x="286741" y="147637"/>
                    <a:pt x="284590" y="145520"/>
                    <a:pt x="286741" y="145520"/>
                  </a:cubicBezTo>
                  <a:cubicBezTo>
                    <a:pt x="286741" y="143404"/>
                    <a:pt x="286741" y="143404"/>
                    <a:pt x="288892" y="143404"/>
                  </a:cubicBezTo>
                  <a:cubicBezTo>
                    <a:pt x="301797" y="137054"/>
                    <a:pt x="316852" y="130704"/>
                    <a:pt x="329757" y="122237"/>
                  </a:cubicBezTo>
                  <a:cubicBezTo>
                    <a:pt x="331908" y="120120"/>
                    <a:pt x="334059" y="120120"/>
                    <a:pt x="336209" y="118004"/>
                  </a:cubicBezTo>
                  <a:cubicBezTo>
                    <a:pt x="340511" y="115887"/>
                    <a:pt x="344813" y="113770"/>
                    <a:pt x="349114" y="111654"/>
                  </a:cubicBezTo>
                  <a:cubicBezTo>
                    <a:pt x="349114" y="109537"/>
                    <a:pt x="349114" y="109537"/>
                    <a:pt x="349114" y="109537"/>
                  </a:cubicBezTo>
                  <a:close/>
                  <a:moveTo>
                    <a:pt x="342269" y="92075"/>
                  </a:moveTo>
                  <a:cubicBezTo>
                    <a:pt x="344385" y="92075"/>
                    <a:pt x="344385" y="92075"/>
                    <a:pt x="344385" y="92075"/>
                  </a:cubicBezTo>
                  <a:cubicBezTo>
                    <a:pt x="346502" y="92075"/>
                    <a:pt x="346502" y="96485"/>
                    <a:pt x="344385" y="96485"/>
                  </a:cubicBezTo>
                  <a:cubicBezTo>
                    <a:pt x="342269" y="98690"/>
                    <a:pt x="338035" y="103100"/>
                    <a:pt x="333802" y="105304"/>
                  </a:cubicBezTo>
                  <a:cubicBezTo>
                    <a:pt x="333802" y="105304"/>
                    <a:pt x="331685" y="105304"/>
                    <a:pt x="329569" y="107509"/>
                  </a:cubicBezTo>
                  <a:cubicBezTo>
                    <a:pt x="316869" y="116329"/>
                    <a:pt x="302052" y="122944"/>
                    <a:pt x="287235" y="131763"/>
                  </a:cubicBezTo>
                  <a:cubicBezTo>
                    <a:pt x="285119" y="131763"/>
                    <a:pt x="283002" y="127353"/>
                    <a:pt x="285119" y="127353"/>
                  </a:cubicBezTo>
                  <a:cubicBezTo>
                    <a:pt x="287235" y="127353"/>
                    <a:pt x="287235" y="127353"/>
                    <a:pt x="287235" y="125148"/>
                  </a:cubicBezTo>
                  <a:cubicBezTo>
                    <a:pt x="302052" y="118534"/>
                    <a:pt x="316869" y="111919"/>
                    <a:pt x="329569" y="103100"/>
                  </a:cubicBezTo>
                  <a:cubicBezTo>
                    <a:pt x="331685" y="100895"/>
                    <a:pt x="333802" y="100895"/>
                    <a:pt x="333802" y="98690"/>
                  </a:cubicBezTo>
                  <a:cubicBezTo>
                    <a:pt x="338035" y="96485"/>
                    <a:pt x="340152" y="94280"/>
                    <a:pt x="342269" y="92075"/>
                  </a:cubicBezTo>
                  <a:close/>
                  <a:moveTo>
                    <a:pt x="351707" y="73025"/>
                  </a:moveTo>
                  <a:cubicBezTo>
                    <a:pt x="353867" y="73025"/>
                    <a:pt x="356028" y="75168"/>
                    <a:pt x="353867" y="77311"/>
                  </a:cubicBezTo>
                  <a:cubicBezTo>
                    <a:pt x="347385" y="81598"/>
                    <a:pt x="340903" y="83741"/>
                    <a:pt x="334420" y="88027"/>
                  </a:cubicBezTo>
                  <a:cubicBezTo>
                    <a:pt x="332260" y="90170"/>
                    <a:pt x="330099" y="90170"/>
                    <a:pt x="327938" y="92313"/>
                  </a:cubicBezTo>
                  <a:cubicBezTo>
                    <a:pt x="314973" y="98743"/>
                    <a:pt x="299848" y="105172"/>
                    <a:pt x="286883" y="113745"/>
                  </a:cubicBezTo>
                  <a:cubicBezTo>
                    <a:pt x="284722" y="113745"/>
                    <a:pt x="284722" y="115888"/>
                    <a:pt x="282562" y="115888"/>
                  </a:cubicBezTo>
                  <a:cubicBezTo>
                    <a:pt x="280401" y="115888"/>
                    <a:pt x="280401" y="115888"/>
                    <a:pt x="280401" y="115888"/>
                  </a:cubicBezTo>
                  <a:cubicBezTo>
                    <a:pt x="278240" y="113745"/>
                    <a:pt x="278240" y="113745"/>
                    <a:pt x="280401" y="111602"/>
                  </a:cubicBezTo>
                  <a:cubicBezTo>
                    <a:pt x="282562" y="111602"/>
                    <a:pt x="284722" y="109459"/>
                    <a:pt x="286883" y="109459"/>
                  </a:cubicBezTo>
                  <a:cubicBezTo>
                    <a:pt x="299848" y="100886"/>
                    <a:pt x="314973" y="94457"/>
                    <a:pt x="327938" y="85884"/>
                  </a:cubicBezTo>
                  <a:cubicBezTo>
                    <a:pt x="330099" y="85884"/>
                    <a:pt x="332260" y="83741"/>
                    <a:pt x="334420" y="83741"/>
                  </a:cubicBezTo>
                  <a:cubicBezTo>
                    <a:pt x="340903" y="79455"/>
                    <a:pt x="345224" y="77311"/>
                    <a:pt x="351707" y="73025"/>
                  </a:cubicBezTo>
                  <a:close/>
                  <a:moveTo>
                    <a:pt x="333748" y="65087"/>
                  </a:moveTo>
                  <a:cubicBezTo>
                    <a:pt x="333748" y="65087"/>
                    <a:pt x="335883" y="65087"/>
                    <a:pt x="335883" y="65087"/>
                  </a:cubicBezTo>
                  <a:cubicBezTo>
                    <a:pt x="338018" y="65087"/>
                    <a:pt x="340153" y="67204"/>
                    <a:pt x="338018" y="67204"/>
                  </a:cubicBezTo>
                  <a:cubicBezTo>
                    <a:pt x="335883" y="69320"/>
                    <a:pt x="335883" y="69320"/>
                    <a:pt x="333748" y="69320"/>
                  </a:cubicBezTo>
                  <a:cubicBezTo>
                    <a:pt x="331613" y="71437"/>
                    <a:pt x="331613" y="71437"/>
                    <a:pt x="329478" y="71437"/>
                  </a:cubicBezTo>
                  <a:cubicBezTo>
                    <a:pt x="329478" y="73554"/>
                    <a:pt x="329478" y="73554"/>
                    <a:pt x="329478" y="73554"/>
                  </a:cubicBezTo>
                  <a:cubicBezTo>
                    <a:pt x="327344" y="73554"/>
                    <a:pt x="327344" y="73554"/>
                    <a:pt x="325209" y="75670"/>
                  </a:cubicBezTo>
                  <a:cubicBezTo>
                    <a:pt x="312399" y="82020"/>
                    <a:pt x="297455" y="90487"/>
                    <a:pt x="284645" y="96837"/>
                  </a:cubicBezTo>
                  <a:cubicBezTo>
                    <a:pt x="282510" y="96837"/>
                    <a:pt x="282510" y="96837"/>
                    <a:pt x="282510" y="96837"/>
                  </a:cubicBezTo>
                  <a:cubicBezTo>
                    <a:pt x="280375" y="96837"/>
                    <a:pt x="278240" y="94720"/>
                    <a:pt x="280375" y="92604"/>
                  </a:cubicBezTo>
                  <a:cubicBezTo>
                    <a:pt x="280375" y="92604"/>
                    <a:pt x="282510" y="92604"/>
                    <a:pt x="282510" y="92604"/>
                  </a:cubicBezTo>
                  <a:cubicBezTo>
                    <a:pt x="297455" y="86254"/>
                    <a:pt x="310264" y="77787"/>
                    <a:pt x="323074" y="71437"/>
                  </a:cubicBezTo>
                  <a:cubicBezTo>
                    <a:pt x="325209" y="69320"/>
                    <a:pt x="327344" y="69320"/>
                    <a:pt x="327344" y="69320"/>
                  </a:cubicBezTo>
                  <a:cubicBezTo>
                    <a:pt x="329478" y="67204"/>
                    <a:pt x="329478" y="67204"/>
                    <a:pt x="329478" y="67204"/>
                  </a:cubicBezTo>
                  <a:cubicBezTo>
                    <a:pt x="331613" y="67204"/>
                    <a:pt x="331613" y="67204"/>
                    <a:pt x="333748" y="65087"/>
                  </a:cubicBezTo>
                  <a:close/>
                  <a:moveTo>
                    <a:pt x="342240" y="44450"/>
                  </a:moveTo>
                  <a:cubicBezTo>
                    <a:pt x="344371" y="44450"/>
                    <a:pt x="346503" y="46598"/>
                    <a:pt x="344371" y="48746"/>
                  </a:cubicBezTo>
                  <a:cubicBezTo>
                    <a:pt x="340108" y="50894"/>
                    <a:pt x="335844" y="50894"/>
                    <a:pt x="333712" y="53041"/>
                  </a:cubicBezTo>
                  <a:cubicBezTo>
                    <a:pt x="331581" y="55189"/>
                    <a:pt x="329449" y="55189"/>
                    <a:pt x="329449" y="55189"/>
                  </a:cubicBezTo>
                  <a:cubicBezTo>
                    <a:pt x="327317" y="55189"/>
                    <a:pt x="327317" y="57337"/>
                    <a:pt x="325185" y="57337"/>
                  </a:cubicBezTo>
                  <a:cubicBezTo>
                    <a:pt x="325185" y="57337"/>
                    <a:pt x="323053" y="57337"/>
                    <a:pt x="323053" y="59485"/>
                  </a:cubicBezTo>
                  <a:cubicBezTo>
                    <a:pt x="308131" y="65928"/>
                    <a:pt x="295340" y="72372"/>
                    <a:pt x="280417" y="78815"/>
                  </a:cubicBezTo>
                  <a:cubicBezTo>
                    <a:pt x="278286" y="80963"/>
                    <a:pt x="278286" y="80963"/>
                    <a:pt x="276154" y="80963"/>
                  </a:cubicBezTo>
                  <a:cubicBezTo>
                    <a:pt x="274022" y="80963"/>
                    <a:pt x="271890" y="78815"/>
                    <a:pt x="274022" y="76667"/>
                  </a:cubicBezTo>
                  <a:cubicBezTo>
                    <a:pt x="276154" y="76667"/>
                    <a:pt x="278286" y="76667"/>
                    <a:pt x="280417" y="74520"/>
                  </a:cubicBezTo>
                  <a:cubicBezTo>
                    <a:pt x="293208" y="68076"/>
                    <a:pt x="308131" y="61633"/>
                    <a:pt x="320922" y="55189"/>
                  </a:cubicBezTo>
                  <a:cubicBezTo>
                    <a:pt x="323053" y="53041"/>
                    <a:pt x="323053" y="53041"/>
                    <a:pt x="325185" y="53041"/>
                  </a:cubicBezTo>
                  <a:cubicBezTo>
                    <a:pt x="327317" y="53041"/>
                    <a:pt x="327317" y="50894"/>
                    <a:pt x="327317" y="50894"/>
                  </a:cubicBezTo>
                  <a:cubicBezTo>
                    <a:pt x="329449" y="50894"/>
                    <a:pt x="331581" y="48746"/>
                    <a:pt x="331581" y="48746"/>
                  </a:cubicBezTo>
                  <a:cubicBezTo>
                    <a:pt x="335844" y="46598"/>
                    <a:pt x="337976" y="46598"/>
                    <a:pt x="342240" y="44450"/>
                  </a:cubicBezTo>
                  <a:close/>
                  <a:moveTo>
                    <a:pt x="314181" y="38100"/>
                  </a:moveTo>
                  <a:cubicBezTo>
                    <a:pt x="316340" y="38100"/>
                    <a:pt x="316340" y="40323"/>
                    <a:pt x="316340" y="42545"/>
                  </a:cubicBezTo>
                  <a:cubicBezTo>
                    <a:pt x="303386" y="51435"/>
                    <a:pt x="288273" y="58103"/>
                    <a:pt x="275319" y="66993"/>
                  </a:cubicBezTo>
                  <a:cubicBezTo>
                    <a:pt x="273160" y="66993"/>
                    <a:pt x="271001" y="69216"/>
                    <a:pt x="268842" y="69216"/>
                  </a:cubicBezTo>
                  <a:cubicBezTo>
                    <a:pt x="266683" y="71438"/>
                    <a:pt x="266683" y="71438"/>
                    <a:pt x="266683" y="71438"/>
                  </a:cubicBezTo>
                  <a:cubicBezTo>
                    <a:pt x="264524" y="71438"/>
                    <a:pt x="264524" y="71438"/>
                    <a:pt x="264524" y="71438"/>
                  </a:cubicBezTo>
                  <a:cubicBezTo>
                    <a:pt x="262365" y="71438"/>
                    <a:pt x="262365" y="69216"/>
                    <a:pt x="264524" y="66993"/>
                  </a:cubicBezTo>
                  <a:cubicBezTo>
                    <a:pt x="266683" y="66993"/>
                    <a:pt x="268842" y="64771"/>
                    <a:pt x="271001" y="64771"/>
                  </a:cubicBezTo>
                  <a:cubicBezTo>
                    <a:pt x="271001" y="62548"/>
                    <a:pt x="273160" y="62548"/>
                    <a:pt x="273160" y="62548"/>
                  </a:cubicBezTo>
                  <a:cubicBezTo>
                    <a:pt x="286114" y="53658"/>
                    <a:pt x="301227" y="46990"/>
                    <a:pt x="314181" y="38100"/>
                  </a:cubicBezTo>
                  <a:close/>
                  <a:moveTo>
                    <a:pt x="34350" y="31750"/>
                  </a:moveTo>
                  <a:cubicBezTo>
                    <a:pt x="36439" y="31750"/>
                    <a:pt x="38528" y="33973"/>
                    <a:pt x="36439" y="33973"/>
                  </a:cubicBezTo>
                  <a:cubicBezTo>
                    <a:pt x="25995" y="38418"/>
                    <a:pt x="17640" y="45085"/>
                    <a:pt x="9284" y="49530"/>
                  </a:cubicBezTo>
                  <a:cubicBezTo>
                    <a:pt x="7195" y="51753"/>
                    <a:pt x="5107" y="51753"/>
                    <a:pt x="3018" y="53975"/>
                  </a:cubicBezTo>
                  <a:cubicBezTo>
                    <a:pt x="3018" y="53975"/>
                    <a:pt x="3018" y="53975"/>
                    <a:pt x="929" y="53975"/>
                  </a:cubicBezTo>
                  <a:cubicBezTo>
                    <a:pt x="929" y="53975"/>
                    <a:pt x="-1160" y="51753"/>
                    <a:pt x="929" y="49530"/>
                  </a:cubicBezTo>
                  <a:cubicBezTo>
                    <a:pt x="11373" y="42863"/>
                    <a:pt x="21817" y="36195"/>
                    <a:pt x="34350" y="31750"/>
                  </a:cubicBezTo>
                  <a:close/>
                  <a:moveTo>
                    <a:pt x="64928" y="20637"/>
                  </a:moveTo>
                  <a:cubicBezTo>
                    <a:pt x="67103" y="20637"/>
                    <a:pt x="67103" y="25047"/>
                    <a:pt x="64928" y="25047"/>
                  </a:cubicBezTo>
                  <a:cubicBezTo>
                    <a:pt x="54050" y="33866"/>
                    <a:pt x="40997" y="40481"/>
                    <a:pt x="30120" y="49301"/>
                  </a:cubicBezTo>
                  <a:cubicBezTo>
                    <a:pt x="25769" y="51506"/>
                    <a:pt x="21418" y="53710"/>
                    <a:pt x="19243" y="55915"/>
                  </a:cubicBezTo>
                  <a:cubicBezTo>
                    <a:pt x="17067" y="58120"/>
                    <a:pt x="14892" y="58120"/>
                    <a:pt x="12716" y="60325"/>
                  </a:cubicBezTo>
                  <a:cubicBezTo>
                    <a:pt x="10541" y="60325"/>
                    <a:pt x="8365" y="58120"/>
                    <a:pt x="10541" y="55915"/>
                  </a:cubicBezTo>
                  <a:cubicBezTo>
                    <a:pt x="14892" y="53710"/>
                    <a:pt x="17067" y="51506"/>
                    <a:pt x="21418" y="49301"/>
                  </a:cubicBezTo>
                  <a:cubicBezTo>
                    <a:pt x="34471" y="40481"/>
                    <a:pt x="49699" y="31661"/>
                    <a:pt x="62752" y="22842"/>
                  </a:cubicBezTo>
                  <a:cubicBezTo>
                    <a:pt x="64928" y="20637"/>
                    <a:pt x="64928" y="20637"/>
                    <a:pt x="64928" y="20637"/>
                  </a:cubicBezTo>
                  <a:close/>
                  <a:moveTo>
                    <a:pt x="299339" y="17462"/>
                  </a:moveTo>
                  <a:cubicBezTo>
                    <a:pt x="299339" y="17462"/>
                    <a:pt x="301489" y="17462"/>
                    <a:pt x="301489" y="17462"/>
                  </a:cubicBezTo>
                  <a:cubicBezTo>
                    <a:pt x="303640" y="17462"/>
                    <a:pt x="303640" y="19579"/>
                    <a:pt x="301489" y="21695"/>
                  </a:cubicBezTo>
                  <a:cubicBezTo>
                    <a:pt x="286434" y="32279"/>
                    <a:pt x="267076" y="42862"/>
                    <a:pt x="249870" y="55562"/>
                  </a:cubicBezTo>
                  <a:cubicBezTo>
                    <a:pt x="247719" y="57679"/>
                    <a:pt x="245568" y="59795"/>
                    <a:pt x="241267" y="61912"/>
                  </a:cubicBezTo>
                  <a:cubicBezTo>
                    <a:pt x="239116" y="61912"/>
                    <a:pt x="236965" y="59795"/>
                    <a:pt x="239116" y="57679"/>
                  </a:cubicBezTo>
                  <a:cubicBezTo>
                    <a:pt x="241267" y="57679"/>
                    <a:pt x="241267" y="55562"/>
                    <a:pt x="243418" y="55562"/>
                  </a:cubicBezTo>
                  <a:cubicBezTo>
                    <a:pt x="262775" y="40745"/>
                    <a:pt x="282132" y="30162"/>
                    <a:pt x="299339" y="17462"/>
                  </a:cubicBezTo>
                  <a:close/>
                  <a:moveTo>
                    <a:pt x="191389" y="11112"/>
                  </a:moveTo>
                  <a:cubicBezTo>
                    <a:pt x="191389" y="11112"/>
                    <a:pt x="193539" y="11112"/>
                    <a:pt x="193539" y="11112"/>
                  </a:cubicBezTo>
                  <a:cubicBezTo>
                    <a:pt x="195690" y="11112"/>
                    <a:pt x="195690" y="13255"/>
                    <a:pt x="193539" y="15398"/>
                  </a:cubicBezTo>
                  <a:cubicBezTo>
                    <a:pt x="191389" y="15398"/>
                    <a:pt x="191389" y="17542"/>
                    <a:pt x="189238" y="17542"/>
                  </a:cubicBezTo>
                  <a:cubicBezTo>
                    <a:pt x="172031" y="28257"/>
                    <a:pt x="154825" y="38973"/>
                    <a:pt x="139769" y="49689"/>
                  </a:cubicBezTo>
                  <a:cubicBezTo>
                    <a:pt x="137618" y="49689"/>
                    <a:pt x="135468" y="51832"/>
                    <a:pt x="133317" y="53975"/>
                  </a:cubicBezTo>
                  <a:cubicBezTo>
                    <a:pt x="133317" y="53975"/>
                    <a:pt x="133317" y="53975"/>
                    <a:pt x="131166" y="53975"/>
                  </a:cubicBezTo>
                  <a:cubicBezTo>
                    <a:pt x="129015" y="51832"/>
                    <a:pt x="129015" y="51832"/>
                    <a:pt x="131166" y="49689"/>
                  </a:cubicBezTo>
                  <a:cubicBezTo>
                    <a:pt x="131166" y="49689"/>
                    <a:pt x="133317" y="49689"/>
                    <a:pt x="133317" y="49689"/>
                  </a:cubicBezTo>
                  <a:cubicBezTo>
                    <a:pt x="148372" y="38973"/>
                    <a:pt x="165579" y="28257"/>
                    <a:pt x="180634" y="17542"/>
                  </a:cubicBezTo>
                  <a:cubicBezTo>
                    <a:pt x="182785" y="17542"/>
                    <a:pt x="184936" y="15398"/>
                    <a:pt x="187087" y="13255"/>
                  </a:cubicBezTo>
                  <a:cubicBezTo>
                    <a:pt x="189238" y="13255"/>
                    <a:pt x="191389" y="11112"/>
                    <a:pt x="191389" y="11112"/>
                  </a:cubicBezTo>
                  <a:close/>
                  <a:moveTo>
                    <a:pt x="287178" y="7937"/>
                  </a:moveTo>
                  <a:cubicBezTo>
                    <a:pt x="289353" y="7937"/>
                    <a:pt x="289353" y="7937"/>
                    <a:pt x="289353" y="10142"/>
                  </a:cubicBezTo>
                  <a:cubicBezTo>
                    <a:pt x="289353" y="10142"/>
                    <a:pt x="289353" y="12347"/>
                    <a:pt x="289353" y="12347"/>
                  </a:cubicBezTo>
                  <a:cubicBezTo>
                    <a:pt x="267598" y="21166"/>
                    <a:pt x="252370" y="36601"/>
                    <a:pt x="234966" y="47625"/>
                  </a:cubicBezTo>
                  <a:cubicBezTo>
                    <a:pt x="232791" y="47625"/>
                    <a:pt x="232791" y="47625"/>
                    <a:pt x="232791" y="47625"/>
                  </a:cubicBezTo>
                  <a:cubicBezTo>
                    <a:pt x="230615" y="47625"/>
                    <a:pt x="230615" y="45420"/>
                    <a:pt x="232791" y="43215"/>
                  </a:cubicBezTo>
                  <a:cubicBezTo>
                    <a:pt x="248019" y="32191"/>
                    <a:pt x="263247" y="18962"/>
                    <a:pt x="282827" y="10142"/>
                  </a:cubicBezTo>
                  <a:cubicBezTo>
                    <a:pt x="282827" y="10142"/>
                    <a:pt x="285002" y="10142"/>
                    <a:pt x="287178" y="7937"/>
                  </a:cubicBezTo>
                  <a:close/>
                  <a:moveTo>
                    <a:pt x="124694" y="7937"/>
                  </a:moveTo>
                  <a:cubicBezTo>
                    <a:pt x="124694" y="7937"/>
                    <a:pt x="124694" y="7937"/>
                    <a:pt x="126854" y="7937"/>
                  </a:cubicBezTo>
                  <a:cubicBezTo>
                    <a:pt x="126854" y="7937"/>
                    <a:pt x="126854" y="7937"/>
                    <a:pt x="126854" y="10096"/>
                  </a:cubicBezTo>
                  <a:cubicBezTo>
                    <a:pt x="129015" y="10096"/>
                    <a:pt x="129015" y="12255"/>
                    <a:pt x="126854" y="12255"/>
                  </a:cubicBezTo>
                  <a:cubicBezTo>
                    <a:pt x="122533" y="14414"/>
                    <a:pt x="116050" y="18732"/>
                    <a:pt x="111729" y="20891"/>
                  </a:cubicBezTo>
                  <a:cubicBezTo>
                    <a:pt x="98764" y="29527"/>
                    <a:pt x="85800" y="38163"/>
                    <a:pt x="72835" y="46799"/>
                  </a:cubicBezTo>
                  <a:cubicBezTo>
                    <a:pt x="70674" y="48958"/>
                    <a:pt x="68513" y="51117"/>
                    <a:pt x="66353" y="51117"/>
                  </a:cubicBezTo>
                  <a:cubicBezTo>
                    <a:pt x="66353" y="53276"/>
                    <a:pt x="66353" y="53276"/>
                    <a:pt x="66353" y="53276"/>
                  </a:cubicBezTo>
                  <a:cubicBezTo>
                    <a:pt x="64192" y="53276"/>
                    <a:pt x="62031" y="55435"/>
                    <a:pt x="59870" y="57594"/>
                  </a:cubicBezTo>
                  <a:cubicBezTo>
                    <a:pt x="57709" y="57594"/>
                    <a:pt x="57709" y="59753"/>
                    <a:pt x="55549" y="59753"/>
                  </a:cubicBezTo>
                  <a:cubicBezTo>
                    <a:pt x="55549" y="61912"/>
                    <a:pt x="53388" y="61912"/>
                    <a:pt x="53388" y="61912"/>
                  </a:cubicBezTo>
                  <a:cubicBezTo>
                    <a:pt x="51227" y="61912"/>
                    <a:pt x="51227" y="57594"/>
                    <a:pt x="53388" y="57594"/>
                  </a:cubicBezTo>
                  <a:cubicBezTo>
                    <a:pt x="53388" y="57594"/>
                    <a:pt x="53388" y="57594"/>
                    <a:pt x="53388" y="55435"/>
                  </a:cubicBezTo>
                  <a:cubicBezTo>
                    <a:pt x="57709" y="53276"/>
                    <a:pt x="62031" y="51117"/>
                    <a:pt x="64192" y="48958"/>
                  </a:cubicBezTo>
                  <a:lnTo>
                    <a:pt x="96009" y="26518"/>
                  </a:lnTo>
                  <a:lnTo>
                    <a:pt x="54402" y="49212"/>
                  </a:lnTo>
                  <a:cubicBezTo>
                    <a:pt x="50169" y="51329"/>
                    <a:pt x="45935" y="53445"/>
                    <a:pt x="41702" y="55562"/>
                  </a:cubicBezTo>
                  <a:cubicBezTo>
                    <a:pt x="39585" y="57679"/>
                    <a:pt x="37469" y="59795"/>
                    <a:pt x="33235" y="59795"/>
                  </a:cubicBezTo>
                  <a:cubicBezTo>
                    <a:pt x="33235" y="61912"/>
                    <a:pt x="33235" y="61912"/>
                    <a:pt x="33235" y="61912"/>
                  </a:cubicBezTo>
                  <a:cubicBezTo>
                    <a:pt x="31119" y="61912"/>
                    <a:pt x="29002" y="57679"/>
                    <a:pt x="31119" y="57679"/>
                  </a:cubicBezTo>
                  <a:cubicBezTo>
                    <a:pt x="33235" y="57679"/>
                    <a:pt x="33235" y="55562"/>
                    <a:pt x="33235" y="55562"/>
                  </a:cubicBezTo>
                  <a:cubicBezTo>
                    <a:pt x="37469" y="53445"/>
                    <a:pt x="41702" y="51329"/>
                    <a:pt x="45935" y="49212"/>
                  </a:cubicBezTo>
                  <a:cubicBezTo>
                    <a:pt x="60752" y="38629"/>
                    <a:pt x="77685" y="30162"/>
                    <a:pt x="92502" y="21695"/>
                  </a:cubicBezTo>
                  <a:cubicBezTo>
                    <a:pt x="94619" y="21695"/>
                    <a:pt x="98852" y="19579"/>
                    <a:pt x="100969" y="17462"/>
                  </a:cubicBezTo>
                  <a:cubicBezTo>
                    <a:pt x="100969" y="17462"/>
                    <a:pt x="100969" y="17462"/>
                    <a:pt x="103085" y="17462"/>
                  </a:cubicBezTo>
                  <a:lnTo>
                    <a:pt x="104800" y="20891"/>
                  </a:lnTo>
                  <a:lnTo>
                    <a:pt x="105247" y="20891"/>
                  </a:lnTo>
                  <a:cubicBezTo>
                    <a:pt x="111729" y="16573"/>
                    <a:pt x="116050" y="12255"/>
                    <a:pt x="122533" y="10096"/>
                  </a:cubicBezTo>
                  <a:cubicBezTo>
                    <a:pt x="124694" y="10096"/>
                    <a:pt x="124694" y="7937"/>
                    <a:pt x="124694" y="7937"/>
                  </a:cubicBezTo>
                  <a:close/>
                  <a:moveTo>
                    <a:pt x="150696" y="6350"/>
                  </a:moveTo>
                  <a:cubicBezTo>
                    <a:pt x="152828" y="6350"/>
                    <a:pt x="152828" y="8522"/>
                    <a:pt x="152828" y="8522"/>
                  </a:cubicBezTo>
                  <a:cubicBezTo>
                    <a:pt x="152828" y="10695"/>
                    <a:pt x="152828" y="10695"/>
                    <a:pt x="150696" y="10695"/>
                  </a:cubicBezTo>
                  <a:cubicBezTo>
                    <a:pt x="146433" y="12867"/>
                    <a:pt x="142169" y="12867"/>
                    <a:pt x="137906" y="15039"/>
                  </a:cubicBezTo>
                  <a:cubicBezTo>
                    <a:pt x="133642" y="17212"/>
                    <a:pt x="131510" y="19384"/>
                    <a:pt x="127247" y="21557"/>
                  </a:cubicBezTo>
                  <a:cubicBezTo>
                    <a:pt x="112324" y="28074"/>
                    <a:pt x="97401" y="38936"/>
                    <a:pt x="82479" y="47625"/>
                  </a:cubicBezTo>
                  <a:cubicBezTo>
                    <a:pt x="82479" y="47625"/>
                    <a:pt x="80347" y="47625"/>
                    <a:pt x="80347" y="47625"/>
                  </a:cubicBezTo>
                  <a:cubicBezTo>
                    <a:pt x="78215" y="47625"/>
                    <a:pt x="78215" y="45453"/>
                    <a:pt x="80347" y="43280"/>
                  </a:cubicBezTo>
                  <a:cubicBezTo>
                    <a:pt x="93138" y="36763"/>
                    <a:pt x="105929" y="28074"/>
                    <a:pt x="118719" y="21557"/>
                  </a:cubicBezTo>
                  <a:cubicBezTo>
                    <a:pt x="125115" y="17212"/>
                    <a:pt x="133642" y="12867"/>
                    <a:pt x="142169" y="8522"/>
                  </a:cubicBezTo>
                  <a:cubicBezTo>
                    <a:pt x="144301" y="8522"/>
                    <a:pt x="146433" y="6350"/>
                    <a:pt x="150696" y="6350"/>
                  </a:cubicBezTo>
                  <a:close/>
                  <a:moveTo>
                    <a:pt x="223707" y="4762"/>
                  </a:moveTo>
                  <a:cubicBezTo>
                    <a:pt x="223707" y="4762"/>
                    <a:pt x="225852" y="6857"/>
                    <a:pt x="223707" y="8953"/>
                  </a:cubicBezTo>
                  <a:cubicBezTo>
                    <a:pt x="219416" y="11048"/>
                    <a:pt x="217271" y="13144"/>
                    <a:pt x="212981" y="17335"/>
                  </a:cubicBezTo>
                  <a:cubicBezTo>
                    <a:pt x="195818" y="27813"/>
                    <a:pt x="178656" y="38290"/>
                    <a:pt x="159349" y="48768"/>
                  </a:cubicBezTo>
                  <a:cubicBezTo>
                    <a:pt x="159349" y="50864"/>
                    <a:pt x="157203" y="52959"/>
                    <a:pt x="155058" y="52959"/>
                  </a:cubicBezTo>
                  <a:cubicBezTo>
                    <a:pt x="155058" y="52959"/>
                    <a:pt x="152913" y="55055"/>
                    <a:pt x="152913" y="55055"/>
                  </a:cubicBezTo>
                  <a:cubicBezTo>
                    <a:pt x="152913" y="55055"/>
                    <a:pt x="150768" y="55055"/>
                    <a:pt x="150768" y="57150"/>
                  </a:cubicBezTo>
                  <a:cubicBezTo>
                    <a:pt x="148622" y="57150"/>
                    <a:pt x="148622" y="57150"/>
                    <a:pt x="148622" y="57150"/>
                  </a:cubicBezTo>
                  <a:cubicBezTo>
                    <a:pt x="146477" y="57150"/>
                    <a:pt x="146477" y="55055"/>
                    <a:pt x="146477" y="55055"/>
                  </a:cubicBezTo>
                  <a:cubicBezTo>
                    <a:pt x="146477" y="52959"/>
                    <a:pt x="146477" y="52959"/>
                    <a:pt x="146477" y="52959"/>
                  </a:cubicBezTo>
                  <a:cubicBezTo>
                    <a:pt x="148622" y="50864"/>
                    <a:pt x="150768" y="50864"/>
                    <a:pt x="152913" y="48768"/>
                  </a:cubicBezTo>
                  <a:cubicBezTo>
                    <a:pt x="170075" y="38290"/>
                    <a:pt x="187237" y="27813"/>
                    <a:pt x="204399" y="17335"/>
                  </a:cubicBezTo>
                  <a:cubicBezTo>
                    <a:pt x="208690" y="13144"/>
                    <a:pt x="212981" y="11048"/>
                    <a:pt x="217271" y="8953"/>
                  </a:cubicBezTo>
                  <a:cubicBezTo>
                    <a:pt x="219416" y="6857"/>
                    <a:pt x="219416" y="6857"/>
                    <a:pt x="221562" y="6857"/>
                  </a:cubicBezTo>
                  <a:cubicBezTo>
                    <a:pt x="221562" y="6857"/>
                    <a:pt x="221562" y="4762"/>
                    <a:pt x="223707" y="4762"/>
                  </a:cubicBezTo>
                  <a:close/>
                  <a:moveTo>
                    <a:pt x="178729" y="4762"/>
                  </a:moveTo>
                  <a:cubicBezTo>
                    <a:pt x="180860" y="4762"/>
                    <a:pt x="182990" y="6857"/>
                    <a:pt x="180860" y="8953"/>
                  </a:cubicBezTo>
                  <a:cubicBezTo>
                    <a:pt x="174468" y="11048"/>
                    <a:pt x="170206" y="11048"/>
                    <a:pt x="165945" y="13144"/>
                  </a:cubicBezTo>
                  <a:cubicBezTo>
                    <a:pt x="163815" y="15239"/>
                    <a:pt x="163815" y="15239"/>
                    <a:pt x="163815" y="15239"/>
                  </a:cubicBezTo>
                  <a:cubicBezTo>
                    <a:pt x="159553" y="15239"/>
                    <a:pt x="157423" y="17335"/>
                    <a:pt x="155292" y="19431"/>
                  </a:cubicBezTo>
                  <a:cubicBezTo>
                    <a:pt x="151031" y="21526"/>
                    <a:pt x="144639" y="25717"/>
                    <a:pt x="140378" y="27813"/>
                  </a:cubicBezTo>
                  <a:cubicBezTo>
                    <a:pt x="131856" y="34099"/>
                    <a:pt x="125464" y="40386"/>
                    <a:pt x="116941" y="46673"/>
                  </a:cubicBezTo>
                  <a:cubicBezTo>
                    <a:pt x="116941" y="48768"/>
                    <a:pt x="114811" y="50864"/>
                    <a:pt x="112680" y="50864"/>
                  </a:cubicBezTo>
                  <a:cubicBezTo>
                    <a:pt x="112680" y="52959"/>
                    <a:pt x="110550" y="52959"/>
                    <a:pt x="110550" y="52959"/>
                  </a:cubicBezTo>
                  <a:cubicBezTo>
                    <a:pt x="108419" y="55055"/>
                    <a:pt x="108419" y="55055"/>
                    <a:pt x="106288" y="57150"/>
                  </a:cubicBezTo>
                  <a:cubicBezTo>
                    <a:pt x="104158" y="57150"/>
                    <a:pt x="102027" y="55055"/>
                    <a:pt x="104158" y="52959"/>
                  </a:cubicBezTo>
                  <a:cubicBezTo>
                    <a:pt x="104158" y="52959"/>
                    <a:pt x="106288" y="52959"/>
                    <a:pt x="106288" y="50864"/>
                  </a:cubicBezTo>
                  <a:cubicBezTo>
                    <a:pt x="108419" y="50864"/>
                    <a:pt x="110550" y="48768"/>
                    <a:pt x="110550" y="46673"/>
                  </a:cubicBezTo>
                  <a:cubicBezTo>
                    <a:pt x="121203" y="40386"/>
                    <a:pt x="129725" y="32004"/>
                    <a:pt x="138247" y="25717"/>
                  </a:cubicBezTo>
                  <a:cubicBezTo>
                    <a:pt x="140378" y="23622"/>
                    <a:pt x="144639" y="21526"/>
                    <a:pt x="146770" y="19431"/>
                  </a:cubicBezTo>
                  <a:cubicBezTo>
                    <a:pt x="148900" y="17335"/>
                    <a:pt x="151031" y="17335"/>
                    <a:pt x="153162" y="15239"/>
                  </a:cubicBezTo>
                  <a:cubicBezTo>
                    <a:pt x="153162" y="15239"/>
                    <a:pt x="155292" y="15239"/>
                    <a:pt x="155292" y="15239"/>
                  </a:cubicBezTo>
                  <a:cubicBezTo>
                    <a:pt x="157423" y="13144"/>
                    <a:pt x="161684" y="11048"/>
                    <a:pt x="165945" y="8953"/>
                  </a:cubicBezTo>
                  <a:cubicBezTo>
                    <a:pt x="170206" y="6857"/>
                    <a:pt x="174468" y="6857"/>
                    <a:pt x="178729" y="4762"/>
                  </a:cubicBezTo>
                  <a:close/>
                  <a:moveTo>
                    <a:pt x="250107" y="1587"/>
                  </a:moveTo>
                  <a:cubicBezTo>
                    <a:pt x="250107" y="1587"/>
                    <a:pt x="252267" y="1587"/>
                    <a:pt x="252267" y="1587"/>
                  </a:cubicBezTo>
                  <a:cubicBezTo>
                    <a:pt x="254428" y="1587"/>
                    <a:pt x="254428" y="5866"/>
                    <a:pt x="252267" y="5866"/>
                  </a:cubicBezTo>
                  <a:cubicBezTo>
                    <a:pt x="252267" y="5866"/>
                    <a:pt x="250107" y="8006"/>
                    <a:pt x="250107" y="8006"/>
                  </a:cubicBezTo>
                  <a:cubicBezTo>
                    <a:pt x="245785" y="10146"/>
                    <a:pt x="241463" y="12285"/>
                    <a:pt x="237142" y="14425"/>
                  </a:cubicBezTo>
                  <a:cubicBezTo>
                    <a:pt x="217695" y="25124"/>
                    <a:pt x="198248" y="37962"/>
                    <a:pt x="180962" y="50800"/>
                  </a:cubicBezTo>
                  <a:cubicBezTo>
                    <a:pt x="180962" y="50800"/>
                    <a:pt x="180962" y="50800"/>
                    <a:pt x="178801" y="50800"/>
                  </a:cubicBezTo>
                  <a:cubicBezTo>
                    <a:pt x="178801" y="50800"/>
                    <a:pt x="176640" y="48660"/>
                    <a:pt x="178801" y="46521"/>
                  </a:cubicBezTo>
                  <a:cubicBezTo>
                    <a:pt x="193926" y="35822"/>
                    <a:pt x="211213" y="25124"/>
                    <a:pt x="228499" y="14425"/>
                  </a:cubicBezTo>
                  <a:cubicBezTo>
                    <a:pt x="232820" y="12285"/>
                    <a:pt x="237142" y="10146"/>
                    <a:pt x="241463" y="8006"/>
                  </a:cubicBezTo>
                  <a:cubicBezTo>
                    <a:pt x="243624" y="5866"/>
                    <a:pt x="247946" y="3727"/>
                    <a:pt x="250107" y="1587"/>
                  </a:cubicBezTo>
                  <a:close/>
                  <a:moveTo>
                    <a:pt x="278627" y="0"/>
                  </a:moveTo>
                  <a:cubicBezTo>
                    <a:pt x="280815" y="0"/>
                    <a:pt x="283003" y="4233"/>
                    <a:pt x="280815" y="4233"/>
                  </a:cubicBezTo>
                  <a:cubicBezTo>
                    <a:pt x="278627" y="4233"/>
                    <a:pt x="276439" y="6350"/>
                    <a:pt x="274250" y="8467"/>
                  </a:cubicBezTo>
                  <a:cubicBezTo>
                    <a:pt x="269874" y="8467"/>
                    <a:pt x="267686" y="10583"/>
                    <a:pt x="263309" y="12700"/>
                  </a:cubicBezTo>
                  <a:cubicBezTo>
                    <a:pt x="243616" y="23283"/>
                    <a:pt x="223922" y="38100"/>
                    <a:pt x="206417" y="50800"/>
                  </a:cubicBezTo>
                  <a:cubicBezTo>
                    <a:pt x="206417" y="50800"/>
                    <a:pt x="206417" y="50800"/>
                    <a:pt x="204228" y="50800"/>
                  </a:cubicBezTo>
                  <a:cubicBezTo>
                    <a:pt x="204228" y="50800"/>
                    <a:pt x="202040" y="48683"/>
                    <a:pt x="204228" y="46567"/>
                  </a:cubicBezTo>
                  <a:cubicBezTo>
                    <a:pt x="219546" y="35983"/>
                    <a:pt x="237051" y="23283"/>
                    <a:pt x="254557" y="12700"/>
                  </a:cubicBezTo>
                  <a:cubicBezTo>
                    <a:pt x="256745" y="10583"/>
                    <a:pt x="258933" y="10583"/>
                    <a:pt x="263309" y="8467"/>
                  </a:cubicBezTo>
                  <a:cubicBezTo>
                    <a:pt x="267686" y="6350"/>
                    <a:pt x="272062" y="2117"/>
                    <a:pt x="278627" y="0"/>
                  </a:cubicBezTo>
                  <a:close/>
                </a:path>
              </a:pathLst>
            </a:custGeom>
            <a:grpFill/>
            <a:ln>
              <a:solidFill>
                <a:schemeClr val="tx1">
                  <a:lumMod val="85000"/>
                  <a:lumOff val="15000"/>
                </a:schemeClr>
              </a:solidFill>
            </a:ln>
          </p:spPr>
          <p:txBody>
            <a:bodyPr vert="horz" wrap="square" lIns="121882" tIns="60941" rIns="121882" bIns="60941" numCol="1" anchor="t" anchorCtr="0" compatLnSpc="1">
              <a:noAutofit/>
            </a:bodyPr>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grpSp>
      <p:grpSp>
        <p:nvGrpSpPr>
          <p:cNvPr id="5" name="组合 276"/>
          <p:cNvGrpSpPr/>
          <p:nvPr/>
        </p:nvGrpSpPr>
        <p:grpSpPr>
          <a:xfrm>
            <a:off x="9054233" y="2115271"/>
            <a:ext cx="766526" cy="1090613"/>
            <a:chOff x="6416745" y="2839242"/>
            <a:chExt cx="766763" cy="1090613"/>
          </a:xfrm>
          <a:solidFill>
            <a:schemeClr val="tx1">
              <a:lumMod val="85000"/>
              <a:lumOff val="15000"/>
            </a:schemeClr>
          </a:solidFill>
        </p:grpSpPr>
        <p:sp>
          <p:nvSpPr>
            <p:cNvPr id="193" name="Freeform 150"/>
            <p:cNvSpPr>
              <a:spLocks noEditPoints="1"/>
            </p:cNvSpPr>
            <p:nvPr/>
          </p:nvSpPr>
          <p:spPr bwMode="auto">
            <a:xfrm>
              <a:off x="6432620" y="2870992"/>
              <a:ext cx="693738" cy="1058863"/>
            </a:xfrm>
            <a:custGeom>
              <a:avLst/>
              <a:gdLst>
                <a:gd name="T0" fmla="*/ 253 w 322"/>
                <a:gd name="T1" fmla="*/ 474 h 491"/>
                <a:gd name="T2" fmla="*/ 273 w 322"/>
                <a:gd name="T3" fmla="*/ 465 h 491"/>
                <a:gd name="T4" fmla="*/ 299 w 322"/>
                <a:gd name="T5" fmla="*/ 440 h 491"/>
                <a:gd name="T6" fmla="*/ 301 w 322"/>
                <a:gd name="T7" fmla="*/ 437 h 491"/>
                <a:gd name="T8" fmla="*/ 317 w 322"/>
                <a:gd name="T9" fmla="*/ 402 h 491"/>
                <a:gd name="T10" fmla="*/ 163 w 322"/>
                <a:gd name="T11" fmla="*/ 398 h 491"/>
                <a:gd name="T12" fmla="*/ 201 w 322"/>
                <a:gd name="T13" fmla="*/ 384 h 491"/>
                <a:gd name="T14" fmla="*/ 106 w 322"/>
                <a:gd name="T15" fmla="*/ 369 h 491"/>
                <a:gd name="T16" fmla="*/ 320 w 322"/>
                <a:gd name="T17" fmla="*/ 370 h 491"/>
                <a:gd name="T18" fmla="*/ 212 w 322"/>
                <a:gd name="T19" fmla="*/ 364 h 491"/>
                <a:gd name="T20" fmla="*/ 210 w 322"/>
                <a:gd name="T21" fmla="*/ 363 h 491"/>
                <a:gd name="T22" fmla="*/ 104 w 322"/>
                <a:gd name="T23" fmla="*/ 369 h 491"/>
                <a:gd name="T24" fmla="*/ 314 w 322"/>
                <a:gd name="T25" fmla="*/ 328 h 491"/>
                <a:gd name="T26" fmla="*/ 39 w 322"/>
                <a:gd name="T27" fmla="*/ 439 h 491"/>
                <a:gd name="T28" fmla="*/ 6 w 322"/>
                <a:gd name="T29" fmla="*/ 306 h 491"/>
                <a:gd name="T30" fmla="*/ 73 w 322"/>
                <a:gd name="T31" fmla="*/ 287 h 491"/>
                <a:gd name="T32" fmla="*/ 91 w 322"/>
                <a:gd name="T33" fmla="*/ 287 h 491"/>
                <a:gd name="T34" fmla="*/ 135 w 322"/>
                <a:gd name="T35" fmla="*/ 293 h 491"/>
                <a:gd name="T36" fmla="*/ 206 w 322"/>
                <a:gd name="T37" fmla="*/ 327 h 491"/>
                <a:gd name="T38" fmla="*/ 134 w 322"/>
                <a:gd name="T39" fmla="*/ 291 h 491"/>
                <a:gd name="T40" fmla="*/ 129 w 322"/>
                <a:gd name="T41" fmla="*/ 273 h 491"/>
                <a:gd name="T42" fmla="*/ 124 w 322"/>
                <a:gd name="T43" fmla="*/ 262 h 491"/>
                <a:gd name="T44" fmla="*/ 172 w 322"/>
                <a:gd name="T45" fmla="*/ 183 h 491"/>
                <a:gd name="T46" fmla="*/ 155 w 322"/>
                <a:gd name="T47" fmla="*/ 191 h 491"/>
                <a:gd name="T48" fmla="*/ 200 w 322"/>
                <a:gd name="T49" fmla="*/ 159 h 491"/>
                <a:gd name="T50" fmla="*/ 87 w 322"/>
                <a:gd name="T51" fmla="*/ 149 h 491"/>
                <a:gd name="T52" fmla="*/ 107 w 322"/>
                <a:gd name="T53" fmla="*/ 151 h 491"/>
                <a:gd name="T54" fmla="*/ 111 w 322"/>
                <a:gd name="T55" fmla="*/ 146 h 491"/>
                <a:gd name="T56" fmla="*/ 296 w 322"/>
                <a:gd name="T57" fmla="*/ 171 h 491"/>
                <a:gd name="T58" fmla="*/ 292 w 322"/>
                <a:gd name="T59" fmla="*/ 290 h 491"/>
                <a:gd name="T60" fmla="*/ 250 w 322"/>
                <a:gd name="T61" fmla="*/ 240 h 491"/>
                <a:gd name="T62" fmla="*/ 303 w 322"/>
                <a:gd name="T63" fmla="*/ 130 h 491"/>
                <a:gd name="T64" fmla="*/ 239 w 322"/>
                <a:gd name="T65" fmla="*/ 253 h 491"/>
                <a:gd name="T66" fmla="*/ 280 w 322"/>
                <a:gd name="T67" fmla="*/ 218 h 491"/>
                <a:gd name="T68" fmla="*/ 306 w 322"/>
                <a:gd name="T69" fmla="*/ 135 h 491"/>
                <a:gd name="T70" fmla="*/ 198 w 322"/>
                <a:gd name="T71" fmla="*/ 100 h 491"/>
                <a:gd name="T72" fmla="*/ 119 w 322"/>
                <a:gd name="T73" fmla="*/ 118 h 491"/>
                <a:gd name="T74" fmla="*/ 170 w 322"/>
                <a:gd name="T75" fmla="*/ 90 h 491"/>
                <a:gd name="T76" fmla="*/ 303 w 322"/>
                <a:gd name="T77" fmla="*/ 102 h 491"/>
                <a:gd name="T78" fmla="*/ 278 w 322"/>
                <a:gd name="T79" fmla="*/ 53 h 491"/>
                <a:gd name="T80" fmla="*/ 281 w 322"/>
                <a:gd name="T81" fmla="*/ 52 h 491"/>
                <a:gd name="T82" fmla="*/ 247 w 322"/>
                <a:gd name="T83" fmla="*/ 26 h 491"/>
                <a:gd name="T84" fmla="*/ 263 w 322"/>
                <a:gd name="T85" fmla="*/ 37 h 491"/>
                <a:gd name="T86" fmla="*/ 257 w 322"/>
                <a:gd name="T87" fmla="*/ 31 h 491"/>
                <a:gd name="T88" fmla="*/ 235 w 322"/>
                <a:gd name="T89" fmla="*/ 18 h 491"/>
                <a:gd name="T90" fmla="*/ 224 w 322"/>
                <a:gd name="T91" fmla="*/ 15 h 491"/>
                <a:gd name="T92" fmla="*/ 222 w 322"/>
                <a:gd name="T93" fmla="*/ 9 h 491"/>
                <a:gd name="T94" fmla="*/ 227 w 322"/>
                <a:gd name="T95" fmla="*/ 21 h 491"/>
                <a:gd name="T96" fmla="*/ 305 w 322"/>
                <a:gd name="T97" fmla="*/ 117 h 491"/>
                <a:gd name="T98" fmla="*/ 301 w 322"/>
                <a:gd name="T99" fmla="*/ 119 h 491"/>
                <a:gd name="T100" fmla="*/ 176 w 322"/>
                <a:gd name="T101" fmla="*/ 8 h 491"/>
                <a:gd name="T102" fmla="*/ 144 w 322"/>
                <a:gd name="T103" fmla="*/ 12 h 491"/>
                <a:gd name="T104" fmla="*/ 179 w 322"/>
                <a:gd name="T105" fmla="*/ 6 h 491"/>
                <a:gd name="T106" fmla="*/ 210 w 322"/>
                <a:gd name="T107" fmla="*/ 7 h 491"/>
                <a:gd name="T108" fmla="*/ 82 w 322"/>
                <a:gd name="T109" fmla="*/ 38 h 491"/>
                <a:gd name="T110" fmla="*/ 116 w 322"/>
                <a:gd name="T111" fmla="*/ 13 h 491"/>
                <a:gd name="T112" fmla="*/ 42 w 322"/>
                <a:gd name="T113" fmla="*/ 71 h 491"/>
                <a:gd name="T114" fmla="*/ 32 w 322"/>
                <a:gd name="T115" fmla="*/ 137 h 491"/>
                <a:gd name="T116" fmla="*/ 36 w 322"/>
                <a:gd name="T117" fmla="*/ 97 h 491"/>
                <a:gd name="T118" fmla="*/ 141 w 322"/>
                <a:gd name="T119" fmla="*/ 4 h 491"/>
                <a:gd name="T120" fmla="*/ 210 w 322"/>
                <a:gd name="T121" fmla="*/ 5 h 491"/>
                <a:gd name="T122" fmla="*/ 194 w 322"/>
                <a:gd name="T123" fmla="*/ 3 h 491"/>
                <a:gd name="T124" fmla="*/ 179 w 322"/>
                <a:gd name="T1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 h="491">
                  <a:moveTo>
                    <a:pt x="100" y="475"/>
                  </a:moveTo>
                  <a:cubicBezTo>
                    <a:pt x="101" y="475"/>
                    <a:pt x="102" y="476"/>
                    <a:pt x="103" y="476"/>
                  </a:cubicBezTo>
                  <a:cubicBezTo>
                    <a:pt x="105" y="477"/>
                    <a:pt x="107" y="478"/>
                    <a:pt x="109" y="478"/>
                  </a:cubicBezTo>
                  <a:cubicBezTo>
                    <a:pt x="111" y="479"/>
                    <a:pt x="114" y="480"/>
                    <a:pt x="117" y="480"/>
                  </a:cubicBezTo>
                  <a:cubicBezTo>
                    <a:pt x="117" y="481"/>
                    <a:pt x="117" y="481"/>
                    <a:pt x="117" y="481"/>
                  </a:cubicBezTo>
                  <a:cubicBezTo>
                    <a:pt x="114" y="480"/>
                    <a:pt x="111" y="479"/>
                    <a:pt x="107" y="477"/>
                  </a:cubicBezTo>
                  <a:cubicBezTo>
                    <a:pt x="105" y="476"/>
                    <a:pt x="102" y="476"/>
                    <a:pt x="100" y="475"/>
                  </a:cubicBezTo>
                  <a:moveTo>
                    <a:pt x="272" y="464"/>
                  </a:moveTo>
                  <a:cubicBezTo>
                    <a:pt x="266" y="468"/>
                    <a:pt x="260" y="471"/>
                    <a:pt x="253" y="474"/>
                  </a:cubicBezTo>
                  <a:cubicBezTo>
                    <a:pt x="231" y="486"/>
                    <a:pt x="204" y="490"/>
                    <a:pt x="179" y="490"/>
                  </a:cubicBezTo>
                  <a:cubicBezTo>
                    <a:pt x="169" y="490"/>
                    <a:pt x="160" y="489"/>
                    <a:pt x="151" y="488"/>
                  </a:cubicBezTo>
                  <a:cubicBezTo>
                    <a:pt x="140" y="487"/>
                    <a:pt x="128" y="485"/>
                    <a:pt x="117" y="483"/>
                  </a:cubicBezTo>
                  <a:cubicBezTo>
                    <a:pt x="117" y="483"/>
                    <a:pt x="117" y="483"/>
                    <a:pt x="117" y="483"/>
                  </a:cubicBezTo>
                  <a:cubicBezTo>
                    <a:pt x="129" y="486"/>
                    <a:pt x="143" y="489"/>
                    <a:pt x="156" y="490"/>
                  </a:cubicBezTo>
                  <a:cubicBezTo>
                    <a:pt x="162" y="491"/>
                    <a:pt x="169" y="491"/>
                    <a:pt x="175" y="491"/>
                  </a:cubicBezTo>
                  <a:cubicBezTo>
                    <a:pt x="193" y="491"/>
                    <a:pt x="211" y="489"/>
                    <a:pt x="229" y="484"/>
                  </a:cubicBezTo>
                  <a:cubicBezTo>
                    <a:pt x="245" y="480"/>
                    <a:pt x="261" y="474"/>
                    <a:pt x="275" y="465"/>
                  </a:cubicBezTo>
                  <a:cubicBezTo>
                    <a:pt x="274" y="465"/>
                    <a:pt x="273" y="465"/>
                    <a:pt x="273" y="465"/>
                  </a:cubicBezTo>
                  <a:cubicBezTo>
                    <a:pt x="272" y="465"/>
                    <a:pt x="272" y="465"/>
                    <a:pt x="272" y="464"/>
                  </a:cubicBezTo>
                  <a:moveTo>
                    <a:pt x="280" y="461"/>
                  </a:moveTo>
                  <a:cubicBezTo>
                    <a:pt x="280" y="461"/>
                    <a:pt x="280" y="461"/>
                    <a:pt x="280" y="461"/>
                  </a:cubicBezTo>
                  <a:cubicBezTo>
                    <a:pt x="280" y="461"/>
                    <a:pt x="280" y="461"/>
                    <a:pt x="279" y="461"/>
                  </a:cubicBezTo>
                  <a:cubicBezTo>
                    <a:pt x="279" y="461"/>
                    <a:pt x="280" y="461"/>
                    <a:pt x="280" y="461"/>
                  </a:cubicBezTo>
                  <a:cubicBezTo>
                    <a:pt x="280" y="461"/>
                    <a:pt x="280" y="461"/>
                    <a:pt x="280" y="461"/>
                  </a:cubicBezTo>
                  <a:moveTo>
                    <a:pt x="302" y="439"/>
                  </a:moveTo>
                  <a:cubicBezTo>
                    <a:pt x="302" y="439"/>
                    <a:pt x="301" y="440"/>
                    <a:pt x="300" y="440"/>
                  </a:cubicBezTo>
                  <a:cubicBezTo>
                    <a:pt x="300" y="440"/>
                    <a:pt x="299" y="440"/>
                    <a:pt x="299" y="440"/>
                  </a:cubicBezTo>
                  <a:cubicBezTo>
                    <a:pt x="299" y="440"/>
                    <a:pt x="299" y="440"/>
                    <a:pt x="299" y="440"/>
                  </a:cubicBezTo>
                  <a:cubicBezTo>
                    <a:pt x="293" y="447"/>
                    <a:pt x="287" y="454"/>
                    <a:pt x="279" y="459"/>
                  </a:cubicBezTo>
                  <a:cubicBezTo>
                    <a:pt x="280" y="459"/>
                    <a:pt x="282" y="458"/>
                    <a:pt x="283" y="457"/>
                  </a:cubicBezTo>
                  <a:cubicBezTo>
                    <a:pt x="284" y="456"/>
                    <a:pt x="286" y="456"/>
                    <a:pt x="288" y="455"/>
                  </a:cubicBezTo>
                  <a:cubicBezTo>
                    <a:pt x="293" y="450"/>
                    <a:pt x="298" y="445"/>
                    <a:pt x="302" y="439"/>
                  </a:cubicBezTo>
                  <a:moveTo>
                    <a:pt x="313" y="421"/>
                  </a:moveTo>
                  <a:cubicBezTo>
                    <a:pt x="312" y="421"/>
                    <a:pt x="311" y="421"/>
                    <a:pt x="310" y="422"/>
                  </a:cubicBezTo>
                  <a:cubicBezTo>
                    <a:pt x="308" y="426"/>
                    <a:pt x="306" y="429"/>
                    <a:pt x="304" y="433"/>
                  </a:cubicBezTo>
                  <a:cubicBezTo>
                    <a:pt x="303" y="434"/>
                    <a:pt x="302" y="436"/>
                    <a:pt x="301" y="437"/>
                  </a:cubicBezTo>
                  <a:cubicBezTo>
                    <a:pt x="303" y="436"/>
                    <a:pt x="304" y="435"/>
                    <a:pt x="305" y="435"/>
                  </a:cubicBezTo>
                  <a:cubicBezTo>
                    <a:pt x="308" y="430"/>
                    <a:pt x="310" y="426"/>
                    <a:pt x="313" y="421"/>
                  </a:cubicBezTo>
                  <a:moveTo>
                    <a:pt x="317" y="409"/>
                  </a:moveTo>
                  <a:cubicBezTo>
                    <a:pt x="316" y="409"/>
                    <a:pt x="315" y="410"/>
                    <a:pt x="314" y="410"/>
                  </a:cubicBezTo>
                  <a:cubicBezTo>
                    <a:pt x="314" y="413"/>
                    <a:pt x="312" y="416"/>
                    <a:pt x="311" y="419"/>
                  </a:cubicBezTo>
                  <a:cubicBezTo>
                    <a:pt x="312" y="419"/>
                    <a:pt x="313" y="418"/>
                    <a:pt x="314" y="418"/>
                  </a:cubicBezTo>
                  <a:cubicBezTo>
                    <a:pt x="315" y="415"/>
                    <a:pt x="316" y="412"/>
                    <a:pt x="317" y="409"/>
                  </a:cubicBezTo>
                  <a:moveTo>
                    <a:pt x="319" y="401"/>
                  </a:moveTo>
                  <a:cubicBezTo>
                    <a:pt x="318" y="401"/>
                    <a:pt x="317" y="402"/>
                    <a:pt x="317" y="402"/>
                  </a:cubicBezTo>
                  <a:cubicBezTo>
                    <a:pt x="316" y="404"/>
                    <a:pt x="316" y="406"/>
                    <a:pt x="315" y="408"/>
                  </a:cubicBezTo>
                  <a:cubicBezTo>
                    <a:pt x="316" y="407"/>
                    <a:pt x="317" y="407"/>
                    <a:pt x="318" y="407"/>
                  </a:cubicBezTo>
                  <a:cubicBezTo>
                    <a:pt x="318" y="405"/>
                    <a:pt x="319" y="403"/>
                    <a:pt x="319" y="401"/>
                  </a:cubicBezTo>
                  <a:moveTo>
                    <a:pt x="180" y="394"/>
                  </a:moveTo>
                  <a:cubicBezTo>
                    <a:pt x="176" y="395"/>
                    <a:pt x="172" y="396"/>
                    <a:pt x="168" y="396"/>
                  </a:cubicBezTo>
                  <a:cubicBezTo>
                    <a:pt x="165" y="396"/>
                    <a:pt x="163" y="396"/>
                    <a:pt x="161" y="396"/>
                  </a:cubicBezTo>
                  <a:cubicBezTo>
                    <a:pt x="160" y="396"/>
                    <a:pt x="160" y="396"/>
                    <a:pt x="159" y="396"/>
                  </a:cubicBezTo>
                  <a:cubicBezTo>
                    <a:pt x="158" y="397"/>
                    <a:pt x="156" y="397"/>
                    <a:pt x="155" y="398"/>
                  </a:cubicBezTo>
                  <a:cubicBezTo>
                    <a:pt x="158" y="398"/>
                    <a:pt x="161" y="398"/>
                    <a:pt x="163" y="398"/>
                  </a:cubicBezTo>
                  <a:cubicBezTo>
                    <a:pt x="165" y="398"/>
                    <a:pt x="166" y="398"/>
                    <a:pt x="167" y="398"/>
                  </a:cubicBezTo>
                  <a:cubicBezTo>
                    <a:pt x="171" y="397"/>
                    <a:pt x="175" y="396"/>
                    <a:pt x="178" y="395"/>
                  </a:cubicBezTo>
                  <a:cubicBezTo>
                    <a:pt x="179" y="394"/>
                    <a:pt x="180" y="394"/>
                    <a:pt x="180" y="394"/>
                  </a:cubicBezTo>
                  <a:moveTo>
                    <a:pt x="321" y="389"/>
                  </a:moveTo>
                  <a:cubicBezTo>
                    <a:pt x="320" y="390"/>
                    <a:pt x="319" y="390"/>
                    <a:pt x="319" y="390"/>
                  </a:cubicBezTo>
                  <a:cubicBezTo>
                    <a:pt x="318" y="393"/>
                    <a:pt x="318" y="397"/>
                    <a:pt x="317" y="400"/>
                  </a:cubicBezTo>
                  <a:cubicBezTo>
                    <a:pt x="318" y="399"/>
                    <a:pt x="319" y="399"/>
                    <a:pt x="319" y="398"/>
                  </a:cubicBezTo>
                  <a:cubicBezTo>
                    <a:pt x="320" y="395"/>
                    <a:pt x="321" y="392"/>
                    <a:pt x="321" y="389"/>
                  </a:cubicBezTo>
                  <a:moveTo>
                    <a:pt x="201" y="384"/>
                  </a:moveTo>
                  <a:cubicBezTo>
                    <a:pt x="199" y="385"/>
                    <a:pt x="197" y="387"/>
                    <a:pt x="194" y="389"/>
                  </a:cubicBezTo>
                  <a:cubicBezTo>
                    <a:pt x="190" y="391"/>
                    <a:pt x="185" y="394"/>
                    <a:pt x="180" y="396"/>
                  </a:cubicBezTo>
                  <a:cubicBezTo>
                    <a:pt x="188" y="394"/>
                    <a:pt x="195" y="390"/>
                    <a:pt x="201" y="384"/>
                  </a:cubicBezTo>
                  <a:moveTo>
                    <a:pt x="322" y="380"/>
                  </a:moveTo>
                  <a:cubicBezTo>
                    <a:pt x="321" y="380"/>
                    <a:pt x="320" y="380"/>
                    <a:pt x="320" y="380"/>
                  </a:cubicBezTo>
                  <a:cubicBezTo>
                    <a:pt x="319" y="383"/>
                    <a:pt x="319" y="385"/>
                    <a:pt x="319" y="388"/>
                  </a:cubicBezTo>
                  <a:cubicBezTo>
                    <a:pt x="320" y="388"/>
                    <a:pt x="320" y="387"/>
                    <a:pt x="321" y="387"/>
                  </a:cubicBezTo>
                  <a:cubicBezTo>
                    <a:pt x="321" y="385"/>
                    <a:pt x="322" y="382"/>
                    <a:pt x="322" y="380"/>
                  </a:cubicBezTo>
                  <a:moveTo>
                    <a:pt x="106" y="369"/>
                  </a:moveTo>
                  <a:cubicBezTo>
                    <a:pt x="106" y="370"/>
                    <a:pt x="107" y="371"/>
                    <a:pt x="107" y="371"/>
                  </a:cubicBezTo>
                  <a:cubicBezTo>
                    <a:pt x="107" y="372"/>
                    <a:pt x="108" y="373"/>
                    <a:pt x="108" y="374"/>
                  </a:cubicBezTo>
                  <a:cubicBezTo>
                    <a:pt x="118" y="384"/>
                    <a:pt x="130" y="391"/>
                    <a:pt x="143" y="395"/>
                  </a:cubicBezTo>
                  <a:cubicBezTo>
                    <a:pt x="145" y="396"/>
                    <a:pt x="147" y="396"/>
                    <a:pt x="149" y="397"/>
                  </a:cubicBezTo>
                  <a:cubicBezTo>
                    <a:pt x="150" y="396"/>
                    <a:pt x="152" y="396"/>
                    <a:pt x="153" y="396"/>
                  </a:cubicBezTo>
                  <a:cubicBezTo>
                    <a:pt x="144" y="395"/>
                    <a:pt x="134" y="392"/>
                    <a:pt x="126" y="386"/>
                  </a:cubicBezTo>
                  <a:cubicBezTo>
                    <a:pt x="118" y="382"/>
                    <a:pt x="111" y="376"/>
                    <a:pt x="106" y="369"/>
                  </a:cubicBezTo>
                  <a:moveTo>
                    <a:pt x="322" y="369"/>
                  </a:moveTo>
                  <a:cubicBezTo>
                    <a:pt x="321" y="369"/>
                    <a:pt x="320" y="369"/>
                    <a:pt x="320" y="370"/>
                  </a:cubicBezTo>
                  <a:cubicBezTo>
                    <a:pt x="320" y="372"/>
                    <a:pt x="320" y="375"/>
                    <a:pt x="320" y="378"/>
                  </a:cubicBezTo>
                  <a:cubicBezTo>
                    <a:pt x="320" y="378"/>
                    <a:pt x="321" y="378"/>
                    <a:pt x="322" y="378"/>
                  </a:cubicBezTo>
                  <a:cubicBezTo>
                    <a:pt x="322" y="375"/>
                    <a:pt x="322" y="372"/>
                    <a:pt x="322" y="369"/>
                  </a:cubicBezTo>
                  <a:moveTo>
                    <a:pt x="212" y="364"/>
                  </a:moveTo>
                  <a:cubicBezTo>
                    <a:pt x="211" y="365"/>
                    <a:pt x="210" y="366"/>
                    <a:pt x="209" y="367"/>
                  </a:cubicBezTo>
                  <a:cubicBezTo>
                    <a:pt x="208" y="370"/>
                    <a:pt x="207" y="373"/>
                    <a:pt x="205" y="375"/>
                  </a:cubicBezTo>
                  <a:cubicBezTo>
                    <a:pt x="206" y="375"/>
                    <a:pt x="206" y="375"/>
                    <a:pt x="206" y="374"/>
                  </a:cubicBezTo>
                  <a:cubicBezTo>
                    <a:pt x="208" y="372"/>
                    <a:pt x="210" y="370"/>
                    <a:pt x="211" y="367"/>
                  </a:cubicBezTo>
                  <a:cubicBezTo>
                    <a:pt x="212" y="366"/>
                    <a:pt x="212" y="365"/>
                    <a:pt x="212" y="364"/>
                  </a:cubicBezTo>
                  <a:moveTo>
                    <a:pt x="321" y="359"/>
                  </a:moveTo>
                  <a:cubicBezTo>
                    <a:pt x="321" y="359"/>
                    <a:pt x="320" y="360"/>
                    <a:pt x="320" y="360"/>
                  </a:cubicBezTo>
                  <a:cubicBezTo>
                    <a:pt x="320" y="361"/>
                    <a:pt x="319" y="363"/>
                    <a:pt x="319" y="364"/>
                  </a:cubicBezTo>
                  <a:cubicBezTo>
                    <a:pt x="319" y="365"/>
                    <a:pt x="319" y="366"/>
                    <a:pt x="320" y="367"/>
                  </a:cubicBezTo>
                  <a:cubicBezTo>
                    <a:pt x="320" y="367"/>
                    <a:pt x="321" y="367"/>
                    <a:pt x="322" y="366"/>
                  </a:cubicBezTo>
                  <a:cubicBezTo>
                    <a:pt x="321" y="364"/>
                    <a:pt x="321" y="362"/>
                    <a:pt x="321" y="359"/>
                  </a:cubicBezTo>
                  <a:moveTo>
                    <a:pt x="213" y="359"/>
                  </a:moveTo>
                  <a:cubicBezTo>
                    <a:pt x="212" y="360"/>
                    <a:pt x="211" y="361"/>
                    <a:pt x="210" y="362"/>
                  </a:cubicBezTo>
                  <a:cubicBezTo>
                    <a:pt x="210" y="362"/>
                    <a:pt x="210" y="362"/>
                    <a:pt x="210" y="363"/>
                  </a:cubicBezTo>
                  <a:cubicBezTo>
                    <a:pt x="211" y="362"/>
                    <a:pt x="212" y="361"/>
                    <a:pt x="213" y="360"/>
                  </a:cubicBezTo>
                  <a:cubicBezTo>
                    <a:pt x="213" y="359"/>
                    <a:pt x="213" y="359"/>
                    <a:pt x="213" y="359"/>
                  </a:cubicBezTo>
                  <a:moveTo>
                    <a:pt x="320" y="350"/>
                  </a:moveTo>
                  <a:cubicBezTo>
                    <a:pt x="320" y="353"/>
                    <a:pt x="320" y="355"/>
                    <a:pt x="320" y="358"/>
                  </a:cubicBezTo>
                  <a:cubicBezTo>
                    <a:pt x="320" y="357"/>
                    <a:pt x="320" y="357"/>
                    <a:pt x="321" y="357"/>
                  </a:cubicBezTo>
                  <a:cubicBezTo>
                    <a:pt x="320" y="355"/>
                    <a:pt x="320" y="353"/>
                    <a:pt x="320" y="350"/>
                  </a:cubicBezTo>
                  <a:moveTo>
                    <a:pt x="94" y="347"/>
                  </a:moveTo>
                  <a:cubicBezTo>
                    <a:pt x="95" y="350"/>
                    <a:pt x="95" y="354"/>
                    <a:pt x="96" y="357"/>
                  </a:cubicBezTo>
                  <a:cubicBezTo>
                    <a:pt x="99" y="361"/>
                    <a:pt x="101" y="365"/>
                    <a:pt x="104" y="369"/>
                  </a:cubicBezTo>
                  <a:cubicBezTo>
                    <a:pt x="103" y="367"/>
                    <a:pt x="103" y="365"/>
                    <a:pt x="102" y="364"/>
                  </a:cubicBezTo>
                  <a:cubicBezTo>
                    <a:pt x="99" y="358"/>
                    <a:pt x="96" y="353"/>
                    <a:pt x="94" y="347"/>
                  </a:cubicBezTo>
                  <a:moveTo>
                    <a:pt x="312" y="321"/>
                  </a:moveTo>
                  <a:cubicBezTo>
                    <a:pt x="312" y="323"/>
                    <a:pt x="312" y="326"/>
                    <a:pt x="312" y="329"/>
                  </a:cubicBezTo>
                  <a:cubicBezTo>
                    <a:pt x="315" y="336"/>
                    <a:pt x="316" y="343"/>
                    <a:pt x="318" y="350"/>
                  </a:cubicBezTo>
                  <a:cubicBezTo>
                    <a:pt x="317" y="346"/>
                    <a:pt x="317" y="342"/>
                    <a:pt x="316" y="338"/>
                  </a:cubicBezTo>
                  <a:cubicBezTo>
                    <a:pt x="315" y="338"/>
                    <a:pt x="315" y="337"/>
                    <a:pt x="316" y="336"/>
                  </a:cubicBezTo>
                  <a:cubicBezTo>
                    <a:pt x="316" y="335"/>
                    <a:pt x="315" y="333"/>
                    <a:pt x="315" y="332"/>
                  </a:cubicBezTo>
                  <a:cubicBezTo>
                    <a:pt x="315" y="330"/>
                    <a:pt x="314" y="329"/>
                    <a:pt x="314" y="328"/>
                  </a:cubicBezTo>
                  <a:cubicBezTo>
                    <a:pt x="314" y="326"/>
                    <a:pt x="313" y="325"/>
                    <a:pt x="313" y="324"/>
                  </a:cubicBezTo>
                  <a:cubicBezTo>
                    <a:pt x="312" y="323"/>
                    <a:pt x="312" y="322"/>
                    <a:pt x="312" y="321"/>
                  </a:cubicBezTo>
                  <a:moveTo>
                    <a:pt x="6" y="306"/>
                  </a:moveTo>
                  <a:cubicBezTo>
                    <a:pt x="5" y="307"/>
                    <a:pt x="4" y="308"/>
                    <a:pt x="4" y="309"/>
                  </a:cubicBezTo>
                  <a:cubicBezTo>
                    <a:pt x="3" y="313"/>
                    <a:pt x="2" y="318"/>
                    <a:pt x="2" y="322"/>
                  </a:cubicBezTo>
                  <a:cubicBezTo>
                    <a:pt x="0" y="334"/>
                    <a:pt x="0" y="346"/>
                    <a:pt x="2" y="358"/>
                  </a:cubicBezTo>
                  <a:cubicBezTo>
                    <a:pt x="4" y="381"/>
                    <a:pt x="10" y="404"/>
                    <a:pt x="24" y="423"/>
                  </a:cubicBezTo>
                  <a:cubicBezTo>
                    <a:pt x="26" y="425"/>
                    <a:pt x="27" y="427"/>
                    <a:pt x="29" y="429"/>
                  </a:cubicBezTo>
                  <a:cubicBezTo>
                    <a:pt x="32" y="432"/>
                    <a:pt x="36" y="436"/>
                    <a:pt x="39" y="439"/>
                  </a:cubicBezTo>
                  <a:cubicBezTo>
                    <a:pt x="47" y="445"/>
                    <a:pt x="55" y="452"/>
                    <a:pt x="63" y="458"/>
                  </a:cubicBezTo>
                  <a:cubicBezTo>
                    <a:pt x="73" y="464"/>
                    <a:pt x="82" y="469"/>
                    <a:pt x="92" y="473"/>
                  </a:cubicBezTo>
                  <a:cubicBezTo>
                    <a:pt x="93" y="473"/>
                    <a:pt x="93" y="473"/>
                    <a:pt x="93" y="473"/>
                  </a:cubicBezTo>
                  <a:cubicBezTo>
                    <a:pt x="91" y="471"/>
                    <a:pt x="88" y="470"/>
                    <a:pt x="85" y="468"/>
                  </a:cubicBezTo>
                  <a:cubicBezTo>
                    <a:pt x="69" y="460"/>
                    <a:pt x="53" y="450"/>
                    <a:pt x="40" y="438"/>
                  </a:cubicBezTo>
                  <a:cubicBezTo>
                    <a:pt x="22" y="421"/>
                    <a:pt x="11" y="399"/>
                    <a:pt x="6" y="376"/>
                  </a:cubicBezTo>
                  <a:cubicBezTo>
                    <a:pt x="4" y="364"/>
                    <a:pt x="3" y="352"/>
                    <a:pt x="3" y="340"/>
                  </a:cubicBezTo>
                  <a:cubicBezTo>
                    <a:pt x="3" y="334"/>
                    <a:pt x="3" y="328"/>
                    <a:pt x="4" y="322"/>
                  </a:cubicBezTo>
                  <a:cubicBezTo>
                    <a:pt x="4" y="317"/>
                    <a:pt x="5" y="311"/>
                    <a:pt x="6" y="306"/>
                  </a:cubicBezTo>
                  <a:moveTo>
                    <a:pt x="13" y="298"/>
                  </a:moveTo>
                  <a:cubicBezTo>
                    <a:pt x="11" y="299"/>
                    <a:pt x="9" y="299"/>
                    <a:pt x="8" y="299"/>
                  </a:cubicBezTo>
                  <a:cubicBezTo>
                    <a:pt x="6" y="301"/>
                    <a:pt x="5" y="302"/>
                    <a:pt x="4" y="304"/>
                  </a:cubicBezTo>
                  <a:cubicBezTo>
                    <a:pt x="6" y="303"/>
                    <a:pt x="8" y="301"/>
                    <a:pt x="10" y="300"/>
                  </a:cubicBezTo>
                  <a:cubicBezTo>
                    <a:pt x="11" y="299"/>
                    <a:pt x="12" y="299"/>
                    <a:pt x="13" y="298"/>
                  </a:cubicBezTo>
                  <a:moveTo>
                    <a:pt x="93" y="285"/>
                  </a:moveTo>
                  <a:cubicBezTo>
                    <a:pt x="93" y="285"/>
                    <a:pt x="92" y="285"/>
                    <a:pt x="91" y="285"/>
                  </a:cubicBezTo>
                  <a:cubicBezTo>
                    <a:pt x="88" y="286"/>
                    <a:pt x="84" y="286"/>
                    <a:pt x="81" y="286"/>
                  </a:cubicBezTo>
                  <a:cubicBezTo>
                    <a:pt x="78" y="287"/>
                    <a:pt x="76" y="287"/>
                    <a:pt x="73" y="287"/>
                  </a:cubicBezTo>
                  <a:cubicBezTo>
                    <a:pt x="73" y="287"/>
                    <a:pt x="73" y="287"/>
                    <a:pt x="72" y="287"/>
                  </a:cubicBezTo>
                  <a:cubicBezTo>
                    <a:pt x="65" y="288"/>
                    <a:pt x="57" y="290"/>
                    <a:pt x="49" y="291"/>
                  </a:cubicBezTo>
                  <a:cubicBezTo>
                    <a:pt x="42" y="293"/>
                    <a:pt x="35" y="294"/>
                    <a:pt x="28" y="295"/>
                  </a:cubicBezTo>
                  <a:cubicBezTo>
                    <a:pt x="27" y="295"/>
                    <a:pt x="26" y="295"/>
                    <a:pt x="24" y="296"/>
                  </a:cubicBezTo>
                  <a:cubicBezTo>
                    <a:pt x="22" y="296"/>
                    <a:pt x="20" y="297"/>
                    <a:pt x="17" y="298"/>
                  </a:cubicBezTo>
                  <a:cubicBezTo>
                    <a:pt x="18" y="298"/>
                    <a:pt x="18" y="298"/>
                    <a:pt x="18" y="298"/>
                  </a:cubicBezTo>
                  <a:cubicBezTo>
                    <a:pt x="24" y="297"/>
                    <a:pt x="30" y="297"/>
                    <a:pt x="36" y="296"/>
                  </a:cubicBezTo>
                  <a:cubicBezTo>
                    <a:pt x="51" y="293"/>
                    <a:pt x="66" y="290"/>
                    <a:pt x="81" y="288"/>
                  </a:cubicBezTo>
                  <a:cubicBezTo>
                    <a:pt x="84" y="287"/>
                    <a:pt x="87" y="287"/>
                    <a:pt x="91" y="287"/>
                  </a:cubicBezTo>
                  <a:cubicBezTo>
                    <a:pt x="91" y="287"/>
                    <a:pt x="91" y="287"/>
                    <a:pt x="91" y="287"/>
                  </a:cubicBezTo>
                  <a:cubicBezTo>
                    <a:pt x="83" y="305"/>
                    <a:pt x="85" y="328"/>
                    <a:pt x="92" y="347"/>
                  </a:cubicBezTo>
                  <a:cubicBezTo>
                    <a:pt x="92" y="344"/>
                    <a:pt x="91" y="341"/>
                    <a:pt x="91" y="338"/>
                  </a:cubicBezTo>
                  <a:cubicBezTo>
                    <a:pt x="90" y="333"/>
                    <a:pt x="89" y="328"/>
                    <a:pt x="89" y="324"/>
                  </a:cubicBezTo>
                  <a:cubicBezTo>
                    <a:pt x="87" y="311"/>
                    <a:pt x="88" y="298"/>
                    <a:pt x="93" y="286"/>
                  </a:cubicBezTo>
                  <a:cubicBezTo>
                    <a:pt x="94" y="286"/>
                    <a:pt x="94" y="285"/>
                    <a:pt x="93" y="285"/>
                  </a:cubicBezTo>
                  <a:moveTo>
                    <a:pt x="127" y="283"/>
                  </a:moveTo>
                  <a:cubicBezTo>
                    <a:pt x="127" y="287"/>
                    <a:pt x="128" y="292"/>
                    <a:pt x="132" y="292"/>
                  </a:cubicBezTo>
                  <a:cubicBezTo>
                    <a:pt x="133" y="293"/>
                    <a:pt x="134" y="293"/>
                    <a:pt x="135" y="293"/>
                  </a:cubicBezTo>
                  <a:cubicBezTo>
                    <a:pt x="139" y="293"/>
                    <a:pt x="142" y="292"/>
                    <a:pt x="146" y="291"/>
                  </a:cubicBezTo>
                  <a:cubicBezTo>
                    <a:pt x="146" y="291"/>
                    <a:pt x="146" y="291"/>
                    <a:pt x="147" y="291"/>
                  </a:cubicBezTo>
                  <a:cubicBezTo>
                    <a:pt x="150" y="291"/>
                    <a:pt x="153" y="292"/>
                    <a:pt x="155" y="293"/>
                  </a:cubicBezTo>
                  <a:cubicBezTo>
                    <a:pt x="159" y="294"/>
                    <a:pt x="163" y="295"/>
                    <a:pt x="167" y="297"/>
                  </a:cubicBezTo>
                  <a:cubicBezTo>
                    <a:pt x="173" y="299"/>
                    <a:pt x="178" y="303"/>
                    <a:pt x="184" y="306"/>
                  </a:cubicBezTo>
                  <a:cubicBezTo>
                    <a:pt x="201" y="318"/>
                    <a:pt x="213" y="337"/>
                    <a:pt x="211" y="358"/>
                  </a:cubicBezTo>
                  <a:cubicBezTo>
                    <a:pt x="212" y="357"/>
                    <a:pt x="212" y="357"/>
                    <a:pt x="212" y="356"/>
                  </a:cubicBezTo>
                  <a:cubicBezTo>
                    <a:pt x="213" y="355"/>
                    <a:pt x="213" y="355"/>
                    <a:pt x="213" y="355"/>
                  </a:cubicBezTo>
                  <a:cubicBezTo>
                    <a:pt x="213" y="345"/>
                    <a:pt x="211" y="336"/>
                    <a:pt x="206" y="327"/>
                  </a:cubicBezTo>
                  <a:cubicBezTo>
                    <a:pt x="206" y="327"/>
                    <a:pt x="206" y="326"/>
                    <a:pt x="205" y="325"/>
                  </a:cubicBezTo>
                  <a:cubicBezTo>
                    <a:pt x="203" y="323"/>
                    <a:pt x="201" y="321"/>
                    <a:pt x="199" y="319"/>
                  </a:cubicBezTo>
                  <a:cubicBezTo>
                    <a:pt x="191" y="311"/>
                    <a:pt x="181" y="304"/>
                    <a:pt x="171" y="298"/>
                  </a:cubicBezTo>
                  <a:cubicBezTo>
                    <a:pt x="166" y="295"/>
                    <a:pt x="161" y="292"/>
                    <a:pt x="155" y="291"/>
                  </a:cubicBezTo>
                  <a:cubicBezTo>
                    <a:pt x="154" y="290"/>
                    <a:pt x="152" y="290"/>
                    <a:pt x="151" y="290"/>
                  </a:cubicBezTo>
                  <a:cubicBezTo>
                    <a:pt x="149" y="289"/>
                    <a:pt x="148" y="289"/>
                    <a:pt x="147" y="289"/>
                  </a:cubicBezTo>
                  <a:cubicBezTo>
                    <a:pt x="146" y="289"/>
                    <a:pt x="146" y="289"/>
                    <a:pt x="145" y="289"/>
                  </a:cubicBezTo>
                  <a:cubicBezTo>
                    <a:pt x="143" y="290"/>
                    <a:pt x="140" y="290"/>
                    <a:pt x="138" y="290"/>
                  </a:cubicBezTo>
                  <a:cubicBezTo>
                    <a:pt x="137" y="290"/>
                    <a:pt x="135" y="291"/>
                    <a:pt x="134" y="291"/>
                  </a:cubicBezTo>
                  <a:cubicBezTo>
                    <a:pt x="133" y="291"/>
                    <a:pt x="132" y="291"/>
                    <a:pt x="131" y="290"/>
                  </a:cubicBezTo>
                  <a:cubicBezTo>
                    <a:pt x="130" y="289"/>
                    <a:pt x="130" y="287"/>
                    <a:pt x="129" y="286"/>
                  </a:cubicBezTo>
                  <a:cubicBezTo>
                    <a:pt x="129" y="286"/>
                    <a:pt x="129" y="286"/>
                    <a:pt x="129" y="286"/>
                  </a:cubicBezTo>
                  <a:cubicBezTo>
                    <a:pt x="129" y="286"/>
                    <a:pt x="128" y="286"/>
                    <a:pt x="128" y="285"/>
                  </a:cubicBezTo>
                  <a:cubicBezTo>
                    <a:pt x="128" y="284"/>
                    <a:pt x="128" y="284"/>
                    <a:pt x="127" y="283"/>
                  </a:cubicBezTo>
                  <a:moveTo>
                    <a:pt x="127" y="264"/>
                  </a:moveTo>
                  <a:cubicBezTo>
                    <a:pt x="127" y="271"/>
                    <a:pt x="128" y="277"/>
                    <a:pt x="129" y="283"/>
                  </a:cubicBezTo>
                  <a:cubicBezTo>
                    <a:pt x="129" y="282"/>
                    <a:pt x="129" y="282"/>
                    <a:pt x="129" y="282"/>
                  </a:cubicBezTo>
                  <a:cubicBezTo>
                    <a:pt x="129" y="279"/>
                    <a:pt x="129" y="276"/>
                    <a:pt x="129" y="273"/>
                  </a:cubicBezTo>
                  <a:cubicBezTo>
                    <a:pt x="128" y="270"/>
                    <a:pt x="128" y="267"/>
                    <a:pt x="127" y="264"/>
                  </a:cubicBezTo>
                  <a:moveTo>
                    <a:pt x="234" y="254"/>
                  </a:moveTo>
                  <a:cubicBezTo>
                    <a:pt x="233" y="254"/>
                    <a:pt x="232" y="254"/>
                    <a:pt x="231" y="254"/>
                  </a:cubicBezTo>
                  <a:cubicBezTo>
                    <a:pt x="232" y="255"/>
                    <a:pt x="232" y="255"/>
                    <a:pt x="233" y="255"/>
                  </a:cubicBezTo>
                  <a:cubicBezTo>
                    <a:pt x="234" y="255"/>
                    <a:pt x="235" y="254"/>
                    <a:pt x="236" y="254"/>
                  </a:cubicBezTo>
                  <a:cubicBezTo>
                    <a:pt x="235" y="254"/>
                    <a:pt x="234" y="254"/>
                    <a:pt x="234" y="254"/>
                  </a:cubicBezTo>
                  <a:moveTo>
                    <a:pt x="123" y="248"/>
                  </a:moveTo>
                  <a:cubicBezTo>
                    <a:pt x="123" y="250"/>
                    <a:pt x="123" y="253"/>
                    <a:pt x="123" y="255"/>
                  </a:cubicBezTo>
                  <a:cubicBezTo>
                    <a:pt x="123" y="257"/>
                    <a:pt x="124" y="260"/>
                    <a:pt x="124" y="262"/>
                  </a:cubicBezTo>
                  <a:cubicBezTo>
                    <a:pt x="125" y="263"/>
                    <a:pt x="125" y="264"/>
                    <a:pt x="125" y="265"/>
                  </a:cubicBezTo>
                  <a:cubicBezTo>
                    <a:pt x="125" y="261"/>
                    <a:pt x="125" y="258"/>
                    <a:pt x="125" y="254"/>
                  </a:cubicBezTo>
                  <a:cubicBezTo>
                    <a:pt x="124" y="252"/>
                    <a:pt x="124" y="250"/>
                    <a:pt x="123" y="248"/>
                  </a:cubicBezTo>
                  <a:moveTo>
                    <a:pt x="121" y="240"/>
                  </a:moveTo>
                  <a:cubicBezTo>
                    <a:pt x="121" y="242"/>
                    <a:pt x="121" y="244"/>
                    <a:pt x="121" y="247"/>
                  </a:cubicBezTo>
                  <a:cubicBezTo>
                    <a:pt x="121" y="247"/>
                    <a:pt x="121" y="248"/>
                    <a:pt x="121" y="248"/>
                  </a:cubicBezTo>
                  <a:cubicBezTo>
                    <a:pt x="121" y="246"/>
                    <a:pt x="121" y="244"/>
                    <a:pt x="122" y="242"/>
                  </a:cubicBezTo>
                  <a:cubicBezTo>
                    <a:pt x="121" y="241"/>
                    <a:pt x="121" y="241"/>
                    <a:pt x="121" y="240"/>
                  </a:cubicBezTo>
                  <a:moveTo>
                    <a:pt x="172" y="183"/>
                  </a:moveTo>
                  <a:cubicBezTo>
                    <a:pt x="166" y="185"/>
                    <a:pt x="160" y="187"/>
                    <a:pt x="154" y="189"/>
                  </a:cubicBezTo>
                  <a:cubicBezTo>
                    <a:pt x="148" y="191"/>
                    <a:pt x="142" y="192"/>
                    <a:pt x="137" y="195"/>
                  </a:cubicBezTo>
                  <a:cubicBezTo>
                    <a:pt x="132" y="197"/>
                    <a:pt x="126" y="199"/>
                    <a:pt x="122" y="203"/>
                  </a:cubicBezTo>
                  <a:cubicBezTo>
                    <a:pt x="119" y="206"/>
                    <a:pt x="118" y="210"/>
                    <a:pt x="117" y="214"/>
                  </a:cubicBezTo>
                  <a:cubicBezTo>
                    <a:pt x="116" y="223"/>
                    <a:pt x="118" y="232"/>
                    <a:pt x="119" y="240"/>
                  </a:cubicBezTo>
                  <a:cubicBezTo>
                    <a:pt x="119" y="237"/>
                    <a:pt x="119" y="233"/>
                    <a:pt x="119" y="230"/>
                  </a:cubicBezTo>
                  <a:cubicBezTo>
                    <a:pt x="118" y="222"/>
                    <a:pt x="118" y="213"/>
                    <a:pt x="122" y="207"/>
                  </a:cubicBezTo>
                  <a:cubicBezTo>
                    <a:pt x="125" y="202"/>
                    <a:pt x="131" y="199"/>
                    <a:pt x="136" y="197"/>
                  </a:cubicBezTo>
                  <a:cubicBezTo>
                    <a:pt x="142" y="194"/>
                    <a:pt x="149" y="193"/>
                    <a:pt x="155" y="191"/>
                  </a:cubicBezTo>
                  <a:cubicBezTo>
                    <a:pt x="161" y="189"/>
                    <a:pt x="167" y="186"/>
                    <a:pt x="172" y="183"/>
                  </a:cubicBezTo>
                  <a:moveTo>
                    <a:pt x="204" y="150"/>
                  </a:moveTo>
                  <a:cubicBezTo>
                    <a:pt x="204" y="151"/>
                    <a:pt x="203" y="151"/>
                    <a:pt x="202" y="152"/>
                  </a:cubicBezTo>
                  <a:cubicBezTo>
                    <a:pt x="201" y="154"/>
                    <a:pt x="200" y="155"/>
                    <a:pt x="199" y="157"/>
                  </a:cubicBezTo>
                  <a:cubicBezTo>
                    <a:pt x="193" y="167"/>
                    <a:pt x="183" y="174"/>
                    <a:pt x="173" y="180"/>
                  </a:cubicBezTo>
                  <a:cubicBezTo>
                    <a:pt x="173" y="180"/>
                    <a:pt x="172" y="181"/>
                    <a:pt x="172" y="181"/>
                  </a:cubicBezTo>
                  <a:cubicBezTo>
                    <a:pt x="176" y="179"/>
                    <a:pt x="181" y="177"/>
                    <a:pt x="185" y="174"/>
                  </a:cubicBezTo>
                  <a:cubicBezTo>
                    <a:pt x="186" y="174"/>
                    <a:pt x="186" y="174"/>
                    <a:pt x="187" y="173"/>
                  </a:cubicBezTo>
                  <a:cubicBezTo>
                    <a:pt x="192" y="169"/>
                    <a:pt x="196" y="165"/>
                    <a:pt x="200" y="159"/>
                  </a:cubicBezTo>
                  <a:cubicBezTo>
                    <a:pt x="202" y="156"/>
                    <a:pt x="203" y="153"/>
                    <a:pt x="204" y="150"/>
                  </a:cubicBezTo>
                  <a:moveTo>
                    <a:pt x="205" y="145"/>
                  </a:moveTo>
                  <a:cubicBezTo>
                    <a:pt x="205" y="145"/>
                    <a:pt x="205" y="146"/>
                    <a:pt x="205" y="146"/>
                  </a:cubicBezTo>
                  <a:cubicBezTo>
                    <a:pt x="205" y="146"/>
                    <a:pt x="205" y="146"/>
                    <a:pt x="205" y="146"/>
                  </a:cubicBezTo>
                  <a:cubicBezTo>
                    <a:pt x="205" y="145"/>
                    <a:pt x="205" y="145"/>
                    <a:pt x="205" y="145"/>
                  </a:cubicBezTo>
                  <a:moveTo>
                    <a:pt x="63" y="143"/>
                  </a:moveTo>
                  <a:cubicBezTo>
                    <a:pt x="66" y="145"/>
                    <a:pt x="69" y="146"/>
                    <a:pt x="72" y="147"/>
                  </a:cubicBezTo>
                  <a:cubicBezTo>
                    <a:pt x="76" y="147"/>
                    <a:pt x="79" y="148"/>
                    <a:pt x="82" y="149"/>
                  </a:cubicBezTo>
                  <a:cubicBezTo>
                    <a:pt x="84" y="149"/>
                    <a:pt x="86" y="149"/>
                    <a:pt x="87" y="149"/>
                  </a:cubicBezTo>
                  <a:cubicBezTo>
                    <a:pt x="88" y="150"/>
                    <a:pt x="90" y="150"/>
                    <a:pt x="91" y="150"/>
                  </a:cubicBezTo>
                  <a:cubicBezTo>
                    <a:pt x="88" y="149"/>
                    <a:pt x="84" y="148"/>
                    <a:pt x="81" y="147"/>
                  </a:cubicBezTo>
                  <a:cubicBezTo>
                    <a:pt x="77" y="146"/>
                    <a:pt x="73" y="145"/>
                    <a:pt x="68" y="144"/>
                  </a:cubicBezTo>
                  <a:cubicBezTo>
                    <a:pt x="66" y="144"/>
                    <a:pt x="65" y="144"/>
                    <a:pt x="63" y="143"/>
                  </a:cubicBezTo>
                  <a:moveTo>
                    <a:pt x="113" y="136"/>
                  </a:moveTo>
                  <a:cubicBezTo>
                    <a:pt x="112" y="137"/>
                    <a:pt x="112" y="137"/>
                    <a:pt x="112" y="138"/>
                  </a:cubicBezTo>
                  <a:cubicBezTo>
                    <a:pt x="111" y="139"/>
                    <a:pt x="111" y="140"/>
                    <a:pt x="110" y="142"/>
                  </a:cubicBezTo>
                  <a:cubicBezTo>
                    <a:pt x="110" y="144"/>
                    <a:pt x="110" y="146"/>
                    <a:pt x="110" y="148"/>
                  </a:cubicBezTo>
                  <a:cubicBezTo>
                    <a:pt x="109" y="150"/>
                    <a:pt x="108" y="151"/>
                    <a:pt x="107" y="151"/>
                  </a:cubicBezTo>
                  <a:cubicBezTo>
                    <a:pt x="106" y="152"/>
                    <a:pt x="104" y="152"/>
                    <a:pt x="103" y="152"/>
                  </a:cubicBezTo>
                  <a:cubicBezTo>
                    <a:pt x="102" y="152"/>
                    <a:pt x="101" y="152"/>
                    <a:pt x="100" y="152"/>
                  </a:cubicBezTo>
                  <a:cubicBezTo>
                    <a:pt x="101" y="152"/>
                    <a:pt x="101" y="152"/>
                    <a:pt x="101" y="152"/>
                  </a:cubicBezTo>
                  <a:cubicBezTo>
                    <a:pt x="102" y="152"/>
                    <a:pt x="102" y="153"/>
                    <a:pt x="101" y="154"/>
                  </a:cubicBezTo>
                  <a:cubicBezTo>
                    <a:pt x="102" y="154"/>
                    <a:pt x="103" y="154"/>
                    <a:pt x="103" y="154"/>
                  </a:cubicBezTo>
                  <a:cubicBezTo>
                    <a:pt x="105" y="154"/>
                    <a:pt x="106" y="154"/>
                    <a:pt x="107" y="153"/>
                  </a:cubicBezTo>
                  <a:cubicBezTo>
                    <a:pt x="110" y="153"/>
                    <a:pt x="111" y="151"/>
                    <a:pt x="112" y="148"/>
                  </a:cubicBezTo>
                  <a:cubicBezTo>
                    <a:pt x="112" y="148"/>
                    <a:pt x="112" y="148"/>
                    <a:pt x="112" y="148"/>
                  </a:cubicBezTo>
                  <a:cubicBezTo>
                    <a:pt x="111" y="148"/>
                    <a:pt x="110" y="147"/>
                    <a:pt x="111" y="146"/>
                  </a:cubicBezTo>
                  <a:cubicBezTo>
                    <a:pt x="111" y="146"/>
                    <a:pt x="112" y="146"/>
                    <a:pt x="112" y="145"/>
                  </a:cubicBezTo>
                  <a:cubicBezTo>
                    <a:pt x="112" y="144"/>
                    <a:pt x="112" y="142"/>
                    <a:pt x="112" y="140"/>
                  </a:cubicBezTo>
                  <a:cubicBezTo>
                    <a:pt x="112" y="139"/>
                    <a:pt x="112" y="137"/>
                    <a:pt x="113" y="136"/>
                  </a:cubicBezTo>
                  <a:moveTo>
                    <a:pt x="303" y="130"/>
                  </a:moveTo>
                  <a:cubicBezTo>
                    <a:pt x="303" y="130"/>
                    <a:pt x="303" y="130"/>
                    <a:pt x="302" y="131"/>
                  </a:cubicBezTo>
                  <a:cubicBezTo>
                    <a:pt x="302" y="131"/>
                    <a:pt x="302" y="131"/>
                    <a:pt x="302" y="131"/>
                  </a:cubicBezTo>
                  <a:cubicBezTo>
                    <a:pt x="301" y="131"/>
                    <a:pt x="301" y="131"/>
                    <a:pt x="301" y="130"/>
                  </a:cubicBezTo>
                  <a:cubicBezTo>
                    <a:pt x="301" y="133"/>
                    <a:pt x="301" y="136"/>
                    <a:pt x="301" y="139"/>
                  </a:cubicBezTo>
                  <a:cubicBezTo>
                    <a:pt x="300" y="150"/>
                    <a:pt x="299" y="161"/>
                    <a:pt x="296" y="171"/>
                  </a:cubicBezTo>
                  <a:cubicBezTo>
                    <a:pt x="292" y="189"/>
                    <a:pt x="283" y="206"/>
                    <a:pt x="272" y="220"/>
                  </a:cubicBezTo>
                  <a:cubicBezTo>
                    <a:pt x="271" y="221"/>
                    <a:pt x="270" y="221"/>
                    <a:pt x="269" y="222"/>
                  </a:cubicBezTo>
                  <a:cubicBezTo>
                    <a:pt x="266" y="225"/>
                    <a:pt x="263" y="228"/>
                    <a:pt x="259" y="231"/>
                  </a:cubicBezTo>
                  <a:cubicBezTo>
                    <a:pt x="247" y="240"/>
                    <a:pt x="233" y="247"/>
                    <a:pt x="220" y="255"/>
                  </a:cubicBezTo>
                  <a:cubicBezTo>
                    <a:pt x="219" y="255"/>
                    <a:pt x="219" y="256"/>
                    <a:pt x="220" y="257"/>
                  </a:cubicBezTo>
                  <a:cubicBezTo>
                    <a:pt x="223" y="258"/>
                    <a:pt x="226" y="258"/>
                    <a:pt x="228" y="258"/>
                  </a:cubicBezTo>
                  <a:cubicBezTo>
                    <a:pt x="232" y="258"/>
                    <a:pt x="236" y="258"/>
                    <a:pt x="240" y="259"/>
                  </a:cubicBezTo>
                  <a:cubicBezTo>
                    <a:pt x="247" y="260"/>
                    <a:pt x="253" y="262"/>
                    <a:pt x="260" y="265"/>
                  </a:cubicBezTo>
                  <a:cubicBezTo>
                    <a:pt x="272" y="271"/>
                    <a:pt x="283" y="279"/>
                    <a:pt x="292" y="290"/>
                  </a:cubicBezTo>
                  <a:cubicBezTo>
                    <a:pt x="300" y="299"/>
                    <a:pt x="306" y="311"/>
                    <a:pt x="310" y="322"/>
                  </a:cubicBezTo>
                  <a:cubicBezTo>
                    <a:pt x="310" y="320"/>
                    <a:pt x="309" y="317"/>
                    <a:pt x="309" y="314"/>
                  </a:cubicBezTo>
                  <a:cubicBezTo>
                    <a:pt x="305" y="306"/>
                    <a:pt x="301" y="298"/>
                    <a:pt x="295" y="291"/>
                  </a:cubicBezTo>
                  <a:cubicBezTo>
                    <a:pt x="287" y="281"/>
                    <a:pt x="277" y="272"/>
                    <a:pt x="266" y="266"/>
                  </a:cubicBezTo>
                  <a:cubicBezTo>
                    <a:pt x="262" y="264"/>
                    <a:pt x="258" y="262"/>
                    <a:pt x="254" y="261"/>
                  </a:cubicBezTo>
                  <a:cubicBezTo>
                    <a:pt x="251" y="260"/>
                    <a:pt x="248" y="259"/>
                    <a:pt x="245" y="258"/>
                  </a:cubicBezTo>
                  <a:cubicBezTo>
                    <a:pt x="240" y="258"/>
                    <a:pt x="235" y="258"/>
                    <a:pt x="230" y="256"/>
                  </a:cubicBezTo>
                  <a:cubicBezTo>
                    <a:pt x="228" y="256"/>
                    <a:pt x="225" y="256"/>
                    <a:pt x="223" y="255"/>
                  </a:cubicBezTo>
                  <a:cubicBezTo>
                    <a:pt x="232" y="250"/>
                    <a:pt x="241" y="245"/>
                    <a:pt x="250" y="240"/>
                  </a:cubicBezTo>
                  <a:cubicBezTo>
                    <a:pt x="243" y="244"/>
                    <a:pt x="236" y="249"/>
                    <a:pt x="229" y="253"/>
                  </a:cubicBezTo>
                  <a:cubicBezTo>
                    <a:pt x="228" y="253"/>
                    <a:pt x="228" y="254"/>
                    <a:pt x="228" y="254"/>
                  </a:cubicBezTo>
                  <a:cubicBezTo>
                    <a:pt x="228" y="254"/>
                    <a:pt x="228" y="254"/>
                    <a:pt x="228" y="254"/>
                  </a:cubicBezTo>
                  <a:cubicBezTo>
                    <a:pt x="230" y="253"/>
                    <a:pt x="232" y="252"/>
                    <a:pt x="234" y="252"/>
                  </a:cubicBezTo>
                  <a:cubicBezTo>
                    <a:pt x="244" y="246"/>
                    <a:pt x="253" y="240"/>
                    <a:pt x="262" y="232"/>
                  </a:cubicBezTo>
                  <a:cubicBezTo>
                    <a:pt x="265" y="230"/>
                    <a:pt x="268" y="227"/>
                    <a:pt x="270" y="224"/>
                  </a:cubicBezTo>
                  <a:cubicBezTo>
                    <a:pt x="274" y="221"/>
                    <a:pt x="278" y="217"/>
                    <a:pt x="281" y="212"/>
                  </a:cubicBezTo>
                  <a:cubicBezTo>
                    <a:pt x="297" y="191"/>
                    <a:pt x="303" y="164"/>
                    <a:pt x="303" y="138"/>
                  </a:cubicBezTo>
                  <a:cubicBezTo>
                    <a:pt x="303" y="135"/>
                    <a:pt x="303" y="132"/>
                    <a:pt x="303" y="130"/>
                  </a:cubicBezTo>
                  <a:moveTo>
                    <a:pt x="306" y="129"/>
                  </a:moveTo>
                  <a:cubicBezTo>
                    <a:pt x="305" y="129"/>
                    <a:pt x="304" y="129"/>
                    <a:pt x="304" y="130"/>
                  </a:cubicBezTo>
                  <a:cubicBezTo>
                    <a:pt x="304" y="141"/>
                    <a:pt x="303" y="152"/>
                    <a:pt x="301" y="163"/>
                  </a:cubicBezTo>
                  <a:cubicBezTo>
                    <a:pt x="299" y="177"/>
                    <a:pt x="296" y="190"/>
                    <a:pt x="289" y="202"/>
                  </a:cubicBezTo>
                  <a:cubicBezTo>
                    <a:pt x="282" y="213"/>
                    <a:pt x="274" y="223"/>
                    <a:pt x="264" y="232"/>
                  </a:cubicBezTo>
                  <a:cubicBezTo>
                    <a:pt x="258" y="237"/>
                    <a:pt x="252" y="241"/>
                    <a:pt x="246" y="245"/>
                  </a:cubicBezTo>
                  <a:cubicBezTo>
                    <a:pt x="243" y="248"/>
                    <a:pt x="239" y="251"/>
                    <a:pt x="235" y="252"/>
                  </a:cubicBezTo>
                  <a:cubicBezTo>
                    <a:pt x="236" y="252"/>
                    <a:pt x="236" y="252"/>
                    <a:pt x="236" y="252"/>
                  </a:cubicBezTo>
                  <a:cubicBezTo>
                    <a:pt x="237" y="252"/>
                    <a:pt x="238" y="253"/>
                    <a:pt x="239" y="253"/>
                  </a:cubicBezTo>
                  <a:cubicBezTo>
                    <a:pt x="240" y="252"/>
                    <a:pt x="242" y="251"/>
                    <a:pt x="244" y="250"/>
                  </a:cubicBezTo>
                  <a:cubicBezTo>
                    <a:pt x="244" y="249"/>
                    <a:pt x="244" y="249"/>
                    <a:pt x="244" y="249"/>
                  </a:cubicBezTo>
                  <a:cubicBezTo>
                    <a:pt x="244" y="249"/>
                    <a:pt x="244" y="249"/>
                    <a:pt x="244" y="249"/>
                  </a:cubicBezTo>
                  <a:cubicBezTo>
                    <a:pt x="245" y="248"/>
                    <a:pt x="246" y="248"/>
                    <a:pt x="246" y="248"/>
                  </a:cubicBezTo>
                  <a:cubicBezTo>
                    <a:pt x="251" y="244"/>
                    <a:pt x="256" y="241"/>
                    <a:pt x="260" y="237"/>
                  </a:cubicBezTo>
                  <a:cubicBezTo>
                    <a:pt x="266" y="232"/>
                    <a:pt x="272" y="227"/>
                    <a:pt x="278" y="221"/>
                  </a:cubicBezTo>
                  <a:cubicBezTo>
                    <a:pt x="277" y="221"/>
                    <a:pt x="277" y="221"/>
                    <a:pt x="277" y="221"/>
                  </a:cubicBezTo>
                  <a:cubicBezTo>
                    <a:pt x="276" y="221"/>
                    <a:pt x="276" y="219"/>
                    <a:pt x="277" y="219"/>
                  </a:cubicBezTo>
                  <a:cubicBezTo>
                    <a:pt x="278" y="219"/>
                    <a:pt x="279" y="219"/>
                    <a:pt x="280" y="218"/>
                  </a:cubicBezTo>
                  <a:cubicBezTo>
                    <a:pt x="283" y="215"/>
                    <a:pt x="285" y="212"/>
                    <a:pt x="287" y="208"/>
                  </a:cubicBezTo>
                  <a:cubicBezTo>
                    <a:pt x="293" y="199"/>
                    <a:pt x="298" y="188"/>
                    <a:pt x="301" y="177"/>
                  </a:cubicBezTo>
                  <a:cubicBezTo>
                    <a:pt x="300" y="177"/>
                    <a:pt x="300" y="176"/>
                    <a:pt x="301" y="176"/>
                  </a:cubicBezTo>
                  <a:cubicBezTo>
                    <a:pt x="301" y="176"/>
                    <a:pt x="301" y="176"/>
                    <a:pt x="301" y="176"/>
                  </a:cubicBezTo>
                  <a:cubicBezTo>
                    <a:pt x="301" y="175"/>
                    <a:pt x="301" y="174"/>
                    <a:pt x="302" y="173"/>
                  </a:cubicBezTo>
                  <a:cubicBezTo>
                    <a:pt x="304" y="161"/>
                    <a:pt x="305" y="149"/>
                    <a:pt x="306" y="138"/>
                  </a:cubicBezTo>
                  <a:cubicBezTo>
                    <a:pt x="306" y="138"/>
                    <a:pt x="306" y="138"/>
                    <a:pt x="306" y="138"/>
                  </a:cubicBezTo>
                  <a:cubicBezTo>
                    <a:pt x="305" y="138"/>
                    <a:pt x="304" y="136"/>
                    <a:pt x="305" y="136"/>
                  </a:cubicBezTo>
                  <a:cubicBezTo>
                    <a:pt x="305" y="136"/>
                    <a:pt x="305" y="136"/>
                    <a:pt x="306" y="135"/>
                  </a:cubicBezTo>
                  <a:cubicBezTo>
                    <a:pt x="306" y="133"/>
                    <a:pt x="306" y="131"/>
                    <a:pt x="306" y="129"/>
                  </a:cubicBezTo>
                  <a:moveTo>
                    <a:pt x="203" y="107"/>
                  </a:moveTo>
                  <a:cubicBezTo>
                    <a:pt x="205" y="112"/>
                    <a:pt x="207" y="117"/>
                    <a:pt x="208" y="123"/>
                  </a:cubicBezTo>
                  <a:cubicBezTo>
                    <a:pt x="208" y="126"/>
                    <a:pt x="208" y="129"/>
                    <a:pt x="208" y="132"/>
                  </a:cubicBezTo>
                  <a:cubicBezTo>
                    <a:pt x="208" y="136"/>
                    <a:pt x="208" y="139"/>
                    <a:pt x="208" y="142"/>
                  </a:cubicBezTo>
                  <a:cubicBezTo>
                    <a:pt x="208" y="141"/>
                    <a:pt x="209" y="140"/>
                    <a:pt x="209" y="139"/>
                  </a:cubicBezTo>
                  <a:cubicBezTo>
                    <a:pt x="211" y="131"/>
                    <a:pt x="210" y="123"/>
                    <a:pt x="208" y="116"/>
                  </a:cubicBezTo>
                  <a:cubicBezTo>
                    <a:pt x="207" y="113"/>
                    <a:pt x="205" y="110"/>
                    <a:pt x="203" y="107"/>
                  </a:cubicBezTo>
                  <a:moveTo>
                    <a:pt x="198" y="100"/>
                  </a:moveTo>
                  <a:cubicBezTo>
                    <a:pt x="200" y="102"/>
                    <a:pt x="202" y="104"/>
                    <a:pt x="204" y="106"/>
                  </a:cubicBezTo>
                  <a:cubicBezTo>
                    <a:pt x="203" y="104"/>
                    <a:pt x="202" y="103"/>
                    <a:pt x="201" y="102"/>
                  </a:cubicBezTo>
                  <a:cubicBezTo>
                    <a:pt x="200" y="101"/>
                    <a:pt x="199" y="101"/>
                    <a:pt x="198" y="100"/>
                  </a:cubicBezTo>
                  <a:moveTo>
                    <a:pt x="170" y="90"/>
                  </a:moveTo>
                  <a:cubicBezTo>
                    <a:pt x="164" y="90"/>
                    <a:pt x="158" y="91"/>
                    <a:pt x="152" y="92"/>
                  </a:cubicBezTo>
                  <a:cubicBezTo>
                    <a:pt x="141" y="95"/>
                    <a:pt x="130" y="101"/>
                    <a:pt x="122" y="109"/>
                  </a:cubicBezTo>
                  <a:cubicBezTo>
                    <a:pt x="117" y="114"/>
                    <a:pt x="114" y="120"/>
                    <a:pt x="112" y="127"/>
                  </a:cubicBezTo>
                  <a:cubicBezTo>
                    <a:pt x="113" y="125"/>
                    <a:pt x="115" y="124"/>
                    <a:pt x="116" y="122"/>
                  </a:cubicBezTo>
                  <a:cubicBezTo>
                    <a:pt x="117" y="121"/>
                    <a:pt x="118" y="119"/>
                    <a:pt x="119" y="118"/>
                  </a:cubicBezTo>
                  <a:cubicBezTo>
                    <a:pt x="119" y="116"/>
                    <a:pt x="120" y="115"/>
                    <a:pt x="121" y="113"/>
                  </a:cubicBezTo>
                  <a:cubicBezTo>
                    <a:pt x="128" y="103"/>
                    <a:pt x="141" y="97"/>
                    <a:pt x="152" y="94"/>
                  </a:cubicBezTo>
                  <a:cubicBezTo>
                    <a:pt x="158" y="92"/>
                    <a:pt x="164" y="92"/>
                    <a:pt x="170" y="92"/>
                  </a:cubicBezTo>
                  <a:cubicBezTo>
                    <a:pt x="176" y="92"/>
                    <a:pt x="182" y="93"/>
                    <a:pt x="188" y="95"/>
                  </a:cubicBezTo>
                  <a:cubicBezTo>
                    <a:pt x="189" y="95"/>
                    <a:pt x="190" y="95"/>
                    <a:pt x="190" y="96"/>
                  </a:cubicBezTo>
                  <a:cubicBezTo>
                    <a:pt x="191" y="96"/>
                    <a:pt x="192" y="96"/>
                    <a:pt x="193" y="96"/>
                  </a:cubicBezTo>
                  <a:cubicBezTo>
                    <a:pt x="194" y="97"/>
                    <a:pt x="195" y="97"/>
                    <a:pt x="197" y="98"/>
                  </a:cubicBezTo>
                  <a:cubicBezTo>
                    <a:pt x="193" y="95"/>
                    <a:pt x="190" y="93"/>
                    <a:pt x="186" y="92"/>
                  </a:cubicBezTo>
                  <a:cubicBezTo>
                    <a:pt x="181" y="90"/>
                    <a:pt x="175" y="90"/>
                    <a:pt x="170" y="90"/>
                  </a:cubicBezTo>
                  <a:moveTo>
                    <a:pt x="287" y="60"/>
                  </a:moveTo>
                  <a:cubicBezTo>
                    <a:pt x="286" y="61"/>
                    <a:pt x="286" y="61"/>
                    <a:pt x="285" y="62"/>
                  </a:cubicBezTo>
                  <a:cubicBezTo>
                    <a:pt x="286" y="63"/>
                    <a:pt x="287" y="65"/>
                    <a:pt x="289" y="67"/>
                  </a:cubicBezTo>
                  <a:cubicBezTo>
                    <a:pt x="287" y="65"/>
                    <a:pt x="286" y="64"/>
                    <a:pt x="285" y="62"/>
                  </a:cubicBezTo>
                  <a:cubicBezTo>
                    <a:pt x="284" y="62"/>
                    <a:pt x="284" y="62"/>
                    <a:pt x="283" y="63"/>
                  </a:cubicBezTo>
                  <a:cubicBezTo>
                    <a:pt x="286" y="67"/>
                    <a:pt x="289" y="72"/>
                    <a:pt x="291" y="76"/>
                  </a:cubicBezTo>
                  <a:cubicBezTo>
                    <a:pt x="294" y="81"/>
                    <a:pt x="296" y="86"/>
                    <a:pt x="298" y="92"/>
                  </a:cubicBezTo>
                  <a:cubicBezTo>
                    <a:pt x="299" y="95"/>
                    <a:pt x="300" y="99"/>
                    <a:pt x="300" y="103"/>
                  </a:cubicBezTo>
                  <a:cubicBezTo>
                    <a:pt x="301" y="103"/>
                    <a:pt x="302" y="102"/>
                    <a:pt x="303" y="102"/>
                  </a:cubicBezTo>
                  <a:cubicBezTo>
                    <a:pt x="302" y="98"/>
                    <a:pt x="301" y="94"/>
                    <a:pt x="300" y="90"/>
                  </a:cubicBezTo>
                  <a:cubicBezTo>
                    <a:pt x="299" y="87"/>
                    <a:pt x="298" y="84"/>
                    <a:pt x="297" y="81"/>
                  </a:cubicBezTo>
                  <a:cubicBezTo>
                    <a:pt x="295" y="77"/>
                    <a:pt x="293" y="72"/>
                    <a:pt x="291" y="68"/>
                  </a:cubicBezTo>
                  <a:cubicBezTo>
                    <a:pt x="291" y="68"/>
                    <a:pt x="291" y="68"/>
                    <a:pt x="290" y="68"/>
                  </a:cubicBezTo>
                  <a:cubicBezTo>
                    <a:pt x="290" y="69"/>
                    <a:pt x="290" y="69"/>
                    <a:pt x="290" y="69"/>
                  </a:cubicBezTo>
                  <a:cubicBezTo>
                    <a:pt x="289" y="69"/>
                    <a:pt x="289" y="67"/>
                    <a:pt x="290" y="67"/>
                  </a:cubicBezTo>
                  <a:cubicBezTo>
                    <a:pt x="290" y="67"/>
                    <a:pt x="290" y="66"/>
                    <a:pt x="290" y="66"/>
                  </a:cubicBezTo>
                  <a:cubicBezTo>
                    <a:pt x="289" y="64"/>
                    <a:pt x="288" y="62"/>
                    <a:pt x="287" y="60"/>
                  </a:cubicBezTo>
                  <a:moveTo>
                    <a:pt x="278" y="53"/>
                  </a:moveTo>
                  <a:cubicBezTo>
                    <a:pt x="278" y="54"/>
                    <a:pt x="277" y="54"/>
                    <a:pt x="277" y="54"/>
                  </a:cubicBezTo>
                  <a:cubicBezTo>
                    <a:pt x="278" y="57"/>
                    <a:pt x="280" y="59"/>
                    <a:pt x="282" y="61"/>
                  </a:cubicBezTo>
                  <a:cubicBezTo>
                    <a:pt x="282" y="61"/>
                    <a:pt x="283" y="60"/>
                    <a:pt x="284" y="60"/>
                  </a:cubicBezTo>
                  <a:cubicBezTo>
                    <a:pt x="282" y="58"/>
                    <a:pt x="280" y="56"/>
                    <a:pt x="278" y="53"/>
                  </a:cubicBezTo>
                  <a:moveTo>
                    <a:pt x="281" y="52"/>
                  </a:moveTo>
                  <a:cubicBezTo>
                    <a:pt x="280" y="52"/>
                    <a:pt x="280" y="53"/>
                    <a:pt x="279" y="53"/>
                  </a:cubicBezTo>
                  <a:cubicBezTo>
                    <a:pt x="281" y="55"/>
                    <a:pt x="282" y="57"/>
                    <a:pt x="284" y="60"/>
                  </a:cubicBezTo>
                  <a:cubicBezTo>
                    <a:pt x="285" y="59"/>
                    <a:pt x="285" y="59"/>
                    <a:pt x="286" y="59"/>
                  </a:cubicBezTo>
                  <a:cubicBezTo>
                    <a:pt x="284" y="56"/>
                    <a:pt x="283" y="54"/>
                    <a:pt x="281" y="52"/>
                  </a:cubicBezTo>
                  <a:moveTo>
                    <a:pt x="275" y="45"/>
                  </a:moveTo>
                  <a:cubicBezTo>
                    <a:pt x="274" y="45"/>
                    <a:pt x="274" y="46"/>
                    <a:pt x="273" y="46"/>
                  </a:cubicBezTo>
                  <a:cubicBezTo>
                    <a:pt x="275" y="48"/>
                    <a:pt x="276" y="50"/>
                    <a:pt x="278" y="51"/>
                  </a:cubicBezTo>
                  <a:cubicBezTo>
                    <a:pt x="278" y="51"/>
                    <a:pt x="279" y="51"/>
                    <a:pt x="279" y="50"/>
                  </a:cubicBezTo>
                  <a:cubicBezTo>
                    <a:pt x="279" y="50"/>
                    <a:pt x="279" y="50"/>
                    <a:pt x="279" y="50"/>
                  </a:cubicBezTo>
                  <a:cubicBezTo>
                    <a:pt x="278" y="48"/>
                    <a:pt x="276" y="46"/>
                    <a:pt x="275" y="45"/>
                  </a:cubicBezTo>
                  <a:moveTo>
                    <a:pt x="240" y="19"/>
                  </a:moveTo>
                  <a:cubicBezTo>
                    <a:pt x="239" y="20"/>
                    <a:pt x="238" y="21"/>
                    <a:pt x="237" y="21"/>
                  </a:cubicBezTo>
                  <a:cubicBezTo>
                    <a:pt x="241" y="23"/>
                    <a:pt x="244" y="25"/>
                    <a:pt x="247" y="26"/>
                  </a:cubicBezTo>
                  <a:cubicBezTo>
                    <a:pt x="254" y="32"/>
                    <a:pt x="261" y="38"/>
                    <a:pt x="267" y="44"/>
                  </a:cubicBezTo>
                  <a:cubicBezTo>
                    <a:pt x="270" y="47"/>
                    <a:pt x="273" y="50"/>
                    <a:pt x="275" y="53"/>
                  </a:cubicBezTo>
                  <a:cubicBezTo>
                    <a:pt x="276" y="52"/>
                    <a:pt x="276" y="52"/>
                    <a:pt x="277" y="52"/>
                  </a:cubicBezTo>
                  <a:cubicBezTo>
                    <a:pt x="276" y="50"/>
                    <a:pt x="274" y="48"/>
                    <a:pt x="272" y="47"/>
                  </a:cubicBezTo>
                  <a:cubicBezTo>
                    <a:pt x="272" y="47"/>
                    <a:pt x="272" y="47"/>
                    <a:pt x="272" y="47"/>
                  </a:cubicBezTo>
                  <a:cubicBezTo>
                    <a:pt x="271" y="47"/>
                    <a:pt x="271" y="47"/>
                    <a:pt x="271" y="47"/>
                  </a:cubicBezTo>
                  <a:cubicBezTo>
                    <a:pt x="270" y="47"/>
                    <a:pt x="270" y="46"/>
                    <a:pt x="271" y="45"/>
                  </a:cubicBezTo>
                  <a:cubicBezTo>
                    <a:pt x="271" y="45"/>
                    <a:pt x="271" y="45"/>
                    <a:pt x="271" y="45"/>
                  </a:cubicBezTo>
                  <a:cubicBezTo>
                    <a:pt x="269" y="42"/>
                    <a:pt x="266" y="40"/>
                    <a:pt x="263" y="37"/>
                  </a:cubicBezTo>
                  <a:cubicBezTo>
                    <a:pt x="266" y="40"/>
                    <a:pt x="269" y="42"/>
                    <a:pt x="272" y="45"/>
                  </a:cubicBezTo>
                  <a:cubicBezTo>
                    <a:pt x="272" y="44"/>
                    <a:pt x="273" y="44"/>
                    <a:pt x="273" y="44"/>
                  </a:cubicBezTo>
                  <a:cubicBezTo>
                    <a:pt x="271" y="41"/>
                    <a:pt x="269" y="39"/>
                    <a:pt x="267" y="37"/>
                  </a:cubicBezTo>
                  <a:cubicBezTo>
                    <a:pt x="266" y="38"/>
                    <a:pt x="266" y="38"/>
                    <a:pt x="266" y="38"/>
                  </a:cubicBezTo>
                  <a:cubicBezTo>
                    <a:pt x="266" y="38"/>
                    <a:pt x="265" y="38"/>
                    <a:pt x="265" y="38"/>
                  </a:cubicBezTo>
                  <a:cubicBezTo>
                    <a:pt x="264" y="38"/>
                    <a:pt x="264" y="37"/>
                    <a:pt x="265" y="36"/>
                  </a:cubicBezTo>
                  <a:cubicBezTo>
                    <a:pt x="265" y="36"/>
                    <a:pt x="265" y="36"/>
                    <a:pt x="265" y="36"/>
                  </a:cubicBezTo>
                  <a:cubicBezTo>
                    <a:pt x="263" y="34"/>
                    <a:pt x="260" y="32"/>
                    <a:pt x="258" y="31"/>
                  </a:cubicBezTo>
                  <a:cubicBezTo>
                    <a:pt x="258" y="31"/>
                    <a:pt x="257" y="31"/>
                    <a:pt x="257" y="31"/>
                  </a:cubicBezTo>
                  <a:cubicBezTo>
                    <a:pt x="257" y="31"/>
                    <a:pt x="257" y="31"/>
                    <a:pt x="257" y="31"/>
                  </a:cubicBezTo>
                  <a:cubicBezTo>
                    <a:pt x="256" y="31"/>
                    <a:pt x="255" y="30"/>
                    <a:pt x="256" y="29"/>
                  </a:cubicBezTo>
                  <a:cubicBezTo>
                    <a:pt x="254" y="28"/>
                    <a:pt x="251" y="26"/>
                    <a:pt x="249" y="25"/>
                  </a:cubicBezTo>
                  <a:cubicBezTo>
                    <a:pt x="248" y="25"/>
                    <a:pt x="248" y="25"/>
                    <a:pt x="248" y="24"/>
                  </a:cubicBezTo>
                  <a:cubicBezTo>
                    <a:pt x="248" y="24"/>
                    <a:pt x="247" y="24"/>
                    <a:pt x="247" y="24"/>
                  </a:cubicBezTo>
                  <a:cubicBezTo>
                    <a:pt x="245" y="22"/>
                    <a:pt x="243" y="21"/>
                    <a:pt x="240" y="19"/>
                  </a:cubicBezTo>
                  <a:moveTo>
                    <a:pt x="230" y="13"/>
                  </a:moveTo>
                  <a:cubicBezTo>
                    <a:pt x="230" y="14"/>
                    <a:pt x="229" y="14"/>
                    <a:pt x="229" y="14"/>
                  </a:cubicBezTo>
                  <a:cubicBezTo>
                    <a:pt x="231" y="16"/>
                    <a:pt x="233" y="17"/>
                    <a:pt x="235" y="18"/>
                  </a:cubicBezTo>
                  <a:cubicBezTo>
                    <a:pt x="233" y="17"/>
                    <a:pt x="230" y="16"/>
                    <a:pt x="228" y="15"/>
                  </a:cubicBezTo>
                  <a:cubicBezTo>
                    <a:pt x="227" y="16"/>
                    <a:pt x="226" y="16"/>
                    <a:pt x="226" y="16"/>
                  </a:cubicBezTo>
                  <a:cubicBezTo>
                    <a:pt x="229" y="18"/>
                    <a:pt x="232" y="19"/>
                    <a:pt x="235" y="20"/>
                  </a:cubicBezTo>
                  <a:cubicBezTo>
                    <a:pt x="236" y="20"/>
                    <a:pt x="237" y="19"/>
                    <a:pt x="239" y="18"/>
                  </a:cubicBezTo>
                  <a:cubicBezTo>
                    <a:pt x="236" y="16"/>
                    <a:pt x="233" y="15"/>
                    <a:pt x="230" y="13"/>
                  </a:cubicBezTo>
                  <a:moveTo>
                    <a:pt x="218" y="12"/>
                  </a:moveTo>
                  <a:cubicBezTo>
                    <a:pt x="218" y="12"/>
                    <a:pt x="217" y="13"/>
                    <a:pt x="216" y="13"/>
                  </a:cubicBezTo>
                  <a:cubicBezTo>
                    <a:pt x="219" y="14"/>
                    <a:pt x="222" y="15"/>
                    <a:pt x="224" y="16"/>
                  </a:cubicBezTo>
                  <a:cubicBezTo>
                    <a:pt x="224" y="15"/>
                    <a:pt x="224" y="15"/>
                    <a:pt x="224" y="15"/>
                  </a:cubicBezTo>
                  <a:cubicBezTo>
                    <a:pt x="225" y="15"/>
                    <a:pt x="225" y="15"/>
                    <a:pt x="225" y="14"/>
                  </a:cubicBezTo>
                  <a:cubicBezTo>
                    <a:pt x="224" y="14"/>
                    <a:pt x="222" y="13"/>
                    <a:pt x="221" y="13"/>
                  </a:cubicBezTo>
                  <a:cubicBezTo>
                    <a:pt x="220" y="13"/>
                    <a:pt x="219" y="12"/>
                    <a:pt x="218" y="12"/>
                  </a:cubicBezTo>
                  <a:moveTo>
                    <a:pt x="134" y="12"/>
                  </a:moveTo>
                  <a:cubicBezTo>
                    <a:pt x="132" y="12"/>
                    <a:pt x="130" y="13"/>
                    <a:pt x="129" y="13"/>
                  </a:cubicBezTo>
                  <a:cubicBezTo>
                    <a:pt x="127" y="14"/>
                    <a:pt x="126" y="16"/>
                    <a:pt x="124" y="17"/>
                  </a:cubicBezTo>
                  <a:cubicBezTo>
                    <a:pt x="126" y="16"/>
                    <a:pt x="128" y="16"/>
                    <a:pt x="129" y="15"/>
                  </a:cubicBezTo>
                  <a:cubicBezTo>
                    <a:pt x="131" y="14"/>
                    <a:pt x="132" y="13"/>
                    <a:pt x="134" y="12"/>
                  </a:cubicBezTo>
                  <a:moveTo>
                    <a:pt x="222" y="9"/>
                  </a:moveTo>
                  <a:cubicBezTo>
                    <a:pt x="222" y="10"/>
                    <a:pt x="221" y="10"/>
                    <a:pt x="221" y="11"/>
                  </a:cubicBezTo>
                  <a:cubicBezTo>
                    <a:pt x="223" y="11"/>
                    <a:pt x="225" y="12"/>
                    <a:pt x="227" y="13"/>
                  </a:cubicBezTo>
                  <a:cubicBezTo>
                    <a:pt x="227" y="13"/>
                    <a:pt x="228" y="13"/>
                    <a:pt x="228" y="12"/>
                  </a:cubicBezTo>
                  <a:cubicBezTo>
                    <a:pt x="226" y="11"/>
                    <a:pt x="224" y="10"/>
                    <a:pt x="222" y="9"/>
                  </a:cubicBezTo>
                  <a:moveTo>
                    <a:pt x="175" y="8"/>
                  </a:moveTo>
                  <a:cubicBezTo>
                    <a:pt x="175" y="9"/>
                    <a:pt x="174" y="9"/>
                    <a:pt x="173" y="10"/>
                  </a:cubicBezTo>
                  <a:cubicBezTo>
                    <a:pt x="173" y="10"/>
                    <a:pt x="173" y="10"/>
                    <a:pt x="173" y="10"/>
                  </a:cubicBezTo>
                  <a:cubicBezTo>
                    <a:pt x="177" y="10"/>
                    <a:pt x="180" y="10"/>
                    <a:pt x="184" y="10"/>
                  </a:cubicBezTo>
                  <a:cubicBezTo>
                    <a:pt x="199" y="11"/>
                    <a:pt x="213" y="14"/>
                    <a:pt x="227" y="21"/>
                  </a:cubicBezTo>
                  <a:cubicBezTo>
                    <a:pt x="239" y="27"/>
                    <a:pt x="249" y="37"/>
                    <a:pt x="258" y="46"/>
                  </a:cubicBezTo>
                  <a:cubicBezTo>
                    <a:pt x="276" y="65"/>
                    <a:pt x="291" y="87"/>
                    <a:pt x="298" y="112"/>
                  </a:cubicBezTo>
                  <a:cubicBezTo>
                    <a:pt x="299" y="118"/>
                    <a:pt x="300" y="123"/>
                    <a:pt x="301" y="129"/>
                  </a:cubicBezTo>
                  <a:cubicBezTo>
                    <a:pt x="301" y="129"/>
                    <a:pt x="301" y="129"/>
                    <a:pt x="301" y="129"/>
                  </a:cubicBezTo>
                  <a:cubicBezTo>
                    <a:pt x="302" y="129"/>
                    <a:pt x="303" y="128"/>
                    <a:pt x="303" y="128"/>
                  </a:cubicBezTo>
                  <a:cubicBezTo>
                    <a:pt x="304" y="127"/>
                    <a:pt x="304" y="126"/>
                    <a:pt x="304" y="125"/>
                  </a:cubicBezTo>
                  <a:cubicBezTo>
                    <a:pt x="304" y="126"/>
                    <a:pt x="304" y="127"/>
                    <a:pt x="304" y="128"/>
                  </a:cubicBezTo>
                  <a:cubicBezTo>
                    <a:pt x="304" y="127"/>
                    <a:pt x="305" y="127"/>
                    <a:pt x="306" y="127"/>
                  </a:cubicBezTo>
                  <a:cubicBezTo>
                    <a:pt x="305" y="123"/>
                    <a:pt x="305" y="120"/>
                    <a:pt x="305" y="117"/>
                  </a:cubicBezTo>
                  <a:cubicBezTo>
                    <a:pt x="305" y="117"/>
                    <a:pt x="305" y="117"/>
                    <a:pt x="305" y="117"/>
                  </a:cubicBezTo>
                  <a:cubicBezTo>
                    <a:pt x="305" y="118"/>
                    <a:pt x="305" y="118"/>
                    <a:pt x="304" y="118"/>
                  </a:cubicBezTo>
                  <a:cubicBezTo>
                    <a:pt x="304" y="118"/>
                    <a:pt x="303" y="116"/>
                    <a:pt x="304" y="116"/>
                  </a:cubicBezTo>
                  <a:cubicBezTo>
                    <a:pt x="304" y="115"/>
                    <a:pt x="304" y="115"/>
                    <a:pt x="305" y="115"/>
                  </a:cubicBezTo>
                  <a:cubicBezTo>
                    <a:pt x="304" y="111"/>
                    <a:pt x="304" y="107"/>
                    <a:pt x="303" y="104"/>
                  </a:cubicBezTo>
                  <a:cubicBezTo>
                    <a:pt x="302" y="104"/>
                    <a:pt x="302" y="104"/>
                    <a:pt x="301" y="105"/>
                  </a:cubicBezTo>
                  <a:cubicBezTo>
                    <a:pt x="301" y="105"/>
                    <a:pt x="301" y="105"/>
                    <a:pt x="300" y="105"/>
                  </a:cubicBezTo>
                  <a:cubicBezTo>
                    <a:pt x="300" y="105"/>
                    <a:pt x="300" y="105"/>
                    <a:pt x="300" y="105"/>
                  </a:cubicBezTo>
                  <a:cubicBezTo>
                    <a:pt x="301" y="110"/>
                    <a:pt x="301" y="114"/>
                    <a:pt x="301" y="119"/>
                  </a:cubicBezTo>
                  <a:cubicBezTo>
                    <a:pt x="298" y="100"/>
                    <a:pt x="289" y="81"/>
                    <a:pt x="277" y="65"/>
                  </a:cubicBezTo>
                  <a:cubicBezTo>
                    <a:pt x="269" y="55"/>
                    <a:pt x="261" y="46"/>
                    <a:pt x="251" y="37"/>
                  </a:cubicBezTo>
                  <a:cubicBezTo>
                    <a:pt x="242" y="28"/>
                    <a:pt x="232" y="21"/>
                    <a:pt x="220" y="16"/>
                  </a:cubicBezTo>
                  <a:cubicBezTo>
                    <a:pt x="218" y="15"/>
                    <a:pt x="217" y="15"/>
                    <a:pt x="215" y="14"/>
                  </a:cubicBezTo>
                  <a:cubicBezTo>
                    <a:pt x="215" y="14"/>
                    <a:pt x="214" y="15"/>
                    <a:pt x="214" y="15"/>
                  </a:cubicBezTo>
                  <a:cubicBezTo>
                    <a:pt x="214" y="15"/>
                    <a:pt x="214" y="15"/>
                    <a:pt x="213" y="15"/>
                  </a:cubicBezTo>
                  <a:cubicBezTo>
                    <a:pt x="213" y="15"/>
                    <a:pt x="212" y="14"/>
                    <a:pt x="213" y="13"/>
                  </a:cubicBezTo>
                  <a:cubicBezTo>
                    <a:pt x="213" y="13"/>
                    <a:pt x="213" y="13"/>
                    <a:pt x="213" y="13"/>
                  </a:cubicBezTo>
                  <a:cubicBezTo>
                    <a:pt x="201" y="10"/>
                    <a:pt x="189" y="8"/>
                    <a:pt x="176" y="8"/>
                  </a:cubicBezTo>
                  <a:cubicBezTo>
                    <a:pt x="176" y="8"/>
                    <a:pt x="176" y="8"/>
                    <a:pt x="175" y="8"/>
                  </a:cubicBezTo>
                  <a:moveTo>
                    <a:pt x="175" y="6"/>
                  </a:moveTo>
                  <a:cubicBezTo>
                    <a:pt x="169" y="6"/>
                    <a:pt x="163" y="6"/>
                    <a:pt x="157" y="7"/>
                  </a:cubicBezTo>
                  <a:cubicBezTo>
                    <a:pt x="157" y="8"/>
                    <a:pt x="156" y="8"/>
                    <a:pt x="155" y="8"/>
                  </a:cubicBezTo>
                  <a:cubicBezTo>
                    <a:pt x="155" y="9"/>
                    <a:pt x="155" y="9"/>
                    <a:pt x="155" y="9"/>
                  </a:cubicBezTo>
                  <a:cubicBezTo>
                    <a:pt x="154" y="9"/>
                    <a:pt x="154" y="8"/>
                    <a:pt x="154" y="7"/>
                  </a:cubicBezTo>
                  <a:cubicBezTo>
                    <a:pt x="149" y="8"/>
                    <a:pt x="144" y="9"/>
                    <a:pt x="138" y="10"/>
                  </a:cubicBezTo>
                  <a:cubicBezTo>
                    <a:pt x="137" y="12"/>
                    <a:pt x="136" y="13"/>
                    <a:pt x="134" y="14"/>
                  </a:cubicBezTo>
                  <a:cubicBezTo>
                    <a:pt x="138" y="13"/>
                    <a:pt x="141" y="12"/>
                    <a:pt x="144" y="12"/>
                  </a:cubicBezTo>
                  <a:cubicBezTo>
                    <a:pt x="151" y="10"/>
                    <a:pt x="159" y="10"/>
                    <a:pt x="167" y="10"/>
                  </a:cubicBezTo>
                  <a:cubicBezTo>
                    <a:pt x="168" y="10"/>
                    <a:pt x="170" y="10"/>
                    <a:pt x="172" y="10"/>
                  </a:cubicBezTo>
                  <a:cubicBezTo>
                    <a:pt x="172" y="10"/>
                    <a:pt x="171" y="9"/>
                    <a:pt x="172" y="8"/>
                  </a:cubicBezTo>
                  <a:cubicBezTo>
                    <a:pt x="172" y="8"/>
                    <a:pt x="172" y="8"/>
                    <a:pt x="172" y="8"/>
                  </a:cubicBezTo>
                  <a:cubicBezTo>
                    <a:pt x="171" y="8"/>
                    <a:pt x="169" y="8"/>
                    <a:pt x="168" y="8"/>
                  </a:cubicBezTo>
                  <a:cubicBezTo>
                    <a:pt x="167" y="8"/>
                    <a:pt x="167" y="8"/>
                    <a:pt x="167" y="8"/>
                  </a:cubicBezTo>
                  <a:cubicBezTo>
                    <a:pt x="169" y="8"/>
                    <a:pt x="171" y="8"/>
                    <a:pt x="173" y="8"/>
                  </a:cubicBezTo>
                  <a:cubicBezTo>
                    <a:pt x="174" y="7"/>
                    <a:pt x="174" y="6"/>
                    <a:pt x="175" y="6"/>
                  </a:cubicBezTo>
                  <a:moveTo>
                    <a:pt x="179" y="6"/>
                  </a:moveTo>
                  <a:cubicBezTo>
                    <a:pt x="178" y="6"/>
                    <a:pt x="177" y="7"/>
                    <a:pt x="176" y="7"/>
                  </a:cubicBezTo>
                  <a:cubicBezTo>
                    <a:pt x="177" y="7"/>
                    <a:pt x="177" y="7"/>
                    <a:pt x="177" y="7"/>
                  </a:cubicBezTo>
                  <a:cubicBezTo>
                    <a:pt x="180" y="7"/>
                    <a:pt x="182" y="8"/>
                    <a:pt x="185" y="8"/>
                  </a:cubicBezTo>
                  <a:cubicBezTo>
                    <a:pt x="195" y="8"/>
                    <a:pt x="204" y="10"/>
                    <a:pt x="214" y="13"/>
                  </a:cubicBezTo>
                  <a:cubicBezTo>
                    <a:pt x="215" y="12"/>
                    <a:pt x="215" y="12"/>
                    <a:pt x="216" y="11"/>
                  </a:cubicBezTo>
                  <a:cubicBezTo>
                    <a:pt x="207" y="8"/>
                    <a:pt x="197" y="7"/>
                    <a:pt x="187" y="6"/>
                  </a:cubicBezTo>
                  <a:cubicBezTo>
                    <a:pt x="184" y="6"/>
                    <a:pt x="181" y="6"/>
                    <a:pt x="179" y="6"/>
                  </a:cubicBezTo>
                  <a:moveTo>
                    <a:pt x="212" y="5"/>
                  </a:moveTo>
                  <a:cubicBezTo>
                    <a:pt x="211" y="6"/>
                    <a:pt x="211" y="6"/>
                    <a:pt x="210" y="7"/>
                  </a:cubicBezTo>
                  <a:cubicBezTo>
                    <a:pt x="213" y="8"/>
                    <a:pt x="216" y="9"/>
                    <a:pt x="218" y="10"/>
                  </a:cubicBezTo>
                  <a:cubicBezTo>
                    <a:pt x="219" y="9"/>
                    <a:pt x="220" y="9"/>
                    <a:pt x="220" y="8"/>
                  </a:cubicBezTo>
                  <a:cubicBezTo>
                    <a:pt x="220" y="8"/>
                    <a:pt x="220" y="8"/>
                    <a:pt x="220" y="8"/>
                  </a:cubicBezTo>
                  <a:cubicBezTo>
                    <a:pt x="217" y="7"/>
                    <a:pt x="215" y="6"/>
                    <a:pt x="212" y="5"/>
                  </a:cubicBezTo>
                  <a:moveTo>
                    <a:pt x="33" y="111"/>
                  </a:moveTo>
                  <a:cubicBezTo>
                    <a:pt x="34" y="108"/>
                    <a:pt x="36" y="104"/>
                    <a:pt x="37" y="100"/>
                  </a:cubicBezTo>
                  <a:cubicBezTo>
                    <a:pt x="39" y="94"/>
                    <a:pt x="41" y="88"/>
                    <a:pt x="44" y="82"/>
                  </a:cubicBezTo>
                  <a:cubicBezTo>
                    <a:pt x="48" y="76"/>
                    <a:pt x="52" y="70"/>
                    <a:pt x="56" y="65"/>
                  </a:cubicBezTo>
                  <a:cubicBezTo>
                    <a:pt x="63" y="54"/>
                    <a:pt x="72" y="45"/>
                    <a:pt x="82" y="38"/>
                  </a:cubicBezTo>
                  <a:cubicBezTo>
                    <a:pt x="86" y="35"/>
                    <a:pt x="90" y="33"/>
                    <a:pt x="94" y="30"/>
                  </a:cubicBezTo>
                  <a:cubicBezTo>
                    <a:pt x="88" y="34"/>
                    <a:pt x="83" y="38"/>
                    <a:pt x="78" y="42"/>
                  </a:cubicBezTo>
                  <a:cubicBezTo>
                    <a:pt x="52" y="65"/>
                    <a:pt x="32" y="97"/>
                    <a:pt x="30" y="132"/>
                  </a:cubicBezTo>
                  <a:cubicBezTo>
                    <a:pt x="30" y="132"/>
                    <a:pt x="30" y="132"/>
                    <a:pt x="30" y="132"/>
                  </a:cubicBezTo>
                  <a:cubicBezTo>
                    <a:pt x="30" y="128"/>
                    <a:pt x="31" y="124"/>
                    <a:pt x="31" y="121"/>
                  </a:cubicBezTo>
                  <a:cubicBezTo>
                    <a:pt x="32" y="117"/>
                    <a:pt x="33" y="114"/>
                    <a:pt x="33" y="111"/>
                  </a:cubicBezTo>
                  <a:moveTo>
                    <a:pt x="135" y="5"/>
                  </a:moveTo>
                  <a:cubicBezTo>
                    <a:pt x="130" y="6"/>
                    <a:pt x="125" y="8"/>
                    <a:pt x="120" y="10"/>
                  </a:cubicBezTo>
                  <a:cubicBezTo>
                    <a:pt x="119" y="11"/>
                    <a:pt x="118" y="12"/>
                    <a:pt x="116" y="13"/>
                  </a:cubicBezTo>
                  <a:cubicBezTo>
                    <a:pt x="116" y="13"/>
                    <a:pt x="116" y="13"/>
                    <a:pt x="116" y="13"/>
                  </a:cubicBezTo>
                  <a:cubicBezTo>
                    <a:pt x="116" y="13"/>
                    <a:pt x="116" y="13"/>
                    <a:pt x="116" y="13"/>
                  </a:cubicBezTo>
                  <a:cubicBezTo>
                    <a:pt x="116" y="13"/>
                    <a:pt x="116" y="13"/>
                    <a:pt x="116" y="13"/>
                  </a:cubicBezTo>
                  <a:cubicBezTo>
                    <a:pt x="115" y="13"/>
                    <a:pt x="115" y="13"/>
                    <a:pt x="115" y="13"/>
                  </a:cubicBezTo>
                  <a:cubicBezTo>
                    <a:pt x="113" y="14"/>
                    <a:pt x="110" y="15"/>
                    <a:pt x="108" y="16"/>
                  </a:cubicBezTo>
                  <a:cubicBezTo>
                    <a:pt x="108" y="16"/>
                    <a:pt x="108" y="16"/>
                    <a:pt x="108" y="16"/>
                  </a:cubicBezTo>
                  <a:cubicBezTo>
                    <a:pt x="107" y="16"/>
                    <a:pt x="107" y="16"/>
                    <a:pt x="107" y="15"/>
                  </a:cubicBezTo>
                  <a:cubicBezTo>
                    <a:pt x="92" y="23"/>
                    <a:pt x="79" y="33"/>
                    <a:pt x="67" y="43"/>
                  </a:cubicBezTo>
                  <a:cubicBezTo>
                    <a:pt x="57" y="51"/>
                    <a:pt x="48" y="60"/>
                    <a:pt x="42" y="71"/>
                  </a:cubicBezTo>
                  <a:cubicBezTo>
                    <a:pt x="36" y="83"/>
                    <a:pt x="34" y="97"/>
                    <a:pt x="31" y="111"/>
                  </a:cubicBezTo>
                  <a:cubicBezTo>
                    <a:pt x="29" y="118"/>
                    <a:pt x="27" y="126"/>
                    <a:pt x="28" y="134"/>
                  </a:cubicBezTo>
                  <a:cubicBezTo>
                    <a:pt x="29" y="134"/>
                    <a:pt x="29" y="134"/>
                    <a:pt x="29" y="134"/>
                  </a:cubicBezTo>
                  <a:cubicBezTo>
                    <a:pt x="30" y="137"/>
                    <a:pt x="31" y="139"/>
                    <a:pt x="34" y="140"/>
                  </a:cubicBezTo>
                  <a:cubicBezTo>
                    <a:pt x="38" y="142"/>
                    <a:pt x="43" y="142"/>
                    <a:pt x="48" y="143"/>
                  </a:cubicBezTo>
                  <a:cubicBezTo>
                    <a:pt x="53" y="144"/>
                    <a:pt x="58" y="145"/>
                    <a:pt x="63" y="145"/>
                  </a:cubicBezTo>
                  <a:cubicBezTo>
                    <a:pt x="59" y="144"/>
                    <a:pt x="56" y="143"/>
                    <a:pt x="53" y="142"/>
                  </a:cubicBezTo>
                  <a:cubicBezTo>
                    <a:pt x="51" y="141"/>
                    <a:pt x="49" y="141"/>
                    <a:pt x="47" y="141"/>
                  </a:cubicBezTo>
                  <a:cubicBezTo>
                    <a:pt x="42" y="140"/>
                    <a:pt x="36" y="140"/>
                    <a:pt x="32" y="137"/>
                  </a:cubicBezTo>
                  <a:cubicBezTo>
                    <a:pt x="32" y="136"/>
                    <a:pt x="32" y="136"/>
                    <a:pt x="31" y="135"/>
                  </a:cubicBezTo>
                  <a:cubicBezTo>
                    <a:pt x="32" y="135"/>
                    <a:pt x="32" y="135"/>
                    <a:pt x="32" y="134"/>
                  </a:cubicBezTo>
                  <a:cubicBezTo>
                    <a:pt x="34" y="86"/>
                    <a:pt x="69" y="43"/>
                    <a:pt x="111" y="23"/>
                  </a:cubicBezTo>
                  <a:cubicBezTo>
                    <a:pt x="114" y="21"/>
                    <a:pt x="118" y="19"/>
                    <a:pt x="122" y="18"/>
                  </a:cubicBezTo>
                  <a:cubicBezTo>
                    <a:pt x="122" y="17"/>
                    <a:pt x="121" y="17"/>
                    <a:pt x="122" y="16"/>
                  </a:cubicBezTo>
                  <a:cubicBezTo>
                    <a:pt x="122" y="16"/>
                    <a:pt x="123" y="15"/>
                    <a:pt x="124" y="15"/>
                  </a:cubicBezTo>
                  <a:cubicBezTo>
                    <a:pt x="110" y="19"/>
                    <a:pt x="98" y="25"/>
                    <a:pt x="86" y="33"/>
                  </a:cubicBezTo>
                  <a:cubicBezTo>
                    <a:pt x="69" y="44"/>
                    <a:pt x="55" y="60"/>
                    <a:pt x="44" y="78"/>
                  </a:cubicBezTo>
                  <a:cubicBezTo>
                    <a:pt x="41" y="84"/>
                    <a:pt x="38" y="91"/>
                    <a:pt x="36" y="97"/>
                  </a:cubicBezTo>
                  <a:cubicBezTo>
                    <a:pt x="36" y="97"/>
                    <a:pt x="36" y="97"/>
                    <a:pt x="36" y="97"/>
                  </a:cubicBezTo>
                  <a:cubicBezTo>
                    <a:pt x="37" y="90"/>
                    <a:pt x="39" y="83"/>
                    <a:pt x="42" y="77"/>
                  </a:cubicBezTo>
                  <a:cubicBezTo>
                    <a:pt x="44" y="71"/>
                    <a:pt x="48" y="66"/>
                    <a:pt x="52" y="61"/>
                  </a:cubicBezTo>
                  <a:cubicBezTo>
                    <a:pt x="60" y="50"/>
                    <a:pt x="71" y="42"/>
                    <a:pt x="82" y="34"/>
                  </a:cubicBezTo>
                  <a:cubicBezTo>
                    <a:pt x="94" y="25"/>
                    <a:pt x="106" y="17"/>
                    <a:pt x="120" y="11"/>
                  </a:cubicBezTo>
                  <a:cubicBezTo>
                    <a:pt x="124" y="10"/>
                    <a:pt x="128" y="9"/>
                    <a:pt x="132" y="8"/>
                  </a:cubicBezTo>
                  <a:cubicBezTo>
                    <a:pt x="133" y="7"/>
                    <a:pt x="134" y="6"/>
                    <a:pt x="135" y="5"/>
                  </a:cubicBezTo>
                  <a:moveTo>
                    <a:pt x="144" y="3"/>
                  </a:moveTo>
                  <a:cubicBezTo>
                    <a:pt x="143" y="3"/>
                    <a:pt x="142" y="3"/>
                    <a:pt x="141" y="4"/>
                  </a:cubicBezTo>
                  <a:cubicBezTo>
                    <a:pt x="141" y="4"/>
                    <a:pt x="140" y="4"/>
                    <a:pt x="139" y="4"/>
                  </a:cubicBezTo>
                  <a:cubicBezTo>
                    <a:pt x="138" y="5"/>
                    <a:pt x="137" y="6"/>
                    <a:pt x="136" y="7"/>
                  </a:cubicBezTo>
                  <a:cubicBezTo>
                    <a:pt x="137" y="6"/>
                    <a:pt x="139" y="6"/>
                    <a:pt x="141" y="6"/>
                  </a:cubicBezTo>
                  <a:cubicBezTo>
                    <a:pt x="142" y="5"/>
                    <a:pt x="143" y="4"/>
                    <a:pt x="144" y="3"/>
                  </a:cubicBezTo>
                  <a:moveTo>
                    <a:pt x="199" y="2"/>
                  </a:moveTo>
                  <a:cubicBezTo>
                    <a:pt x="199" y="3"/>
                    <a:pt x="198" y="3"/>
                    <a:pt x="197" y="4"/>
                  </a:cubicBezTo>
                  <a:cubicBezTo>
                    <a:pt x="199" y="4"/>
                    <a:pt x="202" y="4"/>
                    <a:pt x="204" y="5"/>
                  </a:cubicBezTo>
                  <a:cubicBezTo>
                    <a:pt x="205" y="5"/>
                    <a:pt x="206" y="6"/>
                    <a:pt x="208" y="6"/>
                  </a:cubicBezTo>
                  <a:cubicBezTo>
                    <a:pt x="208" y="6"/>
                    <a:pt x="209" y="5"/>
                    <a:pt x="210" y="5"/>
                  </a:cubicBezTo>
                  <a:cubicBezTo>
                    <a:pt x="206" y="4"/>
                    <a:pt x="203" y="3"/>
                    <a:pt x="199" y="2"/>
                  </a:cubicBezTo>
                  <a:moveTo>
                    <a:pt x="161" y="1"/>
                  </a:moveTo>
                  <a:cubicBezTo>
                    <a:pt x="157" y="1"/>
                    <a:pt x="152" y="2"/>
                    <a:pt x="148" y="3"/>
                  </a:cubicBezTo>
                  <a:cubicBezTo>
                    <a:pt x="147" y="3"/>
                    <a:pt x="146" y="4"/>
                    <a:pt x="145" y="5"/>
                  </a:cubicBezTo>
                  <a:cubicBezTo>
                    <a:pt x="149" y="4"/>
                    <a:pt x="154" y="4"/>
                    <a:pt x="158" y="3"/>
                  </a:cubicBezTo>
                  <a:cubicBezTo>
                    <a:pt x="159" y="3"/>
                    <a:pt x="160" y="2"/>
                    <a:pt x="161" y="1"/>
                  </a:cubicBezTo>
                  <a:moveTo>
                    <a:pt x="185" y="0"/>
                  </a:moveTo>
                  <a:cubicBezTo>
                    <a:pt x="184" y="1"/>
                    <a:pt x="183" y="2"/>
                    <a:pt x="182" y="2"/>
                  </a:cubicBezTo>
                  <a:cubicBezTo>
                    <a:pt x="186" y="3"/>
                    <a:pt x="190" y="3"/>
                    <a:pt x="194" y="3"/>
                  </a:cubicBezTo>
                  <a:cubicBezTo>
                    <a:pt x="195" y="3"/>
                    <a:pt x="196" y="2"/>
                    <a:pt x="197" y="2"/>
                  </a:cubicBezTo>
                  <a:cubicBezTo>
                    <a:pt x="193" y="1"/>
                    <a:pt x="189" y="1"/>
                    <a:pt x="185" y="0"/>
                  </a:cubicBezTo>
                  <a:moveTo>
                    <a:pt x="179" y="0"/>
                  </a:moveTo>
                  <a:cubicBezTo>
                    <a:pt x="174" y="0"/>
                    <a:pt x="169" y="1"/>
                    <a:pt x="164" y="1"/>
                  </a:cubicBezTo>
                  <a:cubicBezTo>
                    <a:pt x="163" y="2"/>
                    <a:pt x="163" y="2"/>
                    <a:pt x="162" y="3"/>
                  </a:cubicBezTo>
                  <a:cubicBezTo>
                    <a:pt x="162" y="3"/>
                    <a:pt x="163" y="3"/>
                    <a:pt x="164" y="3"/>
                  </a:cubicBezTo>
                  <a:cubicBezTo>
                    <a:pt x="169" y="3"/>
                    <a:pt x="174" y="2"/>
                    <a:pt x="179" y="2"/>
                  </a:cubicBezTo>
                  <a:cubicBezTo>
                    <a:pt x="180" y="2"/>
                    <a:pt x="181" y="1"/>
                    <a:pt x="182" y="0"/>
                  </a:cubicBezTo>
                  <a:cubicBezTo>
                    <a:pt x="181" y="0"/>
                    <a:pt x="180" y="0"/>
                    <a:pt x="179"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194" name="Freeform 151"/>
            <p:cNvSpPr>
              <a:spLocks noEditPoints="1"/>
            </p:cNvSpPr>
            <p:nvPr/>
          </p:nvSpPr>
          <p:spPr bwMode="auto">
            <a:xfrm>
              <a:off x="6416745" y="3069430"/>
              <a:ext cx="704850" cy="857250"/>
            </a:xfrm>
            <a:custGeom>
              <a:avLst/>
              <a:gdLst>
                <a:gd name="T0" fmla="*/ 326 w 327"/>
                <a:gd name="T1" fmla="*/ 272 h 398"/>
                <a:gd name="T2" fmla="*/ 302 w 327"/>
                <a:gd name="T3" fmla="*/ 188 h 398"/>
                <a:gd name="T4" fmla="*/ 238 w 327"/>
                <a:gd name="T5" fmla="*/ 162 h 398"/>
                <a:gd name="T6" fmla="*/ 241 w 327"/>
                <a:gd name="T7" fmla="*/ 160 h 398"/>
                <a:gd name="T8" fmla="*/ 282 w 327"/>
                <a:gd name="T9" fmla="*/ 175 h 398"/>
                <a:gd name="T10" fmla="*/ 283 w 327"/>
                <a:gd name="T11" fmla="*/ 174 h 398"/>
                <a:gd name="T12" fmla="*/ 243 w 327"/>
                <a:gd name="T13" fmla="*/ 160 h 398"/>
                <a:gd name="T14" fmla="*/ 161 w 327"/>
                <a:gd name="T15" fmla="*/ 307 h 398"/>
                <a:gd name="T16" fmla="*/ 133 w 327"/>
                <a:gd name="T17" fmla="*/ 294 h 398"/>
                <a:gd name="T18" fmla="*/ 101 w 327"/>
                <a:gd name="T19" fmla="*/ 255 h 398"/>
                <a:gd name="T20" fmla="*/ 214 w 327"/>
                <a:gd name="T21" fmla="*/ 284 h 398"/>
                <a:gd name="T22" fmla="*/ 217 w 327"/>
                <a:gd name="T23" fmla="*/ 270 h 398"/>
                <a:gd name="T24" fmla="*/ 99 w 327"/>
                <a:gd name="T25" fmla="*/ 231 h 398"/>
                <a:gd name="T26" fmla="*/ 170 w 327"/>
                <a:gd name="T27" fmla="*/ 196 h 398"/>
                <a:gd name="T28" fmla="*/ 209 w 327"/>
                <a:gd name="T29" fmla="*/ 60 h 398"/>
                <a:gd name="T30" fmla="*/ 164 w 327"/>
                <a:gd name="T31" fmla="*/ 92 h 398"/>
                <a:gd name="T32" fmla="*/ 206 w 327"/>
                <a:gd name="T33" fmla="*/ 13 h 398"/>
                <a:gd name="T34" fmla="*/ 211 w 327"/>
                <a:gd name="T35" fmla="*/ 14 h 398"/>
                <a:gd name="T36" fmla="*/ 177 w 327"/>
                <a:gd name="T37" fmla="*/ 0 h 398"/>
                <a:gd name="T38" fmla="*/ 113 w 327"/>
                <a:gd name="T39" fmla="*/ 51 h 398"/>
                <a:gd name="T40" fmla="*/ 43 w 327"/>
                <a:gd name="T41" fmla="*/ 44 h 398"/>
                <a:gd name="T42" fmla="*/ 106 w 327"/>
                <a:gd name="T43" fmla="*/ 62 h 398"/>
                <a:gd name="T44" fmla="*/ 79 w 327"/>
                <a:gd name="T45" fmla="*/ 55 h 398"/>
                <a:gd name="T46" fmla="*/ 120 w 327"/>
                <a:gd name="T47" fmla="*/ 44 h 398"/>
                <a:gd name="T48" fmla="*/ 139 w 327"/>
                <a:gd name="T49" fmla="*/ 19 h 398"/>
                <a:gd name="T50" fmla="*/ 167 w 327"/>
                <a:gd name="T51" fmla="*/ 3 h 398"/>
                <a:gd name="T52" fmla="*/ 185 w 327"/>
                <a:gd name="T53" fmla="*/ 4 h 398"/>
                <a:gd name="T54" fmla="*/ 212 w 327"/>
                <a:gd name="T55" fmla="*/ 54 h 398"/>
                <a:gd name="T56" fmla="*/ 131 w 327"/>
                <a:gd name="T57" fmla="*/ 104 h 398"/>
                <a:gd name="T58" fmla="*/ 127 w 327"/>
                <a:gd name="T59" fmla="*/ 136 h 398"/>
                <a:gd name="T60" fmla="*/ 131 w 327"/>
                <a:gd name="T61" fmla="*/ 190 h 398"/>
                <a:gd name="T62" fmla="*/ 136 w 327"/>
                <a:gd name="T63" fmla="*/ 194 h 398"/>
                <a:gd name="T64" fmla="*/ 206 w 327"/>
                <a:gd name="T65" fmla="*/ 227 h 398"/>
                <a:gd name="T66" fmla="*/ 166 w 327"/>
                <a:gd name="T67" fmla="*/ 302 h 398"/>
                <a:gd name="T68" fmla="*/ 105 w 327"/>
                <a:gd name="T69" fmla="*/ 260 h 398"/>
                <a:gd name="T70" fmla="*/ 108 w 327"/>
                <a:gd name="T71" fmla="*/ 205 h 398"/>
                <a:gd name="T72" fmla="*/ 108 w 327"/>
                <a:gd name="T73" fmla="*/ 201 h 398"/>
                <a:gd name="T74" fmla="*/ 102 w 327"/>
                <a:gd name="T75" fmla="*/ 191 h 398"/>
                <a:gd name="T76" fmla="*/ 26 w 327"/>
                <a:gd name="T77" fmla="*/ 200 h 398"/>
                <a:gd name="T78" fmla="*/ 5 w 327"/>
                <a:gd name="T79" fmla="*/ 208 h 398"/>
                <a:gd name="T80" fmla="*/ 44 w 327"/>
                <a:gd name="T81" fmla="*/ 347 h 398"/>
                <a:gd name="T82" fmla="*/ 275 w 327"/>
                <a:gd name="T83" fmla="*/ 372 h 398"/>
                <a:gd name="T84" fmla="*/ 300 w 327"/>
                <a:gd name="T85" fmla="*/ 340 h 398"/>
                <a:gd name="T86" fmla="*/ 319 w 327"/>
                <a:gd name="T87" fmla="*/ 229 h 398"/>
                <a:gd name="T88" fmla="*/ 320 w 327"/>
                <a:gd name="T89" fmla="*/ 224 h 398"/>
                <a:gd name="T90" fmla="*/ 316 w 327"/>
                <a:gd name="T91" fmla="*/ 222 h 398"/>
                <a:gd name="T92" fmla="*/ 164 w 327"/>
                <a:gd name="T93" fmla="*/ 395 h 398"/>
                <a:gd name="T94" fmla="*/ 18 w 327"/>
                <a:gd name="T95" fmla="*/ 266 h 398"/>
                <a:gd name="T96" fmla="*/ 70 w 327"/>
                <a:gd name="T97" fmla="*/ 366 h 398"/>
                <a:gd name="T98" fmla="*/ 24 w 327"/>
                <a:gd name="T99" fmla="*/ 206 h 398"/>
                <a:gd name="T100" fmla="*/ 100 w 327"/>
                <a:gd name="T101" fmla="*/ 193 h 398"/>
                <a:gd name="T102" fmla="*/ 142 w 327"/>
                <a:gd name="T103" fmla="*/ 306 h 398"/>
                <a:gd name="T104" fmla="*/ 167 w 327"/>
                <a:gd name="T105" fmla="*/ 191 h 398"/>
                <a:gd name="T106" fmla="*/ 134 w 327"/>
                <a:gd name="T107" fmla="*/ 172 h 398"/>
                <a:gd name="T108" fmla="*/ 128 w 327"/>
                <a:gd name="T109" fmla="*/ 155 h 398"/>
                <a:gd name="T110" fmla="*/ 222 w 327"/>
                <a:gd name="T111" fmla="*/ 4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7" h="398">
                  <a:moveTo>
                    <a:pt x="325" y="245"/>
                  </a:moveTo>
                  <a:cubicBezTo>
                    <a:pt x="325" y="245"/>
                    <a:pt x="324" y="246"/>
                    <a:pt x="324" y="246"/>
                  </a:cubicBezTo>
                  <a:cubicBezTo>
                    <a:pt x="324" y="246"/>
                    <a:pt x="323" y="246"/>
                    <a:pt x="323" y="246"/>
                  </a:cubicBezTo>
                  <a:cubicBezTo>
                    <a:pt x="323" y="246"/>
                    <a:pt x="323" y="246"/>
                    <a:pt x="323" y="246"/>
                  </a:cubicBezTo>
                  <a:cubicBezTo>
                    <a:pt x="324" y="250"/>
                    <a:pt x="324" y="254"/>
                    <a:pt x="325" y="258"/>
                  </a:cubicBezTo>
                  <a:cubicBezTo>
                    <a:pt x="325" y="263"/>
                    <a:pt x="325" y="268"/>
                    <a:pt x="324" y="274"/>
                  </a:cubicBezTo>
                  <a:cubicBezTo>
                    <a:pt x="324" y="275"/>
                    <a:pt x="324" y="276"/>
                    <a:pt x="324" y="277"/>
                  </a:cubicBezTo>
                  <a:cubicBezTo>
                    <a:pt x="325" y="276"/>
                    <a:pt x="325" y="276"/>
                    <a:pt x="326" y="276"/>
                  </a:cubicBezTo>
                  <a:cubicBezTo>
                    <a:pt x="326" y="275"/>
                    <a:pt x="326" y="274"/>
                    <a:pt x="326" y="272"/>
                  </a:cubicBezTo>
                  <a:cubicBezTo>
                    <a:pt x="326" y="271"/>
                    <a:pt x="327" y="269"/>
                    <a:pt x="327" y="268"/>
                  </a:cubicBezTo>
                  <a:cubicBezTo>
                    <a:pt x="327" y="268"/>
                    <a:pt x="327" y="268"/>
                    <a:pt x="327" y="268"/>
                  </a:cubicBezTo>
                  <a:cubicBezTo>
                    <a:pt x="326" y="268"/>
                    <a:pt x="326" y="268"/>
                    <a:pt x="326" y="268"/>
                  </a:cubicBezTo>
                  <a:cubicBezTo>
                    <a:pt x="325" y="268"/>
                    <a:pt x="325" y="266"/>
                    <a:pt x="326" y="266"/>
                  </a:cubicBezTo>
                  <a:cubicBezTo>
                    <a:pt x="326" y="266"/>
                    <a:pt x="327" y="266"/>
                    <a:pt x="327" y="266"/>
                  </a:cubicBezTo>
                  <a:cubicBezTo>
                    <a:pt x="327" y="263"/>
                    <a:pt x="327" y="261"/>
                    <a:pt x="327" y="258"/>
                  </a:cubicBezTo>
                  <a:cubicBezTo>
                    <a:pt x="327" y="256"/>
                    <a:pt x="326" y="254"/>
                    <a:pt x="326" y="252"/>
                  </a:cubicBezTo>
                  <a:cubicBezTo>
                    <a:pt x="326" y="250"/>
                    <a:pt x="326" y="248"/>
                    <a:pt x="325" y="245"/>
                  </a:cubicBezTo>
                  <a:moveTo>
                    <a:pt x="302" y="188"/>
                  </a:moveTo>
                  <a:cubicBezTo>
                    <a:pt x="301" y="188"/>
                    <a:pt x="299" y="188"/>
                    <a:pt x="298" y="188"/>
                  </a:cubicBezTo>
                  <a:cubicBezTo>
                    <a:pt x="298" y="188"/>
                    <a:pt x="298" y="188"/>
                    <a:pt x="298" y="188"/>
                  </a:cubicBezTo>
                  <a:cubicBezTo>
                    <a:pt x="298" y="188"/>
                    <a:pt x="298" y="188"/>
                    <a:pt x="298" y="188"/>
                  </a:cubicBezTo>
                  <a:cubicBezTo>
                    <a:pt x="301" y="191"/>
                    <a:pt x="304" y="195"/>
                    <a:pt x="306" y="198"/>
                  </a:cubicBezTo>
                  <a:cubicBezTo>
                    <a:pt x="307" y="198"/>
                    <a:pt x="307" y="198"/>
                    <a:pt x="307" y="198"/>
                  </a:cubicBezTo>
                  <a:cubicBezTo>
                    <a:pt x="308" y="198"/>
                    <a:pt x="308" y="198"/>
                    <a:pt x="309" y="198"/>
                  </a:cubicBezTo>
                  <a:cubicBezTo>
                    <a:pt x="308" y="197"/>
                    <a:pt x="308" y="196"/>
                    <a:pt x="308" y="196"/>
                  </a:cubicBezTo>
                  <a:cubicBezTo>
                    <a:pt x="306" y="193"/>
                    <a:pt x="304" y="190"/>
                    <a:pt x="302" y="188"/>
                  </a:cubicBezTo>
                  <a:moveTo>
                    <a:pt x="238" y="162"/>
                  </a:moveTo>
                  <a:cubicBezTo>
                    <a:pt x="239" y="162"/>
                    <a:pt x="240" y="162"/>
                    <a:pt x="241" y="162"/>
                  </a:cubicBezTo>
                  <a:cubicBezTo>
                    <a:pt x="241" y="162"/>
                    <a:pt x="242" y="162"/>
                    <a:pt x="243" y="162"/>
                  </a:cubicBezTo>
                  <a:cubicBezTo>
                    <a:pt x="245" y="162"/>
                    <a:pt x="248" y="163"/>
                    <a:pt x="249" y="163"/>
                  </a:cubicBezTo>
                  <a:cubicBezTo>
                    <a:pt x="255" y="165"/>
                    <a:pt x="260" y="165"/>
                    <a:pt x="265" y="167"/>
                  </a:cubicBezTo>
                  <a:cubicBezTo>
                    <a:pt x="268" y="168"/>
                    <a:pt x="270" y="169"/>
                    <a:pt x="272" y="170"/>
                  </a:cubicBezTo>
                  <a:cubicBezTo>
                    <a:pt x="267" y="168"/>
                    <a:pt x="262" y="166"/>
                    <a:pt x="256" y="165"/>
                  </a:cubicBezTo>
                  <a:cubicBezTo>
                    <a:pt x="251" y="164"/>
                    <a:pt x="245" y="164"/>
                    <a:pt x="240" y="163"/>
                  </a:cubicBezTo>
                  <a:cubicBezTo>
                    <a:pt x="239" y="163"/>
                    <a:pt x="239" y="163"/>
                    <a:pt x="238" y="162"/>
                  </a:cubicBezTo>
                  <a:moveTo>
                    <a:pt x="241" y="160"/>
                  </a:moveTo>
                  <a:cubicBezTo>
                    <a:pt x="241" y="160"/>
                    <a:pt x="241" y="160"/>
                    <a:pt x="241" y="160"/>
                  </a:cubicBezTo>
                  <a:cubicBezTo>
                    <a:pt x="239" y="160"/>
                    <a:pt x="237" y="161"/>
                    <a:pt x="235" y="162"/>
                  </a:cubicBezTo>
                  <a:cubicBezTo>
                    <a:pt x="235" y="162"/>
                    <a:pt x="235" y="162"/>
                    <a:pt x="235" y="162"/>
                  </a:cubicBezTo>
                  <a:cubicBezTo>
                    <a:pt x="235" y="163"/>
                    <a:pt x="235" y="163"/>
                    <a:pt x="236" y="164"/>
                  </a:cubicBezTo>
                  <a:cubicBezTo>
                    <a:pt x="236" y="164"/>
                    <a:pt x="237" y="164"/>
                    <a:pt x="237" y="164"/>
                  </a:cubicBezTo>
                  <a:cubicBezTo>
                    <a:pt x="242" y="166"/>
                    <a:pt x="247" y="166"/>
                    <a:pt x="252" y="166"/>
                  </a:cubicBezTo>
                  <a:cubicBezTo>
                    <a:pt x="255" y="167"/>
                    <a:pt x="258" y="168"/>
                    <a:pt x="261" y="169"/>
                  </a:cubicBezTo>
                  <a:cubicBezTo>
                    <a:pt x="264" y="169"/>
                    <a:pt x="266" y="170"/>
                    <a:pt x="269" y="171"/>
                  </a:cubicBezTo>
                  <a:cubicBezTo>
                    <a:pt x="273" y="172"/>
                    <a:pt x="277" y="173"/>
                    <a:pt x="282" y="175"/>
                  </a:cubicBezTo>
                  <a:cubicBezTo>
                    <a:pt x="286" y="178"/>
                    <a:pt x="289" y="181"/>
                    <a:pt x="293" y="184"/>
                  </a:cubicBezTo>
                  <a:cubicBezTo>
                    <a:pt x="294" y="185"/>
                    <a:pt x="296" y="186"/>
                    <a:pt x="297" y="188"/>
                  </a:cubicBezTo>
                  <a:cubicBezTo>
                    <a:pt x="297" y="187"/>
                    <a:pt x="297" y="186"/>
                    <a:pt x="298" y="186"/>
                  </a:cubicBezTo>
                  <a:cubicBezTo>
                    <a:pt x="299" y="186"/>
                    <a:pt x="300" y="186"/>
                    <a:pt x="300" y="186"/>
                  </a:cubicBezTo>
                  <a:cubicBezTo>
                    <a:pt x="297" y="183"/>
                    <a:pt x="293" y="179"/>
                    <a:pt x="289" y="177"/>
                  </a:cubicBezTo>
                  <a:cubicBezTo>
                    <a:pt x="289" y="177"/>
                    <a:pt x="288" y="177"/>
                    <a:pt x="288" y="177"/>
                  </a:cubicBezTo>
                  <a:cubicBezTo>
                    <a:pt x="288" y="177"/>
                    <a:pt x="288" y="177"/>
                    <a:pt x="288" y="177"/>
                  </a:cubicBezTo>
                  <a:cubicBezTo>
                    <a:pt x="287" y="177"/>
                    <a:pt x="287" y="176"/>
                    <a:pt x="287" y="176"/>
                  </a:cubicBezTo>
                  <a:cubicBezTo>
                    <a:pt x="286" y="175"/>
                    <a:pt x="284" y="174"/>
                    <a:pt x="283" y="174"/>
                  </a:cubicBezTo>
                  <a:cubicBezTo>
                    <a:pt x="282" y="173"/>
                    <a:pt x="282" y="173"/>
                    <a:pt x="281" y="172"/>
                  </a:cubicBezTo>
                  <a:cubicBezTo>
                    <a:pt x="280" y="173"/>
                    <a:pt x="280" y="173"/>
                    <a:pt x="279" y="173"/>
                  </a:cubicBezTo>
                  <a:cubicBezTo>
                    <a:pt x="279" y="173"/>
                    <a:pt x="279" y="173"/>
                    <a:pt x="279" y="173"/>
                  </a:cubicBezTo>
                  <a:cubicBezTo>
                    <a:pt x="278" y="173"/>
                    <a:pt x="277" y="171"/>
                    <a:pt x="278" y="171"/>
                  </a:cubicBezTo>
                  <a:cubicBezTo>
                    <a:pt x="278" y="171"/>
                    <a:pt x="278" y="171"/>
                    <a:pt x="278" y="171"/>
                  </a:cubicBezTo>
                  <a:cubicBezTo>
                    <a:pt x="278" y="171"/>
                    <a:pt x="277" y="170"/>
                    <a:pt x="277" y="170"/>
                  </a:cubicBezTo>
                  <a:cubicBezTo>
                    <a:pt x="269" y="166"/>
                    <a:pt x="261" y="163"/>
                    <a:pt x="252" y="162"/>
                  </a:cubicBezTo>
                  <a:cubicBezTo>
                    <a:pt x="250" y="162"/>
                    <a:pt x="248" y="161"/>
                    <a:pt x="246" y="161"/>
                  </a:cubicBezTo>
                  <a:cubicBezTo>
                    <a:pt x="245" y="161"/>
                    <a:pt x="244" y="160"/>
                    <a:pt x="243" y="160"/>
                  </a:cubicBezTo>
                  <a:cubicBezTo>
                    <a:pt x="243" y="160"/>
                    <a:pt x="243" y="160"/>
                    <a:pt x="242" y="160"/>
                  </a:cubicBezTo>
                  <a:cubicBezTo>
                    <a:pt x="242" y="160"/>
                    <a:pt x="241" y="160"/>
                    <a:pt x="241" y="160"/>
                  </a:cubicBezTo>
                  <a:moveTo>
                    <a:pt x="175" y="304"/>
                  </a:moveTo>
                  <a:cubicBezTo>
                    <a:pt x="178" y="304"/>
                    <a:pt x="181" y="303"/>
                    <a:pt x="185" y="302"/>
                  </a:cubicBezTo>
                  <a:cubicBezTo>
                    <a:pt x="187" y="302"/>
                    <a:pt x="189" y="301"/>
                    <a:pt x="191" y="300"/>
                  </a:cubicBezTo>
                  <a:cubicBezTo>
                    <a:pt x="190" y="301"/>
                    <a:pt x="189" y="301"/>
                    <a:pt x="187" y="302"/>
                  </a:cubicBezTo>
                  <a:cubicBezTo>
                    <a:pt x="187" y="302"/>
                    <a:pt x="186" y="302"/>
                    <a:pt x="185" y="303"/>
                  </a:cubicBezTo>
                  <a:cubicBezTo>
                    <a:pt x="182" y="304"/>
                    <a:pt x="178" y="305"/>
                    <a:pt x="174" y="306"/>
                  </a:cubicBezTo>
                  <a:cubicBezTo>
                    <a:pt x="170" y="307"/>
                    <a:pt x="165" y="307"/>
                    <a:pt x="161" y="307"/>
                  </a:cubicBezTo>
                  <a:cubicBezTo>
                    <a:pt x="158" y="307"/>
                    <a:pt x="156" y="307"/>
                    <a:pt x="153" y="307"/>
                  </a:cubicBezTo>
                  <a:cubicBezTo>
                    <a:pt x="156" y="307"/>
                    <a:pt x="159" y="306"/>
                    <a:pt x="162" y="306"/>
                  </a:cubicBezTo>
                  <a:cubicBezTo>
                    <a:pt x="163" y="305"/>
                    <a:pt x="165" y="305"/>
                    <a:pt x="166" y="304"/>
                  </a:cubicBezTo>
                  <a:cubicBezTo>
                    <a:pt x="167" y="304"/>
                    <a:pt x="167" y="304"/>
                    <a:pt x="168" y="304"/>
                  </a:cubicBezTo>
                  <a:cubicBezTo>
                    <a:pt x="170" y="304"/>
                    <a:pt x="172" y="304"/>
                    <a:pt x="175" y="304"/>
                  </a:cubicBezTo>
                  <a:moveTo>
                    <a:pt x="115" y="282"/>
                  </a:moveTo>
                  <a:cubicBezTo>
                    <a:pt x="115" y="281"/>
                    <a:pt x="114" y="280"/>
                    <a:pt x="114" y="279"/>
                  </a:cubicBezTo>
                  <a:cubicBezTo>
                    <a:pt x="114" y="279"/>
                    <a:pt x="113" y="278"/>
                    <a:pt x="113" y="277"/>
                  </a:cubicBezTo>
                  <a:cubicBezTo>
                    <a:pt x="118" y="284"/>
                    <a:pt x="125" y="290"/>
                    <a:pt x="133" y="294"/>
                  </a:cubicBezTo>
                  <a:cubicBezTo>
                    <a:pt x="141" y="300"/>
                    <a:pt x="151" y="303"/>
                    <a:pt x="160" y="304"/>
                  </a:cubicBezTo>
                  <a:cubicBezTo>
                    <a:pt x="159" y="304"/>
                    <a:pt x="157" y="304"/>
                    <a:pt x="156" y="305"/>
                  </a:cubicBezTo>
                  <a:cubicBezTo>
                    <a:pt x="154" y="305"/>
                    <a:pt x="153" y="305"/>
                    <a:pt x="151" y="305"/>
                  </a:cubicBezTo>
                  <a:cubicBezTo>
                    <a:pt x="147" y="305"/>
                    <a:pt x="143" y="304"/>
                    <a:pt x="139" y="303"/>
                  </a:cubicBezTo>
                  <a:cubicBezTo>
                    <a:pt x="139" y="303"/>
                    <a:pt x="138" y="302"/>
                    <a:pt x="137" y="302"/>
                  </a:cubicBezTo>
                  <a:cubicBezTo>
                    <a:pt x="134" y="301"/>
                    <a:pt x="130" y="298"/>
                    <a:pt x="127" y="296"/>
                  </a:cubicBezTo>
                  <a:cubicBezTo>
                    <a:pt x="122" y="292"/>
                    <a:pt x="118" y="287"/>
                    <a:pt x="115" y="282"/>
                  </a:cubicBezTo>
                  <a:moveTo>
                    <a:pt x="103" y="265"/>
                  </a:moveTo>
                  <a:cubicBezTo>
                    <a:pt x="102" y="262"/>
                    <a:pt x="102" y="258"/>
                    <a:pt x="101" y="255"/>
                  </a:cubicBezTo>
                  <a:cubicBezTo>
                    <a:pt x="103" y="261"/>
                    <a:pt x="106" y="266"/>
                    <a:pt x="109" y="272"/>
                  </a:cubicBezTo>
                  <a:cubicBezTo>
                    <a:pt x="110" y="273"/>
                    <a:pt x="110" y="275"/>
                    <a:pt x="111" y="277"/>
                  </a:cubicBezTo>
                  <a:cubicBezTo>
                    <a:pt x="113" y="281"/>
                    <a:pt x="115" y="285"/>
                    <a:pt x="118" y="289"/>
                  </a:cubicBezTo>
                  <a:cubicBezTo>
                    <a:pt x="117" y="289"/>
                    <a:pt x="117" y="288"/>
                    <a:pt x="117" y="288"/>
                  </a:cubicBezTo>
                  <a:cubicBezTo>
                    <a:pt x="110" y="282"/>
                    <a:pt x="106" y="274"/>
                    <a:pt x="103" y="265"/>
                  </a:cubicBezTo>
                  <a:moveTo>
                    <a:pt x="224" y="259"/>
                  </a:moveTo>
                  <a:cubicBezTo>
                    <a:pt x="228" y="252"/>
                    <a:pt x="229" y="244"/>
                    <a:pt x="227" y="237"/>
                  </a:cubicBezTo>
                  <a:cubicBezTo>
                    <a:pt x="230" y="244"/>
                    <a:pt x="231" y="253"/>
                    <a:pt x="229" y="261"/>
                  </a:cubicBezTo>
                  <a:cubicBezTo>
                    <a:pt x="227" y="270"/>
                    <a:pt x="221" y="278"/>
                    <a:pt x="214" y="284"/>
                  </a:cubicBezTo>
                  <a:cubicBezTo>
                    <a:pt x="219" y="279"/>
                    <a:pt x="222" y="273"/>
                    <a:pt x="223" y="267"/>
                  </a:cubicBezTo>
                  <a:cubicBezTo>
                    <a:pt x="222" y="268"/>
                    <a:pt x="221" y="269"/>
                    <a:pt x="220" y="270"/>
                  </a:cubicBezTo>
                  <a:cubicBezTo>
                    <a:pt x="220" y="272"/>
                    <a:pt x="219" y="273"/>
                    <a:pt x="218" y="275"/>
                  </a:cubicBezTo>
                  <a:cubicBezTo>
                    <a:pt x="217" y="278"/>
                    <a:pt x="215" y="280"/>
                    <a:pt x="213" y="282"/>
                  </a:cubicBezTo>
                  <a:cubicBezTo>
                    <a:pt x="213" y="283"/>
                    <a:pt x="213" y="283"/>
                    <a:pt x="212" y="283"/>
                  </a:cubicBezTo>
                  <a:cubicBezTo>
                    <a:pt x="202" y="295"/>
                    <a:pt x="187" y="301"/>
                    <a:pt x="172" y="302"/>
                  </a:cubicBezTo>
                  <a:cubicBezTo>
                    <a:pt x="174" y="301"/>
                    <a:pt x="177" y="300"/>
                    <a:pt x="179" y="299"/>
                  </a:cubicBezTo>
                  <a:cubicBezTo>
                    <a:pt x="188" y="294"/>
                    <a:pt x="197" y="288"/>
                    <a:pt x="205" y="282"/>
                  </a:cubicBezTo>
                  <a:cubicBezTo>
                    <a:pt x="209" y="278"/>
                    <a:pt x="214" y="274"/>
                    <a:pt x="217" y="270"/>
                  </a:cubicBezTo>
                  <a:cubicBezTo>
                    <a:pt x="218" y="269"/>
                    <a:pt x="219" y="268"/>
                    <a:pt x="220" y="267"/>
                  </a:cubicBezTo>
                  <a:cubicBezTo>
                    <a:pt x="221" y="266"/>
                    <a:pt x="221" y="265"/>
                    <a:pt x="222" y="264"/>
                  </a:cubicBezTo>
                  <a:cubicBezTo>
                    <a:pt x="222" y="264"/>
                    <a:pt x="222" y="265"/>
                    <a:pt x="222" y="266"/>
                  </a:cubicBezTo>
                  <a:cubicBezTo>
                    <a:pt x="222" y="265"/>
                    <a:pt x="223" y="264"/>
                    <a:pt x="224" y="263"/>
                  </a:cubicBezTo>
                  <a:cubicBezTo>
                    <a:pt x="224" y="262"/>
                    <a:pt x="224" y="261"/>
                    <a:pt x="224" y="259"/>
                  </a:cubicBezTo>
                  <a:moveTo>
                    <a:pt x="99" y="231"/>
                  </a:moveTo>
                  <a:cubicBezTo>
                    <a:pt x="99" y="220"/>
                    <a:pt x="101" y="209"/>
                    <a:pt x="105" y="199"/>
                  </a:cubicBezTo>
                  <a:cubicBezTo>
                    <a:pt x="104" y="203"/>
                    <a:pt x="104" y="207"/>
                    <a:pt x="104" y="212"/>
                  </a:cubicBezTo>
                  <a:cubicBezTo>
                    <a:pt x="101" y="218"/>
                    <a:pt x="100" y="225"/>
                    <a:pt x="99" y="231"/>
                  </a:cubicBezTo>
                  <a:moveTo>
                    <a:pt x="195" y="203"/>
                  </a:moveTo>
                  <a:cubicBezTo>
                    <a:pt x="186" y="198"/>
                    <a:pt x="176" y="195"/>
                    <a:pt x="167" y="194"/>
                  </a:cubicBezTo>
                  <a:cubicBezTo>
                    <a:pt x="166" y="193"/>
                    <a:pt x="165" y="193"/>
                    <a:pt x="164" y="193"/>
                  </a:cubicBezTo>
                  <a:cubicBezTo>
                    <a:pt x="169" y="193"/>
                    <a:pt x="174" y="194"/>
                    <a:pt x="180" y="196"/>
                  </a:cubicBezTo>
                  <a:cubicBezTo>
                    <a:pt x="185" y="197"/>
                    <a:pt x="190" y="200"/>
                    <a:pt x="195" y="203"/>
                  </a:cubicBezTo>
                  <a:moveTo>
                    <a:pt x="149" y="193"/>
                  </a:moveTo>
                  <a:cubicBezTo>
                    <a:pt x="150" y="193"/>
                    <a:pt x="150" y="193"/>
                    <a:pt x="151" y="193"/>
                  </a:cubicBezTo>
                  <a:cubicBezTo>
                    <a:pt x="152" y="193"/>
                    <a:pt x="152" y="193"/>
                    <a:pt x="153" y="193"/>
                  </a:cubicBezTo>
                  <a:cubicBezTo>
                    <a:pt x="159" y="194"/>
                    <a:pt x="165" y="195"/>
                    <a:pt x="170" y="196"/>
                  </a:cubicBezTo>
                  <a:cubicBezTo>
                    <a:pt x="181" y="199"/>
                    <a:pt x="192" y="203"/>
                    <a:pt x="202" y="209"/>
                  </a:cubicBezTo>
                  <a:cubicBezTo>
                    <a:pt x="207" y="212"/>
                    <a:pt x="212" y="216"/>
                    <a:pt x="216" y="220"/>
                  </a:cubicBezTo>
                  <a:cubicBezTo>
                    <a:pt x="219" y="225"/>
                    <a:pt x="222" y="230"/>
                    <a:pt x="224" y="235"/>
                  </a:cubicBezTo>
                  <a:cubicBezTo>
                    <a:pt x="226" y="242"/>
                    <a:pt x="226" y="249"/>
                    <a:pt x="224" y="255"/>
                  </a:cubicBezTo>
                  <a:cubicBezTo>
                    <a:pt x="222" y="241"/>
                    <a:pt x="212" y="229"/>
                    <a:pt x="202" y="220"/>
                  </a:cubicBezTo>
                  <a:cubicBezTo>
                    <a:pt x="194" y="213"/>
                    <a:pt x="185" y="207"/>
                    <a:pt x="176" y="203"/>
                  </a:cubicBezTo>
                  <a:cubicBezTo>
                    <a:pt x="172" y="200"/>
                    <a:pt x="167" y="198"/>
                    <a:pt x="163" y="197"/>
                  </a:cubicBezTo>
                  <a:cubicBezTo>
                    <a:pt x="158" y="196"/>
                    <a:pt x="154" y="195"/>
                    <a:pt x="149" y="193"/>
                  </a:cubicBezTo>
                  <a:moveTo>
                    <a:pt x="209" y="60"/>
                  </a:moveTo>
                  <a:cubicBezTo>
                    <a:pt x="210" y="59"/>
                    <a:pt x="211" y="59"/>
                    <a:pt x="211" y="58"/>
                  </a:cubicBezTo>
                  <a:cubicBezTo>
                    <a:pt x="210" y="61"/>
                    <a:pt x="209" y="64"/>
                    <a:pt x="207" y="67"/>
                  </a:cubicBezTo>
                  <a:cubicBezTo>
                    <a:pt x="206" y="69"/>
                    <a:pt x="206" y="70"/>
                    <a:pt x="205" y="71"/>
                  </a:cubicBezTo>
                  <a:cubicBezTo>
                    <a:pt x="202" y="74"/>
                    <a:pt x="198" y="78"/>
                    <a:pt x="194" y="81"/>
                  </a:cubicBezTo>
                  <a:cubicBezTo>
                    <a:pt x="194" y="81"/>
                    <a:pt x="193" y="82"/>
                    <a:pt x="192" y="82"/>
                  </a:cubicBezTo>
                  <a:cubicBezTo>
                    <a:pt x="188" y="85"/>
                    <a:pt x="183" y="87"/>
                    <a:pt x="179" y="89"/>
                  </a:cubicBezTo>
                  <a:cubicBezTo>
                    <a:pt x="174" y="91"/>
                    <a:pt x="170" y="92"/>
                    <a:pt x="166" y="93"/>
                  </a:cubicBezTo>
                  <a:cubicBezTo>
                    <a:pt x="161" y="95"/>
                    <a:pt x="157" y="96"/>
                    <a:pt x="153" y="97"/>
                  </a:cubicBezTo>
                  <a:cubicBezTo>
                    <a:pt x="157" y="95"/>
                    <a:pt x="160" y="94"/>
                    <a:pt x="164" y="92"/>
                  </a:cubicBezTo>
                  <a:cubicBezTo>
                    <a:pt x="173" y="88"/>
                    <a:pt x="182" y="81"/>
                    <a:pt x="191" y="75"/>
                  </a:cubicBezTo>
                  <a:cubicBezTo>
                    <a:pt x="197" y="71"/>
                    <a:pt x="204" y="66"/>
                    <a:pt x="209" y="60"/>
                  </a:cubicBezTo>
                  <a:moveTo>
                    <a:pt x="130" y="23"/>
                  </a:moveTo>
                  <a:cubicBezTo>
                    <a:pt x="132" y="20"/>
                    <a:pt x="135" y="17"/>
                    <a:pt x="139" y="15"/>
                  </a:cubicBezTo>
                  <a:cubicBezTo>
                    <a:pt x="135" y="17"/>
                    <a:pt x="133" y="20"/>
                    <a:pt x="130" y="23"/>
                  </a:cubicBezTo>
                  <a:cubicBezTo>
                    <a:pt x="130" y="23"/>
                    <a:pt x="130" y="23"/>
                    <a:pt x="130" y="23"/>
                  </a:cubicBezTo>
                  <a:moveTo>
                    <a:pt x="215" y="40"/>
                  </a:moveTo>
                  <a:cubicBezTo>
                    <a:pt x="215" y="40"/>
                    <a:pt x="215" y="39"/>
                    <a:pt x="215" y="38"/>
                  </a:cubicBezTo>
                  <a:cubicBezTo>
                    <a:pt x="214" y="29"/>
                    <a:pt x="211" y="20"/>
                    <a:pt x="206" y="13"/>
                  </a:cubicBezTo>
                  <a:cubicBezTo>
                    <a:pt x="205" y="12"/>
                    <a:pt x="204" y="11"/>
                    <a:pt x="203" y="10"/>
                  </a:cubicBezTo>
                  <a:cubicBezTo>
                    <a:pt x="205" y="11"/>
                    <a:pt x="207" y="12"/>
                    <a:pt x="208" y="14"/>
                  </a:cubicBezTo>
                  <a:cubicBezTo>
                    <a:pt x="209" y="14"/>
                    <a:pt x="209" y="15"/>
                    <a:pt x="210" y="15"/>
                  </a:cubicBezTo>
                  <a:cubicBezTo>
                    <a:pt x="212" y="18"/>
                    <a:pt x="214" y="21"/>
                    <a:pt x="215" y="24"/>
                  </a:cubicBezTo>
                  <a:cubicBezTo>
                    <a:pt x="218" y="29"/>
                    <a:pt x="219" y="36"/>
                    <a:pt x="218" y="43"/>
                  </a:cubicBezTo>
                  <a:cubicBezTo>
                    <a:pt x="217" y="44"/>
                    <a:pt x="217" y="46"/>
                    <a:pt x="216" y="47"/>
                  </a:cubicBezTo>
                  <a:cubicBezTo>
                    <a:pt x="216" y="48"/>
                    <a:pt x="215" y="49"/>
                    <a:pt x="215" y="50"/>
                  </a:cubicBezTo>
                  <a:cubicBezTo>
                    <a:pt x="215" y="47"/>
                    <a:pt x="215" y="44"/>
                    <a:pt x="215" y="40"/>
                  </a:cubicBezTo>
                  <a:moveTo>
                    <a:pt x="211" y="14"/>
                  </a:moveTo>
                  <a:cubicBezTo>
                    <a:pt x="209" y="12"/>
                    <a:pt x="207" y="10"/>
                    <a:pt x="205" y="8"/>
                  </a:cubicBezTo>
                  <a:cubicBezTo>
                    <a:pt x="206" y="9"/>
                    <a:pt x="207" y="9"/>
                    <a:pt x="208" y="10"/>
                  </a:cubicBezTo>
                  <a:cubicBezTo>
                    <a:pt x="210" y="11"/>
                    <a:pt x="213" y="13"/>
                    <a:pt x="215" y="15"/>
                  </a:cubicBezTo>
                  <a:cubicBezTo>
                    <a:pt x="222" y="22"/>
                    <a:pt x="222" y="33"/>
                    <a:pt x="221" y="42"/>
                  </a:cubicBezTo>
                  <a:cubicBezTo>
                    <a:pt x="219" y="49"/>
                    <a:pt x="216" y="56"/>
                    <a:pt x="212" y="62"/>
                  </a:cubicBezTo>
                  <a:cubicBezTo>
                    <a:pt x="213" y="59"/>
                    <a:pt x="214" y="57"/>
                    <a:pt x="214" y="54"/>
                  </a:cubicBezTo>
                  <a:cubicBezTo>
                    <a:pt x="219" y="47"/>
                    <a:pt x="222" y="39"/>
                    <a:pt x="220" y="30"/>
                  </a:cubicBezTo>
                  <a:cubicBezTo>
                    <a:pt x="218" y="24"/>
                    <a:pt x="215" y="18"/>
                    <a:pt x="211" y="14"/>
                  </a:cubicBezTo>
                  <a:moveTo>
                    <a:pt x="177" y="0"/>
                  </a:moveTo>
                  <a:cubicBezTo>
                    <a:pt x="173" y="0"/>
                    <a:pt x="169" y="0"/>
                    <a:pt x="165" y="1"/>
                  </a:cubicBezTo>
                  <a:cubicBezTo>
                    <a:pt x="158" y="3"/>
                    <a:pt x="150" y="5"/>
                    <a:pt x="144" y="9"/>
                  </a:cubicBezTo>
                  <a:cubicBezTo>
                    <a:pt x="137" y="13"/>
                    <a:pt x="130" y="19"/>
                    <a:pt x="126" y="26"/>
                  </a:cubicBezTo>
                  <a:cubicBezTo>
                    <a:pt x="125" y="27"/>
                    <a:pt x="124" y="29"/>
                    <a:pt x="123" y="30"/>
                  </a:cubicBezTo>
                  <a:cubicBezTo>
                    <a:pt x="122" y="32"/>
                    <a:pt x="120" y="33"/>
                    <a:pt x="119" y="35"/>
                  </a:cubicBezTo>
                  <a:cubicBezTo>
                    <a:pt x="116" y="40"/>
                    <a:pt x="114" y="45"/>
                    <a:pt x="113" y="51"/>
                  </a:cubicBezTo>
                  <a:cubicBezTo>
                    <a:pt x="113" y="51"/>
                    <a:pt x="113" y="51"/>
                    <a:pt x="113" y="51"/>
                  </a:cubicBezTo>
                  <a:cubicBezTo>
                    <a:pt x="113" y="51"/>
                    <a:pt x="113" y="51"/>
                    <a:pt x="113" y="51"/>
                  </a:cubicBezTo>
                  <a:cubicBezTo>
                    <a:pt x="113" y="51"/>
                    <a:pt x="113" y="51"/>
                    <a:pt x="113" y="51"/>
                  </a:cubicBezTo>
                  <a:cubicBezTo>
                    <a:pt x="113" y="52"/>
                    <a:pt x="113" y="52"/>
                    <a:pt x="113" y="52"/>
                  </a:cubicBezTo>
                  <a:cubicBezTo>
                    <a:pt x="111" y="54"/>
                    <a:pt x="109" y="54"/>
                    <a:pt x="106" y="54"/>
                  </a:cubicBezTo>
                  <a:cubicBezTo>
                    <a:pt x="103" y="54"/>
                    <a:pt x="99" y="53"/>
                    <a:pt x="96" y="53"/>
                  </a:cubicBezTo>
                  <a:cubicBezTo>
                    <a:pt x="79" y="49"/>
                    <a:pt x="61" y="46"/>
                    <a:pt x="43" y="42"/>
                  </a:cubicBezTo>
                  <a:cubicBezTo>
                    <a:pt x="43" y="42"/>
                    <a:pt x="43" y="42"/>
                    <a:pt x="43" y="42"/>
                  </a:cubicBezTo>
                  <a:cubicBezTo>
                    <a:pt x="42" y="42"/>
                    <a:pt x="42" y="44"/>
                    <a:pt x="43" y="44"/>
                  </a:cubicBezTo>
                  <a:cubicBezTo>
                    <a:pt x="43" y="44"/>
                    <a:pt x="43" y="44"/>
                    <a:pt x="43" y="44"/>
                  </a:cubicBezTo>
                  <a:cubicBezTo>
                    <a:pt x="43" y="44"/>
                    <a:pt x="43" y="44"/>
                    <a:pt x="43" y="44"/>
                  </a:cubicBezTo>
                  <a:cubicBezTo>
                    <a:pt x="43" y="44"/>
                    <a:pt x="43" y="44"/>
                    <a:pt x="43" y="44"/>
                  </a:cubicBezTo>
                  <a:cubicBezTo>
                    <a:pt x="49" y="46"/>
                    <a:pt x="54" y="48"/>
                    <a:pt x="60" y="50"/>
                  </a:cubicBezTo>
                  <a:cubicBezTo>
                    <a:pt x="63" y="51"/>
                    <a:pt x="66" y="52"/>
                    <a:pt x="70" y="53"/>
                  </a:cubicBezTo>
                  <a:cubicBezTo>
                    <a:pt x="71" y="54"/>
                    <a:pt x="73" y="55"/>
                    <a:pt x="75" y="55"/>
                  </a:cubicBezTo>
                  <a:cubicBezTo>
                    <a:pt x="62" y="53"/>
                    <a:pt x="49" y="51"/>
                    <a:pt x="36" y="49"/>
                  </a:cubicBezTo>
                  <a:cubicBezTo>
                    <a:pt x="36" y="49"/>
                    <a:pt x="36" y="49"/>
                    <a:pt x="36" y="49"/>
                  </a:cubicBezTo>
                  <a:cubicBezTo>
                    <a:pt x="35" y="49"/>
                    <a:pt x="35" y="51"/>
                    <a:pt x="36" y="51"/>
                  </a:cubicBezTo>
                  <a:cubicBezTo>
                    <a:pt x="49" y="53"/>
                    <a:pt x="62" y="55"/>
                    <a:pt x="75" y="57"/>
                  </a:cubicBezTo>
                  <a:cubicBezTo>
                    <a:pt x="79" y="58"/>
                    <a:pt x="82" y="58"/>
                    <a:pt x="86" y="59"/>
                  </a:cubicBezTo>
                  <a:cubicBezTo>
                    <a:pt x="93" y="61"/>
                    <a:pt x="99" y="62"/>
                    <a:pt x="106" y="62"/>
                  </a:cubicBezTo>
                  <a:cubicBezTo>
                    <a:pt x="106" y="62"/>
                    <a:pt x="107" y="62"/>
                    <a:pt x="108" y="62"/>
                  </a:cubicBezTo>
                  <a:cubicBezTo>
                    <a:pt x="108" y="62"/>
                    <a:pt x="108" y="62"/>
                    <a:pt x="108" y="62"/>
                  </a:cubicBezTo>
                  <a:cubicBezTo>
                    <a:pt x="109" y="61"/>
                    <a:pt x="109" y="60"/>
                    <a:pt x="108" y="60"/>
                  </a:cubicBezTo>
                  <a:cubicBezTo>
                    <a:pt x="108" y="60"/>
                    <a:pt x="108" y="60"/>
                    <a:pt x="107" y="60"/>
                  </a:cubicBezTo>
                  <a:cubicBezTo>
                    <a:pt x="104" y="58"/>
                    <a:pt x="101" y="58"/>
                    <a:pt x="98" y="58"/>
                  </a:cubicBezTo>
                  <a:cubicBezTo>
                    <a:pt x="97" y="58"/>
                    <a:pt x="95" y="58"/>
                    <a:pt x="94" y="57"/>
                  </a:cubicBezTo>
                  <a:cubicBezTo>
                    <a:pt x="93" y="57"/>
                    <a:pt x="91" y="57"/>
                    <a:pt x="89" y="57"/>
                  </a:cubicBezTo>
                  <a:cubicBezTo>
                    <a:pt x="88" y="57"/>
                    <a:pt x="87" y="57"/>
                    <a:pt x="86" y="57"/>
                  </a:cubicBezTo>
                  <a:cubicBezTo>
                    <a:pt x="84" y="56"/>
                    <a:pt x="82" y="56"/>
                    <a:pt x="79" y="55"/>
                  </a:cubicBezTo>
                  <a:cubicBezTo>
                    <a:pt x="76" y="54"/>
                    <a:pt x="73" y="53"/>
                    <a:pt x="70" y="51"/>
                  </a:cubicBezTo>
                  <a:cubicBezTo>
                    <a:pt x="66" y="50"/>
                    <a:pt x="63" y="49"/>
                    <a:pt x="59" y="47"/>
                  </a:cubicBezTo>
                  <a:cubicBezTo>
                    <a:pt x="67" y="49"/>
                    <a:pt x="74" y="50"/>
                    <a:pt x="81" y="51"/>
                  </a:cubicBezTo>
                  <a:cubicBezTo>
                    <a:pt x="87" y="53"/>
                    <a:pt x="93" y="54"/>
                    <a:pt x="98" y="55"/>
                  </a:cubicBezTo>
                  <a:cubicBezTo>
                    <a:pt x="101" y="56"/>
                    <a:pt x="104" y="56"/>
                    <a:pt x="106" y="56"/>
                  </a:cubicBezTo>
                  <a:cubicBezTo>
                    <a:pt x="108" y="56"/>
                    <a:pt x="109" y="56"/>
                    <a:pt x="111" y="56"/>
                  </a:cubicBezTo>
                  <a:cubicBezTo>
                    <a:pt x="114" y="55"/>
                    <a:pt x="116" y="52"/>
                    <a:pt x="117" y="50"/>
                  </a:cubicBezTo>
                  <a:cubicBezTo>
                    <a:pt x="118" y="48"/>
                    <a:pt x="118" y="47"/>
                    <a:pt x="119" y="46"/>
                  </a:cubicBezTo>
                  <a:cubicBezTo>
                    <a:pt x="119" y="45"/>
                    <a:pt x="119" y="45"/>
                    <a:pt x="120" y="44"/>
                  </a:cubicBezTo>
                  <a:cubicBezTo>
                    <a:pt x="120" y="43"/>
                    <a:pt x="121" y="41"/>
                    <a:pt x="121" y="40"/>
                  </a:cubicBezTo>
                  <a:cubicBezTo>
                    <a:pt x="121" y="40"/>
                    <a:pt x="121" y="40"/>
                    <a:pt x="121" y="40"/>
                  </a:cubicBezTo>
                  <a:cubicBezTo>
                    <a:pt x="121" y="39"/>
                    <a:pt x="122" y="38"/>
                    <a:pt x="122" y="37"/>
                  </a:cubicBezTo>
                  <a:cubicBezTo>
                    <a:pt x="124" y="34"/>
                    <a:pt x="126" y="31"/>
                    <a:pt x="129" y="27"/>
                  </a:cubicBezTo>
                  <a:cubicBezTo>
                    <a:pt x="129" y="26"/>
                    <a:pt x="130" y="25"/>
                    <a:pt x="131" y="25"/>
                  </a:cubicBezTo>
                  <a:cubicBezTo>
                    <a:pt x="131" y="24"/>
                    <a:pt x="131" y="24"/>
                    <a:pt x="131" y="24"/>
                  </a:cubicBezTo>
                  <a:cubicBezTo>
                    <a:pt x="134" y="22"/>
                    <a:pt x="136" y="20"/>
                    <a:pt x="139" y="19"/>
                  </a:cubicBezTo>
                  <a:cubicBezTo>
                    <a:pt x="139" y="19"/>
                    <a:pt x="139" y="19"/>
                    <a:pt x="139" y="19"/>
                  </a:cubicBezTo>
                  <a:cubicBezTo>
                    <a:pt x="139" y="19"/>
                    <a:pt x="139" y="19"/>
                    <a:pt x="139" y="19"/>
                  </a:cubicBezTo>
                  <a:cubicBezTo>
                    <a:pt x="138" y="19"/>
                    <a:pt x="137" y="17"/>
                    <a:pt x="139" y="17"/>
                  </a:cubicBezTo>
                  <a:cubicBezTo>
                    <a:pt x="143" y="15"/>
                    <a:pt x="148" y="14"/>
                    <a:pt x="152" y="12"/>
                  </a:cubicBezTo>
                  <a:cubicBezTo>
                    <a:pt x="155" y="11"/>
                    <a:pt x="158" y="10"/>
                    <a:pt x="161" y="9"/>
                  </a:cubicBezTo>
                  <a:cubicBezTo>
                    <a:pt x="164" y="8"/>
                    <a:pt x="168" y="7"/>
                    <a:pt x="172" y="7"/>
                  </a:cubicBezTo>
                  <a:cubicBezTo>
                    <a:pt x="173" y="6"/>
                    <a:pt x="175" y="5"/>
                    <a:pt x="176" y="4"/>
                  </a:cubicBezTo>
                  <a:cubicBezTo>
                    <a:pt x="166" y="5"/>
                    <a:pt x="157" y="8"/>
                    <a:pt x="148" y="12"/>
                  </a:cubicBezTo>
                  <a:cubicBezTo>
                    <a:pt x="147" y="12"/>
                    <a:pt x="145" y="13"/>
                    <a:pt x="143" y="14"/>
                  </a:cubicBezTo>
                  <a:cubicBezTo>
                    <a:pt x="145" y="13"/>
                    <a:pt x="147" y="11"/>
                    <a:pt x="149" y="10"/>
                  </a:cubicBezTo>
                  <a:cubicBezTo>
                    <a:pt x="154" y="7"/>
                    <a:pt x="161" y="5"/>
                    <a:pt x="167" y="3"/>
                  </a:cubicBezTo>
                  <a:cubicBezTo>
                    <a:pt x="170" y="3"/>
                    <a:pt x="174" y="2"/>
                    <a:pt x="178" y="2"/>
                  </a:cubicBezTo>
                  <a:cubicBezTo>
                    <a:pt x="178" y="2"/>
                    <a:pt x="178" y="2"/>
                    <a:pt x="178" y="2"/>
                  </a:cubicBezTo>
                  <a:cubicBezTo>
                    <a:pt x="179" y="2"/>
                    <a:pt x="180" y="2"/>
                    <a:pt x="181" y="2"/>
                  </a:cubicBezTo>
                  <a:cubicBezTo>
                    <a:pt x="182" y="2"/>
                    <a:pt x="183" y="2"/>
                    <a:pt x="185" y="2"/>
                  </a:cubicBezTo>
                  <a:cubicBezTo>
                    <a:pt x="185" y="2"/>
                    <a:pt x="185" y="2"/>
                    <a:pt x="185" y="2"/>
                  </a:cubicBezTo>
                  <a:cubicBezTo>
                    <a:pt x="186" y="2"/>
                    <a:pt x="186" y="2"/>
                    <a:pt x="186" y="3"/>
                  </a:cubicBezTo>
                  <a:cubicBezTo>
                    <a:pt x="186" y="3"/>
                    <a:pt x="187" y="3"/>
                    <a:pt x="187" y="3"/>
                  </a:cubicBezTo>
                  <a:cubicBezTo>
                    <a:pt x="187" y="3"/>
                    <a:pt x="186" y="3"/>
                    <a:pt x="186" y="3"/>
                  </a:cubicBezTo>
                  <a:cubicBezTo>
                    <a:pt x="185" y="3"/>
                    <a:pt x="185" y="4"/>
                    <a:pt x="185" y="4"/>
                  </a:cubicBezTo>
                  <a:cubicBezTo>
                    <a:pt x="182" y="4"/>
                    <a:pt x="179" y="5"/>
                    <a:pt x="177" y="6"/>
                  </a:cubicBezTo>
                  <a:cubicBezTo>
                    <a:pt x="177" y="6"/>
                    <a:pt x="177" y="6"/>
                    <a:pt x="177" y="6"/>
                  </a:cubicBezTo>
                  <a:cubicBezTo>
                    <a:pt x="181" y="5"/>
                    <a:pt x="184" y="5"/>
                    <a:pt x="188" y="5"/>
                  </a:cubicBezTo>
                  <a:cubicBezTo>
                    <a:pt x="189" y="5"/>
                    <a:pt x="190" y="5"/>
                    <a:pt x="192" y="5"/>
                  </a:cubicBezTo>
                  <a:cubicBezTo>
                    <a:pt x="192" y="5"/>
                    <a:pt x="193" y="5"/>
                    <a:pt x="194" y="5"/>
                  </a:cubicBezTo>
                  <a:cubicBezTo>
                    <a:pt x="195" y="6"/>
                    <a:pt x="196" y="7"/>
                    <a:pt x="198" y="8"/>
                  </a:cubicBezTo>
                  <a:cubicBezTo>
                    <a:pt x="205" y="13"/>
                    <a:pt x="209" y="21"/>
                    <a:pt x="211" y="30"/>
                  </a:cubicBezTo>
                  <a:cubicBezTo>
                    <a:pt x="213" y="37"/>
                    <a:pt x="214" y="45"/>
                    <a:pt x="212" y="53"/>
                  </a:cubicBezTo>
                  <a:cubicBezTo>
                    <a:pt x="212" y="53"/>
                    <a:pt x="212" y="53"/>
                    <a:pt x="212" y="54"/>
                  </a:cubicBezTo>
                  <a:cubicBezTo>
                    <a:pt x="212" y="54"/>
                    <a:pt x="212" y="54"/>
                    <a:pt x="212" y="54"/>
                  </a:cubicBezTo>
                  <a:cubicBezTo>
                    <a:pt x="209" y="58"/>
                    <a:pt x="204" y="63"/>
                    <a:pt x="200" y="66"/>
                  </a:cubicBezTo>
                  <a:cubicBezTo>
                    <a:pt x="195" y="70"/>
                    <a:pt x="191" y="73"/>
                    <a:pt x="186" y="76"/>
                  </a:cubicBezTo>
                  <a:cubicBezTo>
                    <a:pt x="181" y="80"/>
                    <a:pt x="176" y="83"/>
                    <a:pt x="170" y="87"/>
                  </a:cubicBezTo>
                  <a:cubicBezTo>
                    <a:pt x="158" y="94"/>
                    <a:pt x="144" y="98"/>
                    <a:pt x="130" y="102"/>
                  </a:cubicBezTo>
                  <a:cubicBezTo>
                    <a:pt x="130" y="102"/>
                    <a:pt x="130" y="102"/>
                    <a:pt x="130" y="102"/>
                  </a:cubicBezTo>
                  <a:cubicBezTo>
                    <a:pt x="130" y="102"/>
                    <a:pt x="130" y="102"/>
                    <a:pt x="130" y="102"/>
                  </a:cubicBezTo>
                  <a:cubicBezTo>
                    <a:pt x="130" y="102"/>
                    <a:pt x="130" y="102"/>
                    <a:pt x="130" y="102"/>
                  </a:cubicBezTo>
                  <a:cubicBezTo>
                    <a:pt x="129" y="102"/>
                    <a:pt x="130" y="104"/>
                    <a:pt x="131" y="104"/>
                  </a:cubicBezTo>
                  <a:cubicBezTo>
                    <a:pt x="131" y="104"/>
                    <a:pt x="131" y="103"/>
                    <a:pt x="131" y="103"/>
                  </a:cubicBezTo>
                  <a:cubicBezTo>
                    <a:pt x="141" y="101"/>
                    <a:pt x="151" y="99"/>
                    <a:pt x="161" y="97"/>
                  </a:cubicBezTo>
                  <a:cubicBezTo>
                    <a:pt x="167" y="95"/>
                    <a:pt x="173" y="93"/>
                    <a:pt x="179" y="91"/>
                  </a:cubicBezTo>
                  <a:cubicBezTo>
                    <a:pt x="180" y="90"/>
                    <a:pt x="182" y="90"/>
                    <a:pt x="183" y="89"/>
                  </a:cubicBezTo>
                  <a:cubicBezTo>
                    <a:pt x="181" y="90"/>
                    <a:pt x="180" y="91"/>
                    <a:pt x="178" y="92"/>
                  </a:cubicBezTo>
                  <a:cubicBezTo>
                    <a:pt x="173" y="95"/>
                    <a:pt x="168" y="98"/>
                    <a:pt x="162" y="100"/>
                  </a:cubicBezTo>
                  <a:cubicBezTo>
                    <a:pt x="157" y="103"/>
                    <a:pt x="152" y="104"/>
                    <a:pt x="146" y="105"/>
                  </a:cubicBezTo>
                  <a:cubicBezTo>
                    <a:pt x="140" y="107"/>
                    <a:pt x="132" y="109"/>
                    <a:pt x="128" y="116"/>
                  </a:cubicBezTo>
                  <a:cubicBezTo>
                    <a:pt x="126" y="122"/>
                    <a:pt x="127" y="129"/>
                    <a:pt x="127" y="136"/>
                  </a:cubicBezTo>
                  <a:cubicBezTo>
                    <a:pt x="127" y="136"/>
                    <a:pt x="126" y="137"/>
                    <a:pt x="126" y="138"/>
                  </a:cubicBezTo>
                  <a:cubicBezTo>
                    <a:pt x="126" y="141"/>
                    <a:pt x="126" y="145"/>
                    <a:pt x="126" y="148"/>
                  </a:cubicBezTo>
                  <a:cubicBezTo>
                    <a:pt x="126" y="158"/>
                    <a:pt x="126" y="168"/>
                    <a:pt x="127" y="177"/>
                  </a:cubicBezTo>
                  <a:cubicBezTo>
                    <a:pt x="127" y="177"/>
                    <a:pt x="127" y="178"/>
                    <a:pt x="127" y="178"/>
                  </a:cubicBezTo>
                  <a:cubicBezTo>
                    <a:pt x="127" y="182"/>
                    <a:pt x="128" y="186"/>
                    <a:pt x="129" y="190"/>
                  </a:cubicBezTo>
                  <a:cubicBezTo>
                    <a:pt x="129" y="191"/>
                    <a:pt x="129" y="191"/>
                    <a:pt x="130" y="191"/>
                  </a:cubicBezTo>
                  <a:cubicBezTo>
                    <a:pt x="130" y="191"/>
                    <a:pt x="131" y="191"/>
                    <a:pt x="131" y="190"/>
                  </a:cubicBezTo>
                  <a:cubicBezTo>
                    <a:pt x="131" y="190"/>
                    <a:pt x="131" y="190"/>
                    <a:pt x="131" y="190"/>
                  </a:cubicBezTo>
                  <a:cubicBezTo>
                    <a:pt x="131" y="190"/>
                    <a:pt x="131" y="190"/>
                    <a:pt x="131" y="190"/>
                  </a:cubicBezTo>
                  <a:cubicBezTo>
                    <a:pt x="131" y="190"/>
                    <a:pt x="131" y="190"/>
                    <a:pt x="130" y="189"/>
                  </a:cubicBezTo>
                  <a:cubicBezTo>
                    <a:pt x="130" y="181"/>
                    <a:pt x="129" y="172"/>
                    <a:pt x="130" y="163"/>
                  </a:cubicBezTo>
                  <a:cubicBezTo>
                    <a:pt x="130" y="161"/>
                    <a:pt x="130" y="158"/>
                    <a:pt x="130" y="156"/>
                  </a:cubicBezTo>
                  <a:cubicBezTo>
                    <a:pt x="131" y="148"/>
                    <a:pt x="131" y="141"/>
                    <a:pt x="132" y="133"/>
                  </a:cubicBezTo>
                  <a:cubicBezTo>
                    <a:pt x="132" y="143"/>
                    <a:pt x="132" y="153"/>
                    <a:pt x="132" y="162"/>
                  </a:cubicBezTo>
                  <a:cubicBezTo>
                    <a:pt x="132" y="166"/>
                    <a:pt x="132" y="169"/>
                    <a:pt x="132" y="173"/>
                  </a:cubicBezTo>
                  <a:cubicBezTo>
                    <a:pt x="132" y="179"/>
                    <a:pt x="133" y="185"/>
                    <a:pt x="134" y="191"/>
                  </a:cubicBezTo>
                  <a:cubicBezTo>
                    <a:pt x="135" y="192"/>
                    <a:pt x="135" y="192"/>
                    <a:pt x="135" y="193"/>
                  </a:cubicBezTo>
                  <a:cubicBezTo>
                    <a:pt x="135" y="194"/>
                    <a:pt x="136" y="194"/>
                    <a:pt x="136" y="194"/>
                  </a:cubicBezTo>
                  <a:cubicBezTo>
                    <a:pt x="136" y="194"/>
                    <a:pt x="136" y="194"/>
                    <a:pt x="136" y="194"/>
                  </a:cubicBezTo>
                  <a:cubicBezTo>
                    <a:pt x="136" y="194"/>
                    <a:pt x="136" y="194"/>
                    <a:pt x="136" y="194"/>
                  </a:cubicBezTo>
                  <a:cubicBezTo>
                    <a:pt x="139" y="192"/>
                    <a:pt x="141" y="192"/>
                    <a:pt x="144" y="192"/>
                  </a:cubicBezTo>
                  <a:cubicBezTo>
                    <a:pt x="145" y="192"/>
                    <a:pt x="146" y="192"/>
                    <a:pt x="147" y="192"/>
                  </a:cubicBezTo>
                  <a:cubicBezTo>
                    <a:pt x="146" y="193"/>
                    <a:pt x="146" y="194"/>
                    <a:pt x="147" y="194"/>
                  </a:cubicBezTo>
                  <a:cubicBezTo>
                    <a:pt x="150" y="196"/>
                    <a:pt x="154" y="197"/>
                    <a:pt x="158" y="198"/>
                  </a:cubicBezTo>
                  <a:cubicBezTo>
                    <a:pt x="159" y="198"/>
                    <a:pt x="161" y="198"/>
                    <a:pt x="162" y="199"/>
                  </a:cubicBezTo>
                  <a:cubicBezTo>
                    <a:pt x="168" y="200"/>
                    <a:pt x="173" y="203"/>
                    <a:pt x="178" y="206"/>
                  </a:cubicBezTo>
                  <a:cubicBezTo>
                    <a:pt x="188" y="212"/>
                    <a:pt x="198" y="219"/>
                    <a:pt x="206" y="227"/>
                  </a:cubicBezTo>
                  <a:cubicBezTo>
                    <a:pt x="208" y="229"/>
                    <a:pt x="210" y="231"/>
                    <a:pt x="212" y="233"/>
                  </a:cubicBezTo>
                  <a:cubicBezTo>
                    <a:pt x="217" y="240"/>
                    <a:pt x="221" y="248"/>
                    <a:pt x="222" y="256"/>
                  </a:cubicBezTo>
                  <a:cubicBezTo>
                    <a:pt x="222" y="257"/>
                    <a:pt x="222" y="258"/>
                    <a:pt x="222" y="259"/>
                  </a:cubicBezTo>
                  <a:cubicBezTo>
                    <a:pt x="222" y="260"/>
                    <a:pt x="221" y="261"/>
                    <a:pt x="220" y="263"/>
                  </a:cubicBezTo>
                  <a:cubicBezTo>
                    <a:pt x="220" y="263"/>
                    <a:pt x="220" y="263"/>
                    <a:pt x="219" y="264"/>
                  </a:cubicBezTo>
                  <a:cubicBezTo>
                    <a:pt x="219" y="265"/>
                    <a:pt x="219" y="265"/>
                    <a:pt x="218" y="266"/>
                  </a:cubicBezTo>
                  <a:cubicBezTo>
                    <a:pt x="213" y="273"/>
                    <a:pt x="205" y="279"/>
                    <a:pt x="198" y="285"/>
                  </a:cubicBezTo>
                  <a:cubicBezTo>
                    <a:pt x="189" y="291"/>
                    <a:pt x="180" y="297"/>
                    <a:pt x="170" y="301"/>
                  </a:cubicBezTo>
                  <a:cubicBezTo>
                    <a:pt x="169" y="301"/>
                    <a:pt x="167" y="302"/>
                    <a:pt x="166" y="302"/>
                  </a:cubicBezTo>
                  <a:cubicBezTo>
                    <a:pt x="164" y="302"/>
                    <a:pt x="163" y="302"/>
                    <a:pt x="162" y="302"/>
                  </a:cubicBezTo>
                  <a:cubicBezTo>
                    <a:pt x="143" y="300"/>
                    <a:pt x="126" y="290"/>
                    <a:pt x="114" y="275"/>
                  </a:cubicBezTo>
                  <a:cubicBezTo>
                    <a:pt x="113" y="274"/>
                    <a:pt x="112" y="272"/>
                    <a:pt x="111" y="270"/>
                  </a:cubicBezTo>
                  <a:cubicBezTo>
                    <a:pt x="110" y="267"/>
                    <a:pt x="109" y="263"/>
                    <a:pt x="108" y="259"/>
                  </a:cubicBezTo>
                  <a:cubicBezTo>
                    <a:pt x="107" y="260"/>
                    <a:pt x="107" y="260"/>
                    <a:pt x="106" y="261"/>
                  </a:cubicBezTo>
                  <a:cubicBezTo>
                    <a:pt x="107" y="262"/>
                    <a:pt x="107" y="263"/>
                    <a:pt x="107" y="264"/>
                  </a:cubicBezTo>
                  <a:cubicBezTo>
                    <a:pt x="107" y="263"/>
                    <a:pt x="106" y="262"/>
                    <a:pt x="106" y="261"/>
                  </a:cubicBezTo>
                  <a:cubicBezTo>
                    <a:pt x="106" y="261"/>
                    <a:pt x="106" y="261"/>
                    <a:pt x="105" y="261"/>
                  </a:cubicBezTo>
                  <a:cubicBezTo>
                    <a:pt x="105" y="261"/>
                    <a:pt x="104" y="260"/>
                    <a:pt x="105" y="260"/>
                  </a:cubicBezTo>
                  <a:cubicBezTo>
                    <a:pt x="105" y="260"/>
                    <a:pt x="105" y="260"/>
                    <a:pt x="105" y="260"/>
                  </a:cubicBezTo>
                  <a:cubicBezTo>
                    <a:pt x="103" y="254"/>
                    <a:pt x="101" y="249"/>
                    <a:pt x="100" y="244"/>
                  </a:cubicBezTo>
                  <a:cubicBezTo>
                    <a:pt x="100" y="244"/>
                    <a:pt x="100" y="243"/>
                    <a:pt x="100" y="243"/>
                  </a:cubicBezTo>
                  <a:cubicBezTo>
                    <a:pt x="100" y="235"/>
                    <a:pt x="101" y="228"/>
                    <a:pt x="103" y="220"/>
                  </a:cubicBezTo>
                  <a:cubicBezTo>
                    <a:pt x="103" y="233"/>
                    <a:pt x="103" y="246"/>
                    <a:pt x="106" y="259"/>
                  </a:cubicBezTo>
                  <a:cubicBezTo>
                    <a:pt x="106" y="258"/>
                    <a:pt x="107" y="257"/>
                    <a:pt x="108" y="257"/>
                  </a:cubicBezTo>
                  <a:cubicBezTo>
                    <a:pt x="107" y="255"/>
                    <a:pt x="107" y="254"/>
                    <a:pt x="107" y="253"/>
                  </a:cubicBezTo>
                  <a:cubicBezTo>
                    <a:pt x="105" y="239"/>
                    <a:pt x="104" y="226"/>
                    <a:pt x="105" y="212"/>
                  </a:cubicBezTo>
                  <a:cubicBezTo>
                    <a:pt x="106" y="210"/>
                    <a:pt x="107" y="207"/>
                    <a:pt x="108" y="205"/>
                  </a:cubicBezTo>
                  <a:cubicBezTo>
                    <a:pt x="108" y="204"/>
                    <a:pt x="109" y="204"/>
                    <a:pt x="109" y="203"/>
                  </a:cubicBezTo>
                  <a:cubicBezTo>
                    <a:pt x="109" y="202"/>
                    <a:pt x="109" y="202"/>
                    <a:pt x="109" y="202"/>
                  </a:cubicBezTo>
                  <a:cubicBezTo>
                    <a:pt x="110" y="201"/>
                    <a:pt x="110" y="201"/>
                    <a:pt x="110" y="201"/>
                  </a:cubicBezTo>
                  <a:cubicBezTo>
                    <a:pt x="111" y="198"/>
                    <a:pt x="112" y="196"/>
                    <a:pt x="110" y="193"/>
                  </a:cubicBezTo>
                  <a:cubicBezTo>
                    <a:pt x="110" y="193"/>
                    <a:pt x="110" y="193"/>
                    <a:pt x="110" y="193"/>
                  </a:cubicBezTo>
                  <a:cubicBezTo>
                    <a:pt x="110" y="194"/>
                    <a:pt x="109" y="194"/>
                    <a:pt x="109" y="194"/>
                  </a:cubicBezTo>
                  <a:cubicBezTo>
                    <a:pt x="109" y="194"/>
                    <a:pt x="108" y="194"/>
                    <a:pt x="108" y="194"/>
                  </a:cubicBezTo>
                  <a:cubicBezTo>
                    <a:pt x="108" y="194"/>
                    <a:pt x="108" y="194"/>
                    <a:pt x="108" y="194"/>
                  </a:cubicBezTo>
                  <a:cubicBezTo>
                    <a:pt x="110" y="196"/>
                    <a:pt x="109" y="199"/>
                    <a:pt x="108" y="201"/>
                  </a:cubicBezTo>
                  <a:cubicBezTo>
                    <a:pt x="107" y="203"/>
                    <a:pt x="107" y="204"/>
                    <a:pt x="106" y="205"/>
                  </a:cubicBezTo>
                  <a:cubicBezTo>
                    <a:pt x="106" y="201"/>
                    <a:pt x="107" y="198"/>
                    <a:pt x="107" y="194"/>
                  </a:cubicBezTo>
                  <a:cubicBezTo>
                    <a:pt x="107" y="194"/>
                    <a:pt x="107" y="194"/>
                    <a:pt x="107" y="194"/>
                  </a:cubicBezTo>
                  <a:cubicBezTo>
                    <a:pt x="107" y="194"/>
                    <a:pt x="107" y="194"/>
                    <a:pt x="107" y="193"/>
                  </a:cubicBezTo>
                  <a:cubicBezTo>
                    <a:pt x="107" y="193"/>
                    <a:pt x="107" y="192"/>
                    <a:pt x="107" y="192"/>
                  </a:cubicBezTo>
                  <a:cubicBezTo>
                    <a:pt x="107" y="192"/>
                    <a:pt x="107" y="192"/>
                    <a:pt x="107" y="192"/>
                  </a:cubicBezTo>
                  <a:cubicBezTo>
                    <a:pt x="107" y="192"/>
                    <a:pt x="107" y="192"/>
                    <a:pt x="107" y="192"/>
                  </a:cubicBezTo>
                  <a:cubicBezTo>
                    <a:pt x="105" y="191"/>
                    <a:pt x="104" y="191"/>
                    <a:pt x="103" y="191"/>
                  </a:cubicBezTo>
                  <a:cubicBezTo>
                    <a:pt x="103" y="191"/>
                    <a:pt x="102" y="191"/>
                    <a:pt x="102" y="191"/>
                  </a:cubicBezTo>
                  <a:cubicBezTo>
                    <a:pt x="99" y="191"/>
                    <a:pt x="96" y="192"/>
                    <a:pt x="93" y="192"/>
                  </a:cubicBezTo>
                  <a:cubicBezTo>
                    <a:pt x="88" y="192"/>
                    <a:pt x="84" y="193"/>
                    <a:pt x="79" y="193"/>
                  </a:cubicBezTo>
                  <a:cubicBezTo>
                    <a:pt x="79" y="193"/>
                    <a:pt x="79" y="192"/>
                    <a:pt x="78" y="192"/>
                  </a:cubicBezTo>
                  <a:cubicBezTo>
                    <a:pt x="68" y="193"/>
                    <a:pt x="57" y="194"/>
                    <a:pt x="47" y="197"/>
                  </a:cubicBezTo>
                  <a:cubicBezTo>
                    <a:pt x="46" y="197"/>
                    <a:pt x="45" y="197"/>
                    <a:pt x="44" y="198"/>
                  </a:cubicBezTo>
                  <a:cubicBezTo>
                    <a:pt x="39" y="198"/>
                    <a:pt x="33" y="199"/>
                    <a:pt x="28" y="200"/>
                  </a:cubicBezTo>
                  <a:cubicBezTo>
                    <a:pt x="28" y="200"/>
                    <a:pt x="28" y="200"/>
                    <a:pt x="27" y="201"/>
                  </a:cubicBezTo>
                  <a:cubicBezTo>
                    <a:pt x="27" y="201"/>
                    <a:pt x="27" y="201"/>
                    <a:pt x="27" y="201"/>
                  </a:cubicBezTo>
                  <a:cubicBezTo>
                    <a:pt x="26" y="201"/>
                    <a:pt x="26" y="201"/>
                    <a:pt x="26" y="200"/>
                  </a:cubicBezTo>
                  <a:cubicBezTo>
                    <a:pt x="25" y="200"/>
                    <a:pt x="24" y="200"/>
                    <a:pt x="23" y="201"/>
                  </a:cubicBezTo>
                  <a:cubicBezTo>
                    <a:pt x="22" y="202"/>
                    <a:pt x="21" y="202"/>
                    <a:pt x="20" y="203"/>
                  </a:cubicBezTo>
                  <a:cubicBezTo>
                    <a:pt x="22" y="203"/>
                    <a:pt x="25" y="202"/>
                    <a:pt x="27" y="202"/>
                  </a:cubicBezTo>
                  <a:cubicBezTo>
                    <a:pt x="21" y="204"/>
                    <a:pt x="16" y="206"/>
                    <a:pt x="10" y="206"/>
                  </a:cubicBezTo>
                  <a:cubicBezTo>
                    <a:pt x="13" y="205"/>
                    <a:pt x="16" y="204"/>
                    <a:pt x="19" y="204"/>
                  </a:cubicBezTo>
                  <a:cubicBezTo>
                    <a:pt x="18" y="203"/>
                    <a:pt x="18" y="202"/>
                    <a:pt x="19" y="202"/>
                  </a:cubicBezTo>
                  <a:cubicBezTo>
                    <a:pt x="19" y="202"/>
                    <a:pt x="19" y="202"/>
                    <a:pt x="19" y="202"/>
                  </a:cubicBezTo>
                  <a:cubicBezTo>
                    <a:pt x="14" y="203"/>
                    <a:pt x="9" y="204"/>
                    <a:pt x="5" y="206"/>
                  </a:cubicBezTo>
                  <a:cubicBezTo>
                    <a:pt x="4" y="206"/>
                    <a:pt x="4" y="208"/>
                    <a:pt x="5" y="208"/>
                  </a:cubicBezTo>
                  <a:cubicBezTo>
                    <a:pt x="6" y="208"/>
                    <a:pt x="7" y="208"/>
                    <a:pt x="8" y="208"/>
                  </a:cubicBezTo>
                  <a:cubicBezTo>
                    <a:pt x="10" y="208"/>
                    <a:pt x="13" y="208"/>
                    <a:pt x="15" y="207"/>
                  </a:cubicBezTo>
                  <a:cubicBezTo>
                    <a:pt x="16" y="207"/>
                    <a:pt x="18" y="207"/>
                    <a:pt x="20" y="206"/>
                  </a:cubicBezTo>
                  <a:cubicBezTo>
                    <a:pt x="19" y="207"/>
                    <a:pt x="18" y="207"/>
                    <a:pt x="17" y="208"/>
                  </a:cubicBezTo>
                  <a:cubicBezTo>
                    <a:pt x="15" y="209"/>
                    <a:pt x="13" y="211"/>
                    <a:pt x="11" y="212"/>
                  </a:cubicBezTo>
                  <a:cubicBezTo>
                    <a:pt x="2" y="222"/>
                    <a:pt x="1" y="238"/>
                    <a:pt x="1" y="251"/>
                  </a:cubicBezTo>
                  <a:cubicBezTo>
                    <a:pt x="1" y="260"/>
                    <a:pt x="0" y="269"/>
                    <a:pt x="2" y="277"/>
                  </a:cubicBezTo>
                  <a:cubicBezTo>
                    <a:pt x="3" y="287"/>
                    <a:pt x="6" y="296"/>
                    <a:pt x="9" y="304"/>
                  </a:cubicBezTo>
                  <a:cubicBezTo>
                    <a:pt x="17" y="321"/>
                    <a:pt x="30" y="335"/>
                    <a:pt x="44" y="347"/>
                  </a:cubicBezTo>
                  <a:cubicBezTo>
                    <a:pt x="59" y="361"/>
                    <a:pt x="76" y="373"/>
                    <a:pt x="95" y="381"/>
                  </a:cubicBezTo>
                  <a:cubicBezTo>
                    <a:pt x="101" y="384"/>
                    <a:pt x="107" y="386"/>
                    <a:pt x="113" y="387"/>
                  </a:cubicBezTo>
                  <a:cubicBezTo>
                    <a:pt x="113" y="387"/>
                    <a:pt x="113" y="387"/>
                    <a:pt x="113" y="387"/>
                  </a:cubicBezTo>
                  <a:cubicBezTo>
                    <a:pt x="116" y="389"/>
                    <a:pt x="120" y="390"/>
                    <a:pt x="124" y="391"/>
                  </a:cubicBezTo>
                  <a:cubicBezTo>
                    <a:pt x="124" y="391"/>
                    <a:pt x="124" y="391"/>
                    <a:pt x="124" y="391"/>
                  </a:cubicBezTo>
                  <a:cubicBezTo>
                    <a:pt x="135" y="393"/>
                    <a:pt x="147" y="395"/>
                    <a:pt x="158" y="396"/>
                  </a:cubicBezTo>
                  <a:cubicBezTo>
                    <a:pt x="167" y="397"/>
                    <a:pt x="176" y="398"/>
                    <a:pt x="186" y="398"/>
                  </a:cubicBezTo>
                  <a:cubicBezTo>
                    <a:pt x="211" y="398"/>
                    <a:pt x="238" y="394"/>
                    <a:pt x="260" y="382"/>
                  </a:cubicBezTo>
                  <a:cubicBezTo>
                    <a:pt x="265" y="379"/>
                    <a:pt x="270" y="376"/>
                    <a:pt x="275" y="372"/>
                  </a:cubicBezTo>
                  <a:cubicBezTo>
                    <a:pt x="284" y="366"/>
                    <a:pt x="291" y="359"/>
                    <a:pt x="296" y="350"/>
                  </a:cubicBezTo>
                  <a:cubicBezTo>
                    <a:pt x="303" y="341"/>
                    <a:pt x="307" y="330"/>
                    <a:pt x="312" y="320"/>
                  </a:cubicBezTo>
                  <a:cubicBezTo>
                    <a:pt x="316" y="309"/>
                    <a:pt x="321" y="299"/>
                    <a:pt x="324" y="287"/>
                  </a:cubicBezTo>
                  <a:cubicBezTo>
                    <a:pt x="325" y="284"/>
                    <a:pt x="325" y="281"/>
                    <a:pt x="326" y="278"/>
                  </a:cubicBezTo>
                  <a:cubicBezTo>
                    <a:pt x="325" y="278"/>
                    <a:pt x="325" y="278"/>
                    <a:pt x="325" y="279"/>
                  </a:cubicBezTo>
                  <a:cubicBezTo>
                    <a:pt x="324" y="279"/>
                    <a:pt x="324" y="279"/>
                    <a:pt x="324" y="279"/>
                  </a:cubicBezTo>
                  <a:cubicBezTo>
                    <a:pt x="324" y="279"/>
                    <a:pt x="324" y="279"/>
                    <a:pt x="324" y="279"/>
                  </a:cubicBezTo>
                  <a:cubicBezTo>
                    <a:pt x="322" y="289"/>
                    <a:pt x="319" y="299"/>
                    <a:pt x="314" y="309"/>
                  </a:cubicBezTo>
                  <a:cubicBezTo>
                    <a:pt x="310" y="319"/>
                    <a:pt x="305" y="330"/>
                    <a:pt x="300" y="340"/>
                  </a:cubicBezTo>
                  <a:cubicBezTo>
                    <a:pt x="295" y="350"/>
                    <a:pt x="288" y="358"/>
                    <a:pt x="280" y="366"/>
                  </a:cubicBezTo>
                  <a:cubicBezTo>
                    <a:pt x="255" y="388"/>
                    <a:pt x="222" y="395"/>
                    <a:pt x="190" y="396"/>
                  </a:cubicBezTo>
                  <a:cubicBezTo>
                    <a:pt x="197" y="395"/>
                    <a:pt x="204" y="394"/>
                    <a:pt x="211" y="393"/>
                  </a:cubicBezTo>
                  <a:cubicBezTo>
                    <a:pt x="230" y="389"/>
                    <a:pt x="248" y="384"/>
                    <a:pt x="264" y="374"/>
                  </a:cubicBezTo>
                  <a:cubicBezTo>
                    <a:pt x="280" y="364"/>
                    <a:pt x="294" y="349"/>
                    <a:pt x="302" y="332"/>
                  </a:cubicBezTo>
                  <a:cubicBezTo>
                    <a:pt x="307" y="322"/>
                    <a:pt x="310" y="310"/>
                    <a:pt x="313" y="299"/>
                  </a:cubicBezTo>
                  <a:cubicBezTo>
                    <a:pt x="315" y="288"/>
                    <a:pt x="317" y="276"/>
                    <a:pt x="318" y="265"/>
                  </a:cubicBezTo>
                  <a:cubicBezTo>
                    <a:pt x="319" y="255"/>
                    <a:pt x="320" y="246"/>
                    <a:pt x="319" y="237"/>
                  </a:cubicBezTo>
                  <a:cubicBezTo>
                    <a:pt x="319" y="234"/>
                    <a:pt x="319" y="231"/>
                    <a:pt x="319" y="229"/>
                  </a:cubicBezTo>
                  <a:cubicBezTo>
                    <a:pt x="319" y="229"/>
                    <a:pt x="319" y="229"/>
                    <a:pt x="319" y="228"/>
                  </a:cubicBezTo>
                  <a:cubicBezTo>
                    <a:pt x="318" y="227"/>
                    <a:pt x="318" y="225"/>
                    <a:pt x="318" y="224"/>
                  </a:cubicBezTo>
                  <a:cubicBezTo>
                    <a:pt x="319" y="228"/>
                    <a:pt x="320" y="232"/>
                    <a:pt x="321" y="236"/>
                  </a:cubicBezTo>
                  <a:cubicBezTo>
                    <a:pt x="321" y="237"/>
                    <a:pt x="322" y="238"/>
                    <a:pt x="322" y="240"/>
                  </a:cubicBezTo>
                  <a:cubicBezTo>
                    <a:pt x="322" y="241"/>
                    <a:pt x="323" y="243"/>
                    <a:pt x="323" y="244"/>
                  </a:cubicBezTo>
                  <a:cubicBezTo>
                    <a:pt x="323" y="244"/>
                    <a:pt x="323" y="244"/>
                    <a:pt x="323" y="244"/>
                  </a:cubicBezTo>
                  <a:cubicBezTo>
                    <a:pt x="324" y="244"/>
                    <a:pt x="324" y="244"/>
                    <a:pt x="325" y="243"/>
                  </a:cubicBezTo>
                  <a:cubicBezTo>
                    <a:pt x="324" y="237"/>
                    <a:pt x="322" y="230"/>
                    <a:pt x="320" y="224"/>
                  </a:cubicBezTo>
                  <a:cubicBezTo>
                    <a:pt x="320" y="224"/>
                    <a:pt x="320" y="224"/>
                    <a:pt x="320" y="224"/>
                  </a:cubicBezTo>
                  <a:cubicBezTo>
                    <a:pt x="319" y="224"/>
                    <a:pt x="319" y="223"/>
                    <a:pt x="320" y="222"/>
                  </a:cubicBezTo>
                  <a:cubicBezTo>
                    <a:pt x="318" y="219"/>
                    <a:pt x="317" y="215"/>
                    <a:pt x="316" y="211"/>
                  </a:cubicBezTo>
                  <a:cubicBezTo>
                    <a:pt x="316" y="211"/>
                    <a:pt x="316" y="211"/>
                    <a:pt x="316" y="211"/>
                  </a:cubicBezTo>
                  <a:cubicBezTo>
                    <a:pt x="314" y="207"/>
                    <a:pt x="312" y="203"/>
                    <a:pt x="310" y="199"/>
                  </a:cubicBezTo>
                  <a:cubicBezTo>
                    <a:pt x="309" y="200"/>
                    <a:pt x="308" y="200"/>
                    <a:pt x="308" y="200"/>
                  </a:cubicBezTo>
                  <a:cubicBezTo>
                    <a:pt x="308" y="200"/>
                    <a:pt x="308" y="200"/>
                    <a:pt x="307" y="200"/>
                  </a:cubicBezTo>
                  <a:cubicBezTo>
                    <a:pt x="307" y="200"/>
                    <a:pt x="307" y="200"/>
                    <a:pt x="307" y="200"/>
                  </a:cubicBezTo>
                  <a:cubicBezTo>
                    <a:pt x="309" y="202"/>
                    <a:pt x="310" y="204"/>
                    <a:pt x="311" y="206"/>
                  </a:cubicBezTo>
                  <a:cubicBezTo>
                    <a:pt x="314" y="211"/>
                    <a:pt x="315" y="217"/>
                    <a:pt x="316" y="222"/>
                  </a:cubicBezTo>
                  <a:cubicBezTo>
                    <a:pt x="316" y="225"/>
                    <a:pt x="317" y="228"/>
                    <a:pt x="317" y="230"/>
                  </a:cubicBezTo>
                  <a:cubicBezTo>
                    <a:pt x="317" y="233"/>
                    <a:pt x="317" y="237"/>
                    <a:pt x="317" y="240"/>
                  </a:cubicBezTo>
                  <a:cubicBezTo>
                    <a:pt x="318" y="252"/>
                    <a:pt x="317" y="264"/>
                    <a:pt x="315" y="276"/>
                  </a:cubicBezTo>
                  <a:cubicBezTo>
                    <a:pt x="313" y="288"/>
                    <a:pt x="311" y="299"/>
                    <a:pt x="308" y="311"/>
                  </a:cubicBezTo>
                  <a:cubicBezTo>
                    <a:pt x="302" y="332"/>
                    <a:pt x="291" y="350"/>
                    <a:pt x="275" y="364"/>
                  </a:cubicBezTo>
                  <a:cubicBezTo>
                    <a:pt x="260" y="376"/>
                    <a:pt x="242" y="383"/>
                    <a:pt x="224" y="388"/>
                  </a:cubicBezTo>
                  <a:cubicBezTo>
                    <a:pt x="215" y="390"/>
                    <a:pt x="205" y="392"/>
                    <a:pt x="196" y="393"/>
                  </a:cubicBezTo>
                  <a:cubicBezTo>
                    <a:pt x="187" y="394"/>
                    <a:pt x="179" y="395"/>
                    <a:pt x="170" y="395"/>
                  </a:cubicBezTo>
                  <a:cubicBezTo>
                    <a:pt x="168" y="395"/>
                    <a:pt x="166" y="395"/>
                    <a:pt x="164" y="395"/>
                  </a:cubicBezTo>
                  <a:cubicBezTo>
                    <a:pt x="151" y="394"/>
                    <a:pt x="139" y="391"/>
                    <a:pt x="127" y="389"/>
                  </a:cubicBezTo>
                  <a:cubicBezTo>
                    <a:pt x="126" y="389"/>
                    <a:pt x="125" y="389"/>
                    <a:pt x="124" y="389"/>
                  </a:cubicBezTo>
                  <a:cubicBezTo>
                    <a:pt x="124" y="389"/>
                    <a:pt x="124" y="389"/>
                    <a:pt x="124" y="388"/>
                  </a:cubicBezTo>
                  <a:cubicBezTo>
                    <a:pt x="121" y="388"/>
                    <a:pt x="118" y="387"/>
                    <a:pt x="116" y="386"/>
                  </a:cubicBezTo>
                  <a:cubicBezTo>
                    <a:pt x="114" y="386"/>
                    <a:pt x="112" y="385"/>
                    <a:pt x="110" y="384"/>
                  </a:cubicBezTo>
                  <a:cubicBezTo>
                    <a:pt x="109" y="384"/>
                    <a:pt x="108" y="383"/>
                    <a:pt x="107" y="383"/>
                  </a:cubicBezTo>
                  <a:cubicBezTo>
                    <a:pt x="103" y="381"/>
                    <a:pt x="99" y="378"/>
                    <a:pt x="96" y="376"/>
                  </a:cubicBezTo>
                  <a:cubicBezTo>
                    <a:pt x="77" y="364"/>
                    <a:pt x="57" y="354"/>
                    <a:pt x="44" y="336"/>
                  </a:cubicBezTo>
                  <a:cubicBezTo>
                    <a:pt x="28" y="316"/>
                    <a:pt x="24" y="290"/>
                    <a:pt x="18" y="266"/>
                  </a:cubicBezTo>
                  <a:cubicBezTo>
                    <a:pt x="18" y="265"/>
                    <a:pt x="17" y="265"/>
                    <a:pt x="17" y="265"/>
                  </a:cubicBezTo>
                  <a:cubicBezTo>
                    <a:pt x="16" y="265"/>
                    <a:pt x="16" y="266"/>
                    <a:pt x="16" y="266"/>
                  </a:cubicBezTo>
                  <a:cubicBezTo>
                    <a:pt x="22" y="288"/>
                    <a:pt x="25" y="310"/>
                    <a:pt x="37" y="329"/>
                  </a:cubicBezTo>
                  <a:cubicBezTo>
                    <a:pt x="42" y="339"/>
                    <a:pt x="50" y="346"/>
                    <a:pt x="58" y="353"/>
                  </a:cubicBezTo>
                  <a:cubicBezTo>
                    <a:pt x="66" y="360"/>
                    <a:pt x="75" y="365"/>
                    <a:pt x="84" y="371"/>
                  </a:cubicBezTo>
                  <a:cubicBezTo>
                    <a:pt x="87" y="373"/>
                    <a:pt x="90" y="374"/>
                    <a:pt x="92" y="376"/>
                  </a:cubicBezTo>
                  <a:cubicBezTo>
                    <a:pt x="95" y="378"/>
                    <a:pt x="98" y="379"/>
                    <a:pt x="100" y="381"/>
                  </a:cubicBezTo>
                  <a:cubicBezTo>
                    <a:pt x="100" y="381"/>
                    <a:pt x="100" y="381"/>
                    <a:pt x="99" y="381"/>
                  </a:cubicBezTo>
                  <a:cubicBezTo>
                    <a:pt x="89" y="377"/>
                    <a:pt x="80" y="372"/>
                    <a:pt x="70" y="366"/>
                  </a:cubicBezTo>
                  <a:cubicBezTo>
                    <a:pt x="62" y="360"/>
                    <a:pt x="54" y="353"/>
                    <a:pt x="46" y="347"/>
                  </a:cubicBezTo>
                  <a:cubicBezTo>
                    <a:pt x="43" y="344"/>
                    <a:pt x="39" y="340"/>
                    <a:pt x="36" y="337"/>
                  </a:cubicBezTo>
                  <a:cubicBezTo>
                    <a:pt x="26" y="327"/>
                    <a:pt x="17" y="316"/>
                    <a:pt x="11" y="303"/>
                  </a:cubicBezTo>
                  <a:cubicBezTo>
                    <a:pt x="7" y="294"/>
                    <a:pt x="4" y="285"/>
                    <a:pt x="3" y="275"/>
                  </a:cubicBezTo>
                  <a:cubicBezTo>
                    <a:pt x="2" y="266"/>
                    <a:pt x="3" y="257"/>
                    <a:pt x="3" y="249"/>
                  </a:cubicBezTo>
                  <a:cubicBezTo>
                    <a:pt x="4" y="238"/>
                    <a:pt x="4" y="226"/>
                    <a:pt x="11" y="217"/>
                  </a:cubicBezTo>
                  <a:cubicBezTo>
                    <a:pt x="11" y="216"/>
                    <a:pt x="12" y="215"/>
                    <a:pt x="13" y="214"/>
                  </a:cubicBezTo>
                  <a:cubicBezTo>
                    <a:pt x="15" y="212"/>
                    <a:pt x="17" y="210"/>
                    <a:pt x="20" y="209"/>
                  </a:cubicBezTo>
                  <a:cubicBezTo>
                    <a:pt x="21" y="208"/>
                    <a:pt x="23" y="207"/>
                    <a:pt x="24" y="206"/>
                  </a:cubicBezTo>
                  <a:cubicBezTo>
                    <a:pt x="27" y="205"/>
                    <a:pt x="29" y="204"/>
                    <a:pt x="31" y="204"/>
                  </a:cubicBezTo>
                  <a:cubicBezTo>
                    <a:pt x="34" y="202"/>
                    <a:pt x="37" y="202"/>
                    <a:pt x="40" y="201"/>
                  </a:cubicBezTo>
                  <a:cubicBezTo>
                    <a:pt x="43" y="200"/>
                    <a:pt x="47" y="199"/>
                    <a:pt x="50" y="199"/>
                  </a:cubicBezTo>
                  <a:cubicBezTo>
                    <a:pt x="56" y="198"/>
                    <a:pt x="62" y="197"/>
                    <a:pt x="68" y="196"/>
                  </a:cubicBezTo>
                  <a:cubicBezTo>
                    <a:pt x="69" y="196"/>
                    <a:pt x="70" y="196"/>
                    <a:pt x="71" y="196"/>
                  </a:cubicBezTo>
                  <a:cubicBezTo>
                    <a:pt x="74" y="196"/>
                    <a:pt x="77" y="195"/>
                    <a:pt x="80" y="195"/>
                  </a:cubicBezTo>
                  <a:cubicBezTo>
                    <a:pt x="83" y="195"/>
                    <a:pt x="85" y="195"/>
                    <a:pt x="88" y="194"/>
                  </a:cubicBezTo>
                  <a:cubicBezTo>
                    <a:pt x="91" y="194"/>
                    <a:pt x="95" y="194"/>
                    <a:pt x="98" y="193"/>
                  </a:cubicBezTo>
                  <a:cubicBezTo>
                    <a:pt x="99" y="193"/>
                    <a:pt x="100" y="193"/>
                    <a:pt x="100" y="193"/>
                  </a:cubicBezTo>
                  <a:cubicBezTo>
                    <a:pt x="101" y="193"/>
                    <a:pt x="102" y="193"/>
                    <a:pt x="102" y="193"/>
                  </a:cubicBezTo>
                  <a:cubicBezTo>
                    <a:pt x="103" y="193"/>
                    <a:pt x="104" y="193"/>
                    <a:pt x="105" y="193"/>
                  </a:cubicBezTo>
                  <a:cubicBezTo>
                    <a:pt x="98" y="209"/>
                    <a:pt x="95" y="227"/>
                    <a:pt x="98" y="243"/>
                  </a:cubicBezTo>
                  <a:cubicBezTo>
                    <a:pt x="98" y="244"/>
                    <a:pt x="98" y="245"/>
                    <a:pt x="98" y="246"/>
                  </a:cubicBezTo>
                  <a:cubicBezTo>
                    <a:pt x="98" y="249"/>
                    <a:pt x="99" y="252"/>
                    <a:pt x="99" y="255"/>
                  </a:cubicBezTo>
                  <a:cubicBezTo>
                    <a:pt x="99" y="256"/>
                    <a:pt x="99" y="256"/>
                    <a:pt x="99" y="257"/>
                  </a:cubicBezTo>
                  <a:cubicBezTo>
                    <a:pt x="102" y="273"/>
                    <a:pt x="111" y="287"/>
                    <a:pt x="124" y="297"/>
                  </a:cubicBezTo>
                  <a:cubicBezTo>
                    <a:pt x="127" y="299"/>
                    <a:pt x="131" y="301"/>
                    <a:pt x="135" y="303"/>
                  </a:cubicBezTo>
                  <a:cubicBezTo>
                    <a:pt x="137" y="304"/>
                    <a:pt x="139" y="305"/>
                    <a:pt x="142" y="306"/>
                  </a:cubicBezTo>
                  <a:cubicBezTo>
                    <a:pt x="148" y="308"/>
                    <a:pt x="154" y="309"/>
                    <a:pt x="160" y="309"/>
                  </a:cubicBezTo>
                  <a:cubicBezTo>
                    <a:pt x="169" y="309"/>
                    <a:pt x="178" y="307"/>
                    <a:pt x="187" y="304"/>
                  </a:cubicBezTo>
                  <a:cubicBezTo>
                    <a:pt x="192" y="302"/>
                    <a:pt x="197" y="299"/>
                    <a:pt x="201" y="297"/>
                  </a:cubicBezTo>
                  <a:cubicBezTo>
                    <a:pt x="204" y="295"/>
                    <a:pt x="206" y="293"/>
                    <a:pt x="208" y="292"/>
                  </a:cubicBezTo>
                  <a:cubicBezTo>
                    <a:pt x="222" y="282"/>
                    <a:pt x="233" y="268"/>
                    <a:pt x="232" y="251"/>
                  </a:cubicBezTo>
                  <a:cubicBezTo>
                    <a:pt x="231" y="239"/>
                    <a:pt x="225" y="227"/>
                    <a:pt x="217" y="219"/>
                  </a:cubicBezTo>
                  <a:cubicBezTo>
                    <a:pt x="214" y="215"/>
                    <a:pt x="212" y="213"/>
                    <a:pt x="209" y="210"/>
                  </a:cubicBezTo>
                  <a:cubicBezTo>
                    <a:pt x="201" y="204"/>
                    <a:pt x="193" y="198"/>
                    <a:pt x="184" y="195"/>
                  </a:cubicBezTo>
                  <a:cubicBezTo>
                    <a:pt x="178" y="193"/>
                    <a:pt x="173" y="192"/>
                    <a:pt x="167" y="191"/>
                  </a:cubicBezTo>
                  <a:cubicBezTo>
                    <a:pt x="165" y="191"/>
                    <a:pt x="162" y="191"/>
                    <a:pt x="159" y="191"/>
                  </a:cubicBezTo>
                  <a:cubicBezTo>
                    <a:pt x="157" y="191"/>
                    <a:pt x="155" y="191"/>
                    <a:pt x="153" y="191"/>
                  </a:cubicBezTo>
                  <a:cubicBezTo>
                    <a:pt x="153" y="191"/>
                    <a:pt x="152" y="191"/>
                    <a:pt x="152" y="191"/>
                  </a:cubicBezTo>
                  <a:cubicBezTo>
                    <a:pt x="151" y="191"/>
                    <a:pt x="151" y="191"/>
                    <a:pt x="151" y="191"/>
                  </a:cubicBezTo>
                  <a:cubicBezTo>
                    <a:pt x="150" y="191"/>
                    <a:pt x="150" y="191"/>
                    <a:pt x="150" y="191"/>
                  </a:cubicBezTo>
                  <a:cubicBezTo>
                    <a:pt x="148" y="190"/>
                    <a:pt x="146" y="190"/>
                    <a:pt x="144" y="190"/>
                  </a:cubicBezTo>
                  <a:cubicBezTo>
                    <a:pt x="141" y="190"/>
                    <a:pt x="139" y="190"/>
                    <a:pt x="137" y="191"/>
                  </a:cubicBezTo>
                  <a:cubicBezTo>
                    <a:pt x="137" y="191"/>
                    <a:pt x="137" y="191"/>
                    <a:pt x="136" y="191"/>
                  </a:cubicBezTo>
                  <a:cubicBezTo>
                    <a:pt x="135" y="185"/>
                    <a:pt x="134" y="179"/>
                    <a:pt x="134" y="172"/>
                  </a:cubicBezTo>
                  <a:cubicBezTo>
                    <a:pt x="133" y="155"/>
                    <a:pt x="135" y="137"/>
                    <a:pt x="135" y="119"/>
                  </a:cubicBezTo>
                  <a:cubicBezTo>
                    <a:pt x="135" y="119"/>
                    <a:pt x="134" y="118"/>
                    <a:pt x="134" y="118"/>
                  </a:cubicBezTo>
                  <a:cubicBezTo>
                    <a:pt x="133" y="118"/>
                    <a:pt x="133" y="118"/>
                    <a:pt x="133" y="119"/>
                  </a:cubicBezTo>
                  <a:cubicBezTo>
                    <a:pt x="133" y="119"/>
                    <a:pt x="133" y="119"/>
                    <a:pt x="133" y="119"/>
                  </a:cubicBezTo>
                  <a:cubicBezTo>
                    <a:pt x="133" y="119"/>
                    <a:pt x="133" y="119"/>
                    <a:pt x="133" y="119"/>
                  </a:cubicBezTo>
                  <a:cubicBezTo>
                    <a:pt x="133" y="119"/>
                    <a:pt x="133" y="119"/>
                    <a:pt x="133" y="119"/>
                  </a:cubicBezTo>
                  <a:cubicBezTo>
                    <a:pt x="131" y="129"/>
                    <a:pt x="130" y="139"/>
                    <a:pt x="129" y="150"/>
                  </a:cubicBezTo>
                  <a:cubicBezTo>
                    <a:pt x="128" y="152"/>
                    <a:pt x="128" y="154"/>
                    <a:pt x="128" y="156"/>
                  </a:cubicBezTo>
                  <a:cubicBezTo>
                    <a:pt x="128" y="156"/>
                    <a:pt x="128" y="155"/>
                    <a:pt x="128" y="155"/>
                  </a:cubicBezTo>
                  <a:cubicBezTo>
                    <a:pt x="128" y="152"/>
                    <a:pt x="128" y="150"/>
                    <a:pt x="128" y="148"/>
                  </a:cubicBezTo>
                  <a:cubicBezTo>
                    <a:pt x="128" y="144"/>
                    <a:pt x="128" y="141"/>
                    <a:pt x="129" y="137"/>
                  </a:cubicBezTo>
                  <a:cubicBezTo>
                    <a:pt x="129" y="133"/>
                    <a:pt x="128" y="128"/>
                    <a:pt x="129" y="123"/>
                  </a:cubicBezTo>
                  <a:cubicBezTo>
                    <a:pt x="129" y="119"/>
                    <a:pt x="130" y="115"/>
                    <a:pt x="134" y="112"/>
                  </a:cubicBezTo>
                  <a:cubicBezTo>
                    <a:pt x="139" y="109"/>
                    <a:pt x="145" y="108"/>
                    <a:pt x="150" y="106"/>
                  </a:cubicBezTo>
                  <a:cubicBezTo>
                    <a:pt x="161" y="104"/>
                    <a:pt x="172" y="99"/>
                    <a:pt x="181" y="93"/>
                  </a:cubicBezTo>
                  <a:cubicBezTo>
                    <a:pt x="186" y="90"/>
                    <a:pt x="191" y="86"/>
                    <a:pt x="195" y="83"/>
                  </a:cubicBezTo>
                  <a:cubicBezTo>
                    <a:pt x="199" y="80"/>
                    <a:pt x="203" y="76"/>
                    <a:pt x="206" y="72"/>
                  </a:cubicBezTo>
                  <a:cubicBezTo>
                    <a:pt x="213" y="64"/>
                    <a:pt x="219" y="55"/>
                    <a:pt x="222" y="44"/>
                  </a:cubicBezTo>
                  <a:cubicBezTo>
                    <a:pt x="224" y="36"/>
                    <a:pt x="224" y="25"/>
                    <a:pt x="219" y="18"/>
                  </a:cubicBezTo>
                  <a:cubicBezTo>
                    <a:pt x="215" y="12"/>
                    <a:pt x="210" y="8"/>
                    <a:pt x="204" y="6"/>
                  </a:cubicBezTo>
                  <a:cubicBezTo>
                    <a:pt x="202" y="5"/>
                    <a:pt x="201" y="5"/>
                    <a:pt x="200" y="4"/>
                  </a:cubicBezTo>
                  <a:cubicBezTo>
                    <a:pt x="199" y="4"/>
                    <a:pt x="198" y="4"/>
                    <a:pt x="197" y="4"/>
                  </a:cubicBezTo>
                  <a:cubicBezTo>
                    <a:pt x="197" y="4"/>
                    <a:pt x="197" y="4"/>
                    <a:pt x="197" y="4"/>
                  </a:cubicBezTo>
                  <a:cubicBezTo>
                    <a:pt x="194" y="3"/>
                    <a:pt x="191" y="2"/>
                    <a:pt x="188" y="1"/>
                  </a:cubicBezTo>
                  <a:cubicBezTo>
                    <a:pt x="188" y="1"/>
                    <a:pt x="187" y="1"/>
                    <a:pt x="187" y="1"/>
                  </a:cubicBezTo>
                  <a:cubicBezTo>
                    <a:pt x="183" y="0"/>
                    <a:pt x="180" y="0"/>
                    <a:pt x="177"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195" name="Freeform 152"/>
            <p:cNvSpPr>
              <a:spLocks noEditPoints="1"/>
            </p:cNvSpPr>
            <p:nvPr/>
          </p:nvSpPr>
          <p:spPr bwMode="auto">
            <a:xfrm>
              <a:off x="6656458" y="2839242"/>
              <a:ext cx="527050" cy="1033463"/>
            </a:xfrm>
            <a:custGeom>
              <a:avLst/>
              <a:gdLst>
                <a:gd name="T0" fmla="*/ 176 w 245"/>
                <a:gd name="T1" fmla="*/ 476 h 480"/>
                <a:gd name="T2" fmla="*/ 175 w 245"/>
                <a:gd name="T3" fmla="*/ 474 h 480"/>
                <a:gd name="T4" fmla="*/ 204 w 245"/>
                <a:gd name="T5" fmla="*/ 462 h 480"/>
                <a:gd name="T6" fmla="*/ 224 w 245"/>
                <a:gd name="T7" fmla="*/ 440 h 480"/>
                <a:gd name="T8" fmla="*/ 221 w 245"/>
                <a:gd name="T9" fmla="*/ 447 h 480"/>
                <a:gd name="T10" fmla="*/ 235 w 245"/>
                <a:gd name="T11" fmla="*/ 415 h 480"/>
                <a:gd name="T12" fmla="*/ 237 w 245"/>
                <a:gd name="T13" fmla="*/ 401 h 480"/>
                <a:gd name="T14" fmla="*/ 240 w 245"/>
                <a:gd name="T15" fmla="*/ 400 h 480"/>
                <a:gd name="T16" fmla="*/ 238 w 245"/>
                <a:gd name="T17" fmla="*/ 375 h 480"/>
                <a:gd name="T18" fmla="*/ 240 w 245"/>
                <a:gd name="T19" fmla="*/ 375 h 480"/>
                <a:gd name="T20" fmla="*/ 238 w 245"/>
                <a:gd name="T21" fmla="*/ 351 h 480"/>
                <a:gd name="T22" fmla="*/ 239 w 245"/>
                <a:gd name="T23" fmla="*/ 366 h 480"/>
                <a:gd name="T24" fmla="*/ 237 w 245"/>
                <a:gd name="T25" fmla="*/ 343 h 480"/>
                <a:gd name="T26" fmla="*/ 230 w 245"/>
                <a:gd name="T27" fmla="*/ 323 h 480"/>
                <a:gd name="T28" fmla="*/ 229 w 245"/>
                <a:gd name="T29" fmla="*/ 321 h 480"/>
                <a:gd name="T30" fmla="*/ 225 w 245"/>
                <a:gd name="T31" fmla="*/ 311 h 480"/>
                <a:gd name="T32" fmla="*/ 222 w 245"/>
                <a:gd name="T33" fmla="*/ 300 h 480"/>
                <a:gd name="T34" fmla="*/ 209 w 245"/>
                <a:gd name="T35" fmla="*/ 273 h 480"/>
                <a:gd name="T36" fmla="*/ 218 w 245"/>
                <a:gd name="T37" fmla="*/ 289 h 480"/>
                <a:gd name="T38" fmla="*/ 221 w 245"/>
                <a:gd name="T39" fmla="*/ 290 h 480"/>
                <a:gd name="T40" fmla="*/ 241 w 245"/>
                <a:gd name="T41" fmla="*/ 341 h 480"/>
                <a:gd name="T42" fmla="*/ 240 w 245"/>
                <a:gd name="T43" fmla="*/ 393 h 480"/>
                <a:gd name="T44" fmla="*/ 144 w 245"/>
                <a:gd name="T45" fmla="*/ 264 h 480"/>
                <a:gd name="T46" fmla="*/ 179 w 245"/>
                <a:gd name="T47" fmla="*/ 258 h 480"/>
                <a:gd name="T48" fmla="*/ 225 w 245"/>
                <a:gd name="T49" fmla="*/ 172 h 480"/>
                <a:gd name="T50" fmla="*/ 226 w 245"/>
                <a:gd name="T51" fmla="*/ 157 h 480"/>
                <a:gd name="T52" fmla="*/ 222 w 245"/>
                <a:gd name="T53" fmla="*/ 180 h 480"/>
                <a:gd name="T54" fmla="*/ 218 w 245"/>
                <a:gd name="T55" fmla="*/ 198 h 480"/>
                <a:gd name="T56" fmla="*/ 193 w 245"/>
                <a:gd name="T57" fmla="*/ 242 h 480"/>
                <a:gd name="T58" fmla="*/ 146 w 245"/>
                <a:gd name="T59" fmla="*/ 266 h 480"/>
                <a:gd name="T60" fmla="*/ 192 w 245"/>
                <a:gd name="T61" fmla="*/ 262 h 480"/>
                <a:gd name="T62" fmla="*/ 188 w 245"/>
                <a:gd name="T63" fmla="*/ 259 h 480"/>
                <a:gd name="T64" fmla="*/ 221 w 245"/>
                <a:gd name="T65" fmla="*/ 199 h 480"/>
                <a:gd name="T66" fmla="*/ 228 w 245"/>
                <a:gd name="T67" fmla="*/ 138 h 480"/>
                <a:gd name="T68" fmla="*/ 228 w 245"/>
                <a:gd name="T69" fmla="*/ 138 h 480"/>
                <a:gd name="T70" fmla="*/ 223 w 245"/>
                <a:gd name="T71" fmla="*/ 107 h 480"/>
                <a:gd name="T72" fmla="*/ 215 w 245"/>
                <a:gd name="T73" fmla="*/ 86 h 480"/>
                <a:gd name="T74" fmla="*/ 219 w 245"/>
                <a:gd name="T75" fmla="*/ 102 h 480"/>
                <a:gd name="T76" fmla="*/ 214 w 245"/>
                <a:gd name="T77" fmla="*/ 85 h 480"/>
                <a:gd name="T78" fmla="*/ 215 w 245"/>
                <a:gd name="T79" fmla="*/ 78 h 480"/>
                <a:gd name="T80" fmla="*/ 227 w 245"/>
                <a:gd name="T81" fmla="*/ 128 h 480"/>
                <a:gd name="T82" fmla="*/ 227 w 245"/>
                <a:gd name="T83" fmla="*/ 136 h 480"/>
                <a:gd name="T84" fmla="*/ 135 w 245"/>
                <a:gd name="T85" fmla="*/ 14 h 480"/>
                <a:gd name="T86" fmla="*/ 140 w 245"/>
                <a:gd name="T87" fmla="*/ 14 h 480"/>
                <a:gd name="T88" fmla="*/ 122 w 245"/>
                <a:gd name="T89" fmla="*/ 8 h 480"/>
                <a:gd name="T90" fmla="*/ 99 w 245"/>
                <a:gd name="T91" fmla="*/ 4 h 480"/>
                <a:gd name="T92" fmla="*/ 79 w 245"/>
                <a:gd name="T93" fmla="*/ 3 h 480"/>
                <a:gd name="T94" fmla="*/ 19 w 245"/>
                <a:gd name="T95" fmla="*/ 19 h 480"/>
                <a:gd name="T96" fmla="*/ 28 w 245"/>
                <a:gd name="T97" fmla="*/ 10 h 480"/>
                <a:gd name="T98" fmla="*/ 4 w 245"/>
                <a:gd name="T99" fmla="*/ 31 h 480"/>
                <a:gd name="T100" fmla="*/ 16 w 245"/>
                <a:gd name="T101" fmla="*/ 25 h 480"/>
                <a:gd name="T102" fmla="*/ 55 w 245"/>
                <a:gd name="T103" fmla="*/ 5 h 480"/>
                <a:gd name="T104" fmla="*/ 76 w 245"/>
                <a:gd name="T105" fmla="*/ 3 h 480"/>
                <a:gd name="T106" fmla="*/ 98 w 245"/>
                <a:gd name="T107" fmla="*/ 3 h 480"/>
                <a:gd name="T108" fmla="*/ 156 w 245"/>
                <a:gd name="T109" fmla="*/ 21 h 480"/>
                <a:gd name="T110" fmla="*/ 156 w 245"/>
                <a:gd name="T111" fmla="*/ 23 h 480"/>
                <a:gd name="T112" fmla="*/ 172 w 245"/>
                <a:gd name="T113" fmla="*/ 33 h 480"/>
                <a:gd name="T114" fmla="*/ 192 w 245"/>
                <a:gd name="T115" fmla="*/ 47 h 480"/>
                <a:gd name="T116" fmla="*/ 207 w 245"/>
                <a:gd name="T117" fmla="*/ 70 h 480"/>
                <a:gd name="T118" fmla="*/ 214 w 245"/>
                <a:gd name="T119" fmla="*/ 76 h 480"/>
                <a:gd name="T120" fmla="*/ 156 w 245"/>
                <a:gd name="T121" fmla="*/ 1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480">
                  <a:moveTo>
                    <a:pt x="176" y="476"/>
                  </a:moveTo>
                  <a:cubicBezTo>
                    <a:pt x="178" y="475"/>
                    <a:pt x="181" y="473"/>
                    <a:pt x="183" y="472"/>
                  </a:cubicBezTo>
                  <a:cubicBezTo>
                    <a:pt x="185" y="472"/>
                    <a:pt x="186" y="471"/>
                    <a:pt x="187" y="470"/>
                  </a:cubicBezTo>
                  <a:cubicBezTo>
                    <a:pt x="183" y="473"/>
                    <a:pt x="180" y="475"/>
                    <a:pt x="176" y="476"/>
                  </a:cubicBezTo>
                  <a:cubicBezTo>
                    <a:pt x="176" y="476"/>
                    <a:pt x="175" y="476"/>
                    <a:pt x="175" y="476"/>
                  </a:cubicBezTo>
                  <a:cubicBezTo>
                    <a:pt x="176" y="476"/>
                    <a:pt x="176" y="476"/>
                    <a:pt x="176" y="476"/>
                  </a:cubicBezTo>
                  <a:cubicBezTo>
                    <a:pt x="176" y="476"/>
                    <a:pt x="176" y="476"/>
                    <a:pt x="176" y="476"/>
                  </a:cubicBezTo>
                  <a:moveTo>
                    <a:pt x="204" y="462"/>
                  </a:moveTo>
                  <a:cubicBezTo>
                    <a:pt x="199" y="464"/>
                    <a:pt x="195" y="466"/>
                    <a:pt x="190" y="468"/>
                  </a:cubicBezTo>
                  <a:cubicBezTo>
                    <a:pt x="190" y="468"/>
                    <a:pt x="190" y="468"/>
                    <a:pt x="189" y="468"/>
                  </a:cubicBezTo>
                  <a:cubicBezTo>
                    <a:pt x="189" y="468"/>
                    <a:pt x="189" y="468"/>
                    <a:pt x="188" y="468"/>
                  </a:cubicBezTo>
                  <a:cubicBezTo>
                    <a:pt x="187" y="468"/>
                    <a:pt x="185" y="469"/>
                    <a:pt x="184" y="470"/>
                  </a:cubicBezTo>
                  <a:cubicBezTo>
                    <a:pt x="182" y="471"/>
                    <a:pt x="180" y="471"/>
                    <a:pt x="179" y="472"/>
                  </a:cubicBezTo>
                  <a:cubicBezTo>
                    <a:pt x="178" y="473"/>
                    <a:pt x="176" y="474"/>
                    <a:pt x="175" y="474"/>
                  </a:cubicBezTo>
                  <a:cubicBezTo>
                    <a:pt x="174" y="475"/>
                    <a:pt x="174" y="475"/>
                    <a:pt x="173" y="475"/>
                  </a:cubicBezTo>
                  <a:cubicBezTo>
                    <a:pt x="171" y="476"/>
                    <a:pt x="169" y="477"/>
                    <a:pt x="168" y="478"/>
                  </a:cubicBezTo>
                  <a:cubicBezTo>
                    <a:pt x="168" y="478"/>
                    <a:pt x="168" y="479"/>
                    <a:pt x="168" y="479"/>
                  </a:cubicBezTo>
                  <a:cubicBezTo>
                    <a:pt x="168" y="480"/>
                    <a:pt x="168" y="480"/>
                    <a:pt x="169" y="480"/>
                  </a:cubicBezTo>
                  <a:cubicBezTo>
                    <a:pt x="169" y="480"/>
                    <a:pt x="170" y="480"/>
                    <a:pt x="171" y="480"/>
                  </a:cubicBezTo>
                  <a:cubicBezTo>
                    <a:pt x="182" y="478"/>
                    <a:pt x="192" y="470"/>
                    <a:pt x="202" y="464"/>
                  </a:cubicBezTo>
                  <a:cubicBezTo>
                    <a:pt x="202" y="463"/>
                    <a:pt x="203" y="463"/>
                    <a:pt x="204" y="462"/>
                  </a:cubicBezTo>
                  <a:moveTo>
                    <a:pt x="235" y="417"/>
                  </a:moveTo>
                  <a:cubicBezTo>
                    <a:pt x="233" y="417"/>
                    <a:pt x="232" y="417"/>
                    <a:pt x="231" y="417"/>
                  </a:cubicBezTo>
                  <a:cubicBezTo>
                    <a:pt x="231" y="420"/>
                    <a:pt x="230" y="424"/>
                    <a:pt x="229" y="427"/>
                  </a:cubicBezTo>
                  <a:cubicBezTo>
                    <a:pt x="228" y="428"/>
                    <a:pt x="228" y="429"/>
                    <a:pt x="227" y="429"/>
                  </a:cubicBezTo>
                  <a:cubicBezTo>
                    <a:pt x="226" y="433"/>
                    <a:pt x="225" y="436"/>
                    <a:pt x="223" y="438"/>
                  </a:cubicBezTo>
                  <a:cubicBezTo>
                    <a:pt x="223" y="438"/>
                    <a:pt x="223" y="438"/>
                    <a:pt x="223" y="438"/>
                  </a:cubicBezTo>
                  <a:cubicBezTo>
                    <a:pt x="224" y="438"/>
                    <a:pt x="225" y="440"/>
                    <a:pt x="224" y="440"/>
                  </a:cubicBezTo>
                  <a:cubicBezTo>
                    <a:pt x="223" y="441"/>
                    <a:pt x="222" y="441"/>
                    <a:pt x="221" y="441"/>
                  </a:cubicBezTo>
                  <a:cubicBezTo>
                    <a:pt x="217" y="448"/>
                    <a:pt x="212" y="454"/>
                    <a:pt x="205" y="459"/>
                  </a:cubicBezTo>
                  <a:cubicBezTo>
                    <a:pt x="204" y="459"/>
                    <a:pt x="204" y="460"/>
                    <a:pt x="203" y="460"/>
                  </a:cubicBezTo>
                  <a:cubicBezTo>
                    <a:pt x="206" y="459"/>
                    <a:pt x="209" y="457"/>
                    <a:pt x="212" y="456"/>
                  </a:cubicBezTo>
                  <a:cubicBezTo>
                    <a:pt x="212" y="456"/>
                    <a:pt x="212" y="456"/>
                    <a:pt x="212" y="456"/>
                  </a:cubicBezTo>
                  <a:cubicBezTo>
                    <a:pt x="213" y="456"/>
                    <a:pt x="213" y="456"/>
                    <a:pt x="213" y="456"/>
                  </a:cubicBezTo>
                  <a:cubicBezTo>
                    <a:pt x="216" y="453"/>
                    <a:pt x="219" y="450"/>
                    <a:pt x="221" y="447"/>
                  </a:cubicBezTo>
                  <a:cubicBezTo>
                    <a:pt x="225" y="443"/>
                    <a:pt x="227" y="438"/>
                    <a:pt x="229" y="432"/>
                  </a:cubicBezTo>
                  <a:cubicBezTo>
                    <a:pt x="229" y="431"/>
                    <a:pt x="230" y="429"/>
                    <a:pt x="230" y="428"/>
                  </a:cubicBezTo>
                  <a:cubicBezTo>
                    <a:pt x="232" y="424"/>
                    <a:pt x="233" y="420"/>
                    <a:pt x="235" y="417"/>
                  </a:cubicBezTo>
                  <a:moveTo>
                    <a:pt x="238" y="405"/>
                  </a:moveTo>
                  <a:cubicBezTo>
                    <a:pt x="237" y="405"/>
                    <a:pt x="235" y="406"/>
                    <a:pt x="234" y="406"/>
                  </a:cubicBezTo>
                  <a:cubicBezTo>
                    <a:pt x="233" y="409"/>
                    <a:pt x="233" y="412"/>
                    <a:pt x="232" y="415"/>
                  </a:cubicBezTo>
                  <a:cubicBezTo>
                    <a:pt x="233" y="415"/>
                    <a:pt x="234" y="415"/>
                    <a:pt x="235" y="415"/>
                  </a:cubicBezTo>
                  <a:cubicBezTo>
                    <a:pt x="236" y="412"/>
                    <a:pt x="237" y="408"/>
                    <a:pt x="238" y="405"/>
                  </a:cubicBezTo>
                  <a:moveTo>
                    <a:pt x="241" y="395"/>
                  </a:moveTo>
                  <a:cubicBezTo>
                    <a:pt x="241" y="395"/>
                    <a:pt x="241" y="395"/>
                    <a:pt x="241" y="395"/>
                  </a:cubicBezTo>
                  <a:cubicBezTo>
                    <a:pt x="240" y="395"/>
                    <a:pt x="239" y="396"/>
                    <a:pt x="239" y="396"/>
                  </a:cubicBezTo>
                  <a:cubicBezTo>
                    <a:pt x="239" y="396"/>
                    <a:pt x="239" y="396"/>
                    <a:pt x="238" y="396"/>
                  </a:cubicBezTo>
                  <a:cubicBezTo>
                    <a:pt x="238" y="396"/>
                    <a:pt x="238" y="396"/>
                    <a:pt x="238" y="396"/>
                  </a:cubicBezTo>
                  <a:cubicBezTo>
                    <a:pt x="238" y="398"/>
                    <a:pt x="238" y="399"/>
                    <a:pt x="237" y="401"/>
                  </a:cubicBezTo>
                  <a:cubicBezTo>
                    <a:pt x="237" y="399"/>
                    <a:pt x="238" y="398"/>
                    <a:pt x="238" y="396"/>
                  </a:cubicBezTo>
                  <a:cubicBezTo>
                    <a:pt x="238" y="396"/>
                    <a:pt x="238" y="396"/>
                    <a:pt x="238" y="396"/>
                  </a:cubicBezTo>
                  <a:cubicBezTo>
                    <a:pt x="237" y="396"/>
                    <a:pt x="237" y="396"/>
                    <a:pt x="236" y="396"/>
                  </a:cubicBezTo>
                  <a:cubicBezTo>
                    <a:pt x="236" y="397"/>
                    <a:pt x="236" y="399"/>
                    <a:pt x="235" y="400"/>
                  </a:cubicBezTo>
                  <a:cubicBezTo>
                    <a:pt x="235" y="401"/>
                    <a:pt x="235" y="403"/>
                    <a:pt x="235" y="404"/>
                  </a:cubicBezTo>
                  <a:cubicBezTo>
                    <a:pt x="236" y="404"/>
                    <a:pt x="237" y="403"/>
                    <a:pt x="239" y="403"/>
                  </a:cubicBezTo>
                  <a:cubicBezTo>
                    <a:pt x="239" y="402"/>
                    <a:pt x="239" y="401"/>
                    <a:pt x="240" y="400"/>
                  </a:cubicBezTo>
                  <a:cubicBezTo>
                    <a:pt x="240" y="398"/>
                    <a:pt x="240" y="396"/>
                    <a:pt x="241" y="395"/>
                  </a:cubicBezTo>
                  <a:moveTo>
                    <a:pt x="239" y="386"/>
                  </a:moveTo>
                  <a:cubicBezTo>
                    <a:pt x="239" y="386"/>
                    <a:pt x="238" y="386"/>
                    <a:pt x="237" y="387"/>
                  </a:cubicBezTo>
                  <a:cubicBezTo>
                    <a:pt x="237" y="389"/>
                    <a:pt x="237" y="392"/>
                    <a:pt x="236" y="394"/>
                  </a:cubicBezTo>
                  <a:cubicBezTo>
                    <a:pt x="237" y="394"/>
                    <a:pt x="238" y="394"/>
                    <a:pt x="238" y="394"/>
                  </a:cubicBezTo>
                  <a:cubicBezTo>
                    <a:pt x="239" y="391"/>
                    <a:pt x="239" y="388"/>
                    <a:pt x="239" y="386"/>
                  </a:cubicBezTo>
                  <a:moveTo>
                    <a:pt x="238" y="375"/>
                  </a:moveTo>
                  <a:cubicBezTo>
                    <a:pt x="238" y="375"/>
                    <a:pt x="238" y="375"/>
                    <a:pt x="238" y="375"/>
                  </a:cubicBezTo>
                  <a:cubicBezTo>
                    <a:pt x="238" y="378"/>
                    <a:pt x="238" y="381"/>
                    <a:pt x="237" y="384"/>
                  </a:cubicBezTo>
                  <a:cubicBezTo>
                    <a:pt x="238" y="384"/>
                    <a:pt x="238" y="384"/>
                    <a:pt x="238" y="384"/>
                  </a:cubicBezTo>
                  <a:cubicBezTo>
                    <a:pt x="239" y="384"/>
                    <a:pt x="239" y="384"/>
                    <a:pt x="239" y="384"/>
                  </a:cubicBezTo>
                  <a:cubicBezTo>
                    <a:pt x="239" y="384"/>
                    <a:pt x="239" y="384"/>
                    <a:pt x="239" y="384"/>
                  </a:cubicBezTo>
                  <a:cubicBezTo>
                    <a:pt x="240" y="381"/>
                    <a:pt x="240" y="378"/>
                    <a:pt x="240" y="375"/>
                  </a:cubicBezTo>
                  <a:cubicBezTo>
                    <a:pt x="240" y="375"/>
                    <a:pt x="240" y="375"/>
                    <a:pt x="240" y="375"/>
                  </a:cubicBezTo>
                  <a:cubicBezTo>
                    <a:pt x="240" y="375"/>
                    <a:pt x="240" y="375"/>
                    <a:pt x="239" y="375"/>
                  </a:cubicBezTo>
                  <a:cubicBezTo>
                    <a:pt x="239" y="375"/>
                    <a:pt x="239" y="375"/>
                    <a:pt x="238" y="375"/>
                  </a:cubicBezTo>
                  <a:moveTo>
                    <a:pt x="237" y="343"/>
                  </a:moveTo>
                  <a:cubicBezTo>
                    <a:pt x="237" y="343"/>
                    <a:pt x="236" y="343"/>
                    <a:pt x="235" y="343"/>
                  </a:cubicBezTo>
                  <a:cubicBezTo>
                    <a:pt x="236" y="346"/>
                    <a:pt x="236" y="349"/>
                    <a:pt x="237" y="352"/>
                  </a:cubicBezTo>
                  <a:cubicBezTo>
                    <a:pt x="237" y="352"/>
                    <a:pt x="237" y="352"/>
                    <a:pt x="237" y="352"/>
                  </a:cubicBezTo>
                  <a:cubicBezTo>
                    <a:pt x="237" y="351"/>
                    <a:pt x="238" y="351"/>
                    <a:pt x="238" y="351"/>
                  </a:cubicBezTo>
                  <a:cubicBezTo>
                    <a:pt x="239" y="351"/>
                    <a:pt x="239" y="353"/>
                    <a:pt x="238" y="353"/>
                  </a:cubicBezTo>
                  <a:cubicBezTo>
                    <a:pt x="238" y="353"/>
                    <a:pt x="238" y="354"/>
                    <a:pt x="237" y="354"/>
                  </a:cubicBezTo>
                  <a:cubicBezTo>
                    <a:pt x="237" y="355"/>
                    <a:pt x="237" y="355"/>
                    <a:pt x="237" y="356"/>
                  </a:cubicBezTo>
                  <a:cubicBezTo>
                    <a:pt x="238" y="359"/>
                    <a:pt x="238" y="361"/>
                    <a:pt x="238" y="364"/>
                  </a:cubicBezTo>
                  <a:cubicBezTo>
                    <a:pt x="238" y="364"/>
                    <a:pt x="238" y="364"/>
                    <a:pt x="239" y="364"/>
                  </a:cubicBezTo>
                  <a:cubicBezTo>
                    <a:pt x="239" y="364"/>
                    <a:pt x="239" y="364"/>
                    <a:pt x="239" y="364"/>
                  </a:cubicBezTo>
                  <a:cubicBezTo>
                    <a:pt x="240" y="364"/>
                    <a:pt x="240" y="366"/>
                    <a:pt x="239" y="366"/>
                  </a:cubicBezTo>
                  <a:cubicBezTo>
                    <a:pt x="239" y="366"/>
                    <a:pt x="238" y="366"/>
                    <a:pt x="238" y="366"/>
                  </a:cubicBezTo>
                  <a:cubicBezTo>
                    <a:pt x="238" y="368"/>
                    <a:pt x="238" y="371"/>
                    <a:pt x="238" y="373"/>
                  </a:cubicBezTo>
                  <a:cubicBezTo>
                    <a:pt x="238" y="373"/>
                    <a:pt x="238" y="373"/>
                    <a:pt x="238" y="373"/>
                  </a:cubicBezTo>
                  <a:cubicBezTo>
                    <a:pt x="239" y="373"/>
                    <a:pt x="239" y="373"/>
                    <a:pt x="239" y="373"/>
                  </a:cubicBezTo>
                  <a:cubicBezTo>
                    <a:pt x="240" y="373"/>
                    <a:pt x="240" y="373"/>
                    <a:pt x="240" y="373"/>
                  </a:cubicBezTo>
                  <a:cubicBezTo>
                    <a:pt x="240" y="372"/>
                    <a:pt x="240" y="370"/>
                    <a:pt x="240" y="369"/>
                  </a:cubicBezTo>
                  <a:cubicBezTo>
                    <a:pt x="240" y="360"/>
                    <a:pt x="239" y="351"/>
                    <a:pt x="237" y="343"/>
                  </a:cubicBezTo>
                  <a:moveTo>
                    <a:pt x="235" y="335"/>
                  </a:moveTo>
                  <a:cubicBezTo>
                    <a:pt x="235" y="335"/>
                    <a:pt x="234" y="336"/>
                    <a:pt x="234" y="336"/>
                  </a:cubicBezTo>
                  <a:cubicBezTo>
                    <a:pt x="234" y="338"/>
                    <a:pt x="235" y="339"/>
                    <a:pt x="235" y="341"/>
                  </a:cubicBezTo>
                  <a:cubicBezTo>
                    <a:pt x="236" y="341"/>
                    <a:pt x="236" y="341"/>
                    <a:pt x="237" y="341"/>
                  </a:cubicBezTo>
                  <a:cubicBezTo>
                    <a:pt x="236" y="339"/>
                    <a:pt x="236" y="337"/>
                    <a:pt x="235" y="335"/>
                  </a:cubicBezTo>
                  <a:moveTo>
                    <a:pt x="231" y="322"/>
                  </a:moveTo>
                  <a:cubicBezTo>
                    <a:pt x="231" y="322"/>
                    <a:pt x="230" y="323"/>
                    <a:pt x="230" y="323"/>
                  </a:cubicBezTo>
                  <a:cubicBezTo>
                    <a:pt x="231" y="326"/>
                    <a:pt x="232" y="330"/>
                    <a:pt x="233" y="334"/>
                  </a:cubicBezTo>
                  <a:cubicBezTo>
                    <a:pt x="234" y="334"/>
                    <a:pt x="234" y="333"/>
                    <a:pt x="235" y="333"/>
                  </a:cubicBezTo>
                  <a:cubicBezTo>
                    <a:pt x="234" y="329"/>
                    <a:pt x="233" y="326"/>
                    <a:pt x="231" y="322"/>
                  </a:cubicBezTo>
                  <a:moveTo>
                    <a:pt x="227" y="313"/>
                  </a:moveTo>
                  <a:cubicBezTo>
                    <a:pt x="227" y="313"/>
                    <a:pt x="226" y="313"/>
                    <a:pt x="226" y="313"/>
                  </a:cubicBezTo>
                  <a:cubicBezTo>
                    <a:pt x="226" y="313"/>
                    <a:pt x="226" y="314"/>
                    <a:pt x="227" y="314"/>
                  </a:cubicBezTo>
                  <a:cubicBezTo>
                    <a:pt x="227" y="316"/>
                    <a:pt x="228" y="319"/>
                    <a:pt x="229" y="321"/>
                  </a:cubicBezTo>
                  <a:cubicBezTo>
                    <a:pt x="230" y="321"/>
                    <a:pt x="230" y="320"/>
                    <a:pt x="231" y="320"/>
                  </a:cubicBezTo>
                  <a:cubicBezTo>
                    <a:pt x="230" y="318"/>
                    <a:pt x="229" y="315"/>
                    <a:pt x="228" y="313"/>
                  </a:cubicBezTo>
                  <a:cubicBezTo>
                    <a:pt x="228" y="313"/>
                    <a:pt x="227" y="313"/>
                    <a:pt x="227" y="313"/>
                  </a:cubicBezTo>
                  <a:moveTo>
                    <a:pt x="224" y="301"/>
                  </a:moveTo>
                  <a:cubicBezTo>
                    <a:pt x="224" y="301"/>
                    <a:pt x="224" y="302"/>
                    <a:pt x="224" y="302"/>
                  </a:cubicBezTo>
                  <a:cubicBezTo>
                    <a:pt x="223" y="302"/>
                    <a:pt x="223" y="302"/>
                    <a:pt x="222" y="302"/>
                  </a:cubicBezTo>
                  <a:cubicBezTo>
                    <a:pt x="223" y="305"/>
                    <a:pt x="224" y="308"/>
                    <a:pt x="225" y="311"/>
                  </a:cubicBezTo>
                  <a:cubicBezTo>
                    <a:pt x="226" y="311"/>
                    <a:pt x="226" y="311"/>
                    <a:pt x="227" y="311"/>
                  </a:cubicBezTo>
                  <a:cubicBezTo>
                    <a:pt x="227" y="311"/>
                    <a:pt x="227" y="311"/>
                    <a:pt x="227" y="311"/>
                  </a:cubicBezTo>
                  <a:cubicBezTo>
                    <a:pt x="226" y="307"/>
                    <a:pt x="225" y="304"/>
                    <a:pt x="224" y="301"/>
                  </a:cubicBezTo>
                  <a:moveTo>
                    <a:pt x="220" y="290"/>
                  </a:moveTo>
                  <a:cubicBezTo>
                    <a:pt x="220" y="291"/>
                    <a:pt x="219" y="291"/>
                    <a:pt x="218" y="291"/>
                  </a:cubicBezTo>
                  <a:cubicBezTo>
                    <a:pt x="219" y="292"/>
                    <a:pt x="219" y="293"/>
                    <a:pt x="220" y="295"/>
                  </a:cubicBezTo>
                  <a:cubicBezTo>
                    <a:pt x="220" y="296"/>
                    <a:pt x="221" y="298"/>
                    <a:pt x="222" y="300"/>
                  </a:cubicBezTo>
                  <a:cubicBezTo>
                    <a:pt x="222" y="300"/>
                    <a:pt x="223" y="300"/>
                    <a:pt x="223" y="300"/>
                  </a:cubicBezTo>
                  <a:cubicBezTo>
                    <a:pt x="223" y="300"/>
                    <a:pt x="223" y="300"/>
                    <a:pt x="223" y="300"/>
                  </a:cubicBezTo>
                  <a:cubicBezTo>
                    <a:pt x="223" y="300"/>
                    <a:pt x="224" y="300"/>
                    <a:pt x="224" y="300"/>
                  </a:cubicBezTo>
                  <a:cubicBezTo>
                    <a:pt x="223" y="299"/>
                    <a:pt x="223" y="299"/>
                    <a:pt x="223" y="298"/>
                  </a:cubicBezTo>
                  <a:cubicBezTo>
                    <a:pt x="222" y="296"/>
                    <a:pt x="221" y="293"/>
                    <a:pt x="220" y="290"/>
                  </a:cubicBezTo>
                  <a:moveTo>
                    <a:pt x="211" y="273"/>
                  </a:moveTo>
                  <a:cubicBezTo>
                    <a:pt x="210" y="273"/>
                    <a:pt x="210" y="273"/>
                    <a:pt x="209" y="273"/>
                  </a:cubicBezTo>
                  <a:cubicBezTo>
                    <a:pt x="210" y="275"/>
                    <a:pt x="211" y="276"/>
                    <a:pt x="212" y="277"/>
                  </a:cubicBezTo>
                  <a:cubicBezTo>
                    <a:pt x="212" y="278"/>
                    <a:pt x="213" y="279"/>
                    <a:pt x="213" y="280"/>
                  </a:cubicBezTo>
                  <a:cubicBezTo>
                    <a:pt x="214" y="280"/>
                    <a:pt x="215" y="279"/>
                    <a:pt x="216" y="279"/>
                  </a:cubicBezTo>
                  <a:cubicBezTo>
                    <a:pt x="216" y="279"/>
                    <a:pt x="216" y="279"/>
                    <a:pt x="216" y="279"/>
                  </a:cubicBezTo>
                  <a:cubicBezTo>
                    <a:pt x="217" y="279"/>
                    <a:pt x="217" y="281"/>
                    <a:pt x="216" y="281"/>
                  </a:cubicBezTo>
                  <a:cubicBezTo>
                    <a:pt x="216" y="281"/>
                    <a:pt x="215" y="281"/>
                    <a:pt x="214" y="282"/>
                  </a:cubicBezTo>
                  <a:cubicBezTo>
                    <a:pt x="215" y="284"/>
                    <a:pt x="217" y="286"/>
                    <a:pt x="218" y="289"/>
                  </a:cubicBezTo>
                  <a:cubicBezTo>
                    <a:pt x="218" y="289"/>
                    <a:pt x="219" y="289"/>
                    <a:pt x="220" y="288"/>
                  </a:cubicBezTo>
                  <a:cubicBezTo>
                    <a:pt x="219" y="287"/>
                    <a:pt x="218" y="285"/>
                    <a:pt x="217" y="284"/>
                  </a:cubicBezTo>
                  <a:cubicBezTo>
                    <a:pt x="218" y="285"/>
                    <a:pt x="219" y="287"/>
                    <a:pt x="220" y="288"/>
                  </a:cubicBezTo>
                  <a:cubicBezTo>
                    <a:pt x="220" y="288"/>
                    <a:pt x="220" y="288"/>
                    <a:pt x="220" y="288"/>
                  </a:cubicBezTo>
                  <a:cubicBezTo>
                    <a:pt x="221" y="288"/>
                    <a:pt x="221" y="288"/>
                    <a:pt x="221" y="288"/>
                  </a:cubicBezTo>
                  <a:cubicBezTo>
                    <a:pt x="221" y="288"/>
                    <a:pt x="221" y="288"/>
                    <a:pt x="221" y="288"/>
                  </a:cubicBezTo>
                  <a:cubicBezTo>
                    <a:pt x="222" y="288"/>
                    <a:pt x="222" y="290"/>
                    <a:pt x="221" y="290"/>
                  </a:cubicBezTo>
                  <a:cubicBezTo>
                    <a:pt x="225" y="295"/>
                    <a:pt x="227" y="300"/>
                    <a:pt x="230" y="306"/>
                  </a:cubicBezTo>
                  <a:cubicBezTo>
                    <a:pt x="232" y="310"/>
                    <a:pt x="234" y="314"/>
                    <a:pt x="235" y="319"/>
                  </a:cubicBezTo>
                  <a:cubicBezTo>
                    <a:pt x="235" y="319"/>
                    <a:pt x="235" y="319"/>
                    <a:pt x="236" y="319"/>
                  </a:cubicBezTo>
                  <a:cubicBezTo>
                    <a:pt x="236" y="319"/>
                    <a:pt x="237" y="320"/>
                    <a:pt x="236" y="321"/>
                  </a:cubicBezTo>
                  <a:cubicBezTo>
                    <a:pt x="236" y="322"/>
                    <a:pt x="237" y="323"/>
                    <a:pt x="237" y="324"/>
                  </a:cubicBezTo>
                  <a:cubicBezTo>
                    <a:pt x="238" y="330"/>
                    <a:pt x="240" y="335"/>
                    <a:pt x="241" y="340"/>
                  </a:cubicBezTo>
                  <a:cubicBezTo>
                    <a:pt x="241" y="341"/>
                    <a:pt x="241" y="341"/>
                    <a:pt x="241" y="341"/>
                  </a:cubicBezTo>
                  <a:cubicBezTo>
                    <a:pt x="242" y="341"/>
                    <a:pt x="242" y="343"/>
                    <a:pt x="241" y="343"/>
                  </a:cubicBezTo>
                  <a:cubicBezTo>
                    <a:pt x="241" y="343"/>
                    <a:pt x="241" y="343"/>
                    <a:pt x="241" y="343"/>
                  </a:cubicBezTo>
                  <a:cubicBezTo>
                    <a:pt x="241" y="344"/>
                    <a:pt x="242" y="345"/>
                    <a:pt x="242" y="346"/>
                  </a:cubicBezTo>
                  <a:cubicBezTo>
                    <a:pt x="245" y="360"/>
                    <a:pt x="242" y="375"/>
                    <a:pt x="240" y="389"/>
                  </a:cubicBezTo>
                  <a:cubicBezTo>
                    <a:pt x="239" y="391"/>
                    <a:pt x="239" y="392"/>
                    <a:pt x="239" y="393"/>
                  </a:cubicBezTo>
                  <a:cubicBezTo>
                    <a:pt x="239" y="393"/>
                    <a:pt x="240" y="393"/>
                    <a:pt x="240" y="393"/>
                  </a:cubicBezTo>
                  <a:cubicBezTo>
                    <a:pt x="240" y="393"/>
                    <a:pt x="240" y="393"/>
                    <a:pt x="240" y="393"/>
                  </a:cubicBezTo>
                  <a:cubicBezTo>
                    <a:pt x="240" y="393"/>
                    <a:pt x="241" y="394"/>
                    <a:pt x="241" y="394"/>
                  </a:cubicBezTo>
                  <a:cubicBezTo>
                    <a:pt x="243" y="383"/>
                    <a:pt x="245" y="371"/>
                    <a:pt x="245" y="359"/>
                  </a:cubicBezTo>
                  <a:cubicBezTo>
                    <a:pt x="245" y="352"/>
                    <a:pt x="244" y="345"/>
                    <a:pt x="242" y="338"/>
                  </a:cubicBezTo>
                  <a:cubicBezTo>
                    <a:pt x="241" y="331"/>
                    <a:pt x="239" y="323"/>
                    <a:pt x="237" y="317"/>
                  </a:cubicBezTo>
                  <a:cubicBezTo>
                    <a:pt x="233" y="305"/>
                    <a:pt x="226" y="294"/>
                    <a:pt x="220" y="283"/>
                  </a:cubicBezTo>
                  <a:cubicBezTo>
                    <a:pt x="217" y="279"/>
                    <a:pt x="214" y="276"/>
                    <a:pt x="211" y="273"/>
                  </a:cubicBezTo>
                  <a:moveTo>
                    <a:pt x="144" y="264"/>
                  </a:moveTo>
                  <a:cubicBezTo>
                    <a:pt x="149" y="262"/>
                    <a:pt x="155" y="262"/>
                    <a:pt x="161" y="262"/>
                  </a:cubicBezTo>
                  <a:cubicBezTo>
                    <a:pt x="159" y="262"/>
                    <a:pt x="158" y="262"/>
                    <a:pt x="157" y="263"/>
                  </a:cubicBezTo>
                  <a:cubicBezTo>
                    <a:pt x="153" y="263"/>
                    <a:pt x="149" y="264"/>
                    <a:pt x="146" y="264"/>
                  </a:cubicBezTo>
                  <a:cubicBezTo>
                    <a:pt x="145" y="264"/>
                    <a:pt x="145" y="264"/>
                    <a:pt x="144" y="264"/>
                  </a:cubicBezTo>
                  <a:moveTo>
                    <a:pt x="176" y="259"/>
                  </a:moveTo>
                  <a:cubicBezTo>
                    <a:pt x="177" y="259"/>
                    <a:pt x="177" y="258"/>
                    <a:pt x="178" y="258"/>
                  </a:cubicBezTo>
                  <a:cubicBezTo>
                    <a:pt x="178" y="258"/>
                    <a:pt x="178" y="258"/>
                    <a:pt x="179" y="258"/>
                  </a:cubicBezTo>
                  <a:cubicBezTo>
                    <a:pt x="179" y="258"/>
                    <a:pt x="179" y="258"/>
                    <a:pt x="179" y="258"/>
                  </a:cubicBezTo>
                  <a:cubicBezTo>
                    <a:pt x="179" y="258"/>
                    <a:pt x="180" y="258"/>
                    <a:pt x="180" y="259"/>
                  </a:cubicBezTo>
                  <a:cubicBezTo>
                    <a:pt x="180" y="259"/>
                    <a:pt x="180" y="259"/>
                    <a:pt x="180" y="259"/>
                  </a:cubicBezTo>
                  <a:cubicBezTo>
                    <a:pt x="179" y="259"/>
                    <a:pt x="177" y="259"/>
                    <a:pt x="176" y="259"/>
                  </a:cubicBezTo>
                  <a:moveTo>
                    <a:pt x="221" y="193"/>
                  </a:moveTo>
                  <a:cubicBezTo>
                    <a:pt x="221" y="193"/>
                    <a:pt x="221" y="193"/>
                    <a:pt x="221" y="193"/>
                  </a:cubicBezTo>
                  <a:cubicBezTo>
                    <a:pt x="223" y="186"/>
                    <a:pt x="224" y="179"/>
                    <a:pt x="225" y="172"/>
                  </a:cubicBezTo>
                  <a:cubicBezTo>
                    <a:pt x="225" y="176"/>
                    <a:pt x="224" y="181"/>
                    <a:pt x="223" y="185"/>
                  </a:cubicBezTo>
                  <a:cubicBezTo>
                    <a:pt x="223" y="188"/>
                    <a:pt x="222" y="190"/>
                    <a:pt x="221" y="193"/>
                  </a:cubicBezTo>
                  <a:moveTo>
                    <a:pt x="226" y="148"/>
                  </a:moveTo>
                  <a:cubicBezTo>
                    <a:pt x="226" y="148"/>
                    <a:pt x="226" y="148"/>
                    <a:pt x="226" y="148"/>
                  </a:cubicBezTo>
                  <a:cubicBezTo>
                    <a:pt x="226" y="151"/>
                    <a:pt x="225" y="154"/>
                    <a:pt x="225" y="158"/>
                  </a:cubicBezTo>
                  <a:cubicBezTo>
                    <a:pt x="225" y="157"/>
                    <a:pt x="226" y="157"/>
                    <a:pt x="226" y="157"/>
                  </a:cubicBezTo>
                  <a:cubicBezTo>
                    <a:pt x="226" y="157"/>
                    <a:pt x="226" y="157"/>
                    <a:pt x="226" y="157"/>
                  </a:cubicBezTo>
                  <a:cubicBezTo>
                    <a:pt x="227" y="157"/>
                    <a:pt x="228" y="158"/>
                    <a:pt x="227" y="159"/>
                  </a:cubicBezTo>
                  <a:cubicBezTo>
                    <a:pt x="226" y="159"/>
                    <a:pt x="225" y="159"/>
                    <a:pt x="225" y="160"/>
                  </a:cubicBezTo>
                  <a:cubicBezTo>
                    <a:pt x="224" y="162"/>
                    <a:pt x="224" y="165"/>
                    <a:pt x="224" y="167"/>
                  </a:cubicBezTo>
                  <a:cubicBezTo>
                    <a:pt x="225" y="168"/>
                    <a:pt x="225" y="169"/>
                    <a:pt x="224" y="169"/>
                  </a:cubicBezTo>
                  <a:cubicBezTo>
                    <a:pt x="224" y="169"/>
                    <a:pt x="224" y="169"/>
                    <a:pt x="224" y="169"/>
                  </a:cubicBezTo>
                  <a:cubicBezTo>
                    <a:pt x="223" y="172"/>
                    <a:pt x="223" y="175"/>
                    <a:pt x="222" y="178"/>
                  </a:cubicBezTo>
                  <a:cubicBezTo>
                    <a:pt x="223" y="179"/>
                    <a:pt x="223" y="180"/>
                    <a:pt x="222" y="180"/>
                  </a:cubicBezTo>
                  <a:cubicBezTo>
                    <a:pt x="222" y="180"/>
                    <a:pt x="222" y="180"/>
                    <a:pt x="222" y="180"/>
                  </a:cubicBezTo>
                  <a:cubicBezTo>
                    <a:pt x="221" y="183"/>
                    <a:pt x="221" y="185"/>
                    <a:pt x="220" y="188"/>
                  </a:cubicBezTo>
                  <a:cubicBezTo>
                    <a:pt x="220" y="188"/>
                    <a:pt x="220" y="188"/>
                    <a:pt x="221" y="188"/>
                  </a:cubicBezTo>
                  <a:cubicBezTo>
                    <a:pt x="221" y="188"/>
                    <a:pt x="221" y="188"/>
                    <a:pt x="221" y="188"/>
                  </a:cubicBezTo>
                  <a:cubicBezTo>
                    <a:pt x="222" y="188"/>
                    <a:pt x="222" y="189"/>
                    <a:pt x="221" y="189"/>
                  </a:cubicBezTo>
                  <a:cubicBezTo>
                    <a:pt x="220" y="190"/>
                    <a:pt x="220" y="190"/>
                    <a:pt x="220" y="190"/>
                  </a:cubicBezTo>
                  <a:cubicBezTo>
                    <a:pt x="219" y="192"/>
                    <a:pt x="219" y="195"/>
                    <a:pt x="218" y="198"/>
                  </a:cubicBezTo>
                  <a:cubicBezTo>
                    <a:pt x="218" y="198"/>
                    <a:pt x="218" y="199"/>
                    <a:pt x="218" y="199"/>
                  </a:cubicBezTo>
                  <a:cubicBezTo>
                    <a:pt x="217" y="202"/>
                    <a:pt x="216" y="205"/>
                    <a:pt x="215" y="208"/>
                  </a:cubicBezTo>
                  <a:cubicBezTo>
                    <a:pt x="213" y="213"/>
                    <a:pt x="210" y="217"/>
                    <a:pt x="208" y="221"/>
                  </a:cubicBezTo>
                  <a:cubicBezTo>
                    <a:pt x="204" y="227"/>
                    <a:pt x="201" y="232"/>
                    <a:pt x="197" y="237"/>
                  </a:cubicBezTo>
                  <a:cubicBezTo>
                    <a:pt x="197" y="237"/>
                    <a:pt x="197" y="237"/>
                    <a:pt x="197" y="237"/>
                  </a:cubicBezTo>
                  <a:cubicBezTo>
                    <a:pt x="198" y="237"/>
                    <a:pt x="198" y="238"/>
                    <a:pt x="198" y="239"/>
                  </a:cubicBezTo>
                  <a:cubicBezTo>
                    <a:pt x="196" y="240"/>
                    <a:pt x="194" y="241"/>
                    <a:pt x="193" y="242"/>
                  </a:cubicBezTo>
                  <a:cubicBezTo>
                    <a:pt x="188" y="246"/>
                    <a:pt x="184" y="250"/>
                    <a:pt x="180" y="254"/>
                  </a:cubicBezTo>
                  <a:cubicBezTo>
                    <a:pt x="174" y="259"/>
                    <a:pt x="167" y="259"/>
                    <a:pt x="160" y="260"/>
                  </a:cubicBezTo>
                  <a:cubicBezTo>
                    <a:pt x="154" y="260"/>
                    <a:pt x="148" y="260"/>
                    <a:pt x="142" y="263"/>
                  </a:cubicBezTo>
                  <a:cubicBezTo>
                    <a:pt x="142" y="263"/>
                    <a:pt x="141" y="263"/>
                    <a:pt x="140" y="264"/>
                  </a:cubicBezTo>
                  <a:cubicBezTo>
                    <a:pt x="140" y="264"/>
                    <a:pt x="140" y="264"/>
                    <a:pt x="140" y="264"/>
                  </a:cubicBezTo>
                  <a:cubicBezTo>
                    <a:pt x="140" y="265"/>
                    <a:pt x="140" y="265"/>
                    <a:pt x="141" y="265"/>
                  </a:cubicBezTo>
                  <a:cubicBezTo>
                    <a:pt x="142" y="266"/>
                    <a:pt x="144" y="266"/>
                    <a:pt x="146" y="266"/>
                  </a:cubicBezTo>
                  <a:cubicBezTo>
                    <a:pt x="149" y="266"/>
                    <a:pt x="152" y="265"/>
                    <a:pt x="155" y="265"/>
                  </a:cubicBezTo>
                  <a:cubicBezTo>
                    <a:pt x="161" y="264"/>
                    <a:pt x="166" y="263"/>
                    <a:pt x="172" y="262"/>
                  </a:cubicBezTo>
                  <a:cubicBezTo>
                    <a:pt x="175" y="261"/>
                    <a:pt x="178" y="260"/>
                    <a:pt x="181" y="260"/>
                  </a:cubicBezTo>
                  <a:cubicBezTo>
                    <a:pt x="182" y="260"/>
                    <a:pt x="182" y="261"/>
                    <a:pt x="183" y="261"/>
                  </a:cubicBezTo>
                  <a:cubicBezTo>
                    <a:pt x="185" y="261"/>
                    <a:pt x="187" y="261"/>
                    <a:pt x="189" y="262"/>
                  </a:cubicBezTo>
                  <a:cubicBezTo>
                    <a:pt x="190" y="262"/>
                    <a:pt x="191" y="262"/>
                    <a:pt x="192" y="262"/>
                  </a:cubicBezTo>
                  <a:cubicBezTo>
                    <a:pt x="192" y="262"/>
                    <a:pt x="192" y="262"/>
                    <a:pt x="192" y="262"/>
                  </a:cubicBezTo>
                  <a:cubicBezTo>
                    <a:pt x="193" y="262"/>
                    <a:pt x="193" y="263"/>
                    <a:pt x="193" y="263"/>
                  </a:cubicBezTo>
                  <a:cubicBezTo>
                    <a:pt x="193" y="264"/>
                    <a:pt x="194" y="264"/>
                    <a:pt x="194" y="264"/>
                  </a:cubicBezTo>
                  <a:cubicBezTo>
                    <a:pt x="199" y="266"/>
                    <a:pt x="203" y="269"/>
                    <a:pt x="207" y="272"/>
                  </a:cubicBezTo>
                  <a:cubicBezTo>
                    <a:pt x="208" y="272"/>
                    <a:pt x="209" y="271"/>
                    <a:pt x="209" y="271"/>
                  </a:cubicBezTo>
                  <a:cubicBezTo>
                    <a:pt x="209" y="271"/>
                    <a:pt x="209" y="271"/>
                    <a:pt x="209" y="271"/>
                  </a:cubicBezTo>
                  <a:cubicBezTo>
                    <a:pt x="205" y="266"/>
                    <a:pt x="201" y="263"/>
                    <a:pt x="196" y="261"/>
                  </a:cubicBezTo>
                  <a:cubicBezTo>
                    <a:pt x="193" y="260"/>
                    <a:pt x="191" y="259"/>
                    <a:pt x="188" y="259"/>
                  </a:cubicBezTo>
                  <a:cubicBezTo>
                    <a:pt x="185" y="258"/>
                    <a:pt x="183" y="258"/>
                    <a:pt x="181" y="257"/>
                  </a:cubicBezTo>
                  <a:cubicBezTo>
                    <a:pt x="181" y="256"/>
                    <a:pt x="181" y="256"/>
                    <a:pt x="181" y="256"/>
                  </a:cubicBezTo>
                  <a:cubicBezTo>
                    <a:pt x="187" y="252"/>
                    <a:pt x="193" y="246"/>
                    <a:pt x="197" y="240"/>
                  </a:cubicBezTo>
                  <a:cubicBezTo>
                    <a:pt x="201" y="236"/>
                    <a:pt x="204" y="232"/>
                    <a:pt x="206" y="228"/>
                  </a:cubicBezTo>
                  <a:cubicBezTo>
                    <a:pt x="210" y="223"/>
                    <a:pt x="213" y="218"/>
                    <a:pt x="216" y="212"/>
                  </a:cubicBezTo>
                  <a:cubicBezTo>
                    <a:pt x="216" y="211"/>
                    <a:pt x="217" y="210"/>
                    <a:pt x="217" y="209"/>
                  </a:cubicBezTo>
                  <a:cubicBezTo>
                    <a:pt x="219" y="206"/>
                    <a:pt x="220" y="203"/>
                    <a:pt x="221" y="199"/>
                  </a:cubicBezTo>
                  <a:cubicBezTo>
                    <a:pt x="226" y="186"/>
                    <a:pt x="227" y="173"/>
                    <a:pt x="228" y="159"/>
                  </a:cubicBezTo>
                  <a:cubicBezTo>
                    <a:pt x="228" y="156"/>
                    <a:pt x="228" y="152"/>
                    <a:pt x="228" y="149"/>
                  </a:cubicBezTo>
                  <a:cubicBezTo>
                    <a:pt x="228" y="149"/>
                    <a:pt x="228" y="148"/>
                    <a:pt x="228" y="148"/>
                  </a:cubicBezTo>
                  <a:cubicBezTo>
                    <a:pt x="228" y="148"/>
                    <a:pt x="228" y="148"/>
                    <a:pt x="227" y="148"/>
                  </a:cubicBezTo>
                  <a:cubicBezTo>
                    <a:pt x="227" y="148"/>
                    <a:pt x="227" y="148"/>
                    <a:pt x="227" y="148"/>
                  </a:cubicBezTo>
                  <a:cubicBezTo>
                    <a:pt x="227" y="148"/>
                    <a:pt x="226" y="148"/>
                    <a:pt x="226" y="148"/>
                  </a:cubicBezTo>
                  <a:moveTo>
                    <a:pt x="228" y="138"/>
                  </a:moveTo>
                  <a:cubicBezTo>
                    <a:pt x="227" y="138"/>
                    <a:pt x="226" y="138"/>
                    <a:pt x="225" y="139"/>
                  </a:cubicBezTo>
                  <a:cubicBezTo>
                    <a:pt x="226" y="140"/>
                    <a:pt x="226" y="140"/>
                    <a:pt x="226" y="141"/>
                  </a:cubicBezTo>
                  <a:cubicBezTo>
                    <a:pt x="226" y="143"/>
                    <a:pt x="226" y="144"/>
                    <a:pt x="226" y="146"/>
                  </a:cubicBezTo>
                  <a:cubicBezTo>
                    <a:pt x="226" y="146"/>
                    <a:pt x="226" y="146"/>
                    <a:pt x="226" y="146"/>
                  </a:cubicBezTo>
                  <a:cubicBezTo>
                    <a:pt x="227" y="146"/>
                    <a:pt x="227" y="146"/>
                    <a:pt x="228" y="146"/>
                  </a:cubicBezTo>
                  <a:cubicBezTo>
                    <a:pt x="228" y="146"/>
                    <a:pt x="228" y="146"/>
                    <a:pt x="228" y="146"/>
                  </a:cubicBezTo>
                  <a:cubicBezTo>
                    <a:pt x="228" y="143"/>
                    <a:pt x="228" y="141"/>
                    <a:pt x="228" y="138"/>
                  </a:cubicBezTo>
                  <a:moveTo>
                    <a:pt x="223" y="107"/>
                  </a:moveTo>
                  <a:cubicBezTo>
                    <a:pt x="222" y="107"/>
                    <a:pt x="221" y="107"/>
                    <a:pt x="221" y="108"/>
                  </a:cubicBezTo>
                  <a:cubicBezTo>
                    <a:pt x="221" y="110"/>
                    <a:pt x="222" y="113"/>
                    <a:pt x="222" y="115"/>
                  </a:cubicBezTo>
                  <a:cubicBezTo>
                    <a:pt x="223" y="115"/>
                    <a:pt x="223" y="115"/>
                    <a:pt x="224" y="115"/>
                  </a:cubicBezTo>
                  <a:cubicBezTo>
                    <a:pt x="224" y="114"/>
                    <a:pt x="224" y="114"/>
                    <a:pt x="224" y="114"/>
                  </a:cubicBezTo>
                  <a:cubicBezTo>
                    <a:pt x="224" y="114"/>
                    <a:pt x="224" y="114"/>
                    <a:pt x="224" y="114"/>
                  </a:cubicBezTo>
                  <a:cubicBezTo>
                    <a:pt x="224" y="112"/>
                    <a:pt x="223" y="109"/>
                    <a:pt x="223" y="107"/>
                  </a:cubicBezTo>
                  <a:moveTo>
                    <a:pt x="222" y="103"/>
                  </a:moveTo>
                  <a:cubicBezTo>
                    <a:pt x="221" y="103"/>
                    <a:pt x="220" y="104"/>
                    <a:pt x="220" y="104"/>
                  </a:cubicBezTo>
                  <a:cubicBezTo>
                    <a:pt x="220" y="105"/>
                    <a:pt x="220" y="105"/>
                    <a:pt x="220" y="106"/>
                  </a:cubicBezTo>
                  <a:cubicBezTo>
                    <a:pt x="221" y="105"/>
                    <a:pt x="222" y="105"/>
                    <a:pt x="222" y="105"/>
                  </a:cubicBezTo>
                  <a:cubicBezTo>
                    <a:pt x="222" y="104"/>
                    <a:pt x="222" y="104"/>
                    <a:pt x="222" y="103"/>
                  </a:cubicBezTo>
                  <a:moveTo>
                    <a:pt x="216" y="85"/>
                  </a:moveTo>
                  <a:cubicBezTo>
                    <a:pt x="216" y="86"/>
                    <a:pt x="216" y="86"/>
                    <a:pt x="215" y="86"/>
                  </a:cubicBezTo>
                  <a:cubicBezTo>
                    <a:pt x="215" y="87"/>
                    <a:pt x="214" y="87"/>
                    <a:pt x="214" y="87"/>
                  </a:cubicBezTo>
                  <a:cubicBezTo>
                    <a:pt x="215" y="90"/>
                    <a:pt x="216" y="93"/>
                    <a:pt x="217" y="96"/>
                  </a:cubicBezTo>
                  <a:cubicBezTo>
                    <a:pt x="217" y="96"/>
                    <a:pt x="218" y="96"/>
                    <a:pt x="218" y="96"/>
                  </a:cubicBezTo>
                  <a:cubicBezTo>
                    <a:pt x="218" y="95"/>
                    <a:pt x="218" y="95"/>
                    <a:pt x="218" y="95"/>
                  </a:cubicBezTo>
                  <a:cubicBezTo>
                    <a:pt x="219" y="95"/>
                    <a:pt x="220" y="97"/>
                    <a:pt x="219" y="97"/>
                  </a:cubicBezTo>
                  <a:cubicBezTo>
                    <a:pt x="218" y="97"/>
                    <a:pt x="218" y="98"/>
                    <a:pt x="218" y="98"/>
                  </a:cubicBezTo>
                  <a:cubicBezTo>
                    <a:pt x="218" y="99"/>
                    <a:pt x="219" y="101"/>
                    <a:pt x="219" y="102"/>
                  </a:cubicBezTo>
                  <a:cubicBezTo>
                    <a:pt x="220" y="102"/>
                    <a:pt x="220" y="102"/>
                    <a:pt x="221" y="101"/>
                  </a:cubicBezTo>
                  <a:cubicBezTo>
                    <a:pt x="221" y="101"/>
                    <a:pt x="221" y="101"/>
                    <a:pt x="221" y="101"/>
                  </a:cubicBezTo>
                  <a:cubicBezTo>
                    <a:pt x="221" y="101"/>
                    <a:pt x="221" y="101"/>
                    <a:pt x="221" y="101"/>
                  </a:cubicBezTo>
                  <a:cubicBezTo>
                    <a:pt x="220" y="96"/>
                    <a:pt x="218" y="90"/>
                    <a:pt x="216" y="85"/>
                  </a:cubicBezTo>
                  <a:moveTo>
                    <a:pt x="213" y="78"/>
                  </a:moveTo>
                  <a:cubicBezTo>
                    <a:pt x="212" y="79"/>
                    <a:pt x="212" y="79"/>
                    <a:pt x="211" y="79"/>
                  </a:cubicBezTo>
                  <a:cubicBezTo>
                    <a:pt x="212" y="81"/>
                    <a:pt x="213" y="83"/>
                    <a:pt x="214" y="85"/>
                  </a:cubicBezTo>
                  <a:cubicBezTo>
                    <a:pt x="214" y="85"/>
                    <a:pt x="214" y="85"/>
                    <a:pt x="214" y="85"/>
                  </a:cubicBezTo>
                  <a:cubicBezTo>
                    <a:pt x="215" y="84"/>
                    <a:pt x="215" y="84"/>
                    <a:pt x="215" y="84"/>
                  </a:cubicBezTo>
                  <a:cubicBezTo>
                    <a:pt x="215" y="84"/>
                    <a:pt x="215" y="85"/>
                    <a:pt x="215" y="85"/>
                  </a:cubicBezTo>
                  <a:cubicBezTo>
                    <a:pt x="215" y="83"/>
                    <a:pt x="214" y="80"/>
                    <a:pt x="213" y="78"/>
                  </a:cubicBezTo>
                  <a:moveTo>
                    <a:pt x="217" y="77"/>
                  </a:moveTo>
                  <a:cubicBezTo>
                    <a:pt x="217" y="77"/>
                    <a:pt x="216" y="77"/>
                    <a:pt x="216" y="77"/>
                  </a:cubicBezTo>
                  <a:cubicBezTo>
                    <a:pt x="216" y="77"/>
                    <a:pt x="215" y="77"/>
                    <a:pt x="215" y="78"/>
                  </a:cubicBezTo>
                  <a:cubicBezTo>
                    <a:pt x="215" y="78"/>
                    <a:pt x="216" y="79"/>
                    <a:pt x="216" y="80"/>
                  </a:cubicBezTo>
                  <a:cubicBezTo>
                    <a:pt x="220" y="87"/>
                    <a:pt x="223" y="96"/>
                    <a:pt x="224" y="104"/>
                  </a:cubicBezTo>
                  <a:cubicBezTo>
                    <a:pt x="224" y="104"/>
                    <a:pt x="224" y="104"/>
                    <a:pt x="224" y="104"/>
                  </a:cubicBezTo>
                  <a:cubicBezTo>
                    <a:pt x="224" y="104"/>
                    <a:pt x="225" y="104"/>
                    <a:pt x="225" y="104"/>
                  </a:cubicBezTo>
                  <a:cubicBezTo>
                    <a:pt x="226" y="104"/>
                    <a:pt x="226" y="106"/>
                    <a:pt x="225" y="106"/>
                  </a:cubicBezTo>
                  <a:cubicBezTo>
                    <a:pt x="225" y="106"/>
                    <a:pt x="225" y="106"/>
                    <a:pt x="225" y="106"/>
                  </a:cubicBezTo>
                  <a:cubicBezTo>
                    <a:pt x="226" y="113"/>
                    <a:pt x="226" y="121"/>
                    <a:pt x="227" y="128"/>
                  </a:cubicBezTo>
                  <a:cubicBezTo>
                    <a:pt x="226" y="124"/>
                    <a:pt x="225" y="120"/>
                    <a:pt x="225" y="116"/>
                  </a:cubicBezTo>
                  <a:cubicBezTo>
                    <a:pt x="225" y="116"/>
                    <a:pt x="225" y="116"/>
                    <a:pt x="224" y="116"/>
                  </a:cubicBezTo>
                  <a:cubicBezTo>
                    <a:pt x="224" y="117"/>
                    <a:pt x="223" y="117"/>
                    <a:pt x="223" y="117"/>
                  </a:cubicBezTo>
                  <a:cubicBezTo>
                    <a:pt x="224" y="121"/>
                    <a:pt x="224" y="125"/>
                    <a:pt x="225" y="130"/>
                  </a:cubicBezTo>
                  <a:cubicBezTo>
                    <a:pt x="225" y="130"/>
                    <a:pt x="225" y="131"/>
                    <a:pt x="225" y="131"/>
                  </a:cubicBezTo>
                  <a:cubicBezTo>
                    <a:pt x="225" y="133"/>
                    <a:pt x="225" y="135"/>
                    <a:pt x="225" y="137"/>
                  </a:cubicBezTo>
                  <a:cubicBezTo>
                    <a:pt x="226" y="136"/>
                    <a:pt x="227" y="136"/>
                    <a:pt x="227" y="136"/>
                  </a:cubicBezTo>
                  <a:cubicBezTo>
                    <a:pt x="228" y="136"/>
                    <a:pt x="228" y="136"/>
                    <a:pt x="228" y="136"/>
                  </a:cubicBezTo>
                  <a:cubicBezTo>
                    <a:pt x="228" y="136"/>
                    <a:pt x="228" y="136"/>
                    <a:pt x="228" y="136"/>
                  </a:cubicBezTo>
                  <a:cubicBezTo>
                    <a:pt x="229" y="127"/>
                    <a:pt x="228" y="118"/>
                    <a:pt x="227" y="109"/>
                  </a:cubicBezTo>
                  <a:cubicBezTo>
                    <a:pt x="225" y="98"/>
                    <a:pt x="222" y="87"/>
                    <a:pt x="217" y="77"/>
                  </a:cubicBezTo>
                  <a:moveTo>
                    <a:pt x="137" y="13"/>
                  </a:moveTo>
                  <a:cubicBezTo>
                    <a:pt x="137" y="13"/>
                    <a:pt x="137" y="14"/>
                    <a:pt x="136" y="14"/>
                  </a:cubicBezTo>
                  <a:cubicBezTo>
                    <a:pt x="136" y="14"/>
                    <a:pt x="136" y="14"/>
                    <a:pt x="135" y="14"/>
                  </a:cubicBezTo>
                  <a:cubicBezTo>
                    <a:pt x="137" y="15"/>
                    <a:pt x="139" y="16"/>
                    <a:pt x="141" y="17"/>
                  </a:cubicBezTo>
                  <a:cubicBezTo>
                    <a:pt x="141" y="17"/>
                    <a:pt x="141" y="17"/>
                    <a:pt x="141" y="17"/>
                  </a:cubicBezTo>
                  <a:cubicBezTo>
                    <a:pt x="142" y="17"/>
                    <a:pt x="142" y="17"/>
                    <a:pt x="142" y="17"/>
                  </a:cubicBezTo>
                  <a:cubicBezTo>
                    <a:pt x="142" y="17"/>
                    <a:pt x="143" y="17"/>
                    <a:pt x="143" y="17"/>
                  </a:cubicBezTo>
                  <a:cubicBezTo>
                    <a:pt x="146" y="19"/>
                    <a:pt x="149" y="21"/>
                    <a:pt x="153" y="23"/>
                  </a:cubicBezTo>
                  <a:cubicBezTo>
                    <a:pt x="153" y="22"/>
                    <a:pt x="154" y="22"/>
                    <a:pt x="155" y="22"/>
                  </a:cubicBezTo>
                  <a:cubicBezTo>
                    <a:pt x="150" y="19"/>
                    <a:pt x="145" y="16"/>
                    <a:pt x="140" y="14"/>
                  </a:cubicBezTo>
                  <a:cubicBezTo>
                    <a:pt x="139" y="14"/>
                    <a:pt x="138" y="13"/>
                    <a:pt x="137" y="13"/>
                  </a:cubicBezTo>
                  <a:moveTo>
                    <a:pt x="113" y="6"/>
                  </a:moveTo>
                  <a:cubicBezTo>
                    <a:pt x="113" y="6"/>
                    <a:pt x="113" y="6"/>
                    <a:pt x="113" y="6"/>
                  </a:cubicBezTo>
                  <a:cubicBezTo>
                    <a:pt x="112" y="6"/>
                    <a:pt x="111" y="7"/>
                    <a:pt x="110" y="7"/>
                  </a:cubicBezTo>
                  <a:cubicBezTo>
                    <a:pt x="114" y="8"/>
                    <a:pt x="117" y="9"/>
                    <a:pt x="120" y="9"/>
                  </a:cubicBezTo>
                  <a:cubicBezTo>
                    <a:pt x="120" y="9"/>
                    <a:pt x="121" y="9"/>
                    <a:pt x="121" y="9"/>
                  </a:cubicBezTo>
                  <a:cubicBezTo>
                    <a:pt x="121" y="9"/>
                    <a:pt x="121" y="8"/>
                    <a:pt x="122" y="8"/>
                  </a:cubicBezTo>
                  <a:cubicBezTo>
                    <a:pt x="122" y="8"/>
                    <a:pt x="123" y="9"/>
                    <a:pt x="122" y="10"/>
                  </a:cubicBezTo>
                  <a:cubicBezTo>
                    <a:pt x="126" y="11"/>
                    <a:pt x="130" y="12"/>
                    <a:pt x="133" y="13"/>
                  </a:cubicBezTo>
                  <a:cubicBezTo>
                    <a:pt x="134" y="13"/>
                    <a:pt x="135" y="13"/>
                    <a:pt x="135" y="12"/>
                  </a:cubicBezTo>
                  <a:cubicBezTo>
                    <a:pt x="135" y="12"/>
                    <a:pt x="135" y="12"/>
                    <a:pt x="135" y="12"/>
                  </a:cubicBezTo>
                  <a:cubicBezTo>
                    <a:pt x="128" y="9"/>
                    <a:pt x="121" y="7"/>
                    <a:pt x="113" y="6"/>
                  </a:cubicBezTo>
                  <a:cubicBezTo>
                    <a:pt x="113" y="6"/>
                    <a:pt x="113" y="6"/>
                    <a:pt x="113" y="6"/>
                  </a:cubicBezTo>
                  <a:moveTo>
                    <a:pt x="99" y="4"/>
                  </a:moveTo>
                  <a:cubicBezTo>
                    <a:pt x="99" y="4"/>
                    <a:pt x="99" y="5"/>
                    <a:pt x="98" y="5"/>
                  </a:cubicBezTo>
                  <a:cubicBezTo>
                    <a:pt x="97" y="5"/>
                    <a:pt x="97" y="6"/>
                    <a:pt x="96" y="6"/>
                  </a:cubicBezTo>
                  <a:cubicBezTo>
                    <a:pt x="97" y="6"/>
                    <a:pt x="99" y="6"/>
                    <a:pt x="100" y="6"/>
                  </a:cubicBezTo>
                  <a:cubicBezTo>
                    <a:pt x="102" y="6"/>
                    <a:pt x="105" y="7"/>
                    <a:pt x="107" y="7"/>
                  </a:cubicBezTo>
                  <a:cubicBezTo>
                    <a:pt x="108" y="6"/>
                    <a:pt x="109" y="6"/>
                    <a:pt x="110" y="5"/>
                  </a:cubicBezTo>
                  <a:cubicBezTo>
                    <a:pt x="106" y="5"/>
                    <a:pt x="103" y="4"/>
                    <a:pt x="99" y="4"/>
                  </a:cubicBezTo>
                  <a:moveTo>
                    <a:pt x="79" y="3"/>
                  </a:moveTo>
                  <a:cubicBezTo>
                    <a:pt x="78" y="4"/>
                    <a:pt x="76" y="5"/>
                    <a:pt x="74" y="5"/>
                  </a:cubicBezTo>
                  <a:cubicBezTo>
                    <a:pt x="80" y="5"/>
                    <a:pt x="86" y="5"/>
                    <a:pt x="92" y="6"/>
                  </a:cubicBezTo>
                  <a:cubicBezTo>
                    <a:pt x="93" y="5"/>
                    <a:pt x="94" y="4"/>
                    <a:pt x="95" y="4"/>
                  </a:cubicBezTo>
                  <a:cubicBezTo>
                    <a:pt x="90" y="4"/>
                    <a:pt x="85" y="4"/>
                    <a:pt x="79" y="3"/>
                  </a:cubicBezTo>
                  <a:moveTo>
                    <a:pt x="9" y="27"/>
                  </a:moveTo>
                  <a:cubicBezTo>
                    <a:pt x="13" y="23"/>
                    <a:pt x="17" y="20"/>
                    <a:pt x="21" y="17"/>
                  </a:cubicBezTo>
                  <a:cubicBezTo>
                    <a:pt x="20" y="17"/>
                    <a:pt x="20" y="18"/>
                    <a:pt x="19" y="19"/>
                  </a:cubicBezTo>
                  <a:cubicBezTo>
                    <a:pt x="18" y="20"/>
                    <a:pt x="16" y="21"/>
                    <a:pt x="15" y="23"/>
                  </a:cubicBezTo>
                  <a:cubicBezTo>
                    <a:pt x="13" y="24"/>
                    <a:pt x="11" y="26"/>
                    <a:pt x="9" y="27"/>
                  </a:cubicBezTo>
                  <a:moveTo>
                    <a:pt x="86" y="0"/>
                  </a:moveTo>
                  <a:cubicBezTo>
                    <a:pt x="77" y="0"/>
                    <a:pt x="68" y="1"/>
                    <a:pt x="59" y="2"/>
                  </a:cubicBezTo>
                  <a:cubicBezTo>
                    <a:pt x="48" y="4"/>
                    <a:pt x="38" y="7"/>
                    <a:pt x="28" y="13"/>
                  </a:cubicBezTo>
                  <a:cubicBezTo>
                    <a:pt x="29" y="12"/>
                    <a:pt x="29" y="12"/>
                    <a:pt x="29" y="11"/>
                  </a:cubicBezTo>
                  <a:cubicBezTo>
                    <a:pt x="30" y="11"/>
                    <a:pt x="29" y="10"/>
                    <a:pt x="28" y="10"/>
                  </a:cubicBezTo>
                  <a:cubicBezTo>
                    <a:pt x="23" y="10"/>
                    <a:pt x="18" y="14"/>
                    <a:pt x="14" y="17"/>
                  </a:cubicBezTo>
                  <a:cubicBezTo>
                    <a:pt x="9" y="21"/>
                    <a:pt x="5" y="25"/>
                    <a:pt x="1" y="29"/>
                  </a:cubicBezTo>
                  <a:cubicBezTo>
                    <a:pt x="0" y="30"/>
                    <a:pt x="1" y="31"/>
                    <a:pt x="1" y="31"/>
                  </a:cubicBezTo>
                  <a:cubicBezTo>
                    <a:pt x="2" y="31"/>
                    <a:pt x="2" y="31"/>
                    <a:pt x="2" y="30"/>
                  </a:cubicBezTo>
                  <a:cubicBezTo>
                    <a:pt x="2" y="30"/>
                    <a:pt x="3" y="30"/>
                    <a:pt x="3" y="30"/>
                  </a:cubicBezTo>
                  <a:cubicBezTo>
                    <a:pt x="3" y="30"/>
                    <a:pt x="3" y="30"/>
                    <a:pt x="3" y="30"/>
                  </a:cubicBezTo>
                  <a:cubicBezTo>
                    <a:pt x="3" y="31"/>
                    <a:pt x="3" y="31"/>
                    <a:pt x="4" y="31"/>
                  </a:cubicBezTo>
                  <a:cubicBezTo>
                    <a:pt x="4" y="31"/>
                    <a:pt x="4" y="31"/>
                    <a:pt x="4" y="31"/>
                  </a:cubicBezTo>
                  <a:cubicBezTo>
                    <a:pt x="6" y="30"/>
                    <a:pt x="9" y="29"/>
                    <a:pt x="11" y="28"/>
                  </a:cubicBezTo>
                  <a:cubicBezTo>
                    <a:pt x="11" y="28"/>
                    <a:pt x="11" y="28"/>
                    <a:pt x="12" y="28"/>
                  </a:cubicBezTo>
                  <a:cubicBezTo>
                    <a:pt x="12" y="28"/>
                    <a:pt x="12" y="28"/>
                    <a:pt x="12" y="28"/>
                  </a:cubicBezTo>
                  <a:cubicBezTo>
                    <a:pt x="12" y="28"/>
                    <a:pt x="12" y="28"/>
                    <a:pt x="12" y="28"/>
                  </a:cubicBezTo>
                  <a:cubicBezTo>
                    <a:pt x="12" y="28"/>
                    <a:pt x="12" y="28"/>
                    <a:pt x="12" y="28"/>
                  </a:cubicBezTo>
                  <a:cubicBezTo>
                    <a:pt x="14" y="27"/>
                    <a:pt x="15" y="26"/>
                    <a:pt x="16" y="25"/>
                  </a:cubicBezTo>
                  <a:cubicBezTo>
                    <a:pt x="17" y="24"/>
                    <a:pt x="17" y="23"/>
                    <a:pt x="18" y="22"/>
                  </a:cubicBezTo>
                  <a:cubicBezTo>
                    <a:pt x="20" y="21"/>
                    <a:pt x="21" y="20"/>
                    <a:pt x="23" y="18"/>
                  </a:cubicBezTo>
                  <a:cubicBezTo>
                    <a:pt x="30" y="13"/>
                    <a:pt x="38" y="10"/>
                    <a:pt x="46" y="7"/>
                  </a:cubicBezTo>
                  <a:cubicBezTo>
                    <a:pt x="47" y="7"/>
                    <a:pt x="48" y="6"/>
                    <a:pt x="49" y="5"/>
                  </a:cubicBezTo>
                  <a:cubicBezTo>
                    <a:pt x="49" y="5"/>
                    <a:pt x="50" y="5"/>
                    <a:pt x="50" y="5"/>
                  </a:cubicBezTo>
                  <a:cubicBezTo>
                    <a:pt x="50" y="5"/>
                    <a:pt x="51" y="6"/>
                    <a:pt x="51" y="6"/>
                  </a:cubicBezTo>
                  <a:cubicBezTo>
                    <a:pt x="52" y="6"/>
                    <a:pt x="53" y="5"/>
                    <a:pt x="55" y="5"/>
                  </a:cubicBezTo>
                  <a:cubicBezTo>
                    <a:pt x="55" y="5"/>
                    <a:pt x="55" y="5"/>
                    <a:pt x="55" y="5"/>
                  </a:cubicBezTo>
                  <a:cubicBezTo>
                    <a:pt x="60" y="5"/>
                    <a:pt x="65" y="5"/>
                    <a:pt x="70" y="5"/>
                  </a:cubicBezTo>
                  <a:cubicBezTo>
                    <a:pt x="72" y="5"/>
                    <a:pt x="73" y="4"/>
                    <a:pt x="74" y="3"/>
                  </a:cubicBezTo>
                  <a:cubicBezTo>
                    <a:pt x="73" y="3"/>
                    <a:pt x="73" y="3"/>
                    <a:pt x="72" y="3"/>
                  </a:cubicBezTo>
                  <a:cubicBezTo>
                    <a:pt x="71" y="3"/>
                    <a:pt x="69" y="3"/>
                    <a:pt x="68" y="3"/>
                  </a:cubicBezTo>
                  <a:cubicBezTo>
                    <a:pt x="67" y="3"/>
                    <a:pt x="67" y="3"/>
                    <a:pt x="66" y="3"/>
                  </a:cubicBezTo>
                  <a:cubicBezTo>
                    <a:pt x="69" y="3"/>
                    <a:pt x="72" y="3"/>
                    <a:pt x="76" y="3"/>
                  </a:cubicBezTo>
                  <a:cubicBezTo>
                    <a:pt x="77" y="2"/>
                    <a:pt x="79" y="1"/>
                    <a:pt x="80" y="1"/>
                  </a:cubicBezTo>
                  <a:cubicBezTo>
                    <a:pt x="81" y="1"/>
                    <a:pt x="81" y="1"/>
                    <a:pt x="81" y="1"/>
                  </a:cubicBezTo>
                  <a:cubicBezTo>
                    <a:pt x="82" y="1"/>
                    <a:pt x="82" y="2"/>
                    <a:pt x="82" y="3"/>
                  </a:cubicBezTo>
                  <a:cubicBezTo>
                    <a:pt x="83" y="2"/>
                    <a:pt x="84" y="2"/>
                    <a:pt x="86" y="2"/>
                  </a:cubicBezTo>
                  <a:cubicBezTo>
                    <a:pt x="90" y="2"/>
                    <a:pt x="94" y="3"/>
                    <a:pt x="98" y="3"/>
                  </a:cubicBezTo>
                  <a:cubicBezTo>
                    <a:pt x="98" y="3"/>
                    <a:pt x="98" y="3"/>
                    <a:pt x="98" y="3"/>
                  </a:cubicBezTo>
                  <a:cubicBezTo>
                    <a:pt x="98" y="3"/>
                    <a:pt x="98" y="3"/>
                    <a:pt x="98" y="3"/>
                  </a:cubicBezTo>
                  <a:cubicBezTo>
                    <a:pt x="98" y="3"/>
                    <a:pt x="98" y="3"/>
                    <a:pt x="99" y="3"/>
                  </a:cubicBezTo>
                  <a:cubicBezTo>
                    <a:pt x="103" y="3"/>
                    <a:pt x="107" y="4"/>
                    <a:pt x="111" y="4"/>
                  </a:cubicBezTo>
                  <a:cubicBezTo>
                    <a:pt x="111" y="4"/>
                    <a:pt x="112" y="4"/>
                    <a:pt x="112" y="4"/>
                  </a:cubicBezTo>
                  <a:cubicBezTo>
                    <a:pt x="112" y="4"/>
                    <a:pt x="112" y="4"/>
                    <a:pt x="112" y="4"/>
                  </a:cubicBezTo>
                  <a:cubicBezTo>
                    <a:pt x="113" y="4"/>
                    <a:pt x="113" y="4"/>
                    <a:pt x="113" y="5"/>
                  </a:cubicBezTo>
                  <a:cubicBezTo>
                    <a:pt x="115" y="5"/>
                    <a:pt x="116" y="5"/>
                    <a:pt x="118" y="6"/>
                  </a:cubicBezTo>
                  <a:cubicBezTo>
                    <a:pt x="132" y="9"/>
                    <a:pt x="144" y="14"/>
                    <a:pt x="156" y="21"/>
                  </a:cubicBezTo>
                  <a:cubicBezTo>
                    <a:pt x="156" y="21"/>
                    <a:pt x="156" y="21"/>
                    <a:pt x="156" y="21"/>
                  </a:cubicBezTo>
                  <a:cubicBezTo>
                    <a:pt x="157" y="21"/>
                    <a:pt x="157" y="21"/>
                    <a:pt x="157" y="22"/>
                  </a:cubicBezTo>
                  <a:cubicBezTo>
                    <a:pt x="157" y="22"/>
                    <a:pt x="157" y="22"/>
                    <a:pt x="157" y="22"/>
                  </a:cubicBezTo>
                  <a:cubicBezTo>
                    <a:pt x="162" y="25"/>
                    <a:pt x="167" y="28"/>
                    <a:pt x="172" y="31"/>
                  </a:cubicBezTo>
                  <a:cubicBezTo>
                    <a:pt x="170" y="30"/>
                    <a:pt x="167" y="28"/>
                    <a:pt x="164" y="27"/>
                  </a:cubicBezTo>
                  <a:cubicBezTo>
                    <a:pt x="162" y="25"/>
                    <a:pt x="159" y="24"/>
                    <a:pt x="157" y="23"/>
                  </a:cubicBezTo>
                  <a:cubicBezTo>
                    <a:pt x="157" y="23"/>
                    <a:pt x="157" y="23"/>
                    <a:pt x="156" y="23"/>
                  </a:cubicBezTo>
                  <a:cubicBezTo>
                    <a:pt x="156" y="23"/>
                    <a:pt x="155" y="24"/>
                    <a:pt x="155" y="24"/>
                  </a:cubicBezTo>
                  <a:cubicBezTo>
                    <a:pt x="157" y="25"/>
                    <a:pt x="158" y="26"/>
                    <a:pt x="160" y="27"/>
                  </a:cubicBezTo>
                  <a:cubicBezTo>
                    <a:pt x="160" y="27"/>
                    <a:pt x="161" y="26"/>
                    <a:pt x="161" y="26"/>
                  </a:cubicBezTo>
                  <a:cubicBezTo>
                    <a:pt x="161" y="26"/>
                    <a:pt x="162" y="26"/>
                    <a:pt x="162" y="26"/>
                  </a:cubicBezTo>
                  <a:cubicBezTo>
                    <a:pt x="163" y="26"/>
                    <a:pt x="163" y="27"/>
                    <a:pt x="163" y="27"/>
                  </a:cubicBezTo>
                  <a:cubicBezTo>
                    <a:pt x="162" y="28"/>
                    <a:pt x="162" y="28"/>
                    <a:pt x="162" y="28"/>
                  </a:cubicBezTo>
                  <a:cubicBezTo>
                    <a:pt x="165" y="30"/>
                    <a:pt x="169" y="31"/>
                    <a:pt x="172" y="33"/>
                  </a:cubicBezTo>
                  <a:cubicBezTo>
                    <a:pt x="172" y="33"/>
                    <a:pt x="172" y="33"/>
                    <a:pt x="173" y="33"/>
                  </a:cubicBezTo>
                  <a:cubicBezTo>
                    <a:pt x="173" y="33"/>
                    <a:pt x="173" y="33"/>
                    <a:pt x="173" y="33"/>
                  </a:cubicBezTo>
                  <a:cubicBezTo>
                    <a:pt x="173" y="33"/>
                    <a:pt x="174" y="34"/>
                    <a:pt x="174" y="34"/>
                  </a:cubicBezTo>
                  <a:cubicBezTo>
                    <a:pt x="175" y="35"/>
                    <a:pt x="176" y="36"/>
                    <a:pt x="177" y="37"/>
                  </a:cubicBezTo>
                  <a:cubicBezTo>
                    <a:pt x="182" y="40"/>
                    <a:pt x="186" y="43"/>
                    <a:pt x="189" y="47"/>
                  </a:cubicBezTo>
                  <a:cubicBezTo>
                    <a:pt x="190" y="47"/>
                    <a:pt x="190" y="47"/>
                    <a:pt x="190" y="47"/>
                  </a:cubicBezTo>
                  <a:cubicBezTo>
                    <a:pt x="191" y="47"/>
                    <a:pt x="192" y="47"/>
                    <a:pt x="192" y="47"/>
                  </a:cubicBezTo>
                  <a:cubicBezTo>
                    <a:pt x="193" y="47"/>
                    <a:pt x="193" y="49"/>
                    <a:pt x="192" y="49"/>
                  </a:cubicBezTo>
                  <a:cubicBezTo>
                    <a:pt x="192" y="49"/>
                    <a:pt x="192" y="49"/>
                    <a:pt x="192" y="49"/>
                  </a:cubicBezTo>
                  <a:cubicBezTo>
                    <a:pt x="191" y="49"/>
                    <a:pt x="191" y="49"/>
                    <a:pt x="191" y="49"/>
                  </a:cubicBezTo>
                  <a:cubicBezTo>
                    <a:pt x="195" y="54"/>
                    <a:pt x="199" y="59"/>
                    <a:pt x="203" y="64"/>
                  </a:cubicBezTo>
                  <a:cubicBezTo>
                    <a:pt x="204" y="66"/>
                    <a:pt x="205" y="68"/>
                    <a:pt x="206" y="70"/>
                  </a:cubicBezTo>
                  <a:cubicBezTo>
                    <a:pt x="207" y="70"/>
                    <a:pt x="207" y="70"/>
                    <a:pt x="207" y="70"/>
                  </a:cubicBezTo>
                  <a:cubicBezTo>
                    <a:pt x="207" y="70"/>
                    <a:pt x="207" y="70"/>
                    <a:pt x="207" y="70"/>
                  </a:cubicBezTo>
                  <a:cubicBezTo>
                    <a:pt x="208" y="70"/>
                    <a:pt x="209" y="72"/>
                    <a:pt x="208" y="72"/>
                  </a:cubicBezTo>
                  <a:cubicBezTo>
                    <a:pt x="208" y="72"/>
                    <a:pt x="207" y="72"/>
                    <a:pt x="207" y="72"/>
                  </a:cubicBezTo>
                  <a:cubicBezTo>
                    <a:pt x="208" y="74"/>
                    <a:pt x="209" y="76"/>
                    <a:pt x="210" y="77"/>
                  </a:cubicBezTo>
                  <a:cubicBezTo>
                    <a:pt x="211" y="77"/>
                    <a:pt x="211" y="77"/>
                    <a:pt x="212" y="77"/>
                  </a:cubicBezTo>
                  <a:cubicBezTo>
                    <a:pt x="210" y="72"/>
                    <a:pt x="208" y="68"/>
                    <a:pt x="205" y="64"/>
                  </a:cubicBezTo>
                  <a:cubicBezTo>
                    <a:pt x="205" y="64"/>
                    <a:pt x="205" y="64"/>
                    <a:pt x="205" y="64"/>
                  </a:cubicBezTo>
                  <a:cubicBezTo>
                    <a:pt x="209" y="68"/>
                    <a:pt x="211" y="72"/>
                    <a:pt x="214" y="76"/>
                  </a:cubicBezTo>
                  <a:cubicBezTo>
                    <a:pt x="214" y="76"/>
                    <a:pt x="215" y="75"/>
                    <a:pt x="216" y="75"/>
                  </a:cubicBezTo>
                  <a:cubicBezTo>
                    <a:pt x="216" y="75"/>
                    <a:pt x="216" y="75"/>
                    <a:pt x="216" y="75"/>
                  </a:cubicBezTo>
                  <a:cubicBezTo>
                    <a:pt x="216" y="75"/>
                    <a:pt x="215" y="75"/>
                    <a:pt x="215" y="74"/>
                  </a:cubicBezTo>
                  <a:cubicBezTo>
                    <a:pt x="212" y="69"/>
                    <a:pt x="208" y="64"/>
                    <a:pt x="204" y="60"/>
                  </a:cubicBezTo>
                  <a:cubicBezTo>
                    <a:pt x="199" y="55"/>
                    <a:pt x="194" y="49"/>
                    <a:pt x="189" y="44"/>
                  </a:cubicBezTo>
                  <a:cubicBezTo>
                    <a:pt x="185" y="39"/>
                    <a:pt x="179" y="34"/>
                    <a:pt x="174" y="30"/>
                  </a:cubicBezTo>
                  <a:cubicBezTo>
                    <a:pt x="168" y="26"/>
                    <a:pt x="162" y="22"/>
                    <a:pt x="156" y="19"/>
                  </a:cubicBezTo>
                  <a:cubicBezTo>
                    <a:pt x="144" y="12"/>
                    <a:pt x="131" y="7"/>
                    <a:pt x="118" y="4"/>
                  </a:cubicBezTo>
                  <a:cubicBezTo>
                    <a:pt x="108" y="1"/>
                    <a:pt x="97" y="0"/>
                    <a:pt x="86"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196" name="Freeform 153"/>
            <p:cNvSpPr>
              <a:spLocks noEditPoints="1"/>
            </p:cNvSpPr>
            <p:nvPr/>
          </p:nvSpPr>
          <p:spPr bwMode="auto">
            <a:xfrm>
              <a:off x="6669158" y="3074192"/>
              <a:ext cx="149225" cy="115888"/>
            </a:xfrm>
            <a:custGeom>
              <a:avLst/>
              <a:gdLst>
                <a:gd name="T0" fmla="*/ 33 w 69"/>
                <a:gd name="T1" fmla="*/ 27 h 54"/>
                <a:gd name="T2" fmla="*/ 34 w 69"/>
                <a:gd name="T3" fmla="*/ 27 h 54"/>
                <a:gd name="T4" fmla="*/ 22 w 69"/>
                <a:gd name="T5" fmla="*/ 42 h 54"/>
                <a:gd name="T6" fmla="*/ 13 w 69"/>
                <a:gd name="T7" fmla="*/ 46 h 54"/>
                <a:gd name="T8" fmla="*/ 35 w 69"/>
                <a:gd name="T9" fmla="*/ 26 h 54"/>
                <a:gd name="T10" fmla="*/ 33 w 69"/>
                <a:gd name="T11" fmla="*/ 29 h 54"/>
                <a:gd name="T12" fmla="*/ 32 w 69"/>
                <a:gd name="T13" fmla="*/ 30 h 54"/>
                <a:gd name="T14" fmla="*/ 28 w 69"/>
                <a:gd name="T15" fmla="*/ 31 h 54"/>
                <a:gd name="T16" fmla="*/ 17 w 69"/>
                <a:gd name="T17" fmla="*/ 41 h 54"/>
                <a:gd name="T18" fmla="*/ 2 w 69"/>
                <a:gd name="T19" fmla="*/ 51 h 54"/>
                <a:gd name="T20" fmla="*/ 2 w 69"/>
                <a:gd name="T21" fmla="*/ 54 h 54"/>
                <a:gd name="T22" fmla="*/ 2 w 69"/>
                <a:gd name="T23" fmla="*/ 54 h 54"/>
                <a:gd name="T24" fmla="*/ 7 w 69"/>
                <a:gd name="T25" fmla="*/ 51 h 54"/>
                <a:gd name="T26" fmla="*/ 18 w 69"/>
                <a:gd name="T27" fmla="*/ 46 h 54"/>
                <a:gd name="T28" fmla="*/ 26 w 69"/>
                <a:gd name="T29" fmla="*/ 38 h 54"/>
                <a:gd name="T30" fmla="*/ 30 w 69"/>
                <a:gd name="T31" fmla="*/ 33 h 54"/>
                <a:gd name="T32" fmla="*/ 31 w 69"/>
                <a:gd name="T33" fmla="*/ 34 h 54"/>
                <a:gd name="T34" fmla="*/ 68 w 69"/>
                <a:gd name="T35" fmla="*/ 0 h 54"/>
                <a:gd name="T36" fmla="*/ 64 w 69"/>
                <a:gd name="T37" fmla="*/ 0 h 54"/>
                <a:gd name="T38" fmla="*/ 55 w 69"/>
                <a:gd name="T39" fmla="*/ 5 h 54"/>
                <a:gd name="T40" fmla="*/ 52 w 69"/>
                <a:gd name="T41" fmla="*/ 7 h 54"/>
                <a:gd name="T42" fmla="*/ 47 w 69"/>
                <a:gd name="T43" fmla="*/ 11 h 54"/>
                <a:gd name="T44" fmla="*/ 45 w 69"/>
                <a:gd name="T45" fmla="*/ 14 h 54"/>
                <a:gd name="T46" fmla="*/ 45 w 69"/>
                <a:gd name="T47" fmla="*/ 16 h 54"/>
                <a:gd name="T48" fmla="*/ 31 w 69"/>
                <a:gd name="T49" fmla="*/ 26 h 54"/>
                <a:gd name="T50" fmla="*/ 40 w 69"/>
                <a:gd name="T51" fmla="*/ 21 h 54"/>
                <a:gd name="T52" fmla="*/ 42 w 69"/>
                <a:gd name="T53" fmla="*/ 21 h 54"/>
                <a:gd name="T54" fmla="*/ 58 w 69"/>
                <a:gd name="T55" fmla="*/ 7 h 54"/>
                <a:gd name="T56" fmla="*/ 58 w 69"/>
                <a:gd name="T57" fmla="*/ 7 h 54"/>
                <a:gd name="T58" fmla="*/ 57 w 69"/>
                <a:gd name="T59" fmla="*/ 6 h 54"/>
                <a:gd name="T60" fmla="*/ 60 w 69"/>
                <a:gd name="T61" fmla="*/ 4 h 54"/>
                <a:gd name="T62" fmla="*/ 69 w 69"/>
                <a:gd name="T63" fmla="*/ 1 h 54"/>
                <a:gd name="T64" fmla="*/ 68 w 69"/>
                <a:gd name="T6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4">
                  <a:moveTo>
                    <a:pt x="34" y="27"/>
                  </a:moveTo>
                  <a:cubicBezTo>
                    <a:pt x="34" y="27"/>
                    <a:pt x="33" y="27"/>
                    <a:pt x="33" y="27"/>
                  </a:cubicBezTo>
                  <a:cubicBezTo>
                    <a:pt x="33" y="27"/>
                    <a:pt x="33" y="28"/>
                    <a:pt x="33" y="28"/>
                  </a:cubicBezTo>
                  <a:cubicBezTo>
                    <a:pt x="34" y="27"/>
                    <a:pt x="34" y="27"/>
                    <a:pt x="34" y="27"/>
                  </a:cubicBezTo>
                  <a:moveTo>
                    <a:pt x="13" y="46"/>
                  </a:moveTo>
                  <a:cubicBezTo>
                    <a:pt x="16" y="45"/>
                    <a:pt x="19" y="43"/>
                    <a:pt x="22" y="42"/>
                  </a:cubicBezTo>
                  <a:cubicBezTo>
                    <a:pt x="20" y="43"/>
                    <a:pt x="18" y="44"/>
                    <a:pt x="17" y="45"/>
                  </a:cubicBezTo>
                  <a:cubicBezTo>
                    <a:pt x="16" y="45"/>
                    <a:pt x="14" y="46"/>
                    <a:pt x="13" y="46"/>
                  </a:cubicBezTo>
                  <a:moveTo>
                    <a:pt x="40" y="24"/>
                  </a:moveTo>
                  <a:cubicBezTo>
                    <a:pt x="38" y="25"/>
                    <a:pt x="37" y="25"/>
                    <a:pt x="35" y="26"/>
                  </a:cubicBezTo>
                  <a:cubicBezTo>
                    <a:pt x="35" y="27"/>
                    <a:pt x="34" y="28"/>
                    <a:pt x="34" y="28"/>
                  </a:cubicBezTo>
                  <a:cubicBezTo>
                    <a:pt x="34" y="29"/>
                    <a:pt x="34" y="29"/>
                    <a:pt x="33" y="29"/>
                  </a:cubicBezTo>
                  <a:cubicBezTo>
                    <a:pt x="33" y="29"/>
                    <a:pt x="33" y="29"/>
                    <a:pt x="33" y="29"/>
                  </a:cubicBezTo>
                  <a:cubicBezTo>
                    <a:pt x="33" y="30"/>
                    <a:pt x="32" y="30"/>
                    <a:pt x="32" y="30"/>
                  </a:cubicBezTo>
                  <a:cubicBezTo>
                    <a:pt x="32" y="30"/>
                    <a:pt x="32" y="30"/>
                    <a:pt x="32" y="29"/>
                  </a:cubicBezTo>
                  <a:cubicBezTo>
                    <a:pt x="31" y="30"/>
                    <a:pt x="29" y="31"/>
                    <a:pt x="28" y="31"/>
                  </a:cubicBezTo>
                  <a:cubicBezTo>
                    <a:pt x="27" y="34"/>
                    <a:pt x="26" y="36"/>
                    <a:pt x="24" y="37"/>
                  </a:cubicBezTo>
                  <a:cubicBezTo>
                    <a:pt x="22" y="39"/>
                    <a:pt x="20" y="41"/>
                    <a:pt x="17" y="41"/>
                  </a:cubicBezTo>
                  <a:cubicBezTo>
                    <a:pt x="14" y="43"/>
                    <a:pt x="9" y="44"/>
                    <a:pt x="7" y="48"/>
                  </a:cubicBezTo>
                  <a:cubicBezTo>
                    <a:pt x="5" y="49"/>
                    <a:pt x="4" y="50"/>
                    <a:pt x="2" y="51"/>
                  </a:cubicBezTo>
                  <a:cubicBezTo>
                    <a:pt x="2" y="52"/>
                    <a:pt x="1" y="52"/>
                    <a:pt x="1" y="52"/>
                  </a:cubicBezTo>
                  <a:cubicBezTo>
                    <a:pt x="0" y="53"/>
                    <a:pt x="1" y="54"/>
                    <a:pt x="2" y="54"/>
                  </a:cubicBezTo>
                  <a:cubicBezTo>
                    <a:pt x="2" y="54"/>
                    <a:pt x="2" y="54"/>
                    <a:pt x="2" y="54"/>
                  </a:cubicBezTo>
                  <a:cubicBezTo>
                    <a:pt x="2" y="54"/>
                    <a:pt x="2" y="54"/>
                    <a:pt x="2" y="54"/>
                  </a:cubicBezTo>
                  <a:cubicBezTo>
                    <a:pt x="4" y="53"/>
                    <a:pt x="5" y="52"/>
                    <a:pt x="7" y="50"/>
                  </a:cubicBezTo>
                  <a:cubicBezTo>
                    <a:pt x="7" y="51"/>
                    <a:pt x="7" y="51"/>
                    <a:pt x="7" y="51"/>
                  </a:cubicBezTo>
                  <a:cubicBezTo>
                    <a:pt x="7" y="51"/>
                    <a:pt x="7" y="51"/>
                    <a:pt x="7" y="51"/>
                  </a:cubicBezTo>
                  <a:cubicBezTo>
                    <a:pt x="11" y="49"/>
                    <a:pt x="15" y="48"/>
                    <a:pt x="18" y="46"/>
                  </a:cubicBezTo>
                  <a:cubicBezTo>
                    <a:pt x="21" y="45"/>
                    <a:pt x="24" y="43"/>
                    <a:pt x="27" y="40"/>
                  </a:cubicBezTo>
                  <a:cubicBezTo>
                    <a:pt x="27" y="39"/>
                    <a:pt x="27" y="38"/>
                    <a:pt x="26" y="38"/>
                  </a:cubicBezTo>
                  <a:cubicBezTo>
                    <a:pt x="27" y="37"/>
                    <a:pt x="28" y="35"/>
                    <a:pt x="30" y="33"/>
                  </a:cubicBezTo>
                  <a:cubicBezTo>
                    <a:pt x="30" y="33"/>
                    <a:pt x="30" y="33"/>
                    <a:pt x="30" y="33"/>
                  </a:cubicBezTo>
                  <a:cubicBezTo>
                    <a:pt x="30" y="34"/>
                    <a:pt x="30" y="34"/>
                    <a:pt x="30" y="34"/>
                  </a:cubicBezTo>
                  <a:cubicBezTo>
                    <a:pt x="31" y="34"/>
                    <a:pt x="31" y="34"/>
                    <a:pt x="31" y="34"/>
                  </a:cubicBezTo>
                  <a:cubicBezTo>
                    <a:pt x="35" y="31"/>
                    <a:pt x="37" y="27"/>
                    <a:pt x="40" y="24"/>
                  </a:cubicBezTo>
                  <a:moveTo>
                    <a:pt x="68" y="0"/>
                  </a:moveTo>
                  <a:cubicBezTo>
                    <a:pt x="68" y="0"/>
                    <a:pt x="68" y="0"/>
                    <a:pt x="68" y="0"/>
                  </a:cubicBezTo>
                  <a:cubicBezTo>
                    <a:pt x="66" y="0"/>
                    <a:pt x="65" y="0"/>
                    <a:pt x="64" y="0"/>
                  </a:cubicBezTo>
                  <a:cubicBezTo>
                    <a:pt x="62" y="1"/>
                    <a:pt x="61" y="1"/>
                    <a:pt x="59" y="2"/>
                  </a:cubicBezTo>
                  <a:cubicBezTo>
                    <a:pt x="58" y="3"/>
                    <a:pt x="56" y="4"/>
                    <a:pt x="55" y="5"/>
                  </a:cubicBezTo>
                  <a:cubicBezTo>
                    <a:pt x="54" y="5"/>
                    <a:pt x="53" y="6"/>
                    <a:pt x="53" y="6"/>
                  </a:cubicBezTo>
                  <a:cubicBezTo>
                    <a:pt x="53" y="7"/>
                    <a:pt x="53" y="7"/>
                    <a:pt x="52" y="7"/>
                  </a:cubicBezTo>
                  <a:cubicBezTo>
                    <a:pt x="52" y="7"/>
                    <a:pt x="51" y="7"/>
                    <a:pt x="51" y="7"/>
                  </a:cubicBezTo>
                  <a:cubicBezTo>
                    <a:pt x="50" y="9"/>
                    <a:pt x="48" y="10"/>
                    <a:pt x="47" y="11"/>
                  </a:cubicBezTo>
                  <a:cubicBezTo>
                    <a:pt x="46" y="12"/>
                    <a:pt x="44" y="13"/>
                    <a:pt x="42" y="14"/>
                  </a:cubicBezTo>
                  <a:cubicBezTo>
                    <a:pt x="43" y="14"/>
                    <a:pt x="44" y="14"/>
                    <a:pt x="45" y="14"/>
                  </a:cubicBezTo>
                  <a:cubicBezTo>
                    <a:pt x="45" y="14"/>
                    <a:pt x="45" y="14"/>
                    <a:pt x="45" y="14"/>
                  </a:cubicBezTo>
                  <a:cubicBezTo>
                    <a:pt x="46" y="14"/>
                    <a:pt x="46" y="16"/>
                    <a:pt x="45" y="16"/>
                  </a:cubicBezTo>
                  <a:cubicBezTo>
                    <a:pt x="43" y="16"/>
                    <a:pt x="40" y="17"/>
                    <a:pt x="38" y="18"/>
                  </a:cubicBezTo>
                  <a:cubicBezTo>
                    <a:pt x="36" y="20"/>
                    <a:pt x="33" y="23"/>
                    <a:pt x="31" y="26"/>
                  </a:cubicBezTo>
                  <a:cubicBezTo>
                    <a:pt x="34" y="25"/>
                    <a:pt x="36" y="23"/>
                    <a:pt x="39" y="22"/>
                  </a:cubicBezTo>
                  <a:cubicBezTo>
                    <a:pt x="39" y="22"/>
                    <a:pt x="39" y="21"/>
                    <a:pt x="40" y="21"/>
                  </a:cubicBezTo>
                  <a:cubicBezTo>
                    <a:pt x="40" y="21"/>
                    <a:pt x="41" y="22"/>
                    <a:pt x="41" y="23"/>
                  </a:cubicBezTo>
                  <a:cubicBezTo>
                    <a:pt x="41" y="22"/>
                    <a:pt x="42" y="21"/>
                    <a:pt x="42" y="21"/>
                  </a:cubicBezTo>
                  <a:cubicBezTo>
                    <a:pt x="46" y="15"/>
                    <a:pt x="52" y="11"/>
                    <a:pt x="58" y="7"/>
                  </a:cubicBezTo>
                  <a:cubicBezTo>
                    <a:pt x="58" y="7"/>
                    <a:pt x="58" y="7"/>
                    <a:pt x="58" y="7"/>
                  </a:cubicBezTo>
                  <a:cubicBezTo>
                    <a:pt x="58" y="7"/>
                    <a:pt x="58" y="7"/>
                    <a:pt x="58" y="7"/>
                  </a:cubicBezTo>
                  <a:cubicBezTo>
                    <a:pt x="58" y="7"/>
                    <a:pt x="58" y="7"/>
                    <a:pt x="58" y="7"/>
                  </a:cubicBezTo>
                  <a:cubicBezTo>
                    <a:pt x="59" y="7"/>
                    <a:pt x="58" y="6"/>
                    <a:pt x="57" y="6"/>
                  </a:cubicBezTo>
                  <a:cubicBezTo>
                    <a:pt x="57" y="6"/>
                    <a:pt x="57" y="6"/>
                    <a:pt x="57" y="6"/>
                  </a:cubicBezTo>
                  <a:cubicBezTo>
                    <a:pt x="57" y="6"/>
                    <a:pt x="57" y="6"/>
                    <a:pt x="56" y="6"/>
                  </a:cubicBezTo>
                  <a:cubicBezTo>
                    <a:pt x="58" y="5"/>
                    <a:pt x="59" y="5"/>
                    <a:pt x="60" y="4"/>
                  </a:cubicBezTo>
                  <a:cubicBezTo>
                    <a:pt x="62" y="3"/>
                    <a:pt x="65" y="2"/>
                    <a:pt x="68" y="2"/>
                  </a:cubicBezTo>
                  <a:cubicBezTo>
                    <a:pt x="68" y="2"/>
                    <a:pt x="68" y="1"/>
                    <a:pt x="69" y="1"/>
                  </a:cubicBezTo>
                  <a:cubicBezTo>
                    <a:pt x="69" y="1"/>
                    <a:pt x="69" y="1"/>
                    <a:pt x="69" y="1"/>
                  </a:cubicBezTo>
                  <a:cubicBezTo>
                    <a:pt x="69" y="0"/>
                    <a:pt x="69" y="0"/>
                    <a:pt x="68"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197" name="Freeform 154"/>
            <p:cNvSpPr>
              <a:spLocks noEditPoints="1"/>
            </p:cNvSpPr>
            <p:nvPr/>
          </p:nvSpPr>
          <p:spPr bwMode="auto">
            <a:xfrm>
              <a:off x="6456433" y="3434555"/>
              <a:ext cx="228600" cy="74613"/>
            </a:xfrm>
            <a:custGeom>
              <a:avLst/>
              <a:gdLst>
                <a:gd name="T0" fmla="*/ 40 w 106"/>
                <a:gd name="T1" fmla="*/ 13 h 35"/>
                <a:gd name="T2" fmla="*/ 38 w 106"/>
                <a:gd name="T3" fmla="*/ 15 h 35"/>
                <a:gd name="T4" fmla="*/ 44 w 106"/>
                <a:gd name="T5" fmla="*/ 14 h 35"/>
                <a:gd name="T6" fmla="*/ 53 w 106"/>
                <a:gd name="T7" fmla="*/ 8 h 35"/>
                <a:gd name="T8" fmla="*/ 20 w 106"/>
                <a:gd name="T9" fmla="*/ 18 h 35"/>
                <a:gd name="T10" fmla="*/ 1 w 106"/>
                <a:gd name="T11" fmla="*/ 33 h 35"/>
                <a:gd name="T12" fmla="*/ 1 w 106"/>
                <a:gd name="T13" fmla="*/ 35 h 35"/>
                <a:gd name="T14" fmla="*/ 2 w 106"/>
                <a:gd name="T15" fmla="*/ 34 h 35"/>
                <a:gd name="T16" fmla="*/ 12 w 106"/>
                <a:gd name="T17" fmla="*/ 26 h 35"/>
                <a:gd name="T18" fmla="*/ 8 w 106"/>
                <a:gd name="T19" fmla="*/ 31 h 35"/>
                <a:gd name="T20" fmla="*/ 9 w 106"/>
                <a:gd name="T21" fmla="*/ 32 h 35"/>
                <a:gd name="T22" fmla="*/ 21 w 106"/>
                <a:gd name="T23" fmla="*/ 19 h 35"/>
                <a:gd name="T24" fmla="*/ 32 w 106"/>
                <a:gd name="T25" fmla="*/ 16 h 35"/>
                <a:gd name="T26" fmla="*/ 37 w 106"/>
                <a:gd name="T27" fmla="*/ 13 h 35"/>
                <a:gd name="T28" fmla="*/ 28 w 106"/>
                <a:gd name="T29" fmla="*/ 14 h 35"/>
                <a:gd name="T30" fmla="*/ 49 w 106"/>
                <a:gd name="T31" fmla="*/ 11 h 35"/>
                <a:gd name="T32" fmla="*/ 92 w 106"/>
                <a:gd name="T33" fmla="*/ 22 h 35"/>
                <a:gd name="T34" fmla="*/ 100 w 106"/>
                <a:gd name="T35" fmla="*/ 10 h 35"/>
                <a:gd name="T36" fmla="*/ 92 w 106"/>
                <a:gd name="T37" fmla="*/ 22 h 35"/>
                <a:gd name="T38" fmla="*/ 84 w 106"/>
                <a:gd name="T39" fmla="*/ 2 h 35"/>
                <a:gd name="T40" fmla="*/ 61 w 106"/>
                <a:gd name="T41" fmla="*/ 8 h 35"/>
                <a:gd name="T42" fmla="*/ 54 w 106"/>
                <a:gd name="T43" fmla="*/ 8 h 35"/>
                <a:gd name="T44" fmla="*/ 50 w 106"/>
                <a:gd name="T45" fmla="*/ 13 h 35"/>
                <a:gd name="T46" fmla="*/ 62 w 106"/>
                <a:gd name="T47" fmla="*/ 9 h 35"/>
                <a:gd name="T48" fmla="*/ 68 w 106"/>
                <a:gd name="T49" fmla="*/ 8 h 35"/>
                <a:gd name="T50" fmla="*/ 69 w 106"/>
                <a:gd name="T51" fmla="*/ 8 h 35"/>
                <a:gd name="T52" fmla="*/ 82 w 106"/>
                <a:gd name="T53" fmla="*/ 6 h 35"/>
                <a:gd name="T54" fmla="*/ 83 w 106"/>
                <a:gd name="T55" fmla="*/ 5 h 35"/>
                <a:gd name="T56" fmla="*/ 84 w 106"/>
                <a:gd name="T57" fmla="*/ 5 h 35"/>
                <a:gd name="T58" fmla="*/ 99 w 106"/>
                <a:gd name="T59" fmla="*/ 2 h 35"/>
                <a:gd name="T60" fmla="*/ 100 w 106"/>
                <a:gd name="T61" fmla="*/ 2 h 35"/>
                <a:gd name="T62" fmla="*/ 94 w 106"/>
                <a:gd name="T63" fmla="*/ 13 h 35"/>
                <a:gd name="T64" fmla="*/ 89 w 106"/>
                <a:gd name="T65" fmla="*/ 24 h 35"/>
                <a:gd name="T66" fmla="*/ 90 w 106"/>
                <a:gd name="T67" fmla="*/ 25 h 35"/>
                <a:gd name="T68" fmla="*/ 91 w 106"/>
                <a:gd name="T69" fmla="*/ 25 h 35"/>
                <a:gd name="T70" fmla="*/ 100 w 106"/>
                <a:gd name="T71" fmla="*/ 13 h 35"/>
                <a:gd name="T72" fmla="*/ 105 w 106"/>
                <a:gd name="T73" fmla="*/ 3 h 35"/>
                <a:gd name="T74" fmla="*/ 105 w 106"/>
                <a:gd name="T75" fmla="*/ 2 h 35"/>
                <a:gd name="T76" fmla="*/ 97 w 106"/>
                <a:gd name="T7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35">
                  <a:moveTo>
                    <a:pt x="49" y="11"/>
                  </a:moveTo>
                  <a:cubicBezTo>
                    <a:pt x="46" y="12"/>
                    <a:pt x="43" y="12"/>
                    <a:pt x="40" y="13"/>
                  </a:cubicBezTo>
                  <a:cubicBezTo>
                    <a:pt x="40" y="13"/>
                    <a:pt x="40" y="14"/>
                    <a:pt x="40" y="14"/>
                  </a:cubicBezTo>
                  <a:cubicBezTo>
                    <a:pt x="39" y="14"/>
                    <a:pt x="38" y="15"/>
                    <a:pt x="38" y="15"/>
                  </a:cubicBezTo>
                  <a:cubicBezTo>
                    <a:pt x="39" y="15"/>
                    <a:pt x="40" y="15"/>
                    <a:pt x="41" y="15"/>
                  </a:cubicBezTo>
                  <a:cubicBezTo>
                    <a:pt x="42" y="14"/>
                    <a:pt x="43" y="14"/>
                    <a:pt x="44" y="14"/>
                  </a:cubicBezTo>
                  <a:cubicBezTo>
                    <a:pt x="46" y="13"/>
                    <a:pt x="47" y="12"/>
                    <a:pt x="49" y="11"/>
                  </a:cubicBezTo>
                  <a:moveTo>
                    <a:pt x="53" y="8"/>
                  </a:moveTo>
                  <a:cubicBezTo>
                    <a:pt x="45" y="9"/>
                    <a:pt x="36" y="8"/>
                    <a:pt x="28" y="12"/>
                  </a:cubicBezTo>
                  <a:cubicBezTo>
                    <a:pt x="25" y="13"/>
                    <a:pt x="22" y="15"/>
                    <a:pt x="20" y="18"/>
                  </a:cubicBezTo>
                  <a:cubicBezTo>
                    <a:pt x="13" y="21"/>
                    <a:pt x="8" y="28"/>
                    <a:pt x="1" y="33"/>
                  </a:cubicBezTo>
                  <a:cubicBezTo>
                    <a:pt x="1" y="33"/>
                    <a:pt x="1" y="33"/>
                    <a:pt x="1" y="33"/>
                  </a:cubicBezTo>
                  <a:cubicBezTo>
                    <a:pt x="0" y="33"/>
                    <a:pt x="0" y="34"/>
                    <a:pt x="1" y="35"/>
                  </a:cubicBezTo>
                  <a:cubicBezTo>
                    <a:pt x="1" y="35"/>
                    <a:pt x="1" y="35"/>
                    <a:pt x="1" y="35"/>
                  </a:cubicBezTo>
                  <a:cubicBezTo>
                    <a:pt x="1" y="35"/>
                    <a:pt x="1" y="35"/>
                    <a:pt x="2" y="35"/>
                  </a:cubicBezTo>
                  <a:cubicBezTo>
                    <a:pt x="2" y="35"/>
                    <a:pt x="2" y="34"/>
                    <a:pt x="2" y="34"/>
                  </a:cubicBezTo>
                  <a:cubicBezTo>
                    <a:pt x="3" y="33"/>
                    <a:pt x="4" y="33"/>
                    <a:pt x="5" y="32"/>
                  </a:cubicBezTo>
                  <a:cubicBezTo>
                    <a:pt x="8" y="30"/>
                    <a:pt x="10" y="28"/>
                    <a:pt x="12" y="26"/>
                  </a:cubicBezTo>
                  <a:cubicBezTo>
                    <a:pt x="11" y="27"/>
                    <a:pt x="9" y="29"/>
                    <a:pt x="8" y="30"/>
                  </a:cubicBezTo>
                  <a:cubicBezTo>
                    <a:pt x="8" y="31"/>
                    <a:pt x="7" y="31"/>
                    <a:pt x="8" y="31"/>
                  </a:cubicBezTo>
                  <a:cubicBezTo>
                    <a:pt x="8" y="32"/>
                    <a:pt x="8" y="32"/>
                    <a:pt x="9" y="32"/>
                  </a:cubicBezTo>
                  <a:cubicBezTo>
                    <a:pt x="9" y="32"/>
                    <a:pt x="9" y="32"/>
                    <a:pt x="9" y="32"/>
                  </a:cubicBezTo>
                  <a:cubicBezTo>
                    <a:pt x="10" y="31"/>
                    <a:pt x="10" y="31"/>
                    <a:pt x="10" y="31"/>
                  </a:cubicBezTo>
                  <a:cubicBezTo>
                    <a:pt x="14" y="27"/>
                    <a:pt x="17" y="23"/>
                    <a:pt x="21" y="19"/>
                  </a:cubicBezTo>
                  <a:cubicBezTo>
                    <a:pt x="22" y="19"/>
                    <a:pt x="23" y="18"/>
                    <a:pt x="24" y="18"/>
                  </a:cubicBezTo>
                  <a:cubicBezTo>
                    <a:pt x="27" y="17"/>
                    <a:pt x="29" y="17"/>
                    <a:pt x="32" y="16"/>
                  </a:cubicBezTo>
                  <a:cubicBezTo>
                    <a:pt x="32" y="16"/>
                    <a:pt x="33" y="16"/>
                    <a:pt x="33" y="16"/>
                  </a:cubicBezTo>
                  <a:cubicBezTo>
                    <a:pt x="34" y="15"/>
                    <a:pt x="36" y="14"/>
                    <a:pt x="37" y="13"/>
                  </a:cubicBezTo>
                  <a:cubicBezTo>
                    <a:pt x="33" y="14"/>
                    <a:pt x="30" y="14"/>
                    <a:pt x="26" y="15"/>
                  </a:cubicBezTo>
                  <a:cubicBezTo>
                    <a:pt x="27" y="15"/>
                    <a:pt x="28" y="14"/>
                    <a:pt x="28" y="14"/>
                  </a:cubicBezTo>
                  <a:cubicBezTo>
                    <a:pt x="32" y="12"/>
                    <a:pt x="37" y="11"/>
                    <a:pt x="42" y="11"/>
                  </a:cubicBezTo>
                  <a:cubicBezTo>
                    <a:pt x="44" y="11"/>
                    <a:pt x="47" y="11"/>
                    <a:pt x="49" y="11"/>
                  </a:cubicBezTo>
                  <a:cubicBezTo>
                    <a:pt x="50" y="10"/>
                    <a:pt x="51" y="9"/>
                    <a:pt x="53" y="8"/>
                  </a:cubicBezTo>
                  <a:moveTo>
                    <a:pt x="92" y="22"/>
                  </a:moveTo>
                  <a:cubicBezTo>
                    <a:pt x="92" y="18"/>
                    <a:pt x="95" y="16"/>
                    <a:pt x="97" y="13"/>
                  </a:cubicBezTo>
                  <a:cubicBezTo>
                    <a:pt x="98" y="12"/>
                    <a:pt x="99" y="11"/>
                    <a:pt x="100" y="10"/>
                  </a:cubicBezTo>
                  <a:cubicBezTo>
                    <a:pt x="100" y="10"/>
                    <a:pt x="100" y="10"/>
                    <a:pt x="100" y="10"/>
                  </a:cubicBezTo>
                  <a:cubicBezTo>
                    <a:pt x="97" y="14"/>
                    <a:pt x="95" y="18"/>
                    <a:pt x="92" y="22"/>
                  </a:cubicBezTo>
                  <a:moveTo>
                    <a:pt x="96" y="0"/>
                  </a:moveTo>
                  <a:cubicBezTo>
                    <a:pt x="92" y="0"/>
                    <a:pt x="88" y="1"/>
                    <a:pt x="84" y="2"/>
                  </a:cubicBezTo>
                  <a:cubicBezTo>
                    <a:pt x="80" y="3"/>
                    <a:pt x="76" y="4"/>
                    <a:pt x="71" y="5"/>
                  </a:cubicBezTo>
                  <a:cubicBezTo>
                    <a:pt x="68" y="6"/>
                    <a:pt x="65" y="7"/>
                    <a:pt x="61" y="8"/>
                  </a:cubicBezTo>
                  <a:cubicBezTo>
                    <a:pt x="60" y="8"/>
                    <a:pt x="58" y="8"/>
                    <a:pt x="57" y="8"/>
                  </a:cubicBezTo>
                  <a:cubicBezTo>
                    <a:pt x="56" y="8"/>
                    <a:pt x="55" y="8"/>
                    <a:pt x="54" y="8"/>
                  </a:cubicBezTo>
                  <a:cubicBezTo>
                    <a:pt x="55" y="9"/>
                    <a:pt x="55" y="10"/>
                    <a:pt x="54" y="10"/>
                  </a:cubicBezTo>
                  <a:cubicBezTo>
                    <a:pt x="52" y="11"/>
                    <a:pt x="51" y="12"/>
                    <a:pt x="50" y="13"/>
                  </a:cubicBezTo>
                  <a:cubicBezTo>
                    <a:pt x="53" y="12"/>
                    <a:pt x="56" y="11"/>
                    <a:pt x="59" y="10"/>
                  </a:cubicBezTo>
                  <a:cubicBezTo>
                    <a:pt x="60" y="10"/>
                    <a:pt x="61" y="10"/>
                    <a:pt x="62" y="9"/>
                  </a:cubicBezTo>
                  <a:cubicBezTo>
                    <a:pt x="62" y="9"/>
                    <a:pt x="62" y="9"/>
                    <a:pt x="62" y="9"/>
                  </a:cubicBezTo>
                  <a:cubicBezTo>
                    <a:pt x="64" y="9"/>
                    <a:pt x="66" y="8"/>
                    <a:pt x="68" y="8"/>
                  </a:cubicBezTo>
                  <a:cubicBezTo>
                    <a:pt x="68" y="8"/>
                    <a:pt x="69" y="8"/>
                    <a:pt x="69" y="8"/>
                  </a:cubicBezTo>
                  <a:cubicBezTo>
                    <a:pt x="69" y="8"/>
                    <a:pt x="69" y="8"/>
                    <a:pt x="69" y="8"/>
                  </a:cubicBezTo>
                  <a:cubicBezTo>
                    <a:pt x="70" y="8"/>
                    <a:pt x="71" y="8"/>
                    <a:pt x="72" y="8"/>
                  </a:cubicBezTo>
                  <a:cubicBezTo>
                    <a:pt x="75" y="7"/>
                    <a:pt x="79" y="7"/>
                    <a:pt x="82" y="6"/>
                  </a:cubicBezTo>
                  <a:cubicBezTo>
                    <a:pt x="82" y="6"/>
                    <a:pt x="82" y="6"/>
                    <a:pt x="83" y="5"/>
                  </a:cubicBezTo>
                  <a:cubicBezTo>
                    <a:pt x="83" y="5"/>
                    <a:pt x="83" y="5"/>
                    <a:pt x="83" y="5"/>
                  </a:cubicBezTo>
                  <a:cubicBezTo>
                    <a:pt x="84" y="5"/>
                    <a:pt x="84" y="5"/>
                    <a:pt x="84" y="5"/>
                  </a:cubicBezTo>
                  <a:cubicBezTo>
                    <a:pt x="84" y="5"/>
                    <a:pt x="84" y="5"/>
                    <a:pt x="84" y="5"/>
                  </a:cubicBezTo>
                  <a:cubicBezTo>
                    <a:pt x="88" y="4"/>
                    <a:pt x="91" y="4"/>
                    <a:pt x="94" y="3"/>
                  </a:cubicBezTo>
                  <a:cubicBezTo>
                    <a:pt x="95" y="3"/>
                    <a:pt x="97" y="2"/>
                    <a:pt x="99" y="2"/>
                  </a:cubicBezTo>
                  <a:cubicBezTo>
                    <a:pt x="99" y="2"/>
                    <a:pt x="100" y="2"/>
                    <a:pt x="100" y="2"/>
                  </a:cubicBezTo>
                  <a:cubicBezTo>
                    <a:pt x="100" y="2"/>
                    <a:pt x="100" y="2"/>
                    <a:pt x="100" y="2"/>
                  </a:cubicBezTo>
                  <a:cubicBezTo>
                    <a:pt x="101" y="2"/>
                    <a:pt x="102" y="3"/>
                    <a:pt x="103" y="3"/>
                  </a:cubicBezTo>
                  <a:cubicBezTo>
                    <a:pt x="100" y="7"/>
                    <a:pt x="97" y="10"/>
                    <a:pt x="94" y="13"/>
                  </a:cubicBezTo>
                  <a:cubicBezTo>
                    <a:pt x="92" y="16"/>
                    <a:pt x="90" y="19"/>
                    <a:pt x="89" y="23"/>
                  </a:cubicBezTo>
                  <a:cubicBezTo>
                    <a:pt x="89" y="23"/>
                    <a:pt x="89" y="24"/>
                    <a:pt x="89" y="24"/>
                  </a:cubicBezTo>
                  <a:cubicBezTo>
                    <a:pt x="89" y="25"/>
                    <a:pt x="89" y="25"/>
                    <a:pt x="89" y="25"/>
                  </a:cubicBezTo>
                  <a:cubicBezTo>
                    <a:pt x="90" y="25"/>
                    <a:pt x="90" y="25"/>
                    <a:pt x="90" y="25"/>
                  </a:cubicBezTo>
                  <a:cubicBezTo>
                    <a:pt x="90" y="25"/>
                    <a:pt x="90" y="25"/>
                    <a:pt x="90" y="25"/>
                  </a:cubicBezTo>
                  <a:cubicBezTo>
                    <a:pt x="90" y="25"/>
                    <a:pt x="91" y="25"/>
                    <a:pt x="91" y="25"/>
                  </a:cubicBezTo>
                  <a:cubicBezTo>
                    <a:pt x="91" y="25"/>
                    <a:pt x="92" y="25"/>
                    <a:pt x="92" y="24"/>
                  </a:cubicBezTo>
                  <a:cubicBezTo>
                    <a:pt x="95" y="21"/>
                    <a:pt x="98" y="17"/>
                    <a:pt x="100" y="13"/>
                  </a:cubicBezTo>
                  <a:cubicBezTo>
                    <a:pt x="101" y="11"/>
                    <a:pt x="103" y="9"/>
                    <a:pt x="104" y="7"/>
                  </a:cubicBezTo>
                  <a:cubicBezTo>
                    <a:pt x="105" y="6"/>
                    <a:pt x="106" y="5"/>
                    <a:pt x="105" y="3"/>
                  </a:cubicBezTo>
                  <a:cubicBezTo>
                    <a:pt x="105" y="3"/>
                    <a:pt x="105" y="3"/>
                    <a:pt x="105" y="2"/>
                  </a:cubicBezTo>
                  <a:cubicBezTo>
                    <a:pt x="105" y="2"/>
                    <a:pt x="105" y="2"/>
                    <a:pt x="105" y="2"/>
                  </a:cubicBezTo>
                  <a:cubicBezTo>
                    <a:pt x="105" y="2"/>
                    <a:pt x="104" y="2"/>
                    <a:pt x="104" y="2"/>
                  </a:cubicBezTo>
                  <a:cubicBezTo>
                    <a:pt x="103" y="0"/>
                    <a:pt x="99" y="0"/>
                    <a:pt x="97" y="0"/>
                  </a:cubicBezTo>
                  <a:cubicBezTo>
                    <a:pt x="97" y="0"/>
                    <a:pt x="96" y="0"/>
                    <a:pt x="96"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198" name="Freeform 155"/>
            <p:cNvSpPr>
              <a:spLocks noEditPoints="1"/>
            </p:cNvSpPr>
            <p:nvPr/>
          </p:nvSpPr>
          <p:spPr bwMode="auto">
            <a:xfrm>
              <a:off x="6677095" y="3450430"/>
              <a:ext cx="204788" cy="209550"/>
            </a:xfrm>
            <a:custGeom>
              <a:avLst/>
              <a:gdLst>
                <a:gd name="T0" fmla="*/ 36 w 95"/>
                <a:gd name="T1" fmla="*/ 97 h 97"/>
                <a:gd name="T2" fmla="*/ 44 w 95"/>
                <a:gd name="T3" fmla="*/ 97 h 97"/>
                <a:gd name="T4" fmla="*/ 46 w 95"/>
                <a:gd name="T5" fmla="*/ 95 h 97"/>
                <a:gd name="T6" fmla="*/ 44 w 95"/>
                <a:gd name="T7" fmla="*/ 95 h 97"/>
                <a:gd name="T8" fmla="*/ 27 w 95"/>
                <a:gd name="T9" fmla="*/ 93 h 97"/>
                <a:gd name="T10" fmla="*/ 34 w 95"/>
                <a:gd name="T11" fmla="*/ 97 h 97"/>
                <a:gd name="T12" fmla="*/ 27 w 95"/>
                <a:gd name="T13" fmla="*/ 93 h 97"/>
                <a:gd name="T14" fmla="*/ 16 w 95"/>
                <a:gd name="T15" fmla="*/ 90 h 97"/>
                <a:gd name="T16" fmla="*/ 23 w 95"/>
                <a:gd name="T17" fmla="*/ 93 h 97"/>
                <a:gd name="T18" fmla="*/ 18 w 95"/>
                <a:gd name="T19" fmla="*/ 88 h 97"/>
                <a:gd name="T20" fmla="*/ 11 w 95"/>
                <a:gd name="T21" fmla="*/ 85 h 97"/>
                <a:gd name="T22" fmla="*/ 16 w 95"/>
                <a:gd name="T23" fmla="*/ 87 h 97"/>
                <a:gd name="T24" fmla="*/ 7 w 95"/>
                <a:gd name="T25" fmla="*/ 75 h 97"/>
                <a:gd name="T26" fmla="*/ 10 w 95"/>
                <a:gd name="T27" fmla="*/ 83 h 97"/>
                <a:gd name="T28" fmla="*/ 7 w 95"/>
                <a:gd name="T29" fmla="*/ 75 h 97"/>
                <a:gd name="T30" fmla="*/ 1 w 95"/>
                <a:gd name="T31" fmla="*/ 43 h 97"/>
                <a:gd name="T32" fmla="*/ 2 w 95"/>
                <a:gd name="T33" fmla="*/ 66 h 97"/>
                <a:gd name="T34" fmla="*/ 3 w 95"/>
                <a:gd name="T35" fmla="*/ 69 h 97"/>
                <a:gd name="T36" fmla="*/ 6 w 95"/>
                <a:gd name="T37" fmla="*/ 73 h 97"/>
                <a:gd name="T38" fmla="*/ 3 w 95"/>
                <a:gd name="T39" fmla="*/ 40 h 97"/>
                <a:gd name="T40" fmla="*/ 73 w 95"/>
                <a:gd name="T41" fmla="*/ 90 h 97"/>
                <a:gd name="T42" fmla="*/ 92 w 95"/>
                <a:gd name="T43" fmla="*/ 75 h 97"/>
                <a:gd name="T44" fmla="*/ 5 w 95"/>
                <a:gd name="T45" fmla="*/ 38 h 97"/>
                <a:gd name="T46" fmla="*/ 6 w 95"/>
                <a:gd name="T47" fmla="*/ 50 h 97"/>
                <a:gd name="T48" fmla="*/ 24 w 95"/>
                <a:gd name="T49" fmla="*/ 80 h 97"/>
                <a:gd name="T50" fmla="*/ 25 w 95"/>
                <a:gd name="T51" fmla="*/ 81 h 97"/>
                <a:gd name="T52" fmla="*/ 49 w 95"/>
                <a:gd name="T53" fmla="*/ 93 h 97"/>
                <a:gd name="T54" fmla="*/ 49 w 95"/>
                <a:gd name="T55" fmla="*/ 93 h 97"/>
                <a:gd name="T56" fmla="*/ 49 w 95"/>
                <a:gd name="T57" fmla="*/ 95 h 97"/>
                <a:gd name="T58" fmla="*/ 62 w 95"/>
                <a:gd name="T59" fmla="*/ 95 h 97"/>
                <a:gd name="T60" fmla="*/ 65 w 95"/>
                <a:gd name="T61" fmla="*/ 93 h 97"/>
                <a:gd name="T62" fmla="*/ 74 w 95"/>
                <a:gd name="T63" fmla="*/ 92 h 97"/>
                <a:gd name="T64" fmla="*/ 75 w 95"/>
                <a:gd name="T65" fmla="*/ 91 h 97"/>
                <a:gd name="T66" fmla="*/ 77 w 95"/>
                <a:gd name="T67" fmla="*/ 92 h 97"/>
                <a:gd name="T68" fmla="*/ 94 w 95"/>
                <a:gd name="T69" fmla="*/ 73 h 97"/>
                <a:gd name="T70" fmla="*/ 85 w 95"/>
                <a:gd name="T71" fmla="*/ 78 h 97"/>
                <a:gd name="T72" fmla="*/ 64 w 95"/>
                <a:gd name="T73" fmla="*/ 92 h 97"/>
                <a:gd name="T74" fmla="*/ 55 w 95"/>
                <a:gd name="T75" fmla="*/ 92 h 97"/>
                <a:gd name="T76" fmla="*/ 10 w 95"/>
                <a:gd name="T77" fmla="*/ 58 h 97"/>
                <a:gd name="T78" fmla="*/ 5 w 95"/>
                <a:gd name="T79" fmla="*/ 38 h 97"/>
                <a:gd name="T80" fmla="*/ 1 w 95"/>
                <a:gd name="T81" fmla="*/ 28 h 97"/>
                <a:gd name="T82" fmla="*/ 1 w 95"/>
                <a:gd name="T83" fmla="*/ 39 h 97"/>
                <a:gd name="T84" fmla="*/ 5 w 95"/>
                <a:gd name="T85" fmla="*/ 36 h 97"/>
                <a:gd name="T86" fmla="*/ 4 w 95"/>
                <a:gd name="T87" fmla="*/ 25 h 97"/>
                <a:gd name="T88" fmla="*/ 4 w 95"/>
                <a:gd name="T89" fmla="*/ 0 h 97"/>
                <a:gd name="T90" fmla="*/ 1 w 95"/>
                <a:gd name="T91" fmla="*/ 17 h 97"/>
                <a:gd name="T92" fmla="*/ 5 w 95"/>
                <a:gd name="T93" fmla="*/ 23 h 97"/>
                <a:gd name="T94" fmla="*/ 5 w 95"/>
                <a:gd name="T95" fmla="*/ 1 h 97"/>
                <a:gd name="T96" fmla="*/ 6 w 95"/>
                <a:gd name="T97" fmla="*/ 1 h 97"/>
                <a:gd name="T98" fmla="*/ 4 w 95"/>
                <a:gd name="T9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 h="97">
                  <a:moveTo>
                    <a:pt x="38" y="95"/>
                  </a:moveTo>
                  <a:cubicBezTo>
                    <a:pt x="37" y="96"/>
                    <a:pt x="37" y="96"/>
                    <a:pt x="36" y="97"/>
                  </a:cubicBezTo>
                  <a:cubicBezTo>
                    <a:pt x="39" y="97"/>
                    <a:pt x="41" y="97"/>
                    <a:pt x="44" y="97"/>
                  </a:cubicBezTo>
                  <a:cubicBezTo>
                    <a:pt x="44" y="97"/>
                    <a:pt x="44" y="97"/>
                    <a:pt x="44" y="97"/>
                  </a:cubicBezTo>
                  <a:cubicBezTo>
                    <a:pt x="44" y="97"/>
                    <a:pt x="44" y="97"/>
                    <a:pt x="44" y="97"/>
                  </a:cubicBezTo>
                  <a:cubicBezTo>
                    <a:pt x="45" y="97"/>
                    <a:pt x="46" y="96"/>
                    <a:pt x="46" y="95"/>
                  </a:cubicBezTo>
                  <a:cubicBezTo>
                    <a:pt x="46" y="95"/>
                    <a:pt x="46" y="95"/>
                    <a:pt x="46" y="95"/>
                  </a:cubicBezTo>
                  <a:cubicBezTo>
                    <a:pt x="45" y="95"/>
                    <a:pt x="45" y="95"/>
                    <a:pt x="44" y="95"/>
                  </a:cubicBezTo>
                  <a:cubicBezTo>
                    <a:pt x="42" y="95"/>
                    <a:pt x="40" y="95"/>
                    <a:pt x="38" y="95"/>
                  </a:cubicBezTo>
                  <a:moveTo>
                    <a:pt x="27" y="93"/>
                  </a:moveTo>
                  <a:cubicBezTo>
                    <a:pt x="26" y="93"/>
                    <a:pt x="25" y="94"/>
                    <a:pt x="25" y="94"/>
                  </a:cubicBezTo>
                  <a:cubicBezTo>
                    <a:pt x="28" y="95"/>
                    <a:pt x="31" y="96"/>
                    <a:pt x="34" y="97"/>
                  </a:cubicBezTo>
                  <a:cubicBezTo>
                    <a:pt x="34" y="96"/>
                    <a:pt x="35" y="95"/>
                    <a:pt x="36" y="95"/>
                  </a:cubicBezTo>
                  <a:cubicBezTo>
                    <a:pt x="32" y="94"/>
                    <a:pt x="29" y="94"/>
                    <a:pt x="27" y="93"/>
                  </a:cubicBezTo>
                  <a:moveTo>
                    <a:pt x="18" y="88"/>
                  </a:moveTo>
                  <a:cubicBezTo>
                    <a:pt x="17" y="89"/>
                    <a:pt x="17" y="89"/>
                    <a:pt x="16" y="90"/>
                  </a:cubicBezTo>
                  <a:cubicBezTo>
                    <a:pt x="16" y="90"/>
                    <a:pt x="17" y="90"/>
                    <a:pt x="17" y="90"/>
                  </a:cubicBezTo>
                  <a:cubicBezTo>
                    <a:pt x="19" y="91"/>
                    <a:pt x="21" y="92"/>
                    <a:pt x="23" y="93"/>
                  </a:cubicBezTo>
                  <a:cubicBezTo>
                    <a:pt x="23" y="93"/>
                    <a:pt x="24" y="92"/>
                    <a:pt x="24" y="92"/>
                  </a:cubicBezTo>
                  <a:cubicBezTo>
                    <a:pt x="22" y="91"/>
                    <a:pt x="20" y="90"/>
                    <a:pt x="18" y="88"/>
                  </a:cubicBezTo>
                  <a:moveTo>
                    <a:pt x="12" y="84"/>
                  </a:moveTo>
                  <a:cubicBezTo>
                    <a:pt x="12" y="84"/>
                    <a:pt x="11" y="85"/>
                    <a:pt x="11" y="85"/>
                  </a:cubicBezTo>
                  <a:cubicBezTo>
                    <a:pt x="12" y="86"/>
                    <a:pt x="13" y="87"/>
                    <a:pt x="15" y="88"/>
                  </a:cubicBezTo>
                  <a:cubicBezTo>
                    <a:pt x="15" y="88"/>
                    <a:pt x="16" y="88"/>
                    <a:pt x="16" y="87"/>
                  </a:cubicBezTo>
                  <a:cubicBezTo>
                    <a:pt x="15" y="86"/>
                    <a:pt x="13" y="85"/>
                    <a:pt x="12" y="84"/>
                  </a:cubicBezTo>
                  <a:moveTo>
                    <a:pt x="7" y="75"/>
                  </a:moveTo>
                  <a:cubicBezTo>
                    <a:pt x="6" y="75"/>
                    <a:pt x="6" y="76"/>
                    <a:pt x="5" y="76"/>
                  </a:cubicBezTo>
                  <a:cubicBezTo>
                    <a:pt x="7" y="79"/>
                    <a:pt x="8" y="81"/>
                    <a:pt x="10" y="83"/>
                  </a:cubicBezTo>
                  <a:cubicBezTo>
                    <a:pt x="10" y="83"/>
                    <a:pt x="11" y="83"/>
                    <a:pt x="11" y="82"/>
                  </a:cubicBezTo>
                  <a:cubicBezTo>
                    <a:pt x="9" y="80"/>
                    <a:pt x="8" y="78"/>
                    <a:pt x="7" y="75"/>
                  </a:cubicBezTo>
                  <a:moveTo>
                    <a:pt x="3" y="40"/>
                  </a:moveTo>
                  <a:cubicBezTo>
                    <a:pt x="2" y="41"/>
                    <a:pt x="2" y="42"/>
                    <a:pt x="1" y="43"/>
                  </a:cubicBezTo>
                  <a:cubicBezTo>
                    <a:pt x="0" y="50"/>
                    <a:pt x="0" y="57"/>
                    <a:pt x="2" y="65"/>
                  </a:cubicBezTo>
                  <a:cubicBezTo>
                    <a:pt x="3" y="65"/>
                    <a:pt x="3" y="66"/>
                    <a:pt x="2" y="66"/>
                  </a:cubicBezTo>
                  <a:cubicBezTo>
                    <a:pt x="2" y="66"/>
                    <a:pt x="2" y="66"/>
                    <a:pt x="2" y="66"/>
                  </a:cubicBezTo>
                  <a:cubicBezTo>
                    <a:pt x="2" y="67"/>
                    <a:pt x="3" y="68"/>
                    <a:pt x="3" y="69"/>
                  </a:cubicBezTo>
                  <a:cubicBezTo>
                    <a:pt x="3" y="71"/>
                    <a:pt x="4" y="73"/>
                    <a:pt x="5" y="74"/>
                  </a:cubicBezTo>
                  <a:cubicBezTo>
                    <a:pt x="5" y="74"/>
                    <a:pt x="6" y="73"/>
                    <a:pt x="6" y="73"/>
                  </a:cubicBezTo>
                  <a:cubicBezTo>
                    <a:pt x="5" y="70"/>
                    <a:pt x="4" y="67"/>
                    <a:pt x="4" y="64"/>
                  </a:cubicBezTo>
                  <a:cubicBezTo>
                    <a:pt x="2" y="56"/>
                    <a:pt x="2" y="48"/>
                    <a:pt x="3" y="40"/>
                  </a:cubicBezTo>
                  <a:moveTo>
                    <a:pt x="71" y="91"/>
                  </a:moveTo>
                  <a:cubicBezTo>
                    <a:pt x="72" y="91"/>
                    <a:pt x="72" y="91"/>
                    <a:pt x="73" y="90"/>
                  </a:cubicBezTo>
                  <a:cubicBezTo>
                    <a:pt x="77" y="88"/>
                    <a:pt x="80" y="85"/>
                    <a:pt x="83" y="82"/>
                  </a:cubicBezTo>
                  <a:cubicBezTo>
                    <a:pt x="86" y="80"/>
                    <a:pt x="89" y="76"/>
                    <a:pt x="92" y="75"/>
                  </a:cubicBezTo>
                  <a:cubicBezTo>
                    <a:pt x="90" y="85"/>
                    <a:pt x="81" y="89"/>
                    <a:pt x="71" y="91"/>
                  </a:cubicBezTo>
                  <a:moveTo>
                    <a:pt x="5" y="38"/>
                  </a:moveTo>
                  <a:cubicBezTo>
                    <a:pt x="4" y="39"/>
                    <a:pt x="4" y="39"/>
                    <a:pt x="3" y="40"/>
                  </a:cubicBezTo>
                  <a:cubicBezTo>
                    <a:pt x="4" y="43"/>
                    <a:pt x="5" y="47"/>
                    <a:pt x="6" y="50"/>
                  </a:cubicBezTo>
                  <a:cubicBezTo>
                    <a:pt x="8" y="59"/>
                    <a:pt x="12" y="67"/>
                    <a:pt x="18" y="74"/>
                  </a:cubicBezTo>
                  <a:cubicBezTo>
                    <a:pt x="20" y="76"/>
                    <a:pt x="22" y="78"/>
                    <a:pt x="24" y="80"/>
                  </a:cubicBezTo>
                  <a:cubicBezTo>
                    <a:pt x="24" y="80"/>
                    <a:pt x="24" y="80"/>
                    <a:pt x="24" y="80"/>
                  </a:cubicBezTo>
                  <a:cubicBezTo>
                    <a:pt x="25" y="80"/>
                    <a:pt x="25" y="81"/>
                    <a:pt x="25" y="81"/>
                  </a:cubicBezTo>
                  <a:cubicBezTo>
                    <a:pt x="30" y="85"/>
                    <a:pt x="35" y="89"/>
                    <a:pt x="40" y="91"/>
                  </a:cubicBezTo>
                  <a:cubicBezTo>
                    <a:pt x="43" y="92"/>
                    <a:pt x="46" y="93"/>
                    <a:pt x="49" y="93"/>
                  </a:cubicBezTo>
                  <a:cubicBezTo>
                    <a:pt x="49" y="93"/>
                    <a:pt x="49" y="93"/>
                    <a:pt x="49" y="93"/>
                  </a:cubicBezTo>
                  <a:cubicBezTo>
                    <a:pt x="49" y="93"/>
                    <a:pt x="49" y="93"/>
                    <a:pt x="49" y="93"/>
                  </a:cubicBezTo>
                  <a:cubicBezTo>
                    <a:pt x="52" y="94"/>
                    <a:pt x="54" y="94"/>
                    <a:pt x="56" y="94"/>
                  </a:cubicBezTo>
                  <a:cubicBezTo>
                    <a:pt x="54" y="95"/>
                    <a:pt x="52" y="95"/>
                    <a:pt x="49" y="95"/>
                  </a:cubicBezTo>
                  <a:cubicBezTo>
                    <a:pt x="49" y="96"/>
                    <a:pt x="48" y="97"/>
                    <a:pt x="47" y="97"/>
                  </a:cubicBezTo>
                  <a:cubicBezTo>
                    <a:pt x="52" y="97"/>
                    <a:pt x="57" y="96"/>
                    <a:pt x="62" y="95"/>
                  </a:cubicBezTo>
                  <a:cubicBezTo>
                    <a:pt x="63" y="94"/>
                    <a:pt x="64" y="94"/>
                    <a:pt x="64" y="93"/>
                  </a:cubicBezTo>
                  <a:cubicBezTo>
                    <a:pt x="64" y="93"/>
                    <a:pt x="65" y="93"/>
                    <a:pt x="65" y="93"/>
                  </a:cubicBezTo>
                  <a:cubicBezTo>
                    <a:pt x="66" y="93"/>
                    <a:pt x="66" y="93"/>
                    <a:pt x="66" y="94"/>
                  </a:cubicBezTo>
                  <a:cubicBezTo>
                    <a:pt x="69" y="94"/>
                    <a:pt x="71" y="93"/>
                    <a:pt x="74" y="92"/>
                  </a:cubicBezTo>
                  <a:cubicBezTo>
                    <a:pt x="74" y="92"/>
                    <a:pt x="74" y="92"/>
                    <a:pt x="74" y="92"/>
                  </a:cubicBezTo>
                  <a:cubicBezTo>
                    <a:pt x="74" y="92"/>
                    <a:pt x="75" y="92"/>
                    <a:pt x="75" y="91"/>
                  </a:cubicBezTo>
                  <a:cubicBezTo>
                    <a:pt x="75" y="91"/>
                    <a:pt x="76" y="91"/>
                    <a:pt x="76" y="91"/>
                  </a:cubicBezTo>
                  <a:cubicBezTo>
                    <a:pt x="76" y="91"/>
                    <a:pt x="77" y="91"/>
                    <a:pt x="77" y="92"/>
                  </a:cubicBezTo>
                  <a:cubicBezTo>
                    <a:pt x="85" y="89"/>
                    <a:pt x="93" y="84"/>
                    <a:pt x="95" y="74"/>
                  </a:cubicBezTo>
                  <a:cubicBezTo>
                    <a:pt x="95" y="74"/>
                    <a:pt x="94" y="73"/>
                    <a:pt x="94" y="73"/>
                  </a:cubicBezTo>
                  <a:cubicBezTo>
                    <a:pt x="94" y="73"/>
                    <a:pt x="94" y="73"/>
                    <a:pt x="94" y="73"/>
                  </a:cubicBezTo>
                  <a:cubicBezTo>
                    <a:pt x="90" y="73"/>
                    <a:pt x="87" y="76"/>
                    <a:pt x="85" y="78"/>
                  </a:cubicBezTo>
                  <a:cubicBezTo>
                    <a:pt x="81" y="81"/>
                    <a:pt x="79" y="84"/>
                    <a:pt x="75" y="87"/>
                  </a:cubicBezTo>
                  <a:cubicBezTo>
                    <a:pt x="72" y="89"/>
                    <a:pt x="68" y="91"/>
                    <a:pt x="64" y="92"/>
                  </a:cubicBezTo>
                  <a:cubicBezTo>
                    <a:pt x="63" y="92"/>
                    <a:pt x="61" y="92"/>
                    <a:pt x="59" y="92"/>
                  </a:cubicBezTo>
                  <a:cubicBezTo>
                    <a:pt x="58" y="92"/>
                    <a:pt x="56" y="92"/>
                    <a:pt x="55" y="92"/>
                  </a:cubicBezTo>
                  <a:cubicBezTo>
                    <a:pt x="45" y="91"/>
                    <a:pt x="36" y="87"/>
                    <a:pt x="28" y="81"/>
                  </a:cubicBezTo>
                  <a:cubicBezTo>
                    <a:pt x="20" y="75"/>
                    <a:pt x="14" y="67"/>
                    <a:pt x="10" y="58"/>
                  </a:cubicBezTo>
                  <a:cubicBezTo>
                    <a:pt x="8" y="53"/>
                    <a:pt x="7" y="48"/>
                    <a:pt x="6" y="43"/>
                  </a:cubicBezTo>
                  <a:cubicBezTo>
                    <a:pt x="6" y="41"/>
                    <a:pt x="5" y="40"/>
                    <a:pt x="5" y="38"/>
                  </a:cubicBezTo>
                  <a:moveTo>
                    <a:pt x="4" y="25"/>
                  </a:moveTo>
                  <a:cubicBezTo>
                    <a:pt x="3" y="26"/>
                    <a:pt x="2" y="27"/>
                    <a:pt x="1" y="28"/>
                  </a:cubicBezTo>
                  <a:cubicBezTo>
                    <a:pt x="2" y="29"/>
                    <a:pt x="2" y="30"/>
                    <a:pt x="2" y="31"/>
                  </a:cubicBezTo>
                  <a:cubicBezTo>
                    <a:pt x="2" y="34"/>
                    <a:pt x="1" y="37"/>
                    <a:pt x="1" y="39"/>
                  </a:cubicBezTo>
                  <a:cubicBezTo>
                    <a:pt x="2" y="38"/>
                    <a:pt x="3" y="37"/>
                    <a:pt x="4" y="36"/>
                  </a:cubicBezTo>
                  <a:cubicBezTo>
                    <a:pt x="4" y="36"/>
                    <a:pt x="4" y="36"/>
                    <a:pt x="5" y="36"/>
                  </a:cubicBezTo>
                  <a:cubicBezTo>
                    <a:pt x="4" y="34"/>
                    <a:pt x="4" y="33"/>
                    <a:pt x="4" y="31"/>
                  </a:cubicBezTo>
                  <a:cubicBezTo>
                    <a:pt x="4" y="29"/>
                    <a:pt x="4" y="27"/>
                    <a:pt x="4" y="25"/>
                  </a:cubicBezTo>
                  <a:moveTo>
                    <a:pt x="4" y="0"/>
                  </a:moveTo>
                  <a:cubicBezTo>
                    <a:pt x="4" y="0"/>
                    <a:pt x="4" y="0"/>
                    <a:pt x="4" y="0"/>
                  </a:cubicBezTo>
                  <a:cubicBezTo>
                    <a:pt x="3" y="3"/>
                    <a:pt x="3" y="5"/>
                    <a:pt x="3" y="7"/>
                  </a:cubicBezTo>
                  <a:cubicBezTo>
                    <a:pt x="2" y="11"/>
                    <a:pt x="2" y="14"/>
                    <a:pt x="1" y="17"/>
                  </a:cubicBezTo>
                  <a:cubicBezTo>
                    <a:pt x="1" y="20"/>
                    <a:pt x="1" y="23"/>
                    <a:pt x="1" y="25"/>
                  </a:cubicBezTo>
                  <a:cubicBezTo>
                    <a:pt x="2" y="24"/>
                    <a:pt x="3" y="23"/>
                    <a:pt x="5" y="23"/>
                  </a:cubicBezTo>
                  <a:cubicBezTo>
                    <a:pt x="5" y="16"/>
                    <a:pt x="6" y="9"/>
                    <a:pt x="6" y="2"/>
                  </a:cubicBezTo>
                  <a:cubicBezTo>
                    <a:pt x="6" y="2"/>
                    <a:pt x="5" y="1"/>
                    <a:pt x="5" y="1"/>
                  </a:cubicBezTo>
                  <a:cubicBezTo>
                    <a:pt x="5" y="1"/>
                    <a:pt x="5" y="1"/>
                    <a:pt x="6" y="1"/>
                  </a:cubicBezTo>
                  <a:cubicBezTo>
                    <a:pt x="6" y="1"/>
                    <a:pt x="6" y="1"/>
                    <a:pt x="6" y="1"/>
                  </a:cubicBezTo>
                  <a:cubicBezTo>
                    <a:pt x="6" y="1"/>
                    <a:pt x="6" y="0"/>
                    <a:pt x="6" y="0"/>
                  </a:cubicBezTo>
                  <a:cubicBezTo>
                    <a:pt x="5" y="0"/>
                    <a:pt x="5" y="0"/>
                    <a:pt x="4"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76" name="任意多边形 275"/>
            <p:cNvSpPr/>
            <p:nvPr/>
          </p:nvSpPr>
          <p:spPr bwMode="auto">
            <a:xfrm>
              <a:off x="6499831" y="2840830"/>
              <a:ext cx="676789" cy="1006475"/>
            </a:xfrm>
            <a:custGeom>
              <a:avLst/>
              <a:gdLst>
                <a:gd name="connsiteX0" fmla="*/ 612728 w 676789"/>
                <a:gd name="connsiteY0" fmla="*/ 981075 h 1006475"/>
                <a:gd name="connsiteX1" fmla="*/ 614865 w 676789"/>
                <a:gd name="connsiteY1" fmla="*/ 981075 h 1006475"/>
                <a:gd name="connsiteX2" fmla="*/ 614865 w 676789"/>
                <a:gd name="connsiteY2" fmla="*/ 983192 h 1006475"/>
                <a:gd name="connsiteX3" fmla="*/ 595632 w 676789"/>
                <a:gd name="connsiteY3" fmla="*/ 993775 h 1006475"/>
                <a:gd name="connsiteX4" fmla="*/ 565713 w 676789"/>
                <a:gd name="connsiteY4" fmla="*/ 1006475 h 1006475"/>
                <a:gd name="connsiteX5" fmla="*/ 563576 w 676789"/>
                <a:gd name="connsiteY5" fmla="*/ 1006475 h 1006475"/>
                <a:gd name="connsiteX6" fmla="*/ 561439 w 676789"/>
                <a:gd name="connsiteY6" fmla="*/ 1006475 h 1006475"/>
                <a:gd name="connsiteX7" fmla="*/ 563576 w 676789"/>
                <a:gd name="connsiteY7" fmla="*/ 1004358 h 1006475"/>
                <a:gd name="connsiteX8" fmla="*/ 593495 w 676789"/>
                <a:gd name="connsiteY8" fmla="*/ 989542 h 1006475"/>
                <a:gd name="connsiteX9" fmla="*/ 612728 w 676789"/>
                <a:gd name="connsiteY9" fmla="*/ 981075 h 1006475"/>
                <a:gd name="connsiteX10" fmla="*/ 636513 w 676789"/>
                <a:gd name="connsiteY10" fmla="*/ 941387 h 1006475"/>
                <a:gd name="connsiteX11" fmla="*/ 638663 w 676789"/>
                <a:gd name="connsiteY11" fmla="*/ 945683 h 1006475"/>
                <a:gd name="connsiteX12" fmla="*/ 632211 w 676789"/>
                <a:gd name="connsiteY12" fmla="*/ 947830 h 1006475"/>
                <a:gd name="connsiteX13" fmla="*/ 582742 w 676789"/>
                <a:gd name="connsiteY13" fmla="*/ 975752 h 1006475"/>
                <a:gd name="connsiteX14" fmla="*/ 578441 w 676789"/>
                <a:gd name="connsiteY14" fmla="*/ 977900 h 1006475"/>
                <a:gd name="connsiteX15" fmla="*/ 576290 w 676789"/>
                <a:gd name="connsiteY15" fmla="*/ 977900 h 1006475"/>
                <a:gd name="connsiteX16" fmla="*/ 576290 w 676789"/>
                <a:gd name="connsiteY16" fmla="*/ 973604 h 1006475"/>
                <a:gd name="connsiteX17" fmla="*/ 580592 w 676789"/>
                <a:gd name="connsiteY17" fmla="*/ 971456 h 1006475"/>
                <a:gd name="connsiteX18" fmla="*/ 589195 w 676789"/>
                <a:gd name="connsiteY18" fmla="*/ 967161 h 1006475"/>
                <a:gd name="connsiteX19" fmla="*/ 636513 w 676789"/>
                <a:gd name="connsiteY19" fmla="*/ 941387 h 1006475"/>
                <a:gd name="connsiteX20" fmla="*/ 642931 w 676789"/>
                <a:gd name="connsiteY20" fmla="*/ 914400 h 1006475"/>
                <a:gd name="connsiteX21" fmla="*/ 645048 w 676789"/>
                <a:gd name="connsiteY21" fmla="*/ 914400 h 1006475"/>
                <a:gd name="connsiteX22" fmla="*/ 645048 w 676789"/>
                <a:gd name="connsiteY22" fmla="*/ 916483 h 1006475"/>
                <a:gd name="connsiteX23" fmla="*/ 606948 w 676789"/>
                <a:gd name="connsiteY23" fmla="*/ 937320 h 1006475"/>
                <a:gd name="connsiteX24" fmla="*/ 600598 w 676789"/>
                <a:gd name="connsiteY24" fmla="*/ 939403 h 1006475"/>
                <a:gd name="connsiteX25" fmla="*/ 581548 w 676789"/>
                <a:gd name="connsiteY25" fmla="*/ 947738 h 1006475"/>
                <a:gd name="connsiteX26" fmla="*/ 579431 w 676789"/>
                <a:gd name="connsiteY26" fmla="*/ 943571 h 1006475"/>
                <a:gd name="connsiteX27" fmla="*/ 602714 w 676789"/>
                <a:gd name="connsiteY27" fmla="*/ 933152 h 1006475"/>
                <a:gd name="connsiteX28" fmla="*/ 609064 w 676789"/>
                <a:gd name="connsiteY28" fmla="*/ 931069 h 1006475"/>
                <a:gd name="connsiteX29" fmla="*/ 642931 w 676789"/>
                <a:gd name="connsiteY29" fmla="*/ 914400 h 1006475"/>
                <a:gd name="connsiteX30" fmla="*/ 656888 w 676789"/>
                <a:gd name="connsiteY30" fmla="*/ 892175 h 1006475"/>
                <a:gd name="connsiteX31" fmla="*/ 663437 w 676789"/>
                <a:gd name="connsiteY31" fmla="*/ 892175 h 1006475"/>
                <a:gd name="connsiteX32" fmla="*/ 665619 w 676789"/>
                <a:gd name="connsiteY32" fmla="*/ 892175 h 1006475"/>
                <a:gd name="connsiteX33" fmla="*/ 665619 w 676789"/>
                <a:gd name="connsiteY33" fmla="*/ 896408 h 1006475"/>
                <a:gd name="connsiteX34" fmla="*/ 663437 w 676789"/>
                <a:gd name="connsiteY34" fmla="*/ 896408 h 1006475"/>
                <a:gd name="connsiteX35" fmla="*/ 654705 w 676789"/>
                <a:gd name="connsiteY35" fmla="*/ 896408 h 1006475"/>
                <a:gd name="connsiteX36" fmla="*/ 632877 w 676789"/>
                <a:gd name="connsiteY36" fmla="*/ 904875 h 1006475"/>
                <a:gd name="connsiteX37" fmla="*/ 615415 w 676789"/>
                <a:gd name="connsiteY37" fmla="*/ 911225 h 1006475"/>
                <a:gd name="connsiteX38" fmla="*/ 608866 w 676789"/>
                <a:gd name="connsiteY38" fmla="*/ 913342 h 1006475"/>
                <a:gd name="connsiteX39" fmla="*/ 602318 w 676789"/>
                <a:gd name="connsiteY39" fmla="*/ 915458 h 1006475"/>
                <a:gd name="connsiteX40" fmla="*/ 602318 w 676789"/>
                <a:gd name="connsiteY40" fmla="*/ 917575 h 1006475"/>
                <a:gd name="connsiteX41" fmla="*/ 600135 w 676789"/>
                <a:gd name="connsiteY41" fmla="*/ 913342 h 1006475"/>
                <a:gd name="connsiteX42" fmla="*/ 611049 w 676789"/>
                <a:gd name="connsiteY42" fmla="*/ 909108 h 1006475"/>
                <a:gd name="connsiteX43" fmla="*/ 617598 w 676789"/>
                <a:gd name="connsiteY43" fmla="*/ 906992 h 1006475"/>
                <a:gd name="connsiteX44" fmla="*/ 656888 w 676789"/>
                <a:gd name="connsiteY44" fmla="*/ 892175 h 1006475"/>
                <a:gd name="connsiteX45" fmla="*/ 671438 w 676789"/>
                <a:gd name="connsiteY45" fmla="*/ 866775 h 1006475"/>
                <a:gd name="connsiteX46" fmla="*/ 671438 w 676789"/>
                <a:gd name="connsiteY46" fmla="*/ 871084 h 1006475"/>
                <a:gd name="connsiteX47" fmla="*/ 669287 w 676789"/>
                <a:gd name="connsiteY47" fmla="*/ 871084 h 1006475"/>
                <a:gd name="connsiteX48" fmla="*/ 660684 w 676789"/>
                <a:gd name="connsiteY48" fmla="*/ 873238 h 1006475"/>
                <a:gd name="connsiteX49" fmla="*/ 641326 w 676789"/>
                <a:gd name="connsiteY49" fmla="*/ 881856 h 1006475"/>
                <a:gd name="connsiteX50" fmla="*/ 619818 w 676789"/>
                <a:gd name="connsiteY50" fmla="*/ 894783 h 1006475"/>
                <a:gd name="connsiteX51" fmla="*/ 615517 w 676789"/>
                <a:gd name="connsiteY51" fmla="*/ 896938 h 1006475"/>
                <a:gd name="connsiteX52" fmla="*/ 613366 w 676789"/>
                <a:gd name="connsiteY52" fmla="*/ 896938 h 1006475"/>
                <a:gd name="connsiteX53" fmla="*/ 611215 w 676789"/>
                <a:gd name="connsiteY53" fmla="*/ 892629 h 1006475"/>
                <a:gd name="connsiteX54" fmla="*/ 615517 w 676789"/>
                <a:gd name="connsiteY54" fmla="*/ 892629 h 1006475"/>
                <a:gd name="connsiteX55" fmla="*/ 619818 w 676789"/>
                <a:gd name="connsiteY55" fmla="*/ 888320 h 1006475"/>
                <a:gd name="connsiteX56" fmla="*/ 643477 w 676789"/>
                <a:gd name="connsiteY56" fmla="*/ 877547 h 1006475"/>
                <a:gd name="connsiteX57" fmla="*/ 662834 w 676789"/>
                <a:gd name="connsiteY57" fmla="*/ 868929 h 1006475"/>
                <a:gd name="connsiteX58" fmla="*/ 671438 w 676789"/>
                <a:gd name="connsiteY58" fmla="*/ 866775 h 1006475"/>
                <a:gd name="connsiteX59" fmla="*/ 671474 w 676789"/>
                <a:gd name="connsiteY59" fmla="*/ 844550 h 1006475"/>
                <a:gd name="connsiteX60" fmla="*/ 673607 w 676789"/>
                <a:gd name="connsiteY60" fmla="*/ 844550 h 1006475"/>
                <a:gd name="connsiteX61" fmla="*/ 675740 w 676789"/>
                <a:gd name="connsiteY61" fmla="*/ 846704 h 1006475"/>
                <a:gd name="connsiteX62" fmla="*/ 675740 w 676789"/>
                <a:gd name="connsiteY62" fmla="*/ 848859 h 1006475"/>
                <a:gd name="connsiteX63" fmla="*/ 671474 w 676789"/>
                <a:gd name="connsiteY63" fmla="*/ 851013 h 1006475"/>
                <a:gd name="connsiteX64" fmla="*/ 669341 w 676789"/>
                <a:gd name="connsiteY64" fmla="*/ 851013 h 1006475"/>
                <a:gd name="connsiteX65" fmla="*/ 665074 w 676789"/>
                <a:gd name="connsiteY65" fmla="*/ 851013 h 1006475"/>
                <a:gd name="connsiteX66" fmla="*/ 639476 w 676789"/>
                <a:gd name="connsiteY66" fmla="*/ 859631 h 1006475"/>
                <a:gd name="connsiteX67" fmla="*/ 624543 w 676789"/>
                <a:gd name="connsiteY67" fmla="*/ 868249 h 1006475"/>
                <a:gd name="connsiteX68" fmla="*/ 620277 w 676789"/>
                <a:gd name="connsiteY68" fmla="*/ 870404 h 1006475"/>
                <a:gd name="connsiteX69" fmla="*/ 611744 w 676789"/>
                <a:gd name="connsiteY69" fmla="*/ 874713 h 1006475"/>
                <a:gd name="connsiteX70" fmla="*/ 609610 w 676789"/>
                <a:gd name="connsiteY70" fmla="*/ 874713 h 1006475"/>
                <a:gd name="connsiteX71" fmla="*/ 609610 w 676789"/>
                <a:gd name="connsiteY71" fmla="*/ 872558 h 1006475"/>
                <a:gd name="connsiteX72" fmla="*/ 620277 w 676789"/>
                <a:gd name="connsiteY72" fmla="*/ 866095 h 1006475"/>
                <a:gd name="connsiteX73" fmla="*/ 624543 w 676789"/>
                <a:gd name="connsiteY73" fmla="*/ 863940 h 1006475"/>
                <a:gd name="connsiteX74" fmla="*/ 641609 w 676789"/>
                <a:gd name="connsiteY74" fmla="*/ 855322 h 1006475"/>
                <a:gd name="connsiteX75" fmla="*/ 665074 w 676789"/>
                <a:gd name="connsiteY75" fmla="*/ 846704 h 1006475"/>
                <a:gd name="connsiteX76" fmla="*/ 669341 w 676789"/>
                <a:gd name="connsiteY76" fmla="*/ 846704 h 1006475"/>
                <a:gd name="connsiteX77" fmla="*/ 671474 w 676789"/>
                <a:gd name="connsiteY77" fmla="*/ 844550 h 1006475"/>
                <a:gd name="connsiteX78" fmla="*/ 667558 w 676789"/>
                <a:gd name="connsiteY78" fmla="*/ 825500 h 1006475"/>
                <a:gd name="connsiteX79" fmla="*/ 669756 w 676789"/>
                <a:gd name="connsiteY79" fmla="*/ 825500 h 1006475"/>
                <a:gd name="connsiteX80" fmla="*/ 671954 w 676789"/>
                <a:gd name="connsiteY80" fmla="*/ 825500 h 1006475"/>
                <a:gd name="connsiteX81" fmla="*/ 671954 w 676789"/>
                <a:gd name="connsiteY81" fmla="*/ 829830 h 1006475"/>
                <a:gd name="connsiteX82" fmla="*/ 667558 w 676789"/>
                <a:gd name="connsiteY82" fmla="*/ 831994 h 1006475"/>
                <a:gd name="connsiteX83" fmla="*/ 625795 w 676789"/>
                <a:gd name="connsiteY83" fmla="*/ 849313 h 1006475"/>
                <a:gd name="connsiteX84" fmla="*/ 621398 w 676789"/>
                <a:gd name="connsiteY84" fmla="*/ 849313 h 1006475"/>
                <a:gd name="connsiteX85" fmla="*/ 619200 w 676789"/>
                <a:gd name="connsiteY85" fmla="*/ 849313 h 1006475"/>
                <a:gd name="connsiteX86" fmla="*/ 619200 w 676789"/>
                <a:gd name="connsiteY86" fmla="*/ 847148 h 1006475"/>
                <a:gd name="connsiteX87" fmla="*/ 621398 w 676789"/>
                <a:gd name="connsiteY87" fmla="*/ 844983 h 1006475"/>
                <a:gd name="connsiteX88" fmla="*/ 625795 w 676789"/>
                <a:gd name="connsiteY88" fmla="*/ 844983 h 1006475"/>
                <a:gd name="connsiteX89" fmla="*/ 667558 w 676789"/>
                <a:gd name="connsiteY89" fmla="*/ 825500 h 1006475"/>
                <a:gd name="connsiteX90" fmla="*/ 315789 w 676789"/>
                <a:gd name="connsiteY90" fmla="*/ 811212 h 1006475"/>
                <a:gd name="connsiteX91" fmla="*/ 317964 w 676789"/>
                <a:gd name="connsiteY91" fmla="*/ 811212 h 1006475"/>
                <a:gd name="connsiteX92" fmla="*/ 320140 w 676789"/>
                <a:gd name="connsiteY92" fmla="*/ 813329 h 1006475"/>
                <a:gd name="connsiteX93" fmla="*/ 265753 w 676789"/>
                <a:gd name="connsiteY93" fmla="*/ 868362 h 1006475"/>
                <a:gd name="connsiteX94" fmla="*/ 263577 w 676789"/>
                <a:gd name="connsiteY94" fmla="*/ 864129 h 1006475"/>
                <a:gd name="connsiteX95" fmla="*/ 311438 w 676789"/>
                <a:gd name="connsiteY95" fmla="*/ 815445 h 1006475"/>
                <a:gd name="connsiteX96" fmla="*/ 315789 w 676789"/>
                <a:gd name="connsiteY96" fmla="*/ 811212 h 1006475"/>
                <a:gd name="connsiteX97" fmla="*/ 283075 w 676789"/>
                <a:gd name="connsiteY97" fmla="*/ 811212 h 1006475"/>
                <a:gd name="connsiteX98" fmla="*/ 285215 w 676789"/>
                <a:gd name="connsiteY98" fmla="*/ 815491 h 1006475"/>
                <a:gd name="connsiteX99" fmla="*/ 283075 w 676789"/>
                <a:gd name="connsiteY99" fmla="*/ 815491 h 1006475"/>
                <a:gd name="connsiteX100" fmla="*/ 278796 w 676789"/>
                <a:gd name="connsiteY100" fmla="*/ 819771 h 1006475"/>
                <a:gd name="connsiteX101" fmla="*/ 240281 w 676789"/>
                <a:gd name="connsiteY101" fmla="*/ 860425 h 1006475"/>
                <a:gd name="connsiteX102" fmla="*/ 238141 w 676789"/>
                <a:gd name="connsiteY102" fmla="*/ 856145 h 1006475"/>
                <a:gd name="connsiteX103" fmla="*/ 272377 w 676789"/>
                <a:gd name="connsiteY103" fmla="*/ 819771 h 1006475"/>
                <a:gd name="connsiteX104" fmla="*/ 276656 w 676789"/>
                <a:gd name="connsiteY104" fmla="*/ 815491 h 1006475"/>
                <a:gd name="connsiteX105" fmla="*/ 280935 w 676789"/>
                <a:gd name="connsiteY105" fmla="*/ 813352 h 1006475"/>
                <a:gd name="connsiteX106" fmla="*/ 283075 w 676789"/>
                <a:gd name="connsiteY106" fmla="*/ 811212 h 1006475"/>
                <a:gd name="connsiteX107" fmla="*/ 260290 w 676789"/>
                <a:gd name="connsiteY107" fmla="*/ 811212 h 1006475"/>
                <a:gd name="connsiteX108" fmla="*/ 262434 w 676789"/>
                <a:gd name="connsiteY108" fmla="*/ 811212 h 1006475"/>
                <a:gd name="connsiteX109" fmla="*/ 262434 w 676789"/>
                <a:gd name="connsiteY109" fmla="*/ 815508 h 1006475"/>
                <a:gd name="connsiteX110" fmla="*/ 260290 w 676789"/>
                <a:gd name="connsiteY110" fmla="*/ 815508 h 1006475"/>
                <a:gd name="connsiteX111" fmla="*/ 256004 w 676789"/>
                <a:gd name="connsiteY111" fmla="*/ 819803 h 1006475"/>
                <a:gd name="connsiteX112" fmla="*/ 228143 w 676789"/>
                <a:gd name="connsiteY112" fmla="*/ 847725 h 1006475"/>
                <a:gd name="connsiteX113" fmla="*/ 226000 w 676789"/>
                <a:gd name="connsiteY113" fmla="*/ 847725 h 1006475"/>
                <a:gd name="connsiteX114" fmla="*/ 223857 w 676789"/>
                <a:gd name="connsiteY114" fmla="*/ 845577 h 1006475"/>
                <a:gd name="connsiteX115" fmla="*/ 251718 w 676789"/>
                <a:gd name="connsiteY115" fmla="*/ 819803 h 1006475"/>
                <a:gd name="connsiteX116" fmla="*/ 256004 w 676789"/>
                <a:gd name="connsiteY116" fmla="*/ 815508 h 1006475"/>
                <a:gd name="connsiteX117" fmla="*/ 260290 w 676789"/>
                <a:gd name="connsiteY117" fmla="*/ 811212 h 1006475"/>
                <a:gd name="connsiteX118" fmla="*/ 339586 w 676789"/>
                <a:gd name="connsiteY118" fmla="*/ 806450 h 1006475"/>
                <a:gd name="connsiteX119" fmla="*/ 341769 w 676789"/>
                <a:gd name="connsiteY119" fmla="*/ 806450 h 1006475"/>
                <a:gd name="connsiteX120" fmla="*/ 343952 w 676789"/>
                <a:gd name="connsiteY120" fmla="*/ 808587 h 1006475"/>
                <a:gd name="connsiteX121" fmla="*/ 343952 w 676789"/>
                <a:gd name="connsiteY121" fmla="*/ 810724 h 1006475"/>
                <a:gd name="connsiteX122" fmla="*/ 295929 w 676789"/>
                <a:gd name="connsiteY122" fmla="*/ 859876 h 1006475"/>
                <a:gd name="connsiteX123" fmla="*/ 293747 w 676789"/>
                <a:gd name="connsiteY123" fmla="*/ 862013 h 1006475"/>
                <a:gd name="connsiteX124" fmla="*/ 291564 w 676789"/>
                <a:gd name="connsiteY124" fmla="*/ 857739 h 1006475"/>
                <a:gd name="connsiteX125" fmla="*/ 337403 w 676789"/>
                <a:gd name="connsiteY125" fmla="*/ 808587 h 1006475"/>
                <a:gd name="connsiteX126" fmla="*/ 339586 w 676789"/>
                <a:gd name="connsiteY126" fmla="*/ 806450 h 1006475"/>
                <a:gd name="connsiteX127" fmla="*/ 669335 w 676789"/>
                <a:gd name="connsiteY127" fmla="*/ 801687 h 1006475"/>
                <a:gd name="connsiteX128" fmla="*/ 671470 w 676789"/>
                <a:gd name="connsiteY128" fmla="*/ 801687 h 1006475"/>
                <a:gd name="connsiteX129" fmla="*/ 673605 w 676789"/>
                <a:gd name="connsiteY129" fmla="*/ 801687 h 1006475"/>
                <a:gd name="connsiteX130" fmla="*/ 673605 w 676789"/>
                <a:gd name="connsiteY130" fmla="*/ 806083 h 1006475"/>
                <a:gd name="connsiteX131" fmla="*/ 671470 w 676789"/>
                <a:gd name="connsiteY131" fmla="*/ 806083 h 1006475"/>
                <a:gd name="connsiteX132" fmla="*/ 669335 w 676789"/>
                <a:gd name="connsiteY132" fmla="*/ 806083 h 1006475"/>
                <a:gd name="connsiteX133" fmla="*/ 643716 w 676789"/>
                <a:gd name="connsiteY133" fmla="*/ 814875 h 1006475"/>
                <a:gd name="connsiteX134" fmla="*/ 626637 w 676789"/>
                <a:gd name="connsiteY134" fmla="*/ 825866 h 1006475"/>
                <a:gd name="connsiteX135" fmla="*/ 622367 w 676789"/>
                <a:gd name="connsiteY135" fmla="*/ 828064 h 1006475"/>
                <a:gd name="connsiteX136" fmla="*/ 620232 w 676789"/>
                <a:gd name="connsiteY136" fmla="*/ 828064 h 1006475"/>
                <a:gd name="connsiteX137" fmla="*/ 618097 w 676789"/>
                <a:gd name="connsiteY137" fmla="*/ 830262 h 1006475"/>
                <a:gd name="connsiteX138" fmla="*/ 615962 w 676789"/>
                <a:gd name="connsiteY138" fmla="*/ 830262 h 1006475"/>
                <a:gd name="connsiteX139" fmla="*/ 615962 w 676789"/>
                <a:gd name="connsiteY139" fmla="*/ 825866 h 1006475"/>
                <a:gd name="connsiteX140" fmla="*/ 620232 w 676789"/>
                <a:gd name="connsiteY140" fmla="*/ 823668 h 1006475"/>
                <a:gd name="connsiteX141" fmla="*/ 622367 w 676789"/>
                <a:gd name="connsiteY141" fmla="*/ 821470 h 1006475"/>
                <a:gd name="connsiteX142" fmla="*/ 626637 w 676789"/>
                <a:gd name="connsiteY142" fmla="*/ 819271 h 1006475"/>
                <a:gd name="connsiteX143" fmla="*/ 643716 w 676789"/>
                <a:gd name="connsiteY143" fmla="*/ 810479 h 1006475"/>
                <a:gd name="connsiteX144" fmla="*/ 669335 w 676789"/>
                <a:gd name="connsiteY144" fmla="*/ 801687 h 1006475"/>
                <a:gd name="connsiteX145" fmla="*/ 241109 w 676789"/>
                <a:gd name="connsiteY145" fmla="*/ 800100 h 1006475"/>
                <a:gd name="connsiteX146" fmla="*/ 243318 w 676789"/>
                <a:gd name="connsiteY146" fmla="*/ 800100 h 1006475"/>
                <a:gd name="connsiteX147" fmla="*/ 243318 w 676789"/>
                <a:gd name="connsiteY147" fmla="*/ 802217 h 1006475"/>
                <a:gd name="connsiteX148" fmla="*/ 236692 w 676789"/>
                <a:gd name="connsiteY148" fmla="*/ 810683 h 1006475"/>
                <a:gd name="connsiteX149" fmla="*/ 232275 w 676789"/>
                <a:gd name="connsiteY149" fmla="*/ 812800 h 1006475"/>
                <a:gd name="connsiteX150" fmla="*/ 199144 w 676789"/>
                <a:gd name="connsiteY150" fmla="*/ 844550 h 1006475"/>
                <a:gd name="connsiteX151" fmla="*/ 196935 w 676789"/>
                <a:gd name="connsiteY151" fmla="*/ 840317 h 1006475"/>
                <a:gd name="connsiteX152" fmla="*/ 227857 w 676789"/>
                <a:gd name="connsiteY152" fmla="*/ 810683 h 1006475"/>
                <a:gd name="connsiteX153" fmla="*/ 230066 w 676789"/>
                <a:gd name="connsiteY153" fmla="*/ 808567 h 1006475"/>
                <a:gd name="connsiteX154" fmla="*/ 241109 w 676789"/>
                <a:gd name="connsiteY154" fmla="*/ 800100 h 1006475"/>
                <a:gd name="connsiteX155" fmla="*/ 371393 w 676789"/>
                <a:gd name="connsiteY155" fmla="*/ 795337 h 1006475"/>
                <a:gd name="connsiteX156" fmla="*/ 373547 w 676789"/>
                <a:gd name="connsiteY156" fmla="*/ 795337 h 1006475"/>
                <a:gd name="connsiteX157" fmla="*/ 375702 w 676789"/>
                <a:gd name="connsiteY157" fmla="*/ 797472 h 1006475"/>
                <a:gd name="connsiteX158" fmla="*/ 375702 w 676789"/>
                <a:gd name="connsiteY158" fmla="*/ 801742 h 1006475"/>
                <a:gd name="connsiteX159" fmla="*/ 373547 w 676789"/>
                <a:gd name="connsiteY159" fmla="*/ 803877 h 1006475"/>
                <a:gd name="connsiteX160" fmla="*/ 371393 w 676789"/>
                <a:gd name="connsiteY160" fmla="*/ 801742 h 1006475"/>
                <a:gd name="connsiteX161" fmla="*/ 319686 w 676789"/>
                <a:gd name="connsiteY161" fmla="*/ 857250 h 1006475"/>
                <a:gd name="connsiteX162" fmla="*/ 317531 w 676789"/>
                <a:gd name="connsiteY162" fmla="*/ 852980 h 1006475"/>
                <a:gd name="connsiteX163" fmla="*/ 371393 w 676789"/>
                <a:gd name="connsiteY163" fmla="*/ 795337 h 1006475"/>
                <a:gd name="connsiteX164" fmla="*/ 404659 w 676789"/>
                <a:gd name="connsiteY164" fmla="*/ 790575 h 1006475"/>
                <a:gd name="connsiteX165" fmla="*/ 406849 w 676789"/>
                <a:gd name="connsiteY165" fmla="*/ 790575 h 1006475"/>
                <a:gd name="connsiteX166" fmla="*/ 406849 w 676789"/>
                <a:gd name="connsiteY166" fmla="*/ 792765 h 1006475"/>
                <a:gd name="connsiteX167" fmla="*/ 398090 w 676789"/>
                <a:gd name="connsiteY167" fmla="*/ 803713 h 1006475"/>
                <a:gd name="connsiteX168" fmla="*/ 391522 w 676789"/>
                <a:gd name="connsiteY168" fmla="*/ 810282 h 1006475"/>
                <a:gd name="connsiteX169" fmla="*/ 389332 w 676789"/>
                <a:gd name="connsiteY169" fmla="*/ 814661 h 1006475"/>
                <a:gd name="connsiteX170" fmla="*/ 382763 w 676789"/>
                <a:gd name="connsiteY170" fmla="*/ 821230 h 1006475"/>
                <a:gd name="connsiteX171" fmla="*/ 352108 w 676789"/>
                <a:gd name="connsiteY171" fmla="*/ 854075 h 1006475"/>
                <a:gd name="connsiteX172" fmla="*/ 349918 w 676789"/>
                <a:gd name="connsiteY172" fmla="*/ 854075 h 1006475"/>
                <a:gd name="connsiteX173" fmla="*/ 347728 w 676789"/>
                <a:gd name="connsiteY173" fmla="*/ 849696 h 1006475"/>
                <a:gd name="connsiteX174" fmla="*/ 384953 w 676789"/>
                <a:gd name="connsiteY174" fmla="*/ 812471 h 1006475"/>
                <a:gd name="connsiteX175" fmla="*/ 391522 w 676789"/>
                <a:gd name="connsiteY175" fmla="*/ 805902 h 1006475"/>
                <a:gd name="connsiteX176" fmla="*/ 395901 w 676789"/>
                <a:gd name="connsiteY176" fmla="*/ 801523 h 1006475"/>
                <a:gd name="connsiteX177" fmla="*/ 400280 w 676789"/>
                <a:gd name="connsiteY177" fmla="*/ 794954 h 1006475"/>
                <a:gd name="connsiteX178" fmla="*/ 404659 w 676789"/>
                <a:gd name="connsiteY178" fmla="*/ 790575 h 1006475"/>
                <a:gd name="connsiteX179" fmla="*/ 669756 w 676789"/>
                <a:gd name="connsiteY179" fmla="*/ 782637 h 1006475"/>
                <a:gd name="connsiteX180" fmla="*/ 671954 w 676789"/>
                <a:gd name="connsiteY180" fmla="*/ 782637 h 1006475"/>
                <a:gd name="connsiteX181" fmla="*/ 671954 w 676789"/>
                <a:gd name="connsiteY181" fmla="*/ 786967 h 1006475"/>
                <a:gd name="connsiteX182" fmla="*/ 669756 w 676789"/>
                <a:gd name="connsiteY182" fmla="*/ 786967 h 1006475"/>
                <a:gd name="connsiteX183" fmla="*/ 623596 w 676789"/>
                <a:gd name="connsiteY183" fmla="*/ 804285 h 1006475"/>
                <a:gd name="connsiteX184" fmla="*/ 621398 w 676789"/>
                <a:gd name="connsiteY184" fmla="*/ 806450 h 1006475"/>
                <a:gd name="connsiteX185" fmla="*/ 619200 w 676789"/>
                <a:gd name="connsiteY185" fmla="*/ 806450 h 1006475"/>
                <a:gd name="connsiteX186" fmla="*/ 619200 w 676789"/>
                <a:gd name="connsiteY186" fmla="*/ 802120 h 1006475"/>
                <a:gd name="connsiteX187" fmla="*/ 621398 w 676789"/>
                <a:gd name="connsiteY187" fmla="*/ 802120 h 1006475"/>
                <a:gd name="connsiteX188" fmla="*/ 623596 w 676789"/>
                <a:gd name="connsiteY188" fmla="*/ 799955 h 1006475"/>
                <a:gd name="connsiteX189" fmla="*/ 669756 w 676789"/>
                <a:gd name="connsiteY189" fmla="*/ 782637 h 1006475"/>
                <a:gd name="connsiteX190" fmla="*/ 227005 w 676789"/>
                <a:gd name="connsiteY190" fmla="*/ 782637 h 1006475"/>
                <a:gd name="connsiteX191" fmla="*/ 229122 w 676789"/>
                <a:gd name="connsiteY191" fmla="*/ 782637 h 1006475"/>
                <a:gd name="connsiteX192" fmla="*/ 231239 w 676789"/>
                <a:gd name="connsiteY192" fmla="*/ 784780 h 1006475"/>
                <a:gd name="connsiteX193" fmla="*/ 231239 w 676789"/>
                <a:gd name="connsiteY193" fmla="*/ 786923 h 1006475"/>
                <a:gd name="connsiteX194" fmla="*/ 216422 w 676789"/>
                <a:gd name="connsiteY194" fmla="*/ 799782 h 1006475"/>
                <a:gd name="connsiteX195" fmla="*/ 212189 w 676789"/>
                <a:gd name="connsiteY195" fmla="*/ 804068 h 1006475"/>
                <a:gd name="connsiteX196" fmla="*/ 191022 w 676789"/>
                <a:gd name="connsiteY196" fmla="*/ 825500 h 1006475"/>
                <a:gd name="connsiteX197" fmla="*/ 188905 w 676789"/>
                <a:gd name="connsiteY197" fmla="*/ 821214 h 1006475"/>
                <a:gd name="connsiteX198" fmla="*/ 210072 w 676789"/>
                <a:gd name="connsiteY198" fmla="*/ 799782 h 1006475"/>
                <a:gd name="connsiteX199" fmla="*/ 212189 w 676789"/>
                <a:gd name="connsiteY199" fmla="*/ 797639 h 1006475"/>
                <a:gd name="connsiteX200" fmla="*/ 227005 w 676789"/>
                <a:gd name="connsiteY200" fmla="*/ 782637 h 1006475"/>
                <a:gd name="connsiteX201" fmla="*/ 212622 w 676789"/>
                <a:gd name="connsiteY201" fmla="*/ 777875 h 1006475"/>
                <a:gd name="connsiteX202" fmla="*/ 214787 w 676789"/>
                <a:gd name="connsiteY202" fmla="*/ 777875 h 1006475"/>
                <a:gd name="connsiteX203" fmla="*/ 214787 w 676789"/>
                <a:gd name="connsiteY203" fmla="*/ 782161 h 1006475"/>
                <a:gd name="connsiteX204" fmla="*/ 203963 w 676789"/>
                <a:gd name="connsiteY204" fmla="*/ 790734 h 1006475"/>
                <a:gd name="connsiteX205" fmla="*/ 201798 w 676789"/>
                <a:gd name="connsiteY205" fmla="*/ 792877 h 1006475"/>
                <a:gd name="connsiteX206" fmla="*/ 173656 w 676789"/>
                <a:gd name="connsiteY206" fmla="*/ 818595 h 1006475"/>
                <a:gd name="connsiteX207" fmla="*/ 171492 w 676789"/>
                <a:gd name="connsiteY207" fmla="*/ 820738 h 1006475"/>
                <a:gd name="connsiteX208" fmla="*/ 169327 w 676789"/>
                <a:gd name="connsiteY208" fmla="*/ 816452 h 1006475"/>
                <a:gd name="connsiteX209" fmla="*/ 199634 w 676789"/>
                <a:gd name="connsiteY209" fmla="*/ 788591 h 1006475"/>
                <a:gd name="connsiteX210" fmla="*/ 201798 w 676789"/>
                <a:gd name="connsiteY210" fmla="*/ 786447 h 1006475"/>
                <a:gd name="connsiteX211" fmla="*/ 212622 w 676789"/>
                <a:gd name="connsiteY211" fmla="*/ 777875 h 1006475"/>
                <a:gd name="connsiteX212" fmla="*/ 195729 w 676789"/>
                <a:gd name="connsiteY212" fmla="*/ 763587 h 1006475"/>
                <a:gd name="connsiteX213" fmla="*/ 197902 w 676789"/>
                <a:gd name="connsiteY213" fmla="*/ 767765 h 1006475"/>
                <a:gd name="connsiteX214" fmla="*/ 193557 w 676789"/>
                <a:gd name="connsiteY214" fmla="*/ 771942 h 1006475"/>
                <a:gd name="connsiteX215" fmla="*/ 189212 w 676789"/>
                <a:gd name="connsiteY215" fmla="*/ 774031 h 1006475"/>
                <a:gd name="connsiteX216" fmla="*/ 163144 w 676789"/>
                <a:gd name="connsiteY216" fmla="*/ 803275 h 1006475"/>
                <a:gd name="connsiteX217" fmla="*/ 160971 w 676789"/>
                <a:gd name="connsiteY217" fmla="*/ 803275 h 1006475"/>
                <a:gd name="connsiteX218" fmla="*/ 158799 w 676789"/>
                <a:gd name="connsiteY218" fmla="*/ 799097 h 1006475"/>
                <a:gd name="connsiteX219" fmla="*/ 189212 w 676789"/>
                <a:gd name="connsiteY219" fmla="*/ 769853 h 1006475"/>
                <a:gd name="connsiteX220" fmla="*/ 191385 w 676789"/>
                <a:gd name="connsiteY220" fmla="*/ 767765 h 1006475"/>
                <a:gd name="connsiteX221" fmla="*/ 193557 w 676789"/>
                <a:gd name="connsiteY221" fmla="*/ 765676 h 1006475"/>
                <a:gd name="connsiteX222" fmla="*/ 195729 w 676789"/>
                <a:gd name="connsiteY222" fmla="*/ 763587 h 1006475"/>
                <a:gd name="connsiteX223" fmla="*/ 668861 w 676789"/>
                <a:gd name="connsiteY223" fmla="*/ 754062 h 1006475"/>
                <a:gd name="connsiteX224" fmla="*/ 668861 w 676789"/>
                <a:gd name="connsiteY224" fmla="*/ 758392 h 1006475"/>
                <a:gd name="connsiteX225" fmla="*/ 666744 w 676789"/>
                <a:gd name="connsiteY225" fmla="*/ 760556 h 1006475"/>
                <a:gd name="connsiteX226" fmla="*/ 624411 w 676789"/>
                <a:gd name="connsiteY226" fmla="*/ 775710 h 1006475"/>
                <a:gd name="connsiteX227" fmla="*/ 622294 w 676789"/>
                <a:gd name="connsiteY227" fmla="*/ 777875 h 1006475"/>
                <a:gd name="connsiteX228" fmla="*/ 622294 w 676789"/>
                <a:gd name="connsiteY228" fmla="*/ 773545 h 1006475"/>
                <a:gd name="connsiteX229" fmla="*/ 666744 w 676789"/>
                <a:gd name="connsiteY229" fmla="*/ 756227 h 1006475"/>
                <a:gd name="connsiteX230" fmla="*/ 668861 w 676789"/>
                <a:gd name="connsiteY230" fmla="*/ 754062 h 1006475"/>
                <a:gd name="connsiteX231" fmla="*/ 180757 w 676789"/>
                <a:gd name="connsiteY231" fmla="*/ 750887 h 1006475"/>
                <a:gd name="connsiteX232" fmla="*/ 182979 w 676789"/>
                <a:gd name="connsiteY232" fmla="*/ 750887 h 1006475"/>
                <a:gd name="connsiteX233" fmla="*/ 182979 w 676789"/>
                <a:gd name="connsiteY233" fmla="*/ 752976 h 1006475"/>
                <a:gd name="connsiteX234" fmla="*/ 149642 w 676789"/>
                <a:gd name="connsiteY234" fmla="*/ 786397 h 1006475"/>
                <a:gd name="connsiteX235" fmla="*/ 145197 w 676789"/>
                <a:gd name="connsiteY235" fmla="*/ 790575 h 1006475"/>
                <a:gd name="connsiteX236" fmla="*/ 142974 w 676789"/>
                <a:gd name="connsiteY236" fmla="*/ 790575 h 1006475"/>
                <a:gd name="connsiteX237" fmla="*/ 142974 w 676789"/>
                <a:gd name="connsiteY237" fmla="*/ 788486 h 1006475"/>
                <a:gd name="connsiteX238" fmla="*/ 145197 w 676789"/>
                <a:gd name="connsiteY238" fmla="*/ 786397 h 1006475"/>
                <a:gd name="connsiteX239" fmla="*/ 149642 w 676789"/>
                <a:gd name="connsiteY239" fmla="*/ 782220 h 1006475"/>
                <a:gd name="connsiteX240" fmla="*/ 180757 w 676789"/>
                <a:gd name="connsiteY240" fmla="*/ 750887 h 1006475"/>
                <a:gd name="connsiteX241" fmla="*/ 169724 w 676789"/>
                <a:gd name="connsiteY241" fmla="*/ 739775 h 1006475"/>
                <a:gd name="connsiteX242" fmla="*/ 171907 w 676789"/>
                <a:gd name="connsiteY242" fmla="*/ 739775 h 1006475"/>
                <a:gd name="connsiteX243" fmla="*/ 174090 w 676789"/>
                <a:gd name="connsiteY243" fmla="*/ 744141 h 1006475"/>
                <a:gd name="connsiteX244" fmla="*/ 160993 w 676789"/>
                <a:gd name="connsiteY244" fmla="*/ 757238 h 1006475"/>
                <a:gd name="connsiteX245" fmla="*/ 158810 w 676789"/>
                <a:gd name="connsiteY245" fmla="*/ 757238 h 1006475"/>
                <a:gd name="connsiteX246" fmla="*/ 158810 w 676789"/>
                <a:gd name="connsiteY246" fmla="*/ 755055 h 1006475"/>
                <a:gd name="connsiteX247" fmla="*/ 169724 w 676789"/>
                <a:gd name="connsiteY247" fmla="*/ 739775 h 1006475"/>
                <a:gd name="connsiteX248" fmla="*/ 673026 w 676789"/>
                <a:gd name="connsiteY248" fmla="*/ 730250 h 1006475"/>
                <a:gd name="connsiteX249" fmla="*/ 675176 w 676789"/>
                <a:gd name="connsiteY249" fmla="*/ 730250 h 1006475"/>
                <a:gd name="connsiteX250" fmla="*/ 675176 w 676789"/>
                <a:gd name="connsiteY250" fmla="*/ 732448 h 1006475"/>
                <a:gd name="connsiteX251" fmla="*/ 675176 w 676789"/>
                <a:gd name="connsiteY251" fmla="*/ 736844 h 1006475"/>
                <a:gd name="connsiteX252" fmla="*/ 673026 w 676789"/>
                <a:gd name="connsiteY252" fmla="*/ 734646 h 1006475"/>
                <a:gd name="connsiteX253" fmla="*/ 666573 w 676789"/>
                <a:gd name="connsiteY253" fmla="*/ 736844 h 1006475"/>
                <a:gd name="connsiteX254" fmla="*/ 662272 w 676789"/>
                <a:gd name="connsiteY254" fmla="*/ 736844 h 1006475"/>
                <a:gd name="connsiteX255" fmla="*/ 642914 w 676789"/>
                <a:gd name="connsiteY255" fmla="*/ 745636 h 1006475"/>
                <a:gd name="connsiteX256" fmla="*/ 617105 w 676789"/>
                <a:gd name="connsiteY256" fmla="*/ 756627 h 1006475"/>
                <a:gd name="connsiteX257" fmla="*/ 614954 w 676789"/>
                <a:gd name="connsiteY257" fmla="*/ 758825 h 1006475"/>
                <a:gd name="connsiteX258" fmla="*/ 612803 w 676789"/>
                <a:gd name="connsiteY258" fmla="*/ 758825 h 1006475"/>
                <a:gd name="connsiteX259" fmla="*/ 612803 w 676789"/>
                <a:gd name="connsiteY259" fmla="*/ 754429 h 1006475"/>
                <a:gd name="connsiteX260" fmla="*/ 617105 w 676789"/>
                <a:gd name="connsiteY260" fmla="*/ 752231 h 1006475"/>
                <a:gd name="connsiteX261" fmla="*/ 645065 w 676789"/>
                <a:gd name="connsiteY261" fmla="*/ 739042 h 1006475"/>
                <a:gd name="connsiteX262" fmla="*/ 662272 w 676789"/>
                <a:gd name="connsiteY262" fmla="*/ 732448 h 1006475"/>
                <a:gd name="connsiteX263" fmla="*/ 666573 w 676789"/>
                <a:gd name="connsiteY263" fmla="*/ 732448 h 1006475"/>
                <a:gd name="connsiteX264" fmla="*/ 673026 w 676789"/>
                <a:gd name="connsiteY264" fmla="*/ 730250 h 1006475"/>
                <a:gd name="connsiteX265" fmla="*/ 666744 w 676789"/>
                <a:gd name="connsiteY265" fmla="*/ 714375 h 1006475"/>
                <a:gd name="connsiteX266" fmla="*/ 668861 w 676789"/>
                <a:gd name="connsiteY266" fmla="*/ 718502 h 1006475"/>
                <a:gd name="connsiteX267" fmla="*/ 662511 w 676789"/>
                <a:gd name="connsiteY267" fmla="*/ 720566 h 1006475"/>
                <a:gd name="connsiteX268" fmla="*/ 660394 w 676789"/>
                <a:gd name="connsiteY268" fmla="*/ 722630 h 1006475"/>
                <a:gd name="connsiteX269" fmla="*/ 618061 w 676789"/>
                <a:gd name="connsiteY269" fmla="*/ 735013 h 1006475"/>
                <a:gd name="connsiteX270" fmla="*/ 615944 w 676789"/>
                <a:gd name="connsiteY270" fmla="*/ 730885 h 1006475"/>
                <a:gd name="connsiteX271" fmla="*/ 658277 w 676789"/>
                <a:gd name="connsiteY271" fmla="*/ 718502 h 1006475"/>
                <a:gd name="connsiteX272" fmla="*/ 662511 w 676789"/>
                <a:gd name="connsiteY272" fmla="*/ 716439 h 1006475"/>
                <a:gd name="connsiteX273" fmla="*/ 666744 w 676789"/>
                <a:gd name="connsiteY273" fmla="*/ 714375 h 1006475"/>
                <a:gd name="connsiteX274" fmla="*/ 186710 w 676789"/>
                <a:gd name="connsiteY274" fmla="*/ 687387 h 1006475"/>
                <a:gd name="connsiteX275" fmla="*/ 188853 w 676789"/>
                <a:gd name="connsiteY275" fmla="*/ 687387 h 1006475"/>
                <a:gd name="connsiteX276" fmla="*/ 190997 w 676789"/>
                <a:gd name="connsiteY276" fmla="*/ 691771 h 1006475"/>
                <a:gd name="connsiteX277" fmla="*/ 188853 w 676789"/>
                <a:gd name="connsiteY277" fmla="*/ 691771 h 1006475"/>
                <a:gd name="connsiteX278" fmla="*/ 184567 w 676789"/>
                <a:gd name="connsiteY278" fmla="*/ 696156 h 1006475"/>
                <a:gd name="connsiteX279" fmla="*/ 180281 w 676789"/>
                <a:gd name="connsiteY279" fmla="*/ 702733 h 1006475"/>
                <a:gd name="connsiteX280" fmla="*/ 154563 w 676789"/>
                <a:gd name="connsiteY280" fmla="*/ 733425 h 1006475"/>
                <a:gd name="connsiteX281" fmla="*/ 152420 w 676789"/>
                <a:gd name="connsiteY281" fmla="*/ 733425 h 1006475"/>
                <a:gd name="connsiteX282" fmla="*/ 150277 w 676789"/>
                <a:gd name="connsiteY282" fmla="*/ 731233 h 1006475"/>
                <a:gd name="connsiteX283" fmla="*/ 180281 w 676789"/>
                <a:gd name="connsiteY283" fmla="*/ 693964 h 1006475"/>
                <a:gd name="connsiteX284" fmla="*/ 186710 w 676789"/>
                <a:gd name="connsiteY284" fmla="*/ 687387 h 1006475"/>
                <a:gd name="connsiteX285" fmla="*/ 663423 w 676789"/>
                <a:gd name="connsiteY285" fmla="*/ 685800 h 1006475"/>
                <a:gd name="connsiteX286" fmla="*/ 665613 w 676789"/>
                <a:gd name="connsiteY286" fmla="*/ 685800 h 1006475"/>
                <a:gd name="connsiteX287" fmla="*/ 665613 w 676789"/>
                <a:gd name="connsiteY287" fmla="*/ 690033 h 1006475"/>
                <a:gd name="connsiteX288" fmla="*/ 654664 w 676789"/>
                <a:gd name="connsiteY288" fmla="*/ 692150 h 1006475"/>
                <a:gd name="connsiteX289" fmla="*/ 652475 w 676789"/>
                <a:gd name="connsiteY289" fmla="*/ 694267 h 1006475"/>
                <a:gd name="connsiteX290" fmla="*/ 606492 w 676789"/>
                <a:gd name="connsiteY290" fmla="*/ 711200 h 1006475"/>
                <a:gd name="connsiteX291" fmla="*/ 606492 w 676789"/>
                <a:gd name="connsiteY291" fmla="*/ 706967 h 1006475"/>
                <a:gd name="connsiteX292" fmla="*/ 650285 w 676789"/>
                <a:gd name="connsiteY292" fmla="*/ 690033 h 1006475"/>
                <a:gd name="connsiteX293" fmla="*/ 654664 w 676789"/>
                <a:gd name="connsiteY293" fmla="*/ 687917 h 1006475"/>
                <a:gd name="connsiteX294" fmla="*/ 663423 w 676789"/>
                <a:gd name="connsiteY294" fmla="*/ 685800 h 1006475"/>
                <a:gd name="connsiteX295" fmla="*/ 641608 w 676789"/>
                <a:gd name="connsiteY295" fmla="*/ 668337 h 1006475"/>
                <a:gd name="connsiteX296" fmla="*/ 645917 w 676789"/>
                <a:gd name="connsiteY296" fmla="*/ 668337 h 1006475"/>
                <a:gd name="connsiteX297" fmla="*/ 654535 w 676789"/>
                <a:gd name="connsiteY297" fmla="*/ 668337 h 1006475"/>
                <a:gd name="connsiteX298" fmla="*/ 652380 w 676789"/>
                <a:gd name="connsiteY298" fmla="*/ 672703 h 1006475"/>
                <a:gd name="connsiteX299" fmla="*/ 648071 w 676789"/>
                <a:gd name="connsiteY299" fmla="*/ 672703 h 1006475"/>
                <a:gd name="connsiteX300" fmla="*/ 645917 w 676789"/>
                <a:gd name="connsiteY300" fmla="*/ 672703 h 1006475"/>
                <a:gd name="connsiteX301" fmla="*/ 643762 w 676789"/>
                <a:gd name="connsiteY301" fmla="*/ 672703 h 1006475"/>
                <a:gd name="connsiteX302" fmla="*/ 626527 w 676789"/>
                <a:gd name="connsiteY302" fmla="*/ 677068 h 1006475"/>
                <a:gd name="connsiteX303" fmla="*/ 600673 w 676789"/>
                <a:gd name="connsiteY303" fmla="*/ 685800 h 1006475"/>
                <a:gd name="connsiteX304" fmla="*/ 598519 w 676789"/>
                <a:gd name="connsiteY304" fmla="*/ 685800 h 1006475"/>
                <a:gd name="connsiteX305" fmla="*/ 598519 w 676789"/>
                <a:gd name="connsiteY305" fmla="*/ 683617 h 1006475"/>
                <a:gd name="connsiteX306" fmla="*/ 598519 w 676789"/>
                <a:gd name="connsiteY306" fmla="*/ 681434 h 1006475"/>
                <a:gd name="connsiteX307" fmla="*/ 626527 w 676789"/>
                <a:gd name="connsiteY307" fmla="*/ 670520 h 1006475"/>
                <a:gd name="connsiteX308" fmla="*/ 641608 w 676789"/>
                <a:gd name="connsiteY308" fmla="*/ 668337 h 1006475"/>
                <a:gd name="connsiteX309" fmla="*/ 195709 w 676789"/>
                <a:gd name="connsiteY309" fmla="*/ 655637 h 1006475"/>
                <a:gd name="connsiteX310" fmla="*/ 195709 w 676789"/>
                <a:gd name="connsiteY310" fmla="*/ 659870 h 1006475"/>
                <a:gd name="connsiteX311" fmla="*/ 186940 w 676789"/>
                <a:gd name="connsiteY311" fmla="*/ 664104 h 1006475"/>
                <a:gd name="connsiteX312" fmla="*/ 180363 w 676789"/>
                <a:gd name="connsiteY312" fmla="*/ 670454 h 1006475"/>
                <a:gd name="connsiteX313" fmla="*/ 156248 w 676789"/>
                <a:gd name="connsiteY313" fmla="*/ 700087 h 1006475"/>
                <a:gd name="connsiteX314" fmla="*/ 154056 w 676789"/>
                <a:gd name="connsiteY314" fmla="*/ 695854 h 1006475"/>
                <a:gd name="connsiteX315" fmla="*/ 180363 w 676789"/>
                <a:gd name="connsiteY315" fmla="*/ 664104 h 1006475"/>
                <a:gd name="connsiteX316" fmla="*/ 189133 w 676789"/>
                <a:gd name="connsiteY316" fmla="*/ 659870 h 1006475"/>
                <a:gd name="connsiteX317" fmla="*/ 195709 w 676789"/>
                <a:gd name="connsiteY317" fmla="*/ 655637 h 1006475"/>
                <a:gd name="connsiteX318" fmla="*/ 634464 w 676789"/>
                <a:gd name="connsiteY318" fmla="*/ 644525 h 1006475"/>
                <a:gd name="connsiteX319" fmla="*/ 636581 w 676789"/>
                <a:gd name="connsiteY319" fmla="*/ 644525 h 1006475"/>
                <a:gd name="connsiteX320" fmla="*/ 638698 w 676789"/>
                <a:gd name="connsiteY320" fmla="*/ 644525 h 1006475"/>
                <a:gd name="connsiteX321" fmla="*/ 638698 w 676789"/>
                <a:gd name="connsiteY321" fmla="*/ 646793 h 1006475"/>
                <a:gd name="connsiteX322" fmla="*/ 638698 w 676789"/>
                <a:gd name="connsiteY322" fmla="*/ 649061 h 1006475"/>
                <a:gd name="connsiteX323" fmla="*/ 634464 w 676789"/>
                <a:gd name="connsiteY323" fmla="*/ 649061 h 1006475"/>
                <a:gd name="connsiteX324" fmla="*/ 585781 w 676789"/>
                <a:gd name="connsiteY324" fmla="*/ 658132 h 1006475"/>
                <a:gd name="connsiteX325" fmla="*/ 581548 w 676789"/>
                <a:gd name="connsiteY325" fmla="*/ 660400 h 1006475"/>
                <a:gd name="connsiteX326" fmla="*/ 579431 w 676789"/>
                <a:gd name="connsiteY326" fmla="*/ 660400 h 1006475"/>
                <a:gd name="connsiteX327" fmla="*/ 577314 w 676789"/>
                <a:gd name="connsiteY327" fmla="*/ 655864 h 1006475"/>
                <a:gd name="connsiteX328" fmla="*/ 579431 w 676789"/>
                <a:gd name="connsiteY328" fmla="*/ 655864 h 1006475"/>
                <a:gd name="connsiteX329" fmla="*/ 583664 w 676789"/>
                <a:gd name="connsiteY329" fmla="*/ 655864 h 1006475"/>
                <a:gd name="connsiteX330" fmla="*/ 634464 w 676789"/>
                <a:gd name="connsiteY330" fmla="*/ 644525 h 1006475"/>
                <a:gd name="connsiteX331" fmla="*/ 176043 w 676789"/>
                <a:gd name="connsiteY331" fmla="*/ 639762 h 1006475"/>
                <a:gd name="connsiteX332" fmla="*/ 178241 w 676789"/>
                <a:gd name="connsiteY332" fmla="*/ 644260 h 1006475"/>
                <a:gd name="connsiteX333" fmla="*/ 156260 w 676789"/>
                <a:gd name="connsiteY333" fmla="*/ 666750 h 1006475"/>
                <a:gd name="connsiteX334" fmla="*/ 154062 w 676789"/>
                <a:gd name="connsiteY334" fmla="*/ 666750 h 1006475"/>
                <a:gd name="connsiteX335" fmla="*/ 151864 w 676789"/>
                <a:gd name="connsiteY335" fmla="*/ 666750 h 1006475"/>
                <a:gd name="connsiteX336" fmla="*/ 151864 w 676789"/>
                <a:gd name="connsiteY336" fmla="*/ 664501 h 1006475"/>
                <a:gd name="connsiteX337" fmla="*/ 154062 w 676789"/>
                <a:gd name="connsiteY337" fmla="*/ 662252 h 1006475"/>
                <a:gd name="connsiteX338" fmla="*/ 176043 w 676789"/>
                <a:gd name="connsiteY338" fmla="*/ 639762 h 1006475"/>
                <a:gd name="connsiteX339" fmla="*/ 630144 w 676789"/>
                <a:gd name="connsiteY339" fmla="*/ 619125 h 1006475"/>
                <a:gd name="connsiteX340" fmla="*/ 632304 w 676789"/>
                <a:gd name="connsiteY340" fmla="*/ 619125 h 1006475"/>
                <a:gd name="connsiteX341" fmla="*/ 632304 w 676789"/>
                <a:gd name="connsiteY341" fmla="*/ 623207 h 1006475"/>
                <a:gd name="connsiteX342" fmla="*/ 630144 w 676789"/>
                <a:gd name="connsiteY342" fmla="*/ 623207 h 1006475"/>
                <a:gd name="connsiteX343" fmla="*/ 625822 w 676789"/>
                <a:gd name="connsiteY343" fmla="*/ 625248 h 1006475"/>
                <a:gd name="connsiteX344" fmla="*/ 567481 w 676789"/>
                <a:gd name="connsiteY344" fmla="*/ 633413 h 1006475"/>
                <a:gd name="connsiteX345" fmla="*/ 558838 w 676789"/>
                <a:gd name="connsiteY345" fmla="*/ 633413 h 1006475"/>
                <a:gd name="connsiteX346" fmla="*/ 556677 w 676789"/>
                <a:gd name="connsiteY346" fmla="*/ 633413 h 1006475"/>
                <a:gd name="connsiteX347" fmla="*/ 558838 w 676789"/>
                <a:gd name="connsiteY347" fmla="*/ 629331 h 1006475"/>
                <a:gd name="connsiteX348" fmla="*/ 563160 w 676789"/>
                <a:gd name="connsiteY348" fmla="*/ 629331 h 1006475"/>
                <a:gd name="connsiteX349" fmla="*/ 625822 w 676789"/>
                <a:gd name="connsiteY349" fmla="*/ 621166 h 1006475"/>
                <a:gd name="connsiteX350" fmla="*/ 630144 w 676789"/>
                <a:gd name="connsiteY350" fmla="*/ 619125 h 1006475"/>
                <a:gd name="connsiteX351" fmla="*/ 40184 w 676789"/>
                <a:gd name="connsiteY351" fmla="*/ 619125 h 1006475"/>
                <a:gd name="connsiteX352" fmla="*/ 42327 w 676789"/>
                <a:gd name="connsiteY352" fmla="*/ 621242 h 1006475"/>
                <a:gd name="connsiteX353" fmla="*/ 42327 w 676789"/>
                <a:gd name="connsiteY353" fmla="*/ 623358 h 1006475"/>
                <a:gd name="connsiteX354" fmla="*/ 38040 w 676789"/>
                <a:gd name="connsiteY354" fmla="*/ 625475 h 1006475"/>
                <a:gd name="connsiteX355" fmla="*/ 3750 w 676789"/>
                <a:gd name="connsiteY355" fmla="*/ 650875 h 1006475"/>
                <a:gd name="connsiteX356" fmla="*/ 1607 w 676789"/>
                <a:gd name="connsiteY356" fmla="*/ 650875 h 1006475"/>
                <a:gd name="connsiteX357" fmla="*/ 1607 w 676789"/>
                <a:gd name="connsiteY357" fmla="*/ 648758 h 1006475"/>
                <a:gd name="connsiteX358" fmla="*/ 27325 w 676789"/>
                <a:gd name="connsiteY358" fmla="*/ 627592 h 1006475"/>
                <a:gd name="connsiteX359" fmla="*/ 35897 w 676789"/>
                <a:gd name="connsiteY359" fmla="*/ 621242 h 1006475"/>
                <a:gd name="connsiteX360" fmla="*/ 40184 w 676789"/>
                <a:gd name="connsiteY360" fmla="*/ 619125 h 1006475"/>
                <a:gd name="connsiteX361" fmla="*/ 102103 w 676789"/>
                <a:gd name="connsiteY361" fmla="*/ 609600 h 1006475"/>
                <a:gd name="connsiteX362" fmla="*/ 104240 w 676789"/>
                <a:gd name="connsiteY362" fmla="*/ 609600 h 1006475"/>
                <a:gd name="connsiteX363" fmla="*/ 102103 w 676789"/>
                <a:gd name="connsiteY363" fmla="*/ 613965 h 1006475"/>
                <a:gd name="connsiteX364" fmla="*/ 74321 w 676789"/>
                <a:gd name="connsiteY364" fmla="*/ 627062 h 1006475"/>
                <a:gd name="connsiteX365" fmla="*/ 52951 w 676789"/>
                <a:gd name="connsiteY365" fmla="*/ 644525 h 1006475"/>
                <a:gd name="connsiteX366" fmla="*/ 50814 w 676789"/>
                <a:gd name="connsiteY366" fmla="*/ 644525 h 1006475"/>
                <a:gd name="connsiteX367" fmla="*/ 50814 w 676789"/>
                <a:gd name="connsiteY367" fmla="*/ 640159 h 1006475"/>
                <a:gd name="connsiteX368" fmla="*/ 76458 w 676789"/>
                <a:gd name="connsiteY368" fmla="*/ 620514 h 1006475"/>
                <a:gd name="connsiteX369" fmla="*/ 89280 w 676789"/>
                <a:gd name="connsiteY369" fmla="*/ 611783 h 1006475"/>
                <a:gd name="connsiteX370" fmla="*/ 102103 w 676789"/>
                <a:gd name="connsiteY370" fmla="*/ 609600 h 1006475"/>
                <a:gd name="connsiteX371" fmla="*/ 69759 w 676789"/>
                <a:gd name="connsiteY371" fmla="*/ 609600 h 1006475"/>
                <a:gd name="connsiteX372" fmla="*/ 71918 w 676789"/>
                <a:gd name="connsiteY372" fmla="*/ 609600 h 1006475"/>
                <a:gd name="connsiteX373" fmla="*/ 71918 w 676789"/>
                <a:gd name="connsiteY373" fmla="*/ 614010 h 1006475"/>
                <a:gd name="connsiteX374" fmla="*/ 63282 w 676789"/>
                <a:gd name="connsiteY374" fmla="*/ 620624 h 1006475"/>
                <a:gd name="connsiteX375" fmla="*/ 24420 w 676789"/>
                <a:gd name="connsiteY375" fmla="*/ 647083 h 1006475"/>
                <a:gd name="connsiteX376" fmla="*/ 24420 w 676789"/>
                <a:gd name="connsiteY376" fmla="*/ 649288 h 1006475"/>
                <a:gd name="connsiteX377" fmla="*/ 22261 w 676789"/>
                <a:gd name="connsiteY377" fmla="*/ 644878 h 1006475"/>
                <a:gd name="connsiteX378" fmla="*/ 50328 w 676789"/>
                <a:gd name="connsiteY378" fmla="*/ 622829 h 1006475"/>
                <a:gd name="connsiteX379" fmla="*/ 61123 w 676789"/>
                <a:gd name="connsiteY379" fmla="*/ 616215 h 1006475"/>
                <a:gd name="connsiteX380" fmla="*/ 69759 w 676789"/>
                <a:gd name="connsiteY380" fmla="*/ 609600 h 1006475"/>
                <a:gd name="connsiteX381" fmla="*/ 158632 w 676789"/>
                <a:gd name="connsiteY381" fmla="*/ 603250 h 1006475"/>
                <a:gd name="connsiteX382" fmla="*/ 160804 w 676789"/>
                <a:gd name="connsiteY382" fmla="*/ 605404 h 1006475"/>
                <a:gd name="connsiteX383" fmla="*/ 126046 w 676789"/>
                <a:gd name="connsiteY383" fmla="*/ 633413 h 1006475"/>
                <a:gd name="connsiteX384" fmla="*/ 123874 w 676789"/>
                <a:gd name="connsiteY384" fmla="*/ 631258 h 1006475"/>
                <a:gd name="connsiteX385" fmla="*/ 158632 w 676789"/>
                <a:gd name="connsiteY385" fmla="*/ 603250 h 1006475"/>
                <a:gd name="connsiteX386" fmla="*/ 134846 w 676789"/>
                <a:gd name="connsiteY386" fmla="*/ 603250 h 1006475"/>
                <a:gd name="connsiteX387" fmla="*/ 137005 w 676789"/>
                <a:gd name="connsiteY387" fmla="*/ 603250 h 1006475"/>
                <a:gd name="connsiteX388" fmla="*/ 137005 w 676789"/>
                <a:gd name="connsiteY388" fmla="*/ 607546 h 1006475"/>
                <a:gd name="connsiteX389" fmla="*/ 87348 w 676789"/>
                <a:gd name="connsiteY389" fmla="*/ 639763 h 1006475"/>
                <a:gd name="connsiteX390" fmla="*/ 85189 w 676789"/>
                <a:gd name="connsiteY390" fmla="*/ 635467 h 1006475"/>
                <a:gd name="connsiteX391" fmla="*/ 132687 w 676789"/>
                <a:gd name="connsiteY391" fmla="*/ 605398 h 1006475"/>
                <a:gd name="connsiteX392" fmla="*/ 134846 w 676789"/>
                <a:gd name="connsiteY392" fmla="*/ 603250 h 1006475"/>
                <a:gd name="connsiteX393" fmla="*/ 621223 w 676789"/>
                <a:gd name="connsiteY393" fmla="*/ 600075 h 1006475"/>
                <a:gd name="connsiteX394" fmla="*/ 621223 w 676789"/>
                <a:gd name="connsiteY394" fmla="*/ 603885 h 1006475"/>
                <a:gd name="connsiteX395" fmla="*/ 616963 w 676789"/>
                <a:gd name="connsiteY395" fmla="*/ 605790 h 1006475"/>
                <a:gd name="connsiteX396" fmla="*/ 574372 w 676789"/>
                <a:gd name="connsiteY396" fmla="*/ 609600 h 1006475"/>
                <a:gd name="connsiteX397" fmla="*/ 557335 w 676789"/>
                <a:gd name="connsiteY397" fmla="*/ 609600 h 1006475"/>
                <a:gd name="connsiteX398" fmla="*/ 542428 w 676789"/>
                <a:gd name="connsiteY398" fmla="*/ 609600 h 1006475"/>
                <a:gd name="connsiteX399" fmla="*/ 540298 w 676789"/>
                <a:gd name="connsiteY399" fmla="*/ 609600 h 1006475"/>
                <a:gd name="connsiteX400" fmla="*/ 538168 w 676789"/>
                <a:gd name="connsiteY400" fmla="*/ 609600 h 1006475"/>
                <a:gd name="connsiteX401" fmla="*/ 536039 w 676789"/>
                <a:gd name="connsiteY401" fmla="*/ 607695 h 1006475"/>
                <a:gd name="connsiteX402" fmla="*/ 538168 w 676789"/>
                <a:gd name="connsiteY402" fmla="*/ 605790 h 1006475"/>
                <a:gd name="connsiteX403" fmla="*/ 542428 w 676789"/>
                <a:gd name="connsiteY403" fmla="*/ 605790 h 1006475"/>
                <a:gd name="connsiteX404" fmla="*/ 557335 w 676789"/>
                <a:gd name="connsiteY404" fmla="*/ 605790 h 1006475"/>
                <a:gd name="connsiteX405" fmla="*/ 574372 w 676789"/>
                <a:gd name="connsiteY405" fmla="*/ 605790 h 1006475"/>
                <a:gd name="connsiteX406" fmla="*/ 614834 w 676789"/>
                <a:gd name="connsiteY406" fmla="*/ 601980 h 1006475"/>
                <a:gd name="connsiteX407" fmla="*/ 621223 w 676789"/>
                <a:gd name="connsiteY407" fmla="*/ 600075 h 1006475"/>
                <a:gd name="connsiteX408" fmla="*/ 611091 w 676789"/>
                <a:gd name="connsiteY408" fmla="*/ 579437 h 1006475"/>
                <a:gd name="connsiteX409" fmla="*/ 613253 w 676789"/>
                <a:gd name="connsiteY409" fmla="*/ 583882 h 1006475"/>
                <a:gd name="connsiteX410" fmla="*/ 611091 w 676789"/>
                <a:gd name="connsiteY410" fmla="*/ 586104 h 1006475"/>
                <a:gd name="connsiteX411" fmla="*/ 606767 w 676789"/>
                <a:gd name="connsiteY411" fmla="*/ 586104 h 1006475"/>
                <a:gd name="connsiteX412" fmla="*/ 522461 w 676789"/>
                <a:gd name="connsiteY412" fmla="*/ 599439 h 1006475"/>
                <a:gd name="connsiteX413" fmla="*/ 518137 w 676789"/>
                <a:gd name="connsiteY413" fmla="*/ 601662 h 1006475"/>
                <a:gd name="connsiteX414" fmla="*/ 515975 w 676789"/>
                <a:gd name="connsiteY414" fmla="*/ 597217 h 1006475"/>
                <a:gd name="connsiteX415" fmla="*/ 602444 w 676789"/>
                <a:gd name="connsiteY415" fmla="*/ 583882 h 1006475"/>
                <a:gd name="connsiteX416" fmla="*/ 606767 w 676789"/>
                <a:gd name="connsiteY416" fmla="*/ 581659 h 1006475"/>
                <a:gd name="connsiteX417" fmla="*/ 611091 w 676789"/>
                <a:gd name="connsiteY417" fmla="*/ 579437 h 1006475"/>
                <a:gd name="connsiteX418" fmla="*/ 563923 w 676789"/>
                <a:gd name="connsiteY418" fmla="*/ 563562 h 1006475"/>
                <a:gd name="connsiteX419" fmla="*/ 570395 w 676789"/>
                <a:gd name="connsiteY419" fmla="*/ 563562 h 1006475"/>
                <a:gd name="connsiteX420" fmla="*/ 572552 w 676789"/>
                <a:gd name="connsiteY420" fmla="*/ 565626 h 1006475"/>
                <a:gd name="connsiteX421" fmla="*/ 570395 w 676789"/>
                <a:gd name="connsiteY421" fmla="*/ 567689 h 1006475"/>
                <a:gd name="connsiteX422" fmla="*/ 492729 w 676789"/>
                <a:gd name="connsiteY422" fmla="*/ 584200 h 1006475"/>
                <a:gd name="connsiteX423" fmla="*/ 490571 w 676789"/>
                <a:gd name="connsiteY423" fmla="*/ 580072 h 1006475"/>
                <a:gd name="connsiteX424" fmla="*/ 563923 w 676789"/>
                <a:gd name="connsiteY424" fmla="*/ 563562 h 1006475"/>
                <a:gd name="connsiteX425" fmla="*/ 557173 w 676789"/>
                <a:gd name="connsiteY425" fmla="*/ 525462 h 1006475"/>
                <a:gd name="connsiteX426" fmla="*/ 559307 w 676789"/>
                <a:gd name="connsiteY426" fmla="*/ 527627 h 1006475"/>
                <a:gd name="connsiteX427" fmla="*/ 495310 w 676789"/>
                <a:gd name="connsiteY427" fmla="*/ 549275 h 1006475"/>
                <a:gd name="connsiteX428" fmla="*/ 495310 w 676789"/>
                <a:gd name="connsiteY428" fmla="*/ 544945 h 1006475"/>
                <a:gd name="connsiteX429" fmla="*/ 557173 w 676789"/>
                <a:gd name="connsiteY429" fmla="*/ 525462 h 1006475"/>
                <a:gd name="connsiteX430" fmla="*/ 579299 w 676789"/>
                <a:gd name="connsiteY430" fmla="*/ 509587 h 1006475"/>
                <a:gd name="connsiteX431" fmla="*/ 581481 w 676789"/>
                <a:gd name="connsiteY431" fmla="*/ 509587 h 1006475"/>
                <a:gd name="connsiteX432" fmla="*/ 583664 w 676789"/>
                <a:gd name="connsiteY432" fmla="*/ 513917 h 1006475"/>
                <a:gd name="connsiteX433" fmla="*/ 572750 w 676789"/>
                <a:gd name="connsiteY433" fmla="*/ 520411 h 1006475"/>
                <a:gd name="connsiteX434" fmla="*/ 570567 w 676789"/>
                <a:gd name="connsiteY434" fmla="*/ 520411 h 1006475"/>
                <a:gd name="connsiteX435" fmla="*/ 553104 w 676789"/>
                <a:gd name="connsiteY435" fmla="*/ 524741 h 1006475"/>
                <a:gd name="connsiteX436" fmla="*/ 518179 w 676789"/>
                <a:gd name="connsiteY436" fmla="*/ 533400 h 1006475"/>
                <a:gd name="connsiteX437" fmla="*/ 515997 w 676789"/>
                <a:gd name="connsiteY437" fmla="*/ 529070 h 1006475"/>
                <a:gd name="connsiteX438" fmla="*/ 550922 w 676789"/>
                <a:gd name="connsiteY438" fmla="*/ 522576 h 1006475"/>
                <a:gd name="connsiteX439" fmla="*/ 568385 w 676789"/>
                <a:gd name="connsiteY439" fmla="*/ 516081 h 1006475"/>
                <a:gd name="connsiteX440" fmla="*/ 579299 w 676789"/>
                <a:gd name="connsiteY440" fmla="*/ 509587 h 1006475"/>
                <a:gd name="connsiteX441" fmla="*/ 591999 w 676789"/>
                <a:gd name="connsiteY441" fmla="*/ 481012 h 1006475"/>
                <a:gd name="connsiteX442" fmla="*/ 594181 w 676789"/>
                <a:gd name="connsiteY442" fmla="*/ 481012 h 1006475"/>
                <a:gd name="connsiteX443" fmla="*/ 594181 w 676789"/>
                <a:gd name="connsiteY443" fmla="*/ 485245 h 1006475"/>
                <a:gd name="connsiteX444" fmla="*/ 530879 w 676789"/>
                <a:gd name="connsiteY444" fmla="*/ 506412 h 1006475"/>
                <a:gd name="connsiteX445" fmla="*/ 528697 w 676789"/>
                <a:gd name="connsiteY445" fmla="*/ 506412 h 1006475"/>
                <a:gd name="connsiteX446" fmla="*/ 528697 w 676789"/>
                <a:gd name="connsiteY446" fmla="*/ 502179 h 1006475"/>
                <a:gd name="connsiteX447" fmla="*/ 535245 w 676789"/>
                <a:gd name="connsiteY447" fmla="*/ 500062 h 1006475"/>
                <a:gd name="connsiteX448" fmla="*/ 591999 w 676789"/>
                <a:gd name="connsiteY448" fmla="*/ 481012 h 1006475"/>
                <a:gd name="connsiteX449" fmla="*/ 611064 w 676789"/>
                <a:gd name="connsiteY449" fmla="*/ 455612 h 1006475"/>
                <a:gd name="connsiteX450" fmla="*/ 613240 w 676789"/>
                <a:gd name="connsiteY450" fmla="*/ 459942 h 1006475"/>
                <a:gd name="connsiteX451" fmla="*/ 558852 w 676789"/>
                <a:gd name="connsiteY451" fmla="*/ 479425 h 1006475"/>
                <a:gd name="connsiteX452" fmla="*/ 558852 w 676789"/>
                <a:gd name="connsiteY452" fmla="*/ 475095 h 1006475"/>
                <a:gd name="connsiteX453" fmla="*/ 611064 w 676789"/>
                <a:gd name="connsiteY453" fmla="*/ 455612 h 1006475"/>
                <a:gd name="connsiteX454" fmla="*/ 624329 w 676789"/>
                <a:gd name="connsiteY454" fmla="*/ 422275 h 1006475"/>
                <a:gd name="connsiteX455" fmla="*/ 626527 w 676789"/>
                <a:gd name="connsiteY455" fmla="*/ 424473 h 1006475"/>
                <a:gd name="connsiteX456" fmla="*/ 626527 w 676789"/>
                <a:gd name="connsiteY456" fmla="*/ 426671 h 1006475"/>
                <a:gd name="connsiteX457" fmla="*/ 571575 w 676789"/>
                <a:gd name="connsiteY457" fmla="*/ 450850 h 1006475"/>
                <a:gd name="connsiteX458" fmla="*/ 571575 w 676789"/>
                <a:gd name="connsiteY458" fmla="*/ 446454 h 1006475"/>
                <a:gd name="connsiteX459" fmla="*/ 624329 w 676789"/>
                <a:gd name="connsiteY459" fmla="*/ 422275 h 1006475"/>
                <a:gd name="connsiteX460" fmla="*/ 630146 w 676789"/>
                <a:gd name="connsiteY460" fmla="*/ 403225 h 1006475"/>
                <a:gd name="connsiteX461" fmla="*/ 632305 w 676789"/>
                <a:gd name="connsiteY461" fmla="*/ 403225 h 1006475"/>
                <a:gd name="connsiteX462" fmla="*/ 632305 w 676789"/>
                <a:gd name="connsiteY462" fmla="*/ 405342 h 1006475"/>
                <a:gd name="connsiteX463" fmla="*/ 630146 w 676789"/>
                <a:gd name="connsiteY463" fmla="*/ 407458 h 1006475"/>
                <a:gd name="connsiteX464" fmla="*/ 584807 w 676789"/>
                <a:gd name="connsiteY464" fmla="*/ 428625 h 1006475"/>
                <a:gd name="connsiteX465" fmla="*/ 582648 w 676789"/>
                <a:gd name="connsiteY465" fmla="*/ 424392 h 1006475"/>
                <a:gd name="connsiteX466" fmla="*/ 630146 w 676789"/>
                <a:gd name="connsiteY466" fmla="*/ 403225 h 1006475"/>
                <a:gd name="connsiteX467" fmla="*/ 633289 w 676789"/>
                <a:gd name="connsiteY467" fmla="*/ 382587 h 1006475"/>
                <a:gd name="connsiteX468" fmla="*/ 635465 w 676789"/>
                <a:gd name="connsiteY468" fmla="*/ 382587 h 1006475"/>
                <a:gd name="connsiteX469" fmla="*/ 635465 w 676789"/>
                <a:gd name="connsiteY469" fmla="*/ 386820 h 1006475"/>
                <a:gd name="connsiteX470" fmla="*/ 583253 w 676789"/>
                <a:gd name="connsiteY470" fmla="*/ 414337 h 1006475"/>
                <a:gd name="connsiteX471" fmla="*/ 581078 w 676789"/>
                <a:gd name="connsiteY471" fmla="*/ 412220 h 1006475"/>
                <a:gd name="connsiteX472" fmla="*/ 581078 w 676789"/>
                <a:gd name="connsiteY472" fmla="*/ 410104 h 1006475"/>
                <a:gd name="connsiteX473" fmla="*/ 633289 w 676789"/>
                <a:gd name="connsiteY473" fmla="*/ 382587 h 1006475"/>
                <a:gd name="connsiteX474" fmla="*/ 636541 w 676789"/>
                <a:gd name="connsiteY474" fmla="*/ 358775 h 1006475"/>
                <a:gd name="connsiteX475" fmla="*/ 638678 w 676789"/>
                <a:gd name="connsiteY475" fmla="*/ 358775 h 1006475"/>
                <a:gd name="connsiteX476" fmla="*/ 638678 w 676789"/>
                <a:gd name="connsiteY476" fmla="*/ 363008 h 1006475"/>
                <a:gd name="connsiteX477" fmla="*/ 589526 w 676789"/>
                <a:gd name="connsiteY477" fmla="*/ 390525 h 1006475"/>
                <a:gd name="connsiteX478" fmla="*/ 587389 w 676789"/>
                <a:gd name="connsiteY478" fmla="*/ 390525 h 1006475"/>
                <a:gd name="connsiteX479" fmla="*/ 587389 w 676789"/>
                <a:gd name="connsiteY479" fmla="*/ 386292 h 1006475"/>
                <a:gd name="connsiteX480" fmla="*/ 636541 w 676789"/>
                <a:gd name="connsiteY480" fmla="*/ 358775 h 1006475"/>
                <a:gd name="connsiteX481" fmla="*/ 642931 w 676789"/>
                <a:gd name="connsiteY481" fmla="*/ 336550 h 1006475"/>
                <a:gd name="connsiteX482" fmla="*/ 645048 w 676789"/>
                <a:gd name="connsiteY482" fmla="*/ 340783 h 1006475"/>
                <a:gd name="connsiteX483" fmla="*/ 640814 w 676789"/>
                <a:gd name="connsiteY483" fmla="*/ 342900 h 1006475"/>
                <a:gd name="connsiteX484" fmla="*/ 594248 w 676789"/>
                <a:gd name="connsiteY484" fmla="*/ 366183 h 1006475"/>
                <a:gd name="connsiteX485" fmla="*/ 594248 w 676789"/>
                <a:gd name="connsiteY485" fmla="*/ 368300 h 1006475"/>
                <a:gd name="connsiteX486" fmla="*/ 592131 w 676789"/>
                <a:gd name="connsiteY486" fmla="*/ 364067 h 1006475"/>
                <a:gd name="connsiteX487" fmla="*/ 640814 w 676789"/>
                <a:gd name="connsiteY487" fmla="*/ 338667 h 1006475"/>
                <a:gd name="connsiteX488" fmla="*/ 642931 w 676789"/>
                <a:gd name="connsiteY488" fmla="*/ 336550 h 1006475"/>
                <a:gd name="connsiteX489" fmla="*/ 643814 w 676789"/>
                <a:gd name="connsiteY489" fmla="*/ 312737 h 1006475"/>
                <a:gd name="connsiteX490" fmla="*/ 648165 w 676789"/>
                <a:gd name="connsiteY490" fmla="*/ 312737 h 1006475"/>
                <a:gd name="connsiteX491" fmla="*/ 648165 w 676789"/>
                <a:gd name="connsiteY491" fmla="*/ 317046 h 1006475"/>
                <a:gd name="connsiteX492" fmla="*/ 645989 w 676789"/>
                <a:gd name="connsiteY492" fmla="*/ 317046 h 1006475"/>
                <a:gd name="connsiteX493" fmla="*/ 643814 w 676789"/>
                <a:gd name="connsiteY493" fmla="*/ 317046 h 1006475"/>
                <a:gd name="connsiteX494" fmla="*/ 635112 w 676789"/>
                <a:gd name="connsiteY494" fmla="*/ 319200 h 1006475"/>
                <a:gd name="connsiteX495" fmla="*/ 619884 w 676789"/>
                <a:gd name="connsiteY495" fmla="*/ 327818 h 1006475"/>
                <a:gd name="connsiteX496" fmla="*/ 595953 w 676789"/>
                <a:gd name="connsiteY496" fmla="*/ 342900 h 1006475"/>
                <a:gd name="connsiteX497" fmla="*/ 593778 w 676789"/>
                <a:gd name="connsiteY497" fmla="*/ 342900 h 1006475"/>
                <a:gd name="connsiteX498" fmla="*/ 593778 w 676789"/>
                <a:gd name="connsiteY498" fmla="*/ 338591 h 1006475"/>
                <a:gd name="connsiteX499" fmla="*/ 622059 w 676789"/>
                <a:gd name="connsiteY499" fmla="*/ 321355 h 1006475"/>
                <a:gd name="connsiteX500" fmla="*/ 637287 w 676789"/>
                <a:gd name="connsiteY500" fmla="*/ 314891 h 1006475"/>
                <a:gd name="connsiteX501" fmla="*/ 643814 w 676789"/>
                <a:gd name="connsiteY501" fmla="*/ 312737 h 1006475"/>
                <a:gd name="connsiteX502" fmla="*/ 645960 w 676789"/>
                <a:gd name="connsiteY502" fmla="*/ 292100 h 1006475"/>
                <a:gd name="connsiteX503" fmla="*/ 648150 w 676789"/>
                <a:gd name="connsiteY503" fmla="*/ 292100 h 1006475"/>
                <a:gd name="connsiteX504" fmla="*/ 650339 w 676789"/>
                <a:gd name="connsiteY504" fmla="*/ 296396 h 1006475"/>
                <a:gd name="connsiteX505" fmla="*/ 648150 w 676789"/>
                <a:gd name="connsiteY505" fmla="*/ 296396 h 1006475"/>
                <a:gd name="connsiteX506" fmla="*/ 641581 w 676789"/>
                <a:gd name="connsiteY506" fmla="*/ 298543 h 1006475"/>
                <a:gd name="connsiteX507" fmla="*/ 591219 w 676789"/>
                <a:gd name="connsiteY507" fmla="*/ 326465 h 1006475"/>
                <a:gd name="connsiteX508" fmla="*/ 591219 w 676789"/>
                <a:gd name="connsiteY508" fmla="*/ 328613 h 1006475"/>
                <a:gd name="connsiteX509" fmla="*/ 589029 w 676789"/>
                <a:gd name="connsiteY509" fmla="*/ 324317 h 1006475"/>
                <a:gd name="connsiteX510" fmla="*/ 591219 w 676789"/>
                <a:gd name="connsiteY510" fmla="*/ 322169 h 1006475"/>
                <a:gd name="connsiteX511" fmla="*/ 641581 w 676789"/>
                <a:gd name="connsiteY511" fmla="*/ 294248 h 1006475"/>
                <a:gd name="connsiteX512" fmla="*/ 645960 w 676789"/>
                <a:gd name="connsiteY512" fmla="*/ 292100 h 1006475"/>
                <a:gd name="connsiteX513" fmla="*/ 240197 w 676789"/>
                <a:gd name="connsiteY513" fmla="*/ 292100 h 1006475"/>
                <a:gd name="connsiteX514" fmla="*/ 240197 w 676789"/>
                <a:gd name="connsiteY514" fmla="*/ 294183 h 1006475"/>
                <a:gd name="connsiteX515" fmla="*/ 242352 w 676789"/>
                <a:gd name="connsiteY515" fmla="*/ 294183 h 1006475"/>
                <a:gd name="connsiteX516" fmla="*/ 240197 w 676789"/>
                <a:gd name="connsiteY516" fmla="*/ 296267 h 1006475"/>
                <a:gd name="connsiteX517" fmla="*/ 238043 w 676789"/>
                <a:gd name="connsiteY517" fmla="*/ 296267 h 1006475"/>
                <a:gd name="connsiteX518" fmla="*/ 229425 w 676789"/>
                <a:gd name="connsiteY518" fmla="*/ 300434 h 1006475"/>
                <a:gd name="connsiteX519" fmla="*/ 186336 w 676789"/>
                <a:gd name="connsiteY519" fmla="*/ 325438 h 1006475"/>
                <a:gd name="connsiteX520" fmla="*/ 184181 w 676789"/>
                <a:gd name="connsiteY520" fmla="*/ 325438 h 1006475"/>
                <a:gd name="connsiteX521" fmla="*/ 184181 w 676789"/>
                <a:gd name="connsiteY521" fmla="*/ 321271 h 1006475"/>
                <a:gd name="connsiteX522" fmla="*/ 210035 w 676789"/>
                <a:gd name="connsiteY522" fmla="*/ 304602 h 1006475"/>
                <a:gd name="connsiteX523" fmla="*/ 240197 w 676789"/>
                <a:gd name="connsiteY523" fmla="*/ 292100 h 1006475"/>
                <a:gd name="connsiteX524" fmla="*/ 256039 w 676789"/>
                <a:gd name="connsiteY524" fmla="*/ 277812 h 1006475"/>
                <a:gd name="connsiteX525" fmla="*/ 258227 w 676789"/>
                <a:gd name="connsiteY525" fmla="*/ 282222 h 1006475"/>
                <a:gd name="connsiteX526" fmla="*/ 256039 w 676789"/>
                <a:gd name="connsiteY526" fmla="*/ 282222 h 1006475"/>
                <a:gd name="connsiteX527" fmla="*/ 256039 w 676789"/>
                <a:gd name="connsiteY527" fmla="*/ 284427 h 1006475"/>
                <a:gd name="connsiteX528" fmla="*/ 245098 w 676789"/>
                <a:gd name="connsiteY528" fmla="*/ 288836 h 1006475"/>
                <a:gd name="connsiteX529" fmla="*/ 242909 w 676789"/>
                <a:gd name="connsiteY529" fmla="*/ 291041 h 1006475"/>
                <a:gd name="connsiteX530" fmla="*/ 240721 w 676789"/>
                <a:gd name="connsiteY530" fmla="*/ 291041 h 1006475"/>
                <a:gd name="connsiteX531" fmla="*/ 210087 w 676789"/>
                <a:gd name="connsiteY531" fmla="*/ 304271 h 1006475"/>
                <a:gd name="connsiteX532" fmla="*/ 181640 w 676789"/>
                <a:gd name="connsiteY532" fmla="*/ 317500 h 1006475"/>
                <a:gd name="connsiteX533" fmla="*/ 179452 w 676789"/>
                <a:gd name="connsiteY533" fmla="*/ 317500 h 1006475"/>
                <a:gd name="connsiteX534" fmla="*/ 177264 w 676789"/>
                <a:gd name="connsiteY534" fmla="*/ 315295 h 1006475"/>
                <a:gd name="connsiteX535" fmla="*/ 179452 w 676789"/>
                <a:gd name="connsiteY535" fmla="*/ 313090 h 1006475"/>
                <a:gd name="connsiteX536" fmla="*/ 236345 w 676789"/>
                <a:gd name="connsiteY536" fmla="*/ 288836 h 1006475"/>
                <a:gd name="connsiteX537" fmla="*/ 253850 w 676789"/>
                <a:gd name="connsiteY537" fmla="*/ 280017 h 1006475"/>
                <a:gd name="connsiteX538" fmla="*/ 256039 w 676789"/>
                <a:gd name="connsiteY538" fmla="*/ 277812 h 1006475"/>
                <a:gd name="connsiteX539" fmla="*/ 638680 w 676789"/>
                <a:gd name="connsiteY539" fmla="*/ 276225 h 1006475"/>
                <a:gd name="connsiteX540" fmla="*/ 640815 w 676789"/>
                <a:gd name="connsiteY540" fmla="*/ 278373 h 1006475"/>
                <a:gd name="connsiteX541" fmla="*/ 640815 w 676789"/>
                <a:gd name="connsiteY541" fmla="*/ 280521 h 1006475"/>
                <a:gd name="connsiteX542" fmla="*/ 638680 w 676789"/>
                <a:gd name="connsiteY542" fmla="*/ 280521 h 1006475"/>
                <a:gd name="connsiteX543" fmla="*/ 591712 w 676789"/>
                <a:gd name="connsiteY543" fmla="*/ 308442 h 1006475"/>
                <a:gd name="connsiteX544" fmla="*/ 587442 w 676789"/>
                <a:gd name="connsiteY544" fmla="*/ 310590 h 1006475"/>
                <a:gd name="connsiteX545" fmla="*/ 585307 w 676789"/>
                <a:gd name="connsiteY545" fmla="*/ 310590 h 1006475"/>
                <a:gd name="connsiteX546" fmla="*/ 583172 w 676789"/>
                <a:gd name="connsiteY546" fmla="*/ 312738 h 1006475"/>
                <a:gd name="connsiteX547" fmla="*/ 581037 w 676789"/>
                <a:gd name="connsiteY547" fmla="*/ 310590 h 1006475"/>
                <a:gd name="connsiteX548" fmla="*/ 581037 w 676789"/>
                <a:gd name="connsiteY548" fmla="*/ 308442 h 1006475"/>
                <a:gd name="connsiteX549" fmla="*/ 585307 w 676789"/>
                <a:gd name="connsiteY549" fmla="*/ 306294 h 1006475"/>
                <a:gd name="connsiteX550" fmla="*/ 587442 w 676789"/>
                <a:gd name="connsiteY550" fmla="*/ 306294 h 1006475"/>
                <a:gd name="connsiteX551" fmla="*/ 591712 w 676789"/>
                <a:gd name="connsiteY551" fmla="*/ 304147 h 1006475"/>
                <a:gd name="connsiteX552" fmla="*/ 638680 w 676789"/>
                <a:gd name="connsiteY552" fmla="*/ 278373 h 1006475"/>
                <a:gd name="connsiteX553" fmla="*/ 638680 w 676789"/>
                <a:gd name="connsiteY553" fmla="*/ 276225 h 1006475"/>
                <a:gd name="connsiteX554" fmla="*/ 259285 w 676789"/>
                <a:gd name="connsiteY554" fmla="*/ 263525 h 1006475"/>
                <a:gd name="connsiteX555" fmla="*/ 265635 w 676789"/>
                <a:gd name="connsiteY555" fmla="*/ 263525 h 1006475"/>
                <a:gd name="connsiteX556" fmla="*/ 265635 w 676789"/>
                <a:gd name="connsiteY556" fmla="*/ 267921 h 1006475"/>
                <a:gd name="connsiteX557" fmla="*/ 250818 w 676789"/>
                <a:gd name="connsiteY557" fmla="*/ 272317 h 1006475"/>
                <a:gd name="connsiteX558" fmla="*/ 208485 w 676789"/>
                <a:gd name="connsiteY558" fmla="*/ 292100 h 1006475"/>
                <a:gd name="connsiteX559" fmla="*/ 206368 w 676789"/>
                <a:gd name="connsiteY559" fmla="*/ 289902 h 1006475"/>
                <a:gd name="connsiteX560" fmla="*/ 259285 w 676789"/>
                <a:gd name="connsiteY560" fmla="*/ 263525 h 1006475"/>
                <a:gd name="connsiteX561" fmla="*/ 638678 w 676789"/>
                <a:gd name="connsiteY561" fmla="*/ 244475 h 1006475"/>
                <a:gd name="connsiteX562" fmla="*/ 640815 w 676789"/>
                <a:gd name="connsiteY562" fmla="*/ 248653 h 1006475"/>
                <a:gd name="connsiteX563" fmla="*/ 638678 w 676789"/>
                <a:gd name="connsiteY563" fmla="*/ 248653 h 1006475"/>
                <a:gd name="connsiteX564" fmla="*/ 636541 w 676789"/>
                <a:gd name="connsiteY564" fmla="*/ 250741 h 1006475"/>
                <a:gd name="connsiteX565" fmla="*/ 589526 w 676789"/>
                <a:gd name="connsiteY565" fmla="*/ 282074 h 1006475"/>
                <a:gd name="connsiteX566" fmla="*/ 587389 w 676789"/>
                <a:gd name="connsiteY566" fmla="*/ 284163 h 1006475"/>
                <a:gd name="connsiteX567" fmla="*/ 587389 w 676789"/>
                <a:gd name="connsiteY567" fmla="*/ 279985 h 1006475"/>
                <a:gd name="connsiteX568" fmla="*/ 589526 w 676789"/>
                <a:gd name="connsiteY568" fmla="*/ 277896 h 1006475"/>
                <a:gd name="connsiteX569" fmla="*/ 634404 w 676789"/>
                <a:gd name="connsiteY569" fmla="*/ 246564 h 1006475"/>
                <a:gd name="connsiteX570" fmla="*/ 638678 w 676789"/>
                <a:gd name="connsiteY570" fmla="*/ 246564 h 1006475"/>
                <a:gd name="connsiteX571" fmla="*/ 638678 w 676789"/>
                <a:gd name="connsiteY571" fmla="*/ 244475 h 1006475"/>
                <a:gd name="connsiteX572" fmla="*/ 281462 w 676789"/>
                <a:gd name="connsiteY572" fmla="*/ 244475 h 1006475"/>
                <a:gd name="connsiteX573" fmla="*/ 283627 w 676789"/>
                <a:gd name="connsiteY573" fmla="*/ 246592 h 1006475"/>
                <a:gd name="connsiteX574" fmla="*/ 281462 w 676789"/>
                <a:gd name="connsiteY574" fmla="*/ 248708 h 1006475"/>
                <a:gd name="connsiteX575" fmla="*/ 279297 w 676789"/>
                <a:gd name="connsiteY575" fmla="*/ 248708 h 1006475"/>
                <a:gd name="connsiteX576" fmla="*/ 216518 w 676789"/>
                <a:gd name="connsiteY576" fmla="*/ 269875 h 1006475"/>
                <a:gd name="connsiteX577" fmla="*/ 216518 w 676789"/>
                <a:gd name="connsiteY577" fmla="*/ 265642 h 1006475"/>
                <a:gd name="connsiteX578" fmla="*/ 244661 w 676789"/>
                <a:gd name="connsiteY578" fmla="*/ 255058 h 1006475"/>
                <a:gd name="connsiteX579" fmla="*/ 279297 w 676789"/>
                <a:gd name="connsiteY579" fmla="*/ 246592 h 1006475"/>
                <a:gd name="connsiteX580" fmla="*/ 281462 w 676789"/>
                <a:gd name="connsiteY580" fmla="*/ 244475 h 1006475"/>
                <a:gd name="connsiteX581" fmla="*/ 639688 w 676789"/>
                <a:gd name="connsiteY581" fmla="*/ 222250 h 1006475"/>
                <a:gd name="connsiteX582" fmla="*/ 641838 w 676789"/>
                <a:gd name="connsiteY582" fmla="*/ 222250 h 1006475"/>
                <a:gd name="connsiteX583" fmla="*/ 641838 w 676789"/>
                <a:gd name="connsiteY583" fmla="*/ 226615 h 1006475"/>
                <a:gd name="connsiteX584" fmla="*/ 637537 w 676789"/>
                <a:gd name="connsiteY584" fmla="*/ 228798 h 1006475"/>
                <a:gd name="connsiteX585" fmla="*/ 633235 w 676789"/>
                <a:gd name="connsiteY585" fmla="*/ 230981 h 1006475"/>
                <a:gd name="connsiteX586" fmla="*/ 585917 w 676789"/>
                <a:gd name="connsiteY586" fmla="*/ 254992 h 1006475"/>
                <a:gd name="connsiteX587" fmla="*/ 581616 w 676789"/>
                <a:gd name="connsiteY587" fmla="*/ 257175 h 1006475"/>
                <a:gd name="connsiteX588" fmla="*/ 579465 w 676789"/>
                <a:gd name="connsiteY588" fmla="*/ 257175 h 1006475"/>
                <a:gd name="connsiteX589" fmla="*/ 579465 w 676789"/>
                <a:gd name="connsiteY589" fmla="*/ 252809 h 1006475"/>
                <a:gd name="connsiteX590" fmla="*/ 585917 w 676789"/>
                <a:gd name="connsiteY590" fmla="*/ 250626 h 1006475"/>
                <a:gd name="connsiteX591" fmla="*/ 598822 w 676789"/>
                <a:gd name="connsiteY591" fmla="*/ 241895 h 1006475"/>
                <a:gd name="connsiteX592" fmla="*/ 609576 w 676789"/>
                <a:gd name="connsiteY592" fmla="*/ 237530 h 1006475"/>
                <a:gd name="connsiteX593" fmla="*/ 631084 w 676789"/>
                <a:gd name="connsiteY593" fmla="*/ 226615 h 1006475"/>
                <a:gd name="connsiteX594" fmla="*/ 635386 w 676789"/>
                <a:gd name="connsiteY594" fmla="*/ 224433 h 1006475"/>
                <a:gd name="connsiteX595" fmla="*/ 639688 w 676789"/>
                <a:gd name="connsiteY595" fmla="*/ 222250 h 1006475"/>
                <a:gd name="connsiteX596" fmla="*/ 632348 w 676789"/>
                <a:gd name="connsiteY596" fmla="*/ 215900 h 1006475"/>
                <a:gd name="connsiteX597" fmla="*/ 634464 w 676789"/>
                <a:gd name="connsiteY597" fmla="*/ 220133 h 1006475"/>
                <a:gd name="connsiteX598" fmla="*/ 630231 w 676789"/>
                <a:gd name="connsiteY598" fmla="*/ 222250 h 1006475"/>
                <a:gd name="connsiteX599" fmla="*/ 609064 w 676789"/>
                <a:gd name="connsiteY599" fmla="*/ 237067 h 1006475"/>
                <a:gd name="connsiteX600" fmla="*/ 598481 w 676789"/>
                <a:gd name="connsiteY600" fmla="*/ 241300 h 1006475"/>
                <a:gd name="connsiteX601" fmla="*/ 598481 w 676789"/>
                <a:gd name="connsiteY601" fmla="*/ 239183 h 1006475"/>
                <a:gd name="connsiteX602" fmla="*/ 628114 w 676789"/>
                <a:gd name="connsiteY602" fmla="*/ 218017 h 1006475"/>
                <a:gd name="connsiteX603" fmla="*/ 632348 w 676789"/>
                <a:gd name="connsiteY603" fmla="*/ 215900 h 1006475"/>
                <a:gd name="connsiteX604" fmla="*/ 625407 w 676789"/>
                <a:gd name="connsiteY604" fmla="*/ 203200 h 1006475"/>
                <a:gd name="connsiteX605" fmla="*/ 627554 w 676789"/>
                <a:gd name="connsiteY605" fmla="*/ 207530 h 1006475"/>
                <a:gd name="connsiteX606" fmla="*/ 625407 w 676789"/>
                <a:gd name="connsiteY606" fmla="*/ 209694 h 1006475"/>
                <a:gd name="connsiteX607" fmla="*/ 597485 w 676789"/>
                <a:gd name="connsiteY607" fmla="*/ 227013 h 1006475"/>
                <a:gd name="connsiteX608" fmla="*/ 595337 w 676789"/>
                <a:gd name="connsiteY608" fmla="*/ 227013 h 1006475"/>
                <a:gd name="connsiteX609" fmla="*/ 595337 w 676789"/>
                <a:gd name="connsiteY609" fmla="*/ 222683 h 1006475"/>
                <a:gd name="connsiteX610" fmla="*/ 623259 w 676789"/>
                <a:gd name="connsiteY610" fmla="*/ 205365 h 1006475"/>
                <a:gd name="connsiteX611" fmla="*/ 625407 w 676789"/>
                <a:gd name="connsiteY611" fmla="*/ 205365 h 1006475"/>
                <a:gd name="connsiteX612" fmla="*/ 625407 w 676789"/>
                <a:gd name="connsiteY612" fmla="*/ 203200 h 1006475"/>
                <a:gd name="connsiteX613" fmla="*/ 619592 w 676789"/>
                <a:gd name="connsiteY613" fmla="*/ 179387 h 1006475"/>
                <a:gd name="connsiteX614" fmla="*/ 619592 w 676789"/>
                <a:gd name="connsiteY614" fmla="*/ 181504 h 1006475"/>
                <a:gd name="connsiteX615" fmla="*/ 621764 w 676789"/>
                <a:gd name="connsiteY615" fmla="*/ 181504 h 1006475"/>
                <a:gd name="connsiteX616" fmla="*/ 619592 w 676789"/>
                <a:gd name="connsiteY616" fmla="*/ 183620 h 1006475"/>
                <a:gd name="connsiteX617" fmla="*/ 617420 w 676789"/>
                <a:gd name="connsiteY617" fmla="*/ 185737 h 1006475"/>
                <a:gd name="connsiteX618" fmla="*/ 584834 w 676789"/>
                <a:gd name="connsiteY618" fmla="*/ 204787 h 1006475"/>
                <a:gd name="connsiteX619" fmla="*/ 582662 w 676789"/>
                <a:gd name="connsiteY619" fmla="*/ 204787 h 1006475"/>
                <a:gd name="connsiteX620" fmla="*/ 582662 w 676789"/>
                <a:gd name="connsiteY620" fmla="*/ 200554 h 1006475"/>
                <a:gd name="connsiteX621" fmla="*/ 617420 w 676789"/>
                <a:gd name="connsiteY621" fmla="*/ 181504 h 1006475"/>
                <a:gd name="connsiteX622" fmla="*/ 619592 w 676789"/>
                <a:gd name="connsiteY622" fmla="*/ 179387 h 1006475"/>
                <a:gd name="connsiteX623" fmla="*/ 621236 w 676789"/>
                <a:gd name="connsiteY623" fmla="*/ 160337 h 1006475"/>
                <a:gd name="connsiteX624" fmla="*/ 623352 w 676789"/>
                <a:gd name="connsiteY624" fmla="*/ 164646 h 1006475"/>
                <a:gd name="connsiteX625" fmla="*/ 621236 w 676789"/>
                <a:gd name="connsiteY625" fmla="*/ 164646 h 1006475"/>
                <a:gd name="connsiteX626" fmla="*/ 619119 w 676789"/>
                <a:gd name="connsiteY626" fmla="*/ 166800 h 1006475"/>
                <a:gd name="connsiteX627" fmla="*/ 614886 w 676789"/>
                <a:gd name="connsiteY627" fmla="*/ 166800 h 1006475"/>
                <a:gd name="connsiteX628" fmla="*/ 610652 w 676789"/>
                <a:gd name="connsiteY628" fmla="*/ 168955 h 1006475"/>
                <a:gd name="connsiteX629" fmla="*/ 576786 w 676789"/>
                <a:gd name="connsiteY629" fmla="*/ 190500 h 1006475"/>
                <a:gd name="connsiteX630" fmla="*/ 574669 w 676789"/>
                <a:gd name="connsiteY630" fmla="*/ 188345 h 1006475"/>
                <a:gd name="connsiteX631" fmla="*/ 608536 w 676789"/>
                <a:gd name="connsiteY631" fmla="*/ 164646 h 1006475"/>
                <a:gd name="connsiteX632" fmla="*/ 612769 w 676789"/>
                <a:gd name="connsiteY632" fmla="*/ 164646 h 1006475"/>
                <a:gd name="connsiteX633" fmla="*/ 617002 w 676789"/>
                <a:gd name="connsiteY633" fmla="*/ 162491 h 1006475"/>
                <a:gd name="connsiteX634" fmla="*/ 621236 w 676789"/>
                <a:gd name="connsiteY634" fmla="*/ 160337 h 1006475"/>
                <a:gd name="connsiteX635" fmla="*/ 600929 w 676789"/>
                <a:gd name="connsiteY635" fmla="*/ 149225 h 1006475"/>
                <a:gd name="connsiteX636" fmla="*/ 603112 w 676789"/>
                <a:gd name="connsiteY636" fmla="*/ 149225 h 1006475"/>
                <a:gd name="connsiteX637" fmla="*/ 605294 w 676789"/>
                <a:gd name="connsiteY637" fmla="*/ 153534 h 1006475"/>
                <a:gd name="connsiteX638" fmla="*/ 603112 w 676789"/>
                <a:gd name="connsiteY638" fmla="*/ 153534 h 1006475"/>
                <a:gd name="connsiteX639" fmla="*/ 559454 w 676789"/>
                <a:gd name="connsiteY639" fmla="*/ 177233 h 1006475"/>
                <a:gd name="connsiteX640" fmla="*/ 557272 w 676789"/>
                <a:gd name="connsiteY640" fmla="*/ 177233 h 1006475"/>
                <a:gd name="connsiteX641" fmla="*/ 557272 w 676789"/>
                <a:gd name="connsiteY641" fmla="*/ 175079 h 1006475"/>
                <a:gd name="connsiteX642" fmla="*/ 557272 w 676789"/>
                <a:gd name="connsiteY642" fmla="*/ 172924 h 1006475"/>
                <a:gd name="connsiteX643" fmla="*/ 600929 w 676789"/>
                <a:gd name="connsiteY643" fmla="*/ 149225 h 1006475"/>
                <a:gd name="connsiteX644" fmla="*/ 587251 w 676789"/>
                <a:gd name="connsiteY644" fmla="*/ 133350 h 1006475"/>
                <a:gd name="connsiteX645" fmla="*/ 589427 w 676789"/>
                <a:gd name="connsiteY645" fmla="*/ 133350 h 1006475"/>
                <a:gd name="connsiteX646" fmla="*/ 589427 w 676789"/>
                <a:gd name="connsiteY646" fmla="*/ 137715 h 1006475"/>
                <a:gd name="connsiteX647" fmla="*/ 550268 w 676789"/>
                <a:gd name="connsiteY647" fmla="*/ 159544 h 1006475"/>
                <a:gd name="connsiteX648" fmla="*/ 545917 w 676789"/>
                <a:gd name="connsiteY648" fmla="*/ 163909 h 1006475"/>
                <a:gd name="connsiteX649" fmla="*/ 541566 w 676789"/>
                <a:gd name="connsiteY649" fmla="*/ 166092 h 1006475"/>
                <a:gd name="connsiteX650" fmla="*/ 537215 w 676789"/>
                <a:gd name="connsiteY650" fmla="*/ 168275 h 1006475"/>
                <a:gd name="connsiteX651" fmla="*/ 535039 w 676789"/>
                <a:gd name="connsiteY651" fmla="*/ 163909 h 1006475"/>
                <a:gd name="connsiteX652" fmla="*/ 539390 w 676789"/>
                <a:gd name="connsiteY652" fmla="*/ 161726 h 1006475"/>
                <a:gd name="connsiteX653" fmla="*/ 543741 w 676789"/>
                <a:gd name="connsiteY653" fmla="*/ 159544 h 1006475"/>
                <a:gd name="connsiteX654" fmla="*/ 548092 w 676789"/>
                <a:gd name="connsiteY654" fmla="*/ 157361 h 1006475"/>
                <a:gd name="connsiteX655" fmla="*/ 587251 w 676789"/>
                <a:gd name="connsiteY655" fmla="*/ 133350 h 1006475"/>
                <a:gd name="connsiteX656" fmla="*/ 572023 w 676789"/>
                <a:gd name="connsiteY656" fmla="*/ 119062 h 1006475"/>
                <a:gd name="connsiteX657" fmla="*/ 572023 w 676789"/>
                <a:gd name="connsiteY657" fmla="*/ 123371 h 1006475"/>
                <a:gd name="connsiteX658" fmla="*/ 538155 w 676789"/>
                <a:gd name="connsiteY658" fmla="*/ 142761 h 1006475"/>
                <a:gd name="connsiteX659" fmla="*/ 533922 w 676789"/>
                <a:gd name="connsiteY659" fmla="*/ 144916 h 1006475"/>
                <a:gd name="connsiteX660" fmla="*/ 531805 w 676789"/>
                <a:gd name="connsiteY660" fmla="*/ 144916 h 1006475"/>
                <a:gd name="connsiteX661" fmla="*/ 529689 w 676789"/>
                <a:gd name="connsiteY661" fmla="*/ 147070 h 1006475"/>
                <a:gd name="connsiteX662" fmla="*/ 527572 w 676789"/>
                <a:gd name="connsiteY662" fmla="*/ 149225 h 1006475"/>
                <a:gd name="connsiteX663" fmla="*/ 525455 w 676789"/>
                <a:gd name="connsiteY663" fmla="*/ 144916 h 1006475"/>
                <a:gd name="connsiteX664" fmla="*/ 529689 w 676789"/>
                <a:gd name="connsiteY664" fmla="*/ 142761 h 1006475"/>
                <a:gd name="connsiteX665" fmla="*/ 531805 w 676789"/>
                <a:gd name="connsiteY665" fmla="*/ 140607 h 1006475"/>
                <a:gd name="connsiteX666" fmla="*/ 533922 w 676789"/>
                <a:gd name="connsiteY666" fmla="*/ 138452 h 1006475"/>
                <a:gd name="connsiteX667" fmla="*/ 572023 w 676789"/>
                <a:gd name="connsiteY667" fmla="*/ 119062 h 1006475"/>
                <a:gd name="connsiteX668" fmla="*/ 563850 w 676789"/>
                <a:gd name="connsiteY668" fmla="*/ 100012 h 1006475"/>
                <a:gd name="connsiteX669" fmla="*/ 566026 w 676789"/>
                <a:gd name="connsiteY669" fmla="*/ 100012 h 1006475"/>
                <a:gd name="connsiteX670" fmla="*/ 570377 w 676789"/>
                <a:gd name="connsiteY670" fmla="*/ 100012 h 1006475"/>
                <a:gd name="connsiteX671" fmla="*/ 570377 w 676789"/>
                <a:gd name="connsiteY671" fmla="*/ 104245 h 1006475"/>
                <a:gd name="connsiteX672" fmla="*/ 568201 w 676789"/>
                <a:gd name="connsiteY672" fmla="*/ 104245 h 1006475"/>
                <a:gd name="connsiteX673" fmla="*/ 566026 w 676789"/>
                <a:gd name="connsiteY673" fmla="*/ 104245 h 1006475"/>
                <a:gd name="connsiteX674" fmla="*/ 555148 w 676789"/>
                <a:gd name="connsiteY674" fmla="*/ 108479 h 1006475"/>
                <a:gd name="connsiteX675" fmla="*/ 542095 w 676789"/>
                <a:gd name="connsiteY675" fmla="*/ 114829 h 1006475"/>
                <a:gd name="connsiteX676" fmla="*/ 524691 w 676789"/>
                <a:gd name="connsiteY676" fmla="*/ 127529 h 1006475"/>
                <a:gd name="connsiteX677" fmla="*/ 520340 w 676789"/>
                <a:gd name="connsiteY677" fmla="*/ 129645 h 1006475"/>
                <a:gd name="connsiteX678" fmla="*/ 518165 w 676789"/>
                <a:gd name="connsiteY678" fmla="*/ 131762 h 1006475"/>
                <a:gd name="connsiteX679" fmla="*/ 515989 w 676789"/>
                <a:gd name="connsiteY679" fmla="*/ 131762 h 1006475"/>
                <a:gd name="connsiteX680" fmla="*/ 515989 w 676789"/>
                <a:gd name="connsiteY680" fmla="*/ 127529 h 1006475"/>
                <a:gd name="connsiteX681" fmla="*/ 518165 w 676789"/>
                <a:gd name="connsiteY681" fmla="*/ 127529 h 1006475"/>
                <a:gd name="connsiteX682" fmla="*/ 520340 w 676789"/>
                <a:gd name="connsiteY682" fmla="*/ 125412 h 1006475"/>
                <a:gd name="connsiteX683" fmla="*/ 542095 w 676789"/>
                <a:gd name="connsiteY683" fmla="*/ 110595 h 1006475"/>
                <a:gd name="connsiteX684" fmla="*/ 563850 w 676789"/>
                <a:gd name="connsiteY684" fmla="*/ 100012 h 1006475"/>
                <a:gd name="connsiteX685" fmla="*/ 541834 w 676789"/>
                <a:gd name="connsiteY685" fmla="*/ 82550 h 1006475"/>
                <a:gd name="connsiteX686" fmla="*/ 543977 w 676789"/>
                <a:gd name="connsiteY686" fmla="*/ 86859 h 1006475"/>
                <a:gd name="connsiteX687" fmla="*/ 507543 w 676789"/>
                <a:gd name="connsiteY687" fmla="*/ 110558 h 1006475"/>
                <a:gd name="connsiteX688" fmla="*/ 505400 w 676789"/>
                <a:gd name="connsiteY688" fmla="*/ 112713 h 1006475"/>
                <a:gd name="connsiteX689" fmla="*/ 503257 w 676789"/>
                <a:gd name="connsiteY689" fmla="*/ 112713 h 1006475"/>
                <a:gd name="connsiteX690" fmla="*/ 503257 w 676789"/>
                <a:gd name="connsiteY690" fmla="*/ 108404 h 1006475"/>
                <a:gd name="connsiteX691" fmla="*/ 541834 w 676789"/>
                <a:gd name="connsiteY691" fmla="*/ 82550 h 1006475"/>
                <a:gd name="connsiteX692" fmla="*/ 526997 w 676789"/>
                <a:gd name="connsiteY692" fmla="*/ 69850 h 1006475"/>
                <a:gd name="connsiteX693" fmla="*/ 529137 w 676789"/>
                <a:gd name="connsiteY693" fmla="*/ 69850 h 1006475"/>
                <a:gd name="connsiteX694" fmla="*/ 531277 w 676789"/>
                <a:gd name="connsiteY694" fmla="*/ 71926 h 1006475"/>
                <a:gd name="connsiteX695" fmla="*/ 529137 w 676789"/>
                <a:gd name="connsiteY695" fmla="*/ 74002 h 1006475"/>
                <a:gd name="connsiteX696" fmla="*/ 488483 w 676789"/>
                <a:gd name="connsiteY696" fmla="*/ 96838 h 1006475"/>
                <a:gd name="connsiteX697" fmla="*/ 486343 w 676789"/>
                <a:gd name="connsiteY697" fmla="*/ 96838 h 1006475"/>
                <a:gd name="connsiteX698" fmla="*/ 484203 w 676789"/>
                <a:gd name="connsiteY698" fmla="*/ 92686 h 1006475"/>
                <a:gd name="connsiteX699" fmla="*/ 526997 w 676789"/>
                <a:gd name="connsiteY699" fmla="*/ 69850 h 1006475"/>
                <a:gd name="connsiteX700" fmla="*/ 503178 w 676789"/>
                <a:gd name="connsiteY700" fmla="*/ 53975 h 1006475"/>
                <a:gd name="connsiteX701" fmla="*/ 505322 w 676789"/>
                <a:gd name="connsiteY701" fmla="*/ 53975 h 1006475"/>
                <a:gd name="connsiteX702" fmla="*/ 507465 w 676789"/>
                <a:gd name="connsiteY702" fmla="*/ 56173 h 1006475"/>
                <a:gd name="connsiteX703" fmla="*/ 505322 w 676789"/>
                <a:gd name="connsiteY703" fmla="*/ 58371 h 1006475"/>
                <a:gd name="connsiteX704" fmla="*/ 466745 w 676789"/>
                <a:gd name="connsiteY704" fmla="*/ 82550 h 1006475"/>
                <a:gd name="connsiteX705" fmla="*/ 464602 w 676789"/>
                <a:gd name="connsiteY705" fmla="*/ 82550 h 1006475"/>
                <a:gd name="connsiteX706" fmla="*/ 464602 w 676789"/>
                <a:gd name="connsiteY706" fmla="*/ 78154 h 1006475"/>
                <a:gd name="connsiteX707" fmla="*/ 501035 w 676789"/>
                <a:gd name="connsiteY707" fmla="*/ 56173 h 1006475"/>
                <a:gd name="connsiteX708" fmla="*/ 503178 w 676789"/>
                <a:gd name="connsiteY708" fmla="*/ 53975 h 1006475"/>
                <a:gd name="connsiteX709" fmla="*/ 492609 w 676789"/>
                <a:gd name="connsiteY709" fmla="*/ 42862 h 1006475"/>
                <a:gd name="connsiteX710" fmla="*/ 494764 w 676789"/>
                <a:gd name="connsiteY710" fmla="*/ 45103 h 1006475"/>
                <a:gd name="connsiteX711" fmla="*/ 494764 w 676789"/>
                <a:gd name="connsiteY711" fmla="*/ 47344 h 1006475"/>
                <a:gd name="connsiteX712" fmla="*/ 492609 w 676789"/>
                <a:gd name="connsiteY712" fmla="*/ 47344 h 1006475"/>
                <a:gd name="connsiteX713" fmla="*/ 490455 w 676789"/>
                <a:gd name="connsiteY713" fmla="*/ 49585 h 1006475"/>
                <a:gd name="connsiteX714" fmla="*/ 449520 w 676789"/>
                <a:gd name="connsiteY714" fmla="*/ 71997 h 1006475"/>
                <a:gd name="connsiteX715" fmla="*/ 443057 w 676789"/>
                <a:gd name="connsiteY715" fmla="*/ 76480 h 1006475"/>
                <a:gd name="connsiteX716" fmla="*/ 438748 w 676789"/>
                <a:gd name="connsiteY716" fmla="*/ 78721 h 1006475"/>
                <a:gd name="connsiteX717" fmla="*/ 438748 w 676789"/>
                <a:gd name="connsiteY717" fmla="*/ 80962 h 1006475"/>
                <a:gd name="connsiteX718" fmla="*/ 436593 w 676789"/>
                <a:gd name="connsiteY718" fmla="*/ 76480 h 1006475"/>
                <a:gd name="connsiteX719" fmla="*/ 438748 w 676789"/>
                <a:gd name="connsiteY719" fmla="*/ 74238 h 1006475"/>
                <a:gd name="connsiteX720" fmla="*/ 447366 w 676789"/>
                <a:gd name="connsiteY720" fmla="*/ 69756 h 1006475"/>
                <a:gd name="connsiteX721" fmla="*/ 486146 w 676789"/>
                <a:gd name="connsiteY721" fmla="*/ 47344 h 1006475"/>
                <a:gd name="connsiteX722" fmla="*/ 490455 w 676789"/>
                <a:gd name="connsiteY722" fmla="*/ 45103 h 1006475"/>
                <a:gd name="connsiteX723" fmla="*/ 492609 w 676789"/>
                <a:gd name="connsiteY723" fmla="*/ 42862 h 1006475"/>
                <a:gd name="connsiteX724" fmla="*/ 460322 w 676789"/>
                <a:gd name="connsiteY724" fmla="*/ 34925 h 1006475"/>
                <a:gd name="connsiteX725" fmla="*/ 462462 w 676789"/>
                <a:gd name="connsiteY725" fmla="*/ 34925 h 1006475"/>
                <a:gd name="connsiteX726" fmla="*/ 464602 w 676789"/>
                <a:gd name="connsiteY726" fmla="*/ 34925 h 1006475"/>
                <a:gd name="connsiteX727" fmla="*/ 462462 w 676789"/>
                <a:gd name="connsiteY727" fmla="*/ 39158 h 1006475"/>
                <a:gd name="connsiteX728" fmla="*/ 428227 w 676789"/>
                <a:gd name="connsiteY728" fmla="*/ 58208 h 1006475"/>
                <a:gd name="connsiteX729" fmla="*/ 426087 w 676789"/>
                <a:gd name="connsiteY729" fmla="*/ 60325 h 1006475"/>
                <a:gd name="connsiteX730" fmla="*/ 423948 w 676789"/>
                <a:gd name="connsiteY730" fmla="*/ 62442 h 1006475"/>
                <a:gd name="connsiteX731" fmla="*/ 419668 w 676789"/>
                <a:gd name="connsiteY731" fmla="*/ 64558 h 1006475"/>
                <a:gd name="connsiteX732" fmla="*/ 419668 w 676789"/>
                <a:gd name="connsiteY732" fmla="*/ 66675 h 1006475"/>
                <a:gd name="connsiteX733" fmla="*/ 417528 w 676789"/>
                <a:gd name="connsiteY733" fmla="*/ 66675 h 1006475"/>
                <a:gd name="connsiteX734" fmla="*/ 415389 w 676789"/>
                <a:gd name="connsiteY734" fmla="*/ 64558 h 1006475"/>
                <a:gd name="connsiteX735" fmla="*/ 415389 w 676789"/>
                <a:gd name="connsiteY735" fmla="*/ 62442 h 1006475"/>
                <a:gd name="connsiteX736" fmla="*/ 417528 w 676789"/>
                <a:gd name="connsiteY736" fmla="*/ 60325 h 1006475"/>
                <a:gd name="connsiteX737" fmla="*/ 421808 w 676789"/>
                <a:gd name="connsiteY737" fmla="*/ 58208 h 1006475"/>
                <a:gd name="connsiteX738" fmla="*/ 423948 w 676789"/>
                <a:gd name="connsiteY738" fmla="*/ 56092 h 1006475"/>
                <a:gd name="connsiteX739" fmla="*/ 460322 w 676789"/>
                <a:gd name="connsiteY739" fmla="*/ 34925 h 1006475"/>
                <a:gd name="connsiteX740" fmla="*/ 447522 w 676789"/>
                <a:gd name="connsiteY740" fmla="*/ 23812 h 1006475"/>
                <a:gd name="connsiteX741" fmla="*/ 449712 w 676789"/>
                <a:gd name="connsiteY741" fmla="*/ 23812 h 1006475"/>
                <a:gd name="connsiteX742" fmla="*/ 451902 w 676789"/>
                <a:gd name="connsiteY742" fmla="*/ 26017 h 1006475"/>
                <a:gd name="connsiteX743" fmla="*/ 449712 w 676789"/>
                <a:gd name="connsiteY743" fmla="*/ 28222 h 1006475"/>
                <a:gd name="connsiteX744" fmla="*/ 447522 w 676789"/>
                <a:gd name="connsiteY744" fmla="*/ 28222 h 1006475"/>
                <a:gd name="connsiteX745" fmla="*/ 410298 w 676789"/>
                <a:gd name="connsiteY745" fmla="*/ 50271 h 1006475"/>
                <a:gd name="connsiteX746" fmla="*/ 408109 w 676789"/>
                <a:gd name="connsiteY746" fmla="*/ 54680 h 1006475"/>
                <a:gd name="connsiteX747" fmla="*/ 401540 w 676789"/>
                <a:gd name="connsiteY747" fmla="*/ 56885 h 1006475"/>
                <a:gd name="connsiteX748" fmla="*/ 397160 w 676789"/>
                <a:gd name="connsiteY748" fmla="*/ 59090 h 1006475"/>
                <a:gd name="connsiteX749" fmla="*/ 394971 w 676789"/>
                <a:gd name="connsiteY749" fmla="*/ 61295 h 1006475"/>
                <a:gd name="connsiteX750" fmla="*/ 392781 w 676789"/>
                <a:gd name="connsiteY750" fmla="*/ 63500 h 1006475"/>
                <a:gd name="connsiteX751" fmla="*/ 390591 w 676789"/>
                <a:gd name="connsiteY751" fmla="*/ 63500 h 1006475"/>
                <a:gd name="connsiteX752" fmla="*/ 390591 w 676789"/>
                <a:gd name="connsiteY752" fmla="*/ 59090 h 1006475"/>
                <a:gd name="connsiteX753" fmla="*/ 392781 w 676789"/>
                <a:gd name="connsiteY753" fmla="*/ 59090 h 1006475"/>
                <a:gd name="connsiteX754" fmla="*/ 397160 w 676789"/>
                <a:gd name="connsiteY754" fmla="*/ 54680 h 1006475"/>
                <a:gd name="connsiteX755" fmla="*/ 401540 w 676789"/>
                <a:gd name="connsiteY755" fmla="*/ 52475 h 1006475"/>
                <a:gd name="connsiteX756" fmla="*/ 405919 w 676789"/>
                <a:gd name="connsiteY756" fmla="*/ 48066 h 1006475"/>
                <a:gd name="connsiteX757" fmla="*/ 443143 w 676789"/>
                <a:gd name="connsiteY757" fmla="*/ 26017 h 1006475"/>
                <a:gd name="connsiteX758" fmla="*/ 447522 w 676789"/>
                <a:gd name="connsiteY758" fmla="*/ 23812 h 1006475"/>
                <a:gd name="connsiteX759" fmla="*/ 419547 w 676789"/>
                <a:gd name="connsiteY759" fmla="*/ 15875 h 1006475"/>
                <a:gd name="connsiteX760" fmla="*/ 419547 w 676789"/>
                <a:gd name="connsiteY760" fmla="*/ 20240 h 1006475"/>
                <a:gd name="connsiteX761" fmla="*/ 388855 w 676789"/>
                <a:gd name="connsiteY761" fmla="*/ 42069 h 1006475"/>
                <a:gd name="connsiteX762" fmla="*/ 384471 w 676789"/>
                <a:gd name="connsiteY762" fmla="*/ 46434 h 1006475"/>
                <a:gd name="connsiteX763" fmla="*/ 380086 w 676789"/>
                <a:gd name="connsiteY763" fmla="*/ 48617 h 1006475"/>
                <a:gd name="connsiteX764" fmla="*/ 377894 w 676789"/>
                <a:gd name="connsiteY764" fmla="*/ 50800 h 1006475"/>
                <a:gd name="connsiteX765" fmla="*/ 375702 w 676789"/>
                <a:gd name="connsiteY765" fmla="*/ 46434 h 1006475"/>
                <a:gd name="connsiteX766" fmla="*/ 380086 w 676789"/>
                <a:gd name="connsiteY766" fmla="*/ 44251 h 1006475"/>
                <a:gd name="connsiteX767" fmla="*/ 384471 w 676789"/>
                <a:gd name="connsiteY767" fmla="*/ 42069 h 1006475"/>
                <a:gd name="connsiteX768" fmla="*/ 415163 w 676789"/>
                <a:gd name="connsiteY768" fmla="*/ 18058 h 1006475"/>
                <a:gd name="connsiteX769" fmla="*/ 417355 w 676789"/>
                <a:gd name="connsiteY769" fmla="*/ 18058 h 1006475"/>
                <a:gd name="connsiteX770" fmla="*/ 419547 w 676789"/>
                <a:gd name="connsiteY770" fmla="*/ 15875 h 1006475"/>
                <a:gd name="connsiteX771" fmla="*/ 284013 w 676789"/>
                <a:gd name="connsiteY771" fmla="*/ 11112 h 1006475"/>
                <a:gd name="connsiteX772" fmla="*/ 286202 w 676789"/>
                <a:gd name="connsiteY772" fmla="*/ 15386 h 1006475"/>
                <a:gd name="connsiteX773" fmla="*/ 251191 w 676789"/>
                <a:gd name="connsiteY773" fmla="*/ 36756 h 1006475"/>
                <a:gd name="connsiteX774" fmla="*/ 244626 w 676789"/>
                <a:gd name="connsiteY774" fmla="*/ 41030 h 1006475"/>
                <a:gd name="connsiteX775" fmla="*/ 229309 w 676789"/>
                <a:gd name="connsiteY775" fmla="*/ 51716 h 1006475"/>
                <a:gd name="connsiteX776" fmla="*/ 220556 w 676789"/>
                <a:gd name="connsiteY776" fmla="*/ 60264 h 1006475"/>
                <a:gd name="connsiteX777" fmla="*/ 211803 w 676789"/>
                <a:gd name="connsiteY777" fmla="*/ 66675 h 1006475"/>
                <a:gd name="connsiteX778" fmla="*/ 209615 w 676789"/>
                <a:gd name="connsiteY778" fmla="*/ 66675 h 1006475"/>
                <a:gd name="connsiteX779" fmla="*/ 209615 w 676789"/>
                <a:gd name="connsiteY779" fmla="*/ 62401 h 1006475"/>
                <a:gd name="connsiteX780" fmla="*/ 220556 w 676789"/>
                <a:gd name="connsiteY780" fmla="*/ 55990 h 1006475"/>
                <a:gd name="connsiteX781" fmla="*/ 235873 w 676789"/>
                <a:gd name="connsiteY781" fmla="*/ 43167 h 1006475"/>
                <a:gd name="connsiteX782" fmla="*/ 242438 w 676789"/>
                <a:gd name="connsiteY782" fmla="*/ 36756 h 1006475"/>
                <a:gd name="connsiteX783" fmla="*/ 284013 w 676789"/>
                <a:gd name="connsiteY783" fmla="*/ 11112 h 1006475"/>
                <a:gd name="connsiteX784" fmla="*/ 261868 w 676789"/>
                <a:gd name="connsiteY784" fmla="*/ 9525 h 1006475"/>
                <a:gd name="connsiteX785" fmla="*/ 264016 w 676789"/>
                <a:gd name="connsiteY785" fmla="*/ 9525 h 1006475"/>
                <a:gd name="connsiteX786" fmla="*/ 266164 w 676789"/>
                <a:gd name="connsiteY786" fmla="*/ 11679 h 1006475"/>
                <a:gd name="connsiteX787" fmla="*/ 264016 w 676789"/>
                <a:gd name="connsiteY787" fmla="*/ 13834 h 1006475"/>
                <a:gd name="connsiteX788" fmla="*/ 231799 w 676789"/>
                <a:gd name="connsiteY788" fmla="*/ 39687 h 1006475"/>
                <a:gd name="connsiteX789" fmla="*/ 225356 w 676789"/>
                <a:gd name="connsiteY789" fmla="*/ 46151 h 1006475"/>
                <a:gd name="connsiteX790" fmla="*/ 210321 w 676789"/>
                <a:gd name="connsiteY790" fmla="*/ 59078 h 1006475"/>
                <a:gd name="connsiteX791" fmla="*/ 199582 w 676789"/>
                <a:gd name="connsiteY791" fmla="*/ 67695 h 1006475"/>
                <a:gd name="connsiteX792" fmla="*/ 197434 w 676789"/>
                <a:gd name="connsiteY792" fmla="*/ 69850 h 1006475"/>
                <a:gd name="connsiteX793" fmla="*/ 195287 w 676789"/>
                <a:gd name="connsiteY793" fmla="*/ 69850 h 1006475"/>
                <a:gd name="connsiteX794" fmla="*/ 195287 w 676789"/>
                <a:gd name="connsiteY794" fmla="*/ 65541 h 1006475"/>
                <a:gd name="connsiteX795" fmla="*/ 199582 w 676789"/>
                <a:gd name="connsiteY795" fmla="*/ 63386 h 1006475"/>
                <a:gd name="connsiteX796" fmla="*/ 216764 w 676789"/>
                <a:gd name="connsiteY796" fmla="*/ 48305 h 1006475"/>
                <a:gd name="connsiteX797" fmla="*/ 223208 w 676789"/>
                <a:gd name="connsiteY797" fmla="*/ 41842 h 1006475"/>
                <a:gd name="connsiteX798" fmla="*/ 255425 w 676789"/>
                <a:gd name="connsiteY798" fmla="*/ 13834 h 1006475"/>
                <a:gd name="connsiteX799" fmla="*/ 261868 w 676789"/>
                <a:gd name="connsiteY799" fmla="*/ 9525 h 1006475"/>
                <a:gd name="connsiteX800" fmla="*/ 395280 w 676789"/>
                <a:gd name="connsiteY800" fmla="*/ 6350 h 1006475"/>
                <a:gd name="connsiteX801" fmla="*/ 397397 w 676789"/>
                <a:gd name="connsiteY801" fmla="*/ 6350 h 1006475"/>
                <a:gd name="connsiteX802" fmla="*/ 399514 w 676789"/>
                <a:gd name="connsiteY802" fmla="*/ 8533 h 1006475"/>
                <a:gd name="connsiteX803" fmla="*/ 399514 w 676789"/>
                <a:gd name="connsiteY803" fmla="*/ 10715 h 1006475"/>
                <a:gd name="connsiteX804" fmla="*/ 393164 w 676789"/>
                <a:gd name="connsiteY804" fmla="*/ 12898 h 1006475"/>
                <a:gd name="connsiteX805" fmla="*/ 361414 w 676789"/>
                <a:gd name="connsiteY805" fmla="*/ 34726 h 1006475"/>
                <a:gd name="connsiteX806" fmla="*/ 357180 w 676789"/>
                <a:gd name="connsiteY806" fmla="*/ 39092 h 1006475"/>
                <a:gd name="connsiteX807" fmla="*/ 352947 w 676789"/>
                <a:gd name="connsiteY807" fmla="*/ 41275 h 1006475"/>
                <a:gd name="connsiteX808" fmla="*/ 350830 w 676789"/>
                <a:gd name="connsiteY808" fmla="*/ 41275 h 1006475"/>
                <a:gd name="connsiteX809" fmla="*/ 350830 w 676789"/>
                <a:gd name="connsiteY809" fmla="*/ 36909 h 1006475"/>
                <a:gd name="connsiteX810" fmla="*/ 357180 w 676789"/>
                <a:gd name="connsiteY810" fmla="*/ 34726 h 1006475"/>
                <a:gd name="connsiteX811" fmla="*/ 386814 w 676789"/>
                <a:gd name="connsiteY811" fmla="*/ 12898 h 1006475"/>
                <a:gd name="connsiteX812" fmla="*/ 393164 w 676789"/>
                <a:gd name="connsiteY812" fmla="*/ 8533 h 1006475"/>
                <a:gd name="connsiteX813" fmla="*/ 395280 w 676789"/>
                <a:gd name="connsiteY813" fmla="*/ 6350 h 1006475"/>
                <a:gd name="connsiteX814" fmla="*/ 367219 w 676789"/>
                <a:gd name="connsiteY814" fmla="*/ 4762 h 1006475"/>
                <a:gd name="connsiteX815" fmla="*/ 369352 w 676789"/>
                <a:gd name="connsiteY815" fmla="*/ 4762 h 1006475"/>
                <a:gd name="connsiteX816" fmla="*/ 369352 w 676789"/>
                <a:gd name="connsiteY816" fmla="*/ 6927 h 1006475"/>
                <a:gd name="connsiteX817" fmla="*/ 367219 w 676789"/>
                <a:gd name="connsiteY817" fmla="*/ 9091 h 1006475"/>
                <a:gd name="connsiteX818" fmla="*/ 362952 w 676789"/>
                <a:gd name="connsiteY818" fmla="*/ 11256 h 1006475"/>
                <a:gd name="connsiteX819" fmla="*/ 330954 w 676789"/>
                <a:gd name="connsiteY819" fmla="*/ 30739 h 1006475"/>
                <a:gd name="connsiteX820" fmla="*/ 324554 w 676789"/>
                <a:gd name="connsiteY820" fmla="*/ 35069 h 1006475"/>
                <a:gd name="connsiteX821" fmla="*/ 318155 w 676789"/>
                <a:gd name="connsiteY821" fmla="*/ 43728 h 1006475"/>
                <a:gd name="connsiteX822" fmla="*/ 311755 w 676789"/>
                <a:gd name="connsiteY822" fmla="*/ 45893 h 1006475"/>
                <a:gd name="connsiteX823" fmla="*/ 309622 w 676789"/>
                <a:gd name="connsiteY823" fmla="*/ 48057 h 1006475"/>
                <a:gd name="connsiteX824" fmla="*/ 305355 w 676789"/>
                <a:gd name="connsiteY824" fmla="*/ 52387 h 1006475"/>
                <a:gd name="connsiteX825" fmla="*/ 303222 w 676789"/>
                <a:gd name="connsiteY825" fmla="*/ 52387 h 1006475"/>
                <a:gd name="connsiteX826" fmla="*/ 303222 w 676789"/>
                <a:gd name="connsiteY826" fmla="*/ 48057 h 1006475"/>
                <a:gd name="connsiteX827" fmla="*/ 305355 w 676789"/>
                <a:gd name="connsiteY827" fmla="*/ 48057 h 1006475"/>
                <a:gd name="connsiteX828" fmla="*/ 309622 w 676789"/>
                <a:gd name="connsiteY828" fmla="*/ 43728 h 1006475"/>
                <a:gd name="connsiteX829" fmla="*/ 318155 w 676789"/>
                <a:gd name="connsiteY829" fmla="*/ 35069 h 1006475"/>
                <a:gd name="connsiteX830" fmla="*/ 324554 w 676789"/>
                <a:gd name="connsiteY830" fmla="*/ 30739 h 1006475"/>
                <a:gd name="connsiteX831" fmla="*/ 354419 w 676789"/>
                <a:gd name="connsiteY831" fmla="*/ 11256 h 1006475"/>
                <a:gd name="connsiteX832" fmla="*/ 360819 w 676789"/>
                <a:gd name="connsiteY832" fmla="*/ 6927 h 1006475"/>
                <a:gd name="connsiteX833" fmla="*/ 367219 w 676789"/>
                <a:gd name="connsiteY833" fmla="*/ 4762 h 1006475"/>
                <a:gd name="connsiteX834" fmla="*/ 328573 w 676789"/>
                <a:gd name="connsiteY834" fmla="*/ 0 h 1006475"/>
                <a:gd name="connsiteX835" fmla="*/ 330707 w 676789"/>
                <a:gd name="connsiteY835" fmla="*/ 0 h 1006475"/>
                <a:gd name="connsiteX836" fmla="*/ 332840 w 676789"/>
                <a:gd name="connsiteY836" fmla="*/ 4417 h 1006475"/>
                <a:gd name="connsiteX837" fmla="*/ 330707 w 676789"/>
                <a:gd name="connsiteY837" fmla="*/ 4417 h 1006475"/>
                <a:gd name="connsiteX838" fmla="*/ 326440 w 676789"/>
                <a:gd name="connsiteY838" fmla="*/ 4417 h 1006475"/>
                <a:gd name="connsiteX839" fmla="*/ 315774 w 676789"/>
                <a:gd name="connsiteY839" fmla="*/ 8835 h 1006475"/>
                <a:gd name="connsiteX840" fmla="*/ 285909 w 676789"/>
                <a:gd name="connsiteY840" fmla="*/ 33130 h 1006475"/>
                <a:gd name="connsiteX841" fmla="*/ 281643 w 676789"/>
                <a:gd name="connsiteY841" fmla="*/ 37548 h 1006475"/>
                <a:gd name="connsiteX842" fmla="*/ 270976 w 676789"/>
                <a:gd name="connsiteY842" fmla="*/ 46382 h 1006475"/>
                <a:gd name="connsiteX843" fmla="*/ 266710 w 676789"/>
                <a:gd name="connsiteY843" fmla="*/ 48591 h 1006475"/>
                <a:gd name="connsiteX844" fmla="*/ 266710 w 676789"/>
                <a:gd name="connsiteY844" fmla="*/ 50800 h 1006475"/>
                <a:gd name="connsiteX845" fmla="*/ 264577 w 676789"/>
                <a:gd name="connsiteY845" fmla="*/ 46382 h 1006475"/>
                <a:gd name="connsiteX846" fmla="*/ 273110 w 676789"/>
                <a:gd name="connsiteY846" fmla="*/ 37548 h 1006475"/>
                <a:gd name="connsiteX847" fmla="*/ 279509 w 676789"/>
                <a:gd name="connsiteY847" fmla="*/ 33130 h 1006475"/>
                <a:gd name="connsiteX848" fmla="*/ 307241 w 676789"/>
                <a:gd name="connsiteY848" fmla="*/ 8835 h 1006475"/>
                <a:gd name="connsiteX849" fmla="*/ 315774 w 676789"/>
                <a:gd name="connsiteY849" fmla="*/ 4417 h 1006475"/>
                <a:gd name="connsiteX850" fmla="*/ 320040 w 676789"/>
                <a:gd name="connsiteY850" fmla="*/ 4417 h 1006475"/>
                <a:gd name="connsiteX851" fmla="*/ 328573 w 676789"/>
                <a:gd name="connsiteY851" fmla="*/ 0 h 100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Lst>
              <a:rect l="l" t="t" r="r" b="b"/>
              <a:pathLst>
                <a:path w="676789" h="1006475">
                  <a:moveTo>
                    <a:pt x="612728" y="981075"/>
                  </a:moveTo>
                  <a:cubicBezTo>
                    <a:pt x="614865" y="981075"/>
                    <a:pt x="614865" y="981075"/>
                    <a:pt x="614865" y="981075"/>
                  </a:cubicBezTo>
                  <a:cubicBezTo>
                    <a:pt x="614865" y="981075"/>
                    <a:pt x="617002" y="983192"/>
                    <a:pt x="614865" y="983192"/>
                  </a:cubicBezTo>
                  <a:cubicBezTo>
                    <a:pt x="608454" y="987425"/>
                    <a:pt x="602043" y="991658"/>
                    <a:pt x="595632" y="993775"/>
                  </a:cubicBezTo>
                  <a:cubicBezTo>
                    <a:pt x="584947" y="998008"/>
                    <a:pt x="576399" y="1002242"/>
                    <a:pt x="565713" y="1006475"/>
                  </a:cubicBezTo>
                  <a:cubicBezTo>
                    <a:pt x="565713" y="1006475"/>
                    <a:pt x="565713" y="1006475"/>
                    <a:pt x="563576" y="1006475"/>
                  </a:cubicBezTo>
                  <a:cubicBezTo>
                    <a:pt x="563576" y="1006475"/>
                    <a:pt x="563576" y="1006475"/>
                    <a:pt x="561439" y="1006475"/>
                  </a:cubicBezTo>
                  <a:cubicBezTo>
                    <a:pt x="561439" y="1004358"/>
                    <a:pt x="561439" y="1004358"/>
                    <a:pt x="563576" y="1004358"/>
                  </a:cubicBezTo>
                  <a:cubicBezTo>
                    <a:pt x="574261" y="1000125"/>
                    <a:pt x="582810" y="995892"/>
                    <a:pt x="593495" y="989542"/>
                  </a:cubicBezTo>
                  <a:cubicBezTo>
                    <a:pt x="599906" y="987425"/>
                    <a:pt x="606317" y="983192"/>
                    <a:pt x="612728" y="981075"/>
                  </a:cubicBezTo>
                  <a:close/>
                  <a:moveTo>
                    <a:pt x="636513" y="941387"/>
                  </a:moveTo>
                  <a:cubicBezTo>
                    <a:pt x="638663" y="941387"/>
                    <a:pt x="640814" y="945683"/>
                    <a:pt x="638663" y="945683"/>
                  </a:cubicBezTo>
                  <a:cubicBezTo>
                    <a:pt x="636513" y="947830"/>
                    <a:pt x="634362" y="947830"/>
                    <a:pt x="632211" y="947830"/>
                  </a:cubicBezTo>
                  <a:cubicBezTo>
                    <a:pt x="615005" y="956422"/>
                    <a:pt x="599949" y="965013"/>
                    <a:pt x="582742" y="975752"/>
                  </a:cubicBezTo>
                  <a:cubicBezTo>
                    <a:pt x="582742" y="975752"/>
                    <a:pt x="580592" y="977900"/>
                    <a:pt x="578441" y="977900"/>
                  </a:cubicBezTo>
                  <a:cubicBezTo>
                    <a:pt x="578441" y="977900"/>
                    <a:pt x="576290" y="977900"/>
                    <a:pt x="576290" y="977900"/>
                  </a:cubicBezTo>
                  <a:cubicBezTo>
                    <a:pt x="574139" y="977900"/>
                    <a:pt x="574139" y="975752"/>
                    <a:pt x="576290" y="973604"/>
                  </a:cubicBezTo>
                  <a:cubicBezTo>
                    <a:pt x="578441" y="973604"/>
                    <a:pt x="578441" y="971456"/>
                    <a:pt x="580592" y="971456"/>
                  </a:cubicBezTo>
                  <a:cubicBezTo>
                    <a:pt x="584893" y="969309"/>
                    <a:pt x="587044" y="967161"/>
                    <a:pt x="589195" y="967161"/>
                  </a:cubicBezTo>
                  <a:cubicBezTo>
                    <a:pt x="604251" y="958569"/>
                    <a:pt x="619306" y="949978"/>
                    <a:pt x="636513" y="941387"/>
                  </a:cubicBezTo>
                  <a:close/>
                  <a:moveTo>
                    <a:pt x="642931" y="914400"/>
                  </a:moveTo>
                  <a:cubicBezTo>
                    <a:pt x="645048" y="914400"/>
                    <a:pt x="645048" y="914400"/>
                    <a:pt x="645048" y="914400"/>
                  </a:cubicBezTo>
                  <a:cubicBezTo>
                    <a:pt x="647164" y="914400"/>
                    <a:pt x="647164" y="916483"/>
                    <a:pt x="645048" y="916483"/>
                  </a:cubicBezTo>
                  <a:cubicBezTo>
                    <a:pt x="632348" y="924818"/>
                    <a:pt x="619648" y="931069"/>
                    <a:pt x="606948" y="937320"/>
                  </a:cubicBezTo>
                  <a:cubicBezTo>
                    <a:pt x="604831" y="937320"/>
                    <a:pt x="602714" y="937320"/>
                    <a:pt x="600598" y="939403"/>
                  </a:cubicBezTo>
                  <a:cubicBezTo>
                    <a:pt x="594248" y="941487"/>
                    <a:pt x="587898" y="943571"/>
                    <a:pt x="581548" y="947738"/>
                  </a:cubicBezTo>
                  <a:cubicBezTo>
                    <a:pt x="579431" y="947738"/>
                    <a:pt x="577314" y="945654"/>
                    <a:pt x="579431" y="943571"/>
                  </a:cubicBezTo>
                  <a:cubicBezTo>
                    <a:pt x="587898" y="939403"/>
                    <a:pt x="596364" y="937320"/>
                    <a:pt x="602714" y="933152"/>
                  </a:cubicBezTo>
                  <a:cubicBezTo>
                    <a:pt x="604831" y="933152"/>
                    <a:pt x="606948" y="931069"/>
                    <a:pt x="609064" y="931069"/>
                  </a:cubicBezTo>
                  <a:cubicBezTo>
                    <a:pt x="619648" y="924818"/>
                    <a:pt x="632348" y="920651"/>
                    <a:pt x="642931" y="914400"/>
                  </a:cubicBezTo>
                  <a:close/>
                  <a:moveTo>
                    <a:pt x="656888" y="892175"/>
                  </a:moveTo>
                  <a:cubicBezTo>
                    <a:pt x="659071" y="892175"/>
                    <a:pt x="661254" y="892175"/>
                    <a:pt x="663437" y="892175"/>
                  </a:cubicBezTo>
                  <a:cubicBezTo>
                    <a:pt x="663437" y="892175"/>
                    <a:pt x="665619" y="892175"/>
                    <a:pt x="665619" y="892175"/>
                  </a:cubicBezTo>
                  <a:cubicBezTo>
                    <a:pt x="667802" y="892175"/>
                    <a:pt x="667802" y="896408"/>
                    <a:pt x="665619" y="896408"/>
                  </a:cubicBezTo>
                  <a:cubicBezTo>
                    <a:pt x="663437" y="896408"/>
                    <a:pt x="663437" y="896408"/>
                    <a:pt x="663437" y="896408"/>
                  </a:cubicBezTo>
                  <a:cubicBezTo>
                    <a:pt x="659071" y="896408"/>
                    <a:pt x="656888" y="896408"/>
                    <a:pt x="654705" y="896408"/>
                  </a:cubicBezTo>
                  <a:cubicBezTo>
                    <a:pt x="648157" y="898525"/>
                    <a:pt x="639426" y="900642"/>
                    <a:pt x="632877" y="904875"/>
                  </a:cubicBezTo>
                  <a:cubicBezTo>
                    <a:pt x="626329" y="906992"/>
                    <a:pt x="619780" y="909108"/>
                    <a:pt x="615415" y="911225"/>
                  </a:cubicBezTo>
                  <a:cubicBezTo>
                    <a:pt x="613232" y="911225"/>
                    <a:pt x="611049" y="913342"/>
                    <a:pt x="608866" y="913342"/>
                  </a:cubicBezTo>
                  <a:cubicBezTo>
                    <a:pt x="606683" y="915458"/>
                    <a:pt x="604501" y="915458"/>
                    <a:pt x="602318" y="915458"/>
                  </a:cubicBezTo>
                  <a:cubicBezTo>
                    <a:pt x="602318" y="917575"/>
                    <a:pt x="602318" y="917575"/>
                    <a:pt x="602318" y="917575"/>
                  </a:cubicBezTo>
                  <a:cubicBezTo>
                    <a:pt x="600135" y="917575"/>
                    <a:pt x="597952" y="913342"/>
                    <a:pt x="600135" y="913342"/>
                  </a:cubicBezTo>
                  <a:cubicBezTo>
                    <a:pt x="604501" y="911225"/>
                    <a:pt x="608866" y="909108"/>
                    <a:pt x="611049" y="909108"/>
                  </a:cubicBezTo>
                  <a:cubicBezTo>
                    <a:pt x="613232" y="906992"/>
                    <a:pt x="615415" y="906992"/>
                    <a:pt x="617598" y="906992"/>
                  </a:cubicBezTo>
                  <a:cubicBezTo>
                    <a:pt x="630694" y="900642"/>
                    <a:pt x="643791" y="894292"/>
                    <a:pt x="656888" y="892175"/>
                  </a:cubicBezTo>
                  <a:close/>
                  <a:moveTo>
                    <a:pt x="671438" y="866775"/>
                  </a:moveTo>
                  <a:cubicBezTo>
                    <a:pt x="675739" y="866775"/>
                    <a:pt x="675739" y="871084"/>
                    <a:pt x="671438" y="871084"/>
                  </a:cubicBezTo>
                  <a:cubicBezTo>
                    <a:pt x="671438" y="871084"/>
                    <a:pt x="671438" y="871084"/>
                    <a:pt x="669287" y="871084"/>
                  </a:cubicBezTo>
                  <a:cubicBezTo>
                    <a:pt x="667136" y="871084"/>
                    <a:pt x="662834" y="873238"/>
                    <a:pt x="660684" y="873238"/>
                  </a:cubicBezTo>
                  <a:cubicBezTo>
                    <a:pt x="654231" y="875393"/>
                    <a:pt x="647779" y="879702"/>
                    <a:pt x="641326" y="881856"/>
                  </a:cubicBezTo>
                  <a:cubicBezTo>
                    <a:pt x="634874" y="886165"/>
                    <a:pt x="626271" y="890474"/>
                    <a:pt x="619818" y="894783"/>
                  </a:cubicBezTo>
                  <a:cubicBezTo>
                    <a:pt x="617667" y="894783"/>
                    <a:pt x="615517" y="896938"/>
                    <a:pt x="615517" y="896938"/>
                  </a:cubicBezTo>
                  <a:cubicBezTo>
                    <a:pt x="615517" y="896938"/>
                    <a:pt x="615517" y="896938"/>
                    <a:pt x="613366" y="896938"/>
                  </a:cubicBezTo>
                  <a:cubicBezTo>
                    <a:pt x="611215" y="896938"/>
                    <a:pt x="609064" y="894783"/>
                    <a:pt x="611215" y="892629"/>
                  </a:cubicBezTo>
                  <a:cubicBezTo>
                    <a:pt x="613366" y="892629"/>
                    <a:pt x="615517" y="892629"/>
                    <a:pt x="615517" y="892629"/>
                  </a:cubicBezTo>
                  <a:cubicBezTo>
                    <a:pt x="617667" y="890474"/>
                    <a:pt x="619818" y="890474"/>
                    <a:pt x="619818" y="888320"/>
                  </a:cubicBezTo>
                  <a:cubicBezTo>
                    <a:pt x="628422" y="886165"/>
                    <a:pt x="634874" y="881856"/>
                    <a:pt x="643477" y="877547"/>
                  </a:cubicBezTo>
                  <a:cubicBezTo>
                    <a:pt x="647779" y="873238"/>
                    <a:pt x="654231" y="871084"/>
                    <a:pt x="662834" y="868929"/>
                  </a:cubicBezTo>
                  <a:cubicBezTo>
                    <a:pt x="664985" y="868929"/>
                    <a:pt x="667136" y="866775"/>
                    <a:pt x="671438" y="866775"/>
                  </a:cubicBezTo>
                  <a:close/>
                  <a:moveTo>
                    <a:pt x="671474" y="844550"/>
                  </a:moveTo>
                  <a:cubicBezTo>
                    <a:pt x="671474" y="844550"/>
                    <a:pt x="673607" y="844550"/>
                    <a:pt x="673607" y="844550"/>
                  </a:cubicBezTo>
                  <a:cubicBezTo>
                    <a:pt x="673607" y="844550"/>
                    <a:pt x="675740" y="846704"/>
                    <a:pt x="675740" y="846704"/>
                  </a:cubicBezTo>
                  <a:cubicBezTo>
                    <a:pt x="675740" y="846704"/>
                    <a:pt x="675740" y="848859"/>
                    <a:pt x="675740" y="848859"/>
                  </a:cubicBezTo>
                  <a:cubicBezTo>
                    <a:pt x="673607" y="848859"/>
                    <a:pt x="671474" y="851013"/>
                    <a:pt x="671474" y="851013"/>
                  </a:cubicBezTo>
                  <a:cubicBezTo>
                    <a:pt x="671474" y="851013"/>
                    <a:pt x="671474" y="851013"/>
                    <a:pt x="669341" y="851013"/>
                  </a:cubicBezTo>
                  <a:cubicBezTo>
                    <a:pt x="667207" y="851013"/>
                    <a:pt x="667207" y="851013"/>
                    <a:pt x="665074" y="851013"/>
                  </a:cubicBezTo>
                  <a:cubicBezTo>
                    <a:pt x="656541" y="853168"/>
                    <a:pt x="648008" y="857477"/>
                    <a:pt x="639476" y="859631"/>
                  </a:cubicBezTo>
                  <a:cubicBezTo>
                    <a:pt x="635209" y="863940"/>
                    <a:pt x="628809" y="866095"/>
                    <a:pt x="624543" y="868249"/>
                  </a:cubicBezTo>
                  <a:cubicBezTo>
                    <a:pt x="622410" y="870404"/>
                    <a:pt x="620277" y="870404"/>
                    <a:pt x="620277" y="870404"/>
                  </a:cubicBezTo>
                  <a:cubicBezTo>
                    <a:pt x="616010" y="872558"/>
                    <a:pt x="613877" y="874713"/>
                    <a:pt x="611744" y="874713"/>
                  </a:cubicBezTo>
                  <a:cubicBezTo>
                    <a:pt x="609610" y="874713"/>
                    <a:pt x="609610" y="874713"/>
                    <a:pt x="609610" y="874713"/>
                  </a:cubicBezTo>
                  <a:cubicBezTo>
                    <a:pt x="607477" y="874713"/>
                    <a:pt x="607477" y="872558"/>
                    <a:pt x="609610" y="872558"/>
                  </a:cubicBezTo>
                  <a:cubicBezTo>
                    <a:pt x="611744" y="870404"/>
                    <a:pt x="616010" y="868249"/>
                    <a:pt x="620277" y="866095"/>
                  </a:cubicBezTo>
                  <a:cubicBezTo>
                    <a:pt x="622410" y="866095"/>
                    <a:pt x="622410" y="863940"/>
                    <a:pt x="624543" y="863940"/>
                  </a:cubicBezTo>
                  <a:cubicBezTo>
                    <a:pt x="630943" y="861786"/>
                    <a:pt x="635209" y="857477"/>
                    <a:pt x="641609" y="855322"/>
                  </a:cubicBezTo>
                  <a:cubicBezTo>
                    <a:pt x="650142" y="851013"/>
                    <a:pt x="656541" y="848859"/>
                    <a:pt x="665074" y="846704"/>
                  </a:cubicBezTo>
                  <a:cubicBezTo>
                    <a:pt x="667207" y="846704"/>
                    <a:pt x="669341" y="846704"/>
                    <a:pt x="669341" y="846704"/>
                  </a:cubicBezTo>
                  <a:cubicBezTo>
                    <a:pt x="671474" y="844550"/>
                    <a:pt x="671474" y="844550"/>
                    <a:pt x="671474" y="844550"/>
                  </a:cubicBezTo>
                  <a:close/>
                  <a:moveTo>
                    <a:pt x="667558" y="825500"/>
                  </a:moveTo>
                  <a:cubicBezTo>
                    <a:pt x="669756" y="825500"/>
                    <a:pt x="669756" y="825500"/>
                    <a:pt x="669756" y="825500"/>
                  </a:cubicBezTo>
                  <a:cubicBezTo>
                    <a:pt x="671954" y="825500"/>
                    <a:pt x="671954" y="825500"/>
                    <a:pt x="671954" y="825500"/>
                  </a:cubicBezTo>
                  <a:cubicBezTo>
                    <a:pt x="674152" y="825500"/>
                    <a:pt x="674152" y="827665"/>
                    <a:pt x="671954" y="829830"/>
                  </a:cubicBezTo>
                  <a:cubicBezTo>
                    <a:pt x="671954" y="829830"/>
                    <a:pt x="669756" y="829830"/>
                    <a:pt x="667558" y="831994"/>
                  </a:cubicBezTo>
                  <a:cubicBezTo>
                    <a:pt x="654370" y="838489"/>
                    <a:pt x="638983" y="842818"/>
                    <a:pt x="625795" y="849313"/>
                  </a:cubicBezTo>
                  <a:cubicBezTo>
                    <a:pt x="623596" y="849313"/>
                    <a:pt x="621398" y="849313"/>
                    <a:pt x="621398" y="849313"/>
                  </a:cubicBezTo>
                  <a:cubicBezTo>
                    <a:pt x="619200" y="849313"/>
                    <a:pt x="619200" y="849313"/>
                    <a:pt x="619200" y="849313"/>
                  </a:cubicBezTo>
                  <a:cubicBezTo>
                    <a:pt x="617002" y="849313"/>
                    <a:pt x="617002" y="847148"/>
                    <a:pt x="619200" y="847148"/>
                  </a:cubicBezTo>
                  <a:cubicBezTo>
                    <a:pt x="619200" y="844983"/>
                    <a:pt x="619200" y="844983"/>
                    <a:pt x="621398" y="844983"/>
                  </a:cubicBezTo>
                  <a:cubicBezTo>
                    <a:pt x="621398" y="844983"/>
                    <a:pt x="623596" y="844983"/>
                    <a:pt x="625795" y="844983"/>
                  </a:cubicBezTo>
                  <a:cubicBezTo>
                    <a:pt x="638983" y="838489"/>
                    <a:pt x="654370" y="834159"/>
                    <a:pt x="667558" y="825500"/>
                  </a:cubicBezTo>
                  <a:close/>
                  <a:moveTo>
                    <a:pt x="315789" y="811212"/>
                  </a:moveTo>
                  <a:cubicBezTo>
                    <a:pt x="315789" y="811212"/>
                    <a:pt x="317964" y="811212"/>
                    <a:pt x="317964" y="811212"/>
                  </a:cubicBezTo>
                  <a:cubicBezTo>
                    <a:pt x="320140" y="811212"/>
                    <a:pt x="320140" y="811212"/>
                    <a:pt x="320140" y="813329"/>
                  </a:cubicBezTo>
                  <a:cubicBezTo>
                    <a:pt x="300560" y="830262"/>
                    <a:pt x="283157" y="849312"/>
                    <a:pt x="265753" y="868362"/>
                  </a:cubicBezTo>
                  <a:cubicBezTo>
                    <a:pt x="263577" y="868362"/>
                    <a:pt x="261402" y="866245"/>
                    <a:pt x="263577" y="864129"/>
                  </a:cubicBezTo>
                  <a:cubicBezTo>
                    <a:pt x="278806" y="847195"/>
                    <a:pt x="294034" y="830262"/>
                    <a:pt x="311438" y="815445"/>
                  </a:cubicBezTo>
                  <a:cubicBezTo>
                    <a:pt x="313613" y="813329"/>
                    <a:pt x="315789" y="813329"/>
                    <a:pt x="315789" y="811212"/>
                  </a:cubicBezTo>
                  <a:close/>
                  <a:moveTo>
                    <a:pt x="283075" y="811212"/>
                  </a:moveTo>
                  <a:cubicBezTo>
                    <a:pt x="285215" y="813352"/>
                    <a:pt x="285215" y="813352"/>
                    <a:pt x="285215" y="815491"/>
                  </a:cubicBezTo>
                  <a:cubicBezTo>
                    <a:pt x="283075" y="815491"/>
                    <a:pt x="283075" y="815491"/>
                    <a:pt x="283075" y="815491"/>
                  </a:cubicBezTo>
                  <a:cubicBezTo>
                    <a:pt x="283075" y="817631"/>
                    <a:pt x="280935" y="819771"/>
                    <a:pt x="278796" y="819771"/>
                  </a:cubicBezTo>
                  <a:cubicBezTo>
                    <a:pt x="265957" y="834749"/>
                    <a:pt x="253119" y="847587"/>
                    <a:pt x="240281" y="860425"/>
                  </a:cubicBezTo>
                  <a:cubicBezTo>
                    <a:pt x="238141" y="860425"/>
                    <a:pt x="236002" y="858285"/>
                    <a:pt x="238141" y="856145"/>
                  </a:cubicBezTo>
                  <a:cubicBezTo>
                    <a:pt x="248840" y="845447"/>
                    <a:pt x="261678" y="832609"/>
                    <a:pt x="272377" y="819771"/>
                  </a:cubicBezTo>
                  <a:cubicBezTo>
                    <a:pt x="274516" y="819771"/>
                    <a:pt x="276656" y="817631"/>
                    <a:pt x="276656" y="815491"/>
                  </a:cubicBezTo>
                  <a:cubicBezTo>
                    <a:pt x="278796" y="815491"/>
                    <a:pt x="280935" y="813352"/>
                    <a:pt x="280935" y="813352"/>
                  </a:cubicBezTo>
                  <a:cubicBezTo>
                    <a:pt x="280935" y="811212"/>
                    <a:pt x="283075" y="811212"/>
                    <a:pt x="283075" y="811212"/>
                  </a:cubicBezTo>
                  <a:close/>
                  <a:moveTo>
                    <a:pt x="260290" y="811212"/>
                  </a:moveTo>
                  <a:cubicBezTo>
                    <a:pt x="260290" y="811212"/>
                    <a:pt x="260290" y="811212"/>
                    <a:pt x="262434" y="811212"/>
                  </a:cubicBezTo>
                  <a:cubicBezTo>
                    <a:pt x="262434" y="811212"/>
                    <a:pt x="264577" y="813360"/>
                    <a:pt x="262434" y="815508"/>
                  </a:cubicBezTo>
                  <a:cubicBezTo>
                    <a:pt x="262434" y="815508"/>
                    <a:pt x="260290" y="815508"/>
                    <a:pt x="260290" y="815508"/>
                  </a:cubicBezTo>
                  <a:cubicBezTo>
                    <a:pt x="258147" y="817655"/>
                    <a:pt x="258147" y="817655"/>
                    <a:pt x="256004" y="819803"/>
                  </a:cubicBezTo>
                  <a:cubicBezTo>
                    <a:pt x="245288" y="828394"/>
                    <a:pt x="236716" y="839134"/>
                    <a:pt x="228143" y="847725"/>
                  </a:cubicBezTo>
                  <a:cubicBezTo>
                    <a:pt x="226000" y="847725"/>
                    <a:pt x="226000" y="847725"/>
                    <a:pt x="226000" y="847725"/>
                  </a:cubicBezTo>
                  <a:cubicBezTo>
                    <a:pt x="223857" y="847725"/>
                    <a:pt x="221714" y="845577"/>
                    <a:pt x="223857" y="845577"/>
                  </a:cubicBezTo>
                  <a:cubicBezTo>
                    <a:pt x="232430" y="836986"/>
                    <a:pt x="241002" y="826247"/>
                    <a:pt x="251718" y="819803"/>
                  </a:cubicBezTo>
                  <a:cubicBezTo>
                    <a:pt x="251718" y="817655"/>
                    <a:pt x="253861" y="815508"/>
                    <a:pt x="256004" y="815508"/>
                  </a:cubicBezTo>
                  <a:cubicBezTo>
                    <a:pt x="256004" y="813360"/>
                    <a:pt x="258147" y="811212"/>
                    <a:pt x="260290" y="811212"/>
                  </a:cubicBezTo>
                  <a:close/>
                  <a:moveTo>
                    <a:pt x="339586" y="806450"/>
                  </a:moveTo>
                  <a:cubicBezTo>
                    <a:pt x="339586" y="806450"/>
                    <a:pt x="341769" y="806450"/>
                    <a:pt x="341769" y="806450"/>
                  </a:cubicBezTo>
                  <a:cubicBezTo>
                    <a:pt x="341769" y="806450"/>
                    <a:pt x="343952" y="806450"/>
                    <a:pt x="343952" y="808587"/>
                  </a:cubicBezTo>
                  <a:cubicBezTo>
                    <a:pt x="343952" y="808587"/>
                    <a:pt x="343952" y="808587"/>
                    <a:pt x="343952" y="810724"/>
                  </a:cubicBezTo>
                  <a:cubicBezTo>
                    <a:pt x="326489" y="825683"/>
                    <a:pt x="311209" y="842780"/>
                    <a:pt x="295929" y="859876"/>
                  </a:cubicBezTo>
                  <a:cubicBezTo>
                    <a:pt x="295929" y="862013"/>
                    <a:pt x="293747" y="862013"/>
                    <a:pt x="293747" y="862013"/>
                  </a:cubicBezTo>
                  <a:cubicBezTo>
                    <a:pt x="291564" y="862013"/>
                    <a:pt x="291564" y="859876"/>
                    <a:pt x="291564" y="857739"/>
                  </a:cubicBezTo>
                  <a:cubicBezTo>
                    <a:pt x="306844" y="840642"/>
                    <a:pt x="322123" y="825683"/>
                    <a:pt x="337403" y="808587"/>
                  </a:cubicBezTo>
                  <a:cubicBezTo>
                    <a:pt x="337403" y="808587"/>
                    <a:pt x="339586" y="808587"/>
                    <a:pt x="339586" y="806450"/>
                  </a:cubicBezTo>
                  <a:close/>
                  <a:moveTo>
                    <a:pt x="669335" y="801687"/>
                  </a:moveTo>
                  <a:cubicBezTo>
                    <a:pt x="671470" y="801687"/>
                    <a:pt x="671470" y="801687"/>
                    <a:pt x="671470" y="801687"/>
                  </a:cubicBezTo>
                  <a:cubicBezTo>
                    <a:pt x="673605" y="801687"/>
                    <a:pt x="673605" y="801687"/>
                    <a:pt x="673605" y="801687"/>
                  </a:cubicBezTo>
                  <a:cubicBezTo>
                    <a:pt x="675740" y="801687"/>
                    <a:pt x="675740" y="803885"/>
                    <a:pt x="673605" y="806083"/>
                  </a:cubicBezTo>
                  <a:cubicBezTo>
                    <a:pt x="673605" y="806083"/>
                    <a:pt x="673605" y="806083"/>
                    <a:pt x="671470" y="806083"/>
                  </a:cubicBezTo>
                  <a:cubicBezTo>
                    <a:pt x="671470" y="806083"/>
                    <a:pt x="671470" y="806083"/>
                    <a:pt x="669335" y="806083"/>
                  </a:cubicBezTo>
                  <a:cubicBezTo>
                    <a:pt x="660796" y="806083"/>
                    <a:pt x="652256" y="810479"/>
                    <a:pt x="643716" y="814875"/>
                  </a:cubicBezTo>
                  <a:cubicBezTo>
                    <a:pt x="637311" y="817073"/>
                    <a:pt x="630907" y="821470"/>
                    <a:pt x="626637" y="825866"/>
                  </a:cubicBezTo>
                  <a:cubicBezTo>
                    <a:pt x="624502" y="825866"/>
                    <a:pt x="622367" y="825866"/>
                    <a:pt x="622367" y="828064"/>
                  </a:cubicBezTo>
                  <a:cubicBezTo>
                    <a:pt x="620232" y="828064"/>
                    <a:pt x="620232" y="828064"/>
                    <a:pt x="620232" y="828064"/>
                  </a:cubicBezTo>
                  <a:cubicBezTo>
                    <a:pt x="618097" y="828064"/>
                    <a:pt x="618097" y="828064"/>
                    <a:pt x="618097" y="830262"/>
                  </a:cubicBezTo>
                  <a:cubicBezTo>
                    <a:pt x="615962" y="830262"/>
                    <a:pt x="615962" y="830262"/>
                    <a:pt x="615962" y="830262"/>
                  </a:cubicBezTo>
                  <a:cubicBezTo>
                    <a:pt x="613827" y="828064"/>
                    <a:pt x="613827" y="825866"/>
                    <a:pt x="615962" y="825866"/>
                  </a:cubicBezTo>
                  <a:cubicBezTo>
                    <a:pt x="618097" y="823668"/>
                    <a:pt x="618097" y="823668"/>
                    <a:pt x="620232" y="823668"/>
                  </a:cubicBezTo>
                  <a:cubicBezTo>
                    <a:pt x="620232" y="823668"/>
                    <a:pt x="620232" y="821470"/>
                    <a:pt x="622367" y="821470"/>
                  </a:cubicBezTo>
                  <a:cubicBezTo>
                    <a:pt x="622367" y="821470"/>
                    <a:pt x="624502" y="821470"/>
                    <a:pt x="626637" y="819271"/>
                  </a:cubicBezTo>
                  <a:cubicBezTo>
                    <a:pt x="630907" y="817073"/>
                    <a:pt x="637311" y="812677"/>
                    <a:pt x="643716" y="810479"/>
                  </a:cubicBezTo>
                  <a:cubicBezTo>
                    <a:pt x="652256" y="806083"/>
                    <a:pt x="660796" y="801687"/>
                    <a:pt x="669335" y="801687"/>
                  </a:cubicBezTo>
                  <a:close/>
                  <a:moveTo>
                    <a:pt x="241109" y="800100"/>
                  </a:moveTo>
                  <a:cubicBezTo>
                    <a:pt x="243318" y="800100"/>
                    <a:pt x="243318" y="800100"/>
                    <a:pt x="243318" y="800100"/>
                  </a:cubicBezTo>
                  <a:cubicBezTo>
                    <a:pt x="245527" y="800100"/>
                    <a:pt x="245527" y="802217"/>
                    <a:pt x="243318" y="802217"/>
                  </a:cubicBezTo>
                  <a:cubicBezTo>
                    <a:pt x="241109" y="804333"/>
                    <a:pt x="238901" y="808567"/>
                    <a:pt x="236692" y="810683"/>
                  </a:cubicBezTo>
                  <a:cubicBezTo>
                    <a:pt x="234483" y="810683"/>
                    <a:pt x="232275" y="812800"/>
                    <a:pt x="232275" y="812800"/>
                  </a:cubicBezTo>
                  <a:cubicBezTo>
                    <a:pt x="221231" y="823383"/>
                    <a:pt x="210188" y="833967"/>
                    <a:pt x="199144" y="844550"/>
                  </a:cubicBezTo>
                  <a:cubicBezTo>
                    <a:pt x="196935" y="844550"/>
                    <a:pt x="194727" y="842433"/>
                    <a:pt x="196935" y="840317"/>
                  </a:cubicBezTo>
                  <a:cubicBezTo>
                    <a:pt x="207979" y="831850"/>
                    <a:pt x="216814" y="821267"/>
                    <a:pt x="227857" y="810683"/>
                  </a:cubicBezTo>
                  <a:cubicBezTo>
                    <a:pt x="227857" y="810683"/>
                    <a:pt x="230066" y="808567"/>
                    <a:pt x="230066" y="808567"/>
                  </a:cubicBezTo>
                  <a:cubicBezTo>
                    <a:pt x="234483" y="804333"/>
                    <a:pt x="238901" y="802217"/>
                    <a:pt x="241109" y="800100"/>
                  </a:cubicBezTo>
                  <a:close/>
                  <a:moveTo>
                    <a:pt x="371393" y="795337"/>
                  </a:moveTo>
                  <a:cubicBezTo>
                    <a:pt x="371393" y="795337"/>
                    <a:pt x="373547" y="795337"/>
                    <a:pt x="373547" y="795337"/>
                  </a:cubicBezTo>
                  <a:cubicBezTo>
                    <a:pt x="373547" y="795337"/>
                    <a:pt x="375702" y="795337"/>
                    <a:pt x="375702" y="797472"/>
                  </a:cubicBezTo>
                  <a:cubicBezTo>
                    <a:pt x="375702" y="799607"/>
                    <a:pt x="375702" y="799607"/>
                    <a:pt x="375702" y="801742"/>
                  </a:cubicBezTo>
                  <a:cubicBezTo>
                    <a:pt x="375702" y="801742"/>
                    <a:pt x="373547" y="803877"/>
                    <a:pt x="373547" y="803877"/>
                  </a:cubicBezTo>
                  <a:cubicBezTo>
                    <a:pt x="371393" y="803877"/>
                    <a:pt x="371393" y="801742"/>
                    <a:pt x="371393" y="801742"/>
                  </a:cubicBezTo>
                  <a:cubicBezTo>
                    <a:pt x="349848" y="814551"/>
                    <a:pt x="336921" y="838035"/>
                    <a:pt x="319686" y="857250"/>
                  </a:cubicBezTo>
                  <a:cubicBezTo>
                    <a:pt x="317531" y="857250"/>
                    <a:pt x="315377" y="855115"/>
                    <a:pt x="317531" y="852980"/>
                  </a:cubicBezTo>
                  <a:cubicBezTo>
                    <a:pt x="334767" y="833766"/>
                    <a:pt x="347694" y="810281"/>
                    <a:pt x="371393" y="795337"/>
                  </a:cubicBezTo>
                  <a:close/>
                  <a:moveTo>
                    <a:pt x="404659" y="790575"/>
                  </a:moveTo>
                  <a:cubicBezTo>
                    <a:pt x="404659" y="790575"/>
                    <a:pt x="406849" y="790575"/>
                    <a:pt x="406849" y="790575"/>
                  </a:cubicBezTo>
                  <a:cubicBezTo>
                    <a:pt x="406849" y="790575"/>
                    <a:pt x="409039" y="792765"/>
                    <a:pt x="406849" y="792765"/>
                  </a:cubicBezTo>
                  <a:cubicBezTo>
                    <a:pt x="404659" y="797144"/>
                    <a:pt x="402470" y="799333"/>
                    <a:pt x="398090" y="803713"/>
                  </a:cubicBezTo>
                  <a:cubicBezTo>
                    <a:pt x="395901" y="805902"/>
                    <a:pt x="393711" y="808092"/>
                    <a:pt x="391522" y="810282"/>
                  </a:cubicBezTo>
                  <a:cubicBezTo>
                    <a:pt x="391522" y="812471"/>
                    <a:pt x="391522" y="812471"/>
                    <a:pt x="389332" y="814661"/>
                  </a:cubicBezTo>
                  <a:cubicBezTo>
                    <a:pt x="387142" y="816851"/>
                    <a:pt x="384953" y="819040"/>
                    <a:pt x="382763" y="821230"/>
                  </a:cubicBezTo>
                  <a:cubicBezTo>
                    <a:pt x="374004" y="832178"/>
                    <a:pt x="363056" y="843127"/>
                    <a:pt x="352108" y="854075"/>
                  </a:cubicBezTo>
                  <a:cubicBezTo>
                    <a:pt x="349918" y="854075"/>
                    <a:pt x="349918" y="854075"/>
                    <a:pt x="349918" y="854075"/>
                  </a:cubicBezTo>
                  <a:cubicBezTo>
                    <a:pt x="347728" y="854075"/>
                    <a:pt x="345539" y="851885"/>
                    <a:pt x="347728" y="849696"/>
                  </a:cubicBezTo>
                  <a:cubicBezTo>
                    <a:pt x="360866" y="838747"/>
                    <a:pt x="374004" y="825609"/>
                    <a:pt x="384953" y="812471"/>
                  </a:cubicBezTo>
                  <a:cubicBezTo>
                    <a:pt x="387142" y="810282"/>
                    <a:pt x="389332" y="808092"/>
                    <a:pt x="391522" y="805902"/>
                  </a:cubicBezTo>
                  <a:cubicBezTo>
                    <a:pt x="391522" y="803713"/>
                    <a:pt x="393711" y="803713"/>
                    <a:pt x="395901" y="801523"/>
                  </a:cubicBezTo>
                  <a:cubicBezTo>
                    <a:pt x="395901" y="799333"/>
                    <a:pt x="398090" y="797144"/>
                    <a:pt x="400280" y="794954"/>
                  </a:cubicBezTo>
                  <a:cubicBezTo>
                    <a:pt x="402470" y="792765"/>
                    <a:pt x="402470" y="792765"/>
                    <a:pt x="404659" y="790575"/>
                  </a:cubicBezTo>
                  <a:close/>
                  <a:moveTo>
                    <a:pt x="669756" y="782637"/>
                  </a:moveTo>
                  <a:cubicBezTo>
                    <a:pt x="669756" y="782637"/>
                    <a:pt x="669756" y="782637"/>
                    <a:pt x="671954" y="782637"/>
                  </a:cubicBezTo>
                  <a:cubicBezTo>
                    <a:pt x="674152" y="782637"/>
                    <a:pt x="674152" y="786967"/>
                    <a:pt x="671954" y="786967"/>
                  </a:cubicBezTo>
                  <a:cubicBezTo>
                    <a:pt x="671954" y="786967"/>
                    <a:pt x="669756" y="786967"/>
                    <a:pt x="669756" y="786967"/>
                  </a:cubicBezTo>
                  <a:cubicBezTo>
                    <a:pt x="654370" y="791296"/>
                    <a:pt x="638983" y="799955"/>
                    <a:pt x="623596" y="804285"/>
                  </a:cubicBezTo>
                  <a:cubicBezTo>
                    <a:pt x="623596" y="804285"/>
                    <a:pt x="621398" y="806450"/>
                    <a:pt x="621398" y="806450"/>
                  </a:cubicBezTo>
                  <a:cubicBezTo>
                    <a:pt x="619200" y="806450"/>
                    <a:pt x="619200" y="806450"/>
                    <a:pt x="619200" y="806450"/>
                  </a:cubicBezTo>
                  <a:cubicBezTo>
                    <a:pt x="617002" y="806450"/>
                    <a:pt x="617002" y="802120"/>
                    <a:pt x="619200" y="802120"/>
                  </a:cubicBezTo>
                  <a:cubicBezTo>
                    <a:pt x="619200" y="802120"/>
                    <a:pt x="621398" y="802120"/>
                    <a:pt x="621398" y="802120"/>
                  </a:cubicBezTo>
                  <a:cubicBezTo>
                    <a:pt x="621398" y="799955"/>
                    <a:pt x="621398" y="799955"/>
                    <a:pt x="623596" y="799955"/>
                  </a:cubicBezTo>
                  <a:cubicBezTo>
                    <a:pt x="638983" y="795626"/>
                    <a:pt x="654370" y="786967"/>
                    <a:pt x="669756" y="782637"/>
                  </a:cubicBezTo>
                  <a:close/>
                  <a:moveTo>
                    <a:pt x="227005" y="782637"/>
                  </a:moveTo>
                  <a:cubicBezTo>
                    <a:pt x="229122" y="782637"/>
                    <a:pt x="229122" y="782637"/>
                    <a:pt x="229122" y="782637"/>
                  </a:cubicBezTo>
                  <a:cubicBezTo>
                    <a:pt x="231239" y="782637"/>
                    <a:pt x="231239" y="784780"/>
                    <a:pt x="231239" y="784780"/>
                  </a:cubicBezTo>
                  <a:cubicBezTo>
                    <a:pt x="231239" y="784780"/>
                    <a:pt x="231239" y="786923"/>
                    <a:pt x="231239" y="786923"/>
                  </a:cubicBezTo>
                  <a:cubicBezTo>
                    <a:pt x="224889" y="791209"/>
                    <a:pt x="220655" y="795496"/>
                    <a:pt x="216422" y="799782"/>
                  </a:cubicBezTo>
                  <a:cubicBezTo>
                    <a:pt x="214305" y="801925"/>
                    <a:pt x="214305" y="801925"/>
                    <a:pt x="212189" y="804068"/>
                  </a:cubicBezTo>
                  <a:cubicBezTo>
                    <a:pt x="205839" y="810498"/>
                    <a:pt x="199489" y="816927"/>
                    <a:pt x="191022" y="825500"/>
                  </a:cubicBezTo>
                  <a:cubicBezTo>
                    <a:pt x="188905" y="825500"/>
                    <a:pt x="186789" y="823357"/>
                    <a:pt x="188905" y="821214"/>
                  </a:cubicBezTo>
                  <a:cubicBezTo>
                    <a:pt x="195255" y="814784"/>
                    <a:pt x="201605" y="808355"/>
                    <a:pt x="210072" y="799782"/>
                  </a:cubicBezTo>
                  <a:cubicBezTo>
                    <a:pt x="210072" y="799782"/>
                    <a:pt x="212189" y="799782"/>
                    <a:pt x="212189" y="797639"/>
                  </a:cubicBezTo>
                  <a:cubicBezTo>
                    <a:pt x="216422" y="793353"/>
                    <a:pt x="222772" y="789066"/>
                    <a:pt x="227005" y="782637"/>
                  </a:cubicBezTo>
                  <a:close/>
                  <a:moveTo>
                    <a:pt x="212622" y="777875"/>
                  </a:moveTo>
                  <a:cubicBezTo>
                    <a:pt x="212622" y="777875"/>
                    <a:pt x="212622" y="777875"/>
                    <a:pt x="214787" y="777875"/>
                  </a:cubicBezTo>
                  <a:cubicBezTo>
                    <a:pt x="214787" y="777875"/>
                    <a:pt x="216952" y="782161"/>
                    <a:pt x="214787" y="782161"/>
                  </a:cubicBezTo>
                  <a:cubicBezTo>
                    <a:pt x="210457" y="784304"/>
                    <a:pt x="208293" y="788591"/>
                    <a:pt x="203963" y="790734"/>
                  </a:cubicBezTo>
                  <a:cubicBezTo>
                    <a:pt x="203963" y="790734"/>
                    <a:pt x="201798" y="792877"/>
                    <a:pt x="201798" y="792877"/>
                  </a:cubicBezTo>
                  <a:cubicBezTo>
                    <a:pt x="190974" y="801450"/>
                    <a:pt x="182315" y="810022"/>
                    <a:pt x="173656" y="818595"/>
                  </a:cubicBezTo>
                  <a:cubicBezTo>
                    <a:pt x="173656" y="820738"/>
                    <a:pt x="171492" y="820738"/>
                    <a:pt x="171492" y="820738"/>
                  </a:cubicBezTo>
                  <a:cubicBezTo>
                    <a:pt x="169327" y="820738"/>
                    <a:pt x="169327" y="818595"/>
                    <a:pt x="169327" y="816452"/>
                  </a:cubicBezTo>
                  <a:cubicBezTo>
                    <a:pt x="180151" y="807879"/>
                    <a:pt x="188810" y="797163"/>
                    <a:pt x="199634" y="788591"/>
                  </a:cubicBezTo>
                  <a:cubicBezTo>
                    <a:pt x="199634" y="788591"/>
                    <a:pt x="201798" y="788591"/>
                    <a:pt x="201798" y="786447"/>
                  </a:cubicBezTo>
                  <a:cubicBezTo>
                    <a:pt x="206128" y="784304"/>
                    <a:pt x="208293" y="782161"/>
                    <a:pt x="212622" y="777875"/>
                  </a:cubicBezTo>
                  <a:close/>
                  <a:moveTo>
                    <a:pt x="195729" y="763587"/>
                  </a:moveTo>
                  <a:cubicBezTo>
                    <a:pt x="197902" y="763587"/>
                    <a:pt x="197902" y="765676"/>
                    <a:pt x="197902" y="767765"/>
                  </a:cubicBezTo>
                  <a:cubicBezTo>
                    <a:pt x="195729" y="769853"/>
                    <a:pt x="195729" y="769853"/>
                    <a:pt x="193557" y="771942"/>
                  </a:cubicBezTo>
                  <a:cubicBezTo>
                    <a:pt x="191385" y="771942"/>
                    <a:pt x="191385" y="774031"/>
                    <a:pt x="189212" y="774031"/>
                  </a:cubicBezTo>
                  <a:cubicBezTo>
                    <a:pt x="180523" y="784475"/>
                    <a:pt x="171833" y="792831"/>
                    <a:pt x="163144" y="803275"/>
                  </a:cubicBezTo>
                  <a:cubicBezTo>
                    <a:pt x="160971" y="803275"/>
                    <a:pt x="160971" y="803275"/>
                    <a:pt x="160971" y="803275"/>
                  </a:cubicBezTo>
                  <a:cubicBezTo>
                    <a:pt x="158799" y="803275"/>
                    <a:pt x="156627" y="801186"/>
                    <a:pt x="158799" y="799097"/>
                  </a:cubicBezTo>
                  <a:cubicBezTo>
                    <a:pt x="169661" y="790742"/>
                    <a:pt x="178350" y="780298"/>
                    <a:pt x="189212" y="769853"/>
                  </a:cubicBezTo>
                  <a:cubicBezTo>
                    <a:pt x="189212" y="769853"/>
                    <a:pt x="191385" y="767765"/>
                    <a:pt x="191385" y="767765"/>
                  </a:cubicBezTo>
                  <a:cubicBezTo>
                    <a:pt x="193557" y="765676"/>
                    <a:pt x="193557" y="765676"/>
                    <a:pt x="193557" y="765676"/>
                  </a:cubicBezTo>
                  <a:cubicBezTo>
                    <a:pt x="193557" y="765676"/>
                    <a:pt x="195729" y="763587"/>
                    <a:pt x="195729" y="763587"/>
                  </a:cubicBezTo>
                  <a:close/>
                  <a:moveTo>
                    <a:pt x="668861" y="754062"/>
                  </a:moveTo>
                  <a:cubicBezTo>
                    <a:pt x="670977" y="754062"/>
                    <a:pt x="670977" y="758392"/>
                    <a:pt x="668861" y="758392"/>
                  </a:cubicBezTo>
                  <a:cubicBezTo>
                    <a:pt x="668861" y="758392"/>
                    <a:pt x="668861" y="760556"/>
                    <a:pt x="666744" y="760556"/>
                  </a:cubicBezTo>
                  <a:cubicBezTo>
                    <a:pt x="654044" y="767051"/>
                    <a:pt x="639227" y="771380"/>
                    <a:pt x="624411" y="775710"/>
                  </a:cubicBezTo>
                  <a:cubicBezTo>
                    <a:pt x="624411" y="775710"/>
                    <a:pt x="624411" y="777875"/>
                    <a:pt x="622294" y="777875"/>
                  </a:cubicBezTo>
                  <a:cubicBezTo>
                    <a:pt x="620177" y="777875"/>
                    <a:pt x="620177" y="773545"/>
                    <a:pt x="622294" y="773545"/>
                  </a:cubicBezTo>
                  <a:cubicBezTo>
                    <a:pt x="637111" y="767051"/>
                    <a:pt x="651927" y="762721"/>
                    <a:pt x="666744" y="756227"/>
                  </a:cubicBezTo>
                  <a:cubicBezTo>
                    <a:pt x="666744" y="754062"/>
                    <a:pt x="668861" y="754062"/>
                    <a:pt x="668861" y="754062"/>
                  </a:cubicBezTo>
                  <a:close/>
                  <a:moveTo>
                    <a:pt x="180757" y="750887"/>
                  </a:moveTo>
                  <a:cubicBezTo>
                    <a:pt x="180757" y="750887"/>
                    <a:pt x="180757" y="750887"/>
                    <a:pt x="182979" y="750887"/>
                  </a:cubicBezTo>
                  <a:cubicBezTo>
                    <a:pt x="185202" y="750887"/>
                    <a:pt x="185202" y="752976"/>
                    <a:pt x="182979" y="752976"/>
                  </a:cubicBezTo>
                  <a:cubicBezTo>
                    <a:pt x="171867" y="763420"/>
                    <a:pt x="160754" y="775953"/>
                    <a:pt x="149642" y="786397"/>
                  </a:cubicBezTo>
                  <a:cubicBezTo>
                    <a:pt x="147419" y="788486"/>
                    <a:pt x="147419" y="788486"/>
                    <a:pt x="145197" y="790575"/>
                  </a:cubicBezTo>
                  <a:cubicBezTo>
                    <a:pt x="145197" y="790575"/>
                    <a:pt x="145197" y="790575"/>
                    <a:pt x="142974" y="790575"/>
                  </a:cubicBezTo>
                  <a:cubicBezTo>
                    <a:pt x="142974" y="790575"/>
                    <a:pt x="140752" y="788486"/>
                    <a:pt x="142974" y="788486"/>
                  </a:cubicBezTo>
                  <a:cubicBezTo>
                    <a:pt x="142974" y="786397"/>
                    <a:pt x="145197" y="786397"/>
                    <a:pt x="145197" y="786397"/>
                  </a:cubicBezTo>
                  <a:cubicBezTo>
                    <a:pt x="145197" y="784308"/>
                    <a:pt x="147419" y="782220"/>
                    <a:pt x="149642" y="782220"/>
                  </a:cubicBezTo>
                  <a:cubicBezTo>
                    <a:pt x="158532" y="771775"/>
                    <a:pt x="169644" y="761331"/>
                    <a:pt x="180757" y="750887"/>
                  </a:cubicBezTo>
                  <a:close/>
                  <a:moveTo>
                    <a:pt x="169724" y="739775"/>
                  </a:moveTo>
                  <a:cubicBezTo>
                    <a:pt x="171907" y="739775"/>
                    <a:pt x="171907" y="739775"/>
                    <a:pt x="171907" y="739775"/>
                  </a:cubicBezTo>
                  <a:cubicBezTo>
                    <a:pt x="174090" y="739775"/>
                    <a:pt x="174090" y="741958"/>
                    <a:pt x="174090" y="744141"/>
                  </a:cubicBezTo>
                  <a:cubicBezTo>
                    <a:pt x="169724" y="748506"/>
                    <a:pt x="165358" y="752872"/>
                    <a:pt x="160993" y="757238"/>
                  </a:cubicBezTo>
                  <a:cubicBezTo>
                    <a:pt x="160993" y="757238"/>
                    <a:pt x="160993" y="757238"/>
                    <a:pt x="158810" y="757238"/>
                  </a:cubicBezTo>
                  <a:cubicBezTo>
                    <a:pt x="158810" y="757238"/>
                    <a:pt x="156627" y="755055"/>
                    <a:pt x="158810" y="755055"/>
                  </a:cubicBezTo>
                  <a:cubicBezTo>
                    <a:pt x="163175" y="748506"/>
                    <a:pt x="165358" y="744141"/>
                    <a:pt x="169724" y="739775"/>
                  </a:cubicBezTo>
                  <a:close/>
                  <a:moveTo>
                    <a:pt x="673026" y="730250"/>
                  </a:moveTo>
                  <a:cubicBezTo>
                    <a:pt x="673026" y="730250"/>
                    <a:pt x="675176" y="730250"/>
                    <a:pt x="675176" y="730250"/>
                  </a:cubicBezTo>
                  <a:cubicBezTo>
                    <a:pt x="675176" y="732448"/>
                    <a:pt x="675176" y="732448"/>
                    <a:pt x="675176" y="732448"/>
                  </a:cubicBezTo>
                  <a:cubicBezTo>
                    <a:pt x="677327" y="732448"/>
                    <a:pt x="677327" y="736844"/>
                    <a:pt x="675176" y="736844"/>
                  </a:cubicBezTo>
                  <a:cubicBezTo>
                    <a:pt x="675176" y="736844"/>
                    <a:pt x="675176" y="734646"/>
                    <a:pt x="673026" y="734646"/>
                  </a:cubicBezTo>
                  <a:cubicBezTo>
                    <a:pt x="670875" y="734646"/>
                    <a:pt x="668724" y="736844"/>
                    <a:pt x="666573" y="736844"/>
                  </a:cubicBezTo>
                  <a:cubicBezTo>
                    <a:pt x="666573" y="736844"/>
                    <a:pt x="664422" y="736844"/>
                    <a:pt x="662272" y="736844"/>
                  </a:cubicBezTo>
                  <a:cubicBezTo>
                    <a:pt x="655819" y="739042"/>
                    <a:pt x="649367" y="743438"/>
                    <a:pt x="642914" y="745636"/>
                  </a:cubicBezTo>
                  <a:cubicBezTo>
                    <a:pt x="634311" y="750033"/>
                    <a:pt x="625708" y="754429"/>
                    <a:pt x="617105" y="756627"/>
                  </a:cubicBezTo>
                  <a:cubicBezTo>
                    <a:pt x="617105" y="756627"/>
                    <a:pt x="614954" y="758825"/>
                    <a:pt x="614954" y="758825"/>
                  </a:cubicBezTo>
                  <a:cubicBezTo>
                    <a:pt x="614954" y="758825"/>
                    <a:pt x="612803" y="758825"/>
                    <a:pt x="612803" y="758825"/>
                  </a:cubicBezTo>
                  <a:cubicBezTo>
                    <a:pt x="610652" y="758825"/>
                    <a:pt x="610652" y="756627"/>
                    <a:pt x="612803" y="754429"/>
                  </a:cubicBezTo>
                  <a:cubicBezTo>
                    <a:pt x="614954" y="754429"/>
                    <a:pt x="614954" y="754429"/>
                    <a:pt x="617105" y="752231"/>
                  </a:cubicBezTo>
                  <a:cubicBezTo>
                    <a:pt x="625708" y="747834"/>
                    <a:pt x="636462" y="743438"/>
                    <a:pt x="645065" y="739042"/>
                  </a:cubicBezTo>
                  <a:cubicBezTo>
                    <a:pt x="651518" y="736844"/>
                    <a:pt x="655819" y="734646"/>
                    <a:pt x="662272" y="732448"/>
                  </a:cubicBezTo>
                  <a:cubicBezTo>
                    <a:pt x="664422" y="732448"/>
                    <a:pt x="664422" y="732448"/>
                    <a:pt x="666573" y="732448"/>
                  </a:cubicBezTo>
                  <a:cubicBezTo>
                    <a:pt x="668724" y="732448"/>
                    <a:pt x="670875" y="730250"/>
                    <a:pt x="673026" y="730250"/>
                  </a:cubicBezTo>
                  <a:close/>
                  <a:moveTo>
                    <a:pt x="666744" y="714375"/>
                  </a:moveTo>
                  <a:cubicBezTo>
                    <a:pt x="668861" y="714375"/>
                    <a:pt x="670977" y="716439"/>
                    <a:pt x="668861" y="718502"/>
                  </a:cubicBezTo>
                  <a:cubicBezTo>
                    <a:pt x="666744" y="718502"/>
                    <a:pt x="664627" y="720566"/>
                    <a:pt x="662511" y="720566"/>
                  </a:cubicBezTo>
                  <a:cubicBezTo>
                    <a:pt x="662511" y="720566"/>
                    <a:pt x="660394" y="722630"/>
                    <a:pt x="660394" y="722630"/>
                  </a:cubicBezTo>
                  <a:cubicBezTo>
                    <a:pt x="645577" y="728821"/>
                    <a:pt x="630761" y="730885"/>
                    <a:pt x="618061" y="735013"/>
                  </a:cubicBezTo>
                  <a:cubicBezTo>
                    <a:pt x="615944" y="735013"/>
                    <a:pt x="613827" y="730885"/>
                    <a:pt x="615944" y="730885"/>
                  </a:cubicBezTo>
                  <a:cubicBezTo>
                    <a:pt x="630761" y="726758"/>
                    <a:pt x="645577" y="724694"/>
                    <a:pt x="658277" y="718502"/>
                  </a:cubicBezTo>
                  <a:cubicBezTo>
                    <a:pt x="660394" y="718502"/>
                    <a:pt x="660394" y="716439"/>
                    <a:pt x="662511" y="716439"/>
                  </a:cubicBezTo>
                  <a:cubicBezTo>
                    <a:pt x="662511" y="716439"/>
                    <a:pt x="664627" y="714375"/>
                    <a:pt x="666744" y="714375"/>
                  </a:cubicBezTo>
                  <a:close/>
                  <a:moveTo>
                    <a:pt x="186710" y="687387"/>
                  </a:moveTo>
                  <a:cubicBezTo>
                    <a:pt x="186710" y="687387"/>
                    <a:pt x="186710" y="687387"/>
                    <a:pt x="188853" y="687387"/>
                  </a:cubicBezTo>
                  <a:cubicBezTo>
                    <a:pt x="190997" y="687387"/>
                    <a:pt x="193140" y="689579"/>
                    <a:pt x="190997" y="691771"/>
                  </a:cubicBezTo>
                  <a:cubicBezTo>
                    <a:pt x="190997" y="691771"/>
                    <a:pt x="188853" y="691771"/>
                    <a:pt x="188853" y="691771"/>
                  </a:cubicBezTo>
                  <a:cubicBezTo>
                    <a:pt x="186710" y="693964"/>
                    <a:pt x="186710" y="693964"/>
                    <a:pt x="184567" y="696156"/>
                  </a:cubicBezTo>
                  <a:cubicBezTo>
                    <a:pt x="182424" y="698348"/>
                    <a:pt x="182424" y="700541"/>
                    <a:pt x="180281" y="702733"/>
                  </a:cubicBezTo>
                  <a:cubicBezTo>
                    <a:pt x="171708" y="711502"/>
                    <a:pt x="163136" y="722463"/>
                    <a:pt x="154563" y="733425"/>
                  </a:cubicBezTo>
                  <a:cubicBezTo>
                    <a:pt x="152420" y="733425"/>
                    <a:pt x="152420" y="733425"/>
                    <a:pt x="152420" y="733425"/>
                  </a:cubicBezTo>
                  <a:cubicBezTo>
                    <a:pt x="150277" y="733425"/>
                    <a:pt x="150277" y="731233"/>
                    <a:pt x="150277" y="731233"/>
                  </a:cubicBezTo>
                  <a:cubicBezTo>
                    <a:pt x="160993" y="718079"/>
                    <a:pt x="169565" y="707117"/>
                    <a:pt x="180281" y="693964"/>
                  </a:cubicBezTo>
                  <a:cubicBezTo>
                    <a:pt x="182424" y="691771"/>
                    <a:pt x="184567" y="689579"/>
                    <a:pt x="186710" y="687387"/>
                  </a:cubicBezTo>
                  <a:close/>
                  <a:moveTo>
                    <a:pt x="663423" y="685800"/>
                  </a:moveTo>
                  <a:cubicBezTo>
                    <a:pt x="663423" y="685800"/>
                    <a:pt x="663423" y="685800"/>
                    <a:pt x="665613" y="685800"/>
                  </a:cubicBezTo>
                  <a:cubicBezTo>
                    <a:pt x="665613" y="685800"/>
                    <a:pt x="667802" y="687917"/>
                    <a:pt x="665613" y="690033"/>
                  </a:cubicBezTo>
                  <a:cubicBezTo>
                    <a:pt x="661233" y="690033"/>
                    <a:pt x="659044" y="692150"/>
                    <a:pt x="654664" y="692150"/>
                  </a:cubicBezTo>
                  <a:cubicBezTo>
                    <a:pt x="654664" y="692150"/>
                    <a:pt x="652475" y="694267"/>
                    <a:pt x="652475" y="694267"/>
                  </a:cubicBezTo>
                  <a:cubicBezTo>
                    <a:pt x="637147" y="698500"/>
                    <a:pt x="621819" y="706967"/>
                    <a:pt x="606492" y="711200"/>
                  </a:cubicBezTo>
                  <a:cubicBezTo>
                    <a:pt x="604302" y="711200"/>
                    <a:pt x="604302" y="709083"/>
                    <a:pt x="606492" y="706967"/>
                  </a:cubicBezTo>
                  <a:cubicBezTo>
                    <a:pt x="621819" y="702733"/>
                    <a:pt x="634957" y="696383"/>
                    <a:pt x="650285" y="690033"/>
                  </a:cubicBezTo>
                  <a:cubicBezTo>
                    <a:pt x="652475" y="690033"/>
                    <a:pt x="652475" y="687917"/>
                    <a:pt x="654664" y="687917"/>
                  </a:cubicBezTo>
                  <a:cubicBezTo>
                    <a:pt x="656854" y="687917"/>
                    <a:pt x="661233" y="685800"/>
                    <a:pt x="663423" y="685800"/>
                  </a:cubicBezTo>
                  <a:close/>
                  <a:moveTo>
                    <a:pt x="641608" y="668337"/>
                  </a:moveTo>
                  <a:cubicBezTo>
                    <a:pt x="643762" y="668337"/>
                    <a:pt x="643762" y="668337"/>
                    <a:pt x="645917" y="668337"/>
                  </a:cubicBezTo>
                  <a:cubicBezTo>
                    <a:pt x="650226" y="668337"/>
                    <a:pt x="652380" y="668337"/>
                    <a:pt x="654535" y="668337"/>
                  </a:cubicBezTo>
                  <a:cubicBezTo>
                    <a:pt x="656689" y="670520"/>
                    <a:pt x="654535" y="672703"/>
                    <a:pt x="652380" y="672703"/>
                  </a:cubicBezTo>
                  <a:cubicBezTo>
                    <a:pt x="650226" y="672703"/>
                    <a:pt x="650226" y="672703"/>
                    <a:pt x="648071" y="672703"/>
                  </a:cubicBezTo>
                  <a:cubicBezTo>
                    <a:pt x="648071" y="672703"/>
                    <a:pt x="645917" y="672703"/>
                    <a:pt x="645917" y="672703"/>
                  </a:cubicBezTo>
                  <a:cubicBezTo>
                    <a:pt x="645917" y="672703"/>
                    <a:pt x="643762" y="672703"/>
                    <a:pt x="643762" y="672703"/>
                  </a:cubicBezTo>
                  <a:cubicBezTo>
                    <a:pt x="637299" y="672703"/>
                    <a:pt x="630836" y="674885"/>
                    <a:pt x="626527" y="677068"/>
                  </a:cubicBezTo>
                  <a:cubicBezTo>
                    <a:pt x="617909" y="679251"/>
                    <a:pt x="609291" y="683617"/>
                    <a:pt x="600673" y="685800"/>
                  </a:cubicBezTo>
                  <a:cubicBezTo>
                    <a:pt x="600673" y="685800"/>
                    <a:pt x="600673" y="685800"/>
                    <a:pt x="598519" y="685800"/>
                  </a:cubicBezTo>
                  <a:cubicBezTo>
                    <a:pt x="598519" y="685800"/>
                    <a:pt x="598519" y="685800"/>
                    <a:pt x="598519" y="683617"/>
                  </a:cubicBezTo>
                  <a:cubicBezTo>
                    <a:pt x="596364" y="683617"/>
                    <a:pt x="598519" y="681434"/>
                    <a:pt x="598519" y="681434"/>
                  </a:cubicBezTo>
                  <a:cubicBezTo>
                    <a:pt x="609291" y="679251"/>
                    <a:pt x="617909" y="674885"/>
                    <a:pt x="626527" y="670520"/>
                  </a:cubicBezTo>
                  <a:cubicBezTo>
                    <a:pt x="630836" y="670520"/>
                    <a:pt x="637299" y="668337"/>
                    <a:pt x="641608" y="668337"/>
                  </a:cubicBezTo>
                  <a:close/>
                  <a:moveTo>
                    <a:pt x="195709" y="655637"/>
                  </a:moveTo>
                  <a:cubicBezTo>
                    <a:pt x="197902" y="655637"/>
                    <a:pt x="197902" y="657754"/>
                    <a:pt x="195709" y="659870"/>
                  </a:cubicBezTo>
                  <a:cubicBezTo>
                    <a:pt x="193517" y="659870"/>
                    <a:pt x="191325" y="661987"/>
                    <a:pt x="186940" y="664104"/>
                  </a:cubicBezTo>
                  <a:cubicBezTo>
                    <a:pt x="184748" y="666220"/>
                    <a:pt x="182556" y="668337"/>
                    <a:pt x="180363" y="670454"/>
                  </a:cubicBezTo>
                  <a:cubicBezTo>
                    <a:pt x="171594" y="678920"/>
                    <a:pt x="165017" y="689504"/>
                    <a:pt x="156248" y="700087"/>
                  </a:cubicBezTo>
                  <a:cubicBezTo>
                    <a:pt x="154056" y="700087"/>
                    <a:pt x="151864" y="697970"/>
                    <a:pt x="154056" y="695854"/>
                  </a:cubicBezTo>
                  <a:cubicBezTo>
                    <a:pt x="162825" y="685270"/>
                    <a:pt x="169402" y="674687"/>
                    <a:pt x="180363" y="664104"/>
                  </a:cubicBezTo>
                  <a:cubicBezTo>
                    <a:pt x="182556" y="661987"/>
                    <a:pt x="184748" y="659870"/>
                    <a:pt x="189133" y="659870"/>
                  </a:cubicBezTo>
                  <a:cubicBezTo>
                    <a:pt x="189133" y="657754"/>
                    <a:pt x="191325" y="657754"/>
                    <a:pt x="195709" y="655637"/>
                  </a:cubicBezTo>
                  <a:close/>
                  <a:moveTo>
                    <a:pt x="634464" y="644525"/>
                  </a:moveTo>
                  <a:cubicBezTo>
                    <a:pt x="634464" y="644525"/>
                    <a:pt x="636581" y="644525"/>
                    <a:pt x="636581" y="644525"/>
                  </a:cubicBezTo>
                  <a:cubicBezTo>
                    <a:pt x="636581" y="644525"/>
                    <a:pt x="638698" y="644525"/>
                    <a:pt x="638698" y="644525"/>
                  </a:cubicBezTo>
                  <a:cubicBezTo>
                    <a:pt x="638698" y="644525"/>
                    <a:pt x="640814" y="646793"/>
                    <a:pt x="638698" y="646793"/>
                  </a:cubicBezTo>
                  <a:cubicBezTo>
                    <a:pt x="638698" y="646793"/>
                    <a:pt x="638698" y="649061"/>
                    <a:pt x="638698" y="649061"/>
                  </a:cubicBezTo>
                  <a:cubicBezTo>
                    <a:pt x="636581" y="649061"/>
                    <a:pt x="636581" y="649061"/>
                    <a:pt x="634464" y="649061"/>
                  </a:cubicBezTo>
                  <a:cubicBezTo>
                    <a:pt x="619648" y="653596"/>
                    <a:pt x="602714" y="655864"/>
                    <a:pt x="585781" y="658132"/>
                  </a:cubicBezTo>
                  <a:cubicBezTo>
                    <a:pt x="583664" y="660400"/>
                    <a:pt x="581548" y="660400"/>
                    <a:pt x="581548" y="660400"/>
                  </a:cubicBezTo>
                  <a:cubicBezTo>
                    <a:pt x="581548" y="660400"/>
                    <a:pt x="581548" y="660400"/>
                    <a:pt x="579431" y="660400"/>
                  </a:cubicBezTo>
                  <a:cubicBezTo>
                    <a:pt x="579431" y="660400"/>
                    <a:pt x="577314" y="658132"/>
                    <a:pt x="577314" y="655864"/>
                  </a:cubicBezTo>
                  <a:cubicBezTo>
                    <a:pt x="579431" y="655864"/>
                    <a:pt x="579431" y="655864"/>
                    <a:pt x="579431" y="655864"/>
                  </a:cubicBezTo>
                  <a:cubicBezTo>
                    <a:pt x="581548" y="655864"/>
                    <a:pt x="581548" y="655864"/>
                    <a:pt x="583664" y="655864"/>
                  </a:cubicBezTo>
                  <a:cubicBezTo>
                    <a:pt x="600598" y="651328"/>
                    <a:pt x="617531" y="649061"/>
                    <a:pt x="634464" y="644525"/>
                  </a:cubicBezTo>
                  <a:close/>
                  <a:moveTo>
                    <a:pt x="176043" y="639762"/>
                  </a:moveTo>
                  <a:cubicBezTo>
                    <a:pt x="178241" y="639762"/>
                    <a:pt x="180439" y="642011"/>
                    <a:pt x="178241" y="644260"/>
                  </a:cubicBezTo>
                  <a:cubicBezTo>
                    <a:pt x="171646" y="651007"/>
                    <a:pt x="162854" y="660003"/>
                    <a:pt x="156260" y="666750"/>
                  </a:cubicBezTo>
                  <a:cubicBezTo>
                    <a:pt x="154062" y="666750"/>
                    <a:pt x="154062" y="666750"/>
                    <a:pt x="154062" y="666750"/>
                  </a:cubicBezTo>
                  <a:cubicBezTo>
                    <a:pt x="154062" y="666750"/>
                    <a:pt x="151864" y="666750"/>
                    <a:pt x="151864" y="666750"/>
                  </a:cubicBezTo>
                  <a:cubicBezTo>
                    <a:pt x="151864" y="664501"/>
                    <a:pt x="151864" y="664501"/>
                    <a:pt x="151864" y="664501"/>
                  </a:cubicBezTo>
                  <a:cubicBezTo>
                    <a:pt x="154062" y="662252"/>
                    <a:pt x="154062" y="662252"/>
                    <a:pt x="154062" y="662252"/>
                  </a:cubicBezTo>
                  <a:cubicBezTo>
                    <a:pt x="160656" y="655505"/>
                    <a:pt x="167250" y="646509"/>
                    <a:pt x="176043" y="639762"/>
                  </a:cubicBezTo>
                  <a:close/>
                  <a:moveTo>
                    <a:pt x="630144" y="619125"/>
                  </a:moveTo>
                  <a:cubicBezTo>
                    <a:pt x="632304" y="619125"/>
                    <a:pt x="632304" y="619125"/>
                    <a:pt x="632304" y="619125"/>
                  </a:cubicBezTo>
                  <a:cubicBezTo>
                    <a:pt x="634465" y="619125"/>
                    <a:pt x="634465" y="623207"/>
                    <a:pt x="632304" y="623207"/>
                  </a:cubicBezTo>
                  <a:cubicBezTo>
                    <a:pt x="632304" y="623207"/>
                    <a:pt x="632304" y="623207"/>
                    <a:pt x="630144" y="623207"/>
                  </a:cubicBezTo>
                  <a:cubicBezTo>
                    <a:pt x="630144" y="625248"/>
                    <a:pt x="627983" y="625248"/>
                    <a:pt x="625822" y="625248"/>
                  </a:cubicBezTo>
                  <a:cubicBezTo>
                    <a:pt x="606375" y="629331"/>
                    <a:pt x="586928" y="631372"/>
                    <a:pt x="567481" y="633413"/>
                  </a:cubicBezTo>
                  <a:cubicBezTo>
                    <a:pt x="565320" y="633413"/>
                    <a:pt x="560998" y="633413"/>
                    <a:pt x="558838" y="633413"/>
                  </a:cubicBezTo>
                  <a:cubicBezTo>
                    <a:pt x="556677" y="633413"/>
                    <a:pt x="556677" y="633413"/>
                    <a:pt x="556677" y="633413"/>
                  </a:cubicBezTo>
                  <a:cubicBezTo>
                    <a:pt x="556677" y="631372"/>
                    <a:pt x="556677" y="629331"/>
                    <a:pt x="558838" y="629331"/>
                  </a:cubicBezTo>
                  <a:cubicBezTo>
                    <a:pt x="560998" y="629331"/>
                    <a:pt x="563160" y="629331"/>
                    <a:pt x="563160" y="629331"/>
                  </a:cubicBezTo>
                  <a:cubicBezTo>
                    <a:pt x="584767" y="627289"/>
                    <a:pt x="604214" y="625248"/>
                    <a:pt x="625822" y="621166"/>
                  </a:cubicBezTo>
                  <a:cubicBezTo>
                    <a:pt x="625822" y="621166"/>
                    <a:pt x="627983" y="621166"/>
                    <a:pt x="630144" y="619125"/>
                  </a:cubicBezTo>
                  <a:close/>
                  <a:moveTo>
                    <a:pt x="40184" y="619125"/>
                  </a:moveTo>
                  <a:cubicBezTo>
                    <a:pt x="40184" y="619125"/>
                    <a:pt x="42327" y="619125"/>
                    <a:pt x="42327" y="621242"/>
                  </a:cubicBezTo>
                  <a:cubicBezTo>
                    <a:pt x="42327" y="621242"/>
                    <a:pt x="42327" y="623358"/>
                    <a:pt x="42327" y="623358"/>
                  </a:cubicBezTo>
                  <a:cubicBezTo>
                    <a:pt x="40184" y="623358"/>
                    <a:pt x="38040" y="625475"/>
                    <a:pt x="38040" y="625475"/>
                  </a:cubicBezTo>
                  <a:cubicBezTo>
                    <a:pt x="25182" y="633942"/>
                    <a:pt x="14466" y="642408"/>
                    <a:pt x="3750" y="650875"/>
                  </a:cubicBezTo>
                  <a:cubicBezTo>
                    <a:pt x="3750" y="650875"/>
                    <a:pt x="1607" y="650875"/>
                    <a:pt x="1607" y="650875"/>
                  </a:cubicBezTo>
                  <a:cubicBezTo>
                    <a:pt x="-536" y="650875"/>
                    <a:pt x="-536" y="648758"/>
                    <a:pt x="1607" y="648758"/>
                  </a:cubicBezTo>
                  <a:cubicBezTo>
                    <a:pt x="10180" y="640292"/>
                    <a:pt x="18752" y="633942"/>
                    <a:pt x="27325" y="627592"/>
                  </a:cubicBezTo>
                  <a:cubicBezTo>
                    <a:pt x="29468" y="625475"/>
                    <a:pt x="33754" y="623358"/>
                    <a:pt x="35897" y="621242"/>
                  </a:cubicBezTo>
                  <a:cubicBezTo>
                    <a:pt x="35897" y="621242"/>
                    <a:pt x="38040" y="621242"/>
                    <a:pt x="40184" y="619125"/>
                  </a:cubicBezTo>
                  <a:close/>
                  <a:moveTo>
                    <a:pt x="102103" y="609600"/>
                  </a:moveTo>
                  <a:cubicBezTo>
                    <a:pt x="102103" y="609600"/>
                    <a:pt x="104240" y="609600"/>
                    <a:pt x="104240" y="609600"/>
                  </a:cubicBezTo>
                  <a:cubicBezTo>
                    <a:pt x="104240" y="611783"/>
                    <a:pt x="104240" y="611783"/>
                    <a:pt x="102103" y="613965"/>
                  </a:cubicBezTo>
                  <a:cubicBezTo>
                    <a:pt x="93555" y="613965"/>
                    <a:pt x="82869" y="620514"/>
                    <a:pt x="74321" y="627062"/>
                  </a:cubicBezTo>
                  <a:cubicBezTo>
                    <a:pt x="67910" y="631428"/>
                    <a:pt x="59362" y="637976"/>
                    <a:pt x="52951" y="644525"/>
                  </a:cubicBezTo>
                  <a:cubicBezTo>
                    <a:pt x="52951" y="644525"/>
                    <a:pt x="50814" y="644525"/>
                    <a:pt x="50814" y="644525"/>
                  </a:cubicBezTo>
                  <a:cubicBezTo>
                    <a:pt x="48677" y="644525"/>
                    <a:pt x="48677" y="642342"/>
                    <a:pt x="50814" y="640159"/>
                  </a:cubicBezTo>
                  <a:cubicBezTo>
                    <a:pt x="59362" y="633611"/>
                    <a:pt x="67910" y="627062"/>
                    <a:pt x="76458" y="620514"/>
                  </a:cubicBezTo>
                  <a:cubicBezTo>
                    <a:pt x="80732" y="618331"/>
                    <a:pt x="85006" y="616148"/>
                    <a:pt x="89280" y="611783"/>
                  </a:cubicBezTo>
                  <a:cubicBezTo>
                    <a:pt x="93555" y="611783"/>
                    <a:pt x="97829" y="609600"/>
                    <a:pt x="102103" y="609600"/>
                  </a:cubicBezTo>
                  <a:close/>
                  <a:moveTo>
                    <a:pt x="69759" y="609600"/>
                  </a:moveTo>
                  <a:cubicBezTo>
                    <a:pt x="69759" y="609600"/>
                    <a:pt x="69759" y="609600"/>
                    <a:pt x="71918" y="609600"/>
                  </a:cubicBezTo>
                  <a:cubicBezTo>
                    <a:pt x="74077" y="611805"/>
                    <a:pt x="74077" y="614010"/>
                    <a:pt x="71918" y="614010"/>
                  </a:cubicBezTo>
                  <a:cubicBezTo>
                    <a:pt x="67600" y="616215"/>
                    <a:pt x="65441" y="618419"/>
                    <a:pt x="63282" y="620624"/>
                  </a:cubicBezTo>
                  <a:cubicBezTo>
                    <a:pt x="50328" y="629444"/>
                    <a:pt x="37374" y="638263"/>
                    <a:pt x="24420" y="647083"/>
                  </a:cubicBezTo>
                  <a:cubicBezTo>
                    <a:pt x="24420" y="649288"/>
                    <a:pt x="24420" y="649288"/>
                    <a:pt x="24420" y="649288"/>
                  </a:cubicBezTo>
                  <a:cubicBezTo>
                    <a:pt x="22261" y="649288"/>
                    <a:pt x="20102" y="644878"/>
                    <a:pt x="22261" y="644878"/>
                  </a:cubicBezTo>
                  <a:cubicBezTo>
                    <a:pt x="30897" y="638263"/>
                    <a:pt x="41692" y="629444"/>
                    <a:pt x="50328" y="622829"/>
                  </a:cubicBezTo>
                  <a:cubicBezTo>
                    <a:pt x="54646" y="620624"/>
                    <a:pt x="56805" y="618419"/>
                    <a:pt x="61123" y="616215"/>
                  </a:cubicBezTo>
                  <a:cubicBezTo>
                    <a:pt x="63282" y="614010"/>
                    <a:pt x="65441" y="611805"/>
                    <a:pt x="69759" y="609600"/>
                  </a:cubicBezTo>
                  <a:close/>
                  <a:moveTo>
                    <a:pt x="158632" y="603250"/>
                  </a:moveTo>
                  <a:cubicBezTo>
                    <a:pt x="160804" y="603250"/>
                    <a:pt x="162977" y="605404"/>
                    <a:pt x="160804" y="605404"/>
                  </a:cubicBezTo>
                  <a:cubicBezTo>
                    <a:pt x="149943" y="616177"/>
                    <a:pt x="136908" y="624795"/>
                    <a:pt x="126046" y="633413"/>
                  </a:cubicBezTo>
                  <a:cubicBezTo>
                    <a:pt x="123874" y="633413"/>
                    <a:pt x="121702" y="631258"/>
                    <a:pt x="123874" y="631258"/>
                  </a:cubicBezTo>
                  <a:cubicBezTo>
                    <a:pt x="134736" y="620486"/>
                    <a:pt x="147770" y="614022"/>
                    <a:pt x="158632" y="603250"/>
                  </a:cubicBezTo>
                  <a:close/>
                  <a:moveTo>
                    <a:pt x="134846" y="603250"/>
                  </a:moveTo>
                  <a:cubicBezTo>
                    <a:pt x="137005" y="603250"/>
                    <a:pt x="137005" y="603250"/>
                    <a:pt x="137005" y="603250"/>
                  </a:cubicBezTo>
                  <a:cubicBezTo>
                    <a:pt x="137005" y="605398"/>
                    <a:pt x="139164" y="607546"/>
                    <a:pt x="137005" y="607546"/>
                  </a:cubicBezTo>
                  <a:cubicBezTo>
                    <a:pt x="119733" y="616137"/>
                    <a:pt x="104620" y="626876"/>
                    <a:pt x="87348" y="639763"/>
                  </a:cubicBezTo>
                  <a:cubicBezTo>
                    <a:pt x="85189" y="639763"/>
                    <a:pt x="85189" y="635467"/>
                    <a:pt x="85189" y="635467"/>
                  </a:cubicBezTo>
                  <a:cubicBezTo>
                    <a:pt x="100302" y="624728"/>
                    <a:pt x="115415" y="613989"/>
                    <a:pt x="132687" y="605398"/>
                  </a:cubicBezTo>
                  <a:cubicBezTo>
                    <a:pt x="132687" y="605398"/>
                    <a:pt x="132687" y="605398"/>
                    <a:pt x="134846" y="603250"/>
                  </a:cubicBezTo>
                  <a:close/>
                  <a:moveTo>
                    <a:pt x="621223" y="600075"/>
                  </a:moveTo>
                  <a:cubicBezTo>
                    <a:pt x="623352" y="600075"/>
                    <a:pt x="623352" y="603885"/>
                    <a:pt x="621223" y="603885"/>
                  </a:cubicBezTo>
                  <a:cubicBezTo>
                    <a:pt x="621223" y="603885"/>
                    <a:pt x="619093" y="603885"/>
                    <a:pt x="616963" y="605790"/>
                  </a:cubicBezTo>
                  <a:cubicBezTo>
                    <a:pt x="604186" y="609600"/>
                    <a:pt x="589279" y="609600"/>
                    <a:pt x="574372" y="609600"/>
                  </a:cubicBezTo>
                  <a:cubicBezTo>
                    <a:pt x="567983" y="609600"/>
                    <a:pt x="563724" y="609600"/>
                    <a:pt x="557335" y="609600"/>
                  </a:cubicBezTo>
                  <a:cubicBezTo>
                    <a:pt x="553075" y="609600"/>
                    <a:pt x="546687" y="609600"/>
                    <a:pt x="542428" y="609600"/>
                  </a:cubicBezTo>
                  <a:cubicBezTo>
                    <a:pt x="542428" y="609600"/>
                    <a:pt x="540298" y="609600"/>
                    <a:pt x="540298" y="609600"/>
                  </a:cubicBezTo>
                  <a:cubicBezTo>
                    <a:pt x="540298" y="609600"/>
                    <a:pt x="538168" y="609600"/>
                    <a:pt x="538168" y="609600"/>
                  </a:cubicBezTo>
                  <a:cubicBezTo>
                    <a:pt x="536039" y="609600"/>
                    <a:pt x="536039" y="607695"/>
                    <a:pt x="536039" y="607695"/>
                  </a:cubicBezTo>
                  <a:cubicBezTo>
                    <a:pt x="536039" y="605790"/>
                    <a:pt x="536039" y="605790"/>
                    <a:pt x="538168" y="605790"/>
                  </a:cubicBezTo>
                  <a:cubicBezTo>
                    <a:pt x="538168" y="605790"/>
                    <a:pt x="540298" y="605790"/>
                    <a:pt x="542428" y="605790"/>
                  </a:cubicBezTo>
                  <a:cubicBezTo>
                    <a:pt x="546687" y="605790"/>
                    <a:pt x="553075" y="605790"/>
                    <a:pt x="557335" y="605790"/>
                  </a:cubicBezTo>
                  <a:cubicBezTo>
                    <a:pt x="563724" y="605790"/>
                    <a:pt x="567983" y="605790"/>
                    <a:pt x="574372" y="605790"/>
                  </a:cubicBezTo>
                  <a:cubicBezTo>
                    <a:pt x="587149" y="605790"/>
                    <a:pt x="602056" y="605790"/>
                    <a:pt x="614834" y="601980"/>
                  </a:cubicBezTo>
                  <a:cubicBezTo>
                    <a:pt x="616963" y="601980"/>
                    <a:pt x="619093" y="600075"/>
                    <a:pt x="621223" y="600075"/>
                  </a:cubicBezTo>
                  <a:close/>
                  <a:moveTo>
                    <a:pt x="611091" y="579437"/>
                  </a:moveTo>
                  <a:cubicBezTo>
                    <a:pt x="613253" y="579437"/>
                    <a:pt x="615414" y="583882"/>
                    <a:pt x="613253" y="583882"/>
                  </a:cubicBezTo>
                  <a:cubicBezTo>
                    <a:pt x="611091" y="583882"/>
                    <a:pt x="611091" y="583882"/>
                    <a:pt x="611091" y="586104"/>
                  </a:cubicBezTo>
                  <a:cubicBezTo>
                    <a:pt x="608929" y="586104"/>
                    <a:pt x="608929" y="586104"/>
                    <a:pt x="606767" y="586104"/>
                  </a:cubicBezTo>
                  <a:cubicBezTo>
                    <a:pt x="580827" y="597217"/>
                    <a:pt x="550563" y="597217"/>
                    <a:pt x="522461" y="599439"/>
                  </a:cubicBezTo>
                  <a:cubicBezTo>
                    <a:pt x="520299" y="601662"/>
                    <a:pt x="520299" y="601662"/>
                    <a:pt x="518137" y="601662"/>
                  </a:cubicBezTo>
                  <a:cubicBezTo>
                    <a:pt x="515975" y="601662"/>
                    <a:pt x="513814" y="597217"/>
                    <a:pt x="515975" y="597217"/>
                  </a:cubicBezTo>
                  <a:cubicBezTo>
                    <a:pt x="544078" y="592772"/>
                    <a:pt x="576504" y="594994"/>
                    <a:pt x="602444" y="583882"/>
                  </a:cubicBezTo>
                  <a:cubicBezTo>
                    <a:pt x="604606" y="583882"/>
                    <a:pt x="606767" y="581659"/>
                    <a:pt x="606767" y="581659"/>
                  </a:cubicBezTo>
                  <a:cubicBezTo>
                    <a:pt x="608929" y="581659"/>
                    <a:pt x="608929" y="581659"/>
                    <a:pt x="611091" y="579437"/>
                  </a:cubicBezTo>
                  <a:close/>
                  <a:moveTo>
                    <a:pt x="563923" y="563562"/>
                  </a:moveTo>
                  <a:cubicBezTo>
                    <a:pt x="566080" y="563562"/>
                    <a:pt x="568237" y="563562"/>
                    <a:pt x="570395" y="563562"/>
                  </a:cubicBezTo>
                  <a:cubicBezTo>
                    <a:pt x="572552" y="563562"/>
                    <a:pt x="572552" y="565626"/>
                    <a:pt x="572552" y="565626"/>
                  </a:cubicBezTo>
                  <a:cubicBezTo>
                    <a:pt x="572552" y="567689"/>
                    <a:pt x="572552" y="567689"/>
                    <a:pt x="570395" y="567689"/>
                  </a:cubicBezTo>
                  <a:cubicBezTo>
                    <a:pt x="544506" y="567689"/>
                    <a:pt x="518617" y="578008"/>
                    <a:pt x="492729" y="584200"/>
                  </a:cubicBezTo>
                  <a:cubicBezTo>
                    <a:pt x="488414" y="584200"/>
                    <a:pt x="488414" y="580072"/>
                    <a:pt x="490571" y="580072"/>
                  </a:cubicBezTo>
                  <a:cubicBezTo>
                    <a:pt x="516460" y="573881"/>
                    <a:pt x="540191" y="565626"/>
                    <a:pt x="563923" y="563562"/>
                  </a:cubicBezTo>
                  <a:close/>
                  <a:moveTo>
                    <a:pt x="557173" y="525462"/>
                  </a:moveTo>
                  <a:cubicBezTo>
                    <a:pt x="559307" y="525462"/>
                    <a:pt x="561440" y="527627"/>
                    <a:pt x="559307" y="527627"/>
                  </a:cubicBezTo>
                  <a:cubicBezTo>
                    <a:pt x="540108" y="536286"/>
                    <a:pt x="518775" y="542780"/>
                    <a:pt x="495310" y="549275"/>
                  </a:cubicBezTo>
                  <a:cubicBezTo>
                    <a:pt x="493177" y="549275"/>
                    <a:pt x="493177" y="544945"/>
                    <a:pt x="495310" y="544945"/>
                  </a:cubicBezTo>
                  <a:cubicBezTo>
                    <a:pt x="516642" y="538451"/>
                    <a:pt x="537974" y="534121"/>
                    <a:pt x="557173" y="525462"/>
                  </a:cubicBezTo>
                  <a:close/>
                  <a:moveTo>
                    <a:pt x="579299" y="509587"/>
                  </a:moveTo>
                  <a:cubicBezTo>
                    <a:pt x="579299" y="509587"/>
                    <a:pt x="581481" y="509587"/>
                    <a:pt x="581481" y="509587"/>
                  </a:cubicBezTo>
                  <a:cubicBezTo>
                    <a:pt x="583664" y="509587"/>
                    <a:pt x="583664" y="511752"/>
                    <a:pt x="583664" y="513917"/>
                  </a:cubicBezTo>
                  <a:cubicBezTo>
                    <a:pt x="579299" y="516081"/>
                    <a:pt x="574933" y="518246"/>
                    <a:pt x="572750" y="520411"/>
                  </a:cubicBezTo>
                  <a:cubicBezTo>
                    <a:pt x="572750" y="520411"/>
                    <a:pt x="570567" y="520411"/>
                    <a:pt x="570567" y="520411"/>
                  </a:cubicBezTo>
                  <a:cubicBezTo>
                    <a:pt x="566202" y="522576"/>
                    <a:pt x="559653" y="524741"/>
                    <a:pt x="553104" y="524741"/>
                  </a:cubicBezTo>
                  <a:cubicBezTo>
                    <a:pt x="542190" y="529070"/>
                    <a:pt x="529093" y="531235"/>
                    <a:pt x="518179" y="533400"/>
                  </a:cubicBezTo>
                  <a:cubicBezTo>
                    <a:pt x="515997" y="533400"/>
                    <a:pt x="513814" y="531235"/>
                    <a:pt x="515997" y="529070"/>
                  </a:cubicBezTo>
                  <a:cubicBezTo>
                    <a:pt x="526911" y="526905"/>
                    <a:pt x="540008" y="524741"/>
                    <a:pt x="550922" y="522576"/>
                  </a:cubicBezTo>
                  <a:cubicBezTo>
                    <a:pt x="557470" y="520411"/>
                    <a:pt x="561836" y="518246"/>
                    <a:pt x="568385" y="516081"/>
                  </a:cubicBezTo>
                  <a:cubicBezTo>
                    <a:pt x="572750" y="513917"/>
                    <a:pt x="577116" y="513917"/>
                    <a:pt x="579299" y="509587"/>
                  </a:cubicBezTo>
                  <a:close/>
                  <a:moveTo>
                    <a:pt x="591999" y="481012"/>
                  </a:moveTo>
                  <a:cubicBezTo>
                    <a:pt x="594181" y="481012"/>
                    <a:pt x="594181" y="481012"/>
                    <a:pt x="594181" y="481012"/>
                  </a:cubicBezTo>
                  <a:cubicBezTo>
                    <a:pt x="596364" y="481012"/>
                    <a:pt x="596364" y="483129"/>
                    <a:pt x="594181" y="485245"/>
                  </a:cubicBezTo>
                  <a:cubicBezTo>
                    <a:pt x="572353" y="489479"/>
                    <a:pt x="550525" y="500062"/>
                    <a:pt x="530879" y="506412"/>
                  </a:cubicBezTo>
                  <a:cubicBezTo>
                    <a:pt x="528697" y="506412"/>
                    <a:pt x="528697" y="506412"/>
                    <a:pt x="528697" y="506412"/>
                  </a:cubicBezTo>
                  <a:cubicBezTo>
                    <a:pt x="526514" y="506412"/>
                    <a:pt x="526514" y="502179"/>
                    <a:pt x="528697" y="502179"/>
                  </a:cubicBezTo>
                  <a:cubicBezTo>
                    <a:pt x="530879" y="502179"/>
                    <a:pt x="533062" y="502179"/>
                    <a:pt x="535245" y="500062"/>
                  </a:cubicBezTo>
                  <a:cubicBezTo>
                    <a:pt x="554890" y="493712"/>
                    <a:pt x="572353" y="485245"/>
                    <a:pt x="591999" y="481012"/>
                  </a:cubicBezTo>
                  <a:close/>
                  <a:moveTo>
                    <a:pt x="611064" y="455612"/>
                  </a:moveTo>
                  <a:cubicBezTo>
                    <a:pt x="613240" y="455612"/>
                    <a:pt x="615415" y="459942"/>
                    <a:pt x="613240" y="459942"/>
                  </a:cubicBezTo>
                  <a:cubicBezTo>
                    <a:pt x="593660" y="466436"/>
                    <a:pt x="576257" y="472930"/>
                    <a:pt x="558852" y="479425"/>
                  </a:cubicBezTo>
                  <a:cubicBezTo>
                    <a:pt x="556677" y="479425"/>
                    <a:pt x="556677" y="477260"/>
                    <a:pt x="558852" y="475095"/>
                  </a:cubicBezTo>
                  <a:cubicBezTo>
                    <a:pt x="576257" y="468601"/>
                    <a:pt x="593660" y="462106"/>
                    <a:pt x="611064" y="455612"/>
                  </a:cubicBezTo>
                  <a:close/>
                  <a:moveTo>
                    <a:pt x="624329" y="422275"/>
                  </a:moveTo>
                  <a:cubicBezTo>
                    <a:pt x="624329" y="422275"/>
                    <a:pt x="626527" y="424473"/>
                    <a:pt x="626527" y="424473"/>
                  </a:cubicBezTo>
                  <a:cubicBezTo>
                    <a:pt x="626527" y="424473"/>
                    <a:pt x="626527" y="426671"/>
                    <a:pt x="626527" y="426671"/>
                  </a:cubicBezTo>
                  <a:cubicBezTo>
                    <a:pt x="606745" y="435463"/>
                    <a:pt x="589160" y="444256"/>
                    <a:pt x="571575" y="450850"/>
                  </a:cubicBezTo>
                  <a:cubicBezTo>
                    <a:pt x="569377" y="450850"/>
                    <a:pt x="569377" y="448652"/>
                    <a:pt x="571575" y="446454"/>
                  </a:cubicBezTo>
                  <a:cubicBezTo>
                    <a:pt x="589160" y="439859"/>
                    <a:pt x="606745" y="431067"/>
                    <a:pt x="624329" y="422275"/>
                  </a:cubicBezTo>
                  <a:close/>
                  <a:moveTo>
                    <a:pt x="630146" y="403225"/>
                  </a:moveTo>
                  <a:cubicBezTo>
                    <a:pt x="630146" y="403225"/>
                    <a:pt x="630146" y="403225"/>
                    <a:pt x="632305" y="403225"/>
                  </a:cubicBezTo>
                  <a:cubicBezTo>
                    <a:pt x="634464" y="403225"/>
                    <a:pt x="634464" y="405342"/>
                    <a:pt x="632305" y="405342"/>
                  </a:cubicBezTo>
                  <a:cubicBezTo>
                    <a:pt x="630146" y="407458"/>
                    <a:pt x="630146" y="407458"/>
                    <a:pt x="630146" y="407458"/>
                  </a:cubicBezTo>
                  <a:cubicBezTo>
                    <a:pt x="612874" y="409575"/>
                    <a:pt x="599920" y="420158"/>
                    <a:pt x="584807" y="428625"/>
                  </a:cubicBezTo>
                  <a:cubicBezTo>
                    <a:pt x="582648" y="428625"/>
                    <a:pt x="580489" y="424392"/>
                    <a:pt x="582648" y="424392"/>
                  </a:cubicBezTo>
                  <a:cubicBezTo>
                    <a:pt x="597761" y="415925"/>
                    <a:pt x="612874" y="403225"/>
                    <a:pt x="630146" y="403225"/>
                  </a:cubicBezTo>
                  <a:close/>
                  <a:moveTo>
                    <a:pt x="633289" y="382587"/>
                  </a:moveTo>
                  <a:cubicBezTo>
                    <a:pt x="633289" y="382587"/>
                    <a:pt x="633289" y="382587"/>
                    <a:pt x="635465" y="382587"/>
                  </a:cubicBezTo>
                  <a:cubicBezTo>
                    <a:pt x="637640" y="384704"/>
                    <a:pt x="637640" y="386820"/>
                    <a:pt x="635465" y="386820"/>
                  </a:cubicBezTo>
                  <a:cubicBezTo>
                    <a:pt x="615885" y="395287"/>
                    <a:pt x="600657" y="405870"/>
                    <a:pt x="583253" y="414337"/>
                  </a:cubicBezTo>
                  <a:cubicBezTo>
                    <a:pt x="581078" y="414337"/>
                    <a:pt x="581078" y="414337"/>
                    <a:pt x="581078" y="412220"/>
                  </a:cubicBezTo>
                  <a:cubicBezTo>
                    <a:pt x="578902" y="412220"/>
                    <a:pt x="578902" y="410104"/>
                    <a:pt x="581078" y="410104"/>
                  </a:cubicBezTo>
                  <a:cubicBezTo>
                    <a:pt x="598482" y="401637"/>
                    <a:pt x="615885" y="391054"/>
                    <a:pt x="633289" y="382587"/>
                  </a:cubicBezTo>
                  <a:close/>
                  <a:moveTo>
                    <a:pt x="636541" y="358775"/>
                  </a:moveTo>
                  <a:cubicBezTo>
                    <a:pt x="636541" y="358775"/>
                    <a:pt x="638678" y="358775"/>
                    <a:pt x="638678" y="358775"/>
                  </a:cubicBezTo>
                  <a:cubicBezTo>
                    <a:pt x="640815" y="360892"/>
                    <a:pt x="640815" y="363008"/>
                    <a:pt x="638678" y="363008"/>
                  </a:cubicBezTo>
                  <a:cubicBezTo>
                    <a:pt x="619445" y="367242"/>
                    <a:pt x="604486" y="379942"/>
                    <a:pt x="589526" y="390525"/>
                  </a:cubicBezTo>
                  <a:cubicBezTo>
                    <a:pt x="589526" y="390525"/>
                    <a:pt x="589526" y="390525"/>
                    <a:pt x="587389" y="390525"/>
                  </a:cubicBezTo>
                  <a:cubicBezTo>
                    <a:pt x="585252" y="390525"/>
                    <a:pt x="585252" y="388408"/>
                    <a:pt x="587389" y="386292"/>
                  </a:cubicBezTo>
                  <a:cubicBezTo>
                    <a:pt x="602349" y="377825"/>
                    <a:pt x="617308" y="363008"/>
                    <a:pt x="636541" y="358775"/>
                  </a:cubicBezTo>
                  <a:close/>
                  <a:moveTo>
                    <a:pt x="642931" y="336550"/>
                  </a:moveTo>
                  <a:cubicBezTo>
                    <a:pt x="645048" y="336550"/>
                    <a:pt x="647164" y="338667"/>
                    <a:pt x="645048" y="340783"/>
                  </a:cubicBezTo>
                  <a:cubicBezTo>
                    <a:pt x="642931" y="340783"/>
                    <a:pt x="640814" y="340783"/>
                    <a:pt x="640814" y="342900"/>
                  </a:cubicBezTo>
                  <a:cubicBezTo>
                    <a:pt x="623881" y="349250"/>
                    <a:pt x="609064" y="357717"/>
                    <a:pt x="594248" y="366183"/>
                  </a:cubicBezTo>
                  <a:cubicBezTo>
                    <a:pt x="594248" y="368300"/>
                    <a:pt x="594248" y="368300"/>
                    <a:pt x="594248" y="368300"/>
                  </a:cubicBezTo>
                  <a:cubicBezTo>
                    <a:pt x="592131" y="368300"/>
                    <a:pt x="590014" y="364067"/>
                    <a:pt x="592131" y="364067"/>
                  </a:cubicBezTo>
                  <a:cubicBezTo>
                    <a:pt x="609064" y="355600"/>
                    <a:pt x="623881" y="345017"/>
                    <a:pt x="640814" y="338667"/>
                  </a:cubicBezTo>
                  <a:cubicBezTo>
                    <a:pt x="640814" y="336550"/>
                    <a:pt x="642931" y="336550"/>
                    <a:pt x="642931" y="336550"/>
                  </a:cubicBezTo>
                  <a:close/>
                  <a:moveTo>
                    <a:pt x="643814" y="312737"/>
                  </a:moveTo>
                  <a:cubicBezTo>
                    <a:pt x="645989" y="312737"/>
                    <a:pt x="645989" y="312737"/>
                    <a:pt x="648165" y="312737"/>
                  </a:cubicBezTo>
                  <a:cubicBezTo>
                    <a:pt x="650340" y="314891"/>
                    <a:pt x="648165" y="314891"/>
                    <a:pt x="648165" y="317046"/>
                  </a:cubicBezTo>
                  <a:cubicBezTo>
                    <a:pt x="648165" y="317046"/>
                    <a:pt x="648165" y="317046"/>
                    <a:pt x="645989" y="317046"/>
                  </a:cubicBezTo>
                  <a:cubicBezTo>
                    <a:pt x="645989" y="317046"/>
                    <a:pt x="643814" y="317046"/>
                    <a:pt x="643814" y="317046"/>
                  </a:cubicBezTo>
                  <a:cubicBezTo>
                    <a:pt x="641638" y="317046"/>
                    <a:pt x="637287" y="319200"/>
                    <a:pt x="635112" y="319200"/>
                  </a:cubicBezTo>
                  <a:cubicBezTo>
                    <a:pt x="630761" y="321355"/>
                    <a:pt x="624234" y="323509"/>
                    <a:pt x="619884" y="327818"/>
                  </a:cubicBezTo>
                  <a:cubicBezTo>
                    <a:pt x="611182" y="332127"/>
                    <a:pt x="604655" y="338591"/>
                    <a:pt x="595953" y="342900"/>
                  </a:cubicBezTo>
                  <a:cubicBezTo>
                    <a:pt x="595953" y="342900"/>
                    <a:pt x="593778" y="342900"/>
                    <a:pt x="593778" y="342900"/>
                  </a:cubicBezTo>
                  <a:cubicBezTo>
                    <a:pt x="591602" y="342900"/>
                    <a:pt x="591602" y="340745"/>
                    <a:pt x="593778" y="338591"/>
                  </a:cubicBezTo>
                  <a:cubicBezTo>
                    <a:pt x="602480" y="334282"/>
                    <a:pt x="611182" y="327818"/>
                    <a:pt x="622059" y="321355"/>
                  </a:cubicBezTo>
                  <a:cubicBezTo>
                    <a:pt x="626410" y="319200"/>
                    <a:pt x="632936" y="314891"/>
                    <a:pt x="637287" y="314891"/>
                  </a:cubicBezTo>
                  <a:cubicBezTo>
                    <a:pt x="639463" y="312737"/>
                    <a:pt x="641638" y="312737"/>
                    <a:pt x="643814" y="312737"/>
                  </a:cubicBezTo>
                  <a:close/>
                  <a:moveTo>
                    <a:pt x="645960" y="292100"/>
                  </a:moveTo>
                  <a:cubicBezTo>
                    <a:pt x="648150" y="292100"/>
                    <a:pt x="648150" y="292100"/>
                    <a:pt x="648150" y="292100"/>
                  </a:cubicBezTo>
                  <a:cubicBezTo>
                    <a:pt x="650339" y="292100"/>
                    <a:pt x="650339" y="294248"/>
                    <a:pt x="650339" y="296396"/>
                  </a:cubicBezTo>
                  <a:cubicBezTo>
                    <a:pt x="650339" y="296396"/>
                    <a:pt x="648150" y="296396"/>
                    <a:pt x="648150" y="296396"/>
                  </a:cubicBezTo>
                  <a:cubicBezTo>
                    <a:pt x="645960" y="296396"/>
                    <a:pt x="643770" y="296396"/>
                    <a:pt x="641581" y="298543"/>
                  </a:cubicBezTo>
                  <a:cubicBezTo>
                    <a:pt x="624063" y="307135"/>
                    <a:pt x="608736" y="317874"/>
                    <a:pt x="591219" y="326465"/>
                  </a:cubicBezTo>
                  <a:cubicBezTo>
                    <a:pt x="591219" y="328613"/>
                    <a:pt x="591219" y="328613"/>
                    <a:pt x="591219" y="328613"/>
                  </a:cubicBezTo>
                  <a:cubicBezTo>
                    <a:pt x="589029" y="328613"/>
                    <a:pt x="586839" y="324317"/>
                    <a:pt x="589029" y="324317"/>
                  </a:cubicBezTo>
                  <a:cubicBezTo>
                    <a:pt x="589029" y="324317"/>
                    <a:pt x="589029" y="324317"/>
                    <a:pt x="591219" y="322169"/>
                  </a:cubicBezTo>
                  <a:cubicBezTo>
                    <a:pt x="606546" y="313578"/>
                    <a:pt x="624063" y="302839"/>
                    <a:pt x="641581" y="294248"/>
                  </a:cubicBezTo>
                  <a:cubicBezTo>
                    <a:pt x="643770" y="292100"/>
                    <a:pt x="645960" y="292100"/>
                    <a:pt x="645960" y="292100"/>
                  </a:cubicBezTo>
                  <a:close/>
                  <a:moveTo>
                    <a:pt x="240197" y="292100"/>
                  </a:moveTo>
                  <a:cubicBezTo>
                    <a:pt x="240197" y="292100"/>
                    <a:pt x="240197" y="294183"/>
                    <a:pt x="240197" y="294183"/>
                  </a:cubicBezTo>
                  <a:cubicBezTo>
                    <a:pt x="242352" y="294183"/>
                    <a:pt x="242352" y="294183"/>
                    <a:pt x="242352" y="294183"/>
                  </a:cubicBezTo>
                  <a:cubicBezTo>
                    <a:pt x="242352" y="296267"/>
                    <a:pt x="242352" y="296267"/>
                    <a:pt x="240197" y="296267"/>
                  </a:cubicBezTo>
                  <a:cubicBezTo>
                    <a:pt x="240197" y="296267"/>
                    <a:pt x="240197" y="296267"/>
                    <a:pt x="238043" y="296267"/>
                  </a:cubicBezTo>
                  <a:cubicBezTo>
                    <a:pt x="235888" y="298351"/>
                    <a:pt x="231579" y="300434"/>
                    <a:pt x="229425" y="300434"/>
                  </a:cubicBezTo>
                  <a:cubicBezTo>
                    <a:pt x="214344" y="308769"/>
                    <a:pt x="199262" y="315020"/>
                    <a:pt x="186336" y="325438"/>
                  </a:cubicBezTo>
                  <a:cubicBezTo>
                    <a:pt x="186336" y="325438"/>
                    <a:pt x="186336" y="325438"/>
                    <a:pt x="184181" y="325438"/>
                  </a:cubicBezTo>
                  <a:cubicBezTo>
                    <a:pt x="184181" y="325438"/>
                    <a:pt x="182027" y="323354"/>
                    <a:pt x="184181" y="321271"/>
                  </a:cubicBezTo>
                  <a:cubicBezTo>
                    <a:pt x="190645" y="315020"/>
                    <a:pt x="201417" y="310852"/>
                    <a:pt x="210035" y="304602"/>
                  </a:cubicBezTo>
                  <a:cubicBezTo>
                    <a:pt x="220807" y="302518"/>
                    <a:pt x="231579" y="298351"/>
                    <a:pt x="240197" y="292100"/>
                  </a:cubicBezTo>
                  <a:close/>
                  <a:moveTo>
                    <a:pt x="256039" y="277812"/>
                  </a:moveTo>
                  <a:cubicBezTo>
                    <a:pt x="256039" y="277812"/>
                    <a:pt x="258227" y="280017"/>
                    <a:pt x="258227" y="282222"/>
                  </a:cubicBezTo>
                  <a:cubicBezTo>
                    <a:pt x="258227" y="282222"/>
                    <a:pt x="256039" y="282222"/>
                    <a:pt x="256039" y="282222"/>
                  </a:cubicBezTo>
                  <a:cubicBezTo>
                    <a:pt x="256039" y="282222"/>
                    <a:pt x="256039" y="284427"/>
                    <a:pt x="256039" y="284427"/>
                  </a:cubicBezTo>
                  <a:cubicBezTo>
                    <a:pt x="251662" y="286631"/>
                    <a:pt x="249474" y="286631"/>
                    <a:pt x="245098" y="288836"/>
                  </a:cubicBezTo>
                  <a:cubicBezTo>
                    <a:pt x="245098" y="291041"/>
                    <a:pt x="242909" y="291041"/>
                    <a:pt x="242909" y="291041"/>
                  </a:cubicBezTo>
                  <a:cubicBezTo>
                    <a:pt x="242909" y="291041"/>
                    <a:pt x="240721" y="291041"/>
                    <a:pt x="240721" y="291041"/>
                  </a:cubicBezTo>
                  <a:cubicBezTo>
                    <a:pt x="231968" y="297656"/>
                    <a:pt x="221028" y="302066"/>
                    <a:pt x="210087" y="304271"/>
                  </a:cubicBezTo>
                  <a:cubicBezTo>
                    <a:pt x="201334" y="308680"/>
                    <a:pt x="190393" y="313090"/>
                    <a:pt x="181640" y="317500"/>
                  </a:cubicBezTo>
                  <a:cubicBezTo>
                    <a:pt x="179452" y="317500"/>
                    <a:pt x="179452" y="317500"/>
                    <a:pt x="179452" y="317500"/>
                  </a:cubicBezTo>
                  <a:cubicBezTo>
                    <a:pt x="179452" y="317500"/>
                    <a:pt x="177264" y="315295"/>
                    <a:pt x="177264" y="315295"/>
                  </a:cubicBezTo>
                  <a:cubicBezTo>
                    <a:pt x="177264" y="313090"/>
                    <a:pt x="177264" y="313090"/>
                    <a:pt x="179452" y="313090"/>
                  </a:cubicBezTo>
                  <a:cubicBezTo>
                    <a:pt x="196957" y="304271"/>
                    <a:pt x="216651" y="297656"/>
                    <a:pt x="236345" y="288836"/>
                  </a:cubicBezTo>
                  <a:cubicBezTo>
                    <a:pt x="242909" y="286631"/>
                    <a:pt x="247286" y="282222"/>
                    <a:pt x="253850" y="280017"/>
                  </a:cubicBezTo>
                  <a:cubicBezTo>
                    <a:pt x="253850" y="280017"/>
                    <a:pt x="253850" y="277812"/>
                    <a:pt x="256039" y="277812"/>
                  </a:cubicBezTo>
                  <a:close/>
                  <a:moveTo>
                    <a:pt x="638680" y="276225"/>
                  </a:moveTo>
                  <a:cubicBezTo>
                    <a:pt x="638680" y="276225"/>
                    <a:pt x="638680" y="278373"/>
                    <a:pt x="640815" y="278373"/>
                  </a:cubicBezTo>
                  <a:cubicBezTo>
                    <a:pt x="640815" y="278373"/>
                    <a:pt x="640815" y="280521"/>
                    <a:pt x="640815" y="280521"/>
                  </a:cubicBezTo>
                  <a:cubicBezTo>
                    <a:pt x="640815" y="280521"/>
                    <a:pt x="640815" y="280521"/>
                    <a:pt x="638680" y="280521"/>
                  </a:cubicBezTo>
                  <a:cubicBezTo>
                    <a:pt x="623736" y="289112"/>
                    <a:pt x="606656" y="299851"/>
                    <a:pt x="591712" y="308442"/>
                  </a:cubicBezTo>
                  <a:cubicBezTo>
                    <a:pt x="589577" y="308442"/>
                    <a:pt x="587442" y="308442"/>
                    <a:pt x="587442" y="310590"/>
                  </a:cubicBezTo>
                  <a:cubicBezTo>
                    <a:pt x="587442" y="310590"/>
                    <a:pt x="587442" y="310590"/>
                    <a:pt x="585307" y="310590"/>
                  </a:cubicBezTo>
                  <a:cubicBezTo>
                    <a:pt x="585307" y="310590"/>
                    <a:pt x="585307" y="310590"/>
                    <a:pt x="583172" y="312738"/>
                  </a:cubicBezTo>
                  <a:cubicBezTo>
                    <a:pt x="581037" y="312738"/>
                    <a:pt x="581037" y="312738"/>
                    <a:pt x="581037" y="310590"/>
                  </a:cubicBezTo>
                  <a:cubicBezTo>
                    <a:pt x="578902" y="310590"/>
                    <a:pt x="578902" y="308442"/>
                    <a:pt x="581037" y="308442"/>
                  </a:cubicBezTo>
                  <a:cubicBezTo>
                    <a:pt x="583172" y="308442"/>
                    <a:pt x="585307" y="306294"/>
                    <a:pt x="585307" y="306294"/>
                  </a:cubicBezTo>
                  <a:cubicBezTo>
                    <a:pt x="587442" y="306294"/>
                    <a:pt x="587442" y="306294"/>
                    <a:pt x="587442" y="306294"/>
                  </a:cubicBezTo>
                  <a:cubicBezTo>
                    <a:pt x="587442" y="304147"/>
                    <a:pt x="589577" y="304147"/>
                    <a:pt x="591712" y="304147"/>
                  </a:cubicBezTo>
                  <a:cubicBezTo>
                    <a:pt x="606656" y="295555"/>
                    <a:pt x="621601" y="284816"/>
                    <a:pt x="638680" y="278373"/>
                  </a:cubicBezTo>
                  <a:cubicBezTo>
                    <a:pt x="638680" y="276225"/>
                    <a:pt x="638680" y="276225"/>
                    <a:pt x="638680" y="276225"/>
                  </a:cubicBezTo>
                  <a:close/>
                  <a:moveTo>
                    <a:pt x="259285" y="263525"/>
                  </a:moveTo>
                  <a:cubicBezTo>
                    <a:pt x="261402" y="263525"/>
                    <a:pt x="263518" y="263525"/>
                    <a:pt x="265635" y="263525"/>
                  </a:cubicBezTo>
                  <a:cubicBezTo>
                    <a:pt x="267752" y="263525"/>
                    <a:pt x="267752" y="267921"/>
                    <a:pt x="265635" y="267921"/>
                  </a:cubicBezTo>
                  <a:cubicBezTo>
                    <a:pt x="261402" y="267921"/>
                    <a:pt x="255052" y="270119"/>
                    <a:pt x="250818" y="272317"/>
                  </a:cubicBezTo>
                  <a:cubicBezTo>
                    <a:pt x="236002" y="278911"/>
                    <a:pt x="223302" y="285506"/>
                    <a:pt x="208485" y="292100"/>
                  </a:cubicBezTo>
                  <a:cubicBezTo>
                    <a:pt x="206368" y="292100"/>
                    <a:pt x="204252" y="289902"/>
                    <a:pt x="206368" y="289902"/>
                  </a:cubicBezTo>
                  <a:cubicBezTo>
                    <a:pt x="225418" y="281109"/>
                    <a:pt x="242352" y="270119"/>
                    <a:pt x="259285" y="263525"/>
                  </a:cubicBezTo>
                  <a:close/>
                  <a:moveTo>
                    <a:pt x="638678" y="244475"/>
                  </a:moveTo>
                  <a:cubicBezTo>
                    <a:pt x="640815" y="246564"/>
                    <a:pt x="640815" y="248653"/>
                    <a:pt x="640815" y="248653"/>
                  </a:cubicBezTo>
                  <a:cubicBezTo>
                    <a:pt x="640815" y="248653"/>
                    <a:pt x="640815" y="248653"/>
                    <a:pt x="638678" y="248653"/>
                  </a:cubicBezTo>
                  <a:cubicBezTo>
                    <a:pt x="638678" y="250741"/>
                    <a:pt x="636541" y="250741"/>
                    <a:pt x="636541" y="250741"/>
                  </a:cubicBezTo>
                  <a:cubicBezTo>
                    <a:pt x="619445" y="259097"/>
                    <a:pt x="604486" y="271630"/>
                    <a:pt x="589526" y="282074"/>
                  </a:cubicBezTo>
                  <a:cubicBezTo>
                    <a:pt x="589526" y="284163"/>
                    <a:pt x="589526" y="284163"/>
                    <a:pt x="587389" y="284163"/>
                  </a:cubicBezTo>
                  <a:cubicBezTo>
                    <a:pt x="587389" y="284163"/>
                    <a:pt x="585252" y="279985"/>
                    <a:pt x="587389" y="279985"/>
                  </a:cubicBezTo>
                  <a:cubicBezTo>
                    <a:pt x="587389" y="277896"/>
                    <a:pt x="587389" y="277896"/>
                    <a:pt x="589526" y="277896"/>
                  </a:cubicBezTo>
                  <a:cubicBezTo>
                    <a:pt x="604486" y="267452"/>
                    <a:pt x="619445" y="254919"/>
                    <a:pt x="634404" y="246564"/>
                  </a:cubicBezTo>
                  <a:cubicBezTo>
                    <a:pt x="636541" y="246564"/>
                    <a:pt x="636541" y="246564"/>
                    <a:pt x="638678" y="246564"/>
                  </a:cubicBezTo>
                  <a:cubicBezTo>
                    <a:pt x="638678" y="244475"/>
                    <a:pt x="638678" y="244475"/>
                    <a:pt x="638678" y="244475"/>
                  </a:cubicBezTo>
                  <a:close/>
                  <a:moveTo>
                    <a:pt x="281462" y="244475"/>
                  </a:moveTo>
                  <a:cubicBezTo>
                    <a:pt x="281462" y="244475"/>
                    <a:pt x="283627" y="246592"/>
                    <a:pt x="283627" y="246592"/>
                  </a:cubicBezTo>
                  <a:cubicBezTo>
                    <a:pt x="283627" y="248708"/>
                    <a:pt x="283627" y="248708"/>
                    <a:pt x="281462" y="248708"/>
                  </a:cubicBezTo>
                  <a:cubicBezTo>
                    <a:pt x="281462" y="248708"/>
                    <a:pt x="279297" y="248708"/>
                    <a:pt x="279297" y="248708"/>
                  </a:cubicBezTo>
                  <a:cubicBezTo>
                    <a:pt x="257649" y="252942"/>
                    <a:pt x="238166" y="263525"/>
                    <a:pt x="216518" y="269875"/>
                  </a:cubicBezTo>
                  <a:cubicBezTo>
                    <a:pt x="214354" y="269875"/>
                    <a:pt x="212189" y="265642"/>
                    <a:pt x="216518" y="265642"/>
                  </a:cubicBezTo>
                  <a:cubicBezTo>
                    <a:pt x="225177" y="261408"/>
                    <a:pt x="236001" y="259292"/>
                    <a:pt x="244661" y="255058"/>
                  </a:cubicBezTo>
                  <a:cubicBezTo>
                    <a:pt x="255485" y="250825"/>
                    <a:pt x="268473" y="248708"/>
                    <a:pt x="279297" y="246592"/>
                  </a:cubicBezTo>
                  <a:cubicBezTo>
                    <a:pt x="281462" y="244475"/>
                    <a:pt x="281462" y="244475"/>
                    <a:pt x="281462" y="244475"/>
                  </a:cubicBezTo>
                  <a:close/>
                  <a:moveTo>
                    <a:pt x="639688" y="222250"/>
                  </a:moveTo>
                  <a:cubicBezTo>
                    <a:pt x="639688" y="222250"/>
                    <a:pt x="641838" y="222250"/>
                    <a:pt x="641838" y="222250"/>
                  </a:cubicBezTo>
                  <a:cubicBezTo>
                    <a:pt x="643989" y="222250"/>
                    <a:pt x="643989" y="226615"/>
                    <a:pt x="641838" y="226615"/>
                  </a:cubicBezTo>
                  <a:cubicBezTo>
                    <a:pt x="639688" y="226615"/>
                    <a:pt x="637537" y="228798"/>
                    <a:pt x="637537" y="228798"/>
                  </a:cubicBezTo>
                  <a:cubicBezTo>
                    <a:pt x="635386" y="228798"/>
                    <a:pt x="633235" y="228798"/>
                    <a:pt x="633235" y="230981"/>
                  </a:cubicBezTo>
                  <a:cubicBezTo>
                    <a:pt x="616029" y="237530"/>
                    <a:pt x="600973" y="246261"/>
                    <a:pt x="585917" y="254992"/>
                  </a:cubicBezTo>
                  <a:cubicBezTo>
                    <a:pt x="583767" y="254992"/>
                    <a:pt x="583767" y="254992"/>
                    <a:pt x="581616" y="257175"/>
                  </a:cubicBezTo>
                  <a:cubicBezTo>
                    <a:pt x="581616" y="257175"/>
                    <a:pt x="581616" y="257175"/>
                    <a:pt x="579465" y="257175"/>
                  </a:cubicBezTo>
                  <a:cubicBezTo>
                    <a:pt x="577314" y="257175"/>
                    <a:pt x="577314" y="252809"/>
                    <a:pt x="579465" y="252809"/>
                  </a:cubicBezTo>
                  <a:cubicBezTo>
                    <a:pt x="581616" y="252809"/>
                    <a:pt x="583767" y="250626"/>
                    <a:pt x="585917" y="250626"/>
                  </a:cubicBezTo>
                  <a:cubicBezTo>
                    <a:pt x="590219" y="248444"/>
                    <a:pt x="594521" y="246261"/>
                    <a:pt x="598822" y="241895"/>
                  </a:cubicBezTo>
                  <a:cubicBezTo>
                    <a:pt x="603124" y="241895"/>
                    <a:pt x="605275" y="239712"/>
                    <a:pt x="609576" y="237530"/>
                  </a:cubicBezTo>
                  <a:cubicBezTo>
                    <a:pt x="616029" y="233164"/>
                    <a:pt x="624632" y="228798"/>
                    <a:pt x="631084" y="226615"/>
                  </a:cubicBezTo>
                  <a:cubicBezTo>
                    <a:pt x="633235" y="224433"/>
                    <a:pt x="635386" y="224433"/>
                    <a:pt x="635386" y="224433"/>
                  </a:cubicBezTo>
                  <a:cubicBezTo>
                    <a:pt x="637537" y="224433"/>
                    <a:pt x="637537" y="222250"/>
                    <a:pt x="639688" y="222250"/>
                  </a:cubicBezTo>
                  <a:close/>
                  <a:moveTo>
                    <a:pt x="632348" y="215900"/>
                  </a:moveTo>
                  <a:cubicBezTo>
                    <a:pt x="634464" y="215900"/>
                    <a:pt x="634464" y="218017"/>
                    <a:pt x="634464" y="220133"/>
                  </a:cubicBezTo>
                  <a:cubicBezTo>
                    <a:pt x="632348" y="220133"/>
                    <a:pt x="630231" y="222250"/>
                    <a:pt x="630231" y="222250"/>
                  </a:cubicBezTo>
                  <a:cubicBezTo>
                    <a:pt x="621764" y="226483"/>
                    <a:pt x="615414" y="232833"/>
                    <a:pt x="609064" y="237067"/>
                  </a:cubicBezTo>
                  <a:cubicBezTo>
                    <a:pt x="604831" y="239183"/>
                    <a:pt x="602714" y="241300"/>
                    <a:pt x="598481" y="241300"/>
                  </a:cubicBezTo>
                  <a:cubicBezTo>
                    <a:pt x="598481" y="241300"/>
                    <a:pt x="596364" y="239183"/>
                    <a:pt x="598481" y="239183"/>
                  </a:cubicBezTo>
                  <a:cubicBezTo>
                    <a:pt x="609064" y="230717"/>
                    <a:pt x="619648" y="224367"/>
                    <a:pt x="628114" y="218017"/>
                  </a:cubicBezTo>
                  <a:cubicBezTo>
                    <a:pt x="630231" y="218017"/>
                    <a:pt x="630231" y="218017"/>
                    <a:pt x="632348" y="215900"/>
                  </a:cubicBezTo>
                  <a:close/>
                  <a:moveTo>
                    <a:pt x="625407" y="203200"/>
                  </a:moveTo>
                  <a:cubicBezTo>
                    <a:pt x="627554" y="203200"/>
                    <a:pt x="629702" y="207530"/>
                    <a:pt x="627554" y="207530"/>
                  </a:cubicBezTo>
                  <a:cubicBezTo>
                    <a:pt x="625407" y="207530"/>
                    <a:pt x="625407" y="209694"/>
                    <a:pt x="625407" y="209694"/>
                  </a:cubicBezTo>
                  <a:cubicBezTo>
                    <a:pt x="616815" y="214024"/>
                    <a:pt x="606076" y="220518"/>
                    <a:pt x="597485" y="227013"/>
                  </a:cubicBezTo>
                  <a:cubicBezTo>
                    <a:pt x="597485" y="227013"/>
                    <a:pt x="597485" y="227013"/>
                    <a:pt x="595337" y="227013"/>
                  </a:cubicBezTo>
                  <a:cubicBezTo>
                    <a:pt x="595337" y="227013"/>
                    <a:pt x="593189" y="224848"/>
                    <a:pt x="595337" y="222683"/>
                  </a:cubicBezTo>
                  <a:cubicBezTo>
                    <a:pt x="603928" y="216189"/>
                    <a:pt x="614667" y="209694"/>
                    <a:pt x="623259" y="205365"/>
                  </a:cubicBezTo>
                  <a:cubicBezTo>
                    <a:pt x="623259" y="205365"/>
                    <a:pt x="625407" y="205365"/>
                    <a:pt x="625407" y="205365"/>
                  </a:cubicBezTo>
                  <a:cubicBezTo>
                    <a:pt x="625407" y="203200"/>
                    <a:pt x="625407" y="203200"/>
                    <a:pt x="625407" y="203200"/>
                  </a:cubicBezTo>
                  <a:close/>
                  <a:moveTo>
                    <a:pt x="619592" y="179387"/>
                  </a:moveTo>
                  <a:cubicBezTo>
                    <a:pt x="619592" y="179387"/>
                    <a:pt x="619592" y="181504"/>
                    <a:pt x="619592" y="181504"/>
                  </a:cubicBezTo>
                  <a:cubicBezTo>
                    <a:pt x="621764" y="181504"/>
                    <a:pt x="621764" y="181504"/>
                    <a:pt x="621764" y="181504"/>
                  </a:cubicBezTo>
                  <a:cubicBezTo>
                    <a:pt x="621764" y="183620"/>
                    <a:pt x="621764" y="183620"/>
                    <a:pt x="619592" y="183620"/>
                  </a:cubicBezTo>
                  <a:cubicBezTo>
                    <a:pt x="619592" y="185737"/>
                    <a:pt x="617420" y="185737"/>
                    <a:pt x="617420" y="185737"/>
                  </a:cubicBezTo>
                  <a:cubicBezTo>
                    <a:pt x="606558" y="189970"/>
                    <a:pt x="595696" y="196320"/>
                    <a:pt x="584834" y="204787"/>
                  </a:cubicBezTo>
                  <a:cubicBezTo>
                    <a:pt x="582662" y="204787"/>
                    <a:pt x="582662" y="204787"/>
                    <a:pt x="582662" y="204787"/>
                  </a:cubicBezTo>
                  <a:cubicBezTo>
                    <a:pt x="580489" y="204787"/>
                    <a:pt x="580489" y="200554"/>
                    <a:pt x="582662" y="200554"/>
                  </a:cubicBezTo>
                  <a:cubicBezTo>
                    <a:pt x="593523" y="194204"/>
                    <a:pt x="604385" y="185737"/>
                    <a:pt x="617420" y="181504"/>
                  </a:cubicBezTo>
                  <a:cubicBezTo>
                    <a:pt x="619592" y="179387"/>
                    <a:pt x="619592" y="179387"/>
                    <a:pt x="619592" y="179387"/>
                  </a:cubicBezTo>
                  <a:close/>
                  <a:moveTo>
                    <a:pt x="621236" y="160337"/>
                  </a:moveTo>
                  <a:cubicBezTo>
                    <a:pt x="623352" y="160337"/>
                    <a:pt x="623352" y="162491"/>
                    <a:pt x="623352" y="164646"/>
                  </a:cubicBezTo>
                  <a:cubicBezTo>
                    <a:pt x="623352" y="164646"/>
                    <a:pt x="621236" y="164646"/>
                    <a:pt x="621236" y="164646"/>
                  </a:cubicBezTo>
                  <a:cubicBezTo>
                    <a:pt x="621236" y="164646"/>
                    <a:pt x="619119" y="164646"/>
                    <a:pt x="619119" y="166800"/>
                  </a:cubicBezTo>
                  <a:cubicBezTo>
                    <a:pt x="617002" y="166800"/>
                    <a:pt x="614886" y="166800"/>
                    <a:pt x="614886" y="166800"/>
                  </a:cubicBezTo>
                  <a:cubicBezTo>
                    <a:pt x="612769" y="168955"/>
                    <a:pt x="612769" y="168955"/>
                    <a:pt x="610652" y="168955"/>
                  </a:cubicBezTo>
                  <a:cubicBezTo>
                    <a:pt x="597952" y="175418"/>
                    <a:pt x="587369" y="184036"/>
                    <a:pt x="576786" y="190500"/>
                  </a:cubicBezTo>
                  <a:cubicBezTo>
                    <a:pt x="574669" y="190500"/>
                    <a:pt x="572552" y="188345"/>
                    <a:pt x="574669" y="188345"/>
                  </a:cubicBezTo>
                  <a:cubicBezTo>
                    <a:pt x="585252" y="179727"/>
                    <a:pt x="595836" y="171109"/>
                    <a:pt x="608536" y="164646"/>
                  </a:cubicBezTo>
                  <a:cubicBezTo>
                    <a:pt x="610652" y="164646"/>
                    <a:pt x="610652" y="164646"/>
                    <a:pt x="612769" y="164646"/>
                  </a:cubicBezTo>
                  <a:cubicBezTo>
                    <a:pt x="612769" y="162491"/>
                    <a:pt x="614886" y="162491"/>
                    <a:pt x="617002" y="162491"/>
                  </a:cubicBezTo>
                  <a:cubicBezTo>
                    <a:pt x="617002" y="162491"/>
                    <a:pt x="619119" y="160337"/>
                    <a:pt x="621236" y="160337"/>
                  </a:cubicBezTo>
                  <a:close/>
                  <a:moveTo>
                    <a:pt x="600929" y="149225"/>
                  </a:moveTo>
                  <a:cubicBezTo>
                    <a:pt x="603112" y="149225"/>
                    <a:pt x="603112" y="149225"/>
                    <a:pt x="603112" y="149225"/>
                  </a:cubicBezTo>
                  <a:cubicBezTo>
                    <a:pt x="605294" y="149225"/>
                    <a:pt x="607477" y="153534"/>
                    <a:pt x="605294" y="153534"/>
                  </a:cubicBezTo>
                  <a:cubicBezTo>
                    <a:pt x="605294" y="153534"/>
                    <a:pt x="603112" y="153534"/>
                    <a:pt x="603112" y="153534"/>
                  </a:cubicBezTo>
                  <a:cubicBezTo>
                    <a:pt x="587832" y="157843"/>
                    <a:pt x="574735" y="168615"/>
                    <a:pt x="559454" y="177233"/>
                  </a:cubicBezTo>
                  <a:cubicBezTo>
                    <a:pt x="559454" y="177233"/>
                    <a:pt x="559454" y="177233"/>
                    <a:pt x="557272" y="177233"/>
                  </a:cubicBezTo>
                  <a:lnTo>
                    <a:pt x="557272" y="175079"/>
                  </a:lnTo>
                  <a:cubicBezTo>
                    <a:pt x="557272" y="175079"/>
                    <a:pt x="557272" y="172924"/>
                    <a:pt x="557272" y="172924"/>
                  </a:cubicBezTo>
                  <a:cubicBezTo>
                    <a:pt x="572552" y="164306"/>
                    <a:pt x="585649" y="155688"/>
                    <a:pt x="600929" y="149225"/>
                  </a:cubicBezTo>
                  <a:close/>
                  <a:moveTo>
                    <a:pt x="587251" y="133350"/>
                  </a:moveTo>
                  <a:cubicBezTo>
                    <a:pt x="589427" y="133350"/>
                    <a:pt x="589427" y="133350"/>
                    <a:pt x="589427" y="133350"/>
                  </a:cubicBezTo>
                  <a:cubicBezTo>
                    <a:pt x="591602" y="133350"/>
                    <a:pt x="591602" y="137715"/>
                    <a:pt x="589427" y="137715"/>
                  </a:cubicBezTo>
                  <a:cubicBezTo>
                    <a:pt x="576374" y="144264"/>
                    <a:pt x="563321" y="152995"/>
                    <a:pt x="550268" y="159544"/>
                  </a:cubicBezTo>
                  <a:cubicBezTo>
                    <a:pt x="548092" y="161726"/>
                    <a:pt x="548092" y="161726"/>
                    <a:pt x="545917" y="163909"/>
                  </a:cubicBezTo>
                  <a:cubicBezTo>
                    <a:pt x="543741" y="163909"/>
                    <a:pt x="543741" y="163909"/>
                    <a:pt x="541566" y="166092"/>
                  </a:cubicBezTo>
                  <a:cubicBezTo>
                    <a:pt x="539390" y="166092"/>
                    <a:pt x="539390" y="168275"/>
                    <a:pt x="537215" y="168275"/>
                  </a:cubicBezTo>
                  <a:cubicBezTo>
                    <a:pt x="535039" y="168275"/>
                    <a:pt x="532864" y="166092"/>
                    <a:pt x="535039" y="163909"/>
                  </a:cubicBezTo>
                  <a:cubicBezTo>
                    <a:pt x="537215" y="163909"/>
                    <a:pt x="537215" y="161726"/>
                    <a:pt x="539390" y="161726"/>
                  </a:cubicBezTo>
                  <a:cubicBezTo>
                    <a:pt x="539390" y="161726"/>
                    <a:pt x="541566" y="159544"/>
                    <a:pt x="543741" y="159544"/>
                  </a:cubicBezTo>
                  <a:cubicBezTo>
                    <a:pt x="545917" y="157361"/>
                    <a:pt x="545917" y="157361"/>
                    <a:pt x="548092" y="157361"/>
                  </a:cubicBezTo>
                  <a:cubicBezTo>
                    <a:pt x="561145" y="148630"/>
                    <a:pt x="574198" y="139898"/>
                    <a:pt x="587251" y="133350"/>
                  </a:cubicBezTo>
                  <a:close/>
                  <a:moveTo>
                    <a:pt x="572023" y="119062"/>
                  </a:moveTo>
                  <a:cubicBezTo>
                    <a:pt x="574139" y="119062"/>
                    <a:pt x="574139" y="121216"/>
                    <a:pt x="572023" y="123371"/>
                  </a:cubicBezTo>
                  <a:cubicBezTo>
                    <a:pt x="559322" y="127680"/>
                    <a:pt x="548739" y="134143"/>
                    <a:pt x="538155" y="142761"/>
                  </a:cubicBezTo>
                  <a:cubicBezTo>
                    <a:pt x="536039" y="142761"/>
                    <a:pt x="536039" y="144916"/>
                    <a:pt x="533922" y="144916"/>
                  </a:cubicBezTo>
                  <a:cubicBezTo>
                    <a:pt x="533922" y="144916"/>
                    <a:pt x="533922" y="144916"/>
                    <a:pt x="531805" y="144916"/>
                  </a:cubicBezTo>
                  <a:cubicBezTo>
                    <a:pt x="531805" y="147070"/>
                    <a:pt x="529689" y="147070"/>
                    <a:pt x="529689" y="147070"/>
                  </a:cubicBezTo>
                  <a:cubicBezTo>
                    <a:pt x="527572" y="147070"/>
                    <a:pt x="527572" y="149225"/>
                    <a:pt x="527572" y="149225"/>
                  </a:cubicBezTo>
                  <a:cubicBezTo>
                    <a:pt x="525455" y="149225"/>
                    <a:pt x="523339" y="144916"/>
                    <a:pt x="525455" y="144916"/>
                  </a:cubicBezTo>
                  <a:cubicBezTo>
                    <a:pt x="527572" y="142761"/>
                    <a:pt x="527572" y="142761"/>
                    <a:pt x="529689" y="142761"/>
                  </a:cubicBezTo>
                  <a:cubicBezTo>
                    <a:pt x="529689" y="142761"/>
                    <a:pt x="529689" y="142761"/>
                    <a:pt x="531805" y="140607"/>
                  </a:cubicBezTo>
                  <a:cubicBezTo>
                    <a:pt x="531805" y="140607"/>
                    <a:pt x="533922" y="140607"/>
                    <a:pt x="533922" y="138452"/>
                  </a:cubicBezTo>
                  <a:cubicBezTo>
                    <a:pt x="546622" y="131989"/>
                    <a:pt x="557205" y="123371"/>
                    <a:pt x="572023" y="119062"/>
                  </a:cubicBezTo>
                  <a:close/>
                  <a:moveTo>
                    <a:pt x="563850" y="100012"/>
                  </a:moveTo>
                  <a:cubicBezTo>
                    <a:pt x="566026" y="100012"/>
                    <a:pt x="566026" y="100012"/>
                    <a:pt x="566026" y="100012"/>
                  </a:cubicBezTo>
                  <a:cubicBezTo>
                    <a:pt x="568201" y="100012"/>
                    <a:pt x="570377" y="100012"/>
                    <a:pt x="570377" y="100012"/>
                  </a:cubicBezTo>
                  <a:cubicBezTo>
                    <a:pt x="572552" y="100012"/>
                    <a:pt x="572552" y="104245"/>
                    <a:pt x="570377" y="104245"/>
                  </a:cubicBezTo>
                  <a:cubicBezTo>
                    <a:pt x="568201" y="104245"/>
                    <a:pt x="568201" y="104245"/>
                    <a:pt x="568201" y="104245"/>
                  </a:cubicBezTo>
                  <a:cubicBezTo>
                    <a:pt x="568201" y="104245"/>
                    <a:pt x="568201" y="104245"/>
                    <a:pt x="566026" y="104245"/>
                  </a:cubicBezTo>
                  <a:cubicBezTo>
                    <a:pt x="563850" y="104245"/>
                    <a:pt x="559499" y="106362"/>
                    <a:pt x="555148" y="108479"/>
                  </a:cubicBezTo>
                  <a:cubicBezTo>
                    <a:pt x="550797" y="110595"/>
                    <a:pt x="546446" y="112712"/>
                    <a:pt x="542095" y="114829"/>
                  </a:cubicBezTo>
                  <a:cubicBezTo>
                    <a:pt x="535569" y="119062"/>
                    <a:pt x="529042" y="123295"/>
                    <a:pt x="524691" y="127529"/>
                  </a:cubicBezTo>
                  <a:cubicBezTo>
                    <a:pt x="522516" y="127529"/>
                    <a:pt x="522516" y="129645"/>
                    <a:pt x="520340" y="129645"/>
                  </a:cubicBezTo>
                  <a:cubicBezTo>
                    <a:pt x="520340" y="129645"/>
                    <a:pt x="520340" y="129645"/>
                    <a:pt x="518165" y="131762"/>
                  </a:cubicBezTo>
                  <a:cubicBezTo>
                    <a:pt x="515989" y="131762"/>
                    <a:pt x="515989" y="131762"/>
                    <a:pt x="515989" y="131762"/>
                  </a:cubicBezTo>
                  <a:cubicBezTo>
                    <a:pt x="513814" y="131762"/>
                    <a:pt x="513814" y="129645"/>
                    <a:pt x="515989" y="127529"/>
                  </a:cubicBezTo>
                  <a:cubicBezTo>
                    <a:pt x="515989" y="127529"/>
                    <a:pt x="515989" y="127529"/>
                    <a:pt x="518165" y="127529"/>
                  </a:cubicBezTo>
                  <a:cubicBezTo>
                    <a:pt x="518165" y="125412"/>
                    <a:pt x="520340" y="125412"/>
                    <a:pt x="520340" y="125412"/>
                  </a:cubicBezTo>
                  <a:cubicBezTo>
                    <a:pt x="529042" y="119062"/>
                    <a:pt x="535569" y="114829"/>
                    <a:pt x="542095" y="110595"/>
                  </a:cubicBezTo>
                  <a:cubicBezTo>
                    <a:pt x="548621" y="106362"/>
                    <a:pt x="557323" y="100012"/>
                    <a:pt x="563850" y="100012"/>
                  </a:cubicBezTo>
                  <a:close/>
                  <a:moveTo>
                    <a:pt x="541834" y="82550"/>
                  </a:moveTo>
                  <a:cubicBezTo>
                    <a:pt x="543977" y="82550"/>
                    <a:pt x="543977" y="84704"/>
                    <a:pt x="543977" y="86859"/>
                  </a:cubicBezTo>
                  <a:cubicBezTo>
                    <a:pt x="531118" y="95477"/>
                    <a:pt x="518259" y="101940"/>
                    <a:pt x="507543" y="110558"/>
                  </a:cubicBezTo>
                  <a:cubicBezTo>
                    <a:pt x="505400" y="112713"/>
                    <a:pt x="505400" y="112713"/>
                    <a:pt x="505400" y="112713"/>
                  </a:cubicBezTo>
                  <a:cubicBezTo>
                    <a:pt x="505400" y="112713"/>
                    <a:pt x="503257" y="112713"/>
                    <a:pt x="503257" y="112713"/>
                  </a:cubicBezTo>
                  <a:cubicBezTo>
                    <a:pt x="501114" y="112713"/>
                    <a:pt x="501114" y="110558"/>
                    <a:pt x="503257" y="108404"/>
                  </a:cubicBezTo>
                  <a:cubicBezTo>
                    <a:pt x="516116" y="99786"/>
                    <a:pt x="528975" y="91168"/>
                    <a:pt x="541834" y="82550"/>
                  </a:cubicBezTo>
                  <a:close/>
                  <a:moveTo>
                    <a:pt x="526997" y="69850"/>
                  </a:moveTo>
                  <a:cubicBezTo>
                    <a:pt x="526997" y="69850"/>
                    <a:pt x="526997" y="69850"/>
                    <a:pt x="529137" y="69850"/>
                  </a:cubicBezTo>
                  <a:cubicBezTo>
                    <a:pt x="529137" y="69850"/>
                    <a:pt x="531277" y="71926"/>
                    <a:pt x="531277" y="71926"/>
                  </a:cubicBezTo>
                  <a:cubicBezTo>
                    <a:pt x="531277" y="74002"/>
                    <a:pt x="531277" y="74002"/>
                    <a:pt x="529137" y="74002"/>
                  </a:cubicBezTo>
                  <a:cubicBezTo>
                    <a:pt x="514159" y="78154"/>
                    <a:pt x="501321" y="88534"/>
                    <a:pt x="488483" y="96838"/>
                  </a:cubicBezTo>
                  <a:cubicBezTo>
                    <a:pt x="488483" y="96838"/>
                    <a:pt x="486343" y="96838"/>
                    <a:pt x="486343" y="96838"/>
                  </a:cubicBezTo>
                  <a:cubicBezTo>
                    <a:pt x="484203" y="96838"/>
                    <a:pt x="482064" y="94762"/>
                    <a:pt x="484203" y="92686"/>
                  </a:cubicBezTo>
                  <a:cubicBezTo>
                    <a:pt x="499181" y="84382"/>
                    <a:pt x="512019" y="74002"/>
                    <a:pt x="526997" y="69850"/>
                  </a:cubicBezTo>
                  <a:close/>
                  <a:moveTo>
                    <a:pt x="503178" y="53975"/>
                  </a:moveTo>
                  <a:cubicBezTo>
                    <a:pt x="503178" y="53975"/>
                    <a:pt x="505322" y="53975"/>
                    <a:pt x="505322" y="53975"/>
                  </a:cubicBezTo>
                  <a:cubicBezTo>
                    <a:pt x="507465" y="53975"/>
                    <a:pt x="507465" y="56173"/>
                    <a:pt x="507465" y="56173"/>
                  </a:cubicBezTo>
                  <a:cubicBezTo>
                    <a:pt x="505322" y="58371"/>
                    <a:pt x="505322" y="58371"/>
                    <a:pt x="505322" y="58371"/>
                  </a:cubicBezTo>
                  <a:cubicBezTo>
                    <a:pt x="494606" y="67163"/>
                    <a:pt x="479604" y="73758"/>
                    <a:pt x="466745" y="82550"/>
                  </a:cubicBezTo>
                  <a:cubicBezTo>
                    <a:pt x="466745" y="82550"/>
                    <a:pt x="464602" y="82550"/>
                    <a:pt x="464602" y="82550"/>
                  </a:cubicBezTo>
                  <a:cubicBezTo>
                    <a:pt x="464602" y="80352"/>
                    <a:pt x="464602" y="80352"/>
                    <a:pt x="464602" y="78154"/>
                  </a:cubicBezTo>
                  <a:cubicBezTo>
                    <a:pt x="477461" y="71559"/>
                    <a:pt x="490320" y="64965"/>
                    <a:pt x="501035" y="56173"/>
                  </a:cubicBezTo>
                  <a:cubicBezTo>
                    <a:pt x="501035" y="56173"/>
                    <a:pt x="503178" y="53975"/>
                    <a:pt x="503178" y="53975"/>
                  </a:cubicBezTo>
                  <a:close/>
                  <a:moveTo>
                    <a:pt x="492609" y="42862"/>
                  </a:moveTo>
                  <a:cubicBezTo>
                    <a:pt x="494764" y="42862"/>
                    <a:pt x="494764" y="42862"/>
                    <a:pt x="494764" y="45103"/>
                  </a:cubicBezTo>
                  <a:cubicBezTo>
                    <a:pt x="494764" y="45103"/>
                    <a:pt x="494764" y="45103"/>
                    <a:pt x="494764" y="47344"/>
                  </a:cubicBezTo>
                  <a:cubicBezTo>
                    <a:pt x="494764" y="47344"/>
                    <a:pt x="494764" y="47344"/>
                    <a:pt x="492609" y="47344"/>
                  </a:cubicBezTo>
                  <a:cubicBezTo>
                    <a:pt x="492609" y="47344"/>
                    <a:pt x="490455" y="49585"/>
                    <a:pt x="490455" y="49585"/>
                  </a:cubicBezTo>
                  <a:cubicBezTo>
                    <a:pt x="475374" y="54068"/>
                    <a:pt x="462447" y="63032"/>
                    <a:pt x="449520" y="71997"/>
                  </a:cubicBezTo>
                  <a:cubicBezTo>
                    <a:pt x="447366" y="74238"/>
                    <a:pt x="445211" y="76480"/>
                    <a:pt x="443057" y="76480"/>
                  </a:cubicBezTo>
                  <a:cubicBezTo>
                    <a:pt x="443057" y="78721"/>
                    <a:pt x="440902" y="78721"/>
                    <a:pt x="438748" y="78721"/>
                  </a:cubicBezTo>
                  <a:cubicBezTo>
                    <a:pt x="438748" y="80962"/>
                    <a:pt x="438748" y="80962"/>
                    <a:pt x="438748" y="80962"/>
                  </a:cubicBezTo>
                  <a:cubicBezTo>
                    <a:pt x="436593" y="80962"/>
                    <a:pt x="434439" y="76480"/>
                    <a:pt x="436593" y="76480"/>
                  </a:cubicBezTo>
                  <a:cubicBezTo>
                    <a:pt x="438748" y="76480"/>
                    <a:pt x="438748" y="74238"/>
                    <a:pt x="438748" y="74238"/>
                  </a:cubicBezTo>
                  <a:cubicBezTo>
                    <a:pt x="440902" y="74238"/>
                    <a:pt x="443057" y="71997"/>
                    <a:pt x="447366" y="69756"/>
                  </a:cubicBezTo>
                  <a:cubicBezTo>
                    <a:pt x="458138" y="60791"/>
                    <a:pt x="471065" y="51827"/>
                    <a:pt x="486146" y="47344"/>
                  </a:cubicBezTo>
                  <a:cubicBezTo>
                    <a:pt x="486146" y="45103"/>
                    <a:pt x="488300" y="45103"/>
                    <a:pt x="490455" y="45103"/>
                  </a:cubicBezTo>
                  <a:cubicBezTo>
                    <a:pt x="490455" y="42862"/>
                    <a:pt x="490455" y="42862"/>
                    <a:pt x="492609" y="42862"/>
                  </a:cubicBezTo>
                  <a:close/>
                  <a:moveTo>
                    <a:pt x="460322" y="34925"/>
                  </a:moveTo>
                  <a:cubicBezTo>
                    <a:pt x="462462" y="34925"/>
                    <a:pt x="462462" y="34925"/>
                    <a:pt x="462462" y="34925"/>
                  </a:cubicBezTo>
                  <a:cubicBezTo>
                    <a:pt x="462462" y="34925"/>
                    <a:pt x="464602" y="34925"/>
                    <a:pt x="464602" y="34925"/>
                  </a:cubicBezTo>
                  <a:cubicBezTo>
                    <a:pt x="464602" y="37042"/>
                    <a:pt x="462462" y="37042"/>
                    <a:pt x="462462" y="39158"/>
                  </a:cubicBezTo>
                  <a:cubicBezTo>
                    <a:pt x="449624" y="43392"/>
                    <a:pt x="438925" y="49742"/>
                    <a:pt x="428227" y="58208"/>
                  </a:cubicBezTo>
                  <a:cubicBezTo>
                    <a:pt x="428227" y="60325"/>
                    <a:pt x="426087" y="60325"/>
                    <a:pt x="426087" y="60325"/>
                  </a:cubicBezTo>
                  <a:cubicBezTo>
                    <a:pt x="423948" y="62442"/>
                    <a:pt x="423948" y="62442"/>
                    <a:pt x="423948" y="62442"/>
                  </a:cubicBezTo>
                  <a:cubicBezTo>
                    <a:pt x="421808" y="64558"/>
                    <a:pt x="419668" y="64558"/>
                    <a:pt x="419668" y="64558"/>
                  </a:cubicBezTo>
                  <a:cubicBezTo>
                    <a:pt x="419668" y="66675"/>
                    <a:pt x="419668" y="66675"/>
                    <a:pt x="419668" y="66675"/>
                  </a:cubicBezTo>
                  <a:cubicBezTo>
                    <a:pt x="417528" y="66675"/>
                    <a:pt x="417528" y="66675"/>
                    <a:pt x="417528" y="66675"/>
                  </a:cubicBezTo>
                  <a:cubicBezTo>
                    <a:pt x="415389" y="66675"/>
                    <a:pt x="415389" y="64558"/>
                    <a:pt x="415389" y="64558"/>
                  </a:cubicBezTo>
                  <a:cubicBezTo>
                    <a:pt x="415389" y="62442"/>
                    <a:pt x="415389" y="62442"/>
                    <a:pt x="415389" y="62442"/>
                  </a:cubicBezTo>
                  <a:cubicBezTo>
                    <a:pt x="417528" y="62442"/>
                    <a:pt x="417528" y="62442"/>
                    <a:pt x="417528" y="60325"/>
                  </a:cubicBezTo>
                  <a:cubicBezTo>
                    <a:pt x="419668" y="60325"/>
                    <a:pt x="419668" y="60325"/>
                    <a:pt x="421808" y="58208"/>
                  </a:cubicBezTo>
                  <a:cubicBezTo>
                    <a:pt x="421808" y="58208"/>
                    <a:pt x="423948" y="58208"/>
                    <a:pt x="423948" y="56092"/>
                  </a:cubicBezTo>
                  <a:cubicBezTo>
                    <a:pt x="436786" y="47625"/>
                    <a:pt x="447484" y="39158"/>
                    <a:pt x="460322" y="34925"/>
                  </a:cubicBezTo>
                  <a:close/>
                  <a:moveTo>
                    <a:pt x="447522" y="23812"/>
                  </a:moveTo>
                  <a:cubicBezTo>
                    <a:pt x="449712" y="23812"/>
                    <a:pt x="449712" y="23812"/>
                    <a:pt x="449712" y="23812"/>
                  </a:cubicBezTo>
                  <a:cubicBezTo>
                    <a:pt x="449712" y="23812"/>
                    <a:pt x="451902" y="23812"/>
                    <a:pt x="451902" y="26017"/>
                  </a:cubicBezTo>
                  <a:cubicBezTo>
                    <a:pt x="451902" y="26017"/>
                    <a:pt x="451902" y="28222"/>
                    <a:pt x="449712" y="28222"/>
                  </a:cubicBezTo>
                  <a:cubicBezTo>
                    <a:pt x="449712" y="28222"/>
                    <a:pt x="449712" y="28222"/>
                    <a:pt x="447522" y="28222"/>
                  </a:cubicBezTo>
                  <a:cubicBezTo>
                    <a:pt x="436574" y="34836"/>
                    <a:pt x="423436" y="43656"/>
                    <a:pt x="410298" y="50271"/>
                  </a:cubicBezTo>
                  <a:cubicBezTo>
                    <a:pt x="410298" y="52475"/>
                    <a:pt x="408109" y="52475"/>
                    <a:pt x="408109" y="54680"/>
                  </a:cubicBezTo>
                  <a:cubicBezTo>
                    <a:pt x="405919" y="54680"/>
                    <a:pt x="403729" y="54680"/>
                    <a:pt x="401540" y="56885"/>
                  </a:cubicBezTo>
                  <a:cubicBezTo>
                    <a:pt x="401540" y="56885"/>
                    <a:pt x="399350" y="59090"/>
                    <a:pt x="397160" y="59090"/>
                  </a:cubicBezTo>
                  <a:cubicBezTo>
                    <a:pt x="397160" y="61295"/>
                    <a:pt x="397160" y="61295"/>
                    <a:pt x="394971" y="61295"/>
                  </a:cubicBezTo>
                  <a:cubicBezTo>
                    <a:pt x="394971" y="61295"/>
                    <a:pt x="392781" y="63500"/>
                    <a:pt x="392781" y="63500"/>
                  </a:cubicBezTo>
                  <a:cubicBezTo>
                    <a:pt x="392781" y="63500"/>
                    <a:pt x="392781" y="63500"/>
                    <a:pt x="390591" y="63500"/>
                  </a:cubicBezTo>
                  <a:cubicBezTo>
                    <a:pt x="390591" y="63500"/>
                    <a:pt x="388402" y="61295"/>
                    <a:pt x="390591" y="59090"/>
                  </a:cubicBezTo>
                  <a:cubicBezTo>
                    <a:pt x="390591" y="59090"/>
                    <a:pt x="392781" y="59090"/>
                    <a:pt x="392781" y="59090"/>
                  </a:cubicBezTo>
                  <a:cubicBezTo>
                    <a:pt x="394971" y="56885"/>
                    <a:pt x="394971" y="56885"/>
                    <a:pt x="397160" y="54680"/>
                  </a:cubicBezTo>
                  <a:cubicBezTo>
                    <a:pt x="399350" y="54680"/>
                    <a:pt x="401540" y="52475"/>
                    <a:pt x="401540" y="52475"/>
                  </a:cubicBezTo>
                  <a:cubicBezTo>
                    <a:pt x="403729" y="50271"/>
                    <a:pt x="405919" y="50271"/>
                    <a:pt x="405919" y="48066"/>
                  </a:cubicBezTo>
                  <a:cubicBezTo>
                    <a:pt x="419057" y="41451"/>
                    <a:pt x="430005" y="34836"/>
                    <a:pt x="443143" y="26017"/>
                  </a:cubicBezTo>
                  <a:cubicBezTo>
                    <a:pt x="445333" y="26017"/>
                    <a:pt x="447522" y="26017"/>
                    <a:pt x="447522" y="23812"/>
                  </a:cubicBezTo>
                  <a:close/>
                  <a:moveTo>
                    <a:pt x="419547" y="15875"/>
                  </a:moveTo>
                  <a:cubicBezTo>
                    <a:pt x="419547" y="15875"/>
                    <a:pt x="421740" y="18058"/>
                    <a:pt x="419547" y="20240"/>
                  </a:cubicBezTo>
                  <a:cubicBezTo>
                    <a:pt x="408586" y="28972"/>
                    <a:pt x="399817" y="35520"/>
                    <a:pt x="388855" y="42069"/>
                  </a:cubicBezTo>
                  <a:cubicBezTo>
                    <a:pt x="386663" y="44251"/>
                    <a:pt x="386663" y="44251"/>
                    <a:pt x="384471" y="46434"/>
                  </a:cubicBezTo>
                  <a:cubicBezTo>
                    <a:pt x="382279" y="46434"/>
                    <a:pt x="382279" y="48617"/>
                    <a:pt x="380086" y="48617"/>
                  </a:cubicBezTo>
                  <a:cubicBezTo>
                    <a:pt x="380086" y="50800"/>
                    <a:pt x="377894" y="50800"/>
                    <a:pt x="377894" y="50800"/>
                  </a:cubicBezTo>
                  <a:cubicBezTo>
                    <a:pt x="375702" y="50800"/>
                    <a:pt x="375702" y="48617"/>
                    <a:pt x="375702" y="46434"/>
                  </a:cubicBezTo>
                  <a:cubicBezTo>
                    <a:pt x="377894" y="46434"/>
                    <a:pt x="377894" y="44251"/>
                    <a:pt x="380086" y="44251"/>
                  </a:cubicBezTo>
                  <a:cubicBezTo>
                    <a:pt x="380086" y="44251"/>
                    <a:pt x="382279" y="42069"/>
                    <a:pt x="384471" y="42069"/>
                  </a:cubicBezTo>
                  <a:cubicBezTo>
                    <a:pt x="393240" y="33337"/>
                    <a:pt x="404201" y="26789"/>
                    <a:pt x="415163" y="18058"/>
                  </a:cubicBezTo>
                  <a:cubicBezTo>
                    <a:pt x="415163" y="18058"/>
                    <a:pt x="417355" y="18058"/>
                    <a:pt x="417355" y="18058"/>
                  </a:cubicBezTo>
                  <a:cubicBezTo>
                    <a:pt x="417355" y="18058"/>
                    <a:pt x="417355" y="15875"/>
                    <a:pt x="419547" y="15875"/>
                  </a:cubicBezTo>
                  <a:close/>
                  <a:moveTo>
                    <a:pt x="284013" y="11112"/>
                  </a:moveTo>
                  <a:cubicBezTo>
                    <a:pt x="286202" y="11112"/>
                    <a:pt x="288390" y="13249"/>
                    <a:pt x="286202" y="15386"/>
                  </a:cubicBezTo>
                  <a:cubicBezTo>
                    <a:pt x="273072" y="19660"/>
                    <a:pt x="262131" y="28208"/>
                    <a:pt x="251191" y="36756"/>
                  </a:cubicBezTo>
                  <a:cubicBezTo>
                    <a:pt x="249002" y="36756"/>
                    <a:pt x="246814" y="38893"/>
                    <a:pt x="244626" y="41030"/>
                  </a:cubicBezTo>
                  <a:cubicBezTo>
                    <a:pt x="240250" y="45304"/>
                    <a:pt x="235873" y="49579"/>
                    <a:pt x="229309" y="51716"/>
                  </a:cubicBezTo>
                  <a:cubicBezTo>
                    <a:pt x="227120" y="55990"/>
                    <a:pt x="224932" y="58127"/>
                    <a:pt x="220556" y="60264"/>
                  </a:cubicBezTo>
                  <a:cubicBezTo>
                    <a:pt x="218368" y="62401"/>
                    <a:pt x="213991" y="64538"/>
                    <a:pt x="211803" y="66675"/>
                  </a:cubicBezTo>
                  <a:cubicBezTo>
                    <a:pt x="211803" y="66675"/>
                    <a:pt x="211803" y="66675"/>
                    <a:pt x="209615" y="66675"/>
                  </a:cubicBezTo>
                  <a:cubicBezTo>
                    <a:pt x="209615" y="66675"/>
                    <a:pt x="207427" y="64538"/>
                    <a:pt x="209615" y="62401"/>
                  </a:cubicBezTo>
                  <a:cubicBezTo>
                    <a:pt x="213991" y="60264"/>
                    <a:pt x="216180" y="58127"/>
                    <a:pt x="220556" y="55990"/>
                  </a:cubicBezTo>
                  <a:cubicBezTo>
                    <a:pt x="224932" y="51716"/>
                    <a:pt x="231497" y="47442"/>
                    <a:pt x="235873" y="43167"/>
                  </a:cubicBezTo>
                  <a:cubicBezTo>
                    <a:pt x="238061" y="41030"/>
                    <a:pt x="240250" y="38893"/>
                    <a:pt x="242438" y="36756"/>
                  </a:cubicBezTo>
                  <a:cubicBezTo>
                    <a:pt x="255567" y="26071"/>
                    <a:pt x="268696" y="17523"/>
                    <a:pt x="284013" y="11112"/>
                  </a:cubicBezTo>
                  <a:close/>
                  <a:moveTo>
                    <a:pt x="261868" y="9525"/>
                  </a:moveTo>
                  <a:cubicBezTo>
                    <a:pt x="261868" y="9525"/>
                    <a:pt x="264016" y="9525"/>
                    <a:pt x="264016" y="9525"/>
                  </a:cubicBezTo>
                  <a:cubicBezTo>
                    <a:pt x="264016" y="9525"/>
                    <a:pt x="266164" y="11679"/>
                    <a:pt x="266164" y="11679"/>
                  </a:cubicBezTo>
                  <a:cubicBezTo>
                    <a:pt x="266164" y="11679"/>
                    <a:pt x="264016" y="13834"/>
                    <a:pt x="264016" y="13834"/>
                  </a:cubicBezTo>
                  <a:cubicBezTo>
                    <a:pt x="253277" y="22452"/>
                    <a:pt x="242538" y="31070"/>
                    <a:pt x="231799" y="39687"/>
                  </a:cubicBezTo>
                  <a:cubicBezTo>
                    <a:pt x="229651" y="41842"/>
                    <a:pt x="227503" y="43996"/>
                    <a:pt x="225356" y="46151"/>
                  </a:cubicBezTo>
                  <a:cubicBezTo>
                    <a:pt x="218912" y="50460"/>
                    <a:pt x="214617" y="54769"/>
                    <a:pt x="210321" y="59078"/>
                  </a:cubicBezTo>
                  <a:cubicBezTo>
                    <a:pt x="206026" y="61232"/>
                    <a:pt x="203878" y="65541"/>
                    <a:pt x="199582" y="67695"/>
                  </a:cubicBezTo>
                  <a:cubicBezTo>
                    <a:pt x="199582" y="67695"/>
                    <a:pt x="199582" y="67695"/>
                    <a:pt x="197434" y="69850"/>
                  </a:cubicBezTo>
                  <a:cubicBezTo>
                    <a:pt x="195287" y="69850"/>
                    <a:pt x="195287" y="69850"/>
                    <a:pt x="195287" y="69850"/>
                  </a:cubicBezTo>
                  <a:cubicBezTo>
                    <a:pt x="195287" y="67695"/>
                    <a:pt x="193139" y="67695"/>
                    <a:pt x="195287" y="65541"/>
                  </a:cubicBezTo>
                  <a:cubicBezTo>
                    <a:pt x="195287" y="65541"/>
                    <a:pt x="197434" y="63386"/>
                    <a:pt x="199582" y="63386"/>
                  </a:cubicBezTo>
                  <a:cubicBezTo>
                    <a:pt x="203878" y="56923"/>
                    <a:pt x="210321" y="52614"/>
                    <a:pt x="216764" y="48305"/>
                  </a:cubicBezTo>
                  <a:cubicBezTo>
                    <a:pt x="218912" y="46151"/>
                    <a:pt x="221060" y="43996"/>
                    <a:pt x="223208" y="41842"/>
                  </a:cubicBezTo>
                  <a:cubicBezTo>
                    <a:pt x="233947" y="33224"/>
                    <a:pt x="244686" y="22452"/>
                    <a:pt x="255425" y="13834"/>
                  </a:cubicBezTo>
                  <a:cubicBezTo>
                    <a:pt x="257573" y="13834"/>
                    <a:pt x="259720" y="11679"/>
                    <a:pt x="261868" y="9525"/>
                  </a:cubicBezTo>
                  <a:close/>
                  <a:moveTo>
                    <a:pt x="395280" y="6350"/>
                  </a:moveTo>
                  <a:cubicBezTo>
                    <a:pt x="395280" y="6350"/>
                    <a:pt x="397397" y="6350"/>
                    <a:pt x="397397" y="6350"/>
                  </a:cubicBezTo>
                  <a:cubicBezTo>
                    <a:pt x="399514" y="6350"/>
                    <a:pt x="399514" y="6350"/>
                    <a:pt x="399514" y="8533"/>
                  </a:cubicBezTo>
                  <a:cubicBezTo>
                    <a:pt x="399514" y="8533"/>
                    <a:pt x="399514" y="8533"/>
                    <a:pt x="399514" y="10715"/>
                  </a:cubicBezTo>
                  <a:cubicBezTo>
                    <a:pt x="397397" y="10715"/>
                    <a:pt x="395280" y="12898"/>
                    <a:pt x="393164" y="12898"/>
                  </a:cubicBezTo>
                  <a:cubicBezTo>
                    <a:pt x="382580" y="19447"/>
                    <a:pt x="371997" y="28178"/>
                    <a:pt x="361414" y="34726"/>
                  </a:cubicBezTo>
                  <a:cubicBezTo>
                    <a:pt x="361414" y="36909"/>
                    <a:pt x="359297" y="36909"/>
                    <a:pt x="357180" y="39092"/>
                  </a:cubicBezTo>
                  <a:cubicBezTo>
                    <a:pt x="355064" y="39092"/>
                    <a:pt x="355064" y="41275"/>
                    <a:pt x="352947" y="41275"/>
                  </a:cubicBezTo>
                  <a:cubicBezTo>
                    <a:pt x="352947" y="41275"/>
                    <a:pt x="352947" y="41275"/>
                    <a:pt x="350830" y="41275"/>
                  </a:cubicBezTo>
                  <a:cubicBezTo>
                    <a:pt x="350830" y="41275"/>
                    <a:pt x="348714" y="39092"/>
                    <a:pt x="350830" y="36909"/>
                  </a:cubicBezTo>
                  <a:cubicBezTo>
                    <a:pt x="352947" y="36909"/>
                    <a:pt x="355064" y="34726"/>
                    <a:pt x="357180" y="34726"/>
                  </a:cubicBezTo>
                  <a:cubicBezTo>
                    <a:pt x="365647" y="25995"/>
                    <a:pt x="376230" y="19447"/>
                    <a:pt x="386814" y="12898"/>
                  </a:cubicBezTo>
                  <a:cubicBezTo>
                    <a:pt x="388930" y="10715"/>
                    <a:pt x="391047" y="10715"/>
                    <a:pt x="393164" y="8533"/>
                  </a:cubicBezTo>
                  <a:cubicBezTo>
                    <a:pt x="393164" y="8533"/>
                    <a:pt x="395280" y="8533"/>
                    <a:pt x="395280" y="6350"/>
                  </a:cubicBezTo>
                  <a:close/>
                  <a:moveTo>
                    <a:pt x="367219" y="4762"/>
                  </a:moveTo>
                  <a:cubicBezTo>
                    <a:pt x="367219" y="4762"/>
                    <a:pt x="367219" y="4762"/>
                    <a:pt x="369352" y="4762"/>
                  </a:cubicBezTo>
                  <a:cubicBezTo>
                    <a:pt x="369352" y="4762"/>
                    <a:pt x="369352" y="6927"/>
                    <a:pt x="369352" y="6927"/>
                  </a:cubicBezTo>
                  <a:cubicBezTo>
                    <a:pt x="369352" y="6927"/>
                    <a:pt x="369352" y="9091"/>
                    <a:pt x="367219" y="9091"/>
                  </a:cubicBezTo>
                  <a:cubicBezTo>
                    <a:pt x="365085" y="9091"/>
                    <a:pt x="365085" y="11256"/>
                    <a:pt x="362952" y="11256"/>
                  </a:cubicBezTo>
                  <a:cubicBezTo>
                    <a:pt x="350153" y="15586"/>
                    <a:pt x="341620" y="24245"/>
                    <a:pt x="330954" y="30739"/>
                  </a:cubicBezTo>
                  <a:cubicBezTo>
                    <a:pt x="328821" y="32904"/>
                    <a:pt x="326687" y="35069"/>
                    <a:pt x="324554" y="35069"/>
                  </a:cubicBezTo>
                  <a:cubicBezTo>
                    <a:pt x="322421" y="37233"/>
                    <a:pt x="320288" y="41563"/>
                    <a:pt x="318155" y="43728"/>
                  </a:cubicBezTo>
                  <a:cubicBezTo>
                    <a:pt x="316021" y="43728"/>
                    <a:pt x="313888" y="45893"/>
                    <a:pt x="311755" y="45893"/>
                  </a:cubicBezTo>
                  <a:cubicBezTo>
                    <a:pt x="311755" y="48057"/>
                    <a:pt x="311755" y="48057"/>
                    <a:pt x="309622" y="48057"/>
                  </a:cubicBezTo>
                  <a:cubicBezTo>
                    <a:pt x="309622" y="50222"/>
                    <a:pt x="307488" y="50222"/>
                    <a:pt x="305355" y="52387"/>
                  </a:cubicBezTo>
                  <a:cubicBezTo>
                    <a:pt x="303222" y="52387"/>
                    <a:pt x="303222" y="52387"/>
                    <a:pt x="303222" y="52387"/>
                  </a:cubicBezTo>
                  <a:cubicBezTo>
                    <a:pt x="303222" y="52387"/>
                    <a:pt x="301089" y="50222"/>
                    <a:pt x="303222" y="48057"/>
                  </a:cubicBezTo>
                  <a:cubicBezTo>
                    <a:pt x="303222" y="48057"/>
                    <a:pt x="303222" y="48057"/>
                    <a:pt x="305355" y="48057"/>
                  </a:cubicBezTo>
                  <a:cubicBezTo>
                    <a:pt x="307488" y="45893"/>
                    <a:pt x="307488" y="43728"/>
                    <a:pt x="309622" y="43728"/>
                  </a:cubicBezTo>
                  <a:cubicBezTo>
                    <a:pt x="313888" y="41563"/>
                    <a:pt x="316021" y="37233"/>
                    <a:pt x="318155" y="35069"/>
                  </a:cubicBezTo>
                  <a:cubicBezTo>
                    <a:pt x="320288" y="35069"/>
                    <a:pt x="322421" y="32904"/>
                    <a:pt x="324554" y="30739"/>
                  </a:cubicBezTo>
                  <a:cubicBezTo>
                    <a:pt x="333087" y="24245"/>
                    <a:pt x="343753" y="15586"/>
                    <a:pt x="354419" y="11256"/>
                  </a:cubicBezTo>
                  <a:cubicBezTo>
                    <a:pt x="356552" y="9091"/>
                    <a:pt x="358686" y="6927"/>
                    <a:pt x="360819" y="6927"/>
                  </a:cubicBezTo>
                  <a:cubicBezTo>
                    <a:pt x="362952" y="6927"/>
                    <a:pt x="365085" y="4762"/>
                    <a:pt x="367219" y="4762"/>
                  </a:cubicBezTo>
                  <a:close/>
                  <a:moveTo>
                    <a:pt x="328573" y="0"/>
                  </a:moveTo>
                  <a:cubicBezTo>
                    <a:pt x="330707" y="0"/>
                    <a:pt x="330707" y="0"/>
                    <a:pt x="330707" y="0"/>
                  </a:cubicBezTo>
                  <a:cubicBezTo>
                    <a:pt x="332840" y="0"/>
                    <a:pt x="332840" y="2209"/>
                    <a:pt x="332840" y="4417"/>
                  </a:cubicBezTo>
                  <a:cubicBezTo>
                    <a:pt x="330707" y="4417"/>
                    <a:pt x="330707" y="4417"/>
                    <a:pt x="330707" y="4417"/>
                  </a:cubicBezTo>
                  <a:cubicBezTo>
                    <a:pt x="328573" y="4417"/>
                    <a:pt x="328573" y="4417"/>
                    <a:pt x="326440" y="4417"/>
                  </a:cubicBezTo>
                  <a:cubicBezTo>
                    <a:pt x="324307" y="6626"/>
                    <a:pt x="320040" y="8835"/>
                    <a:pt x="315774" y="8835"/>
                  </a:cubicBezTo>
                  <a:cubicBezTo>
                    <a:pt x="305108" y="15461"/>
                    <a:pt x="296575" y="24296"/>
                    <a:pt x="285909" y="33130"/>
                  </a:cubicBezTo>
                  <a:cubicBezTo>
                    <a:pt x="283776" y="35339"/>
                    <a:pt x="283776" y="35339"/>
                    <a:pt x="281643" y="37548"/>
                  </a:cubicBezTo>
                  <a:cubicBezTo>
                    <a:pt x="277376" y="41965"/>
                    <a:pt x="275243" y="44174"/>
                    <a:pt x="270976" y="46382"/>
                  </a:cubicBezTo>
                  <a:cubicBezTo>
                    <a:pt x="270976" y="48591"/>
                    <a:pt x="268843" y="48591"/>
                    <a:pt x="266710" y="48591"/>
                  </a:cubicBezTo>
                  <a:cubicBezTo>
                    <a:pt x="266710" y="50800"/>
                    <a:pt x="266710" y="50800"/>
                    <a:pt x="266710" y="50800"/>
                  </a:cubicBezTo>
                  <a:cubicBezTo>
                    <a:pt x="264577" y="50800"/>
                    <a:pt x="264577" y="48591"/>
                    <a:pt x="264577" y="46382"/>
                  </a:cubicBezTo>
                  <a:cubicBezTo>
                    <a:pt x="266710" y="44174"/>
                    <a:pt x="270976" y="41965"/>
                    <a:pt x="273110" y="37548"/>
                  </a:cubicBezTo>
                  <a:cubicBezTo>
                    <a:pt x="275243" y="37548"/>
                    <a:pt x="277376" y="35339"/>
                    <a:pt x="279509" y="33130"/>
                  </a:cubicBezTo>
                  <a:cubicBezTo>
                    <a:pt x="288042" y="24296"/>
                    <a:pt x="298708" y="15461"/>
                    <a:pt x="307241" y="8835"/>
                  </a:cubicBezTo>
                  <a:cubicBezTo>
                    <a:pt x="311508" y="8835"/>
                    <a:pt x="313641" y="6626"/>
                    <a:pt x="315774" y="4417"/>
                  </a:cubicBezTo>
                  <a:cubicBezTo>
                    <a:pt x="317907" y="4417"/>
                    <a:pt x="317907" y="4417"/>
                    <a:pt x="320040" y="4417"/>
                  </a:cubicBezTo>
                  <a:cubicBezTo>
                    <a:pt x="322174" y="2209"/>
                    <a:pt x="326440" y="0"/>
                    <a:pt x="328573" y="0"/>
                  </a:cubicBezTo>
                  <a:close/>
                </a:path>
              </a:pathLst>
            </a:custGeom>
            <a:grpFill/>
            <a:ln w="9525">
              <a:solidFill>
                <a:schemeClr val="tx1">
                  <a:lumMod val="85000"/>
                  <a:lumOff val="15000"/>
                </a:schemeClr>
              </a:solidFill>
              <a:round/>
            </a:ln>
          </p:spPr>
          <p:txBody>
            <a:bodyPr vert="horz" wrap="square" lIns="121882" tIns="60941" rIns="121882" bIns="60941" numCol="1" anchor="t" anchorCtr="0" compatLnSpc="1">
              <a:noAutofit/>
            </a:bodyPr>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grpSp>
      <p:grpSp>
        <p:nvGrpSpPr>
          <p:cNvPr id="8" name="组合 272"/>
          <p:cNvGrpSpPr/>
          <p:nvPr/>
        </p:nvGrpSpPr>
        <p:grpSpPr>
          <a:xfrm>
            <a:off x="5594912" y="2129558"/>
            <a:ext cx="779222" cy="1062039"/>
            <a:chOff x="4902519" y="2902743"/>
            <a:chExt cx="779462" cy="1062039"/>
          </a:xfrm>
          <a:solidFill>
            <a:schemeClr val="tx1">
              <a:lumMod val="85000"/>
              <a:lumOff val="15000"/>
            </a:schemeClr>
          </a:solidFill>
        </p:grpSpPr>
        <p:sp>
          <p:nvSpPr>
            <p:cNvPr id="131" name="Freeform 88"/>
            <p:cNvSpPr>
              <a:spLocks noEditPoints="1"/>
            </p:cNvSpPr>
            <p:nvPr/>
          </p:nvSpPr>
          <p:spPr bwMode="auto">
            <a:xfrm>
              <a:off x="4902519" y="2937669"/>
              <a:ext cx="717550" cy="1022350"/>
            </a:xfrm>
            <a:custGeom>
              <a:avLst/>
              <a:gdLst>
                <a:gd name="T0" fmla="*/ 154 w 333"/>
                <a:gd name="T1" fmla="*/ 469 h 475"/>
                <a:gd name="T2" fmla="*/ 324 w 333"/>
                <a:gd name="T3" fmla="*/ 376 h 475"/>
                <a:gd name="T4" fmla="*/ 303 w 333"/>
                <a:gd name="T5" fmla="*/ 472 h 475"/>
                <a:gd name="T6" fmla="*/ 332 w 333"/>
                <a:gd name="T7" fmla="*/ 466 h 475"/>
                <a:gd name="T8" fmla="*/ 324 w 333"/>
                <a:gd name="T9" fmla="*/ 372 h 475"/>
                <a:gd name="T10" fmla="*/ 324 w 333"/>
                <a:gd name="T11" fmla="*/ 361 h 475"/>
                <a:gd name="T12" fmla="*/ 296 w 333"/>
                <a:gd name="T13" fmla="*/ 357 h 475"/>
                <a:gd name="T14" fmla="*/ 227 w 333"/>
                <a:gd name="T15" fmla="*/ 356 h 475"/>
                <a:gd name="T16" fmla="*/ 186 w 333"/>
                <a:gd name="T17" fmla="*/ 352 h 475"/>
                <a:gd name="T18" fmla="*/ 313 w 333"/>
                <a:gd name="T19" fmla="*/ 353 h 475"/>
                <a:gd name="T20" fmla="*/ 208 w 333"/>
                <a:gd name="T21" fmla="*/ 304 h 475"/>
                <a:gd name="T22" fmla="*/ 252 w 333"/>
                <a:gd name="T23" fmla="*/ 261 h 475"/>
                <a:gd name="T24" fmla="*/ 258 w 333"/>
                <a:gd name="T25" fmla="*/ 255 h 475"/>
                <a:gd name="T26" fmla="*/ 280 w 333"/>
                <a:gd name="T27" fmla="*/ 83 h 475"/>
                <a:gd name="T28" fmla="*/ 123 w 333"/>
                <a:gd name="T29" fmla="*/ 255 h 475"/>
                <a:gd name="T30" fmla="*/ 104 w 333"/>
                <a:gd name="T31" fmla="*/ 268 h 475"/>
                <a:gd name="T32" fmla="*/ 29 w 333"/>
                <a:gd name="T33" fmla="*/ 182 h 475"/>
                <a:gd name="T34" fmla="*/ 160 w 333"/>
                <a:gd name="T35" fmla="*/ 208 h 475"/>
                <a:gd name="T36" fmla="*/ 9 w 333"/>
                <a:gd name="T37" fmla="*/ 149 h 475"/>
                <a:gd name="T38" fmla="*/ 280 w 333"/>
                <a:gd name="T39" fmla="*/ 199 h 475"/>
                <a:gd name="T40" fmla="*/ 77 w 333"/>
                <a:gd name="T41" fmla="*/ 177 h 475"/>
                <a:gd name="T42" fmla="*/ 84 w 333"/>
                <a:gd name="T43" fmla="*/ 177 h 475"/>
                <a:gd name="T44" fmla="*/ 184 w 333"/>
                <a:gd name="T45" fmla="*/ 145 h 475"/>
                <a:gd name="T46" fmla="*/ 60 w 333"/>
                <a:gd name="T47" fmla="*/ 44 h 475"/>
                <a:gd name="T48" fmla="*/ 173 w 333"/>
                <a:gd name="T49" fmla="*/ 3 h 475"/>
                <a:gd name="T50" fmla="*/ 57 w 333"/>
                <a:gd name="T51" fmla="*/ 44 h 475"/>
                <a:gd name="T52" fmla="*/ 99 w 333"/>
                <a:gd name="T53" fmla="*/ 13 h 475"/>
                <a:gd name="T54" fmla="*/ 5 w 333"/>
                <a:gd name="T55" fmla="*/ 178 h 475"/>
                <a:gd name="T56" fmla="*/ 73 w 333"/>
                <a:gd name="T57" fmla="*/ 186 h 475"/>
                <a:gd name="T58" fmla="*/ 89 w 333"/>
                <a:gd name="T59" fmla="*/ 169 h 475"/>
                <a:gd name="T60" fmla="*/ 95 w 333"/>
                <a:gd name="T61" fmla="*/ 160 h 475"/>
                <a:gd name="T62" fmla="*/ 107 w 333"/>
                <a:gd name="T63" fmla="*/ 144 h 475"/>
                <a:gd name="T64" fmla="*/ 132 w 333"/>
                <a:gd name="T65" fmla="*/ 124 h 475"/>
                <a:gd name="T66" fmla="*/ 146 w 333"/>
                <a:gd name="T67" fmla="*/ 124 h 475"/>
                <a:gd name="T68" fmla="*/ 169 w 333"/>
                <a:gd name="T69" fmla="*/ 136 h 475"/>
                <a:gd name="T70" fmla="*/ 2 w 333"/>
                <a:gd name="T71" fmla="*/ 432 h 475"/>
                <a:gd name="T72" fmla="*/ 37 w 333"/>
                <a:gd name="T73" fmla="*/ 474 h 475"/>
                <a:gd name="T74" fmla="*/ 54 w 333"/>
                <a:gd name="T75" fmla="*/ 319 h 475"/>
                <a:gd name="T76" fmla="*/ 145 w 333"/>
                <a:gd name="T77" fmla="*/ 115 h 475"/>
                <a:gd name="T78" fmla="*/ 14 w 333"/>
                <a:gd name="T79" fmla="*/ 178 h 475"/>
                <a:gd name="T80" fmla="*/ 79 w 333"/>
                <a:gd name="T81" fmla="*/ 31 h 475"/>
                <a:gd name="T82" fmla="*/ 271 w 333"/>
                <a:gd name="T83" fmla="*/ 218 h 475"/>
                <a:gd name="T84" fmla="*/ 165 w 333"/>
                <a:gd name="T85" fmla="*/ 356 h 475"/>
                <a:gd name="T86" fmla="*/ 182 w 333"/>
                <a:gd name="T87" fmla="*/ 352 h 475"/>
                <a:gd name="T88" fmla="*/ 172 w 333"/>
                <a:gd name="T89" fmla="*/ 337 h 475"/>
                <a:gd name="T90" fmla="*/ 198 w 333"/>
                <a:gd name="T91" fmla="*/ 311 h 475"/>
                <a:gd name="T92" fmla="*/ 182 w 333"/>
                <a:gd name="T93" fmla="*/ 322 h 475"/>
                <a:gd name="T94" fmla="*/ 267 w 333"/>
                <a:gd name="T95" fmla="*/ 230 h 475"/>
                <a:gd name="T96" fmla="*/ 277 w 333"/>
                <a:gd name="T97" fmla="*/ 220 h 475"/>
                <a:gd name="T98" fmla="*/ 290 w 333"/>
                <a:gd name="T99" fmla="*/ 174 h 475"/>
                <a:gd name="T100" fmla="*/ 291 w 333"/>
                <a:gd name="T101" fmla="*/ 179 h 475"/>
                <a:gd name="T102" fmla="*/ 278 w 333"/>
                <a:gd name="T103" fmla="*/ 86 h 475"/>
                <a:gd name="T104" fmla="*/ 261 w 333"/>
                <a:gd name="T105" fmla="*/ 52 h 475"/>
                <a:gd name="T106" fmla="*/ 263 w 333"/>
                <a:gd name="T107" fmla="*/ 52 h 475"/>
                <a:gd name="T108" fmla="*/ 245 w 333"/>
                <a:gd name="T109" fmla="*/ 36 h 475"/>
                <a:gd name="T110" fmla="*/ 227 w 333"/>
                <a:gd name="T111" fmla="*/ 22 h 475"/>
                <a:gd name="T112" fmla="*/ 262 w 333"/>
                <a:gd name="T113" fmla="*/ 58 h 475"/>
                <a:gd name="T114" fmla="*/ 169 w 333"/>
                <a:gd name="T115" fmla="*/ 5 h 475"/>
                <a:gd name="T116" fmla="*/ 195 w 333"/>
                <a:gd name="T117" fmla="*/ 6 h 475"/>
                <a:gd name="T118" fmla="*/ 164 w 333"/>
                <a:gd name="T119"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 h="475">
                  <a:moveTo>
                    <a:pt x="45" y="472"/>
                  </a:moveTo>
                  <a:cubicBezTo>
                    <a:pt x="43" y="472"/>
                    <a:pt x="41" y="472"/>
                    <a:pt x="39" y="472"/>
                  </a:cubicBezTo>
                  <a:cubicBezTo>
                    <a:pt x="42" y="473"/>
                    <a:pt x="46" y="473"/>
                    <a:pt x="50" y="474"/>
                  </a:cubicBezTo>
                  <a:cubicBezTo>
                    <a:pt x="55" y="473"/>
                    <a:pt x="60" y="473"/>
                    <a:pt x="66" y="472"/>
                  </a:cubicBezTo>
                  <a:cubicBezTo>
                    <a:pt x="59" y="472"/>
                    <a:pt x="52" y="472"/>
                    <a:pt x="45" y="472"/>
                  </a:cubicBezTo>
                  <a:moveTo>
                    <a:pt x="228" y="470"/>
                  </a:moveTo>
                  <a:cubicBezTo>
                    <a:pt x="226" y="470"/>
                    <a:pt x="224" y="470"/>
                    <a:pt x="222" y="470"/>
                  </a:cubicBezTo>
                  <a:cubicBezTo>
                    <a:pt x="225" y="470"/>
                    <a:pt x="227" y="470"/>
                    <a:pt x="230" y="470"/>
                  </a:cubicBezTo>
                  <a:cubicBezTo>
                    <a:pt x="230" y="470"/>
                    <a:pt x="229" y="470"/>
                    <a:pt x="228" y="470"/>
                  </a:cubicBezTo>
                  <a:moveTo>
                    <a:pt x="154" y="469"/>
                  </a:moveTo>
                  <a:cubicBezTo>
                    <a:pt x="146" y="469"/>
                    <a:pt x="137" y="469"/>
                    <a:pt x="129" y="469"/>
                  </a:cubicBezTo>
                  <a:cubicBezTo>
                    <a:pt x="119" y="469"/>
                    <a:pt x="108" y="469"/>
                    <a:pt x="98" y="469"/>
                  </a:cubicBezTo>
                  <a:cubicBezTo>
                    <a:pt x="93" y="469"/>
                    <a:pt x="88" y="469"/>
                    <a:pt x="83" y="469"/>
                  </a:cubicBezTo>
                  <a:cubicBezTo>
                    <a:pt x="78" y="469"/>
                    <a:pt x="73" y="469"/>
                    <a:pt x="68" y="470"/>
                  </a:cubicBezTo>
                  <a:cubicBezTo>
                    <a:pt x="72" y="470"/>
                    <a:pt x="77" y="470"/>
                    <a:pt x="81" y="470"/>
                  </a:cubicBezTo>
                  <a:cubicBezTo>
                    <a:pt x="85" y="470"/>
                    <a:pt x="89" y="470"/>
                    <a:pt x="93" y="470"/>
                  </a:cubicBezTo>
                  <a:cubicBezTo>
                    <a:pt x="113" y="470"/>
                    <a:pt x="134" y="470"/>
                    <a:pt x="154" y="469"/>
                  </a:cubicBezTo>
                  <a:moveTo>
                    <a:pt x="324" y="372"/>
                  </a:moveTo>
                  <a:cubicBezTo>
                    <a:pt x="324" y="373"/>
                    <a:pt x="323" y="373"/>
                    <a:pt x="323" y="374"/>
                  </a:cubicBezTo>
                  <a:cubicBezTo>
                    <a:pt x="323" y="375"/>
                    <a:pt x="323" y="375"/>
                    <a:pt x="324" y="376"/>
                  </a:cubicBezTo>
                  <a:cubicBezTo>
                    <a:pt x="324" y="384"/>
                    <a:pt x="325" y="392"/>
                    <a:pt x="326" y="399"/>
                  </a:cubicBezTo>
                  <a:cubicBezTo>
                    <a:pt x="326" y="408"/>
                    <a:pt x="327" y="417"/>
                    <a:pt x="328" y="426"/>
                  </a:cubicBezTo>
                  <a:cubicBezTo>
                    <a:pt x="328" y="429"/>
                    <a:pt x="329" y="432"/>
                    <a:pt x="329" y="434"/>
                  </a:cubicBezTo>
                  <a:cubicBezTo>
                    <a:pt x="329" y="435"/>
                    <a:pt x="329" y="436"/>
                    <a:pt x="329" y="436"/>
                  </a:cubicBezTo>
                  <a:cubicBezTo>
                    <a:pt x="329" y="437"/>
                    <a:pt x="329" y="438"/>
                    <a:pt x="329" y="439"/>
                  </a:cubicBezTo>
                  <a:cubicBezTo>
                    <a:pt x="330" y="445"/>
                    <a:pt x="331" y="451"/>
                    <a:pt x="331" y="457"/>
                  </a:cubicBezTo>
                  <a:cubicBezTo>
                    <a:pt x="331" y="462"/>
                    <a:pt x="331" y="468"/>
                    <a:pt x="328" y="471"/>
                  </a:cubicBezTo>
                  <a:cubicBezTo>
                    <a:pt x="325" y="473"/>
                    <a:pt x="322" y="473"/>
                    <a:pt x="318" y="473"/>
                  </a:cubicBezTo>
                  <a:cubicBezTo>
                    <a:pt x="318" y="473"/>
                    <a:pt x="317" y="473"/>
                    <a:pt x="317" y="473"/>
                  </a:cubicBezTo>
                  <a:cubicBezTo>
                    <a:pt x="312" y="473"/>
                    <a:pt x="307" y="472"/>
                    <a:pt x="303" y="472"/>
                  </a:cubicBezTo>
                  <a:cubicBezTo>
                    <a:pt x="292" y="470"/>
                    <a:pt x="280" y="470"/>
                    <a:pt x="269" y="469"/>
                  </a:cubicBezTo>
                  <a:cubicBezTo>
                    <a:pt x="263" y="469"/>
                    <a:pt x="257" y="469"/>
                    <a:pt x="251" y="469"/>
                  </a:cubicBezTo>
                  <a:cubicBezTo>
                    <a:pt x="245" y="469"/>
                    <a:pt x="240" y="469"/>
                    <a:pt x="235" y="469"/>
                  </a:cubicBezTo>
                  <a:cubicBezTo>
                    <a:pt x="235" y="470"/>
                    <a:pt x="235" y="470"/>
                    <a:pt x="235" y="470"/>
                  </a:cubicBezTo>
                  <a:cubicBezTo>
                    <a:pt x="246" y="470"/>
                    <a:pt x="257" y="471"/>
                    <a:pt x="267" y="471"/>
                  </a:cubicBezTo>
                  <a:cubicBezTo>
                    <a:pt x="279" y="472"/>
                    <a:pt x="291" y="472"/>
                    <a:pt x="303" y="474"/>
                  </a:cubicBezTo>
                  <a:cubicBezTo>
                    <a:pt x="307" y="474"/>
                    <a:pt x="311" y="475"/>
                    <a:pt x="316" y="475"/>
                  </a:cubicBezTo>
                  <a:cubicBezTo>
                    <a:pt x="316" y="475"/>
                    <a:pt x="317" y="475"/>
                    <a:pt x="318" y="475"/>
                  </a:cubicBezTo>
                  <a:cubicBezTo>
                    <a:pt x="321" y="475"/>
                    <a:pt x="324" y="475"/>
                    <a:pt x="327" y="474"/>
                  </a:cubicBezTo>
                  <a:cubicBezTo>
                    <a:pt x="330" y="472"/>
                    <a:pt x="332" y="470"/>
                    <a:pt x="332" y="466"/>
                  </a:cubicBezTo>
                  <a:cubicBezTo>
                    <a:pt x="333" y="463"/>
                    <a:pt x="333" y="459"/>
                    <a:pt x="333" y="456"/>
                  </a:cubicBezTo>
                  <a:cubicBezTo>
                    <a:pt x="333" y="456"/>
                    <a:pt x="333" y="455"/>
                    <a:pt x="333" y="455"/>
                  </a:cubicBezTo>
                  <a:cubicBezTo>
                    <a:pt x="330" y="448"/>
                    <a:pt x="330" y="439"/>
                    <a:pt x="330" y="431"/>
                  </a:cubicBezTo>
                  <a:cubicBezTo>
                    <a:pt x="330" y="431"/>
                    <a:pt x="330" y="431"/>
                    <a:pt x="330" y="431"/>
                  </a:cubicBezTo>
                  <a:cubicBezTo>
                    <a:pt x="330" y="425"/>
                    <a:pt x="329" y="418"/>
                    <a:pt x="329" y="412"/>
                  </a:cubicBezTo>
                  <a:cubicBezTo>
                    <a:pt x="328" y="404"/>
                    <a:pt x="328" y="397"/>
                    <a:pt x="327" y="389"/>
                  </a:cubicBezTo>
                  <a:cubicBezTo>
                    <a:pt x="327" y="386"/>
                    <a:pt x="326" y="383"/>
                    <a:pt x="326" y="381"/>
                  </a:cubicBezTo>
                  <a:cubicBezTo>
                    <a:pt x="326" y="381"/>
                    <a:pt x="326" y="380"/>
                    <a:pt x="326" y="380"/>
                  </a:cubicBezTo>
                  <a:cubicBezTo>
                    <a:pt x="326" y="378"/>
                    <a:pt x="325" y="376"/>
                    <a:pt x="325" y="374"/>
                  </a:cubicBezTo>
                  <a:cubicBezTo>
                    <a:pt x="325" y="374"/>
                    <a:pt x="324" y="373"/>
                    <a:pt x="324" y="372"/>
                  </a:cubicBezTo>
                  <a:moveTo>
                    <a:pt x="322" y="358"/>
                  </a:moveTo>
                  <a:cubicBezTo>
                    <a:pt x="322" y="359"/>
                    <a:pt x="322" y="361"/>
                    <a:pt x="322" y="362"/>
                  </a:cubicBezTo>
                  <a:cubicBezTo>
                    <a:pt x="323" y="364"/>
                    <a:pt x="323" y="367"/>
                    <a:pt x="323" y="369"/>
                  </a:cubicBezTo>
                  <a:cubicBezTo>
                    <a:pt x="323" y="369"/>
                    <a:pt x="323" y="369"/>
                    <a:pt x="323" y="369"/>
                  </a:cubicBezTo>
                  <a:cubicBezTo>
                    <a:pt x="324" y="369"/>
                    <a:pt x="324" y="369"/>
                    <a:pt x="324" y="370"/>
                  </a:cubicBezTo>
                  <a:cubicBezTo>
                    <a:pt x="324" y="370"/>
                    <a:pt x="325" y="370"/>
                    <a:pt x="325" y="370"/>
                  </a:cubicBezTo>
                  <a:cubicBezTo>
                    <a:pt x="325" y="370"/>
                    <a:pt x="325" y="369"/>
                    <a:pt x="325" y="369"/>
                  </a:cubicBezTo>
                  <a:cubicBezTo>
                    <a:pt x="325" y="366"/>
                    <a:pt x="325" y="363"/>
                    <a:pt x="324" y="361"/>
                  </a:cubicBezTo>
                  <a:cubicBezTo>
                    <a:pt x="324" y="361"/>
                    <a:pt x="324" y="361"/>
                    <a:pt x="324" y="360"/>
                  </a:cubicBezTo>
                  <a:cubicBezTo>
                    <a:pt x="324" y="360"/>
                    <a:pt x="324" y="361"/>
                    <a:pt x="324" y="361"/>
                  </a:cubicBezTo>
                  <a:cubicBezTo>
                    <a:pt x="324" y="361"/>
                    <a:pt x="323" y="361"/>
                    <a:pt x="323" y="361"/>
                  </a:cubicBezTo>
                  <a:cubicBezTo>
                    <a:pt x="323" y="361"/>
                    <a:pt x="322" y="360"/>
                    <a:pt x="323" y="359"/>
                  </a:cubicBezTo>
                  <a:cubicBezTo>
                    <a:pt x="322" y="359"/>
                    <a:pt x="322" y="359"/>
                    <a:pt x="322" y="358"/>
                  </a:cubicBezTo>
                  <a:moveTo>
                    <a:pt x="206" y="354"/>
                  </a:moveTo>
                  <a:cubicBezTo>
                    <a:pt x="203" y="354"/>
                    <a:pt x="200" y="354"/>
                    <a:pt x="197" y="354"/>
                  </a:cubicBezTo>
                  <a:cubicBezTo>
                    <a:pt x="196" y="354"/>
                    <a:pt x="196" y="354"/>
                    <a:pt x="195" y="354"/>
                  </a:cubicBezTo>
                  <a:cubicBezTo>
                    <a:pt x="198" y="354"/>
                    <a:pt x="201" y="355"/>
                    <a:pt x="204" y="355"/>
                  </a:cubicBezTo>
                  <a:cubicBezTo>
                    <a:pt x="220" y="356"/>
                    <a:pt x="235" y="358"/>
                    <a:pt x="250" y="359"/>
                  </a:cubicBezTo>
                  <a:cubicBezTo>
                    <a:pt x="253" y="359"/>
                    <a:pt x="256" y="359"/>
                    <a:pt x="259" y="359"/>
                  </a:cubicBezTo>
                  <a:cubicBezTo>
                    <a:pt x="272" y="359"/>
                    <a:pt x="284" y="358"/>
                    <a:pt x="296" y="357"/>
                  </a:cubicBezTo>
                  <a:cubicBezTo>
                    <a:pt x="300" y="356"/>
                    <a:pt x="304" y="356"/>
                    <a:pt x="307" y="355"/>
                  </a:cubicBezTo>
                  <a:cubicBezTo>
                    <a:pt x="307" y="355"/>
                    <a:pt x="307" y="355"/>
                    <a:pt x="306" y="355"/>
                  </a:cubicBezTo>
                  <a:cubicBezTo>
                    <a:pt x="302" y="355"/>
                    <a:pt x="298" y="355"/>
                    <a:pt x="294" y="355"/>
                  </a:cubicBezTo>
                  <a:cubicBezTo>
                    <a:pt x="291" y="355"/>
                    <a:pt x="289" y="356"/>
                    <a:pt x="286" y="356"/>
                  </a:cubicBezTo>
                  <a:cubicBezTo>
                    <a:pt x="282" y="356"/>
                    <a:pt x="278" y="356"/>
                    <a:pt x="274" y="356"/>
                  </a:cubicBezTo>
                  <a:cubicBezTo>
                    <a:pt x="269" y="357"/>
                    <a:pt x="265" y="357"/>
                    <a:pt x="260" y="357"/>
                  </a:cubicBezTo>
                  <a:cubicBezTo>
                    <a:pt x="249" y="357"/>
                    <a:pt x="239" y="356"/>
                    <a:pt x="228" y="355"/>
                  </a:cubicBezTo>
                  <a:cubicBezTo>
                    <a:pt x="228" y="355"/>
                    <a:pt x="228" y="355"/>
                    <a:pt x="228" y="355"/>
                  </a:cubicBezTo>
                  <a:cubicBezTo>
                    <a:pt x="227" y="355"/>
                    <a:pt x="227" y="355"/>
                    <a:pt x="227" y="355"/>
                  </a:cubicBezTo>
                  <a:cubicBezTo>
                    <a:pt x="227" y="355"/>
                    <a:pt x="227" y="356"/>
                    <a:pt x="227" y="356"/>
                  </a:cubicBezTo>
                  <a:cubicBezTo>
                    <a:pt x="226" y="356"/>
                    <a:pt x="226" y="355"/>
                    <a:pt x="226" y="355"/>
                  </a:cubicBezTo>
                  <a:cubicBezTo>
                    <a:pt x="224" y="355"/>
                    <a:pt x="223" y="355"/>
                    <a:pt x="222" y="355"/>
                  </a:cubicBezTo>
                  <a:cubicBezTo>
                    <a:pt x="220" y="354"/>
                    <a:pt x="218" y="354"/>
                    <a:pt x="216" y="354"/>
                  </a:cubicBezTo>
                  <a:cubicBezTo>
                    <a:pt x="213" y="354"/>
                    <a:pt x="209" y="354"/>
                    <a:pt x="206" y="354"/>
                  </a:cubicBezTo>
                  <a:moveTo>
                    <a:pt x="309" y="353"/>
                  </a:moveTo>
                  <a:cubicBezTo>
                    <a:pt x="309" y="353"/>
                    <a:pt x="309" y="353"/>
                    <a:pt x="309" y="353"/>
                  </a:cubicBezTo>
                  <a:cubicBezTo>
                    <a:pt x="308" y="353"/>
                    <a:pt x="308" y="353"/>
                    <a:pt x="307" y="353"/>
                  </a:cubicBezTo>
                  <a:cubicBezTo>
                    <a:pt x="308" y="353"/>
                    <a:pt x="309" y="353"/>
                    <a:pt x="309" y="353"/>
                  </a:cubicBezTo>
                  <a:cubicBezTo>
                    <a:pt x="309" y="353"/>
                    <a:pt x="309" y="353"/>
                    <a:pt x="309" y="353"/>
                  </a:cubicBezTo>
                  <a:moveTo>
                    <a:pt x="186" y="352"/>
                  </a:moveTo>
                  <a:cubicBezTo>
                    <a:pt x="185" y="352"/>
                    <a:pt x="185" y="352"/>
                    <a:pt x="185" y="352"/>
                  </a:cubicBezTo>
                  <a:cubicBezTo>
                    <a:pt x="186" y="353"/>
                    <a:pt x="188" y="353"/>
                    <a:pt x="189" y="353"/>
                  </a:cubicBezTo>
                  <a:cubicBezTo>
                    <a:pt x="191" y="353"/>
                    <a:pt x="193" y="352"/>
                    <a:pt x="195" y="352"/>
                  </a:cubicBezTo>
                  <a:cubicBezTo>
                    <a:pt x="195" y="352"/>
                    <a:pt x="194" y="352"/>
                    <a:pt x="193" y="352"/>
                  </a:cubicBezTo>
                  <a:cubicBezTo>
                    <a:pt x="191" y="352"/>
                    <a:pt x="188" y="352"/>
                    <a:pt x="186" y="352"/>
                  </a:cubicBezTo>
                  <a:moveTo>
                    <a:pt x="318" y="352"/>
                  </a:moveTo>
                  <a:cubicBezTo>
                    <a:pt x="318" y="352"/>
                    <a:pt x="317" y="352"/>
                    <a:pt x="316" y="352"/>
                  </a:cubicBezTo>
                  <a:cubicBezTo>
                    <a:pt x="315" y="352"/>
                    <a:pt x="314" y="352"/>
                    <a:pt x="312" y="352"/>
                  </a:cubicBezTo>
                  <a:cubicBezTo>
                    <a:pt x="312" y="353"/>
                    <a:pt x="312" y="353"/>
                    <a:pt x="311" y="353"/>
                  </a:cubicBezTo>
                  <a:cubicBezTo>
                    <a:pt x="312" y="353"/>
                    <a:pt x="312" y="353"/>
                    <a:pt x="313" y="353"/>
                  </a:cubicBezTo>
                  <a:cubicBezTo>
                    <a:pt x="314" y="353"/>
                    <a:pt x="315" y="354"/>
                    <a:pt x="316" y="354"/>
                  </a:cubicBezTo>
                  <a:cubicBezTo>
                    <a:pt x="317" y="354"/>
                    <a:pt x="317" y="353"/>
                    <a:pt x="318" y="353"/>
                  </a:cubicBezTo>
                  <a:cubicBezTo>
                    <a:pt x="319" y="353"/>
                    <a:pt x="320" y="354"/>
                    <a:pt x="321" y="355"/>
                  </a:cubicBezTo>
                  <a:cubicBezTo>
                    <a:pt x="321" y="355"/>
                    <a:pt x="321" y="355"/>
                    <a:pt x="321" y="356"/>
                  </a:cubicBezTo>
                  <a:cubicBezTo>
                    <a:pt x="322" y="356"/>
                    <a:pt x="323" y="357"/>
                    <a:pt x="324" y="357"/>
                  </a:cubicBezTo>
                  <a:cubicBezTo>
                    <a:pt x="324" y="357"/>
                    <a:pt x="324" y="357"/>
                    <a:pt x="324" y="356"/>
                  </a:cubicBezTo>
                  <a:cubicBezTo>
                    <a:pt x="323" y="353"/>
                    <a:pt x="321" y="352"/>
                    <a:pt x="318" y="352"/>
                  </a:cubicBezTo>
                  <a:moveTo>
                    <a:pt x="244" y="273"/>
                  </a:moveTo>
                  <a:cubicBezTo>
                    <a:pt x="242" y="274"/>
                    <a:pt x="240" y="275"/>
                    <a:pt x="239" y="276"/>
                  </a:cubicBezTo>
                  <a:cubicBezTo>
                    <a:pt x="229" y="286"/>
                    <a:pt x="218" y="295"/>
                    <a:pt x="208" y="304"/>
                  </a:cubicBezTo>
                  <a:cubicBezTo>
                    <a:pt x="207" y="304"/>
                    <a:pt x="207" y="305"/>
                    <a:pt x="207" y="305"/>
                  </a:cubicBezTo>
                  <a:cubicBezTo>
                    <a:pt x="211" y="302"/>
                    <a:pt x="215" y="300"/>
                    <a:pt x="218" y="297"/>
                  </a:cubicBezTo>
                  <a:cubicBezTo>
                    <a:pt x="227" y="290"/>
                    <a:pt x="236" y="282"/>
                    <a:pt x="244" y="273"/>
                  </a:cubicBezTo>
                  <a:moveTo>
                    <a:pt x="247" y="264"/>
                  </a:moveTo>
                  <a:cubicBezTo>
                    <a:pt x="245" y="265"/>
                    <a:pt x="243" y="266"/>
                    <a:pt x="241" y="267"/>
                  </a:cubicBezTo>
                  <a:cubicBezTo>
                    <a:pt x="237" y="271"/>
                    <a:pt x="233" y="276"/>
                    <a:pt x="228" y="280"/>
                  </a:cubicBezTo>
                  <a:cubicBezTo>
                    <a:pt x="231" y="278"/>
                    <a:pt x="233" y="277"/>
                    <a:pt x="235" y="276"/>
                  </a:cubicBezTo>
                  <a:cubicBezTo>
                    <a:pt x="239" y="272"/>
                    <a:pt x="243" y="268"/>
                    <a:pt x="247" y="264"/>
                  </a:cubicBezTo>
                  <a:moveTo>
                    <a:pt x="256" y="258"/>
                  </a:moveTo>
                  <a:cubicBezTo>
                    <a:pt x="255" y="259"/>
                    <a:pt x="253" y="260"/>
                    <a:pt x="252" y="261"/>
                  </a:cubicBezTo>
                  <a:cubicBezTo>
                    <a:pt x="249" y="264"/>
                    <a:pt x="246" y="268"/>
                    <a:pt x="243" y="271"/>
                  </a:cubicBezTo>
                  <a:cubicBezTo>
                    <a:pt x="245" y="271"/>
                    <a:pt x="247" y="270"/>
                    <a:pt x="248" y="269"/>
                  </a:cubicBezTo>
                  <a:cubicBezTo>
                    <a:pt x="248" y="268"/>
                    <a:pt x="249" y="268"/>
                    <a:pt x="249" y="268"/>
                  </a:cubicBezTo>
                  <a:cubicBezTo>
                    <a:pt x="251" y="265"/>
                    <a:pt x="254" y="262"/>
                    <a:pt x="256" y="258"/>
                  </a:cubicBezTo>
                  <a:moveTo>
                    <a:pt x="264" y="245"/>
                  </a:moveTo>
                  <a:cubicBezTo>
                    <a:pt x="263" y="245"/>
                    <a:pt x="263" y="246"/>
                    <a:pt x="262" y="246"/>
                  </a:cubicBezTo>
                  <a:cubicBezTo>
                    <a:pt x="262" y="246"/>
                    <a:pt x="262" y="246"/>
                    <a:pt x="262" y="246"/>
                  </a:cubicBezTo>
                  <a:cubicBezTo>
                    <a:pt x="262" y="246"/>
                    <a:pt x="261" y="246"/>
                    <a:pt x="261" y="246"/>
                  </a:cubicBezTo>
                  <a:cubicBezTo>
                    <a:pt x="259" y="250"/>
                    <a:pt x="257" y="253"/>
                    <a:pt x="255" y="257"/>
                  </a:cubicBezTo>
                  <a:cubicBezTo>
                    <a:pt x="256" y="256"/>
                    <a:pt x="257" y="255"/>
                    <a:pt x="258" y="255"/>
                  </a:cubicBezTo>
                  <a:cubicBezTo>
                    <a:pt x="260" y="252"/>
                    <a:pt x="262" y="248"/>
                    <a:pt x="264" y="245"/>
                  </a:cubicBezTo>
                  <a:moveTo>
                    <a:pt x="283" y="83"/>
                  </a:moveTo>
                  <a:cubicBezTo>
                    <a:pt x="282" y="84"/>
                    <a:pt x="281" y="84"/>
                    <a:pt x="281" y="85"/>
                  </a:cubicBezTo>
                  <a:cubicBezTo>
                    <a:pt x="281" y="85"/>
                    <a:pt x="281" y="85"/>
                    <a:pt x="281" y="86"/>
                  </a:cubicBezTo>
                  <a:cubicBezTo>
                    <a:pt x="282" y="88"/>
                    <a:pt x="283" y="90"/>
                    <a:pt x="283" y="92"/>
                  </a:cubicBezTo>
                  <a:cubicBezTo>
                    <a:pt x="284" y="91"/>
                    <a:pt x="284" y="91"/>
                    <a:pt x="285" y="91"/>
                  </a:cubicBezTo>
                  <a:cubicBezTo>
                    <a:pt x="284" y="88"/>
                    <a:pt x="283" y="86"/>
                    <a:pt x="283" y="83"/>
                  </a:cubicBezTo>
                  <a:moveTo>
                    <a:pt x="279" y="75"/>
                  </a:moveTo>
                  <a:cubicBezTo>
                    <a:pt x="278" y="75"/>
                    <a:pt x="278" y="75"/>
                    <a:pt x="277" y="76"/>
                  </a:cubicBezTo>
                  <a:cubicBezTo>
                    <a:pt x="278" y="78"/>
                    <a:pt x="279" y="80"/>
                    <a:pt x="280" y="83"/>
                  </a:cubicBezTo>
                  <a:cubicBezTo>
                    <a:pt x="281" y="82"/>
                    <a:pt x="281" y="82"/>
                    <a:pt x="282" y="82"/>
                  </a:cubicBezTo>
                  <a:cubicBezTo>
                    <a:pt x="281" y="79"/>
                    <a:pt x="280" y="77"/>
                    <a:pt x="279" y="75"/>
                  </a:cubicBezTo>
                  <a:moveTo>
                    <a:pt x="161" y="354"/>
                  </a:moveTo>
                  <a:cubicBezTo>
                    <a:pt x="163" y="350"/>
                    <a:pt x="165" y="346"/>
                    <a:pt x="167" y="342"/>
                  </a:cubicBezTo>
                  <a:cubicBezTo>
                    <a:pt x="167" y="345"/>
                    <a:pt x="166" y="347"/>
                    <a:pt x="166" y="350"/>
                  </a:cubicBezTo>
                  <a:cubicBezTo>
                    <a:pt x="165" y="351"/>
                    <a:pt x="165" y="353"/>
                    <a:pt x="165" y="354"/>
                  </a:cubicBezTo>
                  <a:cubicBezTo>
                    <a:pt x="164" y="354"/>
                    <a:pt x="163" y="354"/>
                    <a:pt x="162" y="354"/>
                  </a:cubicBezTo>
                  <a:cubicBezTo>
                    <a:pt x="162" y="354"/>
                    <a:pt x="162" y="354"/>
                    <a:pt x="161" y="354"/>
                  </a:cubicBezTo>
                  <a:moveTo>
                    <a:pt x="122" y="255"/>
                  </a:moveTo>
                  <a:cubicBezTo>
                    <a:pt x="122" y="255"/>
                    <a:pt x="122" y="255"/>
                    <a:pt x="123" y="255"/>
                  </a:cubicBezTo>
                  <a:cubicBezTo>
                    <a:pt x="129" y="250"/>
                    <a:pt x="135" y="245"/>
                    <a:pt x="140" y="239"/>
                  </a:cubicBezTo>
                  <a:cubicBezTo>
                    <a:pt x="133" y="246"/>
                    <a:pt x="125" y="253"/>
                    <a:pt x="118" y="260"/>
                  </a:cubicBezTo>
                  <a:cubicBezTo>
                    <a:pt x="97" y="278"/>
                    <a:pt x="76" y="295"/>
                    <a:pt x="56" y="314"/>
                  </a:cubicBezTo>
                  <a:cubicBezTo>
                    <a:pt x="38" y="332"/>
                    <a:pt x="20" y="352"/>
                    <a:pt x="10" y="377"/>
                  </a:cubicBezTo>
                  <a:cubicBezTo>
                    <a:pt x="7" y="386"/>
                    <a:pt x="5" y="396"/>
                    <a:pt x="4" y="406"/>
                  </a:cubicBezTo>
                  <a:cubicBezTo>
                    <a:pt x="3" y="397"/>
                    <a:pt x="3" y="388"/>
                    <a:pt x="3" y="379"/>
                  </a:cubicBezTo>
                  <a:cubicBezTo>
                    <a:pt x="3" y="378"/>
                    <a:pt x="3" y="378"/>
                    <a:pt x="3" y="378"/>
                  </a:cubicBezTo>
                  <a:cubicBezTo>
                    <a:pt x="4" y="369"/>
                    <a:pt x="6" y="359"/>
                    <a:pt x="11" y="351"/>
                  </a:cubicBezTo>
                  <a:cubicBezTo>
                    <a:pt x="18" y="340"/>
                    <a:pt x="28" y="333"/>
                    <a:pt x="38" y="325"/>
                  </a:cubicBezTo>
                  <a:cubicBezTo>
                    <a:pt x="61" y="308"/>
                    <a:pt x="83" y="288"/>
                    <a:pt x="104" y="268"/>
                  </a:cubicBezTo>
                  <a:cubicBezTo>
                    <a:pt x="110" y="264"/>
                    <a:pt x="115" y="259"/>
                    <a:pt x="121" y="254"/>
                  </a:cubicBezTo>
                  <a:cubicBezTo>
                    <a:pt x="121" y="255"/>
                    <a:pt x="121" y="255"/>
                    <a:pt x="122" y="255"/>
                  </a:cubicBezTo>
                  <a:moveTo>
                    <a:pt x="174" y="198"/>
                  </a:moveTo>
                  <a:cubicBezTo>
                    <a:pt x="174" y="198"/>
                    <a:pt x="175" y="197"/>
                    <a:pt x="175" y="196"/>
                  </a:cubicBezTo>
                  <a:cubicBezTo>
                    <a:pt x="174" y="198"/>
                    <a:pt x="173" y="200"/>
                    <a:pt x="172" y="202"/>
                  </a:cubicBezTo>
                  <a:cubicBezTo>
                    <a:pt x="166" y="211"/>
                    <a:pt x="160" y="219"/>
                    <a:pt x="153" y="227"/>
                  </a:cubicBezTo>
                  <a:cubicBezTo>
                    <a:pt x="161" y="218"/>
                    <a:pt x="168" y="209"/>
                    <a:pt x="174" y="198"/>
                  </a:cubicBezTo>
                  <a:moveTo>
                    <a:pt x="24" y="182"/>
                  </a:moveTo>
                  <a:cubicBezTo>
                    <a:pt x="24" y="182"/>
                    <a:pt x="25" y="182"/>
                    <a:pt x="25" y="182"/>
                  </a:cubicBezTo>
                  <a:cubicBezTo>
                    <a:pt x="26" y="182"/>
                    <a:pt x="28" y="182"/>
                    <a:pt x="29" y="182"/>
                  </a:cubicBezTo>
                  <a:cubicBezTo>
                    <a:pt x="32" y="182"/>
                    <a:pt x="34" y="182"/>
                    <a:pt x="36" y="182"/>
                  </a:cubicBezTo>
                  <a:cubicBezTo>
                    <a:pt x="38" y="182"/>
                    <a:pt x="39" y="182"/>
                    <a:pt x="41" y="182"/>
                  </a:cubicBezTo>
                  <a:cubicBezTo>
                    <a:pt x="42" y="182"/>
                    <a:pt x="42" y="182"/>
                    <a:pt x="42" y="182"/>
                  </a:cubicBezTo>
                  <a:cubicBezTo>
                    <a:pt x="45" y="182"/>
                    <a:pt x="47" y="183"/>
                    <a:pt x="49" y="183"/>
                  </a:cubicBezTo>
                  <a:cubicBezTo>
                    <a:pt x="41" y="183"/>
                    <a:pt x="34" y="182"/>
                    <a:pt x="26" y="182"/>
                  </a:cubicBezTo>
                  <a:cubicBezTo>
                    <a:pt x="26" y="182"/>
                    <a:pt x="25" y="182"/>
                    <a:pt x="24" y="182"/>
                  </a:cubicBezTo>
                  <a:moveTo>
                    <a:pt x="26" y="332"/>
                  </a:moveTo>
                  <a:cubicBezTo>
                    <a:pt x="42" y="316"/>
                    <a:pt x="59" y="302"/>
                    <a:pt x="77" y="287"/>
                  </a:cubicBezTo>
                  <a:cubicBezTo>
                    <a:pt x="97" y="271"/>
                    <a:pt x="117" y="255"/>
                    <a:pt x="135" y="237"/>
                  </a:cubicBezTo>
                  <a:cubicBezTo>
                    <a:pt x="144" y="228"/>
                    <a:pt x="153" y="218"/>
                    <a:pt x="160" y="208"/>
                  </a:cubicBezTo>
                  <a:cubicBezTo>
                    <a:pt x="168" y="197"/>
                    <a:pt x="174" y="186"/>
                    <a:pt x="179" y="173"/>
                  </a:cubicBezTo>
                  <a:cubicBezTo>
                    <a:pt x="181" y="166"/>
                    <a:pt x="182" y="159"/>
                    <a:pt x="181" y="152"/>
                  </a:cubicBezTo>
                  <a:cubicBezTo>
                    <a:pt x="182" y="156"/>
                    <a:pt x="183" y="160"/>
                    <a:pt x="183" y="164"/>
                  </a:cubicBezTo>
                  <a:cubicBezTo>
                    <a:pt x="183" y="176"/>
                    <a:pt x="178" y="188"/>
                    <a:pt x="171" y="198"/>
                  </a:cubicBezTo>
                  <a:cubicBezTo>
                    <a:pt x="165" y="209"/>
                    <a:pt x="156" y="219"/>
                    <a:pt x="147" y="228"/>
                  </a:cubicBezTo>
                  <a:cubicBezTo>
                    <a:pt x="137" y="237"/>
                    <a:pt x="127" y="246"/>
                    <a:pt x="117" y="255"/>
                  </a:cubicBezTo>
                  <a:cubicBezTo>
                    <a:pt x="95" y="274"/>
                    <a:pt x="74" y="294"/>
                    <a:pt x="51" y="312"/>
                  </a:cubicBezTo>
                  <a:cubicBezTo>
                    <a:pt x="43" y="319"/>
                    <a:pt x="35" y="325"/>
                    <a:pt x="26" y="332"/>
                  </a:cubicBezTo>
                  <a:moveTo>
                    <a:pt x="8" y="162"/>
                  </a:moveTo>
                  <a:cubicBezTo>
                    <a:pt x="9" y="158"/>
                    <a:pt x="9" y="154"/>
                    <a:pt x="9" y="149"/>
                  </a:cubicBezTo>
                  <a:cubicBezTo>
                    <a:pt x="9" y="150"/>
                    <a:pt x="9" y="150"/>
                    <a:pt x="9" y="150"/>
                  </a:cubicBezTo>
                  <a:cubicBezTo>
                    <a:pt x="9" y="157"/>
                    <a:pt x="10" y="163"/>
                    <a:pt x="9" y="169"/>
                  </a:cubicBezTo>
                  <a:cubicBezTo>
                    <a:pt x="9" y="173"/>
                    <a:pt x="8" y="179"/>
                    <a:pt x="12" y="181"/>
                  </a:cubicBezTo>
                  <a:cubicBezTo>
                    <a:pt x="12" y="181"/>
                    <a:pt x="13" y="182"/>
                    <a:pt x="13" y="182"/>
                  </a:cubicBezTo>
                  <a:cubicBezTo>
                    <a:pt x="13" y="182"/>
                    <a:pt x="12" y="182"/>
                    <a:pt x="12" y="182"/>
                  </a:cubicBezTo>
                  <a:cubicBezTo>
                    <a:pt x="10" y="182"/>
                    <a:pt x="9" y="182"/>
                    <a:pt x="8" y="181"/>
                  </a:cubicBezTo>
                  <a:cubicBezTo>
                    <a:pt x="7" y="181"/>
                    <a:pt x="7" y="177"/>
                    <a:pt x="7" y="176"/>
                  </a:cubicBezTo>
                  <a:cubicBezTo>
                    <a:pt x="8" y="172"/>
                    <a:pt x="8" y="168"/>
                    <a:pt x="8" y="164"/>
                  </a:cubicBezTo>
                  <a:cubicBezTo>
                    <a:pt x="8" y="163"/>
                    <a:pt x="8" y="163"/>
                    <a:pt x="8" y="162"/>
                  </a:cubicBezTo>
                  <a:moveTo>
                    <a:pt x="280" y="199"/>
                  </a:moveTo>
                  <a:cubicBezTo>
                    <a:pt x="281" y="197"/>
                    <a:pt x="281" y="195"/>
                    <a:pt x="282" y="192"/>
                  </a:cubicBezTo>
                  <a:cubicBezTo>
                    <a:pt x="285" y="179"/>
                    <a:pt x="287" y="165"/>
                    <a:pt x="287" y="152"/>
                  </a:cubicBezTo>
                  <a:cubicBezTo>
                    <a:pt x="288" y="146"/>
                    <a:pt x="287" y="140"/>
                    <a:pt x="287" y="135"/>
                  </a:cubicBezTo>
                  <a:cubicBezTo>
                    <a:pt x="287" y="135"/>
                    <a:pt x="287" y="136"/>
                    <a:pt x="287" y="136"/>
                  </a:cubicBezTo>
                  <a:cubicBezTo>
                    <a:pt x="288" y="145"/>
                    <a:pt x="289" y="154"/>
                    <a:pt x="290" y="162"/>
                  </a:cubicBezTo>
                  <a:cubicBezTo>
                    <a:pt x="288" y="175"/>
                    <a:pt x="285" y="187"/>
                    <a:pt x="280" y="199"/>
                  </a:cubicBezTo>
                  <a:moveTo>
                    <a:pt x="44" y="180"/>
                  </a:moveTo>
                  <a:cubicBezTo>
                    <a:pt x="49" y="180"/>
                    <a:pt x="54" y="180"/>
                    <a:pt x="59" y="180"/>
                  </a:cubicBezTo>
                  <a:cubicBezTo>
                    <a:pt x="62" y="179"/>
                    <a:pt x="66" y="179"/>
                    <a:pt x="69" y="179"/>
                  </a:cubicBezTo>
                  <a:cubicBezTo>
                    <a:pt x="72" y="178"/>
                    <a:pt x="75" y="178"/>
                    <a:pt x="77" y="177"/>
                  </a:cubicBezTo>
                  <a:cubicBezTo>
                    <a:pt x="81" y="176"/>
                    <a:pt x="84" y="172"/>
                    <a:pt x="86" y="168"/>
                  </a:cubicBezTo>
                  <a:cubicBezTo>
                    <a:pt x="88" y="164"/>
                    <a:pt x="90" y="160"/>
                    <a:pt x="92" y="156"/>
                  </a:cubicBezTo>
                  <a:cubicBezTo>
                    <a:pt x="94" y="152"/>
                    <a:pt x="98" y="149"/>
                    <a:pt x="101" y="145"/>
                  </a:cubicBezTo>
                  <a:cubicBezTo>
                    <a:pt x="107" y="138"/>
                    <a:pt x="114" y="132"/>
                    <a:pt x="123" y="127"/>
                  </a:cubicBezTo>
                  <a:cubicBezTo>
                    <a:pt x="126" y="125"/>
                    <a:pt x="129" y="123"/>
                    <a:pt x="132" y="121"/>
                  </a:cubicBezTo>
                  <a:cubicBezTo>
                    <a:pt x="125" y="125"/>
                    <a:pt x="119" y="130"/>
                    <a:pt x="114" y="135"/>
                  </a:cubicBezTo>
                  <a:cubicBezTo>
                    <a:pt x="112" y="137"/>
                    <a:pt x="110" y="139"/>
                    <a:pt x="108" y="142"/>
                  </a:cubicBezTo>
                  <a:cubicBezTo>
                    <a:pt x="106" y="143"/>
                    <a:pt x="104" y="145"/>
                    <a:pt x="103" y="146"/>
                  </a:cubicBezTo>
                  <a:cubicBezTo>
                    <a:pt x="98" y="151"/>
                    <a:pt x="94" y="155"/>
                    <a:pt x="91" y="161"/>
                  </a:cubicBezTo>
                  <a:cubicBezTo>
                    <a:pt x="88" y="166"/>
                    <a:pt x="87" y="172"/>
                    <a:pt x="84" y="177"/>
                  </a:cubicBezTo>
                  <a:cubicBezTo>
                    <a:pt x="84" y="179"/>
                    <a:pt x="82" y="180"/>
                    <a:pt x="80" y="180"/>
                  </a:cubicBezTo>
                  <a:cubicBezTo>
                    <a:pt x="76" y="180"/>
                    <a:pt x="73" y="180"/>
                    <a:pt x="69" y="180"/>
                  </a:cubicBezTo>
                  <a:cubicBezTo>
                    <a:pt x="64" y="180"/>
                    <a:pt x="59" y="180"/>
                    <a:pt x="54" y="180"/>
                  </a:cubicBezTo>
                  <a:cubicBezTo>
                    <a:pt x="51" y="180"/>
                    <a:pt x="48" y="180"/>
                    <a:pt x="46" y="180"/>
                  </a:cubicBezTo>
                  <a:cubicBezTo>
                    <a:pt x="45" y="180"/>
                    <a:pt x="45" y="180"/>
                    <a:pt x="44" y="180"/>
                  </a:cubicBezTo>
                  <a:moveTo>
                    <a:pt x="152" y="115"/>
                  </a:moveTo>
                  <a:cubicBezTo>
                    <a:pt x="156" y="114"/>
                    <a:pt x="160" y="113"/>
                    <a:pt x="164" y="113"/>
                  </a:cubicBezTo>
                  <a:cubicBezTo>
                    <a:pt x="171" y="113"/>
                    <a:pt x="178" y="116"/>
                    <a:pt x="183" y="123"/>
                  </a:cubicBezTo>
                  <a:cubicBezTo>
                    <a:pt x="189" y="133"/>
                    <a:pt x="188" y="144"/>
                    <a:pt x="186" y="155"/>
                  </a:cubicBezTo>
                  <a:cubicBezTo>
                    <a:pt x="186" y="152"/>
                    <a:pt x="185" y="148"/>
                    <a:pt x="184" y="145"/>
                  </a:cubicBezTo>
                  <a:cubicBezTo>
                    <a:pt x="182" y="135"/>
                    <a:pt x="175" y="125"/>
                    <a:pt x="167" y="119"/>
                  </a:cubicBezTo>
                  <a:cubicBezTo>
                    <a:pt x="162" y="117"/>
                    <a:pt x="157" y="115"/>
                    <a:pt x="152" y="115"/>
                  </a:cubicBezTo>
                  <a:moveTo>
                    <a:pt x="9" y="139"/>
                  </a:moveTo>
                  <a:cubicBezTo>
                    <a:pt x="10" y="132"/>
                    <a:pt x="10" y="125"/>
                    <a:pt x="12" y="118"/>
                  </a:cubicBezTo>
                  <a:cubicBezTo>
                    <a:pt x="13" y="115"/>
                    <a:pt x="14" y="111"/>
                    <a:pt x="15" y="108"/>
                  </a:cubicBezTo>
                  <a:cubicBezTo>
                    <a:pt x="13" y="115"/>
                    <a:pt x="11" y="122"/>
                    <a:pt x="10" y="129"/>
                  </a:cubicBezTo>
                  <a:cubicBezTo>
                    <a:pt x="10" y="132"/>
                    <a:pt x="10" y="135"/>
                    <a:pt x="10" y="137"/>
                  </a:cubicBezTo>
                  <a:cubicBezTo>
                    <a:pt x="10" y="138"/>
                    <a:pt x="10" y="138"/>
                    <a:pt x="9" y="139"/>
                  </a:cubicBezTo>
                  <a:moveTo>
                    <a:pt x="36" y="69"/>
                  </a:moveTo>
                  <a:cubicBezTo>
                    <a:pt x="43" y="60"/>
                    <a:pt x="51" y="51"/>
                    <a:pt x="60" y="44"/>
                  </a:cubicBezTo>
                  <a:cubicBezTo>
                    <a:pt x="50" y="53"/>
                    <a:pt x="42" y="64"/>
                    <a:pt x="35" y="76"/>
                  </a:cubicBezTo>
                  <a:cubicBezTo>
                    <a:pt x="27" y="89"/>
                    <a:pt x="22" y="104"/>
                    <a:pt x="16" y="119"/>
                  </a:cubicBezTo>
                  <a:cubicBezTo>
                    <a:pt x="15" y="122"/>
                    <a:pt x="14" y="125"/>
                    <a:pt x="13" y="128"/>
                  </a:cubicBezTo>
                  <a:cubicBezTo>
                    <a:pt x="13" y="125"/>
                    <a:pt x="13" y="123"/>
                    <a:pt x="14" y="121"/>
                  </a:cubicBezTo>
                  <a:cubicBezTo>
                    <a:pt x="16" y="107"/>
                    <a:pt x="22" y="94"/>
                    <a:pt x="29" y="82"/>
                  </a:cubicBezTo>
                  <a:cubicBezTo>
                    <a:pt x="31" y="78"/>
                    <a:pt x="33" y="74"/>
                    <a:pt x="36" y="69"/>
                  </a:cubicBezTo>
                  <a:moveTo>
                    <a:pt x="164" y="0"/>
                  </a:moveTo>
                  <a:cubicBezTo>
                    <a:pt x="163" y="1"/>
                    <a:pt x="162" y="1"/>
                    <a:pt x="162" y="2"/>
                  </a:cubicBezTo>
                  <a:cubicBezTo>
                    <a:pt x="167" y="2"/>
                    <a:pt x="173" y="2"/>
                    <a:pt x="178" y="4"/>
                  </a:cubicBezTo>
                  <a:cubicBezTo>
                    <a:pt x="176" y="4"/>
                    <a:pt x="175" y="3"/>
                    <a:pt x="173" y="3"/>
                  </a:cubicBezTo>
                  <a:cubicBezTo>
                    <a:pt x="172" y="3"/>
                    <a:pt x="170" y="3"/>
                    <a:pt x="169" y="3"/>
                  </a:cubicBezTo>
                  <a:cubicBezTo>
                    <a:pt x="165" y="3"/>
                    <a:pt x="162" y="3"/>
                    <a:pt x="159" y="4"/>
                  </a:cubicBezTo>
                  <a:cubicBezTo>
                    <a:pt x="158" y="4"/>
                    <a:pt x="158" y="5"/>
                    <a:pt x="157" y="5"/>
                  </a:cubicBezTo>
                  <a:cubicBezTo>
                    <a:pt x="157" y="5"/>
                    <a:pt x="157" y="5"/>
                    <a:pt x="156" y="5"/>
                  </a:cubicBezTo>
                  <a:cubicBezTo>
                    <a:pt x="156" y="5"/>
                    <a:pt x="155" y="5"/>
                    <a:pt x="156" y="4"/>
                  </a:cubicBezTo>
                  <a:cubicBezTo>
                    <a:pt x="144" y="5"/>
                    <a:pt x="132" y="8"/>
                    <a:pt x="121" y="11"/>
                  </a:cubicBezTo>
                  <a:cubicBezTo>
                    <a:pt x="109" y="14"/>
                    <a:pt x="96" y="19"/>
                    <a:pt x="85" y="25"/>
                  </a:cubicBezTo>
                  <a:cubicBezTo>
                    <a:pt x="83" y="26"/>
                    <a:pt x="81" y="28"/>
                    <a:pt x="79" y="29"/>
                  </a:cubicBezTo>
                  <a:cubicBezTo>
                    <a:pt x="74" y="31"/>
                    <a:pt x="70" y="34"/>
                    <a:pt x="66" y="36"/>
                  </a:cubicBezTo>
                  <a:cubicBezTo>
                    <a:pt x="63" y="39"/>
                    <a:pt x="60" y="41"/>
                    <a:pt x="57" y="44"/>
                  </a:cubicBezTo>
                  <a:cubicBezTo>
                    <a:pt x="64" y="37"/>
                    <a:pt x="72" y="30"/>
                    <a:pt x="81" y="25"/>
                  </a:cubicBezTo>
                  <a:cubicBezTo>
                    <a:pt x="92" y="18"/>
                    <a:pt x="104" y="13"/>
                    <a:pt x="117" y="10"/>
                  </a:cubicBezTo>
                  <a:cubicBezTo>
                    <a:pt x="118" y="10"/>
                    <a:pt x="119" y="10"/>
                    <a:pt x="120" y="9"/>
                  </a:cubicBezTo>
                  <a:cubicBezTo>
                    <a:pt x="120" y="9"/>
                    <a:pt x="120" y="9"/>
                    <a:pt x="120" y="9"/>
                  </a:cubicBezTo>
                  <a:cubicBezTo>
                    <a:pt x="122" y="8"/>
                    <a:pt x="124" y="7"/>
                    <a:pt x="125" y="6"/>
                  </a:cubicBezTo>
                  <a:cubicBezTo>
                    <a:pt x="124" y="6"/>
                    <a:pt x="122" y="7"/>
                    <a:pt x="120" y="7"/>
                  </a:cubicBezTo>
                  <a:cubicBezTo>
                    <a:pt x="115" y="9"/>
                    <a:pt x="109" y="10"/>
                    <a:pt x="104" y="12"/>
                  </a:cubicBezTo>
                  <a:cubicBezTo>
                    <a:pt x="103" y="13"/>
                    <a:pt x="102" y="13"/>
                    <a:pt x="101" y="14"/>
                  </a:cubicBezTo>
                  <a:cubicBezTo>
                    <a:pt x="100" y="14"/>
                    <a:pt x="100" y="14"/>
                    <a:pt x="100" y="14"/>
                  </a:cubicBezTo>
                  <a:cubicBezTo>
                    <a:pt x="100" y="14"/>
                    <a:pt x="99" y="14"/>
                    <a:pt x="99" y="13"/>
                  </a:cubicBezTo>
                  <a:cubicBezTo>
                    <a:pt x="88" y="18"/>
                    <a:pt x="78" y="24"/>
                    <a:pt x="68" y="31"/>
                  </a:cubicBezTo>
                  <a:cubicBezTo>
                    <a:pt x="56" y="41"/>
                    <a:pt x="45" y="52"/>
                    <a:pt x="36" y="66"/>
                  </a:cubicBezTo>
                  <a:cubicBezTo>
                    <a:pt x="30" y="74"/>
                    <a:pt x="25" y="84"/>
                    <a:pt x="20" y="94"/>
                  </a:cubicBezTo>
                  <a:cubicBezTo>
                    <a:pt x="16" y="100"/>
                    <a:pt x="14" y="106"/>
                    <a:pt x="11" y="113"/>
                  </a:cubicBezTo>
                  <a:cubicBezTo>
                    <a:pt x="9" y="120"/>
                    <a:pt x="8" y="127"/>
                    <a:pt x="8" y="134"/>
                  </a:cubicBezTo>
                  <a:cubicBezTo>
                    <a:pt x="7" y="141"/>
                    <a:pt x="7" y="149"/>
                    <a:pt x="7" y="156"/>
                  </a:cubicBezTo>
                  <a:cubicBezTo>
                    <a:pt x="7" y="159"/>
                    <a:pt x="6" y="161"/>
                    <a:pt x="6" y="163"/>
                  </a:cubicBezTo>
                  <a:cubicBezTo>
                    <a:pt x="6" y="165"/>
                    <a:pt x="6" y="167"/>
                    <a:pt x="5" y="168"/>
                  </a:cubicBezTo>
                  <a:cubicBezTo>
                    <a:pt x="5" y="169"/>
                    <a:pt x="5" y="169"/>
                    <a:pt x="6" y="169"/>
                  </a:cubicBezTo>
                  <a:cubicBezTo>
                    <a:pt x="6" y="172"/>
                    <a:pt x="5" y="175"/>
                    <a:pt x="5" y="178"/>
                  </a:cubicBezTo>
                  <a:cubicBezTo>
                    <a:pt x="5" y="182"/>
                    <a:pt x="7" y="183"/>
                    <a:pt x="10" y="184"/>
                  </a:cubicBezTo>
                  <a:cubicBezTo>
                    <a:pt x="11" y="184"/>
                    <a:pt x="13" y="184"/>
                    <a:pt x="14" y="184"/>
                  </a:cubicBezTo>
                  <a:cubicBezTo>
                    <a:pt x="14" y="184"/>
                    <a:pt x="15" y="184"/>
                    <a:pt x="16" y="184"/>
                  </a:cubicBezTo>
                  <a:cubicBezTo>
                    <a:pt x="16" y="184"/>
                    <a:pt x="17" y="184"/>
                    <a:pt x="18" y="184"/>
                  </a:cubicBezTo>
                  <a:cubicBezTo>
                    <a:pt x="18" y="184"/>
                    <a:pt x="19" y="184"/>
                    <a:pt x="19" y="184"/>
                  </a:cubicBezTo>
                  <a:cubicBezTo>
                    <a:pt x="23" y="184"/>
                    <a:pt x="27" y="184"/>
                    <a:pt x="31" y="184"/>
                  </a:cubicBezTo>
                  <a:cubicBezTo>
                    <a:pt x="43" y="185"/>
                    <a:pt x="55" y="185"/>
                    <a:pt x="67" y="186"/>
                  </a:cubicBezTo>
                  <a:cubicBezTo>
                    <a:pt x="68" y="186"/>
                    <a:pt x="70" y="186"/>
                    <a:pt x="71" y="186"/>
                  </a:cubicBezTo>
                  <a:cubicBezTo>
                    <a:pt x="72" y="186"/>
                    <a:pt x="72" y="186"/>
                    <a:pt x="73" y="186"/>
                  </a:cubicBezTo>
                  <a:cubicBezTo>
                    <a:pt x="73" y="186"/>
                    <a:pt x="73" y="186"/>
                    <a:pt x="73" y="186"/>
                  </a:cubicBezTo>
                  <a:cubicBezTo>
                    <a:pt x="73" y="186"/>
                    <a:pt x="73" y="186"/>
                    <a:pt x="73" y="186"/>
                  </a:cubicBezTo>
                  <a:cubicBezTo>
                    <a:pt x="73" y="186"/>
                    <a:pt x="73" y="186"/>
                    <a:pt x="73" y="186"/>
                  </a:cubicBezTo>
                  <a:cubicBezTo>
                    <a:pt x="74" y="186"/>
                    <a:pt x="74" y="184"/>
                    <a:pt x="73" y="184"/>
                  </a:cubicBezTo>
                  <a:cubicBezTo>
                    <a:pt x="71" y="184"/>
                    <a:pt x="69" y="184"/>
                    <a:pt x="67" y="184"/>
                  </a:cubicBezTo>
                  <a:cubicBezTo>
                    <a:pt x="63" y="184"/>
                    <a:pt x="60" y="183"/>
                    <a:pt x="56" y="182"/>
                  </a:cubicBezTo>
                  <a:cubicBezTo>
                    <a:pt x="60" y="182"/>
                    <a:pt x="64" y="182"/>
                    <a:pt x="67" y="182"/>
                  </a:cubicBezTo>
                  <a:cubicBezTo>
                    <a:pt x="71" y="182"/>
                    <a:pt x="75" y="182"/>
                    <a:pt x="78" y="182"/>
                  </a:cubicBezTo>
                  <a:cubicBezTo>
                    <a:pt x="80" y="182"/>
                    <a:pt x="82" y="182"/>
                    <a:pt x="84" y="181"/>
                  </a:cubicBezTo>
                  <a:cubicBezTo>
                    <a:pt x="85" y="180"/>
                    <a:pt x="86" y="179"/>
                    <a:pt x="87" y="178"/>
                  </a:cubicBezTo>
                  <a:cubicBezTo>
                    <a:pt x="88" y="175"/>
                    <a:pt x="89" y="172"/>
                    <a:pt x="89" y="169"/>
                  </a:cubicBezTo>
                  <a:cubicBezTo>
                    <a:pt x="89" y="169"/>
                    <a:pt x="89" y="169"/>
                    <a:pt x="90" y="169"/>
                  </a:cubicBezTo>
                  <a:cubicBezTo>
                    <a:pt x="89" y="171"/>
                    <a:pt x="90" y="172"/>
                    <a:pt x="90" y="173"/>
                  </a:cubicBezTo>
                  <a:cubicBezTo>
                    <a:pt x="90" y="174"/>
                    <a:pt x="90" y="174"/>
                    <a:pt x="91" y="174"/>
                  </a:cubicBezTo>
                  <a:cubicBezTo>
                    <a:pt x="91" y="174"/>
                    <a:pt x="91" y="174"/>
                    <a:pt x="91" y="174"/>
                  </a:cubicBezTo>
                  <a:cubicBezTo>
                    <a:pt x="95" y="171"/>
                    <a:pt x="96" y="166"/>
                    <a:pt x="98" y="162"/>
                  </a:cubicBezTo>
                  <a:cubicBezTo>
                    <a:pt x="97" y="162"/>
                    <a:pt x="97" y="163"/>
                    <a:pt x="96" y="163"/>
                  </a:cubicBezTo>
                  <a:cubicBezTo>
                    <a:pt x="96" y="163"/>
                    <a:pt x="96" y="163"/>
                    <a:pt x="96" y="163"/>
                  </a:cubicBezTo>
                  <a:cubicBezTo>
                    <a:pt x="96" y="163"/>
                    <a:pt x="96" y="163"/>
                    <a:pt x="96" y="163"/>
                  </a:cubicBezTo>
                  <a:cubicBezTo>
                    <a:pt x="95" y="166"/>
                    <a:pt x="93" y="168"/>
                    <a:pt x="92" y="171"/>
                  </a:cubicBezTo>
                  <a:cubicBezTo>
                    <a:pt x="91" y="167"/>
                    <a:pt x="93" y="163"/>
                    <a:pt x="95" y="160"/>
                  </a:cubicBezTo>
                  <a:cubicBezTo>
                    <a:pt x="97" y="157"/>
                    <a:pt x="98" y="155"/>
                    <a:pt x="100" y="153"/>
                  </a:cubicBezTo>
                  <a:cubicBezTo>
                    <a:pt x="100" y="153"/>
                    <a:pt x="100" y="153"/>
                    <a:pt x="100" y="153"/>
                  </a:cubicBezTo>
                  <a:cubicBezTo>
                    <a:pt x="99" y="155"/>
                    <a:pt x="98" y="158"/>
                    <a:pt x="97" y="161"/>
                  </a:cubicBezTo>
                  <a:cubicBezTo>
                    <a:pt x="98" y="160"/>
                    <a:pt x="98" y="160"/>
                    <a:pt x="99" y="160"/>
                  </a:cubicBezTo>
                  <a:cubicBezTo>
                    <a:pt x="100" y="158"/>
                    <a:pt x="101" y="156"/>
                    <a:pt x="102" y="155"/>
                  </a:cubicBezTo>
                  <a:cubicBezTo>
                    <a:pt x="101" y="154"/>
                    <a:pt x="101" y="154"/>
                    <a:pt x="102" y="154"/>
                  </a:cubicBezTo>
                  <a:cubicBezTo>
                    <a:pt x="102" y="153"/>
                    <a:pt x="103" y="152"/>
                    <a:pt x="103" y="152"/>
                  </a:cubicBezTo>
                  <a:cubicBezTo>
                    <a:pt x="104" y="150"/>
                    <a:pt x="106" y="148"/>
                    <a:pt x="107" y="146"/>
                  </a:cubicBezTo>
                  <a:cubicBezTo>
                    <a:pt x="107" y="146"/>
                    <a:pt x="107" y="146"/>
                    <a:pt x="107" y="146"/>
                  </a:cubicBezTo>
                  <a:cubicBezTo>
                    <a:pt x="107" y="146"/>
                    <a:pt x="106" y="145"/>
                    <a:pt x="107" y="144"/>
                  </a:cubicBezTo>
                  <a:cubicBezTo>
                    <a:pt x="109" y="143"/>
                    <a:pt x="111" y="142"/>
                    <a:pt x="113" y="141"/>
                  </a:cubicBezTo>
                  <a:cubicBezTo>
                    <a:pt x="119" y="137"/>
                    <a:pt x="125" y="134"/>
                    <a:pt x="132" y="132"/>
                  </a:cubicBezTo>
                  <a:cubicBezTo>
                    <a:pt x="133" y="132"/>
                    <a:pt x="134" y="132"/>
                    <a:pt x="135" y="131"/>
                  </a:cubicBezTo>
                  <a:cubicBezTo>
                    <a:pt x="136" y="130"/>
                    <a:pt x="137" y="130"/>
                    <a:pt x="138" y="129"/>
                  </a:cubicBezTo>
                  <a:cubicBezTo>
                    <a:pt x="133" y="130"/>
                    <a:pt x="129" y="131"/>
                    <a:pt x="124" y="133"/>
                  </a:cubicBezTo>
                  <a:cubicBezTo>
                    <a:pt x="129" y="130"/>
                    <a:pt x="134" y="128"/>
                    <a:pt x="140" y="127"/>
                  </a:cubicBezTo>
                  <a:cubicBezTo>
                    <a:pt x="141" y="126"/>
                    <a:pt x="142" y="126"/>
                    <a:pt x="143" y="125"/>
                  </a:cubicBezTo>
                  <a:cubicBezTo>
                    <a:pt x="133" y="126"/>
                    <a:pt x="125" y="130"/>
                    <a:pt x="117" y="135"/>
                  </a:cubicBezTo>
                  <a:cubicBezTo>
                    <a:pt x="117" y="135"/>
                    <a:pt x="117" y="135"/>
                    <a:pt x="116" y="135"/>
                  </a:cubicBezTo>
                  <a:cubicBezTo>
                    <a:pt x="121" y="131"/>
                    <a:pt x="126" y="127"/>
                    <a:pt x="132" y="124"/>
                  </a:cubicBezTo>
                  <a:cubicBezTo>
                    <a:pt x="136" y="121"/>
                    <a:pt x="141" y="119"/>
                    <a:pt x="145" y="117"/>
                  </a:cubicBezTo>
                  <a:cubicBezTo>
                    <a:pt x="146" y="117"/>
                    <a:pt x="147" y="117"/>
                    <a:pt x="148" y="117"/>
                  </a:cubicBezTo>
                  <a:cubicBezTo>
                    <a:pt x="149" y="117"/>
                    <a:pt x="150" y="117"/>
                    <a:pt x="151" y="117"/>
                  </a:cubicBezTo>
                  <a:cubicBezTo>
                    <a:pt x="159" y="117"/>
                    <a:pt x="166" y="120"/>
                    <a:pt x="172" y="126"/>
                  </a:cubicBezTo>
                  <a:cubicBezTo>
                    <a:pt x="179" y="134"/>
                    <a:pt x="183" y="143"/>
                    <a:pt x="184" y="153"/>
                  </a:cubicBezTo>
                  <a:cubicBezTo>
                    <a:pt x="183" y="149"/>
                    <a:pt x="181" y="145"/>
                    <a:pt x="177" y="141"/>
                  </a:cubicBezTo>
                  <a:cubicBezTo>
                    <a:pt x="177" y="140"/>
                    <a:pt x="176" y="139"/>
                    <a:pt x="175" y="138"/>
                  </a:cubicBezTo>
                  <a:cubicBezTo>
                    <a:pt x="169" y="129"/>
                    <a:pt x="160" y="125"/>
                    <a:pt x="150" y="124"/>
                  </a:cubicBezTo>
                  <a:cubicBezTo>
                    <a:pt x="149" y="124"/>
                    <a:pt x="148" y="124"/>
                    <a:pt x="148" y="124"/>
                  </a:cubicBezTo>
                  <a:cubicBezTo>
                    <a:pt x="147" y="124"/>
                    <a:pt x="147" y="124"/>
                    <a:pt x="146" y="124"/>
                  </a:cubicBezTo>
                  <a:cubicBezTo>
                    <a:pt x="145" y="125"/>
                    <a:pt x="144" y="126"/>
                    <a:pt x="143" y="127"/>
                  </a:cubicBezTo>
                  <a:cubicBezTo>
                    <a:pt x="145" y="126"/>
                    <a:pt x="147" y="126"/>
                    <a:pt x="148" y="126"/>
                  </a:cubicBezTo>
                  <a:cubicBezTo>
                    <a:pt x="148" y="126"/>
                    <a:pt x="148" y="126"/>
                    <a:pt x="149" y="126"/>
                  </a:cubicBezTo>
                  <a:cubicBezTo>
                    <a:pt x="156" y="126"/>
                    <a:pt x="164" y="129"/>
                    <a:pt x="169" y="134"/>
                  </a:cubicBezTo>
                  <a:cubicBezTo>
                    <a:pt x="163" y="130"/>
                    <a:pt x="156" y="129"/>
                    <a:pt x="149" y="128"/>
                  </a:cubicBezTo>
                  <a:cubicBezTo>
                    <a:pt x="148" y="128"/>
                    <a:pt x="147" y="128"/>
                    <a:pt x="146" y="128"/>
                  </a:cubicBezTo>
                  <a:cubicBezTo>
                    <a:pt x="145" y="128"/>
                    <a:pt x="143" y="128"/>
                    <a:pt x="141" y="128"/>
                  </a:cubicBezTo>
                  <a:cubicBezTo>
                    <a:pt x="140" y="129"/>
                    <a:pt x="140" y="130"/>
                    <a:pt x="139" y="131"/>
                  </a:cubicBezTo>
                  <a:cubicBezTo>
                    <a:pt x="141" y="130"/>
                    <a:pt x="144" y="130"/>
                    <a:pt x="146" y="130"/>
                  </a:cubicBezTo>
                  <a:cubicBezTo>
                    <a:pt x="154" y="130"/>
                    <a:pt x="162" y="132"/>
                    <a:pt x="169" y="136"/>
                  </a:cubicBezTo>
                  <a:cubicBezTo>
                    <a:pt x="172" y="138"/>
                    <a:pt x="174" y="140"/>
                    <a:pt x="176" y="142"/>
                  </a:cubicBezTo>
                  <a:cubicBezTo>
                    <a:pt x="183" y="155"/>
                    <a:pt x="179" y="170"/>
                    <a:pt x="173" y="182"/>
                  </a:cubicBezTo>
                  <a:cubicBezTo>
                    <a:pt x="167" y="194"/>
                    <a:pt x="160" y="206"/>
                    <a:pt x="151" y="216"/>
                  </a:cubicBezTo>
                  <a:cubicBezTo>
                    <a:pt x="136" y="236"/>
                    <a:pt x="116" y="253"/>
                    <a:pt x="96" y="269"/>
                  </a:cubicBezTo>
                  <a:cubicBezTo>
                    <a:pt x="75" y="287"/>
                    <a:pt x="53" y="304"/>
                    <a:pt x="33" y="323"/>
                  </a:cubicBezTo>
                  <a:cubicBezTo>
                    <a:pt x="28" y="327"/>
                    <a:pt x="23" y="333"/>
                    <a:pt x="18" y="338"/>
                  </a:cubicBezTo>
                  <a:cubicBezTo>
                    <a:pt x="14" y="343"/>
                    <a:pt x="9" y="348"/>
                    <a:pt x="6" y="353"/>
                  </a:cubicBezTo>
                  <a:cubicBezTo>
                    <a:pt x="1" y="361"/>
                    <a:pt x="1" y="370"/>
                    <a:pt x="1" y="379"/>
                  </a:cubicBezTo>
                  <a:cubicBezTo>
                    <a:pt x="0" y="386"/>
                    <a:pt x="0" y="394"/>
                    <a:pt x="1" y="402"/>
                  </a:cubicBezTo>
                  <a:cubicBezTo>
                    <a:pt x="1" y="412"/>
                    <a:pt x="2" y="422"/>
                    <a:pt x="2" y="432"/>
                  </a:cubicBezTo>
                  <a:cubicBezTo>
                    <a:pt x="2" y="444"/>
                    <a:pt x="3" y="457"/>
                    <a:pt x="7" y="469"/>
                  </a:cubicBezTo>
                  <a:cubicBezTo>
                    <a:pt x="7" y="469"/>
                    <a:pt x="7" y="469"/>
                    <a:pt x="7" y="469"/>
                  </a:cubicBezTo>
                  <a:cubicBezTo>
                    <a:pt x="7" y="469"/>
                    <a:pt x="7" y="469"/>
                    <a:pt x="7" y="469"/>
                  </a:cubicBezTo>
                  <a:cubicBezTo>
                    <a:pt x="7" y="470"/>
                    <a:pt x="7" y="470"/>
                    <a:pt x="7" y="470"/>
                  </a:cubicBezTo>
                  <a:cubicBezTo>
                    <a:pt x="8" y="470"/>
                    <a:pt x="9" y="469"/>
                    <a:pt x="8" y="468"/>
                  </a:cubicBezTo>
                  <a:cubicBezTo>
                    <a:pt x="7" y="463"/>
                    <a:pt x="6" y="458"/>
                    <a:pt x="6" y="452"/>
                  </a:cubicBezTo>
                  <a:cubicBezTo>
                    <a:pt x="7" y="456"/>
                    <a:pt x="8" y="460"/>
                    <a:pt x="10" y="464"/>
                  </a:cubicBezTo>
                  <a:cubicBezTo>
                    <a:pt x="12" y="467"/>
                    <a:pt x="15" y="470"/>
                    <a:pt x="19" y="472"/>
                  </a:cubicBezTo>
                  <a:cubicBezTo>
                    <a:pt x="24" y="474"/>
                    <a:pt x="30" y="474"/>
                    <a:pt x="35" y="474"/>
                  </a:cubicBezTo>
                  <a:cubicBezTo>
                    <a:pt x="36" y="474"/>
                    <a:pt x="36" y="474"/>
                    <a:pt x="37" y="474"/>
                  </a:cubicBezTo>
                  <a:cubicBezTo>
                    <a:pt x="38" y="474"/>
                    <a:pt x="38" y="474"/>
                    <a:pt x="38" y="474"/>
                  </a:cubicBezTo>
                  <a:cubicBezTo>
                    <a:pt x="38" y="474"/>
                    <a:pt x="37" y="474"/>
                    <a:pt x="36" y="474"/>
                  </a:cubicBezTo>
                  <a:cubicBezTo>
                    <a:pt x="33" y="473"/>
                    <a:pt x="31" y="473"/>
                    <a:pt x="28" y="472"/>
                  </a:cubicBezTo>
                  <a:cubicBezTo>
                    <a:pt x="25" y="472"/>
                    <a:pt x="22" y="471"/>
                    <a:pt x="19" y="470"/>
                  </a:cubicBezTo>
                  <a:cubicBezTo>
                    <a:pt x="15" y="468"/>
                    <a:pt x="12" y="464"/>
                    <a:pt x="10" y="459"/>
                  </a:cubicBezTo>
                  <a:cubicBezTo>
                    <a:pt x="8" y="455"/>
                    <a:pt x="8" y="450"/>
                    <a:pt x="7" y="446"/>
                  </a:cubicBezTo>
                  <a:cubicBezTo>
                    <a:pt x="6" y="439"/>
                    <a:pt x="5" y="432"/>
                    <a:pt x="5" y="425"/>
                  </a:cubicBezTo>
                  <a:cubicBezTo>
                    <a:pt x="5" y="424"/>
                    <a:pt x="5" y="423"/>
                    <a:pt x="5" y="422"/>
                  </a:cubicBezTo>
                  <a:cubicBezTo>
                    <a:pt x="5" y="409"/>
                    <a:pt x="6" y="397"/>
                    <a:pt x="10" y="385"/>
                  </a:cubicBezTo>
                  <a:cubicBezTo>
                    <a:pt x="17" y="359"/>
                    <a:pt x="35" y="338"/>
                    <a:pt x="54" y="319"/>
                  </a:cubicBezTo>
                  <a:cubicBezTo>
                    <a:pt x="73" y="300"/>
                    <a:pt x="94" y="283"/>
                    <a:pt x="115" y="266"/>
                  </a:cubicBezTo>
                  <a:cubicBezTo>
                    <a:pt x="125" y="257"/>
                    <a:pt x="135" y="247"/>
                    <a:pt x="144" y="238"/>
                  </a:cubicBezTo>
                  <a:cubicBezTo>
                    <a:pt x="154" y="229"/>
                    <a:pt x="162" y="220"/>
                    <a:pt x="170" y="209"/>
                  </a:cubicBezTo>
                  <a:cubicBezTo>
                    <a:pt x="177" y="198"/>
                    <a:pt x="182" y="186"/>
                    <a:pt x="185" y="172"/>
                  </a:cubicBezTo>
                  <a:cubicBezTo>
                    <a:pt x="186" y="165"/>
                    <a:pt x="187" y="158"/>
                    <a:pt x="189" y="152"/>
                  </a:cubicBezTo>
                  <a:cubicBezTo>
                    <a:pt x="190" y="146"/>
                    <a:pt x="190" y="140"/>
                    <a:pt x="189" y="134"/>
                  </a:cubicBezTo>
                  <a:cubicBezTo>
                    <a:pt x="188" y="124"/>
                    <a:pt x="181" y="115"/>
                    <a:pt x="172" y="112"/>
                  </a:cubicBezTo>
                  <a:cubicBezTo>
                    <a:pt x="169" y="111"/>
                    <a:pt x="167" y="111"/>
                    <a:pt x="164" y="111"/>
                  </a:cubicBezTo>
                  <a:cubicBezTo>
                    <a:pt x="158" y="111"/>
                    <a:pt x="151" y="113"/>
                    <a:pt x="146" y="115"/>
                  </a:cubicBezTo>
                  <a:cubicBezTo>
                    <a:pt x="146" y="115"/>
                    <a:pt x="145" y="115"/>
                    <a:pt x="145" y="115"/>
                  </a:cubicBezTo>
                  <a:cubicBezTo>
                    <a:pt x="145" y="115"/>
                    <a:pt x="144" y="115"/>
                    <a:pt x="144" y="115"/>
                  </a:cubicBezTo>
                  <a:cubicBezTo>
                    <a:pt x="135" y="117"/>
                    <a:pt x="127" y="121"/>
                    <a:pt x="119" y="126"/>
                  </a:cubicBezTo>
                  <a:cubicBezTo>
                    <a:pt x="111" y="132"/>
                    <a:pt x="104" y="138"/>
                    <a:pt x="98" y="145"/>
                  </a:cubicBezTo>
                  <a:cubicBezTo>
                    <a:pt x="95" y="148"/>
                    <a:pt x="92" y="151"/>
                    <a:pt x="90" y="155"/>
                  </a:cubicBezTo>
                  <a:cubicBezTo>
                    <a:pt x="88" y="159"/>
                    <a:pt x="86" y="164"/>
                    <a:pt x="84" y="168"/>
                  </a:cubicBezTo>
                  <a:cubicBezTo>
                    <a:pt x="81" y="172"/>
                    <a:pt x="78" y="176"/>
                    <a:pt x="73" y="176"/>
                  </a:cubicBezTo>
                  <a:cubicBezTo>
                    <a:pt x="65" y="177"/>
                    <a:pt x="58" y="178"/>
                    <a:pt x="50" y="178"/>
                  </a:cubicBezTo>
                  <a:cubicBezTo>
                    <a:pt x="46" y="178"/>
                    <a:pt x="42" y="178"/>
                    <a:pt x="37" y="178"/>
                  </a:cubicBezTo>
                  <a:cubicBezTo>
                    <a:pt x="30" y="178"/>
                    <a:pt x="22" y="178"/>
                    <a:pt x="14" y="178"/>
                  </a:cubicBezTo>
                  <a:cubicBezTo>
                    <a:pt x="14" y="178"/>
                    <a:pt x="14" y="178"/>
                    <a:pt x="14" y="178"/>
                  </a:cubicBezTo>
                  <a:cubicBezTo>
                    <a:pt x="14" y="178"/>
                    <a:pt x="14" y="178"/>
                    <a:pt x="14" y="178"/>
                  </a:cubicBezTo>
                  <a:cubicBezTo>
                    <a:pt x="14" y="178"/>
                    <a:pt x="14" y="178"/>
                    <a:pt x="13" y="178"/>
                  </a:cubicBezTo>
                  <a:cubicBezTo>
                    <a:pt x="13" y="178"/>
                    <a:pt x="12" y="179"/>
                    <a:pt x="13" y="179"/>
                  </a:cubicBezTo>
                  <a:cubicBezTo>
                    <a:pt x="12" y="179"/>
                    <a:pt x="12" y="179"/>
                    <a:pt x="12" y="178"/>
                  </a:cubicBezTo>
                  <a:cubicBezTo>
                    <a:pt x="11" y="177"/>
                    <a:pt x="11" y="174"/>
                    <a:pt x="11" y="171"/>
                  </a:cubicBezTo>
                  <a:cubicBezTo>
                    <a:pt x="11" y="169"/>
                    <a:pt x="11" y="166"/>
                    <a:pt x="11" y="163"/>
                  </a:cubicBezTo>
                  <a:cubicBezTo>
                    <a:pt x="11" y="155"/>
                    <a:pt x="11" y="146"/>
                    <a:pt x="12" y="137"/>
                  </a:cubicBezTo>
                  <a:cubicBezTo>
                    <a:pt x="13" y="133"/>
                    <a:pt x="14" y="130"/>
                    <a:pt x="15" y="126"/>
                  </a:cubicBezTo>
                  <a:cubicBezTo>
                    <a:pt x="20" y="113"/>
                    <a:pt x="25" y="100"/>
                    <a:pt x="31" y="87"/>
                  </a:cubicBezTo>
                  <a:cubicBezTo>
                    <a:pt x="42" y="64"/>
                    <a:pt x="58" y="45"/>
                    <a:pt x="79" y="31"/>
                  </a:cubicBezTo>
                  <a:cubicBezTo>
                    <a:pt x="81" y="30"/>
                    <a:pt x="82" y="30"/>
                    <a:pt x="83" y="29"/>
                  </a:cubicBezTo>
                  <a:cubicBezTo>
                    <a:pt x="95" y="23"/>
                    <a:pt x="107" y="18"/>
                    <a:pt x="120" y="14"/>
                  </a:cubicBezTo>
                  <a:cubicBezTo>
                    <a:pt x="129" y="11"/>
                    <a:pt x="138" y="10"/>
                    <a:pt x="147" y="9"/>
                  </a:cubicBezTo>
                  <a:cubicBezTo>
                    <a:pt x="150" y="9"/>
                    <a:pt x="153" y="9"/>
                    <a:pt x="156" y="9"/>
                  </a:cubicBezTo>
                  <a:cubicBezTo>
                    <a:pt x="178" y="9"/>
                    <a:pt x="198" y="15"/>
                    <a:pt x="217" y="26"/>
                  </a:cubicBezTo>
                  <a:cubicBezTo>
                    <a:pt x="238" y="39"/>
                    <a:pt x="254" y="60"/>
                    <a:pt x="267" y="82"/>
                  </a:cubicBezTo>
                  <a:cubicBezTo>
                    <a:pt x="273" y="93"/>
                    <a:pt x="278" y="104"/>
                    <a:pt x="282" y="117"/>
                  </a:cubicBezTo>
                  <a:cubicBezTo>
                    <a:pt x="285" y="130"/>
                    <a:pt x="286" y="143"/>
                    <a:pt x="285" y="157"/>
                  </a:cubicBezTo>
                  <a:cubicBezTo>
                    <a:pt x="285" y="171"/>
                    <a:pt x="282" y="185"/>
                    <a:pt x="278" y="198"/>
                  </a:cubicBezTo>
                  <a:cubicBezTo>
                    <a:pt x="276" y="205"/>
                    <a:pt x="274" y="212"/>
                    <a:pt x="271" y="218"/>
                  </a:cubicBezTo>
                  <a:cubicBezTo>
                    <a:pt x="271" y="219"/>
                    <a:pt x="271" y="219"/>
                    <a:pt x="271" y="220"/>
                  </a:cubicBezTo>
                  <a:cubicBezTo>
                    <a:pt x="268" y="224"/>
                    <a:pt x="266" y="229"/>
                    <a:pt x="263" y="233"/>
                  </a:cubicBezTo>
                  <a:cubicBezTo>
                    <a:pt x="257" y="244"/>
                    <a:pt x="248" y="254"/>
                    <a:pt x="239" y="263"/>
                  </a:cubicBezTo>
                  <a:cubicBezTo>
                    <a:pt x="229" y="273"/>
                    <a:pt x="218" y="282"/>
                    <a:pt x="208" y="291"/>
                  </a:cubicBezTo>
                  <a:cubicBezTo>
                    <a:pt x="199" y="299"/>
                    <a:pt x="190" y="309"/>
                    <a:pt x="182" y="319"/>
                  </a:cubicBezTo>
                  <a:cubicBezTo>
                    <a:pt x="177" y="324"/>
                    <a:pt x="173" y="330"/>
                    <a:pt x="170" y="336"/>
                  </a:cubicBezTo>
                  <a:cubicBezTo>
                    <a:pt x="165" y="342"/>
                    <a:pt x="161" y="348"/>
                    <a:pt x="159" y="355"/>
                  </a:cubicBezTo>
                  <a:cubicBezTo>
                    <a:pt x="159" y="355"/>
                    <a:pt x="159" y="356"/>
                    <a:pt x="160" y="356"/>
                  </a:cubicBezTo>
                  <a:cubicBezTo>
                    <a:pt x="161" y="356"/>
                    <a:pt x="162" y="356"/>
                    <a:pt x="162" y="356"/>
                  </a:cubicBezTo>
                  <a:cubicBezTo>
                    <a:pt x="163" y="356"/>
                    <a:pt x="164" y="356"/>
                    <a:pt x="165" y="356"/>
                  </a:cubicBezTo>
                  <a:cubicBezTo>
                    <a:pt x="165" y="356"/>
                    <a:pt x="165" y="356"/>
                    <a:pt x="165" y="356"/>
                  </a:cubicBezTo>
                  <a:cubicBezTo>
                    <a:pt x="165" y="357"/>
                    <a:pt x="166" y="357"/>
                    <a:pt x="166" y="357"/>
                  </a:cubicBezTo>
                  <a:cubicBezTo>
                    <a:pt x="167" y="357"/>
                    <a:pt x="167" y="357"/>
                    <a:pt x="167" y="356"/>
                  </a:cubicBezTo>
                  <a:cubicBezTo>
                    <a:pt x="167" y="356"/>
                    <a:pt x="168" y="356"/>
                    <a:pt x="168" y="355"/>
                  </a:cubicBezTo>
                  <a:cubicBezTo>
                    <a:pt x="168" y="355"/>
                    <a:pt x="169" y="355"/>
                    <a:pt x="169" y="355"/>
                  </a:cubicBezTo>
                  <a:cubicBezTo>
                    <a:pt x="173" y="354"/>
                    <a:pt x="178" y="354"/>
                    <a:pt x="182" y="354"/>
                  </a:cubicBezTo>
                  <a:cubicBezTo>
                    <a:pt x="182" y="354"/>
                    <a:pt x="183" y="354"/>
                    <a:pt x="184" y="354"/>
                  </a:cubicBezTo>
                  <a:cubicBezTo>
                    <a:pt x="183" y="354"/>
                    <a:pt x="183" y="354"/>
                    <a:pt x="182" y="354"/>
                  </a:cubicBezTo>
                  <a:cubicBezTo>
                    <a:pt x="182" y="353"/>
                    <a:pt x="181" y="353"/>
                    <a:pt x="182" y="352"/>
                  </a:cubicBezTo>
                  <a:cubicBezTo>
                    <a:pt x="182" y="352"/>
                    <a:pt x="182" y="352"/>
                    <a:pt x="182" y="352"/>
                  </a:cubicBezTo>
                  <a:cubicBezTo>
                    <a:pt x="180" y="352"/>
                    <a:pt x="178" y="352"/>
                    <a:pt x="176" y="352"/>
                  </a:cubicBezTo>
                  <a:cubicBezTo>
                    <a:pt x="174" y="353"/>
                    <a:pt x="171" y="353"/>
                    <a:pt x="169" y="353"/>
                  </a:cubicBezTo>
                  <a:cubicBezTo>
                    <a:pt x="169" y="353"/>
                    <a:pt x="169" y="353"/>
                    <a:pt x="168" y="353"/>
                  </a:cubicBezTo>
                  <a:cubicBezTo>
                    <a:pt x="171" y="346"/>
                    <a:pt x="175" y="339"/>
                    <a:pt x="179" y="332"/>
                  </a:cubicBezTo>
                  <a:cubicBezTo>
                    <a:pt x="179" y="333"/>
                    <a:pt x="179" y="333"/>
                    <a:pt x="178" y="333"/>
                  </a:cubicBezTo>
                  <a:cubicBezTo>
                    <a:pt x="178" y="333"/>
                    <a:pt x="178" y="333"/>
                    <a:pt x="178" y="333"/>
                  </a:cubicBezTo>
                  <a:cubicBezTo>
                    <a:pt x="177" y="333"/>
                    <a:pt x="177" y="333"/>
                    <a:pt x="177" y="332"/>
                  </a:cubicBezTo>
                  <a:cubicBezTo>
                    <a:pt x="174" y="337"/>
                    <a:pt x="171" y="341"/>
                    <a:pt x="169" y="346"/>
                  </a:cubicBezTo>
                  <a:cubicBezTo>
                    <a:pt x="169" y="347"/>
                    <a:pt x="168" y="348"/>
                    <a:pt x="168" y="349"/>
                  </a:cubicBezTo>
                  <a:cubicBezTo>
                    <a:pt x="168" y="345"/>
                    <a:pt x="170" y="341"/>
                    <a:pt x="172" y="337"/>
                  </a:cubicBezTo>
                  <a:cubicBezTo>
                    <a:pt x="173" y="335"/>
                    <a:pt x="175" y="334"/>
                    <a:pt x="177" y="332"/>
                  </a:cubicBezTo>
                  <a:cubicBezTo>
                    <a:pt x="177" y="332"/>
                    <a:pt x="177" y="331"/>
                    <a:pt x="177" y="331"/>
                  </a:cubicBezTo>
                  <a:cubicBezTo>
                    <a:pt x="179" y="330"/>
                    <a:pt x="181" y="329"/>
                    <a:pt x="182" y="328"/>
                  </a:cubicBezTo>
                  <a:cubicBezTo>
                    <a:pt x="183" y="327"/>
                    <a:pt x="184" y="326"/>
                    <a:pt x="184" y="325"/>
                  </a:cubicBezTo>
                  <a:cubicBezTo>
                    <a:pt x="192" y="319"/>
                    <a:pt x="200" y="313"/>
                    <a:pt x="207" y="307"/>
                  </a:cubicBezTo>
                  <a:cubicBezTo>
                    <a:pt x="205" y="308"/>
                    <a:pt x="202" y="310"/>
                    <a:pt x="200" y="312"/>
                  </a:cubicBezTo>
                  <a:cubicBezTo>
                    <a:pt x="199" y="312"/>
                    <a:pt x="199" y="312"/>
                    <a:pt x="199" y="312"/>
                  </a:cubicBezTo>
                  <a:cubicBezTo>
                    <a:pt x="199" y="312"/>
                    <a:pt x="199" y="312"/>
                    <a:pt x="198" y="311"/>
                  </a:cubicBezTo>
                  <a:cubicBezTo>
                    <a:pt x="197" y="313"/>
                    <a:pt x="195" y="314"/>
                    <a:pt x="193" y="316"/>
                  </a:cubicBezTo>
                  <a:cubicBezTo>
                    <a:pt x="195" y="314"/>
                    <a:pt x="196" y="312"/>
                    <a:pt x="198" y="311"/>
                  </a:cubicBezTo>
                  <a:cubicBezTo>
                    <a:pt x="198" y="310"/>
                    <a:pt x="198" y="310"/>
                    <a:pt x="199" y="310"/>
                  </a:cubicBezTo>
                  <a:cubicBezTo>
                    <a:pt x="199" y="310"/>
                    <a:pt x="199" y="310"/>
                    <a:pt x="199" y="309"/>
                  </a:cubicBezTo>
                  <a:cubicBezTo>
                    <a:pt x="206" y="303"/>
                    <a:pt x="212" y="297"/>
                    <a:pt x="218" y="292"/>
                  </a:cubicBezTo>
                  <a:cubicBezTo>
                    <a:pt x="222" y="288"/>
                    <a:pt x="226" y="285"/>
                    <a:pt x="230" y="281"/>
                  </a:cubicBezTo>
                  <a:cubicBezTo>
                    <a:pt x="227" y="283"/>
                    <a:pt x="225" y="284"/>
                    <a:pt x="223" y="285"/>
                  </a:cubicBezTo>
                  <a:cubicBezTo>
                    <a:pt x="212" y="295"/>
                    <a:pt x="202" y="304"/>
                    <a:pt x="192" y="314"/>
                  </a:cubicBezTo>
                  <a:cubicBezTo>
                    <a:pt x="189" y="317"/>
                    <a:pt x="186" y="320"/>
                    <a:pt x="183" y="324"/>
                  </a:cubicBezTo>
                  <a:cubicBezTo>
                    <a:pt x="182" y="325"/>
                    <a:pt x="180" y="327"/>
                    <a:pt x="178" y="328"/>
                  </a:cubicBezTo>
                  <a:cubicBezTo>
                    <a:pt x="177" y="329"/>
                    <a:pt x="176" y="330"/>
                    <a:pt x="175" y="331"/>
                  </a:cubicBezTo>
                  <a:cubicBezTo>
                    <a:pt x="177" y="328"/>
                    <a:pt x="179" y="325"/>
                    <a:pt x="182" y="322"/>
                  </a:cubicBezTo>
                  <a:cubicBezTo>
                    <a:pt x="189" y="312"/>
                    <a:pt x="198" y="303"/>
                    <a:pt x="208" y="294"/>
                  </a:cubicBezTo>
                  <a:cubicBezTo>
                    <a:pt x="209" y="293"/>
                    <a:pt x="210" y="292"/>
                    <a:pt x="211" y="291"/>
                  </a:cubicBezTo>
                  <a:cubicBezTo>
                    <a:pt x="210" y="291"/>
                    <a:pt x="210" y="290"/>
                    <a:pt x="211" y="289"/>
                  </a:cubicBezTo>
                  <a:cubicBezTo>
                    <a:pt x="213" y="288"/>
                    <a:pt x="215" y="287"/>
                    <a:pt x="216" y="286"/>
                  </a:cubicBezTo>
                  <a:cubicBezTo>
                    <a:pt x="223" y="280"/>
                    <a:pt x="231" y="274"/>
                    <a:pt x="237" y="267"/>
                  </a:cubicBezTo>
                  <a:cubicBezTo>
                    <a:pt x="237" y="267"/>
                    <a:pt x="237" y="267"/>
                    <a:pt x="238" y="267"/>
                  </a:cubicBezTo>
                  <a:cubicBezTo>
                    <a:pt x="238" y="267"/>
                    <a:pt x="238" y="266"/>
                    <a:pt x="238" y="266"/>
                  </a:cubicBezTo>
                  <a:cubicBezTo>
                    <a:pt x="238" y="266"/>
                    <a:pt x="239" y="266"/>
                    <a:pt x="239" y="266"/>
                  </a:cubicBezTo>
                  <a:cubicBezTo>
                    <a:pt x="248" y="257"/>
                    <a:pt x="256" y="247"/>
                    <a:pt x="263" y="237"/>
                  </a:cubicBezTo>
                  <a:cubicBezTo>
                    <a:pt x="265" y="235"/>
                    <a:pt x="266" y="232"/>
                    <a:pt x="267" y="230"/>
                  </a:cubicBezTo>
                  <a:cubicBezTo>
                    <a:pt x="267" y="232"/>
                    <a:pt x="266" y="233"/>
                    <a:pt x="266" y="235"/>
                  </a:cubicBezTo>
                  <a:cubicBezTo>
                    <a:pt x="262" y="241"/>
                    <a:pt x="257" y="248"/>
                    <a:pt x="252" y="254"/>
                  </a:cubicBezTo>
                  <a:cubicBezTo>
                    <a:pt x="250" y="257"/>
                    <a:pt x="248" y="260"/>
                    <a:pt x="245" y="262"/>
                  </a:cubicBezTo>
                  <a:cubicBezTo>
                    <a:pt x="247" y="261"/>
                    <a:pt x="249" y="260"/>
                    <a:pt x="251" y="259"/>
                  </a:cubicBezTo>
                  <a:cubicBezTo>
                    <a:pt x="254" y="255"/>
                    <a:pt x="258" y="250"/>
                    <a:pt x="261" y="246"/>
                  </a:cubicBezTo>
                  <a:cubicBezTo>
                    <a:pt x="261" y="245"/>
                    <a:pt x="261" y="245"/>
                    <a:pt x="261" y="244"/>
                  </a:cubicBezTo>
                  <a:cubicBezTo>
                    <a:pt x="263" y="243"/>
                    <a:pt x="264" y="243"/>
                    <a:pt x="265" y="242"/>
                  </a:cubicBezTo>
                  <a:cubicBezTo>
                    <a:pt x="266" y="240"/>
                    <a:pt x="267" y="238"/>
                    <a:pt x="267" y="236"/>
                  </a:cubicBezTo>
                  <a:cubicBezTo>
                    <a:pt x="269" y="234"/>
                    <a:pt x="270" y="231"/>
                    <a:pt x="272" y="229"/>
                  </a:cubicBezTo>
                  <a:cubicBezTo>
                    <a:pt x="274" y="226"/>
                    <a:pt x="275" y="223"/>
                    <a:pt x="277" y="220"/>
                  </a:cubicBezTo>
                  <a:cubicBezTo>
                    <a:pt x="276" y="220"/>
                    <a:pt x="276" y="219"/>
                    <a:pt x="277" y="218"/>
                  </a:cubicBezTo>
                  <a:cubicBezTo>
                    <a:pt x="277" y="218"/>
                    <a:pt x="278" y="218"/>
                    <a:pt x="278" y="218"/>
                  </a:cubicBezTo>
                  <a:cubicBezTo>
                    <a:pt x="280" y="215"/>
                    <a:pt x="281" y="212"/>
                    <a:pt x="282" y="210"/>
                  </a:cubicBezTo>
                  <a:cubicBezTo>
                    <a:pt x="282" y="210"/>
                    <a:pt x="281" y="210"/>
                    <a:pt x="281" y="210"/>
                  </a:cubicBezTo>
                  <a:cubicBezTo>
                    <a:pt x="281" y="210"/>
                    <a:pt x="280" y="211"/>
                    <a:pt x="280" y="211"/>
                  </a:cubicBezTo>
                  <a:cubicBezTo>
                    <a:pt x="280" y="211"/>
                    <a:pt x="280" y="210"/>
                    <a:pt x="280" y="210"/>
                  </a:cubicBezTo>
                  <a:cubicBezTo>
                    <a:pt x="278" y="213"/>
                    <a:pt x="277" y="216"/>
                    <a:pt x="275" y="219"/>
                  </a:cubicBezTo>
                  <a:cubicBezTo>
                    <a:pt x="274" y="222"/>
                    <a:pt x="272" y="225"/>
                    <a:pt x="270" y="227"/>
                  </a:cubicBezTo>
                  <a:cubicBezTo>
                    <a:pt x="271" y="225"/>
                    <a:pt x="272" y="223"/>
                    <a:pt x="273" y="221"/>
                  </a:cubicBezTo>
                  <a:cubicBezTo>
                    <a:pt x="280" y="206"/>
                    <a:pt x="286" y="190"/>
                    <a:pt x="290" y="174"/>
                  </a:cubicBezTo>
                  <a:cubicBezTo>
                    <a:pt x="290" y="175"/>
                    <a:pt x="289" y="177"/>
                    <a:pt x="289" y="179"/>
                  </a:cubicBezTo>
                  <a:cubicBezTo>
                    <a:pt x="288" y="189"/>
                    <a:pt x="285" y="199"/>
                    <a:pt x="280" y="208"/>
                  </a:cubicBezTo>
                  <a:cubicBezTo>
                    <a:pt x="282" y="208"/>
                    <a:pt x="283" y="207"/>
                    <a:pt x="284" y="207"/>
                  </a:cubicBezTo>
                  <a:cubicBezTo>
                    <a:pt x="286" y="202"/>
                    <a:pt x="287" y="197"/>
                    <a:pt x="289" y="192"/>
                  </a:cubicBezTo>
                  <a:cubicBezTo>
                    <a:pt x="289" y="192"/>
                    <a:pt x="288" y="192"/>
                    <a:pt x="288" y="192"/>
                  </a:cubicBezTo>
                  <a:cubicBezTo>
                    <a:pt x="287" y="192"/>
                    <a:pt x="287" y="191"/>
                    <a:pt x="288" y="190"/>
                  </a:cubicBezTo>
                  <a:cubicBezTo>
                    <a:pt x="288" y="190"/>
                    <a:pt x="289" y="190"/>
                    <a:pt x="289" y="189"/>
                  </a:cubicBezTo>
                  <a:cubicBezTo>
                    <a:pt x="290" y="186"/>
                    <a:pt x="291" y="182"/>
                    <a:pt x="291" y="179"/>
                  </a:cubicBezTo>
                  <a:cubicBezTo>
                    <a:pt x="291" y="179"/>
                    <a:pt x="291" y="179"/>
                    <a:pt x="291" y="179"/>
                  </a:cubicBezTo>
                  <a:cubicBezTo>
                    <a:pt x="291" y="179"/>
                    <a:pt x="291" y="179"/>
                    <a:pt x="291" y="179"/>
                  </a:cubicBezTo>
                  <a:cubicBezTo>
                    <a:pt x="290" y="179"/>
                    <a:pt x="289" y="177"/>
                    <a:pt x="290" y="177"/>
                  </a:cubicBezTo>
                  <a:cubicBezTo>
                    <a:pt x="290" y="177"/>
                    <a:pt x="291" y="176"/>
                    <a:pt x="291" y="176"/>
                  </a:cubicBezTo>
                  <a:cubicBezTo>
                    <a:pt x="292" y="171"/>
                    <a:pt x="292" y="167"/>
                    <a:pt x="292" y="162"/>
                  </a:cubicBezTo>
                  <a:cubicBezTo>
                    <a:pt x="295" y="139"/>
                    <a:pt x="292" y="116"/>
                    <a:pt x="286" y="93"/>
                  </a:cubicBezTo>
                  <a:cubicBezTo>
                    <a:pt x="286" y="93"/>
                    <a:pt x="286" y="93"/>
                    <a:pt x="286" y="92"/>
                  </a:cubicBezTo>
                  <a:cubicBezTo>
                    <a:pt x="285" y="93"/>
                    <a:pt x="284" y="93"/>
                    <a:pt x="284" y="94"/>
                  </a:cubicBezTo>
                  <a:cubicBezTo>
                    <a:pt x="287" y="103"/>
                    <a:pt x="289" y="114"/>
                    <a:pt x="290" y="124"/>
                  </a:cubicBezTo>
                  <a:cubicBezTo>
                    <a:pt x="291" y="133"/>
                    <a:pt x="291" y="141"/>
                    <a:pt x="291" y="150"/>
                  </a:cubicBezTo>
                  <a:cubicBezTo>
                    <a:pt x="291" y="150"/>
                    <a:pt x="291" y="150"/>
                    <a:pt x="291" y="150"/>
                  </a:cubicBezTo>
                  <a:cubicBezTo>
                    <a:pt x="289" y="128"/>
                    <a:pt x="285" y="107"/>
                    <a:pt x="278" y="86"/>
                  </a:cubicBezTo>
                  <a:cubicBezTo>
                    <a:pt x="278" y="86"/>
                    <a:pt x="278" y="86"/>
                    <a:pt x="278" y="86"/>
                  </a:cubicBezTo>
                  <a:cubicBezTo>
                    <a:pt x="277" y="86"/>
                    <a:pt x="277" y="85"/>
                    <a:pt x="277" y="84"/>
                  </a:cubicBezTo>
                  <a:cubicBezTo>
                    <a:pt x="276" y="82"/>
                    <a:pt x="275" y="80"/>
                    <a:pt x="274" y="77"/>
                  </a:cubicBezTo>
                  <a:cubicBezTo>
                    <a:pt x="274" y="77"/>
                    <a:pt x="274" y="77"/>
                    <a:pt x="274" y="77"/>
                  </a:cubicBezTo>
                  <a:cubicBezTo>
                    <a:pt x="274" y="78"/>
                    <a:pt x="273" y="78"/>
                    <a:pt x="273" y="78"/>
                  </a:cubicBezTo>
                  <a:cubicBezTo>
                    <a:pt x="272" y="78"/>
                    <a:pt x="272" y="76"/>
                    <a:pt x="273" y="76"/>
                  </a:cubicBezTo>
                  <a:cubicBezTo>
                    <a:pt x="273" y="76"/>
                    <a:pt x="273" y="75"/>
                    <a:pt x="274" y="75"/>
                  </a:cubicBezTo>
                  <a:cubicBezTo>
                    <a:pt x="273" y="74"/>
                    <a:pt x="273" y="73"/>
                    <a:pt x="272" y="72"/>
                  </a:cubicBezTo>
                  <a:cubicBezTo>
                    <a:pt x="267" y="61"/>
                    <a:pt x="260" y="51"/>
                    <a:pt x="252" y="43"/>
                  </a:cubicBezTo>
                  <a:cubicBezTo>
                    <a:pt x="255" y="46"/>
                    <a:pt x="258" y="49"/>
                    <a:pt x="261" y="52"/>
                  </a:cubicBezTo>
                  <a:cubicBezTo>
                    <a:pt x="267" y="58"/>
                    <a:pt x="272" y="66"/>
                    <a:pt x="276" y="74"/>
                  </a:cubicBezTo>
                  <a:cubicBezTo>
                    <a:pt x="277" y="74"/>
                    <a:pt x="277" y="73"/>
                    <a:pt x="278" y="73"/>
                  </a:cubicBezTo>
                  <a:cubicBezTo>
                    <a:pt x="277" y="71"/>
                    <a:pt x="276" y="69"/>
                    <a:pt x="275" y="68"/>
                  </a:cubicBezTo>
                  <a:cubicBezTo>
                    <a:pt x="275" y="68"/>
                    <a:pt x="275" y="68"/>
                    <a:pt x="274" y="68"/>
                  </a:cubicBezTo>
                  <a:cubicBezTo>
                    <a:pt x="274" y="68"/>
                    <a:pt x="274" y="68"/>
                    <a:pt x="274" y="68"/>
                  </a:cubicBezTo>
                  <a:cubicBezTo>
                    <a:pt x="273" y="68"/>
                    <a:pt x="272" y="67"/>
                    <a:pt x="273" y="67"/>
                  </a:cubicBezTo>
                  <a:cubicBezTo>
                    <a:pt x="274" y="66"/>
                    <a:pt x="274" y="66"/>
                    <a:pt x="274" y="66"/>
                  </a:cubicBezTo>
                  <a:cubicBezTo>
                    <a:pt x="273" y="64"/>
                    <a:pt x="271" y="61"/>
                    <a:pt x="269" y="59"/>
                  </a:cubicBezTo>
                  <a:cubicBezTo>
                    <a:pt x="268" y="56"/>
                    <a:pt x="266" y="54"/>
                    <a:pt x="264" y="52"/>
                  </a:cubicBezTo>
                  <a:cubicBezTo>
                    <a:pt x="264" y="52"/>
                    <a:pt x="264" y="52"/>
                    <a:pt x="263" y="52"/>
                  </a:cubicBezTo>
                  <a:cubicBezTo>
                    <a:pt x="263" y="52"/>
                    <a:pt x="263" y="52"/>
                    <a:pt x="263" y="52"/>
                  </a:cubicBezTo>
                  <a:cubicBezTo>
                    <a:pt x="262" y="52"/>
                    <a:pt x="261" y="51"/>
                    <a:pt x="262" y="50"/>
                  </a:cubicBezTo>
                  <a:cubicBezTo>
                    <a:pt x="262" y="50"/>
                    <a:pt x="262" y="50"/>
                    <a:pt x="263" y="50"/>
                  </a:cubicBezTo>
                  <a:cubicBezTo>
                    <a:pt x="261" y="49"/>
                    <a:pt x="260" y="48"/>
                    <a:pt x="259" y="47"/>
                  </a:cubicBezTo>
                  <a:cubicBezTo>
                    <a:pt x="259" y="47"/>
                    <a:pt x="259" y="47"/>
                    <a:pt x="259" y="47"/>
                  </a:cubicBezTo>
                  <a:cubicBezTo>
                    <a:pt x="259" y="47"/>
                    <a:pt x="258" y="47"/>
                    <a:pt x="258" y="47"/>
                  </a:cubicBezTo>
                  <a:cubicBezTo>
                    <a:pt x="258" y="47"/>
                    <a:pt x="257" y="46"/>
                    <a:pt x="258" y="45"/>
                  </a:cubicBezTo>
                  <a:cubicBezTo>
                    <a:pt x="254" y="42"/>
                    <a:pt x="250" y="38"/>
                    <a:pt x="246" y="35"/>
                  </a:cubicBezTo>
                  <a:cubicBezTo>
                    <a:pt x="246" y="35"/>
                    <a:pt x="245" y="35"/>
                    <a:pt x="245" y="35"/>
                  </a:cubicBezTo>
                  <a:cubicBezTo>
                    <a:pt x="245" y="36"/>
                    <a:pt x="245" y="36"/>
                    <a:pt x="245" y="36"/>
                  </a:cubicBezTo>
                  <a:cubicBezTo>
                    <a:pt x="244" y="36"/>
                    <a:pt x="243" y="34"/>
                    <a:pt x="244" y="34"/>
                  </a:cubicBezTo>
                  <a:cubicBezTo>
                    <a:pt x="244" y="34"/>
                    <a:pt x="244" y="34"/>
                    <a:pt x="244" y="34"/>
                  </a:cubicBezTo>
                  <a:cubicBezTo>
                    <a:pt x="243" y="33"/>
                    <a:pt x="243" y="32"/>
                    <a:pt x="242" y="32"/>
                  </a:cubicBezTo>
                  <a:cubicBezTo>
                    <a:pt x="240" y="30"/>
                    <a:pt x="238" y="29"/>
                    <a:pt x="236" y="28"/>
                  </a:cubicBezTo>
                  <a:cubicBezTo>
                    <a:pt x="236" y="28"/>
                    <a:pt x="236" y="28"/>
                    <a:pt x="236" y="28"/>
                  </a:cubicBezTo>
                  <a:cubicBezTo>
                    <a:pt x="236" y="28"/>
                    <a:pt x="235" y="28"/>
                    <a:pt x="235" y="28"/>
                  </a:cubicBezTo>
                  <a:cubicBezTo>
                    <a:pt x="235" y="28"/>
                    <a:pt x="234" y="27"/>
                    <a:pt x="235" y="26"/>
                  </a:cubicBezTo>
                  <a:cubicBezTo>
                    <a:pt x="233" y="25"/>
                    <a:pt x="231" y="24"/>
                    <a:pt x="229" y="22"/>
                  </a:cubicBezTo>
                  <a:cubicBezTo>
                    <a:pt x="229" y="22"/>
                    <a:pt x="229" y="22"/>
                    <a:pt x="228" y="22"/>
                  </a:cubicBezTo>
                  <a:cubicBezTo>
                    <a:pt x="228" y="22"/>
                    <a:pt x="228" y="22"/>
                    <a:pt x="227" y="22"/>
                  </a:cubicBezTo>
                  <a:cubicBezTo>
                    <a:pt x="224" y="20"/>
                    <a:pt x="221" y="18"/>
                    <a:pt x="218" y="16"/>
                  </a:cubicBezTo>
                  <a:cubicBezTo>
                    <a:pt x="217" y="17"/>
                    <a:pt x="216" y="17"/>
                    <a:pt x="215" y="18"/>
                  </a:cubicBezTo>
                  <a:cubicBezTo>
                    <a:pt x="215" y="18"/>
                    <a:pt x="215" y="18"/>
                    <a:pt x="215" y="18"/>
                  </a:cubicBezTo>
                  <a:cubicBezTo>
                    <a:pt x="214" y="18"/>
                    <a:pt x="213" y="16"/>
                    <a:pt x="214" y="16"/>
                  </a:cubicBezTo>
                  <a:cubicBezTo>
                    <a:pt x="215" y="16"/>
                    <a:pt x="215" y="15"/>
                    <a:pt x="216" y="15"/>
                  </a:cubicBezTo>
                  <a:cubicBezTo>
                    <a:pt x="214" y="14"/>
                    <a:pt x="211" y="12"/>
                    <a:pt x="209" y="11"/>
                  </a:cubicBezTo>
                  <a:cubicBezTo>
                    <a:pt x="209" y="11"/>
                    <a:pt x="209" y="11"/>
                    <a:pt x="209" y="11"/>
                  </a:cubicBezTo>
                  <a:cubicBezTo>
                    <a:pt x="207" y="12"/>
                    <a:pt x="206" y="12"/>
                    <a:pt x="205" y="13"/>
                  </a:cubicBezTo>
                  <a:cubicBezTo>
                    <a:pt x="215" y="18"/>
                    <a:pt x="226" y="25"/>
                    <a:pt x="235" y="32"/>
                  </a:cubicBezTo>
                  <a:cubicBezTo>
                    <a:pt x="246" y="39"/>
                    <a:pt x="255" y="47"/>
                    <a:pt x="262" y="58"/>
                  </a:cubicBezTo>
                  <a:cubicBezTo>
                    <a:pt x="270" y="70"/>
                    <a:pt x="275" y="83"/>
                    <a:pt x="279" y="95"/>
                  </a:cubicBezTo>
                  <a:cubicBezTo>
                    <a:pt x="282" y="104"/>
                    <a:pt x="284" y="113"/>
                    <a:pt x="285" y="122"/>
                  </a:cubicBezTo>
                  <a:cubicBezTo>
                    <a:pt x="284" y="119"/>
                    <a:pt x="284" y="116"/>
                    <a:pt x="283" y="113"/>
                  </a:cubicBezTo>
                  <a:cubicBezTo>
                    <a:pt x="279" y="101"/>
                    <a:pt x="274" y="90"/>
                    <a:pt x="268" y="79"/>
                  </a:cubicBezTo>
                  <a:cubicBezTo>
                    <a:pt x="255" y="58"/>
                    <a:pt x="240" y="38"/>
                    <a:pt x="219" y="25"/>
                  </a:cubicBezTo>
                  <a:cubicBezTo>
                    <a:pt x="200" y="13"/>
                    <a:pt x="179" y="7"/>
                    <a:pt x="157" y="7"/>
                  </a:cubicBezTo>
                  <a:cubicBezTo>
                    <a:pt x="155" y="7"/>
                    <a:pt x="153" y="7"/>
                    <a:pt x="151" y="7"/>
                  </a:cubicBezTo>
                  <a:cubicBezTo>
                    <a:pt x="149" y="7"/>
                    <a:pt x="146" y="8"/>
                    <a:pt x="143" y="8"/>
                  </a:cubicBezTo>
                  <a:cubicBezTo>
                    <a:pt x="148" y="7"/>
                    <a:pt x="152" y="6"/>
                    <a:pt x="157" y="6"/>
                  </a:cubicBezTo>
                  <a:cubicBezTo>
                    <a:pt x="161" y="5"/>
                    <a:pt x="165" y="5"/>
                    <a:pt x="169" y="5"/>
                  </a:cubicBezTo>
                  <a:cubicBezTo>
                    <a:pt x="177" y="5"/>
                    <a:pt x="185" y="6"/>
                    <a:pt x="192" y="8"/>
                  </a:cubicBezTo>
                  <a:cubicBezTo>
                    <a:pt x="195" y="9"/>
                    <a:pt x="198" y="10"/>
                    <a:pt x="201" y="11"/>
                  </a:cubicBezTo>
                  <a:cubicBezTo>
                    <a:pt x="202" y="12"/>
                    <a:pt x="202" y="12"/>
                    <a:pt x="202" y="12"/>
                  </a:cubicBezTo>
                  <a:cubicBezTo>
                    <a:pt x="202" y="12"/>
                    <a:pt x="203" y="12"/>
                    <a:pt x="203" y="12"/>
                  </a:cubicBezTo>
                  <a:cubicBezTo>
                    <a:pt x="204" y="11"/>
                    <a:pt x="205" y="11"/>
                    <a:pt x="206" y="10"/>
                  </a:cubicBezTo>
                  <a:cubicBezTo>
                    <a:pt x="203" y="9"/>
                    <a:pt x="200" y="8"/>
                    <a:pt x="197" y="7"/>
                  </a:cubicBezTo>
                  <a:cubicBezTo>
                    <a:pt x="196" y="8"/>
                    <a:pt x="196" y="8"/>
                    <a:pt x="195" y="8"/>
                  </a:cubicBezTo>
                  <a:cubicBezTo>
                    <a:pt x="195" y="9"/>
                    <a:pt x="195" y="9"/>
                    <a:pt x="194" y="9"/>
                  </a:cubicBezTo>
                  <a:cubicBezTo>
                    <a:pt x="194" y="9"/>
                    <a:pt x="193" y="7"/>
                    <a:pt x="194" y="7"/>
                  </a:cubicBezTo>
                  <a:cubicBezTo>
                    <a:pt x="194" y="7"/>
                    <a:pt x="194" y="6"/>
                    <a:pt x="195" y="6"/>
                  </a:cubicBezTo>
                  <a:cubicBezTo>
                    <a:pt x="194" y="6"/>
                    <a:pt x="193" y="6"/>
                    <a:pt x="193" y="6"/>
                  </a:cubicBezTo>
                  <a:cubicBezTo>
                    <a:pt x="190" y="5"/>
                    <a:pt x="188" y="4"/>
                    <a:pt x="185" y="3"/>
                  </a:cubicBezTo>
                  <a:cubicBezTo>
                    <a:pt x="185" y="3"/>
                    <a:pt x="185" y="3"/>
                    <a:pt x="185" y="3"/>
                  </a:cubicBezTo>
                  <a:cubicBezTo>
                    <a:pt x="184" y="3"/>
                    <a:pt x="184" y="3"/>
                    <a:pt x="184" y="3"/>
                  </a:cubicBezTo>
                  <a:cubicBezTo>
                    <a:pt x="183" y="3"/>
                    <a:pt x="183" y="3"/>
                    <a:pt x="182" y="3"/>
                  </a:cubicBezTo>
                  <a:cubicBezTo>
                    <a:pt x="179" y="2"/>
                    <a:pt x="176" y="1"/>
                    <a:pt x="173" y="1"/>
                  </a:cubicBezTo>
                  <a:cubicBezTo>
                    <a:pt x="173" y="1"/>
                    <a:pt x="172" y="2"/>
                    <a:pt x="171" y="2"/>
                  </a:cubicBezTo>
                  <a:cubicBezTo>
                    <a:pt x="171" y="2"/>
                    <a:pt x="171" y="2"/>
                    <a:pt x="171" y="2"/>
                  </a:cubicBezTo>
                  <a:cubicBezTo>
                    <a:pt x="170" y="2"/>
                    <a:pt x="170" y="1"/>
                    <a:pt x="170" y="0"/>
                  </a:cubicBezTo>
                  <a:cubicBezTo>
                    <a:pt x="168" y="0"/>
                    <a:pt x="166" y="0"/>
                    <a:pt x="164" y="0"/>
                  </a:cubicBezTo>
                  <a:moveTo>
                    <a:pt x="161" y="0"/>
                  </a:moveTo>
                  <a:cubicBezTo>
                    <a:pt x="155" y="0"/>
                    <a:pt x="149" y="1"/>
                    <a:pt x="143" y="2"/>
                  </a:cubicBezTo>
                  <a:cubicBezTo>
                    <a:pt x="141" y="2"/>
                    <a:pt x="140" y="3"/>
                    <a:pt x="139" y="4"/>
                  </a:cubicBezTo>
                  <a:cubicBezTo>
                    <a:pt x="139" y="4"/>
                    <a:pt x="139" y="4"/>
                    <a:pt x="139" y="4"/>
                  </a:cubicBezTo>
                  <a:cubicBezTo>
                    <a:pt x="138" y="4"/>
                    <a:pt x="138" y="3"/>
                    <a:pt x="138" y="3"/>
                  </a:cubicBezTo>
                  <a:cubicBezTo>
                    <a:pt x="136" y="3"/>
                    <a:pt x="134" y="4"/>
                    <a:pt x="131" y="4"/>
                  </a:cubicBezTo>
                  <a:cubicBezTo>
                    <a:pt x="130" y="5"/>
                    <a:pt x="128" y="7"/>
                    <a:pt x="126" y="8"/>
                  </a:cubicBezTo>
                  <a:cubicBezTo>
                    <a:pt x="136" y="5"/>
                    <a:pt x="147" y="2"/>
                    <a:pt x="158" y="2"/>
                  </a:cubicBezTo>
                  <a:cubicBezTo>
                    <a:pt x="159" y="1"/>
                    <a:pt x="160" y="1"/>
                    <a:pt x="161"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132" name="Freeform 89"/>
            <p:cNvSpPr>
              <a:spLocks noEditPoints="1"/>
            </p:cNvSpPr>
            <p:nvPr/>
          </p:nvSpPr>
          <p:spPr bwMode="auto">
            <a:xfrm>
              <a:off x="4916806" y="3691732"/>
              <a:ext cx="709613" cy="273050"/>
            </a:xfrm>
            <a:custGeom>
              <a:avLst/>
              <a:gdLst>
                <a:gd name="T0" fmla="*/ 321 w 329"/>
                <a:gd name="T1" fmla="*/ 50 h 127"/>
                <a:gd name="T2" fmla="*/ 326 w 329"/>
                <a:gd name="T3" fmla="*/ 105 h 127"/>
                <a:gd name="T4" fmla="*/ 329 w 329"/>
                <a:gd name="T5" fmla="*/ 92 h 127"/>
                <a:gd name="T6" fmla="*/ 325 w 329"/>
                <a:gd name="T7" fmla="*/ 86 h 127"/>
                <a:gd name="T8" fmla="*/ 327 w 329"/>
                <a:gd name="T9" fmla="*/ 82 h 127"/>
                <a:gd name="T10" fmla="*/ 326 w 329"/>
                <a:gd name="T11" fmla="*/ 65 h 127"/>
                <a:gd name="T12" fmla="*/ 325 w 329"/>
                <a:gd name="T13" fmla="*/ 53 h 127"/>
                <a:gd name="T14" fmla="*/ 325 w 329"/>
                <a:gd name="T15" fmla="*/ 51 h 127"/>
                <a:gd name="T16" fmla="*/ 322 w 329"/>
                <a:gd name="T17" fmla="*/ 39 h 127"/>
                <a:gd name="T18" fmla="*/ 322 w 329"/>
                <a:gd name="T19" fmla="*/ 29 h 127"/>
                <a:gd name="T20" fmla="*/ 225 w 329"/>
                <a:gd name="T21" fmla="*/ 120 h 127"/>
                <a:gd name="T22" fmla="*/ 169 w 329"/>
                <a:gd name="T23" fmla="*/ 123 h 127"/>
                <a:gd name="T24" fmla="*/ 43 w 329"/>
                <a:gd name="T25" fmla="*/ 124 h 127"/>
                <a:gd name="T26" fmla="*/ 59 w 329"/>
                <a:gd name="T27" fmla="*/ 122 h 127"/>
                <a:gd name="T28" fmla="*/ 117 w 329"/>
                <a:gd name="T29" fmla="*/ 122 h 127"/>
                <a:gd name="T30" fmla="*/ 321 w 329"/>
                <a:gd name="T31" fmla="*/ 20 h 127"/>
                <a:gd name="T32" fmla="*/ 317 w 329"/>
                <a:gd name="T33" fmla="*/ 20 h 127"/>
                <a:gd name="T34" fmla="*/ 314 w 329"/>
                <a:gd name="T35" fmla="*/ 31 h 127"/>
                <a:gd name="T36" fmla="*/ 321 w 329"/>
                <a:gd name="T37" fmla="*/ 102 h 127"/>
                <a:gd name="T38" fmla="*/ 289 w 329"/>
                <a:gd name="T39" fmla="*/ 113 h 127"/>
                <a:gd name="T40" fmla="*/ 193 w 329"/>
                <a:gd name="T41" fmla="*/ 118 h 127"/>
                <a:gd name="T42" fmla="*/ 74 w 329"/>
                <a:gd name="T43" fmla="*/ 120 h 127"/>
                <a:gd name="T44" fmla="*/ 26 w 329"/>
                <a:gd name="T45" fmla="*/ 120 h 127"/>
                <a:gd name="T46" fmla="*/ 3 w 329"/>
                <a:gd name="T47" fmla="*/ 96 h 127"/>
                <a:gd name="T48" fmla="*/ 21 w 329"/>
                <a:gd name="T49" fmla="*/ 122 h 127"/>
                <a:gd name="T50" fmla="*/ 104 w 329"/>
                <a:gd name="T51" fmla="*/ 126 h 127"/>
                <a:gd name="T52" fmla="*/ 208 w 329"/>
                <a:gd name="T53" fmla="*/ 125 h 127"/>
                <a:gd name="T54" fmla="*/ 244 w 329"/>
                <a:gd name="T55" fmla="*/ 119 h 127"/>
                <a:gd name="T56" fmla="*/ 323 w 329"/>
                <a:gd name="T57" fmla="*/ 106 h 127"/>
                <a:gd name="T58" fmla="*/ 321 w 329"/>
                <a:gd name="T59" fmla="*/ 76 h 127"/>
                <a:gd name="T60" fmla="*/ 317 w 329"/>
                <a:gd name="T61" fmla="*/ 22 h 127"/>
                <a:gd name="T62" fmla="*/ 322 w 329"/>
                <a:gd name="T63" fmla="*/ 19 h 127"/>
                <a:gd name="T64" fmla="*/ 320 w 329"/>
                <a:gd name="T65" fmla="*/ 18 h 127"/>
                <a:gd name="T66" fmla="*/ 224 w 329"/>
                <a:gd name="T67" fmla="*/ 3 h 127"/>
                <a:gd name="T68" fmla="*/ 279 w 329"/>
                <a:gd name="T69" fmla="*/ 6 h 127"/>
                <a:gd name="T70" fmla="*/ 306 w 329"/>
                <a:gd name="T71" fmla="*/ 5 h 127"/>
                <a:gd name="T72" fmla="*/ 317 w 329"/>
                <a:gd name="T73" fmla="*/ 8 h 127"/>
                <a:gd name="T74" fmla="*/ 306 w 329"/>
                <a:gd name="T75" fmla="*/ 3 h 127"/>
                <a:gd name="T76" fmla="*/ 302 w 329"/>
                <a:gd name="T77" fmla="*/ 3 h 127"/>
                <a:gd name="T78" fmla="*/ 279 w 329"/>
                <a:gd name="T79" fmla="*/ 4 h 127"/>
                <a:gd name="T80" fmla="*/ 252 w 329"/>
                <a:gd name="T81" fmla="*/ 4 h 127"/>
                <a:gd name="T82" fmla="*/ 179 w 329"/>
                <a:gd name="T83" fmla="*/ 0 h 127"/>
                <a:gd name="T84" fmla="*/ 177 w 329"/>
                <a:gd name="T85" fmla="*/ 4 h 127"/>
                <a:gd name="T86" fmla="*/ 199 w 329"/>
                <a:gd name="T87" fmla="*/ 4 h 127"/>
                <a:gd name="T88" fmla="*/ 219 w 329"/>
                <a:gd name="T89" fmla="*/ 4 h 127"/>
                <a:gd name="T90" fmla="*/ 211 w 329"/>
                <a:gd name="T91" fmla="*/ 3 h 127"/>
                <a:gd name="T92" fmla="*/ 189 w 329"/>
                <a:gd name="T93" fmla="*/ 2 h 127"/>
                <a:gd name="T94" fmla="*/ 179 w 329"/>
                <a:gd name="T95" fmla="*/ 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127">
                  <a:moveTo>
                    <a:pt x="322" y="29"/>
                  </a:moveTo>
                  <a:cubicBezTo>
                    <a:pt x="322" y="30"/>
                    <a:pt x="321" y="31"/>
                    <a:pt x="321" y="31"/>
                  </a:cubicBezTo>
                  <a:cubicBezTo>
                    <a:pt x="320" y="31"/>
                    <a:pt x="320" y="31"/>
                    <a:pt x="320" y="31"/>
                  </a:cubicBezTo>
                  <a:cubicBezTo>
                    <a:pt x="321" y="38"/>
                    <a:pt x="321" y="44"/>
                    <a:pt x="321" y="50"/>
                  </a:cubicBezTo>
                  <a:cubicBezTo>
                    <a:pt x="322" y="58"/>
                    <a:pt x="323" y="65"/>
                    <a:pt x="324" y="73"/>
                  </a:cubicBezTo>
                  <a:cubicBezTo>
                    <a:pt x="324" y="75"/>
                    <a:pt x="323" y="78"/>
                    <a:pt x="323" y="81"/>
                  </a:cubicBezTo>
                  <a:cubicBezTo>
                    <a:pt x="323" y="81"/>
                    <a:pt x="323" y="81"/>
                    <a:pt x="323" y="81"/>
                  </a:cubicBezTo>
                  <a:cubicBezTo>
                    <a:pt x="323" y="89"/>
                    <a:pt x="323" y="98"/>
                    <a:pt x="326" y="105"/>
                  </a:cubicBezTo>
                  <a:cubicBezTo>
                    <a:pt x="326" y="105"/>
                    <a:pt x="326" y="106"/>
                    <a:pt x="326" y="106"/>
                  </a:cubicBezTo>
                  <a:cubicBezTo>
                    <a:pt x="326" y="106"/>
                    <a:pt x="327" y="106"/>
                    <a:pt x="327" y="106"/>
                  </a:cubicBezTo>
                  <a:cubicBezTo>
                    <a:pt x="327" y="106"/>
                    <a:pt x="327" y="106"/>
                    <a:pt x="328" y="105"/>
                  </a:cubicBezTo>
                  <a:cubicBezTo>
                    <a:pt x="329" y="101"/>
                    <a:pt x="329" y="96"/>
                    <a:pt x="329" y="92"/>
                  </a:cubicBezTo>
                  <a:cubicBezTo>
                    <a:pt x="328" y="89"/>
                    <a:pt x="328" y="87"/>
                    <a:pt x="327" y="84"/>
                  </a:cubicBezTo>
                  <a:cubicBezTo>
                    <a:pt x="327" y="84"/>
                    <a:pt x="326" y="85"/>
                    <a:pt x="325" y="85"/>
                  </a:cubicBezTo>
                  <a:cubicBezTo>
                    <a:pt x="327" y="91"/>
                    <a:pt x="328" y="96"/>
                    <a:pt x="327" y="102"/>
                  </a:cubicBezTo>
                  <a:cubicBezTo>
                    <a:pt x="325" y="96"/>
                    <a:pt x="325" y="91"/>
                    <a:pt x="325" y="86"/>
                  </a:cubicBezTo>
                  <a:cubicBezTo>
                    <a:pt x="325" y="86"/>
                    <a:pt x="325" y="86"/>
                    <a:pt x="325" y="86"/>
                  </a:cubicBezTo>
                  <a:cubicBezTo>
                    <a:pt x="325" y="86"/>
                    <a:pt x="325" y="86"/>
                    <a:pt x="324" y="86"/>
                  </a:cubicBezTo>
                  <a:cubicBezTo>
                    <a:pt x="324" y="86"/>
                    <a:pt x="323" y="85"/>
                    <a:pt x="324" y="84"/>
                  </a:cubicBezTo>
                  <a:cubicBezTo>
                    <a:pt x="325" y="83"/>
                    <a:pt x="326" y="83"/>
                    <a:pt x="327" y="82"/>
                  </a:cubicBezTo>
                  <a:cubicBezTo>
                    <a:pt x="327" y="80"/>
                    <a:pt x="326" y="78"/>
                    <a:pt x="326" y="76"/>
                  </a:cubicBezTo>
                  <a:cubicBezTo>
                    <a:pt x="326" y="75"/>
                    <a:pt x="326" y="73"/>
                    <a:pt x="326" y="72"/>
                  </a:cubicBezTo>
                  <a:cubicBezTo>
                    <a:pt x="326" y="69"/>
                    <a:pt x="326" y="67"/>
                    <a:pt x="326" y="65"/>
                  </a:cubicBezTo>
                  <a:cubicBezTo>
                    <a:pt x="326" y="65"/>
                    <a:pt x="326" y="65"/>
                    <a:pt x="326" y="65"/>
                  </a:cubicBezTo>
                  <a:cubicBezTo>
                    <a:pt x="325" y="65"/>
                    <a:pt x="324" y="64"/>
                    <a:pt x="325" y="63"/>
                  </a:cubicBezTo>
                  <a:cubicBezTo>
                    <a:pt x="325" y="63"/>
                    <a:pt x="325" y="63"/>
                    <a:pt x="326" y="62"/>
                  </a:cubicBezTo>
                  <a:cubicBezTo>
                    <a:pt x="326" y="60"/>
                    <a:pt x="325" y="58"/>
                    <a:pt x="325" y="55"/>
                  </a:cubicBezTo>
                  <a:cubicBezTo>
                    <a:pt x="325" y="55"/>
                    <a:pt x="325" y="54"/>
                    <a:pt x="325" y="53"/>
                  </a:cubicBezTo>
                  <a:cubicBezTo>
                    <a:pt x="325" y="53"/>
                    <a:pt x="325" y="53"/>
                    <a:pt x="325" y="53"/>
                  </a:cubicBezTo>
                  <a:cubicBezTo>
                    <a:pt x="325" y="53"/>
                    <a:pt x="325" y="53"/>
                    <a:pt x="324" y="53"/>
                  </a:cubicBezTo>
                  <a:cubicBezTo>
                    <a:pt x="324" y="53"/>
                    <a:pt x="323" y="52"/>
                    <a:pt x="324" y="51"/>
                  </a:cubicBezTo>
                  <a:cubicBezTo>
                    <a:pt x="324" y="51"/>
                    <a:pt x="325" y="51"/>
                    <a:pt x="325" y="51"/>
                  </a:cubicBezTo>
                  <a:cubicBezTo>
                    <a:pt x="325" y="47"/>
                    <a:pt x="324" y="44"/>
                    <a:pt x="324" y="40"/>
                  </a:cubicBezTo>
                  <a:cubicBezTo>
                    <a:pt x="324" y="41"/>
                    <a:pt x="323" y="41"/>
                    <a:pt x="323" y="41"/>
                  </a:cubicBezTo>
                  <a:cubicBezTo>
                    <a:pt x="323" y="41"/>
                    <a:pt x="323" y="41"/>
                    <a:pt x="323" y="41"/>
                  </a:cubicBezTo>
                  <a:cubicBezTo>
                    <a:pt x="322" y="41"/>
                    <a:pt x="321" y="40"/>
                    <a:pt x="322" y="39"/>
                  </a:cubicBezTo>
                  <a:cubicBezTo>
                    <a:pt x="323" y="39"/>
                    <a:pt x="323" y="38"/>
                    <a:pt x="324" y="38"/>
                  </a:cubicBezTo>
                  <a:cubicBezTo>
                    <a:pt x="324" y="37"/>
                    <a:pt x="324" y="37"/>
                    <a:pt x="323" y="36"/>
                  </a:cubicBezTo>
                  <a:cubicBezTo>
                    <a:pt x="323" y="34"/>
                    <a:pt x="323" y="32"/>
                    <a:pt x="322" y="30"/>
                  </a:cubicBezTo>
                  <a:cubicBezTo>
                    <a:pt x="322" y="30"/>
                    <a:pt x="322" y="30"/>
                    <a:pt x="322" y="29"/>
                  </a:cubicBezTo>
                  <a:moveTo>
                    <a:pt x="215" y="120"/>
                  </a:moveTo>
                  <a:cubicBezTo>
                    <a:pt x="217" y="120"/>
                    <a:pt x="219" y="120"/>
                    <a:pt x="221" y="120"/>
                  </a:cubicBezTo>
                  <a:cubicBezTo>
                    <a:pt x="222" y="120"/>
                    <a:pt x="223" y="120"/>
                    <a:pt x="223" y="120"/>
                  </a:cubicBezTo>
                  <a:cubicBezTo>
                    <a:pt x="224" y="120"/>
                    <a:pt x="224" y="120"/>
                    <a:pt x="225" y="120"/>
                  </a:cubicBezTo>
                  <a:cubicBezTo>
                    <a:pt x="220" y="122"/>
                    <a:pt x="214" y="123"/>
                    <a:pt x="209" y="123"/>
                  </a:cubicBezTo>
                  <a:cubicBezTo>
                    <a:pt x="206" y="123"/>
                    <a:pt x="203" y="123"/>
                    <a:pt x="200" y="122"/>
                  </a:cubicBezTo>
                  <a:cubicBezTo>
                    <a:pt x="196" y="122"/>
                    <a:pt x="192" y="122"/>
                    <a:pt x="187" y="122"/>
                  </a:cubicBezTo>
                  <a:cubicBezTo>
                    <a:pt x="181" y="122"/>
                    <a:pt x="175" y="122"/>
                    <a:pt x="169" y="123"/>
                  </a:cubicBezTo>
                  <a:cubicBezTo>
                    <a:pt x="156" y="123"/>
                    <a:pt x="143" y="124"/>
                    <a:pt x="130" y="124"/>
                  </a:cubicBezTo>
                  <a:cubicBezTo>
                    <a:pt x="117" y="124"/>
                    <a:pt x="104" y="124"/>
                    <a:pt x="91" y="124"/>
                  </a:cubicBezTo>
                  <a:cubicBezTo>
                    <a:pt x="83" y="125"/>
                    <a:pt x="75" y="125"/>
                    <a:pt x="68" y="125"/>
                  </a:cubicBezTo>
                  <a:cubicBezTo>
                    <a:pt x="59" y="125"/>
                    <a:pt x="51" y="124"/>
                    <a:pt x="43" y="124"/>
                  </a:cubicBezTo>
                  <a:cubicBezTo>
                    <a:pt x="39" y="123"/>
                    <a:pt x="35" y="123"/>
                    <a:pt x="32" y="122"/>
                  </a:cubicBezTo>
                  <a:cubicBezTo>
                    <a:pt x="31" y="122"/>
                    <a:pt x="30" y="122"/>
                    <a:pt x="30" y="122"/>
                  </a:cubicBezTo>
                  <a:cubicBezTo>
                    <a:pt x="32" y="122"/>
                    <a:pt x="35" y="122"/>
                    <a:pt x="38" y="122"/>
                  </a:cubicBezTo>
                  <a:cubicBezTo>
                    <a:pt x="45" y="122"/>
                    <a:pt x="52" y="122"/>
                    <a:pt x="59" y="122"/>
                  </a:cubicBezTo>
                  <a:cubicBezTo>
                    <a:pt x="62" y="122"/>
                    <a:pt x="66" y="122"/>
                    <a:pt x="70" y="122"/>
                  </a:cubicBezTo>
                  <a:cubicBezTo>
                    <a:pt x="81" y="122"/>
                    <a:pt x="92" y="122"/>
                    <a:pt x="102" y="122"/>
                  </a:cubicBezTo>
                  <a:cubicBezTo>
                    <a:pt x="103" y="122"/>
                    <a:pt x="104" y="122"/>
                    <a:pt x="105" y="122"/>
                  </a:cubicBezTo>
                  <a:cubicBezTo>
                    <a:pt x="109" y="122"/>
                    <a:pt x="113" y="122"/>
                    <a:pt x="117" y="122"/>
                  </a:cubicBezTo>
                  <a:cubicBezTo>
                    <a:pt x="139" y="122"/>
                    <a:pt x="161" y="121"/>
                    <a:pt x="183" y="121"/>
                  </a:cubicBezTo>
                  <a:cubicBezTo>
                    <a:pt x="194" y="121"/>
                    <a:pt x="204" y="120"/>
                    <a:pt x="215" y="120"/>
                  </a:cubicBezTo>
                  <a:moveTo>
                    <a:pt x="322" y="19"/>
                  </a:moveTo>
                  <a:cubicBezTo>
                    <a:pt x="321" y="19"/>
                    <a:pt x="321" y="19"/>
                    <a:pt x="321" y="20"/>
                  </a:cubicBezTo>
                  <a:cubicBezTo>
                    <a:pt x="320" y="20"/>
                    <a:pt x="320" y="20"/>
                    <a:pt x="320" y="20"/>
                  </a:cubicBezTo>
                  <a:cubicBezTo>
                    <a:pt x="320" y="21"/>
                    <a:pt x="320" y="23"/>
                    <a:pt x="320" y="24"/>
                  </a:cubicBezTo>
                  <a:cubicBezTo>
                    <a:pt x="319" y="23"/>
                    <a:pt x="319" y="21"/>
                    <a:pt x="318" y="20"/>
                  </a:cubicBezTo>
                  <a:cubicBezTo>
                    <a:pt x="318" y="20"/>
                    <a:pt x="317" y="20"/>
                    <a:pt x="317" y="20"/>
                  </a:cubicBezTo>
                  <a:cubicBezTo>
                    <a:pt x="317" y="19"/>
                    <a:pt x="317" y="19"/>
                    <a:pt x="316" y="19"/>
                  </a:cubicBezTo>
                  <a:cubicBezTo>
                    <a:pt x="316" y="19"/>
                    <a:pt x="316" y="19"/>
                    <a:pt x="316" y="19"/>
                  </a:cubicBezTo>
                  <a:cubicBezTo>
                    <a:pt x="316" y="20"/>
                    <a:pt x="316" y="20"/>
                    <a:pt x="316" y="20"/>
                  </a:cubicBezTo>
                  <a:cubicBezTo>
                    <a:pt x="314" y="23"/>
                    <a:pt x="314" y="27"/>
                    <a:pt x="314" y="31"/>
                  </a:cubicBezTo>
                  <a:cubicBezTo>
                    <a:pt x="314" y="35"/>
                    <a:pt x="314" y="39"/>
                    <a:pt x="315" y="44"/>
                  </a:cubicBezTo>
                  <a:cubicBezTo>
                    <a:pt x="317" y="54"/>
                    <a:pt x="318" y="65"/>
                    <a:pt x="319" y="75"/>
                  </a:cubicBezTo>
                  <a:cubicBezTo>
                    <a:pt x="320" y="82"/>
                    <a:pt x="320" y="88"/>
                    <a:pt x="321" y="95"/>
                  </a:cubicBezTo>
                  <a:cubicBezTo>
                    <a:pt x="321" y="97"/>
                    <a:pt x="321" y="100"/>
                    <a:pt x="321" y="102"/>
                  </a:cubicBezTo>
                  <a:cubicBezTo>
                    <a:pt x="321" y="104"/>
                    <a:pt x="321" y="106"/>
                    <a:pt x="321" y="107"/>
                  </a:cubicBezTo>
                  <a:cubicBezTo>
                    <a:pt x="320" y="108"/>
                    <a:pt x="319" y="109"/>
                    <a:pt x="317" y="110"/>
                  </a:cubicBezTo>
                  <a:cubicBezTo>
                    <a:pt x="315" y="110"/>
                    <a:pt x="312" y="111"/>
                    <a:pt x="309" y="111"/>
                  </a:cubicBezTo>
                  <a:cubicBezTo>
                    <a:pt x="302" y="112"/>
                    <a:pt x="296" y="113"/>
                    <a:pt x="289" y="113"/>
                  </a:cubicBezTo>
                  <a:cubicBezTo>
                    <a:pt x="266" y="115"/>
                    <a:pt x="244" y="117"/>
                    <a:pt x="221" y="118"/>
                  </a:cubicBezTo>
                  <a:cubicBezTo>
                    <a:pt x="219" y="117"/>
                    <a:pt x="217" y="117"/>
                    <a:pt x="214" y="117"/>
                  </a:cubicBezTo>
                  <a:cubicBezTo>
                    <a:pt x="213" y="117"/>
                    <a:pt x="212" y="117"/>
                    <a:pt x="211" y="117"/>
                  </a:cubicBezTo>
                  <a:cubicBezTo>
                    <a:pt x="205" y="118"/>
                    <a:pt x="199" y="118"/>
                    <a:pt x="193" y="118"/>
                  </a:cubicBezTo>
                  <a:cubicBezTo>
                    <a:pt x="180" y="118"/>
                    <a:pt x="167" y="118"/>
                    <a:pt x="153" y="119"/>
                  </a:cubicBezTo>
                  <a:cubicBezTo>
                    <a:pt x="151" y="119"/>
                    <a:pt x="149" y="119"/>
                    <a:pt x="147" y="119"/>
                  </a:cubicBezTo>
                  <a:cubicBezTo>
                    <a:pt x="127" y="120"/>
                    <a:pt x="106" y="120"/>
                    <a:pt x="86" y="120"/>
                  </a:cubicBezTo>
                  <a:cubicBezTo>
                    <a:pt x="82" y="120"/>
                    <a:pt x="78" y="120"/>
                    <a:pt x="74" y="120"/>
                  </a:cubicBezTo>
                  <a:cubicBezTo>
                    <a:pt x="70" y="120"/>
                    <a:pt x="65" y="120"/>
                    <a:pt x="61" y="120"/>
                  </a:cubicBezTo>
                  <a:cubicBezTo>
                    <a:pt x="49" y="120"/>
                    <a:pt x="38" y="120"/>
                    <a:pt x="26" y="120"/>
                  </a:cubicBezTo>
                  <a:cubicBezTo>
                    <a:pt x="26" y="120"/>
                    <a:pt x="26" y="120"/>
                    <a:pt x="26" y="120"/>
                  </a:cubicBezTo>
                  <a:cubicBezTo>
                    <a:pt x="26" y="120"/>
                    <a:pt x="26" y="120"/>
                    <a:pt x="26" y="120"/>
                  </a:cubicBezTo>
                  <a:cubicBezTo>
                    <a:pt x="26" y="120"/>
                    <a:pt x="26" y="120"/>
                    <a:pt x="26" y="120"/>
                  </a:cubicBezTo>
                  <a:cubicBezTo>
                    <a:pt x="26" y="120"/>
                    <a:pt x="25" y="120"/>
                    <a:pt x="25" y="121"/>
                  </a:cubicBezTo>
                  <a:cubicBezTo>
                    <a:pt x="20" y="120"/>
                    <a:pt x="15" y="118"/>
                    <a:pt x="11" y="113"/>
                  </a:cubicBezTo>
                  <a:cubicBezTo>
                    <a:pt x="6" y="109"/>
                    <a:pt x="4" y="102"/>
                    <a:pt x="3" y="96"/>
                  </a:cubicBezTo>
                  <a:cubicBezTo>
                    <a:pt x="2" y="95"/>
                    <a:pt x="2" y="95"/>
                    <a:pt x="2" y="95"/>
                  </a:cubicBezTo>
                  <a:cubicBezTo>
                    <a:pt x="1" y="95"/>
                    <a:pt x="0" y="95"/>
                    <a:pt x="1" y="96"/>
                  </a:cubicBezTo>
                  <a:cubicBezTo>
                    <a:pt x="3" y="103"/>
                    <a:pt x="5" y="110"/>
                    <a:pt x="10" y="115"/>
                  </a:cubicBezTo>
                  <a:cubicBezTo>
                    <a:pt x="13" y="119"/>
                    <a:pt x="17" y="120"/>
                    <a:pt x="21" y="122"/>
                  </a:cubicBezTo>
                  <a:cubicBezTo>
                    <a:pt x="24" y="123"/>
                    <a:pt x="26" y="123"/>
                    <a:pt x="29" y="124"/>
                  </a:cubicBezTo>
                  <a:cubicBezTo>
                    <a:pt x="30" y="124"/>
                    <a:pt x="31" y="124"/>
                    <a:pt x="31" y="124"/>
                  </a:cubicBezTo>
                  <a:cubicBezTo>
                    <a:pt x="44" y="126"/>
                    <a:pt x="56" y="127"/>
                    <a:pt x="68" y="127"/>
                  </a:cubicBezTo>
                  <a:cubicBezTo>
                    <a:pt x="80" y="127"/>
                    <a:pt x="92" y="126"/>
                    <a:pt x="104" y="126"/>
                  </a:cubicBezTo>
                  <a:cubicBezTo>
                    <a:pt x="128" y="126"/>
                    <a:pt x="153" y="125"/>
                    <a:pt x="177" y="124"/>
                  </a:cubicBezTo>
                  <a:cubicBezTo>
                    <a:pt x="180" y="124"/>
                    <a:pt x="183" y="124"/>
                    <a:pt x="186" y="124"/>
                  </a:cubicBezTo>
                  <a:cubicBezTo>
                    <a:pt x="192" y="124"/>
                    <a:pt x="198" y="124"/>
                    <a:pt x="204" y="125"/>
                  </a:cubicBezTo>
                  <a:cubicBezTo>
                    <a:pt x="206" y="125"/>
                    <a:pt x="207" y="125"/>
                    <a:pt x="208" y="125"/>
                  </a:cubicBezTo>
                  <a:cubicBezTo>
                    <a:pt x="215" y="125"/>
                    <a:pt x="222" y="124"/>
                    <a:pt x="228" y="121"/>
                  </a:cubicBezTo>
                  <a:cubicBezTo>
                    <a:pt x="228" y="121"/>
                    <a:pt x="228" y="120"/>
                    <a:pt x="228" y="120"/>
                  </a:cubicBezTo>
                  <a:cubicBezTo>
                    <a:pt x="228" y="120"/>
                    <a:pt x="228" y="120"/>
                    <a:pt x="228" y="119"/>
                  </a:cubicBezTo>
                  <a:cubicBezTo>
                    <a:pt x="233" y="119"/>
                    <a:pt x="238" y="119"/>
                    <a:pt x="244" y="119"/>
                  </a:cubicBezTo>
                  <a:cubicBezTo>
                    <a:pt x="250" y="118"/>
                    <a:pt x="256" y="118"/>
                    <a:pt x="262" y="117"/>
                  </a:cubicBezTo>
                  <a:cubicBezTo>
                    <a:pt x="275" y="116"/>
                    <a:pt x="288" y="115"/>
                    <a:pt x="301" y="114"/>
                  </a:cubicBezTo>
                  <a:cubicBezTo>
                    <a:pt x="306" y="114"/>
                    <a:pt x="312" y="113"/>
                    <a:pt x="318" y="111"/>
                  </a:cubicBezTo>
                  <a:cubicBezTo>
                    <a:pt x="321" y="111"/>
                    <a:pt x="322" y="109"/>
                    <a:pt x="323" y="106"/>
                  </a:cubicBezTo>
                  <a:cubicBezTo>
                    <a:pt x="323" y="104"/>
                    <a:pt x="323" y="101"/>
                    <a:pt x="323" y="98"/>
                  </a:cubicBezTo>
                  <a:cubicBezTo>
                    <a:pt x="323" y="94"/>
                    <a:pt x="322" y="90"/>
                    <a:pt x="322" y="86"/>
                  </a:cubicBezTo>
                  <a:cubicBezTo>
                    <a:pt x="322" y="86"/>
                    <a:pt x="322" y="85"/>
                    <a:pt x="322" y="84"/>
                  </a:cubicBezTo>
                  <a:cubicBezTo>
                    <a:pt x="322" y="82"/>
                    <a:pt x="321" y="79"/>
                    <a:pt x="321" y="76"/>
                  </a:cubicBezTo>
                  <a:cubicBezTo>
                    <a:pt x="320" y="70"/>
                    <a:pt x="319" y="63"/>
                    <a:pt x="319" y="57"/>
                  </a:cubicBezTo>
                  <a:cubicBezTo>
                    <a:pt x="318" y="51"/>
                    <a:pt x="317" y="45"/>
                    <a:pt x="316" y="39"/>
                  </a:cubicBezTo>
                  <a:cubicBezTo>
                    <a:pt x="316" y="34"/>
                    <a:pt x="315" y="29"/>
                    <a:pt x="316" y="24"/>
                  </a:cubicBezTo>
                  <a:cubicBezTo>
                    <a:pt x="316" y="23"/>
                    <a:pt x="317" y="23"/>
                    <a:pt x="317" y="22"/>
                  </a:cubicBezTo>
                  <a:cubicBezTo>
                    <a:pt x="317" y="23"/>
                    <a:pt x="318" y="24"/>
                    <a:pt x="318" y="24"/>
                  </a:cubicBezTo>
                  <a:cubicBezTo>
                    <a:pt x="319" y="26"/>
                    <a:pt x="320" y="27"/>
                    <a:pt x="320" y="29"/>
                  </a:cubicBezTo>
                  <a:cubicBezTo>
                    <a:pt x="321" y="28"/>
                    <a:pt x="322" y="27"/>
                    <a:pt x="322" y="27"/>
                  </a:cubicBezTo>
                  <a:cubicBezTo>
                    <a:pt x="322" y="24"/>
                    <a:pt x="322" y="21"/>
                    <a:pt x="322" y="19"/>
                  </a:cubicBezTo>
                  <a:moveTo>
                    <a:pt x="318" y="9"/>
                  </a:moveTo>
                  <a:cubicBezTo>
                    <a:pt x="318" y="10"/>
                    <a:pt x="318" y="10"/>
                    <a:pt x="317" y="10"/>
                  </a:cubicBezTo>
                  <a:cubicBezTo>
                    <a:pt x="317" y="11"/>
                    <a:pt x="317" y="11"/>
                    <a:pt x="317" y="11"/>
                  </a:cubicBezTo>
                  <a:cubicBezTo>
                    <a:pt x="319" y="13"/>
                    <a:pt x="319" y="15"/>
                    <a:pt x="320" y="18"/>
                  </a:cubicBezTo>
                  <a:cubicBezTo>
                    <a:pt x="320" y="17"/>
                    <a:pt x="321" y="17"/>
                    <a:pt x="321" y="16"/>
                  </a:cubicBezTo>
                  <a:cubicBezTo>
                    <a:pt x="321" y="16"/>
                    <a:pt x="321" y="15"/>
                    <a:pt x="321" y="14"/>
                  </a:cubicBezTo>
                  <a:cubicBezTo>
                    <a:pt x="320" y="12"/>
                    <a:pt x="319" y="11"/>
                    <a:pt x="318" y="9"/>
                  </a:cubicBezTo>
                  <a:moveTo>
                    <a:pt x="224" y="3"/>
                  </a:moveTo>
                  <a:cubicBezTo>
                    <a:pt x="223" y="4"/>
                    <a:pt x="222" y="4"/>
                    <a:pt x="221" y="5"/>
                  </a:cubicBezTo>
                  <a:cubicBezTo>
                    <a:pt x="230" y="5"/>
                    <a:pt x="239" y="6"/>
                    <a:pt x="248" y="6"/>
                  </a:cubicBezTo>
                  <a:cubicBezTo>
                    <a:pt x="249" y="6"/>
                    <a:pt x="250" y="6"/>
                    <a:pt x="251" y="6"/>
                  </a:cubicBezTo>
                  <a:cubicBezTo>
                    <a:pt x="261" y="6"/>
                    <a:pt x="270" y="6"/>
                    <a:pt x="279" y="6"/>
                  </a:cubicBezTo>
                  <a:cubicBezTo>
                    <a:pt x="282" y="6"/>
                    <a:pt x="284" y="5"/>
                    <a:pt x="287" y="5"/>
                  </a:cubicBezTo>
                  <a:cubicBezTo>
                    <a:pt x="291" y="5"/>
                    <a:pt x="295" y="5"/>
                    <a:pt x="299" y="5"/>
                  </a:cubicBezTo>
                  <a:cubicBezTo>
                    <a:pt x="300" y="5"/>
                    <a:pt x="300" y="5"/>
                    <a:pt x="300" y="5"/>
                  </a:cubicBezTo>
                  <a:cubicBezTo>
                    <a:pt x="302" y="5"/>
                    <a:pt x="304" y="5"/>
                    <a:pt x="306" y="5"/>
                  </a:cubicBezTo>
                  <a:cubicBezTo>
                    <a:pt x="310" y="6"/>
                    <a:pt x="313" y="6"/>
                    <a:pt x="315" y="8"/>
                  </a:cubicBezTo>
                  <a:cubicBezTo>
                    <a:pt x="315" y="9"/>
                    <a:pt x="315" y="9"/>
                    <a:pt x="316" y="9"/>
                  </a:cubicBezTo>
                  <a:cubicBezTo>
                    <a:pt x="316" y="9"/>
                    <a:pt x="316" y="9"/>
                    <a:pt x="316" y="9"/>
                  </a:cubicBezTo>
                  <a:cubicBezTo>
                    <a:pt x="316" y="8"/>
                    <a:pt x="317" y="8"/>
                    <a:pt x="317" y="8"/>
                  </a:cubicBezTo>
                  <a:cubicBezTo>
                    <a:pt x="317" y="8"/>
                    <a:pt x="317" y="8"/>
                    <a:pt x="317" y="7"/>
                  </a:cubicBezTo>
                  <a:cubicBezTo>
                    <a:pt x="316" y="7"/>
                    <a:pt x="315" y="6"/>
                    <a:pt x="314" y="6"/>
                  </a:cubicBezTo>
                  <a:cubicBezTo>
                    <a:pt x="313" y="5"/>
                    <a:pt x="311" y="4"/>
                    <a:pt x="309" y="4"/>
                  </a:cubicBezTo>
                  <a:cubicBezTo>
                    <a:pt x="308" y="4"/>
                    <a:pt x="307" y="3"/>
                    <a:pt x="306" y="3"/>
                  </a:cubicBezTo>
                  <a:cubicBezTo>
                    <a:pt x="305" y="3"/>
                    <a:pt x="305" y="3"/>
                    <a:pt x="304" y="3"/>
                  </a:cubicBezTo>
                  <a:cubicBezTo>
                    <a:pt x="304" y="3"/>
                    <a:pt x="304" y="4"/>
                    <a:pt x="304" y="4"/>
                  </a:cubicBezTo>
                  <a:cubicBezTo>
                    <a:pt x="303" y="4"/>
                    <a:pt x="303" y="4"/>
                    <a:pt x="303" y="4"/>
                  </a:cubicBezTo>
                  <a:cubicBezTo>
                    <a:pt x="303" y="4"/>
                    <a:pt x="302" y="4"/>
                    <a:pt x="302" y="3"/>
                  </a:cubicBezTo>
                  <a:cubicBezTo>
                    <a:pt x="302" y="3"/>
                    <a:pt x="301" y="3"/>
                    <a:pt x="300" y="3"/>
                  </a:cubicBezTo>
                  <a:cubicBezTo>
                    <a:pt x="299" y="3"/>
                    <a:pt x="298" y="3"/>
                    <a:pt x="297" y="3"/>
                  </a:cubicBezTo>
                  <a:cubicBezTo>
                    <a:pt x="292" y="3"/>
                    <a:pt x="286" y="3"/>
                    <a:pt x="280" y="4"/>
                  </a:cubicBezTo>
                  <a:cubicBezTo>
                    <a:pt x="280" y="4"/>
                    <a:pt x="280" y="4"/>
                    <a:pt x="279" y="4"/>
                  </a:cubicBezTo>
                  <a:cubicBezTo>
                    <a:pt x="279" y="4"/>
                    <a:pt x="279" y="4"/>
                    <a:pt x="279" y="4"/>
                  </a:cubicBezTo>
                  <a:cubicBezTo>
                    <a:pt x="278" y="4"/>
                    <a:pt x="278" y="4"/>
                    <a:pt x="278" y="4"/>
                  </a:cubicBezTo>
                  <a:cubicBezTo>
                    <a:pt x="276" y="4"/>
                    <a:pt x="274" y="4"/>
                    <a:pt x="272" y="4"/>
                  </a:cubicBezTo>
                  <a:cubicBezTo>
                    <a:pt x="265" y="4"/>
                    <a:pt x="259" y="4"/>
                    <a:pt x="252" y="4"/>
                  </a:cubicBezTo>
                  <a:cubicBezTo>
                    <a:pt x="247" y="4"/>
                    <a:pt x="243" y="4"/>
                    <a:pt x="239" y="4"/>
                  </a:cubicBezTo>
                  <a:cubicBezTo>
                    <a:pt x="234" y="4"/>
                    <a:pt x="229" y="3"/>
                    <a:pt x="224" y="3"/>
                  </a:cubicBezTo>
                  <a:moveTo>
                    <a:pt x="179" y="0"/>
                  </a:moveTo>
                  <a:cubicBezTo>
                    <a:pt x="179" y="0"/>
                    <a:pt x="179" y="0"/>
                    <a:pt x="179" y="0"/>
                  </a:cubicBezTo>
                  <a:cubicBezTo>
                    <a:pt x="177" y="0"/>
                    <a:pt x="176" y="1"/>
                    <a:pt x="175" y="2"/>
                  </a:cubicBezTo>
                  <a:cubicBezTo>
                    <a:pt x="175" y="2"/>
                    <a:pt x="175" y="2"/>
                    <a:pt x="175" y="2"/>
                  </a:cubicBezTo>
                  <a:cubicBezTo>
                    <a:pt x="174" y="3"/>
                    <a:pt x="175" y="3"/>
                    <a:pt x="175" y="4"/>
                  </a:cubicBezTo>
                  <a:cubicBezTo>
                    <a:pt x="176" y="4"/>
                    <a:pt x="176" y="4"/>
                    <a:pt x="177" y="4"/>
                  </a:cubicBezTo>
                  <a:cubicBezTo>
                    <a:pt x="178" y="5"/>
                    <a:pt x="180" y="5"/>
                    <a:pt x="182" y="5"/>
                  </a:cubicBezTo>
                  <a:cubicBezTo>
                    <a:pt x="184" y="5"/>
                    <a:pt x="186" y="4"/>
                    <a:pt x="188" y="4"/>
                  </a:cubicBezTo>
                  <a:cubicBezTo>
                    <a:pt x="189" y="4"/>
                    <a:pt x="189" y="4"/>
                    <a:pt x="190" y="4"/>
                  </a:cubicBezTo>
                  <a:cubicBezTo>
                    <a:pt x="193" y="4"/>
                    <a:pt x="196" y="4"/>
                    <a:pt x="199" y="4"/>
                  </a:cubicBezTo>
                  <a:cubicBezTo>
                    <a:pt x="202" y="4"/>
                    <a:pt x="206" y="4"/>
                    <a:pt x="209" y="4"/>
                  </a:cubicBezTo>
                  <a:cubicBezTo>
                    <a:pt x="211" y="4"/>
                    <a:pt x="213" y="4"/>
                    <a:pt x="215" y="5"/>
                  </a:cubicBezTo>
                  <a:cubicBezTo>
                    <a:pt x="216" y="5"/>
                    <a:pt x="217" y="5"/>
                    <a:pt x="219" y="5"/>
                  </a:cubicBezTo>
                  <a:cubicBezTo>
                    <a:pt x="219" y="4"/>
                    <a:pt x="219" y="4"/>
                    <a:pt x="219" y="4"/>
                  </a:cubicBezTo>
                  <a:cubicBezTo>
                    <a:pt x="220" y="3"/>
                    <a:pt x="220" y="3"/>
                    <a:pt x="220" y="3"/>
                  </a:cubicBezTo>
                  <a:cubicBezTo>
                    <a:pt x="217" y="3"/>
                    <a:pt x="215" y="3"/>
                    <a:pt x="212" y="2"/>
                  </a:cubicBezTo>
                  <a:cubicBezTo>
                    <a:pt x="212" y="2"/>
                    <a:pt x="212" y="2"/>
                    <a:pt x="212" y="2"/>
                  </a:cubicBezTo>
                  <a:cubicBezTo>
                    <a:pt x="211" y="3"/>
                    <a:pt x="211" y="3"/>
                    <a:pt x="211" y="3"/>
                  </a:cubicBezTo>
                  <a:cubicBezTo>
                    <a:pt x="211" y="3"/>
                    <a:pt x="211" y="3"/>
                    <a:pt x="210" y="2"/>
                  </a:cubicBezTo>
                  <a:cubicBezTo>
                    <a:pt x="209" y="2"/>
                    <a:pt x="207" y="2"/>
                    <a:pt x="205" y="2"/>
                  </a:cubicBezTo>
                  <a:cubicBezTo>
                    <a:pt x="203" y="2"/>
                    <a:pt x="200" y="2"/>
                    <a:pt x="198" y="2"/>
                  </a:cubicBezTo>
                  <a:cubicBezTo>
                    <a:pt x="195" y="2"/>
                    <a:pt x="192" y="2"/>
                    <a:pt x="189" y="2"/>
                  </a:cubicBezTo>
                  <a:cubicBezTo>
                    <a:pt x="189" y="2"/>
                    <a:pt x="188" y="2"/>
                    <a:pt x="188" y="2"/>
                  </a:cubicBezTo>
                  <a:cubicBezTo>
                    <a:pt x="186" y="2"/>
                    <a:pt x="184" y="3"/>
                    <a:pt x="182" y="3"/>
                  </a:cubicBezTo>
                  <a:cubicBezTo>
                    <a:pt x="181" y="3"/>
                    <a:pt x="179" y="3"/>
                    <a:pt x="178" y="2"/>
                  </a:cubicBezTo>
                  <a:cubicBezTo>
                    <a:pt x="178" y="2"/>
                    <a:pt x="178" y="2"/>
                    <a:pt x="179" y="2"/>
                  </a:cubicBezTo>
                  <a:cubicBezTo>
                    <a:pt x="179" y="2"/>
                    <a:pt x="179" y="2"/>
                    <a:pt x="179" y="2"/>
                  </a:cubicBezTo>
                  <a:cubicBezTo>
                    <a:pt x="180" y="2"/>
                    <a:pt x="180" y="0"/>
                    <a:pt x="179"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133" name="Freeform 90"/>
            <p:cNvSpPr>
              <a:spLocks noEditPoints="1"/>
            </p:cNvSpPr>
            <p:nvPr/>
          </p:nvSpPr>
          <p:spPr bwMode="auto">
            <a:xfrm>
              <a:off x="5112069" y="2909094"/>
              <a:ext cx="509588" cy="787400"/>
            </a:xfrm>
            <a:custGeom>
              <a:avLst/>
              <a:gdLst>
                <a:gd name="T0" fmla="*/ 213 w 237"/>
                <a:gd name="T1" fmla="*/ 234 h 365"/>
                <a:gd name="T2" fmla="*/ 223 w 237"/>
                <a:gd name="T3" fmla="*/ 198 h 365"/>
                <a:gd name="T4" fmla="*/ 213 w 237"/>
                <a:gd name="T5" fmla="*/ 227 h 365"/>
                <a:gd name="T6" fmla="*/ 205 w 237"/>
                <a:gd name="T7" fmla="*/ 249 h 365"/>
                <a:gd name="T8" fmla="*/ 189 w 237"/>
                <a:gd name="T9" fmla="*/ 274 h 365"/>
                <a:gd name="T10" fmla="*/ 165 w 237"/>
                <a:gd name="T11" fmla="*/ 303 h 365"/>
                <a:gd name="T12" fmla="*/ 185 w 237"/>
                <a:gd name="T13" fmla="*/ 276 h 365"/>
                <a:gd name="T14" fmla="*/ 129 w 237"/>
                <a:gd name="T15" fmla="*/ 331 h 365"/>
                <a:gd name="T16" fmla="*/ 80 w 237"/>
                <a:gd name="T17" fmla="*/ 365 h 365"/>
                <a:gd name="T18" fmla="*/ 110 w 237"/>
                <a:gd name="T19" fmla="*/ 342 h 365"/>
                <a:gd name="T20" fmla="*/ 150 w 237"/>
                <a:gd name="T21" fmla="*/ 319 h 365"/>
                <a:gd name="T22" fmla="*/ 219 w 237"/>
                <a:gd name="T23" fmla="*/ 222 h 365"/>
                <a:gd name="T24" fmla="*/ 228 w 237"/>
                <a:gd name="T25" fmla="*/ 187 h 365"/>
                <a:gd name="T26" fmla="*/ 227 w 237"/>
                <a:gd name="T27" fmla="*/ 158 h 365"/>
                <a:gd name="T28" fmla="*/ 230 w 237"/>
                <a:gd name="T29" fmla="*/ 154 h 365"/>
                <a:gd name="T30" fmla="*/ 226 w 237"/>
                <a:gd name="T31" fmla="*/ 110 h 365"/>
                <a:gd name="T32" fmla="*/ 230 w 237"/>
                <a:gd name="T33" fmla="*/ 120 h 365"/>
                <a:gd name="T34" fmla="*/ 194 w 237"/>
                <a:gd name="T35" fmla="*/ 47 h 365"/>
                <a:gd name="T36" fmla="*/ 195 w 237"/>
                <a:gd name="T37" fmla="*/ 48 h 365"/>
                <a:gd name="T38" fmla="*/ 206 w 237"/>
                <a:gd name="T39" fmla="*/ 63 h 365"/>
                <a:gd name="T40" fmla="*/ 213 w 237"/>
                <a:gd name="T41" fmla="*/ 79 h 365"/>
                <a:gd name="T42" fmla="*/ 219 w 237"/>
                <a:gd name="T43" fmla="*/ 87 h 365"/>
                <a:gd name="T44" fmla="*/ 224 w 237"/>
                <a:gd name="T45" fmla="*/ 102 h 365"/>
                <a:gd name="T46" fmla="*/ 228 w 237"/>
                <a:gd name="T47" fmla="*/ 108 h 365"/>
                <a:gd name="T48" fmla="*/ 210 w 237"/>
                <a:gd name="T49" fmla="*/ 63 h 365"/>
                <a:gd name="T50" fmla="*/ 232 w 237"/>
                <a:gd name="T51" fmla="*/ 163 h 365"/>
                <a:gd name="T52" fmla="*/ 228 w 237"/>
                <a:gd name="T53" fmla="*/ 161 h 365"/>
                <a:gd name="T54" fmla="*/ 228 w 237"/>
                <a:gd name="T55" fmla="*/ 185 h 365"/>
                <a:gd name="T56" fmla="*/ 237 w 237"/>
                <a:gd name="T57" fmla="*/ 142 h 365"/>
                <a:gd name="T58" fmla="*/ 115 w 237"/>
                <a:gd name="T59" fmla="*/ 2 h 365"/>
                <a:gd name="T60" fmla="*/ 125 w 237"/>
                <a:gd name="T61" fmla="*/ 4 h 365"/>
                <a:gd name="T62" fmla="*/ 124 w 237"/>
                <a:gd name="T63" fmla="*/ 7 h 365"/>
                <a:gd name="T64" fmla="*/ 139 w 237"/>
                <a:gd name="T65" fmla="*/ 11 h 365"/>
                <a:gd name="T66" fmla="*/ 136 w 237"/>
                <a:gd name="T67" fmla="*/ 8 h 365"/>
                <a:gd name="T68" fmla="*/ 166 w 237"/>
                <a:gd name="T69" fmla="*/ 21 h 365"/>
                <a:gd name="T70" fmla="*/ 155 w 237"/>
                <a:gd name="T71" fmla="*/ 18 h 365"/>
                <a:gd name="T72" fmla="*/ 159 w 237"/>
                <a:gd name="T73" fmla="*/ 20 h 365"/>
                <a:gd name="T74" fmla="*/ 166 w 237"/>
                <a:gd name="T75" fmla="*/ 22 h 365"/>
                <a:gd name="T76" fmla="*/ 177 w 237"/>
                <a:gd name="T77" fmla="*/ 29 h 365"/>
                <a:gd name="T78" fmla="*/ 187 w 237"/>
                <a:gd name="T79" fmla="*/ 39 h 365"/>
                <a:gd name="T80" fmla="*/ 188 w 237"/>
                <a:gd name="T81" fmla="*/ 37 h 365"/>
                <a:gd name="T82" fmla="*/ 115 w 237"/>
                <a:gd name="T83" fmla="*/ 2 h 365"/>
                <a:gd name="T84" fmla="*/ 7 w 237"/>
                <a:gd name="T85" fmla="*/ 23 h 365"/>
                <a:gd name="T86" fmla="*/ 33 w 237"/>
                <a:gd name="T87" fmla="*/ 5 h 365"/>
                <a:gd name="T88" fmla="*/ 12 w 237"/>
                <a:gd name="T89" fmla="*/ 15 h 365"/>
                <a:gd name="T90" fmla="*/ 2 w 237"/>
                <a:gd name="T91" fmla="*/ 25 h 365"/>
                <a:gd name="T92" fmla="*/ 3 w 237"/>
                <a:gd name="T93" fmla="*/ 27 h 365"/>
                <a:gd name="T94" fmla="*/ 30 w 237"/>
                <a:gd name="T95" fmla="*/ 8 h 365"/>
                <a:gd name="T96" fmla="*/ 40 w 237"/>
                <a:gd name="T97" fmla="*/ 5 h 365"/>
                <a:gd name="T98" fmla="*/ 55 w 237"/>
                <a:gd name="T99" fmla="*/ 3 h 365"/>
                <a:gd name="T100" fmla="*/ 93 w 237"/>
                <a:gd name="T101" fmla="*/ 2 h 365"/>
                <a:gd name="T102" fmla="*/ 106 w 237"/>
                <a:gd name="T103" fmla="*/ 3 h 365"/>
                <a:gd name="T104" fmla="*/ 97 w 237"/>
                <a:gd name="T105" fmla="*/ 0 h 365"/>
                <a:gd name="T106" fmla="*/ 92 w 237"/>
                <a:gd name="T107" fmla="*/ 0 h 365"/>
                <a:gd name="T108" fmla="*/ 66 w 237"/>
                <a:gd name="T109" fmla="*/ 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7" h="365">
                  <a:moveTo>
                    <a:pt x="213" y="234"/>
                  </a:moveTo>
                  <a:cubicBezTo>
                    <a:pt x="213" y="233"/>
                    <a:pt x="214" y="231"/>
                    <a:pt x="214" y="229"/>
                  </a:cubicBezTo>
                  <a:cubicBezTo>
                    <a:pt x="215" y="225"/>
                    <a:pt x="217" y="222"/>
                    <a:pt x="218" y="219"/>
                  </a:cubicBezTo>
                  <a:cubicBezTo>
                    <a:pt x="216" y="224"/>
                    <a:pt x="215" y="229"/>
                    <a:pt x="213" y="234"/>
                  </a:cubicBezTo>
                  <a:moveTo>
                    <a:pt x="228" y="187"/>
                  </a:moveTo>
                  <a:cubicBezTo>
                    <a:pt x="227" y="187"/>
                    <a:pt x="226" y="187"/>
                    <a:pt x="224" y="188"/>
                  </a:cubicBezTo>
                  <a:cubicBezTo>
                    <a:pt x="224" y="191"/>
                    <a:pt x="224" y="194"/>
                    <a:pt x="223" y="197"/>
                  </a:cubicBezTo>
                  <a:cubicBezTo>
                    <a:pt x="223" y="197"/>
                    <a:pt x="223" y="198"/>
                    <a:pt x="223" y="198"/>
                  </a:cubicBezTo>
                  <a:cubicBezTo>
                    <a:pt x="222" y="200"/>
                    <a:pt x="221" y="202"/>
                    <a:pt x="221" y="203"/>
                  </a:cubicBezTo>
                  <a:cubicBezTo>
                    <a:pt x="221" y="204"/>
                    <a:pt x="221" y="205"/>
                    <a:pt x="220" y="205"/>
                  </a:cubicBezTo>
                  <a:cubicBezTo>
                    <a:pt x="218" y="212"/>
                    <a:pt x="215" y="220"/>
                    <a:pt x="213" y="227"/>
                  </a:cubicBezTo>
                  <a:cubicBezTo>
                    <a:pt x="213" y="227"/>
                    <a:pt x="213" y="227"/>
                    <a:pt x="213" y="227"/>
                  </a:cubicBezTo>
                  <a:cubicBezTo>
                    <a:pt x="214" y="227"/>
                    <a:pt x="214" y="229"/>
                    <a:pt x="213" y="229"/>
                  </a:cubicBezTo>
                  <a:cubicBezTo>
                    <a:pt x="213" y="229"/>
                    <a:pt x="212" y="230"/>
                    <a:pt x="212" y="230"/>
                  </a:cubicBezTo>
                  <a:cubicBezTo>
                    <a:pt x="212" y="231"/>
                    <a:pt x="211" y="231"/>
                    <a:pt x="211" y="232"/>
                  </a:cubicBezTo>
                  <a:cubicBezTo>
                    <a:pt x="209" y="238"/>
                    <a:pt x="207" y="243"/>
                    <a:pt x="205" y="249"/>
                  </a:cubicBezTo>
                  <a:cubicBezTo>
                    <a:pt x="202" y="254"/>
                    <a:pt x="198" y="259"/>
                    <a:pt x="195" y="263"/>
                  </a:cubicBezTo>
                  <a:cubicBezTo>
                    <a:pt x="192" y="267"/>
                    <a:pt x="189" y="270"/>
                    <a:pt x="187" y="274"/>
                  </a:cubicBezTo>
                  <a:cubicBezTo>
                    <a:pt x="187" y="274"/>
                    <a:pt x="188" y="274"/>
                    <a:pt x="188" y="274"/>
                  </a:cubicBezTo>
                  <a:cubicBezTo>
                    <a:pt x="188" y="274"/>
                    <a:pt x="189" y="274"/>
                    <a:pt x="189" y="274"/>
                  </a:cubicBezTo>
                  <a:cubicBezTo>
                    <a:pt x="193" y="270"/>
                    <a:pt x="197" y="265"/>
                    <a:pt x="200" y="260"/>
                  </a:cubicBezTo>
                  <a:cubicBezTo>
                    <a:pt x="200" y="259"/>
                    <a:pt x="201" y="259"/>
                    <a:pt x="201" y="259"/>
                  </a:cubicBezTo>
                  <a:cubicBezTo>
                    <a:pt x="196" y="266"/>
                    <a:pt x="192" y="272"/>
                    <a:pt x="186" y="278"/>
                  </a:cubicBezTo>
                  <a:cubicBezTo>
                    <a:pt x="180" y="287"/>
                    <a:pt x="172" y="295"/>
                    <a:pt x="165" y="303"/>
                  </a:cubicBezTo>
                  <a:cubicBezTo>
                    <a:pt x="169" y="298"/>
                    <a:pt x="173" y="293"/>
                    <a:pt x="177" y="288"/>
                  </a:cubicBezTo>
                  <a:cubicBezTo>
                    <a:pt x="181" y="284"/>
                    <a:pt x="184" y="280"/>
                    <a:pt x="187" y="276"/>
                  </a:cubicBezTo>
                  <a:cubicBezTo>
                    <a:pt x="187" y="276"/>
                    <a:pt x="187" y="276"/>
                    <a:pt x="186" y="276"/>
                  </a:cubicBezTo>
                  <a:cubicBezTo>
                    <a:pt x="186" y="276"/>
                    <a:pt x="185" y="276"/>
                    <a:pt x="185" y="276"/>
                  </a:cubicBezTo>
                  <a:cubicBezTo>
                    <a:pt x="180" y="281"/>
                    <a:pt x="175" y="287"/>
                    <a:pt x="171" y="292"/>
                  </a:cubicBezTo>
                  <a:cubicBezTo>
                    <a:pt x="164" y="300"/>
                    <a:pt x="158" y="310"/>
                    <a:pt x="149" y="317"/>
                  </a:cubicBezTo>
                  <a:cubicBezTo>
                    <a:pt x="145" y="321"/>
                    <a:pt x="141" y="324"/>
                    <a:pt x="137" y="326"/>
                  </a:cubicBezTo>
                  <a:cubicBezTo>
                    <a:pt x="134" y="328"/>
                    <a:pt x="131" y="330"/>
                    <a:pt x="129" y="331"/>
                  </a:cubicBezTo>
                  <a:cubicBezTo>
                    <a:pt x="111" y="341"/>
                    <a:pt x="92" y="348"/>
                    <a:pt x="79" y="363"/>
                  </a:cubicBezTo>
                  <a:cubicBezTo>
                    <a:pt x="78" y="364"/>
                    <a:pt x="79" y="365"/>
                    <a:pt x="80" y="365"/>
                  </a:cubicBezTo>
                  <a:cubicBezTo>
                    <a:pt x="80" y="365"/>
                    <a:pt x="80" y="365"/>
                    <a:pt x="80" y="365"/>
                  </a:cubicBezTo>
                  <a:cubicBezTo>
                    <a:pt x="80" y="365"/>
                    <a:pt x="80" y="365"/>
                    <a:pt x="80" y="365"/>
                  </a:cubicBezTo>
                  <a:cubicBezTo>
                    <a:pt x="80" y="365"/>
                    <a:pt x="80" y="365"/>
                    <a:pt x="80" y="365"/>
                  </a:cubicBezTo>
                  <a:cubicBezTo>
                    <a:pt x="89" y="357"/>
                    <a:pt x="98" y="351"/>
                    <a:pt x="108" y="345"/>
                  </a:cubicBezTo>
                  <a:cubicBezTo>
                    <a:pt x="108" y="345"/>
                    <a:pt x="108" y="344"/>
                    <a:pt x="108" y="344"/>
                  </a:cubicBezTo>
                  <a:cubicBezTo>
                    <a:pt x="108" y="343"/>
                    <a:pt x="109" y="343"/>
                    <a:pt x="110" y="342"/>
                  </a:cubicBezTo>
                  <a:cubicBezTo>
                    <a:pt x="110" y="342"/>
                    <a:pt x="111" y="342"/>
                    <a:pt x="111" y="342"/>
                  </a:cubicBezTo>
                  <a:cubicBezTo>
                    <a:pt x="111" y="342"/>
                    <a:pt x="112" y="343"/>
                    <a:pt x="112" y="343"/>
                  </a:cubicBezTo>
                  <a:cubicBezTo>
                    <a:pt x="118" y="339"/>
                    <a:pt x="125" y="336"/>
                    <a:pt x="132" y="332"/>
                  </a:cubicBezTo>
                  <a:cubicBezTo>
                    <a:pt x="138" y="328"/>
                    <a:pt x="145" y="324"/>
                    <a:pt x="150" y="319"/>
                  </a:cubicBezTo>
                  <a:cubicBezTo>
                    <a:pt x="155" y="315"/>
                    <a:pt x="160" y="311"/>
                    <a:pt x="165" y="306"/>
                  </a:cubicBezTo>
                  <a:cubicBezTo>
                    <a:pt x="172" y="298"/>
                    <a:pt x="180" y="289"/>
                    <a:pt x="187" y="281"/>
                  </a:cubicBezTo>
                  <a:cubicBezTo>
                    <a:pt x="194" y="272"/>
                    <a:pt x="201" y="263"/>
                    <a:pt x="206" y="254"/>
                  </a:cubicBezTo>
                  <a:cubicBezTo>
                    <a:pt x="212" y="244"/>
                    <a:pt x="215" y="233"/>
                    <a:pt x="219" y="222"/>
                  </a:cubicBezTo>
                  <a:cubicBezTo>
                    <a:pt x="221" y="214"/>
                    <a:pt x="223" y="206"/>
                    <a:pt x="225" y="198"/>
                  </a:cubicBezTo>
                  <a:cubicBezTo>
                    <a:pt x="225" y="197"/>
                    <a:pt x="226" y="196"/>
                    <a:pt x="226" y="195"/>
                  </a:cubicBezTo>
                  <a:cubicBezTo>
                    <a:pt x="227" y="192"/>
                    <a:pt x="227" y="190"/>
                    <a:pt x="228" y="187"/>
                  </a:cubicBezTo>
                  <a:cubicBezTo>
                    <a:pt x="228" y="187"/>
                    <a:pt x="228" y="187"/>
                    <a:pt x="228" y="187"/>
                  </a:cubicBezTo>
                  <a:moveTo>
                    <a:pt x="230" y="143"/>
                  </a:moveTo>
                  <a:cubicBezTo>
                    <a:pt x="230" y="143"/>
                    <a:pt x="229" y="144"/>
                    <a:pt x="228" y="144"/>
                  </a:cubicBezTo>
                  <a:cubicBezTo>
                    <a:pt x="228" y="145"/>
                    <a:pt x="228" y="147"/>
                    <a:pt x="228" y="148"/>
                  </a:cubicBezTo>
                  <a:cubicBezTo>
                    <a:pt x="228" y="152"/>
                    <a:pt x="228" y="155"/>
                    <a:pt x="227" y="158"/>
                  </a:cubicBezTo>
                  <a:cubicBezTo>
                    <a:pt x="228" y="158"/>
                    <a:pt x="229" y="158"/>
                    <a:pt x="229" y="158"/>
                  </a:cubicBezTo>
                  <a:cubicBezTo>
                    <a:pt x="229" y="158"/>
                    <a:pt x="229" y="158"/>
                    <a:pt x="229" y="158"/>
                  </a:cubicBezTo>
                  <a:cubicBezTo>
                    <a:pt x="229" y="158"/>
                    <a:pt x="229" y="158"/>
                    <a:pt x="229" y="158"/>
                  </a:cubicBezTo>
                  <a:cubicBezTo>
                    <a:pt x="230" y="157"/>
                    <a:pt x="230" y="155"/>
                    <a:pt x="230" y="154"/>
                  </a:cubicBezTo>
                  <a:cubicBezTo>
                    <a:pt x="230" y="150"/>
                    <a:pt x="230" y="147"/>
                    <a:pt x="230" y="143"/>
                  </a:cubicBezTo>
                  <a:moveTo>
                    <a:pt x="228" y="108"/>
                  </a:moveTo>
                  <a:cubicBezTo>
                    <a:pt x="228" y="109"/>
                    <a:pt x="228" y="110"/>
                    <a:pt x="227" y="110"/>
                  </a:cubicBezTo>
                  <a:cubicBezTo>
                    <a:pt x="227" y="110"/>
                    <a:pt x="226" y="110"/>
                    <a:pt x="226" y="110"/>
                  </a:cubicBezTo>
                  <a:cubicBezTo>
                    <a:pt x="226" y="111"/>
                    <a:pt x="227" y="113"/>
                    <a:pt x="227" y="114"/>
                  </a:cubicBezTo>
                  <a:cubicBezTo>
                    <a:pt x="229" y="123"/>
                    <a:pt x="229" y="133"/>
                    <a:pt x="229" y="142"/>
                  </a:cubicBezTo>
                  <a:cubicBezTo>
                    <a:pt x="229" y="142"/>
                    <a:pt x="230" y="141"/>
                    <a:pt x="231" y="141"/>
                  </a:cubicBezTo>
                  <a:cubicBezTo>
                    <a:pt x="231" y="134"/>
                    <a:pt x="231" y="127"/>
                    <a:pt x="230" y="120"/>
                  </a:cubicBezTo>
                  <a:cubicBezTo>
                    <a:pt x="229" y="116"/>
                    <a:pt x="229" y="112"/>
                    <a:pt x="228" y="108"/>
                  </a:cubicBezTo>
                  <a:moveTo>
                    <a:pt x="193" y="42"/>
                  </a:moveTo>
                  <a:cubicBezTo>
                    <a:pt x="192" y="42"/>
                    <a:pt x="191" y="42"/>
                    <a:pt x="190" y="42"/>
                  </a:cubicBezTo>
                  <a:cubicBezTo>
                    <a:pt x="192" y="44"/>
                    <a:pt x="193" y="45"/>
                    <a:pt x="194" y="47"/>
                  </a:cubicBezTo>
                  <a:cubicBezTo>
                    <a:pt x="195" y="46"/>
                    <a:pt x="195" y="46"/>
                    <a:pt x="196" y="46"/>
                  </a:cubicBezTo>
                  <a:cubicBezTo>
                    <a:pt x="196" y="46"/>
                    <a:pt x="196" y="46"/>
                    <a:pt x="196" y="46"/>
                  </a:cubicBezTo>
                  <a:cubicBezTo>
                    <a:pt x="198" y="46"/>
                    <a:pt x="198" y="48"/>
                    <a:pt x="197" y="48"/>
                  </a:cubicBezTo>
                  <a:cubicBezTo>
                    <a:pt x="196" y="48"/>
                    <a:pt x="196" y="48"/>
                    <a:pt x="195" y="48"/>
                  </a:cubicBezTo>
                  <a:cubicBezTo>
                    <a:pt x="199" y="53"/>
                    <a:pt x="202" y="57"/>
                    <a:pt x="204" y="62"/>
                  </a:cubicBezTo>
                  <a:cubicBezTo>
                    <a:pt x="205" y="62"/>
                    <a:pt x="205" y="62"/>
                    <a:pt x="205" y="62"/>
                  </a:cubicBezTo>
                  <a:cubicBezTo>
                    <a:pt x="206" y="62"/>
                    <a:pt x="206" y="62"/>
                    <a:pt x="206" y="62"/>
                  </a:cubicBezTo>
                  <a:cubicBezTo>
                    <a:pt x="207" y="62"/>
                    <a:pt x="207" y="63"/>
                    <a:pt x="206" y="63"/>
                  </a:cubicBezTo>
                  <a:cubicBezTo>
                    <a:pt x="206" y="64"/>
                    <a:pt x="206" y="64"/>
                    <a:pt x="206" y="64"/>
                  </a:cubicBezTo>
                  <a:cubicBezTo>
                    <a:pt x="208" y="68"/>
                    <a:pt x="210" y="73"/>
                    <a:pt x="213" y="77"/>
                  </a:cubicBezTo>
                  <a:cubicBezTo>
                    <a:pt x="213" y="77"/>
                    <a:pt x="214" y="78"/>
                    <a:pt x="213" y="79"/>
                  </a:cubicBezTo>
                  <a:cubicBezTo>
                    <a:pt x="213" y="79"/>
                    <a:pt x="213" y="79"/>
                    <a:pt x="213" y="79"/>
                  </a:cubicBezTo>
                  <a:cubicBezTo>
                    <a:pt x="214" y="81"/>
                    <a:pt x="215" y="82"/>
                    <a:pt x="216" y="84"/>
                  </a:cubicBezTo>
                  <a:cubicBezTo>
                    <a:pt x="217" y="85"/>
                    <a:pt x="217" y="86"/>
                    <a:pt x="217" y="87"/>
                  </a:cubicBezTo>
                  <a:cubicBezTo>
                    <a:pt x="217" y="87"/>
                    <a:pt x="217" y="87"/>
                    <a:pt x="217" y="87"/>
                  </a:cubicBezTo>
                  <a:cubicBezTo>
                    <a:pt x="218" y="87"/>
                    <a:pt x="218" y="87"/>
                    <a:pt x="219" y="87"/>
                  </a:cubicBezTo>
                  <a:cubicBezTo>
                    <a:pt x="220" y="87"/>
                    <a:pt x="219" y="89"/>
                    <a:pt x="218" y="89"/>
                  </a:cubicBezTo>
                  <a:cubicBezTo>
                    <a:pt x="220" y="92"/>
                    <a:pt x="222" y="96"/>
                    <a:pt x="223" y="100"/>
                  </a:cubicBezTo>
                  <a:cubicBezTo>
                    <a:pt x="223" y="100"/>
                    <a:pt x="224" y="100"/>
                    <a:pt x="224" y="100"/>
                  </a:cubicBezTo>
                  <a:cubicBezTo>
                    <a:pt x="225" y="101"/>
                    <a:pt x="224" y="102"/>
                    <a:pt x="224" y="102"/>
                  </a:cubicBezTo>
                  <a:cubicBezTo>
                    <a:pt x="224" y="104"/>
                    <a:pt x="225" y="106"/>
                    <a:pt x="226" y="108"/>
                  </a:cubicBezTo>
                  <a:cubicBezTo>
                    <a:pt x="226" y="108"/>
                    <a:pt x="227" y="108"/>
                    <a:pt x="227" y="108"/>
                  </a:cubicBezTo>
                  <a:cubicBezTo>
                    <a:pt x="227" y="108"/>
                    <a:pt x="227" y="108"/>
                    <a:pt x="227" y="108"/>
                  </a:cubicBezTo>
                  <a:cubicBezTo>
                    <a:pt x="227" y="108"/>
                    <a:pt x="228" y="108"/>
                    <a:pt x="228" y="108"/>
                  </a:cubicBezTo>
                  <a:cubicBezTo>
                    <a:pt x="227" y="107"/>
                    <a:pt x="227" y="105"/>
                    <a:pt x="227" y="104"/>
                  </a:cubicBezTo>
                  <a:cubicBezTo>
                    <a:pt x="225" y="99"/>
                    <a:pt x="223" y="94"/>
                    <a:pt x="221" y="90"/>
                  </a:cubicBezTo>
                  <a:cubicBezTo>
                    <a:pt x="215" y="76"/>
                    <a:pt x="208" y="63"/>
                    <a:pt x="200" y="51"/>
                  </a:cubicBezTo>
                  <a:cubicBezTo>
                    <a:pt x="203" y="55"/>
                    <a:pt x="207" y="59"/>
                    <a:pt x="210" y="63"/>
                  </a:cubicBezTo>
                  <a:cubicBezTo>
                    <a:pt x="217" y="72"/>
                    <a:pt x="223" y="82"/>
                    <a:pt x="227" y="93"/>
                  </a:cubicBezTo>
                  <a:cubicBezTo>
                    <a:pt x="231" y="104"/>
                    <a:pt x="233" y="116"/>
                    <a:pt x="234" y="127"/>
                  </a:cubicBezTo>
                  <a:cubicBezTo>
                    <a:pt x="235" y="133"/>
                    <a:pt x="235" y="139"/>
                    <a:pt x="235" y="145"/>
                  </a:cubicBezTo>
                  <a:cubicBezTo>
                    <a:pt x="235" y="151"/>
                    <a:pt x="234" y="157"/>
                    <a:pt x="232" y="163"/>
                  </a:cubicBezTo>
                  <a:cubicBezTo>
                    <a:pt x="231" y="170"/>
                    <a:pt x="229" y="177"/>
                    <a:pt x="227" y="184"/>
                  </a:cubicBezTo>
                  <a:cubicBezTo>
                    <a:pt x="228" y="176"/>
                    <a:pt x="229" y="168"/>
                    <a:pt x="229" y="161"/>
                  </a:cubicBezTo>
                  <a:cubicBezTo>
                    <a:pt x="229" y="161"/>
                    <a:pt x="229" y="161"/>
                    <a:pt x="229" y="161"/>
                  </a:cubicBezTo>
                  <a:cubicBezTo>
                    <a:pt x="228" y="161"/>
                    <a:pt x="228" y="161"/>
                    <a:pt x="228" y="161"/>
                  </a:cubicBezTo>
                  <a:cubicBezTo>
                    <a:pt x="228" y="161"/>
                    <a:pt x="227" y="161"/>
                    <a:pt x="227" y="161"/>
                  </a:cubicBezTo>
                  <a:cubicBezTo>
                    <a:pt x="227" y="168"/>
                    <a:pt x="226" y="175"/>
                    <a:pt x="225" y="182"/>
                  </a:cubicBezTo>
                  <a:cubicBezTo>
                    <a:pt x="225" y="183"/>
                    <a:pt x="225" y="184"/>
                    <a:pt x="225" y="186"/>
                  </a:cubicBezTo>
                  <a:cubicBezTo>
                    <a:pt x="226" y="185"/>
                    <a:pt x="227" y="185"/>
                    <a:pt x="228" y="185"/>
                  </a:cubicBezTo>
                  <a:cubicBezTo>
                    <a:pt x="228" y="185"/>
                    <a:pt x="228" y="185"/>
                    <a:pt x="229" y="185"/>
                  </a:cubicBezTo>
                  <a:cubicBezTo>
                    <a:pt x="229" y="182"/>
                    <a:pt x="230" y="180"/>
                    <a:pt x="231" y="177"/>
                  </a:cubicBezTo>
                  <a:cubicBezTo>
                    <a:pt x="232" y="171"/>
                    <a:pt x="234" y="165"/>
                    <a:pt x="235" y="159"/>
                  </a:cubicBezTo>
                  <a:cubicBezTo>
                    <a:pt x="236" y="154"/>
                    <a:pt x="237" y="148"/>
                    <a:pt x="237" y="142"/>
                  </a:cubicBezTo>
                  <a:cubicBezTo>
                    <a:pt x="237" y="136"/>
                    <a:pt x="236" y="130"/>
                    <a:pt x="236" y="125"/>
                  </a:cubicBezTo>
                  <a:cubicBezTo>
                    <a:pt x="234" y="113"/>
                    <a:pt x="232" y="102"/>
                    <a:pt x="228" y="91"/>
                  </a:cubicBezTo>
                  <a:cubicBezTo>
                    <a:pt x="221" y="72"/>
                    <a:pt x="208" y="55"/>
                    <a:pt x="193" y="42"/>
                  </a:cubicBezTo>
                  <a:moveTo>
                    <a:pt x="115" y="2"/>
                  </a:moveTo>
                  <a:cubicBezTo>
                    <a:pt x="115" y="2"/>
                    <a:pt x="115" y="2"/>
                    <a:pt x="114" y="3"/>
                  </a:cubicBezTo>
                  <a:cubicBezTo>
                    <a:pt x="113" y="3"/>
                    <a:pt x="111" y="3"/>
                    <a:pt x="110" y="4"/>
                  </a:cubicBezTo>
                  <a:cubicBezTo>
                    <a:pt x="113" y="4"/>
                    <a:pt x="117" y="5"/>
                    <a:pt x="120" y="6"/>
                  </a:cubicBezTo>
                  <a:cubicBezTo>
                    <a:pt x="122" y="5"/>
                    <a:pt x="123" y="4"/>
                    <a:pt x="125" y="4"/>
                  </a:cubicBezTo>
                  <a:cubicBezTo>
                    <a:pt x="125" y="4"/>
                    <a:pt x="125" y="4"/>
                    <a:pt x="125" y="4"/>
                  </a:cubicBezTo>
                  <a:cubicBezTo>
                    <a:pt x="126" y="4"/>
                    <a:pt x="127" y="6"/>
                    <a:pt x="125" y="6"/>
                  </a:cubicBezTo>
                  <a:cubicBezTo>
                    <a:pt x="125" y="6"/>
                    <a:pt x="124" y="6"/>
                    <a:pt x="124" y="6"/>
                  </a:cubicBezTo>
                  <a:cubicBezTo>
                    <a:pt x="124" y="6"/>
                    <a:pt x="124" y="7"/>
                    <a:pt x="124" y="7"/>
                  </a:cubicBezTo>
                  <a:cubicBezTo>
                    <a:pt x="128" y="8"/>
                    <a:pt x="132" y="9"/>
                    <a:pt x="136" y="10"/>
                  </a:cubicBezTo>
                  <a:cubicBezTo>
                    <a:pt x="137" y="10"/>
                    <a:pt x="138" y="10"/>
                    <a:pt x="139" y="9"/>
                  </a:cubicBezTo>
                  <a:cubicBezTo>
                    <a:pt x="139" y="9"/>
                    <a:pt x="139" y="9"/>
                    <a:pt x="139" y="9"/>
                  </a:cubicBezTo>
                  <a:cubicBezTo>
                    <a:pt x="140" y="9"/>
                    <a:pt x="140" y="11"/>
                    <a:pt x="139" y="11"/>
                  </a:cubicBezTo>
                  <a:cubicBezTo>
                    <a:pt x="139" y="11"/>
                    <a:pt x="139" y="11"/>
                    <a:pt x="139" y="11"/>
                  </a:cubicBezTo>
                  <a:cubicBezTo>
                    <a:pt x="141" y="12"/>
                    <a:pt x="143" y="13"/>
                    <a:pt x="145" y="13"/>
                  </a:cubicBezTo>
                  <a:cubicBezTo>
                    <a:pt x="146" y="13"/>
                    <a:pt x="147" y="13"/>
                    <a:pt x="148" y="13"/>
                  </a:cubicBezTo>
                  <a:cubicBezTo>
                    <a:pt x="144" y="11"/>
                    <a:pt x="140" y="9"/>
                    <a:pt x="136" y="8"/>
                  </a:cubicBezTo>
                  <a:cubicBezTo>
                    <a:pt x="134" y="7"/>
                    <a:pt x="132" y="7"/>
                    <a:pt x="130" y="6"/>
                  </a:cubicBezTo>
                  <a:cubicBezTo>
                    <a:pt x="140" y="8"/>
                    <a:pt x="151" y="12"/>
                    <a:pt x="160" y="17"/>
                  </a:cubicBezTo>
                  <a:cubicBezTo>
                    <a:pt x="163" y="19"/>
                    <a:pt x="166" y="21"/>
                    <a:pt x="169" y="23"/>
                  </a:cubicBezTo>
                  <a:cubicBezTo>
                    <a:pt x="168" y="23"/>
                    <a:pt x="167" y="22"/>
                    <a:pt x="166" y="21"/>
                  </a:cubicBezTo>
                  <a:cubicBezTo>
                    <a:pt x="161" y="19"/>
                    <a:pt x="156" y="16"/>
                    <a:pt x="150" y="14"/>
                  </a:cubicBezTo>
                  <a:cubicBezTo>
                    <a:pt x="150" y="14"/>
                    <a:pt x="150" y="15"/>
                    <a:pt x="149" y="15"/>
                  </a:cubicBezTo>
                  <a:cubicBezTo>
                    <a:pt x="149" y="15"/>
                    <a:pt x="148" y="15"/>
                    <a:pt x="148" y="15"/>
                  </a:cubicBezTo>
                  <a:cubicBezTo>
                    <a:pt x="151" y="16"/>
                    <a:pt x="153" y="17"/>
                    <a:pt x="155" y="18"/>
                  </a:cubicBezTo>
                  <a:cubicBezTo>
                    <a:pt x="156" y="18"/>
                    <a:pt x="156" y="19"/>
                    <a:pt x="157" y="19"/>
                  </a:cubicBezTo>
                  <a:cubicBezTo>
                    <a:pt x="157" y="18"/>
                    <a:pt x="157" y="18"/>
                    <a:pt x="158" y="18"/>
                  </a:cubicBezTo>
                  <a:cubicBezTo>
                    <a:pt x="158" y="18"/>
                    <a:pt x="158" y="18"/>
                    <a:pt x="158" y="18"/>
                  </a:cubicBezTo>
                  <a:cubicBezTo>
                    <a:pt x="159" y="18"/>
                    <a:pt x="160" y="19"/>
                    <a:pt x="159" y="20"/>
                  </a:cubicBezTo>
                  <a:cubicBezTo>
                    <a:pt x="159" y="20"/>
                    <a:pt x="159" y="20"/>
                    <a:pt x="159" y="20"/>
                  </a:cubicBezTo>
                  <a:cubicBezTo>
                    <a:pt x="161" y="21"/>
                    <a:pt x="163" y="22"/>
                    <a:pt x="165" y="23"/>
                  </a:cubicBezTo>
                  <a:cubicBezTo>
                    <a:pt x="165" y="23"/>
                    <a:pt x="165" y="23"/>
                    <a:pt x="165" y="23"/>
                  </a:cubicBezTo>
                  <a:cubicBezTo>
                    <a:pt x="166" y="22"/>
                    <a:pt x="166" y="22"/>
                    <a:pt x="166" y="22"/>
                  </a:cubicBezTo>
                  <a:cubicBezTo>
                    <a:pt x="167" y="22"/>
                    <a:pt x="167" y="23"/>
                    <a:pt x="167" y="24"/>
                  </a:cubicBezTo>
                  <a:cubicBezTo>
                    <a:pt x="170" y="26"/>
                    <a:pt x="173" y="28"/>
                    <a:pt x="176" y="30"/>
                  </a:cubicBezTo>
                  <a:cubicBezTo>
                    <a:pt x="176" y="29"/>
                    <a:pt x="176" y="29"/>
                    <a:pt x="177" y="29"/>
                  </a:cubicBezTo>
                  <a:cubicBezTo>
                    <a:pt x="177" y="29"/>
                    <a:pt x="177" y="29"/>
                    <a:pt x="177" y="29"/>
                  </a:cubicBezTo>
                  <a:cubicBezTo>
                    <a:pt x="178" y="29"/>
                    <a:pt x="178" y="30"/>
                    <a:pt x="178" y="31"/>
                  </a:cubicBezTo>
                  <a:cubicBezTo>
                    <a:pt x="179" y="32"/>
                    <a:pt x="180" y="32"/>
                    <a:pt x="180" y="33"/>
                  </a:cubicBezTo>
                  <a:cubicBezTo>
                    <a:pt x="183" y="35"/>
                    <a:pt x="185" y="37"/>
                    <a:pt x="187" y="39"/>
                  </a:cubicBezTo>
                  <a:cubicBezTo>
                    <a:pt x="187" y="39"/>
                    <a:pt x="187" y="39"/>
                    <a:pt x="187" y="39"/>
                  </a:cubicBezTo>
                  <a:cubicBezTo>
                    <a:pt x="188" y="39"/>
                    <a:pt x="188" y="40"/>
                    <a:pt x="189" y="41"/>
                  </a:cubicBezTo>
                  <a:cubicBezTo>
                    <a:pt x="190" y="40"/>
                    <a:pt x="191" y="40"/>
                    <a:pt x="191" y="40"/>
                  </a:cubicBezTo>
                  <a:cubicBezTo>
                    <a:pt x="191" y="39"/>
                    <a:pt x="190" y="39"/>
                    <a:pt x="189" y="38"/>
                  </a:cubicBezTo>
                  <a:cubicBezTo>
                    <a:pt x="189" y="38"/>
                    <a:pt x="188" y="37"/>
                    <a:pt x="188" y="37"/>
                  </a:cubicBezTo>
                  <a:cubicBezTo>
                    <a:pt x="186" y="35"/>
                    <a:pt x="185" y="34"/>
                    <a:pt x="183" y="33"/>
                  </a:cubicBezTo>
                  <a:cubicBezTo>
                    <a:pt x="179" y="29"/>
                    <a:pt x="174" y="25"/>
                    <a:pt x="169" y="21"/>
                  </a:cubicBezTo>
                  <a:cubicBezTo>
                    <a:pt x="162" y="16"/>
                    <a:pt x="155" y="12"/>
                    <a:pt x="146" y="9"/>
                  </a:cubicBezTo>
                  <a:cubicBezTo>
                    <a:pt x="136" y="5"/>
                    <a:pt x="126" y="3"/>
                    <a:pt x="115" y="2"/>
                  </a:cubicBezTo>
                  <a:moveTo>
                    <a:pt x="16" y="15"/>
                  </a:moveTo>
                  <a:cubicBezTo>
                    <a:pt x="18" y="13"/>
                    <a:pt x="21" y="12"/>
                    <a:pt x="24" y="11"/>
                  </a:cubicBezTo>
                  <a:cubicBezTo>
                    <a:pt x="22" y="12"/>
                    <a:pt x="20" y="13"/>
                    <a:pt x="18" y="14"/>
                  </a:cubicBezTo>
                  <a:cubicBezTo>
                    <a:pt x="14" y="17"/>
                    <a:pt x="11" y="20"/>
                    <a:pt x="7" y="23"/>
                  </a:cubicBezTo>
                  <a:cubicBezTo>
                    <a:pt x="8" y="21"/>
                    <a:pt x="9" y="20"/>
                    <a:pt x="10" y="19"/>
                  </a:cubicBezTo>
                  <a:cubicBezTo>
                    <a:pt x="12" y="17"/>
                    <a:pt x="14" y="16"/>
                    <a:pt x="16" y="15"/>
                  </a:cubicBezTo>
                  <a:moveTo>
                    <a:pt x="65" y="0"/>
                  </a:moveTo>
                  <a:cubicBezTo>
                    <a:pt x="54" y="1"/>
                    <a:pt x="43" y="2"/>
                    <a:pt x="33" y="5"/>
                  </a:cubicBezTo>
                  <a:cubicBezTo>
                    <a:pt x="33" y="5"/>
                    <a:pt x="33" y="5"/>
                    <a:pt x="33" y="5"/>
                  </a:cubicBezTo>
                  <a:cubicBezTo>
                    <a:pt x="33" y="4"/>
                    <a:pt x="32" y="4"/>
                    <a:pt x="32" y="4"/>
                  </a:cubicBezTo>
                  <a:cubicBezTo>
                    <a:pt x="32" y="4"/>
                    <a:pt x="32" y="4"/>
                    <a:pt x="32" y="4"/>
                  </a:cubicBezTo>
                  <a:cubicBezTo>
                    <a:pt x="24" y="6"/>
                    <a:pt x="18" y="10"/>
                    <a:pt x="12" y="15"/>
                  </a:cubicBezTo>
                  <a:cubicBezTo>
                    <a:pt x="12" y="15"/>
                    <a:pt x="11" y="15"/>
                    <a:pt x="11" y="16"/>
                  </a:cubicBezTo>
                  <a:cubicBezTo>
                    <a:pt x="7" y="18"/>
                    <a:pt x="4" y="21"/>
                    <a:pt x="1" y="23"/>
                  </a:cubicBezTo>
                  <a:cubicBezTo>
                    <a:pt x="0" y="24"/>
                    <a:pt x="1" y="25"/>
                    <a:pt x="1" y="25"/>
                  </a:cubicBezTo>
                  <a:cubicBezTo>
                    <a:pt x="2" y="25"/>
                    <a:pt x="2" y="25"/>
                    <a:pt x="2" y="25"/>
                  </a:cubicBezTo>
                  <a:cubicBezTo>
                    <a:pt x="2" y="25"/>
                    <a:pt x="3" y="24"/>
                    <a:pt x="3" y="24"/>
                  </a:cubicBezTo>
                  <a:cubicBezTo>
                    <a:pt x="3" y="24"/>
                    <a:pt x="3" y="25"/>
                    <a:pt x="2" y="26"/>
                  </a:cubicBezTo>
                  <a:cubicBezTo>
                    <a:pt x="2" y="26"/>
                    <a:pt x="2" y="26"/>
                    <a:pt x="2" y="26"/>
                  </a:cubicBezTo>
                  <a:cubicBezTo>
                    <a:pt x="2" y="27"/>
                    <a:pt x="3" y="27"/>
                    <a:pt x="3" y="27"/>
                  </a:cubicBezTo>
                  <a:cubicBezTo>
                    <a:pt x="3" y="27"/>
                    <a:pt x="3" y="27"/>
                    <a:pt x="4" y="27"/>
                  </a:cubicBezTo>
                  <a:cubicBezTo>
                    <a:pt x="5" y="26"/>
                    <a:pt x="6" y="26"/>
                    <a:pt x="7" y="25"/>
                  </a:cubicBezTo>
                  <a:cubicBezTo>
                    <a:pt x="11" y="22"/>
                    <a:pt x="16" y="18"/>
                    <a:pt x="20" y="15"/>
                  </a:cubicBezTo>
                  <a:cubicBezTo>
                    <a:pt x="24" y="13"/>
                    <a:pt x="27" y="11"/>
                    <a:pt x="30" y="8"/>
                  </a:cubicBezTo>
                  <a:cubicBezTo>
                    <a:pt x="32" y="7"/>
                    <a:pt x="34" y="7"/>
                    <a:pt x="36" y="6"/>
                  </a:cubicBezTo>
                  <a:cubicBezTo>
                    <a:pt x="37" y="6"/>
                    <a:pt x="38" y="5"/>
                    <a:pt x="39" y="5"/>
                  </a:cubicBezTo>
                  <a:cubicBezTo>
                    <a:pt x="39" y="5"/>
                    <a:pt x="39" y="5"/>
                    <a:pt x="39" y="5"/>
                  </a:cubicBezTo>
                  <a:cubicBezTo>
                    <a:pt x="40" y="5"/>
                    <a:pt x="40" y="5"/>
                    <a:pt x="40" y="5"/>
                  </a:cubicBezTo>
                  <a:cubicBezTo>
                    <a:pt x="44" y="5"/>
                    <a:pt x="48" y="4"/>
                    <a:pt x="52" y="4"/>
                  </a:cubicBezTo>
                  <a:cubicBezTo>
                    <a:pt x="53" y="3"/>
                    <a:pt x="53" y="3"/>
                    <a:pt x="54" y="2"/>
                  </a:cubicBezTo>
                  <a:cubicBezTo>
                    <a:pt x="54" y="2"/>
                    <a:pt x="54" y="2"/>
                    <a:pt x="54" y="2"/>
                  </a:cubicBezTo>
                  <a:cubicBezTo>
                    <a:pt x="55" y="2"/>
                    <a:pt x="55" y="3"/>
                    <a:pt x="55" y="3"/>
                  </a:cubicBezTo>
                  <a:cubicBezTo>
                    <a:pt x="57" y="3"/>
                    <a:pt x="59" y="3"/>
                    <a:pt x="61" y="3"/>
                  </a:cubicBezTo>
                  <a:cubicBezTo>
                    <a:pt x="63" y="2"/>
                    <a:pt x="64" y="1"/>
                    <a:pt x="65" y="0"/>
                  </a:cubicBezTo>
                  <a:moveTo>
                    <a:pt x="97" y="0"/>
                  </a:moveTo>
                  <a:cubicBezTo>
                    <a:pt x="95" y="1"/>
                    <a:pt x="94" y="1"/>
                    <a:pt x="93" y="2"/>
                  </a:cubicBezTo>
                  <a:cubicBezTo>
                    <a:pt x="93" y="2"/>
                    <a:pt x="94" y="2"/>
                    <a:pt x="95" y="2"/>
                  </a:cubicBezTo>
                  <a:cubicBezTo>
                    <a:pt x="95" y="3"/>
                    <a:pt x="95" y="3"/>
                    <a:pt x="96" y="3"/>
                  </a:cubicBezTo>
                  <a:cubicBezTo>
                    <a:pt x="97" y="3"/>
                    <a:pt x="99" y="3"/>
                    <a:pt x="100" y="3"/>
                  </a:cubicBezTo>
                  <a:cubicBezTo>
                    <a:pt x="102" y="3"/>
                    <a:pt x="104" y="3"/>
                    <a:pt x="106" y="3"/>
                  </a:cubicBezTo>
                  <a:cubicBezTo>
                    <a:pt x="107" y="2"/>
                    <a:pt x="109" y="2"/>
                    <a:pt x="110" y="1"/>
                  </a:cubicBezTo>
                  <a:cubicBezTo>
                    <a:pt x="109" y="1"/>
                    <a:pt x="108" y="1"/>
                    <a:pt x="107" y="1"/>
                  </a:cubicBezTo>
                  <a:cubicBezTo>
                    <a:pt x="106" y="1"/>
                    <a:pt x="106" y="1"/>
                    <a:pt x="105" y="1"/>
                  </a:cubicBezTo>
                  <a:cubicBezTo>
                    <a:pt x="102" y="1"/>
                    <a:pt x="99" y="0"/>
                    <a:pt x="97" y="0"/>
                  </a:cubicBezTo>
                  <a:moveTo>
                    <a:pt x="88" y="0"/>
                  </a:moveTo>
                  <a:cubicBezTo>
                    <a:pt x="87" y="1"/>
                    <a:pt x="85" y="1"/>
                    <a:pt x="84" y="2"/>
                  </a:cubicBezTo>
                  <a:cubicBezTo>
                    <a:pt x="85" y="2"/>
                    <a:pt x="87" y="2"/>
                    <a:pt x="89" y="2"/>
                  </a:cubicBezTo>
                  <a:cubicBezTo>
                    <a:pt x="90" y="1"/>
                    <a:pt x="91" y="1"/>
                    <a:pt x="92" y="0"/>
                  </a:cubicBezTo>
                  <a:cubicBezTo>
                    <a:pt x="91" y="0"/>
                    <a:pt x="89" y="0"/>
                    <a:pt x="88" y="0"/>
                  </a:cubicBezTo>
                  <a:moveTo>
                    <a:pt x="83" y="0"/>
                  </a:moveTo>
                  <a:cubicBezTo>
                    <a:pt x="79" y="0"/>
                    <a:pt x="75" y="0"/>
                    <a:pt x="70" y="0"/>
                  </a:cubicBezTo>
                  <a:cubicBezTo>
                    <a:pt x="69" y="1"/>
                    <a:pt x="67" y="2"/>
                    <a:pt x="66" y="2"/>
                  </a:cubicBezTo>
                  <a:cubicBezTo>
                    <a:pt x="70" y="2"/>
                    <a:pt x="75" y="2"/>
                    <a:pt x="80" y="2"/>
                  </a:cubicBezTo>
                  <a:cubicBezTo>
                    <a:pt x="81" y="1"/>
                    <a:pt x="82" y="1"/>
                    <a:pt x="83"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135" name="Freeform 92"/>
            <p:cNvSpPr>
              <a:spLocks noEditPoints="1"/>
            </p:cNvSpPr>
            <p:nvPr/>
          </p:nvSpPr>
          <p:spPr bwMode="auto">
            <a:xfrm>
              <a:off x="5628006" y="3650457"/>
              <a:ext cx="53975" cy="265113"/>
            </a:xfrm>
            <a:custGeom>
              <a:avLst/>
              <a:gdLst>
                <a:gd name="T0" fmla="*/ 11 w 25"/>
                <a:gd name="T1" fmla="*/ 46 h 123"/>
                <a:gd name="T2" fmla="*/ 13 w 25"/>
                <a:gd name="T3" fmla="*/ 60 h 123"/>
                <a:gd name="T4" fmla="*/ 13 w 25"/>
                <a:gd name="T5" fmla="*/ 67 h 123"/>
                <a:gd name="T6" fmla="*/ 15 w 25"/>
                <a:gd name="T7" fmla="*/ 67 h 123"/>
                <a:gd name="T8" fmla="*/ 11 w 25"/>
                <a:gd name="T9" fmla="*/ 24 h 123"/>
                <a:gd name="T10" fmla="*/ 10 w 25"/>
                <a:gd name="T11" fmla="*/ 30 h 123"/>
                <a:gd name="T12" fmla="*/ 11 w 25"/>
                <a:gd name="T13" fmla="*/ 33 h 123"/>
                <a:gd name="T14" fmla="*/ 10 w 25"/>
                <a:gd name="T15" fmla="*/ 35 h 123"/>
                <a:gd name="T16" fmla="*/ 11 w 25"/>
                <a:gd name="T17" fmla="*/ 44 h 123"/>
                <a:gd name="T18" fmla="*/ 12 w 25"/>
                <a:gd name="T19" fmla="*/ 33 h 123"/>
                <a:gd name="T20" fmla="*/ 10 w 25"/>
                <a:gd name="T21" fmla="*/ 12 h 123"/>
                <a:gd name="T22" fmla="*/ 9 w 25"/>
                <a:gd name="T23" fmla="*/ 17 h 123"/>
                <a:gd name="T24" fmla="*/ 11 w 25"/>
                <a:gd name="T25" fmla="*/ 22 h 123"/>
                <a:gd name="T26" fmla="*/ 10 w 25"/>
                <a:gd name="T27" fmla="*/ 12 h 123"/>
                <a:gd name="T28" fmla="*/ 9 w 25"/>
                <a:gd name="T29" fmla="*/ 5 h 123"/>
                <a:gd name="T30" fmla="*/ 10 w 25"/>
                <a:gd name="T31" fmla="*/ 10 h 123"/>
                <a:gd name="T32" fmla="*/ 10 w 25"/>
                <a:gd name="T33" fmla="*/ 5 h 123"/>
                <a:gd name="T34" fmla="*/ 12 w 25"/>
                <a:gd name="T35" fmla="*/ 109 h 123"/>
                <a:gd name="T36" fmla="*/ 20 w 25"/>
                <a:gd name="T37" fmla="*/ 69 h 123"/>
                <a:gd name="T38" fmla="*/ 17 w 25"/>
                <a:gd name="T39" fmla="*/ 21 h 123"/>
                <a:gd name="T40" fmla="*/ 21 w 25"/>
                <a:gd name="T41" fmla="*/ 69 h 123"/>
                <a:gd name="T42" fmla="*/ 10 w 25"/>
                <a:gd name="T43" fmla="*/ 111 h 123"/>
                <a:gd name="T44" fmla="*/ 15 w 25"/>
                <a:gd name="T45" fmla="*/ 1 h 123"/>
                <a:gd name="T46" fmla="*/ 15 w 25"/>
                <a:gd name="T47" fmla="*/ 7 h 123"/>
                <a:gd name="T48" fmla="*/ 16 w 25"/>
                <a:gd name="T49" fmla="*/ 9 h 123"/>
                <a:gd name="T50" fmla="*/ 15 w 25"/>
                <a:gd name="T51" fmla="*/ 11 h 123"/>
                <a:gd name="T52" fmla="*/ 15 w 25"/>
                <a:gd name="T53" fmla="*/ 34 h 123"/>
                <a:gd name="T54" fmla="*/ 18 w 25"/>
                <a:gd name="T55" fmla="*/ 96 h 123"/>
                <a:gd name="T56" fmla="*/ 16 w 25"/>
                <a:gd name="T57" fmla="*/ 98 h 123"/>
                <a:gd name="T58" fmla="*/ 16 w 25"/>
                <a:gd name="T59" fmla="*/ 77 h 123"/>
                <a:gd name="T60" fmla="*/ 15 w 25"/>
                <a:gd name="T61" fmla="*/ 69 h 123"/>
                <a:gd name="T62" fmla="*/ 14 w 25"/>
                <a:gd name="T63" fmla="*/ 78 h 123"/>
                <a:gd name="T64" fmla="*/ 15 w 25"/>
                <a:gd name="T65" fmla="*/ 77 h 123"/>
                <a:gd name="T66" fmla="*/ 15 w 25"/>
                <a:gd name="T67" fmla="*/ 80 h 123"/>
                <a:gd name="T68" fmla="*/ 15 w 25"/>
                <a:gd name="T69" fmla="*/ 95 h 123"/>
                <a:gd name="T70" fmla="*/ 6 w 25"/>
                <a:gd name="T71" fmla="*/ 114 h 123"/>
                <a:gd name="T72" fmla="*/ 5 w 25"/>
                <a:gd name="T73" fmla="*/ 115 h 123"/>
                <a:gd name="T74" fmla="*/ 1 w 25"/>
                <a:gd name="T75" fmla="*/ 123 h 123"/>
                <a:gd name="T76" fmla="*/ 7 w 25"/>
                <a:gd name="T77" fmla="*/ 115 h 123"/>
                <a:gd name="T78" fmla="*/ 23 w 25"/>
                <a:gd name="T79" fmla="*/ 73 h 123"/>
                <a:gd name="T80" fmla="*/ 18 w 25"/>
                <a:gd name="T81" fmla="*/ 18 h 123"/>
                <a:gd name="T82" fmla="*/ 17 w 25"/>
                <a:gd name="T83"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123">
                  <a:moveTo>
                    <a:pt x="13" y="46"/>
                  </a:moveTo>
                  <a:cubicBezTo>
                    <a:pt x="12" y="46"/>
                    <a:pt x="12" y="46"/>
                    <a:pt x="11" y="46"/>
                  </a:cubicBezTo>
                  <a:cubicBezTo>
                    <a:pt x="12" y="51"/>
                    <a:pt x="12" y="55"/>
                    <a:pt x="13" y="60"/>
                  </a:cubicBezTo>
                  <a:cubicBezTo>
                    <a:pt x="13" y="60"/>
                    <a:pt x="13" y="60"/>
                    <a:pt x="13" y="60"/>
                  </a:cubicBezTo>
                  <a:cubicBezTo>
                    <a:pt x="13" y="61"/>
                    <a:pt x="13" y="63"/>
                    <a:pt x="13" y="64"/>
                  </a:cubicBezTo>
                  <a:cubicBezTo>
                    <a:pt x="13" y="65"/>
                    <a:pt x="13" y="66"/>
                    <a:pt x="13" y="67"/>
                  </a:cubicBezTo>
                  <a:cubicBezTo>
                    <a:pt x="14" y="67"/>
                    <a:pt x="14" y="67"/>
                    <a:pt x="15" y="67"/>
                  </a:cubicBezTo>
                  <a:cubicBezTo>
                    <a:pt x="15" y="67"/>
                    <a:pt x="15" y="67"/>
                    <a:pt x="15" y="67"/>
                  </a:cubicBezTo>
                  <a:cubicBezTo>
                    <a:pt x="15" y="60"/>
                    <a:pt x="14" y="53"/>
                    <a:pt x="13" y="46"/>
                  </a:cubicBezTo>
                  <a:moveTo>
                    <a:pt x="11" y="24"/>
                  </a:moveTo>
                  <a:cubicBezTo>
                    <a:pt x="11" y="24"/>
                    <a:pt x="10" y="24"/>
                    <a:pt x="9" y="24"/>
                  </a:cubicBezTo>
                  <a:cubicBezTo>
                    <a:pt x="10" y="26"/>
                    <a:pt x="10" y="28"/>
                    <a:pt x="10" y="30"/>
                  </a:cubicBezTo>
                  <a:cubicBezTo>
                    <a:pt x="10" y="31"/>
                    <a:pt x="10" y="32"/>
                    <a:pt x="10" y="33"/>
                  </a:cubicBezTo>
                  <a:cubicBezTo>
                    <a:pt x="10" y="33"/>
                    <a:pt x="11" y="33"/>
                    <a:pt x="11" y="33"/>
                  </a:cubicBezTo>
                  <a:cubicBezTo>
                    <a:pt x="12" y="34"/>
                    <a:pt x="12" y="35"/>
                    <a:pt x="11" y="35"/>
                  </a:cubicBezTo>
                  <a:cubicBezTo>
                    <a:pt x="10" y="35"/>
                    <a:pt x="10" y="35"/>
                    <a:pt x="10" y="35"/>
                  </a:cubicBezTo>
                  <a:cubicBezTo>
                    <a:pt x="10" y="35"/>
                    <a:pt x="10" y="35"/>
                    <a:pt x="10" y="35"/>
                  </a:cubicBezTo>
                  <a:cubicBezTo>
                    <a:pt x="10" y="38"/>
                    <a:pt x="11" y="41"/>
                    <a:pt x="11" y="44"/>
                  </a:cubicBezTo>
                  <a:cubicBezTo>
                    <a:pt x="12" y="44"/>
                    <a:pt x="12" y="44"/>
                    <a:pt x="13" y="44"/>
                  </a:cubicBezTo>
                  <a:cubicBezTo>
                    <a:pt x="13" y="40"/>
                    <a:pt x="12" y="37"/>
                    <a:pt x="12" y="33"/>
                  </a:cubicBezTo>
                  <a:cubicBezTo>
                    <a:pt x="12" y="30"/>
                    <a:pt x="12" y="27"/>
                    <a:pt x="11" y="24"/>
                  </a:cubicBezTo>
                  <a:moveTo>
                    <a:pt x="10" y="12"/>
                  </a:moveTo>
                  <a:cubicBezTo>
                    <a:pt x="9" y="12"/>
                    <a:pt x="9" y="13"/>
                    <a:pt x="8" y="13"/>
                  </a:cubicBezTo>
                  <a:cubicBezTo>
                    <a:pt x="8" y="14"/>
                    <a:pt x="8" y="16"/>
                    <a:pt x="9" y="17"/>
                  </a:cubicBezTo>
                  <a:cubicBezTo>
                    <a:pt x="9" y="19"/>
                    <a:pt x="9" y="20"/>
                    <a:pt x="9" y="22"/>
                  </a:cubicBezTo>
                  <a:cubicBezTo>
                    <a:pt x="10" y="22"/>
                    <a:pt x="10" y="22"/>
                    <a:pt x="11" y="22"/>
                  </a:cubicBezTo>
                  <a:cubicBezTo>
                    <a:pt x="11" y="21"/>
                    <a:pt x="11" y="20"/>
                    <a:pt x="11" y="19"/>
                  </a:cubicBezTo>
                  <a:cubicBezTo>
                    <a:pt x="11" y="16"/>
                    <a:pt x="10" y="14"/>
                    <a:pt x="10" y="12"/>
                  </a:cubicBezTo>
                  <a:moveTo>
                    <a:pt x="10" y="5"/>
                  </a:moveTo>
                  <a:cubicBezTo>
                    <a:pt x="10" y="5"/>
                    <a:pt x="9" y="5"/>
                    <a:pt x="9" y="5"/>
                  </a:cubicBezTo>
                  <a:cubicBezTo>
                    <a:pt x="8" y="7"/>
                    <a:pt x="8" y="9"/>
                    <a:pt x="8" y="11"/>
                  </a:cubicBezTo>
                  <a:cubicBezTo>
                    <a:pt x="9" y="10"/>
                    <a:pt x="10" y="10"/>
                    <a:pt x="10" y="10"/>
                  </a:cubicBezTo>
                  <a:cubicBezTo>
                    <a:pt x="10" y="8"/>
                    <a:pt x="11" y="7"/>
                    <a:pt x="11" y="6"/>
                  </a:cubicBezTo>
                  <a:cubicBezTo>
                    <a:pt x="11" y="5"/>
                    <a:pt x="11" y="5"/>
                    <a:pt x="10" y="5"/>
                  </a:cubicBezTo>
                  <a:moveTo>
                    <a:pt x="10" y="111"/>
                  </a:moveTo>
                  <a:cubicBezTo>
                    <a:pt x="11" y="111"/>
                    <a:pt x="11" y="110"/>
                    <a:pt x="12" y="109"/>
                  </a:cubicBezTo>
                  <a:cubicBezTo>
                    <a:pt x="15" y="106"/>
                    <a:pt x="18" y="102"/>
                    <a:pt x="19" y="97"/>
                  </a:cubicBezTo>
                  <a:cubicBezTo>
                    <a:pt x="23" y="88"/>
                    <a:pt x="21" y="78"/>
                    <a:pt x="20" y="69"/>
                  </a:cubicBezTo>
                  <a:cubicBezTo>
                    <a:pt x="18" y="57"/>
                    <a:pt x="18" y="45"/>
                    <a:pt x="17" y="34"/>
                  </a:cubicBezTo>
                  <a:cubicBezTo>
                    <a:pt x="17" y="30"/>
                    <a:pt x="17" y="25"/>
                    <a:pt x="17" y="21"/>
                  </a:cubicBezTo>
                  <a:cubicBezTo>
                    <a:pt x="17" y="25"/>
                    <a:pt x="18" y="29"/>
                    <a:pt x="18" y="33"/>
                  </a:cubicBezTo>
                  <a:cubicBezTo>
                    <a:pt x="19" y="45"/>
                    <a:pt x="20" y="57"/>
                    <a:pt x="21" y="69"/>
                  </a:cubicBezTo>
                  <a:cubicBezTo>
                    <a:pt x="22" y="78"/>
                    <a:pt x="23" y="87"/>
                    <a:pt x="21" y="95"/>
                  </a:cubicBezTo>
                  <a:cubicBezTo>
                    <a:pt x="20" y="102"/>
                    <a:pt x="16" y="108"/>
                    <a:pt x="10" y="111"/>
                  </a:cubicBezTo>
                  <a:moveTo>
                    <a:pt x="16" y="0"/>
                  </a:moveTo>
                  <a:cubicBezTo>
                    <a:pt x="15" y="0"/>
                    <a:pt x="15" y="1"/>
                    <a:pt x="15" y="1"/>
                  </a:cubicBezTo>
                  <a:cubicBezTo>
                    <a:pt x="15" y="3"/>
                    <a:pt x="15" y="5"/>
                    <a:pt x="15" y="7"/>
                  </a:cubicBezTo>
                  <a:cubicBezTo>
                    <a:pt x="15" y="7"/>
                    <a:pt x="15" y="7"/>
                    <a:pt x="15" y="7"/>
                  </a:cubicBezTo>
                  <a:cubicBezTo>
                    <a:pt x="15" y="7"/>
                    <a:pt x="16" y="7"/>
                    <a:pt x="16" y="7"/>
                  </a:cubicBezTo>
                  <a:cubicBezTo>
                    <a:pt x="17" y="7"/>
                    <a:pt x="17" y="8"/>
                    <a:pt x="16" y="9"/>
                  </a:cubicBezTo>
                  <a:cubicBezTo>
                    <a:pt x="16" y="9"/>
                    <a:pt x="15" y="9"/>
                    <a:pt x="15" y="9"/>
                  </a:cubicBezTo>
                  <a:cubicBezTo>
                    <a:pt x="15" y="10"/>
                    <a:pt x="15" y="10"/>
                    <a:pt x="15" y="11"/>
                  </a:cubicBezTo>
                  <a:cubicBezTo>
                    <a:pt x="15" y="13"/>
                    <a:pt x="15" y="15"/>
                    <a:pt x="15" y="16"/>
                  </a:cubicBezTo>
                  <a:cubicBezTo>
                    <a:pt x="15" y="22"/>
                    <a:pt x="15" y="28"/>
                    <a:pt x="15" y="34"/>
                  </a:cubicBezTo>
                  <a:cubicBezTo>
                    <a:pt x="16" y="45"/>
                    <a:pt x="16" y="57"/>
                    <a:pt x="18" y="68"/>
                  </a:cubicBezTo>
                  <a:cubicBezTo>
                    <a:pt x="19" y="77"/>
                    <a:pt x="21" y="87"/>
                    <a:pt x="18" y="96"/>
                  </a:cubicBezTo>
                  <a:cubicBezTo>
                    <a:pt x="17" y="98"/>
                    <a:pt x="16" y="101"/>
                    <a:pt x="14" y="103"/>
                  </a:cubicBezTo>
                  <a:cubicBezTo>
                    <a:pt x="15" y="101"/>
                    <a:pt x="15" y="100"/>
                    <a:pt x="16" y="98"/>
                  </a:cubicBezTo>
                  <a:cubicBezTo>
                    <a:pt x="17" y="94"/>
                    <a:pt x="18" y="89"/>
                    <a:pt x="17" y="84"/>
                  </a:cubicBezTo>
                  <a:cubicBezTo>
                    <a:pt x="17" y="82"/>
                    <a:pt x="17" y="80"/>
                    <a:pt x="16" y="77"/>
                  </a:cubicBezTo>
                  <a:cubicBezTo>
                    <a:pt x="16" y="75"/>
                    <a:pt x="16" y="72"/>
                    <a:pt x="15" y="69"/>
                  </a:cubicBezTo>
                  <a:cubicBezTo>
                    <a:pt x="15" y="69"/>
                    <a:pt x="15" y="69"/>
                    <a:pt x="15" y="69"/>
                  </a:cubicBezTo>
                  <a:cubicBezTo>
                    <a:pt x="14" y="69"/>
                    <a:pt x="14" y="69"/>
                    <a:pt x="13" y="69"/>
                  </a:cubicBezTo>
                  <a:cubicBezTo>
                    <a:pt x="14" y="72"/>
                    <a:pt x="14" y="75"/>
                    <a:pt x="14" y="78"/>
                  </a:cubicBezTo>
                  <a:cubicBezTo>
                    <a:pt x="14" y="77"/>
                    <a:pt x="14" y="77"/>
                    <a:pt x="14" y="77"/>
                  </a:cubicBezTo>
                  <a:cubicBezTo>
                    <a:pt x="15" y="77"/>
                    <a:pt x="15" y="77"/>
                    <a:pt x="15" y="77"/>
                  </a:cubicBezTo>
                  <a:cubicBezTo>
                    <a:pt x="16" y="77"/>
                    <a:pt x="17" y="78"/>
                    <a:pt x="16" y="79"/>
                  </a:cubicBezTo>
                  <a:cubicBezTo>
                    <a:pt x="16" y="79"/>
                    <a:pt x="15" y="80"/>
                    <a:pt x="15" y="80"/>
                  </a:cubicBezTo>
                  <a:cubicBezTo>
                    <a:pt x="15" y="80"/>
                    <a:pt x="15" y="80"/>
                    <a:pt x="15" y="80"/>
                  </a:cubicBezTo>
                  <a:cubicBezTo>
                    <a:pt x="16" y="85"/>
                    <a:pt x="16" y="90"/>
                    <a:pt x="15" y="95"/>
                  </a:cubicBezTo>
                  <a:cubicBezTo>
                    <a:pt x="13" y="101"/>
                    <a:pt x="11" y="106"/>
                    <a:pt x="8" y="111"/>
                  </a:cubicBezTo>
                  <a:cubicBezTo>
                    <a:pt x="7" y="112"/>
                    <a:pt x="6" y="113"/>
                    <a:pt x="6" y="114"/>
                  </a:cubicBezTo>
                  <a:cubicBezTo>
                    <a:pt x="6" y="114"/>
                    <a:pt x="5" y="114"/>
                    <a:pt x="5" y="114"/>
                  </a:cubicBezTo>
                  <a:cubicBezTo>
                    <a:pt x="5" y="114"/>
                    <a:pt x="5" y="115"/>
                    <a:pt x="5" y="115"/>
                  </a:cubicBezTo>
                  <a:cubicBezTo>
                    <a:pt x="3" y="117"/>
                    <a:pt x="2" y="119"/>
                    <a:pt x="0" y="121"/>
                  </a:cubicBezTo>
                  <a:cubicBezTo>
                    <a:pt x="0" y="122"/>
                    <a:pt x="0" y="123"/>
                    <a:pt x="1" y="123"/>
                  </a:cubicBezTo>
                  <a:cubicBezTo>
                    <a:pt x="1" y="123"/>
                    <a:pt x="1" y="123"/>
                    <a:pt x="2" y="122"/>
                  </a:cubicBezTo>
                  <a:cubicBezTo>
                    <a:pt x="4" y="120"/>
                    <a:pt x="6" y="118"/>
                    <a:pt x="7" y="115"/>
                  </a:cubicBezTo>
                  <a:cubicBezTo>
                    <a:pt x="15" y="112"/>
                    <a:pt x="20" y="106"/>
                    <a:pt x="22" y="98"/>
                  </a:cubicBezTo>
                  <a:cubicBezTo>
                    <a:pt x="25" y="90"/>
                    <a:pt x="24" y="82"/>
                    <a:pt x="23" y="73"/>
                  </a:cubicBezTo>
                  <a:cubicBezTo>
                    <a:pt x="22" y="61"/>
                    <a:pt x="21" y="48"/>
                    <a:pt x="20" y="35"/>
                  </a:cubicBezTo>
                  <a:cubicBezTo>
                    <a:pt x="20" y="30"/>
                    <a:pt x="19" y="24"/>
                    <a:pt x="18" y="18"/>
                  </a:cubicBezTo>
                  <a:cubicBezTo>
                    <a:pt x="18" y="16"/>
                    <a:pt x="17" y="13"/>
                    <a:pt x="17" y="10"/>
                  </a:cubicBezTo>
                  <a:cubicBezTo>
                    <a:pt x="17" y="7"/>
                    <a:pt x="18" y="4"/>
                    <a:pt x="17" y="1"/>
                  </a:cubicBezTo>
                  <a:cubicBezTo>
                    <a:pt x="17" y="1"/>
                    <a:pt x="16" y="0"/>
                    <a:pt x="16"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136" name="Freeform 93"/>
            <p:cNvSpPr>
              <a:spLocks noEditPoints="1"/>
            </p:cNvSpPr>
            <p:nvPr/>
          </p:nvSpPr>
          <p:spPr bwMode="auto">
            <a:xfrm>
              <a:off x="5107306" y="3193257"/>
              <a:ext cx="122238" cy="119063"/>
            </a:xfrm>
            <a:custGeom>
              <a:avLst/>
              <a:gdLst>
                <a:gd name="T0" fmla="*/ 27 w 57"/>
                <a:gd name="T1" fmla="*/ 34 h 55"/>
                <a:gd name="T2" fmla="*/ 22 w 57"/>
                <a:gd name="T3" fmla="*/ 37 h 55"/>
                <a:gd name="T4" fmla="*/ 21 w 57"/>
                <a:gd name="T5" fmla="*/ 40 h 55"/>
                <a:gd name="T6" fmla="*/ 21 w 57"/>
                <a:gd name="T7" fmla="*/ 40 h 55"/>
                <a:gd name="T8" fmla="*/ 21 w 57"/>
                <a:gd name="T9" fmla="*/ 40 h 55"/>
                <a:gd name="T10" fmla="*/ 21 w 57"/>
                <a:gd name="T11" fmla="*/ 40 h 55"/>
                <a:gd name="T12" fmla="*/ 20 w 57"/>
                <a:gd name="T13" fmla="*/ 41 h 55"/>
                <a:gd name="T14" fmla="*/ 16 w 57"/>
                <a:gd name="T15" fmla="*/ 44 h 55"/>
                <a:gd name="T16" fmla="*/ 15 w 57"/>
                <a:gd name="T17" fmla="*/ 44 h 55"/>
                <a:gd name="T18" fmla="*/ 14 w 57"/>
                <a:gd name="T19" fmla="*/ 44 h 55"/>
                <a:gd name="T20" fmla="*/ 13 w 57"/>
                <a:gd name="T21" fmla="*/ 44 h 55"/>
                <a:gd name="T22" fmla="*/ 1 w 57"/>
                <a:gd name="T23" fmla="*/ 50 h 55"/>
                <a:gd name="T24" fmla="*/ 1 w 57"/>
                <a:gd name="T25" fmla="*/ 52 h 55"/>
                <a:gd name="T26" fmla="*/ 1 w 57"/>
                <a:gd name="T27" fmla="*/ 52 h 55"/>
                <a:gd name="T28" fmla="*/ 6 w 57"/>
                <a:gd name="T29" fmla="*/ 50 h 55"/>
                <a:gd name="T30" fmla="*/ 6 w 57"/>
                <a:gd name="T31" fmla="*/ 50 h 55"/>
                <a:gd name="T32" fmla="*/ 5 w 57"/>
                <a:gd name="T33" fmla="*/ 50 h 55"/>
                <a:gd name="T34" fmla="*/ 1 w 57"/>
                <a:gd name="T35" fmla="*/ 53 h 55"/>
                <a:gd name="T36" fmla="*/ 1 w 57"/>
                <a:gd name="T37" fmla="*/ 55 h 55"/>
                <a:gd name="T38" fmla="*/ 2 w 57"/>
                <a:gd name="T39" fmla="*/ 55 h 55"/>
                <a:gd name="T40" fmla="*/ 2 w 57"/>
                <a:gd name="T41" fmla="*/ 55 h 55"/>
                <a:gd name="T42" fmla="*/ 2 w 57"/>
                <a:gd name="T43" fmla="*/ 55 h 55"/>
                <a:gd name="T44" fmla="*/ 9 w 57"/>
                <a:gd name="T45" fmla="*/ 51 h 55"/>
                <a:gd name="T46" fmla="*/ 13 w 57"/>
                <a:gd name="T47" fmla="*/ 49 h 55"/>
                <a:gd name="T48" fmla="*/ 18 w 57"/>
                <a:gd name="T49" fmla="*/ 46 h 55"/>
                <a:gd name="T50" fmla="*/ 18 w 57"/>
                <a:gd name="T51" fmla="*/ 45 h 55"/>
                <a:gd name="T52" fmla="*/ 24 w 57"/>
                <a:gd name="T53" fmla="*/ 40 h 55"/>
                <a:gd name="T54" fmla="*/ 27 w 57"/>
                <a:gd name="T55" fmla="*/ 34 h 55"/>
                <a:gd name="T56" fmla="*/ 34 w 57"/>
                <a:gd name="T57" fmla="*/ 25 h 55"/>
                <a:gd name="T58" fmla="*/ 29 w 57"/>
                <a:gd name="T59" fmla="*/ 26 h 55"/>
                <a:gd name="T60" fmla="*/ 24 w 57"/>
                <a:gd name="T61" fmla="*/ 34 h 55"/>
                <a:gd name="T62" fmla="*/ 29 w 57"/>
                <a:gd name="T63" fmla="*/ 31 h 55"/>
                <a:gd name="T64" fmla="*/ 32 w 57"/>
                <a:gd name="T65" fmla="*/ 27 h 55"/>
                <a:gd name="T66" fmla="*/ 34 w 57"/>
                <a:gd name="T67" fmla="*/ 25 h 55"/>
                <a:gd name="T68" fmla="*/ 41 w 57"/>
                <a:gd name="T69" fmla="*/ 15 h 55"/>
                <a:gd name="T70" fmla="*/ 37 w 57"/>
                <a:gd name="T71" fmla="*/ 16 h 55"/>
                <a:gd name="T72" fmla="*/ 31 w 57"/>
                <a:gd name="T73" fmla="*/ 23 h 55"/>
                <a:gd name="T74" fmla="*/ 36 w 57"/>
                <a:gd name="T75" fmla="*/ 22 h 55"/>
                <a:gd name="T76" fmla="*/ 36 w 57"/>
                <a:gd name="T77" fmla="*/ 22 h 55"/>
                <a:gd name="T78" fmla="*/ 37 w 57"/>
                <a:gd name="T79" fmla="*/ 22 h 55"/>
                <a:gd name="T80" fmla="*/ 46 w 57"/>
                <a:gd name="T81" fmla="*/ 17 h 55"/>
                <a:gd name="T82" fmla="*/ 46 w 57"/>
                <a:gd name="T83" fmla="*/ 15 h 55"/>
                <a:gd name="T84" fmla="*/ 44 w 57"/>
                <a:gd name="T85" fmla="*/ 15 h 55"/>
                <a:gd name="T86" fmla="*/ 40 w 57"/>
                <a:gd name="T87" fmla="*/ 16 h 55"/>
                <a:gd name="T88" fmla="*/ 41 w 57"/>
                <a:gd name="T89" fmla="*/ 15 h 55"/>
                <a:gd name="T90" fmla="*/ 56 w 57"/>
                <a:gd name="T91" fmla="*/ 0 h 55"/>
                <a:gd name="T92" fmla="*/ 55 w 57"/>
                <a:gd name="T93" fmla="*/ 0 h 55"/>
                <a:gd name="T94" fmla="*/ 48 w 57"/>
                <a:gd name="T95" fmla="*/ 6 h 55"/>
                <a:gd name="T96" fmla="*/ 45 w 57"/>
                <a:gd name="T97" fmla="*/ 8 h 55"/>
                <a:gd name="T98" fmla="*/ 43 w 57"/>
                <a:gd name="T99" fmla="*/ 10 h 55"/>
                <a:gd name="T100" fmla="*/ 40 w 57"/>
                <a:gd name="T101" fmla="*/ 12 h 55"/>
                <a:gd name="T102" fmla="*/ 40 w 57"/>
                <a:gd name="T103" fmla="*/ 13 h 55"/>
                <a:gd name="T104" fmla="*/ 43 w 57"/>
                <a:gd name="T105" fmla="*/ 12 h 55"/>
                <a:gd name="T106" fmla="*/ 43 w 57"/>
                <a:gd name="T107" fmla="*/ 12 h 55"/>
                <a:gd name="T108" fmla="*/ 44 w 57"/>
                <a:gd name="T109" fmla="*/ 12 h 55"/>
                <a:gd name="T110" fmla="*/ 44 w 57"/>
                <a:gd name="T111" fmla="*/ 12 h 55"/>
                <a:gd name="T112" fmla="*/ 46 w 57"/>
                <a:gd name="T113" fmla="*/ 9 h 55"/>
                <a:gd name="T114" fmla="*/ 48 w 57"/>
                <a:gd name="T115" fmla="*/ 8 h 55"/>
                <a:gd name="T116" fmla="*/ 51 w 57"/>
                <a:gd name="T117" fmla="*/ 5 h 55"/>
                <a:gd name="T118" fmla="*/ 56 w 57"/>
                <a:gd name="T119" fmla="*/ 2 h 55"/>
                <a:gd name="T120" fmla="*/ 56 w 57"/>
                <a:gd name="T1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 h="55">
                  <a:moveTo>
                    <a:pt x="27" y="34"/>
                  </a:moveTo>
                  <a:cubicBezTo>
                    <a:pt x="26" y="35"/>
                    <a:pt x="24" y="36"/>
                    <a:pt x="22" y="37"/>
                  </a:cubicBezTo>
                  <a:cubicBezTo>
                    <a:pt x="22" y="38"/>
                    <a:pt x="21" y="39"/>
                    <a:pt x="21" y="40"/>
                  </a:cubicBezTo>
                  <a:cubicBezTo>
                    <a:pt x="21" y="40"/>
                    <a:pt x="21" y="40"/>
                    <a:pt x="21" y="40"/>
                  </a:cubicBezTo>
                  <a:cubicBezTo>
                    <a:pt x="21" y="40"/>
                    <a:pt x="21" y="40"/>
                    <a:pt x="21" y="40"/>
                  </a:cubicBezTo>
                  <a:cubicBezTo>
                    <a:pt x="21" y="40"/>
                    <a:pt x="21" y="40"/>
                    <a:pt x="21" y="40"/>
                  </a:cubicBezTo>
                  <a:cubicBezTo>
                    <a:pt x="20" y="40"/>
                    <a:pt x="20" y="40"/>
                    <a:pt x="20" y="41"/>
                  </a:cubicBezTo>
                  <a:cubicBezTo>
                    <a:pt x="19" y="42"/>
                    <a:pt x="18" y="43"/>
                    <a:pt x="16" y="44"/>
                  </a:cubicBezTo>
                  <a:cubicBezTo>
                    <a:pt x="16" y="44"/>
                    <a:pt x="15" y="44"/>
                    <a:pt x="15" y="44"/>
                  </a:cubicBezTo>
                  <a:cubicBezTo>
                    <a:pt x="14" y="44"/>
                    <a:pt x="14" y="44"/>
                    <a:pt x="14" y="44"/>
                  </a:cubicBezTo>
                  <a:cubicBezTo>
                    <a:pt x="13" y="44"/>
                    <a:pt x="13" y="44"/>
                    <a:pt x="13" y="44"/>
                  </a:cubicBezTo>
                  <a:cubicBezTo>
                    <a:pt x="9" y="46"/>
                    <a:pt x="5" y="49"/>
                    <a:pt x="1" y="50"/>
                  </a:cubicBezTo>
                  <a:cubicBezTo>
                    <a:pt x="0" y="50"/>
                    <a:pt x="0" y="52"/>
                    <a:pt x="1" y="52"/>
                  </a:cubicBezTo>
                  <a:cubicBezTo>
                    <a:pt x="1" y="52"/>
                    <a:pt x="1" y="52"/>
                    <a:pt x="1" y="52"/>
                  </a:cubicBezTo>
                  <a:cubicBezTo>
                    <a:pt x="3" y="51"/>
                    <a:pt x="4" y="51"/>
                    <a:pt x="6" y="50"/>
                  </a:cubicBezTo>
                  <a:cubicBezTo>
                    <a:pt x="6" y="50"/>
                    <a:pt x="6" y="50"/>
                    <a:pt x="6" y="50"/>
                  </a:cubicBezTo>
                  <a:cubicBezTo>
                    <a:pt x="6" y="50"/>
                    <a:pt x="5" y="50"/>
                    <a:pt x="5" y="50"/>
                  </a:cubicBezTo>
                  <a:cubicBezTo>
                    <a:pt x="4" y="51"/>
                    <a:pt x="2" y="52"/>
                    <a:pt x="1" y="53"/>
                  </a:cubicBezTo>
                  <a:cubicBezTo>
                    <a:pt x="0" y="54"/>
                    <a:pt x="0" y="55"/>
                    <a:pt x="1" y="55"/>
                  </a:cubicBezTo>
                  <a:cubicBezTo>
                    <a:pt x="1" y="55"/>
                    <a:pt x="2" y="55"/>
                    <a:pt x="2" y="55"/>
                  </a:cubicBezTo>
                  <a:cubicBezTo>
                    <a:pt x="2" y="55"/>
                    <a:pt x="2" y="55"/>
                    <a:pt x="2" y="55"/>
                  </a:cubicBezTo>
                  <a:cubicBezTo>
                    <a:pt x="2" y="55"/>
                    <a:pt x="2" y="55"/>
                    <a:pt x="2" y="55"/>
                  </a:cubicBezTo>
                  <a:cubicBezTo>
                    <a:pt x="4" y="54"/>
                    <a:pt x="6" y="53"/>
                    <a:pt x="9" y="51"/>
                  </a:cubicBezTo>
                  <a:cubicBezTo>
                    <a:pt x="10" y="51"/>
                    <a:pt x="11" y="50"/>
                    <a:pt x="13" y="49"/>
                  </a:cubicBezTo>
                  <a:cubicBezTo>
                    <a:pt x="15" y="48"/>
                    <a:pt x="17" y="47"/>
                    <a:pt x="18" y="46"/>
                  </a:cubicBezTo>
                  <a:cubicBezTo>
                    <a:pt x="19" y="46"/>
                    <a:pt x="19" y="45"/>
                    <a:pt x="18" y="45"/>
                  </a:cubicBezTo>
                  <a:cubicBezTo>
                    <a:pt x="21" y="43"/>
                    <a:pt x="22" y="42"/>
                    <a:pt x="24" y="40"/>
                  </a:cubicBezTo>
                  <a:cubicBezTo>
                    <a:pt x="25" y="38"/>
                    <a:pt x="26" y="36"/>
                    <a:pt x="27" y="34"/>
                  </a:cubicBezTo>
                  <a:moveTo>
                    <a:pt x="34" y="25"/>
                  </a:moveTo>
                  <a:cubicBezTo>
                    <a:pt x="32" y="25"/>
                    <a:pt x="31" y="26"/>
                    <a:pt x="29" y="26"/>
                  </a:cubicBezTo>
                  <a:cubicBezTo>
                    <a:pt x="27" y="28"/>
                    <a:pt x="26" y="31"/>
                    <a:pt x="24" y="34"/>
                  </a:cubicBezTo>
                  <a:cubicBezTo>
                    <a:pt x="26" y="33"/>
                    <a:pt x="28" y="32"/>
                    <a:pt x="29" y="31"/>
                  </a:cubicBezTo>
                  <a:cubicBezTo>
                    <a:pt x="30" y="30"/>
                    <a:pt x="31" y="28"/>
                    <a:pt x="32" y="27"/>
                  </a:cubicBezTo>
                  <a:cubicBezTo>
                    <a:pt x="32" y="26"/>
                    <a:pt x="33" y="26"/>
                    <a:pt x="34" y="25"/>
                  </a:cubicBezTo>
                  <a:moveTo>
                    <a:pt x="41" y="15"/>
                  </a:moveTo>
                  <a:cubicBezTo>
                    <a:pt x="40" y="15"/>
                    <a:pt x="38" y="16"/>
                    <a:pt x="37" y="16"/>
                  </a:cubicBezTo>
                  <a:cubicBezTo>
                    <a:pt x="35" y="18"/>
                    <a:pt x="33" y="21"/>
                    <a:pt x="31" y="23"/>
                  </a:cubicBezTo>
                  <a:cubicBezTo>
                    <a:pt x="33" y="23"/>
                    <a:pt x="34" y="23"/>
                    <a:pt x="36" y="22"/>
                  </a:cubicBezTo>
                  <a:cubicBezTo>
                    <a:pt x="36" y="22"/>
                    <a:pt x="36" y="22"/>
                    <a:pt x="36" y="22"/>
                  </a:cubicBezTo>
                  <a:cubicBezTo>
                    <a:pt x="36" y="22"/>
                    <a:pt x="36" y="22"/>
                    <a:pt x="37" y="22"/>
                  </a:cubicBezTo>
                  <a:cubicBezTo>
                    <a:pt x="40" y="20"/>
                    <a:pt x="43" y="18"/>
                    <a:pt x="46" y="17"/>
                  </a:cubicBezTo>
                  <a:cubicBezTo>
                    <a:pt x="47" y="16"/>
                    <a:pt x="47" y="15"/>
                    <a:pt x="46" y="15"/>
                  </a:cubicBezTo>
                  <a:cubicBezTo>
                    <a:pt x="45" y="15"/>
                    <a:pt x="45" y="15"/>
                    <a:pt x="44" y="15"/>
                  </a:cubicBezTo>
                  <a:cubicBezTo>
                    <a:pt x="43" y="15"/>
                    <a:pt x="41" y="15"/>
                    <a:pt x="40" y="16"/>
                  </a:cubicBezTo>
                  <a:cubicBezTo>
                    <a:pt x="40" y="15"/>
                    <a:pt x="41" y="15"/>
                    <a:pt x="41" y="15"/>
                  </a:cubicBezTo>
                  <a:moveTo>
                    <a:pt x="56" y="0"/>
                  </a:moveTo>
                  <a:cubicBezTo>
                    <a:pt x="56" y="0"/>
                    <a:pt x="55" y="0"/>
                    <a:pt x="55" y="0"/>
                  </a:cubicBezTo>
                  <a:cubicBezTo>
                    <a:pt x="53" y="2"/>
                    <a:pt x="50" y="4"/>
                    <a:pt x="48" y="6"/>
                  </a:cubicBezTo>
                  <a:cubicBezTo>
                    <a:pt x="47" y="7"/>
                    <a:pt x="46" y="7"/>
                    <a:pt x="45" y="8"/>
                  </a:cubicBezTo>
                  <a:cubicBezTo>
                    <a:pt x="44" y="9"/>
                    <a:pt x="43" y="9"/>
                    <a:pt x="43" y="10"/>
                  </a:cubicBezTo>
                  <a:cubicBezTo>
                    <a:pt x="42" y="11"/>
                    <a:pt x="41" y="11"/>
                    <a:pt x="40" y="12"/>
                  </a:cubicBezTo>
                  <a:cubicBezTo>
                    <a:pt x="40" y="13"/>
                    <a:pt x="40" y="13"/>
                    <a:pt x="40" y="13"/>
                  </a:cubicBezTo>
                  <a:cubicBezTo>
                    <a:pt x="41" y="13"/>
                    <a:pt x="42" y="12"/>
                    <a:pt x="43" y="12"/>
                  </a:cubicBezTo>
                  <a:cubicBezTo>
                    <a:pt x="43" y="12"/>
                    <a:pt x="43" y="12"/>
                    <a:pt x="43" y="12"/>
                  </a:cubicBezTo>
                  <a:cubicBezTo>
                    <a:pt x="43" y="12"/>
                    <a:pt x="43" y="12"/>
                    <a:pt x="44" y="12"/>
                  </a:cubicBezTo>
                  <a:cubicBezTo>
                    <a:pt x="44" y="12"/>
                    <a:pt x="44" y="12"/>
                    <a:pt x="44" y="12"/>
                  </a:cubicBezTo>
                  <a:cubicBezTo>
                    <a:pt x="45" y="11"/>
                    <a:pt x="45" y="10"/>
                    <a:pt x="46" y="9"/>
                  </a:cubicBezTo>
                  <a:cubicBezTo>
                    <a:pt x="47" y="9"/>
                    <a:pt x="48" y="8"/>
                    <a:pt x="48" y="8"/>
                  </a:cubicBezTo>
                  <a:cubicBezTo>
                    <a:pt x="49" y="7"/>
                    <a:pt x="50" y="6"/>
                    <a:pt x="51" y="5"/>
                  </a:cubicBezTo>
                  <a:cubicBezTo>
                    <a:pt x="53" y="4"/>
                    <a:pt x="54" y="3"/>
                    <a:pt x="56" y="2"/>
                  </a:cubicBezTo>
                  <a:cubicBezTo>
                    <a:pt x="57" y="1"/>
                    <a:pt x="57" y="0"/>
                    <a:pt x="56"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71" name="任意多边形 270"/>
            <p:cNvSpPr/>
            <p:nvPr/>
          </p:nvSpPr>
          <p:spPr bwMode="auto">
            <a:xfrm>
              <a:off x="5107838" y="2902743"/>
              <a:ext cx="556146" cy="974726"/>
            </a:xfrm>
            <a:custGeom>
              <a:avLst/>
              <a:gdLst>
                <a:gd name="connsiteX0" fmla="*/ 527047 w 556146"/>
                <a:gd name="connsiteY0" fmla="*/ 954088 h 974726"/>
                <a:gd name="connsiteX1" fmla="*/ 529164 w 556146"/>
                <a:gd name="connsiteY1" fmla="*/ 954088 h 974726"/>
                <a:gd name="connsiteX2" fmla="*/ 529164 w 556146"/>
                <a:gd name="connsiteY2" fmla="*/ 958674 h 974726"/>
                <a:gd name="connsiteX3" fmla="*/ 514347 w 556146"/>
                <a:gd name="connsiteY3" fmla="*/ 970140 h 974726"/>
                <a:gd name="connsiteX4" fmla="*/ 510114 w 556146"/>
                <a:gd name="connsiteY4" fmla="*/ 972433 h 974726"/>
                <a:gd name="connsiteX5" fmla="*/ 510114 w 556146"/>
                <a:gd name="connsiteY5" fmla="*/ 974726 h 974726"/>
                <a:gd name="connsiteX6" fmla="*/ 507997 w 556146"/>
                <a:gd name="connsiteY6" fmla="*/ 974726 h 974726"/>
                <a:gd name="connsiteX7" fmla="*/ 507997 w 556146"/>
                <a:gd name="connsiteY7" fmla="*/ 970140 h 974726"/>
                <a:gd name="connsiteX8" fmla="*/ 514347 w 556146"/>
                <a:gd name="connsiteY8" fmla="*/ 965554 h 974726"/>
                <a:gd name="connsiteX9" fmla="*/ 527047 w 556146"/>
                <a:gd name="connsiteY9" fmla="*/ 954088 h 974726"/>
                <a:gd name="connsiteX10" fmla="*/ 550414 w 556146"/>
                <a:gd name="connsiteY10" fmla="*/ 914400 h 974726"/>
                <a:gd name="connsiteX11" fmla="*/ 552503 w 556146"/>
                <a:gd name="connsiteY11" fmla="*/ 914400 h 974726"/>
                <a:gd name="connsiteX12" fmla="*/ 554591 w 556146"/>
                <a:gd name="connsiteY12" fmla="*/ 918696 h 974726"/>
                <a:gd name="connsiteX13" fmla="*/ 552503 w 556146"/>
                <a:gd name="connsiteY13" fmla="*/ 920844 h 974726"/>
                <a:gd name="connsiteX14" fmla="*/ 521170 w 556146"/>
                <a:gd name="connsiteY14" fmla="*/ 948765 h 974726"/>
                <a:gd name="connsiteX15" fmla="*/ 519081 w 556146"/>
                <a:gd name="connsiteY15" fmla="*/ 950913 h 974726"/>
                <a:gd name="connsiteX16" fmla="*/ 516992 w 556146"/>
                <a:gd name="connsiteY16" fmla="*/ 946617 h 974726"/>
                <a:gd name="connsiteX17" fmla="*/ 550414 w 556146"/>
                <a:gd name="connsiteY17" fmla="*/ 916548 h 974726"/>
                <a:gd name="connsiteX18" fmla="*/ 550414 w 556146"/>
                <a:gd name="connsiteY18" fmla="*/ 914400 h 974726"/>
                <a:gd name="connsiteX19" fmla="*/ 548121 w 556146"/>
                <a:gd name="connsiteY19" fmla="*/ 892175 h 974726"/>
                <a:gd name="connsiteX20" fmla="*/ 552401 w 556146"/>
                <a:gd name="connsiteY20" fmla="*/ 892175 h 974726"/>
                <a:gd name="connsiteX21" fmla="*/ 554541 w 556146"/>
                <a:gd name="connsiteY21" fmla="*/ 892175 h 974726"/>
                <a:gd name="connsiteX22" fmla="*/ 554541 w 556146"/>
                <a:gd name="connsiteY22" fmla="*/ 896471 h 974726"/>
                <a:gd name="connsiteX23" fmla="*/ 552401 w 556146"/>
                <a:gd name="connsiteY23" fmla="*/ 896471 h 974726"/>
                <a:gd name="connsiteX24" fmla="*/ 548121 w 556146"/>
                <a:gd name="connsiteY24" fmla="*/ 896471 h 974726"/>
                <a:gd name="connsiteX25" fmla="*/ 531004 w 556146"/>
                <a:gd name="connsiteY25" fmla="*/ 909358 h 974726"/>
                <a:gd name="connsiteX26" fmla="*/ 511747 w 556146"/>
                <a:gd name="connsiteY26" fmla="*/ 926540 h 974726"/>
                <a:gd name="connsiteX27" fmla="*/ 511747 w 556146"/>
                <a:gd name="connsiteY27" fmla="*/ 928688 h 974726"/>
                <a:gd name="connsiteX28" fmla="*/ 509607 w 556146"/>
                <a:gd name="connsiteY28" fmla="*/ 924392 h 974726"/>
                <a:gd name="connsiteX29" fmla="*/ 511747 w 556146"/>
                <a:gd name="connsiteY29" fmla="*/ 922245 h 974726"/>
                <a:gd name="connsiteX30" fmla="*/ 531004 w 556146"/>
                <a:gd name="connsiteY30" fmla="*/ 902914 h 974726"/>
                <a:gd name="connsiteX31" fmla="*/ 548121 w 556146"/>
                <a:gd name="connsiteY31" fmla="*/ 892175 h 974726"/>
                <a:gd name="connsiteX32" fmla="*/ 544457 w 556146"/>
                <a:gd name="connsiteY32" fmla="*/ 874713 h 974726"/>
                <a:gd name="connsiteX33" fmla="*/ 546600 w 556146"/>
                <a:gd name="connsiteY33" fmla="*/ 874713 h 974726"/>
                <a:gd name="connsiteX34" fmla="*/ 548743 w 556146"/>
                <a:gd name="connsiteY34" fmla="*/ 876911 h 974726"/>
                <a:gd name="connsiteX35" fmla="*/ 546600 w 556146"/>
                <a:gd name="connsiteY35" fmla="*/ 879109 h 974726"/>
                <a:gd name="connsiteX36" fmla="*/ 510167 w 556146"/>
                <a:gd name="connsiteY36" fmla="*/ 903288 h 974726"/>
                <a:gd name="connsiteX37" fmla="*/ 508023 w 556146"/>
                <a:gd name="connsiteY37" fmla="*/ 903288 h 974726"/>
                <a:gd name="connsiteX38" fmla="*/ 508023 w 556146"/>
                <a:gd name="connsiteY38" fmla="*/ 898892 h 974726"/>
                <a:gd name="connsiteX39" fmla="*/ 510167 w 556146"/>
                <a:gd name="connsiteY39" fmla="*/ 898892 h 974726"/>
                <a:gd name="connsiteX40" fmla="*/ 544457 w 556146"/>
                <a:gd name="connsiteY40" fmla="*/ 874713 h 974726"/>
                <a:gd name="connsiteX41" fmla="*/ 544297 w 556146"/>
                <a:gd name="connsiteY41" fmla="*/ 842963 h 974726"/>
                <a:gd name="connsiteX42" fmla="*/ 548615 w 556146"/>
                <a:gd name="connsiteY42" fmla="*/ 842963 h 974726"/>
                <a:gd name="connsiteX43" fmla="*/ 550774 w 556146"/>
                <a:gd name="connsiteY43" fmla="*/ 842963 h 974726"/>
                <a:gd name="connsiteX44" fmla="*/ 552933 w 556146"/>
                <a:gd name="connsiteY44" fmla="*/ 842963 h 974726"/>
                <a:gd name="connsiteX45" fmla="*/ 552933 w 556146"/>
                <a:gd name="connsiteY45" fmla="*/ 847130 h 974726"/>
                <a:gd name="connsiteX46" fmla="*/ 550774 w 556146"/>
                <a:gd name="connsiteY46" fmla="*/ 847130 h 974726"/>
                <a:gd name="connsiteX47" fmla="*/ 548615 w 556146"/>
                <a:gd name="connsiteY47" fmla="*/ 847130 h 974726"/>
                <a:gd name="connsiteX48" fmla="*/ 544297 w 556146"/>
                <a:gd name="connsiteY48" fmla="*/ 847130 h 974726"/>
                <a:gd name="connsiteX49" fmla="*/ 524866 w 556146"/>
                <a:gd name="connsiteY49" fmla="*/ 859632 h 974726"/>
                <a:gd name="connsiteX50" fmla="*/ 507594 w 556146"/>
                <a:gd name="connsiteY50" fmla="*/ 874218 h 974726"/>
                <a:gd name="connsiteX51" fmla="*/ 505435 w 556146"/>
                <a:gd name="connsiteY51" fmla="*/ 876301 h 974726"/>
                <a:gd name="connsiteX52" fmla="*/ 503276 w 556146"/>
                <a:gd name="connsiteY52" fmla="*/ 872134 h 974726"/>
                <a:gd name="connsiteX53" fmla="*/ 507594 w 556146"/>
                <a:gd name="connsiteY53" fmla="*/ 870050 h 974726"/>
                <a:gd name="connsiteX54" fmla="*/ 527025 w 556146"/>
                <a:gd name="connsiteY54" fmla="*/ 853381 h 974726"/>
                <a:gd name="connsiteX55" fmla="*/ 544297 w 556146"/>
                <a:gd name="connsiteY55" fmla="*/ 842963 h 974726"/>
                <a:gd name="connsiteX56" fmla="*/ 542738 w 556146"/>
                <a:gd name="connsiteY56" fmla="*/ 819150 h 974726"/>
                <a:gd name="connsiteX57" fmla="*/ 544947 w 556146"/>
                <a:gd name="connsiteY57" fmla="*/ 819150 h 974726"/>
                <a:gd name="connsiteX58" fmla="*/ 544947 w 556146"/>
                <a:gd name="connsiteY58" fmla="*/ 823446 h 974726"/>
                <a:gd name="connsiteX59" fmla="*/ 542738 w 556146"/>
                <a:gd name="connsiteY59" fmla="*/ 823446 h 974726"/>
                <a:gd name="connsiteX60" fmla="*/ 531694 w 556146"/>
                <a:gd name="connsiteY60" fmla="*/ 827741 h 974726"/>
                <a:gd name="connsiteX61" fmla="*/ 520651 w 556146"/>
                <a:gd name="connsiteY61" fmla="*/ 838481 h 974726"/>
                <a:gd name="connsiteX62" fmla="*/ 502981 w 556146"/>
                <a:gd name="connsiteY62" fmla="*/ 851367 h 974726"/>
                <a:gd name="connsiteX63" fmla="*/ 500773 w 556146"/>
                <a:gd name="connsiteY63" fmla="*/ 855663 h 974726"/>
                <a:gd name="connsiteX64" fmla="*/ 498564 w 556146"/>
                <a:gd name="connsiteY64" fmla="*/ 855663 h 974726"/>
                <a:gd name="connsiteX65" fmla="*/ 496355 w 556146"/>
                <a:gd name="connsiteY65" fmla="*/ 855663 h 974726"/>
                <a:gd name="connsiteX66" fmla="*/ 496355 w 556146"/>
                <a:gd name="connsiteY66" fmla="*/ 853515 h 974726"/>
                <a:gd name="connsiteX67" fmla="*/ 498564 w 556146"/>
                <a:gd name="connsiteY67" fmla="*/ 851367 h 974726"/>
                <a:gd name="connsiteX68" fmla="*/ 502981 w 556146"/>
                <a:gd name="connsiteY68" fmla="*/ 847072 h 974726"/>
                <a:gd name="connsiteX69" fmla="*/ 520651 w 556146"/>
                <a:gd name="connsiteY69" fmla="*/ 832037 h 974726"/>
                <a:gd name="connsiteX70" fmla="*/ 542738 w 556146"/>
                <a:gd name="connsiteY70" fmla="*/ 819150 h 974726"/>
                <a:gd name="connsiteX71" fmla="*/ 546583 w 556146"/>
                <a:gd name="connsiteY71" fmla="*/ 793750 h 974726"/>
                <a:gd name="connsiteX72" fmla="*/ 546583 w 556146"/>
                <a:gd name="connsiteY72" fmla="*/ 797983 h 974726"/>
                <a:gd name="connsiteX73" fmla="*/ 544424 w 556146"/>
                <a:gd name="connsiteY73" fmla="*/ 800100 h 974726"/>
                <a:gd name="connsiteX74" fmla="*/ 540106 w 556146"/>
                <a:gd name="connsiteY74" fmla="*/ 800100 h 974726"/>
                <a:gd name="connsiteX75" fmla="*/ 520675 w 556146"/>
                <a:gd name="connsiteY75" fmla="*/ 812800 h 974726"/>
                <a:gd name="connsiteX76" fmla="*/ 503403 w 556146"/>
                <a:gd name="connsiteY76" fmla="*/ 829733 h 974726"/>
                <a:gd name="connsiteX77" fmla="*/ 501244 w 556146"/>
                <a:gd name="connsiteY77" fmla="*/ 831850 h 974726"/>
                <a:gd name="connsiteX78" fmla="*/ 499085 w 556146"/>
                <a:gd name="connsiteY78" fmla="*/ 831850 h 974726"/>
                <a:gd name="connsiteX79" fmla="*/ 496926 w 556146"/>
                <a:gd name="connsiteY79" fmla="*/ 827617 h 974726"/>
                <a:gd name="connsiteX80" fmla="*/ 499085 w 556146"/>
                <a:gd name="connsiteY80" fmla="*/ 827617 h 974726"/>
                <a:gd name="connsiteX81" fmla="*/ 501244 w 556146"/>
                <a:gd name="connsiteY81" fmla="*/ 823383 h 974726"/>
                <a:gd name="connsiteX82" fmla="*/ 522834 w 556146"/>
                <a:gd name="connsiteY82" fmla="*/ 806450 h 974726"/>
                <a:gd name="connsiteX83" fmla="*/ 540106 w 556146"/>
                <a:gd name="connsiteY83" fmla="*/ 795867 h 974726"/>
                <a:gd name="connsiteX84" fmla="*/ 544424 w 556146"/>
                <a:gd name="connsiteY84" fmla="*/ 795867 h 974726"/>
                <a:gd name="connsiteX85" fmla="*/ 546583 w 556146"/>
                <a:gd name="connsiteY85" fmla="*/ 793750 h 974726"/>
                <a:gd name="connsiteX86" fmla="*/ 552414 w 556146"/>
                <a:gd name="connsiteY86" fmla="*/ 763588 h 974726"/>
                <a:gd name="connsiteX87" fmla="*/ 554547 w 556146"/>
                <a:gd name="connsiteY87" fmla="*/ 763588 h 974726"/>
                <a:gd name="connsiteX88" fmla="*/ 554547 w 556146"/>
                <a:gd name="connsiteY88" fmla="*/ 767868 h 974726"/>
                <a:gd name="connsiteX89" fmla="*/ 552414 w 556146"/>
                <a:gd name="connsiteY89" fmla="*/ 767868 h 974726"/>
                <a:gd name="connsiteX90" fmla="*/ 541748 w 556146"/>
                <a:gd name="connsiteY90" fmla="*/ 774287 h 974726"/>
                <a:gd name="connsiteX91" fmla="*/ 537481 w 556146"/>
                <a:gd name="connsiteY91" fmla="*/ 776426 h 974726"/>
                <a:gd name="connsiteX92" fmla="*/ 494817 w 556146"/>
                <a:gd name="connsiteY92" fmla="*/ 808522 h 974726"/>
                <a:gd name="connsiteX93" fmla="*/ 492684 w 556146"/>
                <a:gd name="connsiteY93" fmla="*/ 810661 h 974726"/>
                <a:gd name="connsiteX94" fmla="*/ 492684 w 556146"/>
                <a:gd name="connsiteY94" fmla="*/ 812801 h 974726"/>
                <a:gd name="connsiteX95" fmla="*/ 490550 w 556146"/>
                <a:gd name="connsiteY95" fmla="*/ 812801 h 974726"/>
                <a:gd name="connsiteX96" fmla="*/ 490550 w 556146"/>
                <a:gd name="connsiteY96" fmla="*/ 808522 h 974726"/>
                <a:gd name="connsiteX97" fmla="*/ 492684 w 556146"/>
                <a:gd name="connsiteY97" fmla="*/ 806382 h 974726"/>
                <a:gd name="connsiteX98" fmla="*/ 537481 w 556146"/>
                <a:gd name="connsiteY98" fmla="*/ 772147 h 974726"/>
                <a:gd name="connsiteX99" fmla="*/ 541748 w 556146"/>
                <a:gd name="connsiteY99" fmla="*/ 770007 h 974726"/>
                <a:gd name="connsiteX100" fmla="*/ 552414 w 556146"/>
                <a:gd name="connsiteY100" fmla="*/ 763588 h 974726"/>
                <a:gd name="connsiteX101" fmla="*/ 526951 w 556146"/>
                <a:gd name="connsiteY101" fmla="*/ 752475 h 974726"/>
                <a:gd name="connsiteX102" fmla="*/ 529115 w 556146"/>
                <a:gd name="connsiteY102" fmla="*/ 752475 h 974726"/>
                <a:gd name="connsiteX103" fmla="*/ 529115 w 556146"/>
                <a:gd name="connsiteY103" fmla="*/ 756708 h 974726"/>
                <a:gd name="connsiteX104" fmla="*/ 466337 w 556146"/>
                <a:gd name="connsiteY104" fmla="*/ 792692 h 974726"/>
                <a:gd name="connsiteX105" fmla="*/ 464172 w 556146"/>
                <a:gd name="connsiteY105" fmla="*/ 794808 h 974726"/>
                <a:gd name="connsiteX106" fmla="*/ 464172 w 556146"/>
                <a:gd name="connsiteY106" fmla="*/ 796925 h 974726"/>
                <a:gd name="connsiteX107" fmla="*/ 462007 w 556146"/>
                <a:gd name="connsiteY107" fmla="*/ 796925 h 974726"/>
                <a:gd name="connsiteX108" fmla="*/ 459842 w 556146"/>
                <a:gd name="connsiteY108" fmla="*/ 794808 h 974726"/>
                <a:gd name="connsiteX109" fmla="*/ 462007 w 556146"/>
                <a:gd name="connsiteY109" fmla="*/ 792692 h 974726"/>
                <a:gd name="connsiteX110" fmla="*/ 526951 w 556146"/>
                <a:gd name="connsiteY110" fmla="*/ 752475 h 974726"/>
                <a:gd name="connsiteX111" fmla="*/ 456090 w 556146"/>
                <a:gd name="connsiteY111" fmla="*/ 752475 h 974726"/>
                <a:gd name="connsiteX112" fmla="*/ 458255 w 556146"/>
                <a:gd name="connsiteY112" fmla="*/ 754618 h 974726"/>
                <a:gd name="connsiteX113" fmla="*/ 456090 w 556146"/>
                <a:gd name="connsiteY113" fmla="*/ 756761 h 974726"/>
                <a:gd name="connsiteX114" fmla="*/ 421454 w 556146"/>
                <a:gd name="connsiteY114" fmla="*/ 773907 h 974726"/>
                <a:gd name="connsiteX115" fmla="*/ 391147 w 556146"/>
                <a:gd name="connsiteY115" fmla="*/ 795338 h 974726"/>
                <a:gd name="connsiteX116" fmla="*/ 388982 w 556146"/>
                <a:gd name="connsiteY116" fmla="*/ 791052 h 974726"/>
                <a:gd name="connsiteX117" fmla="*/ 421454 w 556146"/>
                <a:gd name="connsiteY117" fmla="*/ 767477 h 974726"/>
                <a:gd name="connsiteX118" fmla="*/ 440937 w 556146"/>
                <a:gd name="connsiteY118" fmla="*/ 756761 h 974726"/>
                <a:gd name="connsiteX119" fmla="*/ 456090 w 556146"/>
                <a:gd name="connsiteY119" fmla="*/ 752475 h 974726"/>
                <a:gd name="connsiteX120" fmla="*/ 432175 w 556146"/>
                <a:gd name="connsiteY120" fmla="*/ 749300 h 974726"/>
                <a:gd name="connsiteX121" fmla="*/ 438639 w 556146"/>
                <a:gd name="connsiteY121" fmla="*/ 749300 h 974726"/>
                <a:gd name="connsiteX122" fmla="*/ 438639 w 556146"/>
                <a:gd name="connsiteY122" fmla="*/ 751465 h 974726"/>
                <a:gd name="connsiteX123" fmla="*/ 438639 w 556146"/>
                <a:gd name="connsiteY123" fmla="*/ 753630 h 974726"/>
                <a:gd name="connsiteX124" fmla="*/ 436484 w 556146"/>
                <a:gd name="connsiteY124" fmla="*/ 753630 h 974726"/>
                <a:gd name="connsiteX125" fmla="*/ 432175 w 556146"/>
                <a:gd name="connsiteY125" fmla="*/ 753630 h 974726"/>
                <a:gd name="connsiteX126" fmla="*/ 425712 w 556146"/>
                <a:gd name="connsiteY126" fmla="*/ 755794 h 974726"/>
                <a:gd name="connsiteX127" fmla="*/ 417094 w 556146"/>
                <a:gd name="connsiteY127" fmla="*/ 760124 h 974726"/>
                <a:gd name="connsiteX128" fmla="*/ 397704 w 556146"/>
                <a:gd name="connsiteY128" fmla="*/ 770948 h 974726"/>
                <a:gd name="connsiteX129" fmla="*/ 354614 w 556146"/>
                <a:gd name="connsiteY129" fmla="*/ 796925 h 974726"/>
                <a:gd name="connsiteX130" fmla="*/ 352460 w 556146"/>
                <a:gd name="connsiteY130" fmla="*/ 796925 h 974726"/>
                <a:gd name="connsiteX131" fmla="*/ 352460 w 556146"/>
                <a:gd name="connsiteY131" fmla="*/ 792596 h 974726"/>
                <a:gd name="connsiteX132" fmla="*/ 399858 w 556146"/>
                <a:gd name="connsiteY132" fmla="*/ 764454 h 974726"/>
                <a:gd name="connsiteX133" fmla="*/ 414940 w 556146"/>
                <a:gd name="connsiteY133" fmla="*/ 755794 h 974726"/>
                <a:gd name="connsiteX134" fmla="*/ 421403 w 556146"/>
                <a:gd name="connsiteY134" fmla="*/ 751465 h 974726"/>
                <a:gd name="connsiteX135" fmla="*/ 423557 w 556146"/>
                <a:gd name="connsiteY135" fmla="*/ 751465 h 974726"/>
                <a:gd name="connsiteX136" fmla="*/ 432175 w 556146"/>
                <a:gd name="connsiteY136" fmla="*/ 749300 h 974726"/>
                <a:gd name="connsiteX137" fmla="*/ 294198 w 556146"/>
                <a:gd name="connsiteY137" fmla="*/ 748242 h 974726"/>
                <a:gd name="connsiteX138" fmla="*/ 294198 w 556146"/>
                <a:gd name="connsiteY138" fmla="*/ 750358 h 974726"/>
                <a:gd name="connsiteX139" fmla="*/ 287803 w 556146"/>
                <a:gd name="connsiteY139" fmla="*/ 754592 h 974726"/>
                <a:gd name="connsiteX140" fmla="*/ 225981 w 556146"/>
                <a:gd name="connsiteY140" fmla="*/ 790575 h 974726"/>
                <a:gd name="connsiteX141" fmla="*/ 223849 w 556146"/>
                <a:gd name="connsiteY141" fmla="*/ 790575 h 974726"/>
                <a:gd name="connsiteX142" fmla="*/ 223849 w 556146"/>
                <a:gd name="connsiteY142" fmla="*/ 786342 h 974726"/>
                <a:gd name="connsiteX143" fmla="*/ 275012 w 556146"/>
                <a:gd name="connsiteY143" fmla="*/ 754592 h 974726"/>
                <a:gd name="connsiteX144" fmla="*/ 294198 w 556146"/>
                <a:gd name="connsiteY144" fmla="*/ 748242 h 974726"/>
                <a:gd name="connsiteX145" fmla="*/ 503541 w 556146"/>
                <a:gd name="connsiteY145" fmla="*/ 747713 h 974726"/>
                <a:gd name="connsiteX146" fmla="*/ 510058 w 556146"/>
                <a:gd name="connsiteY146" fmla="*/ 749878 h 974726"/>
                <a:gd name="connsiteX147" fmla="*/ 507886 w 556146"/>
                <a:gd name="connsiteY147" fmla="*/ 754207 h 974726"/>
                <a:gd name="connsiteX148" fmla="*/ 507886 w 556146"/>
                <a:gd name="connsiteY148" fmla="*/ 752043 h 974726"/>
                <a:gd name="connsiteX149" fmla="*/ 503541 w 556146"/>
                <a:gd name="connsiteY149" fmla="*/ 752043 h 974726"/>
                <a:gd name="connsiteX150" fmla="*/ 492679 w 556146"/>
                <a:gd name="connsiteY150" fmla="*/ 756372 h 974726"/>
                <a:gd name="connsiteX151" fmla="*/ 468783 w 556146"/>
                <a:gd name="connsiteY151" fmla="*/ 769361 h 974726"/>
                <a:gd name="connsiteX152" fmla="*/ 434025 w 556146"/>
                <a:gd name="connsiteY152" fmla="*/ 795338 h 974726"/>
                <a:gd name="connsiteX153" fmla="*/ 431853 w 556146"/>
                <a:gd name="connsiteY153" fmla="*/ 795338 h 974726"/>
                <a:gd name="connsiteX154" fmla="*/ 431853 w 556146"/>
                <a:gd name="connsiteY154" fmla="*/ 791009 h 974726"/>
                <a:gd name="connsiteX155" fmla="*/ 470955 w 556146"/>
                <a:gd name="connsiteY155" fmla="*/ 762867 h 974726"/>
                <a:gd name="connsiteX156" fmla="*/ 488334 w 556146"/>
                <a:gd name="connsiteY156" fmla="*/ 752043 h 974726"/>
                <a:gd name="connsiteX157" fmla="*/ 494851 w 556146"/>
                <a:gd name="connsiteY157" fmla="*/ 749878 h 974726"/>
                <a:gd name="connsiteX158" fmla="*/ 503541 w 556146"/>
                <a:gd name="connsiteY158" fmla="*/ 747713 h 974726"/>
                <a:gd name="connsiteX159" fmla="*/ 368221 w 556146"/>
                <a:gd name="connsiteY159" fmla="*/ 747713 h 974726"/>
                <a:gd name="connsiteX160" fmla="*/ 370376 w 556146"/>
                <a:gd name="connsiteY160" fmla="*/ 747713 h 974726"/>
                <a:gd name="connsiteX161" fmla="*/ 368221 w 556146"/>
                <a:gd name="connsiteY161" fmla="*/ 752031 h 974726"/>
                <a:gd name="connsiteX162" fmla="*/ 359603 w 556146"/>
                <a:gd name="connsiteY162" fmla="*/ 754190 h 974726"/>
                <a:gd name="connsiteX163" fmla="*/ 348831 w 556146"/>
                <a:gd name="connsiteY163" fmla="*/ 760667 h 974726"/>
                <a:gd name="connsiteX164" fmla="*/ 329441 w 556146"/>
                <a:gd name="connsiteY164" fmla="*/ 773621 h 974726"/>
                <a:gd name="connsiteX165" fmla="*/ 292815 w 556146"/>
                <a:gd name="connsiteY165" fmla="*/ 795211 h 974726"/>
                <a:gd name="connsiteX166" fmla="*/ 286351 w 556146"/>
                <a:gd name="connsiteY166" fmla="*/ 799529 h 974726"/>
                <a:gd name="connsiteX167" fmla="*/ 284197 w 556146"/>
                <a:gd name="connsiteY167" fmla="*/ 799529 h 974726"/>
                <a:gd name="connsiteX168" fmla="*/ 284197 w 556146"/>
                <a:gd name="connsiteY168" fmla="*/ 801688 h 974726"/>
                <a:gd name="connsiteX169" fmla="*/ 282042 w 556146"/>
                <a:gd name="connsiteY169" fmla="*/ 799529 h 974726"/>
                <a:gd name="connsiteX170" fmla="*/ 282042 w 556146"/>
                <a:gd name="connsiteY170" fmla="*/ 797370 h 974726"/>
                <a:gd name="connsiteX171" fmla="*/ 284197 w 556146"/>
                <a:gd name="connsiteY171" fmla="*/ 795211 h 974726"/>
                <a:gd name="connsiteX172" fmla="*/ 331595 w 556146"/>
                <a:gd name="connsiteY172" fmla="*/ 767144 h 974726"/>
                <a:gd name="connsiteX173" fmla="*/ 350985 w 556146"/>
                <a:gd name="connsiteY173" fmla="*/ 754190 h 974726"/>
                <a:gd name="connsiteX174" fmla="*/ 368221 w 556146"/>
                <a:gd name="connsiteY174" fmla="*/ 747713 h 974726"/>
                <a:gd name="connsiteX175" fmla="*/ 333251 w 556146"/>
                <a:gd name="connsiteY175" fmla="*/ 747713 h 974726"/>
                <a:gd name="connsiteX176" fmla="*/ 335428 w 556146"/>
                <a:gd name="connsiteY176" fmla="*/ 747713 h 974726"/>
                <a:gd name="connsiteX177" fmla="*/ 335428 w 556146"/>
                <a:gd name="connsiteY177" fmla="*/ 752043 h 974726"/>
                <a:gd name="connsiteX178" fmla="*/ 333251 w 556146"/>
                <a:gd name="connsiteY178" fmla="*/ 754207 h 974726"/>
                <a:gd name="connsiteX179" fmla="*/ 265760 w 556146"/>
                <a:gd name="connsiteY179" fmla="*/ 793173 h 974726"/>
                <a:gd name="connsiteX180" fmla="*/ 263582 w 556146"/>
                <a:gd name="connsiteY180" fmla="*/ 795338 h 974726"/>
                <a:gd name="connsiteX181" fmla="*/ 261405 w 556146"/>
                <a:gd name="connsiteY181" fmla="*/ 793173 h 974726"/>
                <a:gd name="connsiteX182" fmla="*/ 263582 w 556146"/>
                <a:gd name="connsiteY182" fmla="*/ 791009 h 974726"/>
                <a:gd name="connsiteX183" fmla="*/ 324542 w 556146"/>
                <a:gd name="connsiteY183" fmla="*/ 754207 h 974726"/>
                <a:gd name="connsiteX184" fmla="*/ 333251 w 556146"/>
                <a:gd name="connsiteY184" fmla="*/ 747713 h 974726"/>
                <a:gd name="connsiteX185" fmla="*/ 481523 w 556146"/>
                <a:gd name="connsiteY185" fmla="*/ 746125 h 974726"/>
                <a:gd name="connsiteX186" fmla="*/ 483655 w 556146"/>
                <a:gd name="connsiteY186" fmla="*/ 748242 h 974726"/>
                <a:gd name="connsiteX187" fmla="*/ 483655 w 556146"/>
                <a:gd name="connsiteY187" fmla="*/ 750358 h 974726"/>
                <a:gd name="connsiteX188" fmla="*/ 481523 w 556146"/>
                <a:gd name="connsiteY188" fmla="*/ 750358 h 974726"/>
                <a:gd name="connsiteX189" fmla="*/ 475128 w 556146"/>
                <a:gd name="connsiteY189" fmla="*/ 754592 h 974726"/>
                <a:gd name="connsiteX190" fmla="*/ 413306 w 556146"/>
                <a:gd name="connsiteY190" fmla="*/ 796925 h 974726"/>
                <a:gd name="connsiteX191" fmla="*/ 411174 w 556146"/>
                <a:gd name="connsiteY191" fmla="*/ 796925 h 974726"/>
                <a:gd name="connsiteX192" fmla="*/ 409042 w 556146"/>
                <a:gd name="connsiteY192" fmla="*/ 796925 h 974726"/>
                <a:gd name="connsiteX193" fmla="*/ 409042 w 556146"/>
                <a:gd name="connsiteY193" fmla="*/ 794808 h 974726"/>
                <a:gd name="connsiteX194" fmla="*/ 464469 w 556146"/>
                <a:gd name="connsiteY194" fmla="*/ 754592 h 974726"/>
                <a:gd name="connsiteX195" fmla="*/ 472996 w 556146"/>
                <a:gd name="connsiteY195" fmla="*/ 750358 h 974726"/>
                <a:gd name="connsiteX196" fmla="*/ 477260 w 556146"/>
                <a:gd name="connsiteY196" fmla="*/ 748242 h 974726"/>
                <a:gd name="connsiteX197" fmla="*/ 479392 w 556146"/>
                <a:gd name="connsiteY197" fmla="*/ 748242 h 974726"/>
                <a:gd name="connsiteX198" fmla="*/ 481523 w 556146"/>
                <a:gd name="connsiteY198" fmla="*/ 746125 h 974726"/>
                <a:gd name="connsiteX199" fmla="*/ 396145 w 556146"/>
                <a:gd name="connsiteY199" fmla="*/ 746125 h 974726"/>
                <a:gd name="connsiteX200" fmla="*/ 398328 w 556146"/>
                <a:gd name="connsiteY200" fmla="*/ 746125 h 974726"/>
                <a:gd name="connsiteX201" fmla="*/ 400510 w 556146"/>
                <a:gd name="connsiteY201" fmla="*/ 746125 h 974726"/>
                <a:gd name="connsiteX202" fmla="*/ 402693 w 556146"/>
                <a:gd name="connsiteY202" fmla="*/ 746125 h 974726"/>
                <a:gd name="connsiteX203" fmla="*/ 400510 w 556146"/>
                <a:gd name="connsiteY203" fmla="*/ 750358 h 974726"/>
                <a:gd name="connsiteX204" fmla="*/ 398328 w 556146"/>
                <a:gd name="connsiteY204" fmla="*/ 750358 h 974726"/>
                <a:gd name="connsiteX205" fmla="*/ 396145 w 556146"/>
                <a:gd name="connsiteY205" fmla="*/ 752475 h 974726"/>
                <a:gd name="connsiteX206" fmla="*/ 387413 w 556146"/>
                <a:gd name="connsiteY206" fmla="*/ 756708 h 974726"/>
                <a:gd name="connsiteX207" fmla="*/ 319746 w 556146"/>
                <a:gd name="connsiteY207" fmla="*/ 796925 h 974726"/>
                <a:gd name="connsiteX208" fmla="*/ 317563 w 556146"/>
                <a:gd name="connsiteY208" fmla="*/ 796925 h 974726"/>
                <a:gd name="connsiteX209" fmla="*/ 317563 w 556146"/>
                <a:gd name="connsiteY209" fmla="*/ 792692 h 974726"/>
                <a:gd name="connsiteX210" fmla="*/ 378682 w 556146"/>
                <a:gd name="connsiteY210" fmla="*/ 756708 h 974726"/>
                <a:gd name="connsiteX211" fmla="*/ 387413 w 556146"/>
                <a:gd name="connsiteY211" fmla="*/ 752475 h 974726"/>
                <a:gd name="connsiteX212" fmla="*/ 396145 w 556146"/>
                <a:gd name="connsiteY212" fmla="*/ 746125 h 974726"/>
                <a:gd name="connsiteX213" fmla="*/ 331673 w 556146"/>
                <a:gd name="connsiteY213" fmla="*/ 673100 h 974726"/>
                <a:gd name="connsiteX214" fmla="*/ 331673 w 556146"/>
                <a:gd name="connsiteY214" fmla="*/ 677379 h 974726"/>
                <a:gd name="connsiteX215" fmla="*/ 257812 w 556146"/>
                <a:gd name="connsiteY215" fmla="*/ 722313 h 974726"/>
                <a:gd name="connsiteX216" fmla="*/ 175262 w 556146"/>
                <a:gd name="connsiteY216" fmla="*/ 771525 h 974726"/>
                <a:gd name="connsiteX217" fmla="*/ 173090 w 556146"/>
                <a:gd name="connsiteY217" fmla="*/ 767246 h 974726"/>
                <a:gd name="connsiteX218" fmla="*/ 255640 w 556146"/>
                <a:gd name="connsiteY218" fmla="*/ 718033 h 974726"/>
                <a:gd name="connsiteX219" fmla="*/ 331673 w 556146"/>
                <a:gd name="connsiteY219" fmla="*/ 675240 h 974726"/>
                <a:gd name="connsiteX220" fmla="*/ 331673 w 556146"/>
                <a:gd name="connsiteY220" fmla="*/ 673100 h 974726"/>
                <a:gd name="connsiteX221" fmla="*/ 358699 w 556146"/>
                <a:gd name="connsiteY221" fmla="*/ 638175 h 974726"/>
                <a:gd name="connsiteX222" fmla="*/ 360852 w 556146"/>
                <a:gd name="connsiteY222" fmla="*/ 642488 h 974726"/>
                <a:gd name="connsiteX223" fmla="*/ 317789 w 556146"/>
                <a:gd name="connsiteY223" fmla="*/ 668368 h 974726"/>
                <a:gd name="connsiteX224" fmla="*/ 272572 w 556146"/>
                <a:gd name="connsiteY224" fmla="*/ 696403 h 974726"/>
                <a:gd name="connsiteX225" fmla="*/ 179987 w 556146"/>
                <a:gd name="connsiteY225" fmla="*/ 750319 h 974726"/>
                <a:gd name="connsiteX226" fmla="*/ 177833 w 556146"/>
                <a:gd name="connsiteY226" fmla="*/ 752475 h 974726"/>
                <a:gd name="connsiteX227" fmla="*/ 175680 w 556146"/>
                <a:gd name="connsiteY227" fmla="*/ 750319 h 974726"/>
                <a:gd name="connsiteX228" fmla="*/ 175680 w 556146"/>
                <a:gd name="connsiteY228" fmla="*/ 748162 h 974726"/>
                <a:gd name="connsiteX229" fmla="*/ 186446 w 556146"/>
                <a:gd name="connsiteY229" fmla="*/ 741692 h 974726"/>
                <a:gd name="connsiteX230" fmla="*/ 272572 w 556146"/>
                <a:gd name="connsiteY230" fmla="*/ 689934 h 974726"/>
                <a:gd name="connsiteX231" fmla="*/ 317789 w 556146"/>
                <a:gd name="connsiteY231" fmla="*/ 661898 h 974726"/>
                <a:gd name="connsiteX232" fmla="*/ 358699 w 556146"/>
                <a:gd name="connsiteY232" fmla="*/ 640332 h 974726"/>
                <a:gd name="connsiteX233" fmla="*/ 358699 w 556146"/>
                <a:gd name="connsiteY233" fmla="*/ 638175 h 974726"/>
                <a:gd name="connsiteX234" fmla="*/ 404190 w 556146"/>
                <a:gd name="connsiteY234" fmla="*/ 596900 h 974726"/>
                <a:gd name="connsiteX235" fmla="*/ 406337 w 556146"/>
                <a:gd name="connsiteY235" fmla="*/ 596900 h 974726"/>
                <a:gd name="connsiteX236" fmla="*/ 408484 w 556146"/>
                <a:gd name="connsiteY236" fmla="*/ 596900 h 974726"/>
                <a:gd name="connsiteX237" fmla="*/ 410630 w 556146"/>
                <a:gd name="connsiteY237" fmla="*/ 596900 h 974726"/>
                <a:gd name="connsiteX238" fmla="*/ 408484 w 556146"/>
                <a:gd name="connsiteY238" fmla="*/ 601196 h 974726"/>
                <a:gd name="connsiteX239" fmla="*/ 406337 w 556146"/>
                <a:gd name="connsiteY239" fmla="*/ 601196 h 974726"/>
                <a:gd name="connsiteX240" fmla="*/ 404190 w 556146"/>
                <a:gd name="connsiteY240" fmla="*/ 601196 h 974726"/>
                <a:gd name="connsiteX241" fmla="*/ 402043 w 556146"/>
                <a:gd name="connsiteY241" fmla="*/ 601196 h 974726"/>
                <a:gd name="connsiteX242" fmla="*/ 393456 w 556146"/>
                <a:gd name="connsiteY242" fmla="*/ 605491 h 974726"/>
                <a:gd name="connsiteX243" fmla="*/ 382723 w 556146"/>
                <a:gd name="connsiteY243" fmla="*/ 609787 h 974726"/>
                <a:gd name="connsiteX244" fmla="*/ 361255 w 556146"/>
                <a:gd name="connsiteY244" fmla="*/ 622674 h 974726"/>
                <a:gd name="connsiteX245" fmla="*/ 316174 w 556146"/>
                <a:gd name="connsiteY245" fmla="*/ 650595 h 974726"/>
                <a:gd name="connsiteX246" fmla="*/ 241038 w 556146"/>
                <a:gd name="connsiteY246" fmla="*/ 695699 h 974726"/>
                <a:gd name="connsiteX247" fmla="*/ 226011 w 556146"/>
                <a:gd name="connsiteY247" fmla="*/ 706438 h 974726"/>
                <a:gd name="connsiteX248" fmla="*/ 223864 w 556146"/>
                <a:gd name="connsiteY248" fmla="*/ 706438 h 974726"/>
                <a:gd name="connsiteX249" fmla="*/ 221717 w 556146"/>
                <a:gd name="connsiteY249" fmla="*/ 704290 h 974726"/>
                <a:gd name="connsiteX250" fmla="*/ 223864 w 556146"/>
                <a:gd name="connsiteY250" fmla="*/ 702143 h 974726"/>
                <a:gd name="connsiteX251" fmla="*/ 223864 w 556146"/>
                <a:gd name="connsiteY251" fmla="*/ 699995 h 974726"/>
                <a:gd name="connsiteX252" fmla="*/ 241038 w 556146"/>
                <a:gd name="connsiteY252" fmla="*/ 691404 h 974726"/>
                <a:gd name="connsiteX253" fmla="*/ 264652 w 556146"/>
                <a:gd name="connsiteY253" fmla="*/ 674221 h 974726"/>
                <a:gd name="connsiteX254" fmla="*/ 318320 w 556146"/>
                <a:gd name="connsiteY254" fmla="*/ 642004 h 974726"/>
                <a:gd name="connsiteX255" fmla="*/ 367695 w 556146"/>
                <a:gd name="connsiteY255" fmla="*/ 614083 h 974726"/>
                <a:gd name="connsiteX256" fmla="*/ 391310 w 556146"/>
                <a:gd name="connsiteY256" fmla="*/ 601196 h 974726"/>
                <a:gd name="connsiteX257" fmla="*/ 404190 w 556146"/>
                <a:gd name="connsiteY257" fmla="*/ 596900 h 974726"/>
                <a:gd name="connsiteX258" fmla="*/ 431737 w 556146"/>
                <a:gd name="connsiteY258" fmla="*/ 552450 h 974726"/>
                <a:gd name="connsiteX259" fmla="*/ 433884 w 556146"/>
                <a:gd name="connsiteY259" fmla="*/ 552450 h 974726"/>
                <a:gd name="connsiteX260" fmla="*/ 433884 w 556146"/>
                <a:gd name="connsiteY260" fmla="*/ 556746 h 974726"/>
                <a:gd name="connsiteX261" fmla="*/ 431737 w 556146"/>
                <a:gd name="connsiteY261" fmla="*/ 556746 h 974726"/>
                <a:gd name="connsiteX262" fmla="*/ 418856 w 556146"/>
                <a:gd name="connsiteY262" fmla="*/ 561041 h 974726"/>
                <a:gd name="connsiteX263" fmla="*/ 401682 w 556146"/>
                <a:gd name="connsiteY263" fmla="*/ 571780 h 974726"/>
                <a:gd name="connsiteX264" fmla="*/ 371628 w 556146"/>
                <a:gd name="connsiteY264" fmla="*/ 593258 h 974726"/>
                <a:gd name="connsiteX265" fmla="*/ 320106 w 556146"/>
                <a:gd name="connsiteY265" fmla="*/ 623328 h 974726"/>
                <a:gd name="connsiteX266" fmla="*/ 309373 w 556146"/>
                <a:gd name="connsiteY266" fmla="*/ 629771 h 974726"/>
                <a:gd name="connsiteX267" fmla="*/ 290052 w 556146"/>
                <a:gd name="connsiteY267" fmla="*/ 640510 h 974726"/>
                <a:gd name="connsiteX268" fmla="*/ 275025 w 556146"/>
                <a:gd name="connsiteY268" fmla="*/ 649101 h 974726"/>
                <a:gd name="connsiteX269" fmla="*/ 251411 w 556146"/>
                <a:gd name="connsiteY269" fmla="*/ 661988 h 974726"/>
                <a:gd name="connsiteX270" fmla="*/ 249264 w 556146"/>
                <a:gd name="connsiteY270" fmla="*/ 661988 h 974726"/>
                <a:gd name="connsiteX271" fmla="*/ 249264 w 556146"/>
                <a:gd name="connsiteY271" fmla="*/ 657693 h 974726"/>
                <a:gd name="connsiteX272" fmla="*/ 259998 w 556146"/>
                <a:gd name="connsiteY272" fmla="*/ 651249 h 974726"/>
                <a:gd name="connsiteX273" fmla="*/ 285759 w 556146"/>
                <a:gd name="connsiteY273" fmla="*/ 638362 h 974726"/>
                <a:gd name="connsiteX274" fmla="*/ 300786 w 556146"/>
                <a:gd name="connsiteY274" fmla="*/ 629771 h 974726"/>
                <a:gd name="connsiteX275" fmla="*/ 311519 w 556146"/>
                <a:gd name="connsiteY275" fmla="*/ 623328 h 974726"/>
                <a:gd name="connsiteX276" fmla="*/ 317960 w 556146"/>
                <a:gd name="connsiteY276" fmla="*/ 619032 h 974726"/>
                <a:gd name="connsiteX277" fmla="*/ 328693 w 556146"/>
                <a:gd name="connsiteY277" fmla="*/ 614736 h 974726"/>
                <a:gd name="connsiteX278" fmla="*/ 371628 w 556146"/>
                <a:gd name="connsiteY278" fmla="*/ 588963 h 974726"/>
                <a:gd name="connsiteX279" fmla="*/ 403829 w 556146"/>
                <a:gd name="connsiteY279" fmla="*/ 565337 h 974726"/>
                <a:gd name="connsiteX280" fmla="*/ 421003 w 556146"/>
                <a:gd name="connsiteY280" fmla="*/ 554598 h 974726"/>
                <a:gd name="connsiteX281" fmla="*/ 431737 w 556146"/>
                <a:gd name="connsiteY281" fmla="*/ 552450 h 974726"/>
                <a:gd name="connsiteX282" fmla="*/ 441257 w 556146"/>
                <a:gd name="connsiteY282" fmla="*/ 523875 h 974726"/>
                <a:gd name="connsiteX283" fmla="*/ 443406 w 556146"/>
                <a:gd name="connsiteY283" fmla="*/ 526030 h 974726"/>
                <a:gd name="connsiteX284" fmla="*/ 419764 w 556146"/>
                <a:gd name="connsiteY284" fmla="*/ 547574 h 974726"/>
                <a:gd name="connsiteX285" fmla="*/ 391824 w 556146"/>
                <a:gd name="connsiteY285" fmla="*/ 564810 h 974726"/>
                <a:gd name="connsiteX286" fmla="*/ 346691 w 556146"/>
                <a:gd name="connsiteY286" fmla="*/ 590664 h 974726"/>
                <a:gd name="connsiteX287" fmla="*/ 338094 w 556146"/>
                <a:gd name="connsiteY287" fmla="*/ 597127 h 974726"/>
                <a:gd name="connsiteX288" fmla="*/ 327348 w 556146"/>
                <a:gd name="connsiteY288" fmla="*/ 603591 h 974726"/>
                <a:gd name="connsiteX289" fmla="*/ 314452 w 556146"/>
                <a:gd name="connsiteY289" fmla="*/ 610054 h 974726"/>
                <a:gd name="connsiteX290" fmla="*/ 310154 w 556146"/>
                <a:gd name="connsiteY290" fmla="*/ 612209 h 974726"/>
                <a:gd name="connsiteX291" fmla="*/ 308004 w 556146"/>
                <a:gd name="connsiteY291" fmla="*/ 614363 h 974726"/>
                <a:gd name="connsiteX292" fmla="*/ 305855 w 556146"/>
                <a:gd name="connsiteY292" fmla="*/ 610054 h 974726"/>
                <a:gd name="connsiteX293" fmla="*/ 308004 w 556146"/>
                <a:gd name="connsiteY293" fmla="*/ 610054 h 974726"/>
                <a:gd name="connsiteX294" fmla="*/ 308004 w 556146"/>
                <a:gd name="connsiteY294" fmla="*/ 607900 h 974726"/>
                <a:gd name="connsiteX295" fmla="*/ 323049 w 556146"/>
                <a:gd name="connsiteY295" fmla="*/ 599282 h 974726"/>
                <a:gd name="connsiteX296" fmla="*/ 335944 w 556146"/>
                <a:gd name="connsiteY296" fmla="*/ 592818 h 974726"/>
                <a:gd name="connsiteX297" fmla="*/ 344541 w 556146"/>
                <a:gd name="connsiteY297" fmla="*/ 588509 h 974726"/>
                <a:gd name="connsiteX298" fmla="*/ 350989 w 556146"/>
                <a:gd name="connsiteY298" fmla="*/ 584200 h 974726"/>
                <a:gd name="connsiteX299" fmla="*/ 385377 w 556146"/>
                <a:gd name="connsiteY299" fmla="*/ 562656 h 974726"/>
                <a:gd name="connsiteX300" fmla="*/ 415466 w 556146"/>
                <a:gd name="connsiteY300" fmla="*/ 545420 h 974726"/>
                <a:gd name="connsiteX301" fmla="*/ 441257 w 556146"/>
                <a:gd name="connsiteY301" fmla="*/ 523875 h 974726"/>
                <a:gd name="connsiteX302" fmla="*/ 462446 w 556146"/>
                <a:gd name="connsiteY302" fmla="*/ 495300 h 974726"/>
                <a:gd name="connsiteX303" fmla="*/ 462446 w 556146"/>
                <a:gd name="connsiteY303" fmla="*/ 499666 h 974726"/>
                <a:gd name="connsiteX304" fmla="*/ 460287 w 556146"/>
                <a:gd name="connsiteY304" fmla="*/ 501849 h 974726"/>
                <a:gd name="connsiteX305" fmla="*/ 363132 w 556146"/>
                <a:gd name="connsiteY305" fmla="*/ 562967 h 974726"/>
                <a:gd name="connsiteX306" fmla="*/ 358814 w 556146"/>
                <a:gd name="connsiteY306" fmla="*/ 565150 h 974726"/>
                <a:gd name="connsiteX307" fmla="*/ 356655 w 556146"/>
                <a:gd name="connsiteY307" fmla="*/ 565150 h 974726"/>
                <a:gd name="connsiteX308" fmla="*/ 356655 w 556146"/>
                <a:gd name="connsiteY308" fmla="*/ 560785 h 974726"/>
                <a:gd name="connsiteX309" fmla="*/ 365291 w 556146"/>
                <a:gd name="connsiteY309" fmla="*/ 556419 h 974726"/>
                <a:gd name="connsiteX310" fmla="*/ 462446 w 556146"/>
                <a:gd name="connsiteY310" fmla="*/ 495300 h 974726"/>
                <a:gd name="connsiteX311" fmla="*/ 462473 w 556146"/>
                <a:gd name="connsiteY311" fmla="*/ 471488 h 974726"/>
                <a:gd name="connsiteX312" fmla="*/ 462473 w 556146"/>
                <a:gd name="connsiteY312" fmla="*/ 475784 h 974726"/>
                <a:gd name="connsiteX313" fmla="*/ 460342 w 556146"/>
                <a:gd name="connsiteY313" fmla="*/ 475784 h 974726"/>
                <a:gd name="connsiteX314" fmla="*/ 445419 w 556146"/>
                <a:gd name="connsiteY314" fmla="*/ 482227 h 974726"/>
                <a:gd name="connsiteX315" fmla="*/ 428365 w 556146"/>
                <a:gd name="connsiteY315" fmla="*/ 490819 h 974726"/>
                <a:gd name="connsiteX316" fmla="*/ 394256 w 556146"/>
                <a:gd name="connsiteY316" fmla="*/ 508001 h 974726"/>
                <a:gd name="connsiteX317" fmla="*/ 392124 w 556146"/>
                <a:gd name="connsiteY317" fmla="*/ 508001 h 974726"/>
                <a:gd name="connsiteX318" fmla="*/ 392124 w 556146"/>
                <a:gd name="connsiteY318" fmla="*/ 503705 h 974726"/>
                <a:gd name="connsiteX319" fmla="*/ 394256 w 556146"/>
                <a:gd name="connsiteY319" fmla="*/ 503705 h 974726"/>
                <a:gd name="connsiteX320" fmla="*/ 430496 w 556146"/>
                <a:gd name="connsiteY320" fmla="*/ 484375 h 974726"/>
                <a:gd name="connsiteX321" fmla="*/ 447551 w 556146"/>
                <a:gd name="connsiteY321" fmla="*/ 475784 h 974726"/>
                <a:gd name="connsiteX322" fmla="*/ 462473 w 556146"/>
                <a:gd name="connsiteY322" fmla="*/ 471488 h 974726"/>
                <a:gd name="connsiteX323" fmla="*/ 476165 w 556146"/>
                <a:gd name="connsiteY323" fmla="*/ 444500 h 974726"/>
                <a:gd name="connsiteX324" fmla="*/ 478323 w 556146"/>
                <a:gd name="connsiteY324" fmla="*/ 444500 h 974726"/>
                <a:gd name="connsiteX325" fmla="*/ 480480 w 556146"/>
                <a:gd name="connsiteY325" fmla="*/ 444500 h 974726"/>
                <a:gd name="connsiteX326" fmla="*/ 478323 w 556146"/>
                <a:gd name="connsiteY326" fmla="*/ 448733 h 974726"/>
                <a:gd name="connsiteX327" fmla="*/ 476165 w 556146"/>
                <a:gd name="connsiteY327" fmla="*/ 448733 h 974726"/>
                <a:gd name="connsiteX328" fmla="*/ 458906 w 556146"/>
                <a:gd name="connsiteY328" fmla="*/ 455083 h 974726"/>
                <a:gd name="connsiteX329" fmla="*/ 441647 w 556146"/>
                <a:gd name="connsiteY329" fmla="*/ 465667 h 974726"/>
                <a:gd name="connsiteX330" fmla="*/ 402814 w 556146"/>
                <a:gd name="connsiteY330" fmla="*/ 486833 h 974726"/>
                <a:gd name="connsiteX331" fmla="*/ 400657 w 556146"/>
                <a:gd name="connsiteY331" fmla="*/ 486833 h 974726"/>
                <a:gd name="connsiteX332" fmla="*/ 398500 w 556146"/>
                <a:gd name="connsiteY332" fmla="*/ 488950 h 974726"/>
                <a:gd name="connsiteX333" fmla="*/ 398500 w 556146"/>
                <a:gd name="connsiteY333" fmla="*/ 486833 h 974726"/>
                <a:gd name="connsiteX334" fmla="*/ 398500 w 556146"/>
                <a:gd name="connsiteY334" fmla="*/ 484717 h 974726"/>
                <a:gd name="connsiteX335" fmla="*/ 398500 w 556146"/>
                <a:gd name="connsiteY335" fmla="*/ 482600 h 974726"/>
                <a:gd name="connsiteX336" fmla="*/ 407129 w 556146"/>
                <a:gd name="connsiteY336" fmla="*/ 480483 h 974726"/>
                <a:gd name="connsiteX337" fmla="*/ 443805 w 556146"/>
                <a:gd name="connsiteY337" fmla="*/ 459317 h 974726"/>
                <a:gd name="connsiteX338" fmla="*/ 463221 w 556146"/>
                <a:gd name="connsiteY338" fmla="*/ 448733 h 974726"/>
                <a:gd name="connsiteX339" fmla="*/ 476165 w 556146"/>
                <a:gd name="connsiteY339" fmla="*/ 444500 h 974726"/>
                <a:gd name="connsiteX340" fmla="*/ 495165 w 556146"/>
                <a:gd name="connsiteY340" fmla="*/ 404813 h 974726"/>
                <a:gd name="connsiteX341" fmla="*/ 497347 w 556146"/>
                <a:gd name="connsiteY341" fmla="*/ 404813 h 974726"/>
                <a:gd name="connsiteX342" fmla="*/ 497347 w 556146"/>
                <a:gd name="connsiteY342" fmla="*/ 409099 h 974726"/>
                <a:gd name="connsiteX343" fmla="*/ 495165 w 556146"/>
                <a:gd name="connsiteY343" fmla="*/ 409099 h 974726"/>
                <a:gd name="connsiteX344" fmla="*/ 486433 w 556146"/>
                <a:gd name="connsiteY344" fmla="*/ 411243 h 974726"/>
                <a:gd name="connsiteX345" fmla="*/ 475519 w 556146"/>
                <a:gd name="connsiteY345" fmla="*/ 415529 h 974726"/>
                <a:gd name="connsiteX346" fmla="*/ 455874 w 556146"/>
                <a:gd name="connsiteY346" fmla="*/ 426245 h 974726"/>
                <a:gd name="connsiteX347" fmla="*/ 416583 w 556146"/>
                <a:gd name="connsiteY347" fmla="*/ 447676 h 974726"/>
                <a:gd name="connsiteX348" fmla="*/ 414400 w 556146"/>
                <a:gd name="connsiteY348" fmla="*/ 447676 h 974726"/>
                <a:gd name="connsiteX349" fmla="*/ 414400 w 556146"/>
                <a:gd name="connsiteY349" fmla="*/ 443390 h 974726"/>
                <a:gd name="connsiteX350" fmla="*/ 416583 w 556146"/>
                <a:gd name="connsiteY350" fmla="*/ 441247 h 974726"/>
                <a:gd name="connsiteX351" fmla="*/ 458057 w 556146"/>
                <a:gd name="connsiteY351" fmla="*/ 421958 h 974726"/>
                <a:gd name="connsiteX352" fmla="*/ 479885 w 556146"/>
                <a:gd name="connsiteY352" fmla="*/ 409099 h 974726"/>
                <a:gd name="connsiteX353" fmla="*/ 488616 w 556146"/>
                <a:gd name="connsiteY353" fmla="*/ 406956 h 974726"/>
                <a:gd name="connsiteX354" fmla="*/ 495165 w 556146"/>
                <a:gd name="connsiteY354" fmla="*/ 404813 h 974726"/>
                <a:gd name="connsiteX355" fmla="*/ 486253 w 556146"/>
                <a:gd name="connsiteY355" fmla="*/ 385763 h 974726"/>
                <a:gd name="connsiteX356" fmla="*/ 486253 w 556146"/>
                <a:gd name="connsiteY356" fmla="*/ 390129 h 974726"/>
                <a:gd name="connsiteX357" fmla="*/ 451617 w 556146"/>
                <a:gd name="connsiteY357" fmla="*/ 403226 h 974726"/>
                <a:gd name="connsiteX358" fmla="*/ 421310 w 556146"/>
                <a:gd name="connsiteY358" fmla="*/ 420688 h 974726"/>
                <a:gd name="connsiteX359" fmla="*/ 419145 w 556146"/>
                <a:gd name="connsiteY359" fmla="*/ 416323 h 974726"/>
                <a:gd name="connsiteX360" fmla="*/ 421310 w 556146"/>
                <a:gd name="connsiteY360" fmla="*/ 414140 h 974726"/>
                <a:gd name="connsiteX361" fmla="*/ 486253 w 556146"/>
                <a:gd name="connsiteY361" fmla="*/ 385763 h 974726"/>
                <a:gd name="connsiteX362" fmla="*/ 69817 w 556146"/>
                <a:gd name="connsiteY362" fmla="*/ 350838 h 974726"/>
                <a:gd name="connsiteX363" fmla="*/ 71948 w 556146"/>
                <a:gd name="connsiteY363" fmla="*/ 355204 h 974726"/>
                <a:gd name="connsiteX364" fmla="*/ 57026 w 556146"/>
                <a:gd name="connsiteY364" fmla="*/ 363935 h 974726"/>
                <a:gd name="connsiteX365" fmla="*/ 46367 w 556146"/>
                <a:gd name="connsiteY365" fmla="*/ 370483 h 974726"/>
                <a:gd name="connsiteX366" fmla="*/ 5863 w 556146"/>
                <a:gd name="connsiteY366" fmla="*/ 383580 h 974726"/>
                <a:gd name="connsiteX367" fmla="*/ 1599 w 556146"/>
                <a:gd name="connsiteY367" fmla="*/ 385763 h 974726"/>
                <a:gd name="connsiteX368" fmla="*/ 1599 w 556146"/>
                <a:gd name="connsiteY368" fmla="*/ 381398 h 974726"/>
                <a:gd name="connsiteX369" fmla="*/ 3731 w 556146"/>
                <a:gd name="connsiteY369" fmla="*/ 381398 h 974726"/>
                <a:gd name="connsiteX370" fmla="*/ 7994 w 556146"/>
                <a:gd name="connsiteY370" fmla="*/ 379215 h 974726"/>
                <a:gd name="connsiteX371" fmla="*/ 50630 w 556146"/>
                <a:gd name="connsiteY371" fmla="*/ 363935 h 974726"/>
                <a:gd name="connsiteX372" fmla="*/ 61289 w 556146"/>
                <a:gd name="connsiteY372" fmla="*/ 357387 h 974726"/>
                <a:gd name="connsiteX373" fmla="*/ 69817 w 556146"/>
                <a:gd name="connsiteY373" fmla="*/ 353021 h 974726"/>
                <a:gd name="connsiteX374" fmla="*/ 69817 w 556146"/>
                <a:gd name="connsiteY374" fmla="*/ 350838 h 974726"/>
                <a:gd name="connsiteX375" fmla="*/ 492982 w 556146"/>
                <a:gd name="connsiteY375" fmla="*/ 347663 h 974726"/>
                <a:gd name="connsiteX376" fmla="*/ 497347 w 556146"/>
                <a:gd name="connsiteY376" fmla="*/ 347663 h 974726"/>
                <a:gd name="connsiteX377" fmla="*/ 499530 w 556146"/>
                <a:gd name="connsiteY377" fmla="*/ 351830 h 974726"/>
                <a:gd name="connsiteX378" fmla="*/ 497347 w 556146"/>
                <a:gd name="connsiteY378" fmla="*/ 353914 h 974726"/>
                <a:gd name="connsiteX379" fmla="*/ 495165 w 556146"/>
                <a:gd name="connsiteY379" fmla="*/ 353914 h 974726"/>
                <a:gd name="connsiteX380" fmla="*/ 492982 w 556146"/>
                <a:gd name="connsiteY380" fmla="*/ 353914 h 974726"/>
                <a:gd name="connsiteX381" fmla="*/ 492982 w 556146"/>
                <a:gd name="connsiteY381" fmla="*/ 351830 h 974726"/>
                <a:gd name="connsiteX382" fmla="*/ 464605 w 556146"/>
                <a:gd name="connsiteY382" fmla="*/ 364332 h 974726"/>
                <a:gd name="connsiteX383" fmla="*/ 434046 w 556146"/>
                <a:gd name="connsiteY383" fmla="*/ 381001 h 974726"/>
                <a:gd name="connsiteX384" fmla="*/ 431863 w 556146"/>
                <a:gd name="connsiteY384" fmla="*/ 376834 h 974726"/>
                <a:gd name="connsiteX385" fmla="*/ 464605 w 556146"/>
                <a:gd name="connsiteY385" fmla="*/ 360165 h 974726"/>
                <a:gd name="connsiteX386" fmla="*/ 492982 w 556146"/>
                <a:gd name="connsiteY386" fmla="*/ 347663 h 974726"/>
                <a:gd name="connsiteX387" fmla="*/ 76691 w 556146"/>
                <a:gd name="connsiteY387" fmla="*/ 338138 h 974726"/>
                <a:gd name="connsiteX388" fmla="*/ 78842 w 556146"/>
                <a:gd name="connsiteY388" fmla="*/ 338138 h 974726"/>
                <a:gd name="connsiteX389" fmla="*/ 76691 w 556146"/>
                <a:gd name="connsiteY389" fmla="*/ 342447 h 974726"/>
                <a:gd name="connsiteX390" fmla="*/ 72390 w 556146"/>
                <a:gd name="connsiteY390" fmla="*/ 344601 h 974726"/>
                <a:gd name="connsiteX391" fmla="*/ 61636 w 556146"/>
                <a:gd name="connsiteY391" fmla="*/ 346756 h 974726"/>
                <a:gd name="connsiteX392" fmla="*/ 44429 w 556146"/>
                <a:gd name="connsiteY392" fmla="*/ 351065 h 974726"/>
                <a:gd name="connsiteX393" fmla="*/ 16469 w 556146"/>
                <a:gd name="connsiteY393" fmla="*/ 368301 h 974726"/>
                <a:gd name="connsiteX394" fmla="*/ 14318 w 556146"/>
                <a:gd name="connsiteY394" fmla="*/ 368301 h 974726"/>
                <a:gd name="connsiteX395" fmla="*/ 14318 w 556146"/>
                <a:gd name="connsiteY395" fmla="*/ 366147 h 974726"/>
                <a:gd name="connsiteX396" fmla="*/ 16469 w 556146"/>
                <a:gd name="connsiteY396" fmla="*/ 361838 h 974726"/>
                <a:gd name="connsiteX397" fmla="*/ 42279 w 556146"/>
                <a:gd name="connsiteY397" fmla="*/ 346756 h 974726"/>
                <a:gd name="connsiteX398" fmla="*/ 65937 w 556146"/>
                <a:gd name="connsiteY398" fmla="*/ 340292 h 974726"/>
                <a:gd name="connsiteX399" fmla="*/ 76691 w 556146"/>
                <a:gd name="connsiteY399" fmla="*/ 338138 h 974726"/>
                <a:gd name="connsiteX400" fmla="*/ 92553 w 556146"/>
                <a:gd name="connsiteY400" fmla="*/ 317500 h 974726"/>
                <a:gd name="connsiteX401" fmla="*/ 94718 w 556146"/>
                <a:gd name="connsiteY401" fmla="*/ 317500 h 974726"/>
                <a:gd name="connsiteX402" fmla="*/ 92553 w 556146"/>
                <a:gd name="connsiteY402" fmla="*/ 321733 h 974726"/>
                <a:gd name="connsiteX403" fmla="*/ 88224 w 556146"/>
                <a:gd name="connsiteY403" fmla="*/ 323850 h 974726"/>
                <a:gd name="connsiteX404" fmla="*/ 79565 w 556146"/>
                <a:gd name="connsiteY404" fmla="*/ 325967 h 974726"/>
                <a:gd name="connsiteX405" fmla="*/ 27610 w 556146"/>
                <a:gd name="connsiteY405" fmla="*/ 349250 h 974726"/>
                <a:gd name="connsiteX406" fmla="*/ 25445 w 556146"/>
                <a:gd name="connsiteY406" fmla="*/ 349250 h 974726"/>
                <a:gd name="connsiteX407" fmla="*/ 25445 w 556146"/>
                <a:gd name="connsiteY407" fmla="*/ 345017 h 974726"/>
                <a:gd name="connsiteX408" fmla="*/ 38434 w 556146"/>
                <a:gd name="connsiteY408" fmla="*/ 338667 h 974726"/>
                <a:gd name="connsiteX409" fmla="*/ 86059 w 556146"/>
                <a:gd name="connsiteY409" fmla="*/ 319617 h 974726"/>
                <a:gd name="connsiteX410" fmla="*/ 92553 w 556146"/>
                <a:gd name="connsiteY410" fmla="*/ 317500 h 974726"/>
                <a:gd name="connsiteX411" fmla="*/ 508486 w 556146"/>
                <a:gd name="connsiteY411" fmla="*/ 307975 h 974726"/>
                <a:gd name="connsiteX412" fmla="*/ 510643 w 556146"/>
                <a:gd name="connsiteY412" fmla="*/ 310115 h 974726"/>
                <a:gd name="connsiteX413" fmla="*/ 508486 w 556146"/>
                <a:gd name="connsiteY413" fmla="*/ 314394 h 974726"/>
                <a:gd name="connsiteX414" fmla="*/ 506328 w 556146"/>
                <a:gd name="connsiteY414" fmla="*/ 316534 h 974726"/>
                <a:gd name="connsiteX415" fmla="*/ 504171 w 556146"/>
                <a:gd name="connsiteY415" fmla="*/ 312254 h 974726"/>
                <a:gd name="connsiteX416" fmla="*/ 499856 w 556146"/>
                <a:gd name="connsiteY416" fmla="*/ 314394 h 974726"/>
                <a:gd name="connsiteX417" fmla="*/ 495542 w 556146"/>
                <a:gd name="connsiteY417" fmla="*/ 316534 h 974726"/>
                <a:gd name="connsiteX418" fmla="*/ 430820 w 556146"/>
                <a:gd name="connsiteY418" fmla="*/ 355048 h 974726"/>
                <a:gd name="connsiteX419" fmla="*/ 430820 w 556146"/>
                <a:gd name="connsiteY419" fmla="*/ 357188 h 974726"/>
                <a:gd name="connsiteX420" fmla="*/ 428663 w 556146"/>
                <a:gd name="connsiteY420" fmla="*/ 352909 h 974726"/>
                <a:gd name="connsiteX421" fmla="*/ 497699 w 556146"/>
                <a:gd name="connsiteY421" fmla="*/ 312254 h 974726"/>
                <a:gd name="connsiteX422" fmla="*/ 502014 w 556146"/>
                <a:gd name="connsiteY422" fmla="*/ 310115 h 974726"/>
                <a:gd name="connsiteX423" fmla="*/ 508486 w 556146"/>
                <a:gd name="connsiteY423" fmla="*/ 307975 h 974726"/>
                <a:gd name="connsiteX424" fmla="*/ 481954 w 556146"/>
                <a:gd name="connsiteY424" fmla="*/ 293688 h 974726"/>
                <a:gd name="connsiteX425" fmla="*/ 486263 w 556146"/>
                <a:gd name="connsiteY425" fmla="*/ 297855 h 974726"/>
                <a:gd name="connsiteX426" fmla="*/ 484108 w 556146"/>
                <a:gd name="connsiteY426" fmla="*/ 299939 h 974726"/>
                <a:gd name="connsiteX427" fmla="*/ 481954 w 556146"/>
                <a:gd name="connsiteY427" fmla="*/ 297855 h 974726"/>
                <a:gd name="connsiteX428" fmla="*/ 432401 w 556146"/>
                <a:gd name="connsiteY428" fmla="*/ 327026 h 974726"/>
                <a:gd name="connsiteX429" fmla="*/ 430247 w 556146"/>
                <a:gd name="connsiteY429" fmla="*/ 327026 h 974726"/>
                <a:gd name="connsiteX430" fmla="*/ 430247 w 556146"/>
                <a:gd name="connsiteY430" fmla="*/ 322859 h 974726"/>
                <a:gd name="connsiteX431" fmla="*/ 460409 w 556146"/>
                <a:gd name="connsiteY431" fmla="*/ 304106 h 974726"/>
                <a:gd name="connsiteX432" fmla="*/ 477645 w 556146"/>
                <a:gd name="connsiteY432" fmla="*/ 295771 h 974726"/>
                <a:gd name="connsiteX433" fmla="*/ 481954 w 556146"/>
                <a:gd name="connsiteY433" fmla="*/ 293688 h 974726"/>
                <a:gd name="connsiteX434" fmla="*/ 488879 w 556146"/>
                <a:gd name="connsiteY434" fmla="*/ 269875 h 974726"/>
                <a:gd name="connsiteX435" fmla="*/ 491029 w 556146"/>
                <a:gd name="connsiteY435" fmla="*/ 269875 h 974726"/>
                <a:gd name="connsiteX436" fmla="*/ 493180 w 556146"/>
                <a:gd name="connsiteY436" fmla="*/ 271992 h 974726"/>
                <a:gd name="connsiteX437" fmla="*/ 488879 w 556146"/>
                <a:gd name="connsiteY437" fmla="*/ 276225 h 974726"/>
                <a:gd name="connsiteX438" fmla="*/ 486728 w 556146"/>
                <a:gd name="connsiteY438" fmla="*/ 274108 h 974726"/>
                <a:gd name="connsiteX439" fmla="*/ 430807 w 556146"/>
                <a:gd name="connsiteY439" fmla="*/ 305858 h 974726"/>
                <a:gd name="connsiteX440" fmla="*/ 428656 w 556146"/>
                <a:gd name="connsiteY440" fmla="*/ 307975 h 974726"/>
                <a:gd name="connsiteX441" fmla="*/ 428656 w 556146"/>
                <a:gd name="connsiteY441" fmla="*/ 303742 h 974726"/>
                <a:gd name="connsiteX442" fmla="*/ 488879 w 556146"/>
                <a:gd name="connsiteY442" fmla="*/ 269875 h 974726"/>
                <a:gd name="connsiteX443" fmla="*/ 490502 w 556146"/>
                <a:gd name="connsiteY443" fmla="*/ 239713 h 974726"/>
                <a:gd name="connsiteX444" fmla="*/ 492635 w 556146"/>
                <a:gd name="connsiteY444" fmla="*/ 239713 h 974726"/>
                <a:gd name="connsiteX445" fmla="*/ 494768 w 556146"/>
                <a:gd name="connsiteY445" fmla="*/ 239713 h 974726"/>
                <a:gd name="connsiteX446" fmla="*/ 492635 w 556146"/>
                <a:gd name="connsiteY446" fmla="*/ 243946 h 974726"/>
                <a:gd name="connsiteX447" fmla="*/ 490502 w 556146"/>
                <a:gd name="connsiteY447" fmla="*/ 243946 h 974726"/>
                <a:gd name="connsiteX448" fmla="*/ 460637 w 556146"/>
                <a:gd name="connsiteY448" fmla="*/ 256646 h 974726"/>
                <a:gd name="connsiteX449" fmla="*/ 430772 w 556146"/>
                <a:gd name="connsiteY449" fmla="*/ 277813 h 974726"/>
                <a:gd name="connsiteX450" fmla="*/ 428638 w 556146"/>
                <a:gd name="connsiteY450" fmla="*/ 273580 h 974726"/>
                <a:gd name="connsiteX451" fmla="*/ 460637 w 556146"/>
                <a:gd name="connsiteY451" fmla="*/ 252413 h 974726"/>
                <a:gd name="connsiteX452" fmla="*/ 490502 w 556146"/>
                <a:gd name="connsiteY452" fmla="*/ 239713 h 974726"/>
                <a:gd name="connsiteX453" fmla="*/ 473265 w 556146"/>
                <a:gd name="connsiteY453" fmla="*/ 222250 h 974726"/>
                <a:gd name="connsiteX454" fmla="*/ 481924 w 556146"/>
                <a:gd name="connsiteY454" fmla="*/ 222250 h 974726"/>
                <a:gd name="connsiteX455" fmla="*/ 484089 w 556146"/>
                <a:gd name="connsiteY455" fmla="*/ 222250 h 974726"/>
                <a:gd name="connsiteX456" fmla="*/ 486253 w 556146"/>
                <a:gd name="connsiteY456" fmla="*/ 222250 h 974726"/>
                <a:gd name="connsiteX457" fmla="*/ 486253 w 556146"/>
                <a:gd name="connsiteY457" fmla="*/ 226546 h 974726"/>
                <a:gd name="connsiteX458" fmla="*/ 484089 w 556146"/>
                <a:gd name="connsiteY458" fmla="*/ 226546 h 974726"/>
                <a:gd name="connsiteX459" fmla="*/ 479759 w 556146"/>
                <a:gd name="connsiteY459" fmla="*/ 226546 h 974726"/>
                <a:gd name="connsiteX460" fmla="*/ 471100 w 556146"/>
                <a:gd name="connsiteY460" fmla="*/ 228693 h 974726"/>
                <a:gd name="connsiteX461" fmla="*/ 451617 w 556146"/>
                <a:gd name="connsiteY461" fmla="*/ 239432 h 974726"/>
                <a:gd name="connsiteX462" fmla="*/ 421310 w 556146"/>
                <a:gd name="connsiteY462" fmla="*/ 258763 h 974726"/>
                <a:gd name="connsiteX463" fmla="*/ 419145 w 556146"/>
                <a:gd name="connsiteY463" fmla="*/ 254467 h 974726"/>
                <a:gd name="connsiteX464" fmla="*/ 453782 w 556146"/>
                <a:gd name="connsiteY464" fmla="*/ 232989 h 974726"/>
                <a:gd name="connsiteX465" fmla="*/ 473265 w 556146"/>
                <a:gd name="connsiteY465" fmla="*/ 222250 h 974726"/>
                <a:gd name="connsiteX466" fmla="*/ 470823 w 556146"/>
                <a:gd name="connsiteY466" fmla="*/ 193675 h 974726"/>
                <a:gd name="connsiteX467" fmla="*/ 475144 w 556146"/>
                <a:gd name="connsiteY467" fmla="*/ 193675 h 974726"/>
                <a:gd name="connsiteX468" fmla="*/ 472984 w 556146"/>
                <a:gd name="connsiteY468" fmla="*/ 197961 h 974726"/>
                <a:gd name="connsiteX469" fmla="*/ 470823 w 556146"/>
                <a:gd name="connsiteY469" fmla="*/ 197961 h 974726"/>
                <a:gd name="connsiteX470" fmla="*/ 464341 w 556146"/>
                <a:gd name="connsiteY470" fmla="*/ 200104 h 974726"/>
                <a:gd name="connsiteX471" fmla="*/ 455697 w 556146"/>
                <a:gd name="connsiteY471" fmla="*/ 204391 h 974726"/>
                <a:gd name="connsiteX472" fmla="*/ 438411 w 556146"/>
                <a:gd name="connsiteY472" fmla="*/ 215106 h 974726"/>
                <a:gd name="connsiteX473" fmla="*/ 410321 w 556146"/>
                <a:gd name="connsiteY473" fmla="*/ 232252 h 974726"/>
                <a:gd name="connsiteX474" fmla="*/ 406000 w 556146"/>
                <a:gd name="connsiteY474" fmla="*/ 236538 h 974726"/>
                <a:gd name="connsiteX475" fmla="*/ 403839 w 556146"/>
                <a:gd name="connsiteY475" fmla="*/ 236538 h 974726"/>
                <a:gd name="connsiteX476" fmla="*/ 401678 w 556146"/>
                <a:gd name="connsiteY476" fmla="*/ 236538 h 974726"/>
                <a:gd name="connsiteX477" fmla="*/ 401678 w 556146"/>
                <a:gd name="connsiteY477" fmla="*/ 232252 h 974726"/>
                <a:gd name="connsiteX478" fmla="*/ 403839 w 556146"/>
                <a:gd name="connsiteY478" fmla="*/ 232252 h 974726"/>
                <a:gd name="connsiteX479" fmla="*/ 408160 w 556146"/>
                <a:gd name="connsiteY479" fmla="*/ 230108 h 974726"/>
                <a:gd name="connsiteX480" fmla="*/ 442733 w 556146"/>
                <a:gd name="connsiteY480" fmla="*/ 208677 h 974726"/>
                <a:gd name="connsiteX481" fmla="*/ 462180 w 556146"/>
                <a:gd name="connsiteY481" fmla="*/ 197961 h 974726"/>
                <a:gd name="connsiteX482" fmla="*/ 470823 w 556146"/>
                <a:gd name="connsiteY482" fmla="*/ 193675 h 974726"/>
                <a:gd name="connsiteX483" fmla="*/ 460310 w 556146"/>
                <a:gd name="connsiteY483" fmla="*/ 173038 h 974726"/>
                <a:gd name="connsiteX484" fmla="*/ 462457 w 556146"/>
                <a:gd name="connsiteY484" fmla="*/ 173038 h 974726"/>
                <a:gd name="connsiteX485" fmla="*/ 462457 w 556146"/>
                <a:gd name="connsiteY485" fmla="*/ 177367 h 974726"/>
                <a:gd name="connsiteX486" fmla="*/ 462457 w 556146"/>
                <a:gd name="connsiteY486" fmla="*/ 181697 h 974726"/>
                <a:gd name="connsiteX487" fmla="*/ 460310 w 556146"/>
                <a:gd name="connsiteY487" fmla="*/ 181697 h 974726"/>
                <a:gd name="connsiteX488" fmla="*/ 458162 w 556146"/>
                <a:gd name="connsiteY488" fmla="*/ 179532 h 974726"/>
                <a:gd name="connsiteX489" fmla="*/ 404467 w 556146"/>
                <a:gd name="connsiteY489" fmla="*/ 214169 h 974726"/>
                <a:gd name="connsiteX490" fmla="*/ 400171 w 556146"/>
                <a:gd name="connsiteY490" fmla="*/ 218498 h 974726"/>
                <a:gd name="connsiteX491" fmla="*/ 393728 w 556146"/>
                <a:gd name="connsiteY491" fmla="*/ 220663 h 974726"/>
                <a:gd name="connsiteX492" fmla="*/ 391580 w 556146"/>
                <a:gd name="connsiteY492" fmla="*/ 216333 h 974726"/>
                <a:gd name="connsiteX493" fmla="*/ 398024 w 556146"/>
                <a:gd name="connsiteY493" fmla="*/ 214169 h 974726"/>
                <a:gd name="connsiteX494" fmla="*/ 402319 w 556146"/>
                <a:gd name="connsiteY494" fmla="*/ 212004 h 974726"/>
                <a:gd name="connsiteX495" fmla="*/ 460310 w 556146"/>
                <a:gd name="connsiteY495" fmla="*/ 173038 h 974726"/>
                <a:gd name="connsiteX496" fmla="*/ 449197 w 556146"/>
                <a:gd name="connsiteY496" fmla="*/ 161925 h 974726"/>
                <a:gd name="connsiteX497" fmla="*/ 451344 w 556146"/>
                <a:gd name="connsiteY497" fmla="*/ 166270 h 974726"/>
                <a:gd name="connsiteX498" fmla="*/ 395502 w 556146"/>
                <a:gd name="connsiteY498" fmla="*/ 196683 h 974726"/>
                <a:gd name="connsiteX499" fmla="*/ 391206 w 556146"/>
                <a:gd name="connsiteY499" fmla="*/ 198855 h 974726"/>
                <a:gd name="connsiteX500" fmla="*/ 384763 w 556146"/>
                <a:gd name="connsiteY500" fmla="*/ 201028 h 974726"/>
                <a:gd name="connsiteX501" fmla="*/ 382615 w 556146"/>
                <a:gd name="connsiteY501" fmla="*/ 203200 h 974726"/>
                <a:gd name="connsiteX502" fmla="*/ 382615 w 556146"/>
                <a:gd name="connsiteY502" fmla="*/ 198855 h 974726"/>
                <a:gd name="connsiteX503" fmla="*/ 384763 w 556146"/>
                <a:gd name="connsiteY503" fmla="*/ 196683 h 974726"/>
                <a:gd name="connsiteX504" fmla="*/ 389058 w 556146"/>
                <a:gd name="connsiteY504" fmla="*/ 194510 h 974726"/>
                <a:gd name="connsiteX505" fmla="*/ 393354 w 556146"/>
                <a:gd name="connsiteY505" fmla="*/ 192338 h 974726"/>
                <a:gd name="connsiteX506" fmla="*/ 449197 w 556146"/>
                <a:gd name="connsiteY506" fmla="*/ 161925 h 974726"/>
                <a:gd name="connsiteX507" fmla="*/ 443769 w 556146"/>
                <a:gd name="connsiteY507" fmla="*/ 139700 h 974726"/>
                <a:gd name="connsiteX508" fmla="*/ 445952 w 556146"/>
                <a:gd name="connsiteY508" fmla="*/ 139700 h 974726"/>
                <a:gd name="connsiteX509" fmla="*/ 448134 w 556146"/>
                <a:gd name="connsiteY509" fmla="*/ 139700 h 974726"/>
                <a:gd name="connsiteX510" fmla="*/ 448134 w 556146"/>
                <a:gd name="connsiteY510" fmla="*/ 141872 h 974726"/>
                <a:gd name="connsiteX511" fmla="*/ 448134 w 556146"/>
                <a:gd name="connsiteY511" fmla="*/ 144045 h 974726"/>
                <a:gd name="connsiteX512" fmla="*/ 387016 w 556146"/>
                <a:gd name="connsiteY512" fmla="*/ 180975 h 974726"/>
                <a:gd name="connsiteX513" fmla="*/ 384833 w 556146"/>
                <a:gd name="connsiteY513" fmla="*/ 180975 h 974726"/>
                <a:gd name="connsiteX514" fmla="*/ 382650 w 556146"/>
                <a:gd name="connsiteY514" fmla="*/ 178803 h 974726"/>
                <a:gd name="connsiteX515" fmla="*/ 384833 w 556146"/>
                <a:gd name="connsiteY515" fmla="*/ 176630 h 974726"/>
                <a:gd name="connsiteX516" fmla="*/ 443769 w 556146"/>
                <a:gd name="connsiteY516" fmla="*/ 139700 h 974726"/>
                <a:gd name="connsiteX517" fmla="*/ 431760 w 556146"/>
                <a:gd name="connsiteY517" fmla="*/ 125413 h 974726"/>
                <a:gd name="connsiteX518" fmla="*/ 436030 w 556146"/>
                <a:gd name="connsiteY518" fmla="*/ 129709 h 974726"/>
                <a:gd name="connsiteX519" fmla="*/ 433895 w 556146"/>
                <a:gd name="connsiteY519" fmla="*/ 131856 h 974726"/>
                <a:gd name="connsiteX520" fmla="*/ 431760 w 556146"/>
                <a:gd name="connsiteY520" fmla="*/ 129709 h 974726"/>
                <a:gd name="connsiteX521" fmla="*/ 429625 w 556146"/>
                <a:gd name="connsiteY521" fmla="*/ 131856 h 974726"/>
                <a:gd name="connsiteX522" fmla="*/ 427491 w 556146"/>
                <a:gd name="connsiteY522" fmla="*/ 134004 h 974726"/>
                <a:gd name="connsiteX523" fmla="*/ 421086 w 556146"/>
                <a:gd name="connsiteY523" fmla="*/ 136152 h 974726"/>
                <a:gd name="connsiteX524" fmla="*/ 406141 w 556146"/>
                <a:gd name="connsiteY524" fmla="*/ 144743 h 974726"/>
                <a:gd name="connsiteX525" fmla="*/ 378387 w 556146"/>
                <a:gd name="connsiteY525" fmla="*/ 161926 h 974726"/>
                <a:gd name="connsiteX526" fmla="*/ 376252 w 556146"/>
                <a:gd name="connsiteY526" fmla="*/ 161926 h 974726"/>
                <a:gd name="connsiteX527" fmla="*/ 376252 w 556146"/>
                <a:gd name="connsiteY527" fmla="*/ 157630 h 974726"/>
                <a:gd name="connsiteX528" fmla="*/ 412546 w 556146"/>
                <a:gd name="connsiteY528" fmla="*/ 136152 h 974726"/>
                <a:gd name="connsiteX529" fmla="*/ 429625 w 556146"/>
                <a:gd name="connsiteY529" fmla="*/ 127561 h 974726"/>
                <a:gd name="connsiteX530" fmla="*/ 431760 w 556146"/>
                <a:gd name="connsiteY530" fmla="*/ 125413 h 974726"/>
                <a:gd name="connsiteX531" fmla="*/ 425385 w 556146"/>
                <a:gd name="connsiteY531" fmla="*/ 106363 h 974726"/>
                <a:gd name="connsiteX532" fmla="*/ 427532 w 556146"/>
                <a:gd name="connsiteY532" fmla="*/ 110541 h 974726"/>
                <a:gd name="connsiteX533" fmla="*/ 423237 w 556146"/>
                <a:gd name="connsiteY533" fmla="*/ 110541 h 974726"/>
                <a:gd name="connsiteX534" fmla="*/ 363099 w 556146"/>
                <a:gd name="connsiteY534" fmla="*/ 146051 h 974726"/>
                <a:gd name="connsiteX535" fmla="*/ 360951 w 556146"/>
                <a:gd name="connsiteY535" fmla="*/ 146051 h 974726"/>
                <a:gd name="connsiteX536" fmla="*/ 358803 w 556146"/>
                <a:gd name="connsiteY536" fmla="*/ 141873 h 974726"/>
                <a:gd name="connsiteX537" fmla="*/ 360951 w 556146"/>
                <a:gd name="connsiteY537" fmla="*/ 141873 h 974726"/>
                <a:gd name="connsiteX538" fmla="*/ 421089 w 556146"/>
                <a:gd name="connsiteY538" fmla="*/ 108452 h 974726"/>
                <a:gd name="connsiteX539" fmla="*/ 425385 w 556146"/>
                <a:gd name="connsiteY539" fmla="*/ 106363 h 974726"/>
                <a:gd name="connsiteX540" fmla="*/ 415299 w 556146"/>
                <a:gd name="connsiteY540" fmla="*/ 93663 h 974726"/>
                <a:gd name="connsiteX541" fmla="*/ 419594 w 556146"/>
                <a:gd name="connsiteY541" fmla="*/ 93663 h 974726"/>
                <a:gd name="connsiteX542" fmla="*/ 419594 w 556146"/>
                <a:gd name="connsiteY542" fmla="*/ 97949 h 974726"/>
                <a:gd name="connsiteX543" fmla="*/ 413151 w 556146"/>
                <a:gd name="connsiteY543" fmla="*/ 97949 h 974726"/>
                <a:gd name="connsiteX544" fmla="*/ 383082 w 556146"/>
                <a:gd name="connsiteY544" fmla="*/ 115094 h 974726"/>
                <a:gd name="connsiteX545" fmla="*/ 353013 w 556146"/>
                <a:gd name="connsiteY545" fmla="*/ 136526 h 974726"/>
                <a:gd name="connsiteX546" fmla="*/ 350865 w 556146"/>
                <a:gd name="connsiteY546" fmla="*/ 136526 h 974726"/>
                <a:gd name="connsiteX547" fmla="*/ 350865 w 556146"/>
                <a:gd name="connsiteY547" fmla="*/ 132240 h 974726"/>
                <a:gd name="connsiteX548" fmla="*/ 383082 w 556146"/>
                <a:gd name="connsiteY548" fmla="*/ 108665 h 974726"/>
                <a:gd name="connsiteX549" fmla="*/ 411003 w 556146"/>
                <a:gd name="connsiteY549" fmla="*/ 95806 h 974726"/>
                <a:gd name="connsiteX550" fmla="*/ 415299 w 556146"/>
                <a:gd name="connsiteY550" fmla="*/ 93663 h 974726"/>
                <a:gd name="connsiteX551" fmla="*/ 387784 w 556146"/>
                <a:gd name="connsiteY551" fmla="*/ 84138 h 974726"/>
                <a:gd name="connsiteX552" fmla="*/ 387784 w 556146"/>
                <a:gd name="connsiteY552" fmla="*/ 86286 h 974726"/>
                <a:gd name="connsiteX553" fmla="*/ 343610 w 556146"/>
                <a:gd name="connsiteY553" fmla="*/ 118503 h 974726"/>
                <a:gd name="connsiteX554" fmla="*/ 341401 w 556146"/>
                <a:gd name="connsiteY554" fmla="*/ 120651 h 974726"/>
                <a:gd name="connsiteX555" fmla="*/ 341401 w 556146"/>
                <a:gd name="connsiteY555" fmla="*/ 116355 h 974726"/>
                <a:gd name="connsiteX556" fmla="*/ 387784 w 556146"/>
                <a:gd name="connsiteY556" fmla="*/ 84138 h 974726"/>
                <a:gd name="connsiteX557" fmla="*/ 384685 w 556146"/>
                <a:gd name="connsiteY557" fmla="*/ 69850 h 974726"/>
                <a:gd name="connsiteX558" fmla="*/ 386818 w 556146"/>
                <a:gd name="connsiteY558" fmla="*/ 74136 h 974726"/>
                <a:gd name="connsiteX559" fmla="*/ 384685 w 556146"/>
                <a:gd name="connsiteY559" fmla="*/ 74136 h 974726"/>
                <a:gd name="connsiteX560" fmla="*/ 324955 w 556146"/>
                <a:gd name="connsiteY560" fmla="*/ 110570 h 974726"/>
                <a:gd name="connsiteX561" fmla="*/ 322822 w 556146"/>
                <a:gd name="connsiteY561" fmla="*/ 110570 h 974726"/>
                <a:gd name="connsiteX562" fmla="*/ 322822 w 556146"/>
                <a:gd name="connsiteY562" fmla="*/ 112713 h 974726"/>
                <a:gd name="connsiteX563" fmla="*/ 320688 w 556146"/>
                <a:gd name="connsiteY563" fmla="*/ 108427 h 974726"/>
                <a:gd name="connsiteX564" fmla="*/ 382552 w 556146"/>
                <a:gd name="connsiteY564" fmla="*/ 71993 h 974726"/>
                <a:gd name="connsiteX565" fmla="*/ 384685 w 556146"/>
                <a:gd name="connsiteY565" fmla="*/ 69850 h 974726"/>
                <a:gd name="connsiteX566" fmla="*/ 360889 w 556146"/>
                <a:gd name="connsiteY566" fmla="*/ 53975 h 974726"/>
                <a:gd name="connsiteX567" fmla="*/ 363005 w 556146"/>
                <a:gd name="connsiteY567" fmla="*/ 58320 h 974726"/>
                <a:gd name="connsiteX568" fmla="*/ 360889 w 556146"/>
                <a:gd name="connsiteY568" fmla="*/ 58320 h 974726"/>
                <a:gd name="connsiteX569" fmla="*/ 303739 w 556146"/>
                <a:gd name="connsiteY569" fmla="*/ 95250 h 974726"/>
                <a:gd name="connsiteX570" fmla="*/ 301622 w 556146"/>
                <a:gd name="connsiteY570" fmla="*/ 95250 h 974726"/>
                <a:gd name="connsiteX571" fmla="*/ 301622 w 556146"/>
                <a:gd name="connsiteY571" fmla="*/ 90905 h 974726"/>
                <a:gd name="connsiteX572" fmla="*/ 358772 w 556146"/>
                <a:gd name="connsiteY572" fmla="*/ 56147 h 974726"/>
                <a:gd name="connsiteX573" fmla="*/ 360889 w 556146"/>
                <a:gd name="connsiteY573" fmla="*/ 53975 h 974726"/>
                <a:gd name="connsiteX574" fmla="*/ 344379 w 556146"/>
                <a:gd name="connsiteY574" fmla="*/ 46038 h 974726"/>
                <a:gd name="connsiteX575" fmla="*/ 346549 w 556146"/>
                <a:gd name="connsiteY575" fmla="*/ 50334 h 974726"/>
                <a:gd name="connsiteX576" fmla="*/ 287969 w 556146"/>
                <a:gd name="connsiteY576" fmla="*/ 82551 h 974726"/>
                <a:gd name="connsiteX577" fmla="*/ 285800 w 556146"/>
                <a:gd name="connsiteY577" fmla="*/ 82551 h 974726"/>
                <a:gd name="connsiteX578" fmla="*/ 283630 w 556146"/>
                <a:gd name="connsiteY578" fmla="*/ 82551 h 974726"/>
                <a:gd name="connsiteX579" fmla="*/ 285800 w 556146"/>
                <a:gd name="connsiteY579" fmla="*/ 80403 h 974726"/>
                <a:gd name="connsiteX580" fmla="*/ 342209 w 556146"/>
                <a:gd name="connsiteY580" fmla="*/ 48186 h 974726"/>
                <a:gd name="connsiteX581" fmla="*/ 344379 w 556146"/>
                <a:gd name="connsiteY581" fmla="*/ 46038 h 974726"/>
                <a:gd name="connsiteX582" fmla="*/ 315753 w 556146"/>
                <a:gd name="connsiteY582" fmla="*/ 34925 h 974726"/>
                <a:gd name="connsiteX583" fmla="*/ 322197 w 556146"/>
                <a:gd name="connsiteY583" fmla="*/ 34925 h 974726"/>
                <a:gd name="connsiteX584" fmla="*/ 324344 w 556146"/>
                <a:gd name="connsiteY584" fmla="*/ 34925 h 974726"/>
                <a:gd name="connsiteX585" fmla="*/ 326492 w 556146"/>
                <a:gd name="connsiteY585" fmla="*/ 37042 h 974726"/>
                <a:gd name="connsiteX586" fmla="*/ 324344 w 556146"/>
                <a:gd name="connsiteY586" fmla="*/ 39158 h 974726"/>
                <a:gd name="connsiteX587" fmla="*/ 322197 w 556146"/>
                <a:gd name="connsiteY587" fmla="*/ 39158 h 974726"/>
                <a:gd name="connsiteX588" fmla="*/ 287832 w 556146"/>
                <a:gd name="connsiteY588" fmla="*/ 53975 h 974726"/>
                <a:gd name="connsiteX589" fmla="*/ 264206 w 556146"/>
                <a:gd name="connsiteY589" fmla="*/ 68792 h 974726"/>
                <a:gd name="connsiteX590" fmla="*/ 257763 w 556146"/>
                <a:gd name="connsiteY590" fmla="*/ 73025 h 974726"/>
                <a:gd name="connsiteX591" fmla="*/ 255615 w 556146"/>
                <a:gd name="connsiteY591" fmla="*/ 68792 h 974726"/>
                <a:gd name="connsiteX592" fmla="*/ 259911 w 556146"/>
                <a:gd name="connsiteY592" fmla="*/ 66675 h 974726"/>
                <a:gd name="connsiteX593" fmla="*/ 289980 w 556146"/>
                <a:gd name="connsiteY593" fmla="*/ 47625 h 974726"/>
                <a:gd name="connsiteX594" fmla="*/ 315753 w 556146"/>
                <a:gd name="connsiteY594" fmla="*/ 34925 h 974726"/>
                <a:gd name="connsiteX595" fmla="*/ 303678 w 556146"/>
                <a:gd name="connsiteY595" fmla="*/ 25400 h 974726"/>
                <a:gd name="connsiteX596" fmla="*/ 303678 w 556146"/>
                <a:gd name="connsiteY596" fmla="*/ 29810 h 974726"/>
                <a:gd name="connsiteX597" fmla="*/ 244895 w 556146"/>
                <a:gd name="connsiteY597" fmla="*/ 58473 h 974726"/>
                <a:gd name="connsiteX598" fmla="*/ 236187 w 556146"/>
                <a:gd name="connsiteY598" fmla="*/ 62883 h 974726"/>
                <a:gd name="connsiteX599" fmla="*/ 234010 w 556146"/>
                <a:gd name="connsiteY599" fmla="*/ 65088 h 974726"/>
                <a:gd name="connsiteX600" fmla="*/ 231832 w 556146"/>
                <a:gd name="connsiteY600" fmla="*/ 65088 h 974726"/>
                <a:gd name="connsiteX601" fmla="*/ 229655 w 556146"/>
                <a:gd name="connsiteY601" fmla="*/ 60678 h 974726"/>
                <a:gd name="connsiteX602" fmla="*/ 231832 w 556146"/>
                <a:gd name="connsiteY602" fmla="*/ 60678 h 974726"/>
                <a:gd name="connsiteX603" fmla="*/ 238364 w 556146"/>
                <a:gd name="connsiteY603" fmla="*/ 56268 h 974726"/>
                <a:gd name="connsiteX604" fmla="*/ 297147 w 556146"/>
                <a:gd name="connsiteY604" fmla="*/ 27605 h 974726"/>
                <a:gd name="connsiteX605" fmla="*/ 303678 w 556146"/>
                <a:gd name="connsiteY605" fmla="*/ 25400 h 974726"/>
                <a:gd name="connsiteX606" fmla="*/ 87790 w 556146"/>
                <a:gd name="connsiteY606" fmla="*/ 17463 h 974726"/>
                <a:gd name="connsiteX607" fmla="*/ 89955 w 556146"/>
                <a:gd name="connsiteY607" fmla="*/ 17463 h 974726"/>
                <a:gd name="connsiteX608" fmla="*/ 89955 w 556146"/>
                <a:gd name="connsiteY608" fmla="*/ 19580 h 974726"/>
                <a:gd name="connsiteX609" fmla="*/ 46660 w 556146"/>
                <a:gd name="connsiteY609" fmla="*/ 49213 h 974726"/>
                <a:gd name="connsiteX610" fmla="*/ 44495 w 556146"/>
                <a:gd name="connsiteY610" fmla="*/ 49213 h 974726"/>
                <a:gd name="connsiteX611" fmla="*/ 44495 w 556146"/>
                <a:gd name="connsiteY611" fmla="*/ 44980 h 974726"/>
                <a:gd name="connsiteX612" fmla="*/ 81296 w 556146"/>
                <a:gd name="connsiteY612" fmla="*/ 19580 h 974726"/>
                <a:gd name="connsiteX613" fmla="*/ 87790 w 556146"/>
                <a:gd name="connsiteY613" fmla="*/ 17463 h 974726"/>
                <a:gd name="connsiteX614" fmla="*/ 272979 w 556146"/>
                <a:gd name="connsiteY614" fmla="*/ 15875 h 974726"/>
                <a:gd name="connsiteX615" fmla="*/ 272979 w 556146"/>
                <a:gd name="connsiteY615" fmla="*/ 20108 h 974726"/>
                <a:gd name="connsiteX616" fmla="*/ 270828 w 556146"/>
                <a:gd name="connsiteY616" fmla="*/ 20108 h 974726"/>
                <a:gd name="connsiteX617" fmla="*/ 219208 w 556146"/>
                <a:gd name="connsiteY617" fmla="*/ 49742 h 974726"/>
                <a:gd name="connsiteX618" fmla="*/ 214907 w 556146"/>
                <a:gd name="connsiteY618" fmla="*/ 51858 h 974726"/>
                <a:gd name="connsiteX619" fmla="*/ 212756 w 556146"/>
                <a:gd name="connsiteY619" fmla="*/ 53975 h 974726"/>
                <a:gd name="connsiteX620" fmla="*/ 212756 w 556146"/>
                <a:gd name="connsiteY620" fmla="*/ 49742 h 974726"/>
                <a:gd name="connsiteX621" fmla="*/ 214907 w 556146"/>
                <a:gd name="connsiteY621" fmla="*/ 47625 h 974726"/>
                <a:gd name="connsiteX622" fmla="*/ 262225 w 556146"/>
                <a:gd name="connsiteY622" fmla="*/ 20108 h 974726"/>
                <a:gd name="connsiteX623" fmla="*/ 272979 w 556146"/>
                <a:gd name="connsiteY623" fmla="*/ 15875 h 974726"/>
                <a:gd name="connsiteX624" fmla="*/ 119572 w 556146"/>
                <a:gd name="connsiteY624" fmla="*/ 11113 h 974726"/>
                <a:gd name="connsiteX625" fmla="*/ 121705 w 556146"/>
                <a:gd name="connsiteY625" fmla="*/ 13278 h 974726"/>
                <a:gd name="connsiteX626" fmla="*/ 121705 w 556146"/>
                <a:gd name="connsiteY626" fmla="*/ 15442 h 974726"/>
                <a:gd name="connsiteX627" fmla="*/ 76908 w 556146"/>
                <a:gd name="connsiteY627" fmla="*/ 43584 h 974726"/>
                <a:gd name="connsiteX628" fmla="*/ 66242 w 556146"/>
                <a:gd name="connsiteY628" fmla="*/ 52244 h 974726"/>
                <a:gd name="connsiteX629" fmla="*/ 55575 w 556146"/>
                <a:gd name="connsiteY629" fmla="*/ 58738 h 974726"/>
                <a:gd name="connsiteX630" fmla="*/ 53442 w 556146"/>
                <a:gd name="connsiteY630" fmla="*/ 54408 h 974726"/>
                <a:gd name="connsiteX631" fmla="*/ 64108 w 556146"/>
                <a:gd name="connsiteY631" fmla="*/ 47914 h 974726"/>
                <a:gd name="connsiteX632" fmla="*/ 115306 w 556146"/>
                <a:gd name="connsiteY632" fmla="*/ 15442 h 974726"/>
                <a:gd name="connsiteX633" fmla="*/ 119572 w 556146"/>
                <a:gd name="connsiteY633" fmla="*/ 11113 h 974726"/>
                <a:gd name="connsiteX634" fmla="*/ 240932 w 556146"/>
                <a:gd name="connsiteY634" fmla="*/ 9525 h 974726"/>
                <a:gd name="connsiteX635" fmla="*/ 249691 w 556146"/>
                <a:gd name="connsiteY635" fmla="*/ 9525 h 974726"/>
                <a:gd name="connsiteX636" fmla="*/ 251880 w 556146"/>
                <a:gd name="connsiteY636" fmla="*/ 11642 h 974726"/>
                <a:gd name="connsiteX637" fmla="*/ 249691 w 556146"/>
                <a:gd name="connsiteY637" fmla="*/ 13758 h 974726"/>
                <a:gd name="connsiteX638" fmla="*/ 240932 w 556146"/>
                <a:gd name="connsiteY638" fmla="*/ 15875 h 974726"/>
                <a:gd name="connsiteX639" fmla="*/ 192760 w 556146"/>
                <a:gd name="connsiteY639" fmla="*/ 41275 h 974726"/>
                <a:gd name="connsiteX640" fmla="*/ 190570 w 556146"/>
                <a:gd name="connsiteY640" fmla="*/ 41275 h 974726"/>
                <a:gd name="connsiteX641" fmla="*/ 190570 w 556146"/>
                <a:gd name="connsiteY641" fmla="*/ 39158 h 974726"/>
                <a:gd name="connsiteX642" fmla="*/ 232173 w 556146"/>
                <a:gd name="connsiteY642" fmla="*/ 13758 h 974726"/>
                <a:gd name="connsiteX643" fmla="*/ 240932 w 556146"/>
                <a:gd name="connsiteY643" fmla="*/ 9525 h 974726"/>
                <a:gd name="connsiteX644" fmla="*/ 152291 w 556146"/>
                <a:gd name="connsiteY644" fmla="*/ 3175 h 974726"/>
                <a:gd name="connsiteX645" fmla="*/ 154461 w 556146"/>
                <a:gd name="connsiteY645" fmla="*/ 3175 h 974726"/>
                <a:gd name="connsiteX646" fmla="*/ 154461 w 556146"/>
                <a:gd name="connsiteY646" fmla="*/ 7353 h 974726"/>
                <a:gd name="connsiteX647" fmla="*/ 145782 w 556146"/>
                <a:gd name="connsiteY647" fmla="*/ 11530 h 974726"/>
                <a:gd name="connsiteX648" fmla="*/ 102390 w 556146"/>
                <a:gd name="connsiteY648" fmla="*/ 38685 h 974726"/>
                <a:gd name="connsiteX649" fmla="*/ 93712 w 556146"/>
                <a:gd name="connsiteY649" fmla="*/ 42863 h 974726"/>
                <a:gd name="connsiteX650" fmla="*/ 91542 w 556146"/>
                <a:gd name="connsiteY650" fmla="*/ 40774 h 974726"/>
                <a:gd name="connsiteX651" fmla="*/ 91542 w 556146"/>
                <a:gd name="connsiteY651" fmla="*/ 38685 h 974726"/>
                <a:gd name="connsiteX652" fmla="*/ 134934 w 556146"/>
                <a:gd name="connsiteY652" fmla="*/ 13619 h 974726"/>
                <a:gd name="connsiteX653" fmla="*/ 143613 w 556146"/>
                <a:gd name="connsiteY653" fmla="*/ 7353 h 974726"/>
                <a:gd name="connsiteX654" fmla="*/ 152291 w 556146"/>
                <a:gd name="connsiteY654" fmla="*/ 3175 h 974726"/>
                <a:gd name="connsiteX655" fmla="*/ 219035 w 556146"/>
                <a:gd name="connsiteY655" fmla="*/ 0 h 974726"/>
                <a:gd name="connsiteX656" fmla="*/ 221170 w 556146"/>
                <a:gd name="connsiteY656" fmla="*/ 4410 h 974726"/>
                <a:gd name="connsiteX657" fmla="*/ 212631 w 556146"/>
                <a:gd name="connsiteY657" fmla="*/ 6615 h 974726"/>
                <a:gd name="connsiteX658" fmla="*/ 204091 w 556146"/>
                <a:gd name="connsiteY658" fmla="*/ 11024 h 974726"/>
                <a:gd name="connsiteX659" fmla="*/ 189146 w 556146"/>
                <a:gd name="connsiteY659" fmla="*/ 19844 h 974726"/>
                <a:gd name="connsiteX660" fmla="*/ 167797 w 556146"/>
                <a:gd name="connsiteY660" fmla="*/ 37483 h 974726"/>
                <a:gd name="connsiteX661" fmla="*/ 163527 w 556146"/>
                <a:gd name="connsiteY661" fmla="*/ 39688 h 974726"/>
                <a:gd name="connsiteX662" fmla="*/ 161392 w 556146"/>
                <a:gd name="connsiteY662" fmla="*/ 35278 h 974726"/>
                <a:gd name="connsiteX663" fmla="*/ 195551 w 556146"/>
                <a:gd name="connsiteY663" fmla="*/ 11024 h 974726"/>
                <a:gd name="connsiteX664" fmla="*/ 201956 w 556146"/>
                <a:gd name="connsiteY664" fmla="*/ 6615 h 974726"/>
                <a:gd name="connsiteX665" fmla="*/ 219035 w 556146"/>
                <a:gd name="connsiteY665" fmla="*/ 0 h 974726"/>
                <a:gd name="connsiteX666" fmla="*/ 197328 w 556146"/>
                <a:gd name="connsiteY666" fmla="*/ 0 h 974726"/>
                <a:gd name="connsiteX667" fmla="*/ 197328 w 556146"/>
                <a:gd name="connsiteY667" fmla="*/ 4384 h 974726"/>
                <a:gd name="connsiteX668" fmla="*/ 192999 w 556146"/>
                <a:gd name="connsiteY668" fmla="*/ 6577 h 974726"/>
                <a:gd name="connsiteX669" fmla="*/ 184340 w 556146"/>
                <a:gd name="connsiteY669" fmla="*/ 10961 h 974726"/>
                <a:gd name="connsiteX670" fmla="*/ 147538 w 556146"/>
                <a:gd name="connsiteY670" fmla="*/ 35076 h 974726"/>
                <a:gd name="connsiteX671" fmla="*/ 143209 w 556146"/>
                <a:gd name="connsiteY671" fmla="*/ 39461 h 974726"/>
                <a:gd name="connsiteX672" fmla="*/ 136714 w 556146"/>
                <a:gd name="connsiteY672" fmla="*/ 43846 h 974726"/>
                <a:gd name="connsiteX673" fmla="*/ 132385 w 556146"/>
                <a:gd name="connsiteY673" fmla="*/ 46038 h 974726"/>
                <a:gd name="connsiteX674" fmla="*/ 130220 w 556146"/>
                <a:gd name="connsiteY674" fmla="*/ 46038 h 974726"/>
                <a:gd name="connsiteX675" fmla="*/ 130220 w 556146"/>
                <a:gd name="connsiteY675" fmla="*/ 43846 h 974726"/>
                <a:gd name="connsiteX676" fmla="*/ 130220 w 556146"/>
                <a:gd name="connsiteY676" fmla="*/ 41653 h 974726"/>
                <a:gd name="connsiteX677" fmla="*/ 134550 w 556146"/>
                <a:gd name="connsiteY677" fmla="*/ 39461 h 974726"/>
                <a:gd name="connsiteX678" fmla="*/ 141044 w 556146"/>
                <a:gd name="connsiteY678" fmla="*/ 35076 h 974726"/>
                <a:gd name="connsiteX679" fmla="*/ 175681 w 556146"/>
                <a:gd name="connsiteY679" fmla="*/ 10961 h 974726"/>
                <a:gd name="connsiteX680" fmla="*/ 182175 w 556146"/>
                <a:gd name="connsiteY680" fmla="*/ 6577 h 974726"/>
                <a:gd name="connsiteX681" fmla="*/ 197328 w 556146"/>
                <a:gd name="connsiteY681" fmla="*/ 0 h 9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556146" h="974726">
                  <a:moveTo>
                    <a:pt x="527047" y="954088"/>
                  </a:moveTo>
                  <a:cubicBezTo>
                    <a:pt x="527047" y="954088"/>
                    <a:pt x="527047" y="954088"/>
                    <a:pt x="529164" y="954088"/>
                  </a:cubicBezTo>
                  <a:cubicBezTo>
                    <a:pt x="529164" y="954088"/>
                    <a:pt x="531280" y="956381"/>
                    <a:pt x="529164" y="958674"/>
                  </a:cubicBezTo>
                  <a:cubicBezTo>
                    <a:pt x="524930" y="963261"/>
                    <a:pt x="518580" y="965554"/>
                    <a:pt x="514347" y="970140"/>
                  </a:cubicBezTo>
                  <a:cubicBezTo>
                    <a:pt x="514347" y="970140"/>
                    <a:pt x="512230" y="972433"/>
                    <a:pt x="510114" y="972433"/>
                  </a:cubicBezTo>
                  <a:cubicBezTo>
                    <a:pt x="510114" y="974726"/>
                    <a:pt x="510114" y="974726"/>
                    <a:pt x="510114" y="974726"/>
                  </a:cubicBezTo>
                  <a:cubicBezTo>
                    <a:pt x="510114" y="974726"/>
                    <a:pt x="510114" y="974726"/>
                    <a:pt x="507997" y="974726"/>
                  </a:cubicBezTo>
                  <a:cubicBezTo>
                    <a:pt x="507997" y="974726"/>
                    <a:pt x="505880" y="972433"/>
                    <a:pt x="507997" y="970140"/>
                  </a:cubicBezTo>
                  <a:cubicBezTo>
                    <a:pt x="510114" y="967847"/>
                    <a:pt x="512230" y="967847"/>
                    <a:pt x="514347" y="965554"/>
                  </a:cubicBezTo>
                  <a:cubicBezTo>
                    <a:pt x="518580" y="960967"/>
                    <a:pt x="522814" y="958674"/>
                    <a:pt x="527047" y="954088"/>
                  </a:cubicBezTo>
                  <a:close/>
                  <a:moveTo>
                    <a:pt x="550414" y="914400"/>
                  </a:moveTo>
                  <a:cubicBezTo>
                    <a:pt x="552503" y="914400"/>
                    <a:pt x="552503" y="914400"/>
                    <a:pt x="552503" y="914400"/>
                  </a:cubicBezTo>
                  <a:cubicBezTo>
                    <a:pt x="554591" y="914400"/>
                    <a:pt x="556680" y="916548"/>
                    <a:pt x="554591" y="918696"/>
                  </a:cubicBezTo>
                  <a:cubicBezTo>
                    <a:pt x="554591" y="918696"/>
                    <a:pt x="552503" y="920844"/>
                    <a:pt x="552503" y="920844"/>
                  </a:cubicBezTo>
                  <a:cubicBezTo>
                    <a:pt x="542058" y="931583"/>
                    <a:pt x="531614" y="940174"/>
                    <a:pt x="521170" y="948765"/>
                  </a:cubicBezTo>
                  <a:cubicBezTo>
                    <a:pt x="521170" y="948765"/>
                    <a:pt x="519081" y="950913"/>
                    <a:pt x="519081" y="950913"/>
                  </a:cubicBezTo>
                  <a:cubicBezTo>
                    <a:pt x="516992" y="950913"/>
                    <a:pt x="516992" y="948765"/>
                    <a:pt x="516992" y="946617"/>
                  </a:cubicBezTo>
                  <a:cubicBezTo>
                    <a:pt x="529525" y="935878"/>
                    <a:pt x="539970" y="927287"/>
                    <a:pt x="550414" y="916548"/>
                  </a:cubicBezTo>
                  <a:cubicBezTo>
                    <a:pt x="550414" y="914400"/>
                    <a:pt x="550414" y="914400"/>
                    <a:pt x="550414" y="914400"/>
                  </a:cubicBezTo>
                  <a:close/>
                  <a:moveTo>
                    <a:pt x="548121" y="892175"/>
                  </a:moveTo>
                  <a:cubicBezTo>
                    <a:pt x="550261" y="892175"/>
                    <a:pt x="550261" y="892175"/>
                    <a:pt x="552401" y="892175"/>
                  </a:cubicBezTo>
                  <a:cubicBezTo>
                    <a:pt x="552401" y="892175"/>
                    <a:pt x="554541" y="892175"/>
                    <a:pt x="554541" y="892175"/>
                  </a:cubicBezTo>
                  <a:cubicBezTo>
                    <a:pt x="556680" y="892175"/>
                    <a:pt x="556680" y="896471"/>
                    <a:pt x="554541" y="896471"/>
                  </a:cubicBezTo>
                  <a:cubicBezTo>
                    <a:pt x="552401" y="896471"/>
                    <a:pt x="552401" y="896471"/>
                    <a:pt x="552401" y="896471"/>
                  </a:cubicBezTo>
                  <a:cubicBezTo>
                    <a:pt x="550261" y="896471"/>
                    <a:pt x="550261" y="896471"/>
                    <a:pt x="548121" y="896471"/>
                  </a:cubicBezTo>
                  <a:cubicBezTo>
                    <a:pt x="541702" y="898619"/>
                    <a:pt x="535283" y="905062"/>
                    <a:pt x="531004" y="909358"/>
                  </a:cubicBezTo>
                  <a:cubicBezTo>
                    <a:pt x="524585" y="915801"/>
                    <a:pt x="518166" y="922245"/>
                    <a:pt x="511747" y="926540"/>
                  </a:cubicBezTo>
                  <a:cubicBezTo>
                    <a:pt x="511747" y="928688"/>
                    <a:pt x="511747" y="928688"/>
                    <a:pt x="511747" y="928688"/>
                  </a:cubicBezTo>
                  <a:cubicBezTo>
                    <a:pt x="509607" y="928688"/>
                    <a:pt x="507467" y="926540"/>
                    <a:pt x="509607" y="924392"/>
                  </a:cubicBezTo>
                  <a:cubicBezTo>
                    <a:pt x="509607" y="924392"/>
                    <a:pt x="509607" y="924392"/>
                    <a:pt x="511747" y="922245"/>
                  </a:cubicBezTo>
                  <a:cubicBezTo>
                    <a:pt x="518166" y="915801"/>
                    <a:pt x="522445" y="909358"/>
                    <a:pt x="531004" y="902914"/>
                  </a:cubicBezTo>
                  <a:cubicBezTo>
                    <a:pt x="535283" y="898619"/>
                    <a:pt x="541702" y="894323"/>
                    <a:pt x="548121" y="892175"/>
                  </a:cubicBezTo>
                  <a:close/>
                  <a:moveTo>
                    <a:pt x="544457" y="874713"/>
                  </a:moveTo>
                  <a:cubicBezTo>
                    <a:pt x="544457" y="874713"/>
                    <a:pt x="544457" y="874713"/>
                    <a:pt x="546600" y="874713"/>
                  </a:cubicBezTo>
                  <a:cubicBezTo>
                    <a:pt x="546600" y="874713"/>
                    <a:pt x="548743" y="874713"/>
                    <a:pt x="548743" y="876911"/>
                  </a:cubicBezTo>
                  <a:cubicBezTo>
                    <a:pt x="548743" y="876911"/>
                    <a:pt x="546600" y="876911"/>
                    <a:pt x="546600" y="879109"/>
                  </a:cubicBezTo>
                  <a:cubicBezTo>
                    <a:pt x="533741" y="883505"/>
                    <a:pt x="523025" y="894496"/>
                    <a:pt x="510167" y="903288"/>
                  </a:cubicBezTo>
                  <a:cubicBezTo>
                    <a:pt x="510167" y="903288"/>
                    <a:pt x="510167" y="903288"/>
                    <a:pt x="508023" y="903288"/>
                  </a:cubicBezTo>
                  <a:cubicBezTo>
                    <a:pt x="508023" y="903288"/>
                    <a:pt x="505880" y="901090"/>
                    <a:pt x="508023" y="898892"/>
                  </a:cubicBezTo>
                  <a:cubicBezTo>
                    <a:pt x="508023" y="898892"/>
                    <a:pt x="510167" y="898892"/>
                    <a:pt x="510167" y="898892"/>
                  </a:cubicBezTo>
                  <a:cubicBezTo>
                    <a:pt x="520882" y="890100"/>
                    <a:pt x="531598" y="881307"/>
                    <a:pt x="544457" y="874713"/>
                  </a:cubicBezTo>
                  <a:close/>
                  <a:moveTo>
                    <a:pt x="544297" y="842963"/>
                  </a:moveTo>
                  <a:cubicBezTo>
                    <a:pt x="546456" y="842963"/>
                    <a:pt x="546456" y="842963"/>
                    <a:pt x="548615" y="842963"/>
                  </a:cubicBezTo>
                  <a:cubicBezTo>
                    <a:pt x="548615" y="842963"/>
                    <a:pt x="550774" y="842963"/>
                    <a:pt x="550774" y="842963"/>
                  </a:cubicBezTo>
                  <a:cubicBezTo>
                    <a:pt x="550774" y="842963"/>
                    <a:pt x="550774" y="842963"/>
                    <a:pt x="552933" y="842963"/>
                  </a:cubicBezTo>
                  <a:cubicBezTo>
                    <a:pt x="555092" y="842963"/>
                    <a:pt x="555092" y="847130"/>
                    <a:pt x="552933" y="847130"/>
                  </a:cubicBezTo>
                  <a:cubicBezTo>
                    <a:pt x="550774" y="847130"/>
                    <a:pt x="550774" y="847130"/>
                    <a:pt x="550774" y="847130"/>
                  </a:cubicBezTo>
                  <a:cubicBezTo>
                    <a:pt x="550774" y="847130"/>
                    <a:pt x="548615" y="847130"/>
                    <a:pt x="548615" y="847130"/>
                  </a:cubicBezTo>
                  <a:cubicBezTo>
                    <a:pt x="546456" y="847130"/>
                    <a:pt x="546456" y="847130"/>
                    <a:pt x="544297" y="847130"/>
                  </a:cubicBezTo>
                  <a:cubicBezTo>
                    <a:pt x="537820" y="849214"/>
                    <a:pt x="531343" y="855465"/>
                    <a:pt x="524866" y="859632"/>
                  </a:cubicBezTo>
                  <a:cubicBezTo>
                    <a:pt x="520548" y="863799"/>
                    <a:pt x="514071" y="870050"/>
                    <a:pt x="507594" y="874218"/>
                  </a:cubicBezTo>
                  <a:cubicBezTo>
                    <a:pt x="507594" y="876301"/>
                    <a:pt x="505435" y="876301"/>
                    <a:pt x="505435" y="876301"/>
                  </a:cubicBezTo>
                  <a:cubicBezTo>
                    <a:pt x="503276" y="876301"/>
                    <a:pt x="501117" y="874218"/>
                    <a:pt x="503276" y="872134"/>
                  </a:cubicBezTo>
                  <a:cubicBezTo>
                    <a:pt x="505435" y="872134"/>
                    <a:pt x="505435" y="870050"/>
                    <a:pt x="507594" y="870050"/>
                  </a:cubicBezTo>
                  <a:cubicBezTo>
                    <a:pt x="514071" y="863799"/>
                    <a:pt x="520548" y="857549"/>
                    <a:pt x="527025" y="853381"/>
                  </a:cubicBezTo>
                  <a:cubicBezTo>
                    <a:pt x="531343" y="849214"/>
                    <a:pt x="537820" y="845047"/>
                    <a:pt x="544297" y="842963"/>
                  </a:cubicBezTo>
                  <a:close/>
                  <a:moveTo>
                    <a:pt x="542738" y="819150"/>
                  </a:moveTo>
                  <a:cubicBezTo>
                    <a:pt x="542738" y="819150"/>
                    <a:pt x="544947" y="819150"/>
                    <a:pt x="544947" y="819150"/>
                  </a:cubicBezTo>
                  <a:cubicBezTo>
                    <a:pt x="547155" y="821298"/>
                    <a:pt x="547155" y="823446"/>
                    <a:pt x="544947" y="823446"/>
                  </a:cubicBezTo>
                  <a:cubicBezTo>
                    <a:pt x="542738" y="823446"/>
                    <a:pt x="542738" y="823446"/>
                    <a:pt x="542738" y="823446"/>
                  </a:cubicBezTo>
                  <a:cubicBezTo>
                    <a:pt x="538320" y="823446"/>
                    <a:pt x="536112" y="825594"/>
                    <a:pt x="531694" y="827741"/>
                  </a:cubicBezTo>
                  <a:cubicBezTo>
                    <a:pt x="527277" y="829889"/>
                    <a:pt x="522860" y="834185"/>
                    <a:pt x="520651" y="838481"/>
                  </a:cubicBezTo>
                  <a:cubicBezTo>
                    <a:pt x="514025" y="842776"/>
                    <a:pt x="509607" y="847072"/>
                    <a:pt x="502981" y="851367"/>
                  </a:cubicBezTo>
                  <a:cubicBezTo>
                    <a:pt x="502981" y="853515"/>
                    <a:pt x="500773" y="855663"/>
                    <a:pt x="500773" y="855663"/>
                  </a:cubicBezTo>
                  <a:cubicBezTo>
                    <a:pt x="498564" y="855663"/>
                    <a:pt x="498564" y="855663"/>
                    <a:pt x="498564" y="855663"/>
                  </a:cubicBezTo>
                  <a:cubicBezTo>
                    <a:pt x="496355" y="855663"/>
                    <a:pt x="496355" y="855663"/>
                    <a:pt x="496355" y="855663"/>
                  </a:cubicBezTo>
                  <a:cubicBezTo>
                    <a:pt x="496355" y="855663"/>
                    <a:pt x="496355" y="853515"/>
                    <a:pt x="496355" y="853515"/>
                  </a:cubicBezTo>
                  <a:cubicBezTo>
                    <a:pt x="496355" y="851367"/>
                    <a:pt x="498564" y="851367"/>
                    <a:pt x="498564" y="851367"/>
                  </a:cubicBezTo>
                  <a:cubicBezTo>
                    <a:pt x="500773" y="849220"/>
                    <a:pt x="502981" y="847072"/>
                    <a:pt x="502981" y="847072"/>
                  </a:cubicBezTo>
                  <a:cubicBezTo>
                    <a:pt x="509607" y="840628"/>
                    <a:pt x="514025" y="836333"/>
                    <a:pt x="520651" y="832037"/>
                  </a:cubicBezTo>
                  <a:cubicBezTo>
                    <a:pt x="525068" y="827741"/>
                    <a:pt x="533903" y="819150"/>
                    <a:pt x="542738" y="819150"/>
                  </a:cubicBezTo>
                  <a:close/>
                  <a:moveTo>
                    <a:pt x="546583" y="793750"/>
                  </a:moveTo>
                  <a:cubicBezTo>
                    <a:pt x="548742" y="793750"/>
                    <a:pt x="548742" y="797983"/>
                    <a:pt x="546583" y="797983"/>
                  </a:cubicBezTo>
                  <a:cubicBezTo>
                    <a:pt x="546583" y="797983"/>
                    <a:pt x="546583" y="797983"/>
                    <a:pt x="544424" y="800100"/>
                  </a:cubicBezTo>
                  <a:cubicBezTo>
                    <a:pt x="544424" y="800100"/>
                    <a:pt x="542265" y="800100"/>
                    <a:pt x="540106" y="800100"/>
                  </a:cubicBezTo>
                  <a:cubicBezTo>
                    <a:pt x="533629" y="802217"/>
                    <a:pt x="527152" y="808567"/>
                    <a:pt x="520675" y="812800"/>
                  </a:cubicBezTo>
                  <a:cubicBezTo>
                    <a:pt x="514198" y="819150"/>
                    <a:pt x="509880" y="823383"/>
                    <a:pt x="503403" y="829733"/>
                  </a:cubicBezTo>
                  <a:cubicBezTo>
                    <a:pt x="501244" y="829733"/>
                    <a:pt x="501244" y="829733"/>
                    <a:pt x="501244" y="831850"/>
                  </a:cubicBezTo>
                  <a:cubicBezTo>
                    <a:pt x="499085" y="831850"/>
                    <a:pt x="499085" y="831850"/>
                    <a:pt x="499085" y="831850"/>
                  </a:cubicBezTo>
                  <a:cubicBezTo>
                    <a:pt x="496926" y="831850"/>
                    <a:pt x="494767" y="829733"/>
                    <a:pt x="496926" y="827617"/>
                  </a:cubicBezTo>
                  <a:cubicBezTo>
                    <a:pt x="496926" y="827617"/>
                    <a:pt x="499085" y="827617"/>
                    <a:pt x="499085" y="827617"/>
                  </a:cubicBezTo>
                  <a:cubicBezTo>
                    <a:pt x="499085" y="825500"/>
                    <a:pt x="501244" y="825500"/>
                    <a:pt x="501244" y="823383"/>
                  </a:cubicBezTo>
                  <a:cubicBezTo>
                    <a:pt x="507721" y="819150"/>
                    <a:pt x="514198" y="812800"/>
                    <a:pt x="522834" y="806450"/>
                  </a:cubicBezTo>
                  <a:cubicBezTo>
                    <a:pt x="527152" y="802217"/>
                    <a:pt x="533629" y="797983"/>
                    <a:pt x="540106" y="795867"/>
                  </a:cubicBezTo>
                  <a:cubicBezTo>
                    <a:pt x="542265" y="795867"/>
                    <a:pt x="542265" y="795867"/>
                    <a:pt x="544424" y="795867"/>
                  </a:cubicBezTo>
                  <a:cubicBezTo>
                    <a:pt x="546583" y="793750"/>
                    <a:pt x="546583" y="793750"/>
                    <a:pt x="546583" y="793750"/>
                  </a:cubicBezTo>
                  <a:close/>
                  <a:moveTo>
                    <a:pt x="552414" y="763588"/>
                  </a:moveTo>
                  <a:cubicBezTo>
                    <a:pt x="552414" y="763588"/>
                    <a:pt x="554547" y="763588"/>
                    <a:pt x="554547" y="763588"/>
                  </a:cubicBezTo>
                  <a:cubicBezTo>
                    <a:pt x="556680" y="763588"/>
                    <a:pt x="556680" y="765728"/>
                    <a:pt x="554547" y="767868"/>
                  </a:cubicBezTo>
                  <a:cubicBezTo>
                    <a:pt x="554547" y="767868"/>
                    <a:pt x="552414" y="767868"/>
                    <a:pt x="552414" y="767868"/>
                  </a:cubicBezTo>
                  <a:cubicBezTo>
                    <a:pt x="548147" y="770007"/>
                    <a:pt x="546014" y="772147"/>
                    <a:pt x="541748" y="774287"/>
                  </a:cubicBezTo>
                  <a:cubicBezTo>
                    <a:pt x="539614" y="774287"/>
                    <a:pt x="539614" y="776426"/>
                    <a:pt x="537481" y="776426"/>
                  </a:cubicBezTo>
                  <a:cubicBezTo>
                    <a:pt x="522549" y="784985"/>
                    <a:pt x="509749" y="797823"/>
                    <a:pt x="494817" y="808522"/>
                  </a:cubicBezTo>
                  <a:cubicBezTo>
                    <a:pt x="494817" y="810661"/>
                    <a:pt x="494817" y="810661"/>
                    <a:pt x="492684" y="810661"/>
                  </a:cubicBezTo>
                  <a:cubicBezTo>
                    <a:pt x="492684" y="810661"/>
                    <a:pt x="492684" y="812801"/>
                    <a:pt x="492684" y="812801"/>
                  </a:cubicBezTo>
                  <a:cubicBezTo>
                    <a:pt x="492684" y="812801"/>
                    <a:pt x="490550" y="812801"/>
                    <a:pt x="490550" y="812801"/>
                  </a:cubicBezTo>
                  <a:cubicBezTo>
                    <a:pt x="490550" y="812801"/>
                    <a:pt x="488417" y="810661"/>
                    <a:pt x="490550" y="808522"/>
                  </a:cubicBezTo>
                  <a:cubicBezTo>
                    <a:pt x="490550" y="806382"/>
                    <a:pt x="492684" y="806382"/>
                    <a:pt x="492684" y="806382"/>
                  </a:cubicBezTo>
                  <a:cubicBezTo>
                    <a:pt x="507616" y="793544"/>
                    <a:pt x="522549" y="780706"/>
                    <a:pt x="537481" y="772147"/>
                  </a:cubicBezTo>
                  <a:cubicBezTo>
                    <a:pt x="539614" y="770007"/>
                    <a:pt x="541748" y="770007"/>
                    <a:pt x="541748" y="770007"/>
                  </a:cubicBezTo>
                  <a:cubicBezTo>
                    <a:pt x="546014" y="767868"/>
                    <a:pt x="548147" y="765728"/>
                    <a:pt x="552414" y="763588"/>
                  </a:cubicBezTo>
                  <a:close/>
                  <a:moveTo>
                    <a:pt x="526951" y="752475"/>
                  </a:moveTo>
                  <a:cubicBezTo>
                    <a:pt x="526951" y="752475"/>
                    <a:pt x="529115" y="752475"/>
                    <a:pt x="529115" y="752475"/>
                  </a:cubicBezTo>
                  <a:cubicBezTo>
                    <a:pt x="531280" y="752475"/>
                    <a:pt x="531280" y="756708"/>
                    <a:pt x="529115" y="756708"/>
                  </a:cubicBezTo>
                  <a:cubicBezTo>
                    <a:pt x="505303" y="765175"/>
                    <a:pt x="485820" y="779992"/>
                    <a:pt x="466337" y="792692"/>
                  </a:cubicBezTo>
                  <a:cubicBezTo>
                    <a:pt x="466337" y="794808"/>
                    <a:pt x="466337" y="794808"/>
                    <a:pt x="464172" y="794808"/>
                  </a:cubicBezTo>
                  <a:cubicBezTo>
                    <a:pt x="464172" y="794808"/>
                    <a:pt x="464172" y="796925"/>
                    <a:pt x="464172" y="796925"/>
                  </a:cubicBezTo>
                  <a:cubicBezTo>
                    <a:pt x="462007" y="796925"/>
                    <a:pt x="462007" y="796925"/>
                    <a:pt x="462007" y="796925"/>
                  </a:cubicBezTo>
                  <a:cubicBezTo>
                    <a:pt x="462007" y="796925"/>
                    <a:pt x="459842" y="796925"/>
                    <a:pt x="459842" y="794808"/>
                  </a:cubicBezTo>
                  <a:cubicBezTo>
                    <a:pt x="459842" y="794808"/>
                    <a:pt x="459842" y="792692"/>
                    <a:pt x="462007" y="792692"/>
                  </a:cubicBezTo>
                  <a:cubicBezTo>
                    <a:pt x="481490" y="777875"/>
                    <a:pt x="503138" y="760942"/>
                    <a:pt x="526951" y="752475"/>
                  </a:cubicBezTo>
                  <a:close/>
                  <a:moveTo>
                    <a:pt x="456090" y="752475"/>
                  </a:moveTo>
                  <a:cubicBezTo>
                    <a:pt x="458255" y="752475"/>
                    <a:pt x="458255" y="754618"/>
                    <a:pt x="458255" y="754618"/>
                  </a:cubicBezTo>
                  <a:cubicBezTo>
                    <a:pt x="458255" y="756761"/>
                    <a:pt x="458255" y="756761"/>
                    <a:pt x="456090" y="756761"/>
                  </a:cubicBezTo>
                  <a:cubicBezTo>
                    <a:pt x="443102" y="756761"/>
                    <a:pt x="432278" y="765334"/>
                    <a:pt x="421454" y="773907"/>
                  </a:cubicBezTo>
                  <a:cubicBezTo>
                    <a:pt x="410630" y="780336"/>
                    <a:pt x="401971" y="788909"/>
                    <a:pt x="391147" y="795338"/>
                  </a:cubicBezTo>
                  <a:cubicBezTo>
                    <a:pt x="388982" y="795338"/>
                    <a:pt x="386817" y="793195"/>
                    <a:pt x="388982" y="791052"/>
                  </a:cubicBezTo>
                  <a:cubicBezTo>
                    <a:pt x="399806" y="784622"/>
                    <a:pt x="410630" y="773907"/>
                    <a:pt x="421454" y="767477"/>
                  </a:cubicBezTo>
                  <a:cubicBezTo>
                    <a:pt x="427948" y="763191"/>
                    <a:pt x="434443" y="758905"/>
                    <a:pt x="440937" y="756761"/>
                  </a:cubicBezTo>
                  <a:cubicBezTo>
                    <a:pt x="445267" y="754618"/>
                    <a:pt x="451761" y="752475"/>
                    <a:pt x="456090" y="752475"/>
                  </a:cubicBezTo>
                  <a:close/>
                  <a:moveTo>
                    <a:pt x="432175" y="749300"/>
                  </a:moveTo>
                  <a:cubicBezTo>
                    <a:pt x="434330" y="749300"/>
                    <a:pt x="436484" y="749300"/>
                    <a:pt x="438639" y="749300"/>
                  </a:cubicBezTo>
                  <a:cubicBezTo>
                    <a:pt x="438639" y="749300"/>
                    <a:pt x="438639" y="749300"/>
                    <a:pt x="438639" y="751465"/>
                  </a:cubicBezTo>
                  <a:cubicBezTo>
                    <a:pt x="440793" y="751465"/>
                    <a:pt x="438639" y="753630"/>
                    <a:pt x="438639" y="753630"/>
                  </a:cubicBezTo>
                  <a:cubicBezTo>
                    <a:pt x="438639" y="753630"/>
                    <a:pt x="436484" y="753630"/>
                    <a:pt x="436484" y="753630"/>
                  </a:cubicBezTo>
                  <a:cubicBezTo>
                    <a:pt x="436484" y="753630"/>
                    <a:pt x="434330" y="753630"/>
                    <a:pt x="432175" y="753630"/>
                  </a:cubicBezTo>
                  <a:cubicBezTo>
                    <a:pt x="430021" y="753630"/>
                    <a:pt x="427866" y="753630"/>
                    <a:pt x="425712" y="755794"/>
                  </a:cubicBezTo>
                  <a:cubicBezTo>
                    <a:pt x="421403" y="755794"/>
                    <a:pt x="419248" y="757959"/>
                    <a:pt x="417094" y="760124"/>
                  </a:cubicBezTo>
                  <a:cubicBezTo>
                    <a:pt x="410631" y="762289"/>
                    <a:pt x="404167" y="766618"/>
                    <a:pt x="397704" y="770948"/>
                  </a:cubicBezTo>
                  <a:cubicBezTo>
                    <a:pt x="382622" y="777442"/>
                    <a:pt x="369696" y="786101"/>
                    <a:pt x="354614" y="796925"/>
                  </a:cubicBezTo>
                  <a:cubicBezTo>
                    <a:pt x="354614" y="796925"/>
                    <a:pt x="354614" y="796925"/>
                    <a:pt x="352460" y="796925"/>
                  </a:cubicBezTo>
                  <a:cubicBezTo>
                    <a:pt x="352460" y="796925"/>
                    <a:pt x="350305" y="792596"/>
                    <a:pt x="352460" y="792596"/>
                  </a:cubicBezTo>
                  <a:cubicBezTo>
                    <a:pt x="367541" y="781772"/>
                    <a:pt x="384777" y="773113"/>
                    <a:pt x="399858" y="764454"/>
                  </a:cubicBezTo>
                  <a:cubicBezTo>
                    <a:pt x="404167" y="760124"/>
                    <a:pt x="410631" y="757959"/>
                    <a:pt x="414940" y="755794"/>
                  </a:cubicBezTo>
                  <a:cubicBezTo>
                    <a:pt x="417094" y="753630"/>
                    <a:pt x="419248" y="753630"/>
                    <a:pt x="421403" y="751465"/>
                  </a:cubicBezTo>
                  <a:cubicBezTo>
                    <a:pt x="421403" y="751465"/>
                    <a:pt x="423557" y="751465"/>
                    <a:pt x="423557" y="751465"/>
                  </a:cubicBezTo>
                  <a:cubicBezTo>
                    <a:pt x="427866" y="749300"/>
                    <a:pt x="430021" y="749300"/>
                    <a:pt x="432175" y="749300"/>
                  </a:cubicBezTo>
                  <a:close/>
                  <a:moveTo>
                    <a:pt x="294198" y="748242"/>
                  </a:moveTo>
                  <a:lnTo>
                    <a:pt x="294198" y="750358"/>
                  </a:lnTo>
                  <a:cubicBezTo>
                    <a:pt x="292067" y="752475"/>
                    <a:pt x="289935" y="752475"/>
                    <a:pt x="287803" y="754592"/>
                  </a:cubicBezTo>
                  <a:cubicBezTo>
                    <a:pt x="264353" y="763058"/>
                    <a:pt x="245167" y="777875"/>
                    <a:pt x="225981" y="790575"/>
                  </a:cubicBezTo>
                  <a:cubicBezTo>
                    <a:pt x="223849" y="790575"/>
                    <a:pt x="223849" y="790575"/>
                    <a:pt x="223849" y="790575"/>
                  </a:cubicBezTo>
                  <a:cubicBezTo>
                    <a:pt x="221717" y="790575"/>
                    <a:pt x="221717" y="788458"/>
                    <a:pt x="223849" y="786342"/>
                  </a:cubicBezTo>
                  <a:cubicBezTo>
                    <a:pt x="240903" y="775758"/>
                    <a:pt x="257958" y="763058"/>
                    <a:pt x="275012" y="754592"/>
                  </a:cubicBezTo>
                  <a:cubicBezTo>
                    <a:pt x="281408" y="752475"/>
                    <a:pt x="287803" y="750358"/>
                    <a:pt x="294198" y="748242"/>
                  </a:cubicBezTo>
                  <a:close/>
                  <a:moveTo>
                    <a:pt x="503541" y="747713"/>
                  </a:moveTo>
                  <a:cubicBezTo>
                    <a:pt x="505713" y="747713"/>
                    <a:pt x="507886" y="747713"/>
                    <a:pt x="510058" y="749878"/>
                  </a:cubicBezTo>
                  <a:cubicBezTo>
                    <a:pt x="512230" y="752043"/>
                    <a:pt x="510058" y="754207"/>
                    <a:pt x="507886" y="754207"/>
                  </a:cubicBezTo>
                  <a:cubicBezTo>
                    <a:pt x="507886" y="754207"/>
                    <a:pt x="507886" y="754207"/>
                    <a:pt x="507886" y="752043"/>
                  </a:cubicBezTo>
                  <a:cubicBezTo>
                    <a:pt x="505713" y="752043"/>
                    <a:pt x="505713" y="752043"/>
                    <a:pt x="503541" y="752043"/>
                  </a:cubicBezTo>
                  <a:cubicBezTo>
                    <a:pt x="501368" y="752043"/>
                    <a:pt x="494851" y="754207"/>
                    <a:pt x="492679" y="756372"/>
                  </a:cubicBezTo>
                  <a:cubicBezTo>
                    <a:pt x="483989" y="758537"/>
                    <a:pt x="477472" y="765031"/>
                    <a:pt x="468783" y="769361"/>
                  </a:cubicBezTo>
                  <a:cubicBezTo>
                    <a:pt x="457921" y="778020"/>
                    <a:pt x="444887" y="786679"/>
                    <a:pt x="434025" y="795338"/>
                  </a:cubicBezTo>
                  <a:cubicBezTo>
                    <a:pt x="434025" y="795338"/>
                    <a:pt x="431853" y="795338"/>
                    <a:pt x="431853" y="795338"/>
                  </a:cubicBezTo>
                  <a:cubicBezTo>
                    <a:pt x="429680" y="795338"/>
                    <a:pt x="429680" y="793173"/>
                    <a:pt x="431853" y="791009"/>
                  </a:cubicBezTo>
                  <a:cubicBezTo>
                    <a:pt x="444887" y="782349"/>
                    <a:pt x="457921" y="771526"/>
                    <a:pt x="470955" y="762867"/>
                  </a:cubicBezTo>
                  <a:cubicBezTo>
                    <a:pt x="477472" y="760702"/>
                    <a:pt x="481817" y="756372"/>
                    <a:pt x="488334" y="752043"/>
                  </a:cubicBezTo>
                  <a:cubicBezTo>
                    <a:pt x="490507" y="752043"/>
                    <a:pt x="492679" y="749878"/>
                    <a:pt x="494851" y="749878"/>
                  </a:cubicBezTo>
                  <a:cubicBezTo>
                    <a:pt x="497024" y="747713"/>
                    <a:pt x="501368" y="747713"/>
                    <a:pt x="503541" y="747713"/>
                  </a:cubicBezTo>
                  <a:close/>
                  <a:moveTo>
                    <a:pt x="368221" y="747713"/>
                  </a:moveTo>
                  <a:cubicBezTo>
                    <a:pt x="368221" y="747713"/>
                    <a:pt x="368221" y="747713"/>
                    <a:pt x="370376" y="747713"/>
                  </a:cubicBezTo>
                  <a:cubicBezTo>
                    <a:pt x="372530" y="747713"/>
                    <a:pt x="372530" y="752031"/>
                    <a:pt x="368221" y="752031"/>
                  </a:cubicBezTo>
                  <a:cubicBezTo>
                    <a:pt x="366067" y="752031"/>
                    <a:pt x="361758" y="754190"/>
                    <a:pt x="359603" y="754190"/>
                  </a:cubicBezTo>
                  <a:cubicBezTo>
                    <a:pt x="355294" y="756349"/>
                    <a:pt x="350985" y="758508"/>
                    <a:pt x="348831" y="760667"/>
                  </a:cubicBezTo>
                  <a:cubicBezTo>
                    <a:pt x="342368" y="764985"/>
                    <a:pt x="335904" y="769303"/>
                    <a:pt x="329441" y="773621"/>
                  </a:cubicBezTo>
                  <a:cubicBezTo>
                    <a:pt x="316514" y="780098"/>
                    <a:pt x="303587" y="788734"/>
                    <a:pt x="292815" y="795211"/>
                  </a:cubicBezTo>
                  <a:cubicBezTo>
                    <a:pt x="290660" y="797370"/>
                    <a:pt x="288506" y="797370"/>
                    <a:pt x="286351" y="799529"/>
                  </a:cubicBezTo>
                  <a:cubicBezTo>
                    <a:pt x="284197" y="799529"/>
                    <a:pt x="284197" y="799529"/>
                    <a:pt x="284197" y="799529"/>
                  </a:cubicBezTo>
                  <a:cubicBezTo>
                    <a:pt x="284197" y="799529"/>
                    <a:pt x="284197" y="801688"/>
                    <a:pt x="284197" y="801688"/>
                  </a:cubicBezTo>
                  <a:cubicBezTo>
                    <a:pt x="282042" y="801688"/>
                    <a:pt x="282042" y="799529"/>
                    <a:pt x="282042" y="799529"/>
                  </a:cubicBezTo>
                  <a:cubicBezTo>
                    <a:pt x="282042" y="797370"/>
                    <a:pt x="282042" y="797370"/>
                    <a:pt x="282042" y="797370"/>
                  </a:cubicBezTo>
                  <a:cubicBezTo>
                    <a:pt x="284197" y="795211"/>
                    <a:pt x="284197" y="795211"/>
                    <a:pt x="284197" y="795211"/>
                  </a:cubicBezTo>
                  <a:cubicBezTo>
                    <a:pt x="299278" y="786575"/>
                    <a:pt x="314359" y="775780"/>
                    <a:pt x="331595" y="767144"/>
                  </a:cubicBezTo>
                  <a:cubicBezTo>
                    <a:pt x="338059" y="762826"/>
                    <a:pt x="344522" y="758508"/>
                    <a:pt x="350985" y="754190"/>
                  </a:cubicBezTo>
                  <a:cubicBezTo>
                    <a:pt x="357449" y="752031"/>
                    <a:pt x="361758" y="747713"/>
                    <a:pt x="368221" y="747713"/>
                  </a:cubicBezTo>
                  <a:close/>
                  <a:moveTo>
                    <a:pt x="333251" y="747713"/>
                  </a:moveTo>
                  <a:cubicBezTo>
                    <a:pt x="335428" y="747713"/>
                    <a:pt x="335428" y="747713"/>
                    <a:pt x="335428" y="747713"/>
                  </a:cubicBezTo>
                  <a:cubicBezTo>
                    <a:pt x="337605" y="747713"/>
                    <a:pt x="337605" y="749878"/>
                    <a:pt x="335428" y="752043"/>
                  </a:cubicBezTo>
                  <a:cubicBezTo>
                    <a:pt x="335428" y="752043"/>
                    <a:pt x="333251" y="752043"/>
                    <a:pt x="333251" y="754207"/>
                  </a:cubicBezTo>
                  <a:cubicBezTo>
                    <a:pt x="309302" y="765031"/>
                    <a:pt x="287531" y="780185"/>
                    <a:pt x="265760" y="793173"/>
                  </a:cubicBezTo>
                  <a:cubicBezTo>
                    <a:pt x="263582" y="795338"/>
                    <a:pt x="263582" y="795338"/>
                    <a:pt x="263582" y="795338"/>
                  </a:cubicBezTo>
                  <a:cubicBezTo>
                    <a:pt x="263582" y="795338"/>
                    <a:pt x="263582" y="795338"/>
                    <a:pt x="261405" y="793173"/>
                  </a:cubicBezTo>
                  <a:cubicBezTo>
                    <a:pt x="261405" y="793173"/>
                    <a:pt x="261405" y="791009"/>
                    <a:pt x="263582" y="791009"/>
                  </a:cubicBezTo>
                  <a:cubicBezTo>
                    <a:pt x="283177" y="778020"/>
                    <a:pt x="302771" y="765031"/>
                    <a:pt x="324542" y="754207"/>
                  </a:cubicBezTo>
                  <a:cubicBezTo>
                    <a:pt x="326720" y="752043"/>
                    <a:pt x="331074" y="749878"/>
                    <a:pt x="333251" y="747713"/>
                  </a:cubicBezTo>
                  <a:close/>
                  <a:moveTo>
                    <a:pt x="481523" y="746125"/>
                  </a:moveTo>
                  <a:cubicBezTo>
                    <a:pt x="481523" y="746125"/>
                    <a:pt x="481523" y="748242"/>
                    <a:pt x="483655" y="748242"/>
                  </a:cubicBezTo>
                  <a:cubicBezTo>
                    <a:pt x="483655" y="748242"/>
                    <a:pt x="483655" y="748242"/>
                    <a:pt x="483655" y="750358"/>
                  </a:cubicBezTo>
                  <a:cubicBezTo>
                    <a:pt x="483655" y="750358"/>
                    <a:pt x="481523" y="750358"/>
                    <a:pt x="481523" y="750358"/>
                  </a:cubicBezTo>
                  <a:cubicBezTo>
                    <a:pt x="479392" y="752475"/>
                    <a:pt x="477260" y="752475"/>
                    <a:pt x="475128" y="754592"/>
                  </a:cubicBezTo>
                  <a:cubicBezTo>
                    <a:pt x="451678" y="765175"/>
                    <a:pt x="432492" y="782108"/>
                    <a:pt x="413306" y="796925"/>
                  </a:cubicBezTo>
                  <a:cubicBezTo>
                    <a:pt x="413306" y="796925"/>
                    <a:pt x="413306" y="796925"/>
                    <a:pt x="411174" y="796925"/>
                  </a:cubicBezTo>
                  <a:cubicBezTo>
                    <a:pt x="409042" y="796925"/>
                    <a:pt x="409042" y="796925"/>
                    <a:pt x="409042" y="796925"/>
                  </a:cubicBezTo>
                  <a:cubicBezTo>
                    <a:pt x="409042" y="794808"/>
                    <a:pt x="409042" y="794808"/>
                    <a:pt x="409042" y="794808"/>
                  </a:cubicBezTo>
                  <a:cubicBezTo>
                    <a:pt x="428228" y="779992"/>
                    <a:pt x="445283" y="765175"/>
                    <a:pt x="464469" y="754592"/>
                  </a:cubicBezTo>
                  <a:cubicBezTo>
                    <a:pt x="466601" y="752475"/>
                    <a:pt x="470864" y="752475"/>
                    <a:pt x="472996" y="750358"/>
                  </a:cubicBezTo>
                  <a:cubicBezTo>
                    <a:pt x="475128" y="750358"/>
                    <a:pt x="477260" y="748242"/>
                    <a:pt x="477260" y="748242"/>
                  </a:cubicBezTo>
                  <a:cubicBezTo>
                    <a:pt x="479392" y="748242"/>
                    <a:pt x="479392" y="748242"/>
                    <a:pt x="479392" y="748242"/>
                  </a:cubicBezTo>
                  <a:cubicBezTo>
                    <a:pt x="481523" y="748242"/>
                    <a:pt x="481523" y="746125"/>
                    <a:pt x="481523" y="746125"/>
                  </a:cubicBezTo>
                  <a:close/>
                  <a:moveTo>
                    <a:pt x="396145" y="746125"/>
                  </a:moveTo>
                  <a:cubicBezTo>
                    <a:pt x="398328" y="746125"/>
                    <a:pt x="398328" y="746125"/>
                    <a:pt x="398328" y="746125"/>
                  </a:cubicBezTo>
                  <a:cubicBezTo>
                    <a:pt x="398328" y="746125"/>
                    <a:pt x="400510" y="746125"/>
                    <a:pt x="400510" y="746125"/>
                  </a:cubicBezTo>
                  <a:cubicBezTo>
                    <a:pt x="400510" y="746125"/>
                    <a:pt x="400510" y="746125"/>
                    <a:pt x="402693" y="746125"/>
                  </a:cubicBezTo>
                  <a:cubicBezTo>
                    <a:pt x="402693" y="748242"/>
                    <a:pt x="402693" y="748242"/>
                    <a:pt x="400510" y="750358"/>
                  </a:cubicBezTo>
                  <a:cubicBezTo>
                    <a:pt x="400510" y="750358"/>
                    <a:pt x="398328" y="750358"/>
                    <a:pt x="398328" y="750358"/>
                  </a:cubicBezTo>
                  <a:cubicBezTo>
                    <a:pt x="398328" y="752475"/>
                    <a:pt x="396145" y="752475"/>
                    <a:pt x="396145" y="752475"/>
                  </a:cubicBezTo>
                  <a:cubicBezTo>
                    <a:pt x="393962" y="752475"/>
                    <a:pt x="391779" y="754592"/>
                    <a:pt x="387413" y="756708"/>
                  </a:cubicBezTo>
                  <a:cubicBezTo>
                    <a:pt x="363402" y="767292"/>
                    <a:pt x="341574" y="782108"/>
                    <a:pt x="319746" y="796925"/>
                  </a:cubicBezTo>
                  <a:cubicBezTo>
                    <a:pt x="319746" y="796925"/>
                    <a:pt x="317563" y="796925"/>
                    <a:pt x="317563" y="796925"/>
                  </a:cubicBezTo>
                  <a:cubicBezTo>
                    <a:pt x="317563" y="796925"/>
                    <a:pt x="315380" y="794808"/>
                    <a:pt x="317563" y="792692"/>
                  </a:cubicBezTo>
                  <a:cubicBezTo>
                    <a:pt x="337208" y="779992"/>
                    <a:pt x="356854" y="767292"/>
                    <a:pt x="378682" y="756708"/>
                  </a:cubicBezTo>
                  <a:cubicBezTo>
                    <a:pt x="380865" y="754592"/>
                    <a:pt x="385231" y="752475"/>
                    <a:pt x="387413" y="752475"/>
                  </a:cubicBezTo>
                  <a:cubicBezTo>
                    <a:pt x="389596" y="750358"/>
                    <a:pt x="393962" y="748242"/>
                    <a:pt x="396145" y="746125"/>
                  </a:cubicBezTo>
                  <a:close/>
                  <a:moveTo>
                    <a:pt x="331673" y="673100"/>
                  </a:moveTo>
                  <a:cubicBezTo>
                    <a:pt x="333845" y="673100"/>
                    <a:pt x="336017" y="677379"/>
                    <a:pt x="331673" y="677379"/>
                  </a:cubicBezTo>
                  <a:cubicBezTo>
                    <a:pt x="305604" y="688078"/>
                    <a:pt x="281708" y="707335"/>
                    <a:pt x="257812" y="722313"/>
                  </a:cubicBezTo>
                  <a:cubicBezTo>
                    <a:pt x="229571" y="739430"/>
                    <a:pt x="203503" y="754408"/>
                    <a:pt x="175262" y="771525"/>
                  </a:cubicBezTo>
                  <a:cubicBezTo>
                    <a:pt x="173090" y="771525"/>
                    <a:pt x="170917" y="769385"/>
                    <a:pt x="173090" y="767246"/>
                  </a:cubicBezTo>
                  <a:cubicBezTo>
                    <a:pt x="201330" y="750128"/>
                    <a:pt x="229571" y="735151"/>
                    <a:pt x="255640" y="718033"/>
                  </a:cubicBezTo>
                  <a:cubicBezTo>
                    <a:pt x="279536" y="703056"/>
                    <a:pt x="303432" y="683798"/>
                    <a:pt x="331673" y="675240"/>
                  </a:cubicBezTo>
                  <a:cubicBezTo>
                    <a:pt x="331673" y="675240"/>
                    <a:pt x="331673" y="673100"/>
                    <a:pt x="331673" y="673100"/>
                  </a:cubicBezTo>
                  <a:close/>
                  <a:moveTo>
                    <a:pt x="358699" y="638175"/>
                  </a:moveTo>
                  <a:cubicBezTo>
                    <a:pt x="360852" y="638175"/>
                    <a:pt x="363005" y="642488"/>
                    <a:pt x="360852" y="642488"/>
                  </a:cubicBezTo>
                  <a:cubicBezTo>
                    <a:pt x="343627" y="648958"/>
                    <a:pt x="330708" y="659741"/>
                    <a:pt x="317789" y="668368"/>
                  </a:cubicBezTo>
                  <a:cubicBezTo>
                    <a:pt x="302717" y="676994"/>
                    <a:pt x="287645" y="687777"/>
                    <a:pt x="272572" y="696403"/>
                  </a:cubicBezTo>
                  <a:cubicBezTo>
                    <a:pt x="242428" y="713656"/>
                    <a:pt x="210131" y="733066"/>
                    <a:pt x="179987" y="750319"/>
                  </a:cubicBezTo>
                  <a:cubicBezTo>
                    <a:pt x="179987" y="752475"/>
                    <a:pt x="179987" y="752475"/>
                    <a:pt x="177833" y="752475"/>
                  </a:cubicBezTo>
                  <a:cubicBezTo>
                    <a:pt x="175680" y="752475"/>
                    <a:pt x="175680" y="752475"/>
                    <a:pt x="175680" y="750319"/>
                  </a:cubicBezTo>
                  <a:cubicBezTo>
                    <a:pt x="175680" y="750319"/>
                    <a:pt x="175680" y="748162"/>
                    <a:pt x="175680" y="748162"/>
                  </a:cubicBezTo>
                  <a:cubicBezTo>
                    <a:pt x="179987" y="746005"/>
                    <a:pt x="184293" y="743849"/>
                    <a:pt x="186446" y="741692"/>
                  </a:cubicBezTo>
                  <a:cubicBezTo>
                    <a:pt x="216590" y="724439"/>
                    <a:pt x="244581" y="707186"/>
                    <a:pt x="272572" y="689934"/>
                  </a:cubicBezTo>
                  <a:cubicBezTo>
                    <a:pt x="287645" y="681307"/>
                    <a:pt x="302717" y="672681"/>
                    <a:pt x="317789" y="661898"/>
                  </a:cubicBezTo>
                  <a:cubicBezTo>
                    <a:pt x="330708" y="653271"/>
                    <a:pt x="343627" y="644645"/>
                    <a:pt x="358699" y="640332"/>
                  </a:cubicBezTo>
                  <a:cubicBezTo>
                    <a:pt x="358699" y="638175"/>
                    <a:pt x="358699" y="638175"/>
                    <a:pt x="358699" y="638175"/>
                  </a:cubicBezTo>
                  <a:close/>
                  <a:moveTo>
                    <a:pt x="404190" y="596900"/>
                  </a:moveTo>
                  <a:cubicBezTo>
                    <a:pt x="404190" y="596900"/>
                    <a:pt x="404190" y="596900"/>
                    <a:pt x="406337" y="596900"/>
                  </a:cubicBezTo>
                  <a:cubicBezTo>
                    <a:pt x="406337" y="596900"/>
                    <a:pt x="408484" y="596900"/>
                    <a:pt x="408484" y="596900"/>
                  </a:cubicBezTo>
                  <a:cubicBezTo>
                    <a:pt x="408484" y="596900"/>
                    <a:pt x="410630" y="596900"/>
                    <a:pt x="410630" y="596900"/>
                  </a:cubicBezTo>
                  <a:cubicBezTo>
                    <a:pt x="410630" y="599048"/>
                    <a:pt x="410630" y="601196"/>
                    <a:pt x="408484" y="601196"/>
                  </a:cubicBezTo>
                  <a:cubicBezTo>
                    <a:pt x="406337" y="601196"/>
                    <a:pt x="406337" y="601196"/>
                    <a:pt x="406337" y="601196"/>
                  </a:cubicBezTo>
                  <a:cubicBezTo>
                    <a:pt x="406337" y="601196"/>
                    <a:pt x="406337" y="601196"/>
                    <a:pt x="404190" y="601196"/>
                  </a:cubicBezTo>
                  <a:cubicBezTo>
                    <a:pt x="404190" y="601196"/>
                    <a:pt x="402043" y="601196"/>
                    <a:pt x="402043" y="601196"/>
                  </a:cubicBezTo>
                  <a:cubicBezTo>
                    <a:pt x="397750" y="601196"/>
                    <a:pt x="395603" y="603344"/>
                    <a:pt x="393456" y="605491"/>
                  </a:cubicBezTo>
                  <a:cubicBezTo>
                    <a:pt x="391310" y="607639"/>
                    <a:pt x="387016" y="607639"/>
                    <a:pt x="382723" y="609787"/>
                  </a:cubicBezTo>
                  <a:cubicBezTo>
                    <a:pt x="376282" y="614083"/>
                    <a:pt x="367695" y="618378"/>
                    <a:pt x="361255" y="622674"/>
                  </a:cubicBezTo>
                  <a:cubicBezTo>
                    <a:pt x="346228" y="631265"/>
                    <a:pt x="331201" y="639856"/>
                    <a:pt x="316174" y="650595"/>
                  </a:cubicBezTo>
                  <a:cubicBezTo>
                    <a:pt x="290413" y="663482"/>
                    <a:pt x="266799" y="680664"/>
                    <a:pt x="241038" y="695699"/>
                  </a:cubicBezTo>
                  <a:cubicBezTo>
                    <a:pt x="236744" y="697847"/>
                    <a:pt x="230304" y="702143"/>
                    <a:pt x="226011" y="706438"/>
                  </a:cubicBezTo>
                  <a:cubicBezTo>
                    <a:pt x="223864" y="706438"/>
                    <a:pt x="223864" y="706438"/>
                    <a:pt x="223864" y="706438"/>
                  </a:cubicBezTo>
                  <a:cubicBezTo>
                    <a:pt x="223864" y="706438"/>
                    <a:pt x="223864" y="706438"/>
                    <a:pt x="221717" y="704290"/>
                  </a:cubicBezTo>
                  <a:cubicBezTo>
                    <a:pt x="221717" y="702143"/>
                    <a:pt x="221717" y="702143"/>
                    <a:pt x="223864" y="702143"/>
                  </a:cubicBezTo>
                  <a:cubicBezTo>
                    <a:pt x="223864" y="702143"/>
                    <a:pt x="223864" y="702143"/>
                    <a:pt x="223864" y="699995"/>
                  </a:cubicBezTo>
                  <a:cubicBezTo>
                    <a:pt x="230304" y="697847"/>
                    <a:pt x="234598" y="693551"/>
                    <a:pt x="241038" y="691404"/>
                  </a:cubicBezTo>
                  <a:cubicBezTo>
                    <a:pt x="249625" y="684960"/>
                    <a:pt x="258212" y="680664"/>
                    <a:pt x="264652" y="674221"/>
                  </a:cubicBezTo>
                  <a:cubicBezTo>
                    <a:pt x="283973" y="663482"/>
                    <a:pt x="301147" y="652743"/>
                    <a:pt x="318320" y="642004"/>
                  </a:cubicBezTo>
                  <a:cubicBezTo>
                    <a:pt x="335494" y="633413"/>
                    <a:pt x="350522" y="622674"/>
                    <a:pt x="367695" y="614083"/>
                  </a:cubicBezTo>
                  <a:cubicBezTo>
                    <a:pt x="374136" y="609787"/>
                    <a:pt x="382723" y="605491"/>
                    <a:pt x="391310" y="601196"/>
                  </a:cubicBezTo>
                  <a:cubicBezTo>
                    <a:pt x="395603" y="599048"/>
                    <a:pt x="399897" y="596900"/>
                    <a:pt x="404190" y="596900"/>
                  </a:cubicBezTo>
                  <a:close/>
                  <a:moveTo>
                    <a:pt x="431737" y="552450"/>
                  </a:moveTo>
                  <a:cubicBezTo>
                    <a:pt x="431737" y="552450"/>
                    <a:pt x="433884" y="552450"/>
                    <a:pt x="433884" y="552450"/>
                  </a:cubicBezTo>
                  <a:cubicBezTo>
                    <a:pt x="436030" y="552450"/>
                    <a:pt x="436030" y="556746"/>
                    <a:pt x="433884" y="556746"/>
                  </a:cubicBezTo>
                  <a:cubicBezTo>
                    <a:pt x="431737" y="556746"/>
                    <a:pt x="431737" y="556746"/>
                    <a:pt x="431737" y="556746"/>
                  </a:cubicBezTo>
                  <a:cubicBezTo>
                    <a:pt x="427443" y="556746"/>
                    <a:pt x="423150" y="558894"/>
                    <a:pt x="418856" y="561041"/>
                  </a:cubicBezTo>
                  <a:cubicBezTo>
                    <a:pt x="412416" y="565337"/>
                    <a:pt x="408123" y="567485"/>
                    <a:pt x="401682" y="571780"/>
                  </a:cubicBezTo>
                  <a:cubicBezTo>
                    <a:pt x="390949" y="580372"/>
                    <a:pt x="382362" y="586815"/>
                    <a:pt x="371628" y="593258"/>
                  </a:cubicBezTo>
                  <a:cubicBezTo>
                    <a:pt x="354454" y="603997"/>
                    <a:pt x="337280" y="614736"/>
                    <a:pt x="320106" y="623328"/>
                  </a:cubicBezTo>
                  <a:cubicBezTo>
                    <a:pt x="315813" y="625475"/>
                    <a:pt x="311519" y="627623"/>
                    <a:pt x="309373" y="629771"/>
                  </a:cubicBezTo>
                  <a:cubicBezTo>
                    <a:pt x="302932" y="634067"/>
                    <a:pt x="296492" y="638362"/>
                    <a:pt x="290052" y="640510"/>
                  </a:cubicBezTo>
                  <a:cubicBezTo>
                    <a:pt x="283612" y="644806"/>
                    <a:pt x="279318" y="646954"/>
                    <a:pt x="275025" y="649101"/>
                  </a:cubicBezTo>
                  <a:cubicBezTo>
                    <a:pt x="266438" y="653397"/>
                    <a:pt x="257851" y="657693"/>
                    <a:pt x="251411" y="661988"/>
                  </a:cubicBezTo>
                  <a:cubicBezTo>
                    <a:pt x="249264" y="661988"/>
                    <a:pt x="249264" y="661988"/>
                    <a:pt x="249264" y="661988"/>
                  </a:cubicBezTo>
                  <a:cubicBezTo>
                    <a:pt x="247117" y="661988"/>
                    <a:pt x="247117" y="659840"/>
                    <a:pt x="249264" y="657693"/>
                  </a:cubicBezTo>
                  <a:cubicBezTo>
                    <a:pt x="253557" y="655545"/>
                    <a:pt x="257851" y="653397"/>
                    <a:pt x="259998" y="651249"/>
                  </a:cubicBezTo>
                  <a:cubicBezTo>
                    <a:pt x="268585" y="646954"/>
                    <a:pt x="277172" y="642658"/>
                    <a:pt x="285759" y="638362"/>
                  </a:cubicBezTo>
                  <a:cubicBezTo>
                    <a:pt x="292199" y="634067"/>
                    <a:pt x="296492" y="631919"/>
                    <a:pt x="300786" y="629771"/>
                  </a:cubicBezTo>
                  <a:cubicBezTo>
                    <a:pt x="305079" y="627623"/>
                    <a:pt x="309373" y="625475"/>
                    <a:pt x="311519" y="623328"/>
                  </a:cubicBezTo>
                  <a:cubicBezTo>
                    <a:pt x="313666" y="621180"/>
                    <a:pt x="315813" y="621180"/>
                    <a:pt x="317960" y="619032"/>
                  </a:cubicBezTo>
                  <a:cubicBezTo>
                    <a:pt x="322253" y="619032"/>
                    <a:pt x="326547" y="616884"/>
                    <a:pt x="328693" y="614736"/>
                  </a:cubicBezTo>
                  <a:cubicBezTo>
                    <a:pt x="343720" y="606145"/>
                    <a:pt x="358748" y="597554"/>
                    <a:pt x="371628" y="588963"/>
                  </a:cubicBezTo>
                  <a:cubicBezTo>
                    <a:pt x="382362" y="582519"/>
                    <a:pt x="393095" y="573928"/>
                    <a:pt x="403829" y="565337"/>
                  </a:cubicBezTo>
                  <a:cubicBezTo>
                    <a:pt x="410269" y="561041"/>
                    <a:pt x="416710" y="558894"/>
                    <a:pt x="421003" y="554598"/>
                  </a:cubicBezTo>
                  <a:cubicBezTo>
                    <a:pt x="425297" y="554598"/>
                    <a:pt x="427443" y="552450"/>
                    <a:pt x="431737" y="552450"/>
                  </a:cubicBezTo>
                  <a:close/>
                  <a:moveTo>
                    <a:pt x="441257" y="523875"/>
                  </a:moveTo>
                  <a:cubicBezTo>
                    <a:pt x="443406" y="523875"/>
                    <a:pt x="445555" y="526030"/>
                    <a:pt x="443406" y="526030"/>
                  </a:cubicBezTo>
                  <a:cubicBezTo>
                    <a:pt x="439108" y="536802"/>
                    <a:pt x="428361" y="543265"/>
                    <a:pt x="419764" y="547574"/>
                  </a:cubicBezTo>
                  <a:cubicBezTo>
                    <a:pt x="411168" y="554038"/>
                    <a:pt x="400421" y="558347"/>
                    <a:pt x="391824" y="564810"/>
                  </a:cubicBezTo>
                  <a:cubicBezTo>
                    <a:pt x="376780" y="573428"/>
                    <a:pt x="361735" y="582046"/>
                    <a:pt x="346691" y="590664"/>
                  </a:cubicBezTo>
                  <a:cubicBezTo>
                    <a:pt x="344541" y="592818"/>
                    <a:pt x="340243" y="594973"/>
                    <a:pt x="338094" y="597127"/>
                  </a:cubicBezTo>
                  <a:cubicBezTo>
                    <a:pt x="333795" y="599282"/>
                    <a:pt x="329497" y="601436"/>
                    <a:pt x="327348" y="603591"/>
                  </a:cubicBezTo>
                  <a:cubicBezTo>
                    <a:pt x="323049" y="605745"/>
                    <a:pt x="318751" y="607900"/>
                    <a:pt x="314452" y="610054"/>
                  </a:cubicBezTo>
                  <a:cubicBezTo>
                    <a:pt x="312303" y="612209"/>
                    <a:pt x="310154" y="612209"/>
                    <a:pt x="310154" y="612209"/>
                  </a:cubicBezTo>
                  <a:cubicBezTo>
                    <a:pt x="310154" y="614363"/>
                    <a:pt x="308004" y="614363"/>
                    <a:pt x="308004" y="614363"/>
                  </a:cubicBezTo>
                  <a:cubicBezTo>
                    <a:pt x="308004" y="614363"/>
                    <a:pt x="305855" y="612209"/>
                    <a:pt x="305855" y="610054"/>
                  </a:cubicBezTo>
                  <a:cubicBezTo>
                    <a:pt x="305855" y="610054"/>
                    <a:pt x="305855" y="610054"/>
                    <a:pt x="308004" y="610054"/>
                  </a:cubicBezTo>
                  <a:cubicBezTo>
                    <a:pt x="308004" y="610054"/>
                    <a:pt x="308004" y="607900"/>
                    <a:pt x="308004" y="607900"/>
                  </a:cubicBezTo>
                  <a:cubicBezTo>
                    <a:pt x="314452" y="605745"/>
                    <a:pt x="318751" y="603591"/>
                    <a:pt x="323049" y="599282"/>
                  </a:cubicBezTo>
                  <a:cubicBezTo>
                    <a:pt x="327348" y="597127"/>
                    <a:pt x="331646" y="594973"/>
                    <a:pt x="335944" y="592818"/>
                  </a:cubicBezTo>
                  <a:cubicBezTo>
                    <a:pt x="338094" y="590664"/>
                    <a:pt x="340243" y="590664"/>
                    <a:pt x="344541" y="588509"/>
                  </a:cubicBezTo>
                  <a:cubicBezTo>
                    <a:pt x="346691" y="586355"/>
                    <a:pt x="348840" y="584200"/>
                    <a:pt x="350989" y="584200"/>
                  </a:cubicBezTo>
                  <a:cubicBezTo>
                    <a:pt x="363884" y="577737"/>
                    <a:pt x="374631" y="569119"/>
                    <a:pt x="385377" y="562656"/>
                  </a:cubicBezTo>
                  <a:cubicBezTo>
                    <a:pt x="396123" y="556192"/>
                    <a:pt x="404720" y="551883"/>
                    <a:pt x="415466" y="545420"/>
                  </a:cubicBezTo>
                  <a:cubicBezTo>
                    <a:pt x="424063" y="538956"/>
                    <a:pt x="434809" y="534648"/>
                    <a:pt x="441257" y="523875"/>
                  </a:cubicBezTo>
                  <a:close/>
                  <a:moveTo>
                    <a:pt x="462446" y="495300"/>
                  </a:moveTo>
                  <a:cubicBezTo>
                    <a:pt x="464605" y="495300"/>
                    <a:pt x="464605" y="499666"/>
                    <a:pt x="462446" y="499666"/>
                  </a:cubicBezTo>
                  <a:cubicBezTo>
                    <a:pt x="462446" y="499666"/>
                    <a:pt x="460287" y="501849"/>
                    <a:pt x="460287" y="501849"/>
                  </a:cubicBezTo>
                  <a:cubicBezTo>
                    <a:pt x="425743" y="517128"/>
                    <a:pt x="393358" y="541139"/>
                    <a:pt x="363132" y="562967"/>
                  </a:cubicBezTo>
                  <a:cubicBezTo>
                    <a:pt x="360973" y="562967"/>
                    <a:pt x="360973" y="565150"/>
                    <a:pt x="358814" y="565150"/>
                  </a:cubicBezTo>
                  <a:cubicBezTo>
                    <a:pt x="358814" y="565150"/>
                    <a:pt x="356655" y="565150"/>
                    <a:pt x="356655" y="565150"/>
                  </a:cubicBezTo>
                  <a:cubicBezTo>
                    <a:pt x="356655" y="562967"/>
                    <a:pt x="356655" y="562967"/>
                    <a:pt x="356655" y="560785"/>
                  </a:cubicBezTo>
                  <a:cubicBezTo>
                    <a:pt x="360973" y="558602"/>
                    <a:pt x="363132" y="558602"/>
                    <a:pt x="365291" y="556419"/>
                  </a:cubicBezTo>
                  <a:cubicBezTo>
                    <a:pt x="397676" y="534591"/>
                    <a:pt x="427902" y="510580"/>
                    <a:pt x="462446" y="495300"/>
                  </a:cubicBezTo>
                  <a:close/>
                  <a:moveTo>
                    <a:pt x="462473" y="471488"/>
                  </a:moveTo>
                  <a:cubicBezTo>
                    <a:pt x="464605" y="471488"/>
                    <a:pt x="464605" y="475784"/>
                    <a:pt x="462473" y="475784"/>
                  </a:cubicBezTo>
                  <a:cubicBezTo>
                    <a:pt x="462473" y="475784"/>
                    <a:pt x="462473" y="475784"/>
                    <a:pt x="460342" y="475784"/>
                  </a:cubicBezTo>
                  <a:cubicBezTo>
                    <a:pt x="456078" y="475784"/>
                    <a:pt x="449683" y="480079"/>
                    <a:pt x="445419" y="482227"/>
                  </a:cubicBezTo>
                  <a:cubicBezTo>
                    <a:pt x="439024" y="484375"/>
                    <a:pt x="432628" y="488671"/>
                    <a:pt x="428365" y="490819"/>
                  </a:cubicBezTo>
                  <a:cubicBezTo>
                    <a:pt x="415574" y="497262"/>
                    <a:pt x="404915" y="503705"/>
                    <a:pt x="394256" y="508001"/>
                  </a:cubicBezTo>
                  <a:cubicBezTo>
                    <a:pt x="394256" y="508001"/>
                    <a:pt x="394256" y="508001"/>
                    <a:pt x="392124" y="508001"/>
                  </a:cubicBezTo>
                  <a:cubicBezTo>
                    <a:pt x="389992" y="508001"/>
                    <a:pt x="389992" y="505853"/>
                    <a:pt x="392124" y="503705"/>
                  </a:cubicBezTo>
                  <a:cubicBezTo>
                    <a:pt x="392124" y="503705"/>
                    <a:pt x="394256" y="503705"/>
                    <a:pt x="394256" y="503705"/>
                  </a:cubicBezTo>
                  <a:cubicBezTo>
                    <a:pt x="407047" y="497262"/>
                    <a:pt x="417706" y="490819"/>
                    <a:pt x="430496" y="484375"/>
                  </a:cubicBezTo>
                  <a:cubicBezTo>
                    <a:pt x="436892" y="482227"/>
                    <a:pt x="443287" y="480079"/>
                    <a:pt x="447551" y="475784"/>
                  </a:cubicBezTo>
                  <a:cubicBezTo>
                    <a:pt x="451814" y="473636"/>
                    <a:pt x="456078" y="471488"/>
                    <a:pt x="462473" y="471488"/>
                  </a:cubicBezTo>
                  <a:close/>
                  <a:moveTo>
                    <a:pt x="476165" y="444500"/>
                  </a:moveTo>
                  <a:cubicBezTo>
                    <a:pt x="478323" y="444500"/>
                    <a:pt x="478323" y="444500"/>
                    <a:pt x="478323" y="444500"/>
                  </a:cubicBezTo>
                  <a:cubicBezTo>
                    <a:pt x="478323" y="444500"/>
                    <a:pt x="480480" y="444500"/>
                    <a:pt x="480480" y="444500"/>
                  </a:cubicBezTo>
                  <a:cubicBezTo>
                    <a:pt x="480480" y="446617"/>
                    <a:pt x="480480" y="448733"/>
                    <a:pt x="478323" y="448733"/>
                  </a:cubicBezTo>
                  <a:cubicBezTo>
                    <a:pt x="478323" y="448733"/>
                    <a:pt x="478323" y="448733"/>
                    <a:pt x="476165" y="448733"/>
                  </a:cubicBezTo>
                  <a:cubicBezTo>
                    <a:pt x="469693" y="448733"/>
                    <a:pt x="465379" y="452967"/>
                    <a:pt x="458906" y="455083"/>
                  </a:cubicBezTo>
                  <a:cubicBezTo>
                    <a:pt x="454592" y="459317"/>
                    <a:pt x="448119" y="463550"/>
                    <a:pt x="441647" y="465667"/>
                  </a:cubicBezTo>
                  <a:cubicBezTo>
                    <a:pt x="428703" y="472017"/>
                    <a:pt x="415759" y="478367"/>
                    <a:pt x="402814" y="486833"/>
                  </a:cubicBezTo>
                  <a:cubicBezTo>
                    <a:pt x="402814" y="486833"/>
                    <a:pt x="400657" y="486833"/>
                    <a:pt x="400657" y="486833"/>
                  </a:cubicBezTo>
                  <a:cubicBezTo>
                    <a:pt x="400657" y="486833"/>
                    <a:pt x="398500" y="488950"/>
                    <a:pt x="398500" y="488950"/>
                  </a:cubicBezTo>
                  <a:cubicBezTo>
                    <a:pt x="398500" y="488950"/>
                    <a:pt x="398500" y="486833"/>
                    <a:pt x="398500" y="486833"/>
                  </a:cubicBezTo>
                  <a:cubicBezTo>
                    <a:pt x="396342" y="486833"/>
                    <a:pt x="396342" y="484717"/>
                    <a:pt x="398500" y="484717"/>
                  </a:cubicBezTo>
                  <a:cubicBezTo>
                    <a:pt x="398500" y="482600"/>
                    <a:pt x="398500" y="482600"/>
                    <a:pt x="398500" y="482600"/>
                  </a:cubicBezTo>
                  <a:cubicBezTo>
                    <a:pt x="402814" y="482600"/>
                    <a:pt x="404972" y="480483"/>
                    <a:pt x="407129" y="480483"/>
                  </a:cubicBezTo>
                  <a:cubicBezTo>
                    <a:pt x="417916" y="474133"/>
                    <a:pt x="430860" y="465667"/>
                    <a:pt x="443805" y="459317"/>
                  </a:cubicBezTo>
                  <a:cubicBezTo>
                    <a:pt x="450277" y="457200"/>
                    <a:pt x="456749" y="452967"/>
                    <a:pt x="463221" y="448733"/>
                  </a:cubicBezTo>
                  <a:cubicBezTo>
                    <a:pt x="467536" y="446617"/>
                    <a:pt x="471851" y="444500"/>
                    <a:pt x="476165" y="444500"/>
                  </a:cubicBezTo>
                  <a:close/>
                  <a:moveTo>
                    <a:pt x="495165" y="404813"/>
                  </a:moveTo>
                  <a:cubicBezTo>
                    <a:pt x="495165" y="404813"/>
                    <a:pt x="495165" y="404813"/>
                    <a:pt x="497347" y="404813"/>
                  </a:cubicBezTo>
                  <a:cubicBezTo>
                    <a:pt x="499530" y="404813"/>
                    <a:pt x="499530" y="409099"/>
                    <a:pt x="497347" y="409099"/>
                  </a:cubicBezTo>
                  <a:cubicBezTo>
                    <a:pt x="495165" y="409099"/>
                    <a:pt x="495165" y="409099"/>
                    <a:pt x="495165" y="409099"/>
                  </a:cubicBezTo>
                  <a:cubicBezTo>
                    <a:pt x="492982" y="409099"/>
                    <a:pt x="490799" y="409099"/>
                    <a:pt x="486433" y="411243"/>
                  </a:cubicBezTo>
                  <a:cubicBezTo>
                    <a:pt x="484250" y="411243"/>
                    <a:pt x="479885" y="415529"/>
                    <a:pt x="475519" y="415529"/>
                  </a:cubicBezTo>
                  <a:cubicBezTo>
                    <a:pt x="468971" y="419815"/>
                    <a:pt x="462422" y="424101"/>
                    <a:pt x="455874" y="426245"/>
                  </a:cubicBezTo>
                  <a:cubicBezTo>
                    <a:pt x="442777" y="434817"/>
                    <a:pt x="429680" y="441247"/>
                    <a:pt x="416583" y="447676"/>
                  </a:cubicBezTo>
                  <a:cubicBezTo>
                    <a:pt x="416583" y="447676"/>
                    <a:pt x="414400" y="447676"/>
                    <a:pt x="414400" y="447676"/>
                  </a:cubicBezTo>
                  <a:cubicBezTo>
                    <a:pt x="412217" y="447676"/>
                    <a:pt x="412217" y="445533"/>
                    <a:pt x="414400" y="443390"/>
                  </a:cubicBezTo>
                  <a:cubicBezTo>
                    <a:pt x="414400" y="443390"/>
                    <a:pt x="416583" y="443390"/>
                    <a:pt x="416583" y="441247"/>
                  </a:cubicBezTo>
                  <a:cubicBezTo>
                    <a:pt x="431863" y="434817"/>
                    <a:pt x="444960" y="428388"/>
                    <a:pt x="458057" y="421958"/>
                  </a:cubicBezTo>
                  <a:cubicBezTo>
                    <a:pt x="464605" y="417672"/>
                    <a:pt x="471154" y="413386"/>
                    <a:pt x="479885" y="409099"/>
                  </a:cubicBezTo>
                  <a:cubicBezTo>
                    <a:pt x="482068" y="409099"/>
                    <a:pt x="484250" y="406956"/>
                    <a:pt x="488616" y="406956"/>
                  </a:cubicBezTo>
                  <a:cubicBezTo>
                    <a:pt x="490799" y="404813"/>
                    <a:pt x="492982" y="404813"/>
                    <a:pt x="495165" y="404813"/>
                  </a:cubicBezTo>
                  <a:close/>
                  <a:moveTo>
                    <a:pt x="486253" y="385763"/>
                  </a:moveTo>
                  <a:cubicBezTo>
                    <a:pt x="488418" y="385763"/>
                    <a:pt x="488418" y="390129"/>
                    <a:pt x="486253" y="390129"/>
                  </a:cubicBezTo>
                  <a:cubicBezTo>
                    <a:pt x="473265" y="392312"/>
                    <a:pt x="462441" y="396677"/>
                    <a:pt x="451617" y="403226"/>
                  </a:cubicBezTo>
                  <a:cubicBezTo>
                    <a:pt x="440793" y="407591"/>
                    <a:pt x="432134" y="414140"/>
                    <a:pt x="421310" y="420688"/>
                  </a:cubicBezTo>
                  <a:cubicBezTo>
                    <a:pt x="419145" y="420688"/>
                    <a:pt x="416980" y="416323"/>
                    <a:pt x="419145" y="416323"/>
                  </a:cubicBezTo>
                  <a:cubicBezTo>
                    <a:pt x="419145" y="416323"/>
                    <a:pt x="421310" y="414140"/>
                    <a:pt x="421310" y="414140"/>
                  </a:cubicBezTo>
                  <a:cubicBezTo>
                    <a:pt x="442958" y="403226"/>
                    <a:pt x="462441" y="387946"/>
                    <a:pt x="486253" y="385763"/>
                  </a:cubicBezTo>
                  <a:close/>
                  <a:moveTo>
                    <a:pt x="69817" y="350838"/>
                  </a:moveTo>
                  <a:cubicBezTo>
                    <a:pt x="71948" y="350838"/>
                    <a:pt x="74080" y="355204"/>
                    <a:pt x="71948" y="355204"/>
                  </a:cubicBezTo>
                  <a:cubicBezTo>
                    <a:pt x="67685" y="359569"/>
                    <a:pt x="63421" y="361752"/>
                    <a:pt x="57026" y="363935"/>
                  </a:cubicBezTo>
                  <a:cubicBezTo>
                    <a:pt x="54894" y="366118"/>
                    <a:pt x="50630" y="368301"/>
                    <a:pt x="46367" y="370483"/>
                  </a:cubicBezTo>
                  <a:cubicBezTo>
                    <a:pt x="33576" y="374849"/>
                    <a:pt x="20785" y="381398"/>
                    <a:pt x="5863" y="383580"/>
                  </a:cubicBezTo>
                  <a:cubicBezTo>
                    <a:pt x="3731" y="383580"/>
                    <a:pt x="3731" y="385763"/>
                    <a:pt x="1599" y="385763"/>
                  </a:cubicBezTo>
                  <a:cubicBezTo>
                    <a:pt x="-533" y="385763"/>
                    <a:pt x="-533" y="381398"/>
                    <a:pt x="1599" y="381398"/>
                  </a:cubicBezTo>
                  <a:cubicBezTo>
                    <a:pt x="1599" y="381398"/>
                    <a:pt x="1599" y="381398"/>
                    <a:pt x="3731" y="381398"/>
                  </a:cubicBezTo>
                  <a:cubicBezTo>
                    <a:pt x="5863" y="379215"/>
                    <a:pt x="5863" y="379215"/>
                    <a:pt x="7994" y="379215"/>
                  </a:cubicBezTo>
                  <a:cubicBezTo>
                    <a:pt x="22917" y="374849"/>
                    <a:pt x="37840" y="370483"/>
                    <a:pt x="50630" y="363935"/>
                  </a:cubicBezTo>
                  <a:cubicBezTo>
                    <a:pt x="54894" y="361752"/>
                    <a:pt x="59158" y="359569"/>
                    <a:pt x="61289" y="357387"/>
                  </a:cubicBezTo>
                  <a:cubicBezTo>
                    <a:pt x="65553" y="355204"/>
                    <a:pt x="67685" y="353021"/>
                    <a:pt x="69817" y="353021"/>
                  </a:cubicBezTo>
                  <a:cubicBezTo>
                    <a:pt x="69817" y="353021"/>
                    <a:pt x="69817" y="350838"/>
                    <a:pt x="69817" y="350838"/>
                  </a:cubicBezTo>
                  <a:close/>
                  <a:moveTo>
                    <a:pt x="492982" y="347663"/>
                  </a:moveTo>
                  <a:cubicBezTo>
                    <a:pt x="495165" y="347663"/>
                    <a:pt x="497347" y="347663"/>
                    <a:pt x="497347" y="347663"/>
                  </a:cubicBezTo>
                  <a:cubicBezTo>
                    <a:pt x="499530" y="347663"/>
                    <a:pt x="499530" y="349746"/>
                    <a:pt x="499530" y="351830"/>
                  </a:cubicBezTo>
                  <a:cubicBezTo>
                    <a:pt x="499530" y="351830"/>
                    <a:pt x="499530" y="351830"/>
                    <a:pt x="497347" y="353914"/>
                  </a:cubicBezTo>
                  <a:cubicBezTo>
                    <a:pt x="495165" y="353914"/>
                    <a:pt x="495165" y="353914"/>
                    <a:pt x="495165" y="353914"/>
                  </a:cubicBezTo>
                  <a:cubicBezTo>
                    <a:pt x="495165" y="353914"/>
                    <a:pt x="492982" y="353914"/>
                    <a:pt x="492982" y="353914"/>
                  </a:cubicBezTo>
                  <a:cubicBezTo>
                    <a:pt x="492982" y="353914"/>
                    <a:pt x="492982" y="351830"/>
                    <a:pt x="492982" y="351830"/>
                  </a:cubicBezTo>
                  <a:cubicBezTo>
                    <a:pt x="484251" y="353914"/>
                    <a:pt x="473336" y="360165"/>
                    <a:pt x="464605" y="364332"/>
                  </a:cubicBezTo>
                  <a:cubicBezTo>
                    <a:pt x="453691" y="368499"/>
                    <a:pt x="444960" y="374750"/>
                    <a:pt x="434046" y="381001"/>
                  </a:cubicBezTo>
                  <a:cubicBezTo>
                    <a:pt x="431863" y="381001"/>
                    <a:pt x="429680" y="378918"/>
                    <a:pt x="431863" y="376834"/>
                  </a:cubicBezTo>
                  <a:cubicBezTo>
                    <a:pt x="442777" y="370583"/>
                    <a:pt x="453691" y="364332"/>
                    <a:pt x="464605" y="360165"/>
                  </a:cubicBezTo>
                  <a:cubicBezTo>
                    <a:pt x="473336" y="353914"/>
                    <a:pt x="484251" y="349746"/>
                    <a:pt x="492982" y="347663"/>
                  </a:cubicBezTo>
                  <a:close/>
                  <a:moveTo>
                    <a:pt x="76691" y="338138"/>
                  </a:moveTo>
                  <a:cubicBezTo>
                    <a:pt x="76691" y="338138"/>
                    <a:pt x="76691" y="338138"/>
                    <a:pt x="78842" y="338138"/>
                  </a:cubicBezTo>
                  <a:cubicBezTo>
                    <a:pt x="78842" y="340292"/>
                    <a:pt x="78842" y="342447"/>
                    <a:pt x="76691" y="342447"/>
                  </a:cubicBezTo>
                  <a:cubicBezTo>
                    <a:pt x="76691" y="342447"/>
                    <a:pt x="74541" y="344601"/>
                    <a:pt x="72390" y="344601"/>
                  </a:cubicBezTo>
                  <a:cubicBezTo>
                    <a:pt x="68088" y="344601"/>
                    <a:pt x="65937" y="346756"/>
                    <a:pt x="61636" y="346756"/>
                  </a:cubicBezTo>
                  <a:cubicBezTo>
                    <a:pt x="57334" y="348910"/>
                    <a:pt x="50882" y="348910"/>
                    <a:pt x="44429" y="351065"/>
                  </a:cubicBezTo>
                  <a:cubicBezTo>
                    <a:pt x="35826" y="355374"/>
                    <a:pt x="22921" y="357529"/>
                    <a:pt x="16469" y="368301"/>
                  </a:cubicBezTo>
                  <a:cubicBezTo>
                    <a:pt x="16469" y="368301"/>
                    <a:pt x="16469" y="368301"/>
                    <a:pt x="14318" y="368301"/>
                  </a:cubicBezTo>
                  <a:cubicBezTo>
                    <a:pt x="12167" y="366147"/>
                    <a:pt x="12167" y="366147"/>
                    <a:pt x="14318" y="366147"/>
                  </a:cubicBezTo>
                  <a:cubicBezTo>
                    <a:pt x="14318" y="363992"/>
                    <a:pt x="16469" y="361838"/>
                    <a:pt x="16469" y="361838"/>
                  </a:cubicBezTo>
                  <a:cubicBezTo>
                    <a:pt x="22921" y="355374"/>
                    <a:pt x="33675" y="351065"/>
                    <a:pt x="42279" y="346756"/>
                  </a:cubicBezTo>
                  <a:cubicBezTo>
                    <a:pt x="48731" y="344601"/>
                    <a:pt x="57334" y="342447"/>
                    <a:pt x="65937" y="340292"/>
                  </a:cubicBezTo>
                  <a:cubicBezTo>
                    <a:pt x="70239" y="340292"/>
                    <a:pt x="72390" y="340292"/>
                    <a:pt x="76691" y="338138"/>
                  </a:cubicBezTo>
                  <a:close/>
                  <a:moveTo>
                    <a:pt x="92553" y="317500"/>
                  </a:moveTo>
                  <a:cubicBezTo>
                    <a:pt x="92553" y="317500"/>
                    <a:pt x="92553" y="317500"/>
                    <a:pt x="94718" y="317500"/>
                  </a:cubicBezTo>
                  <a:cubicBezTo>
                    <a:pt x="94718" y="317500"/>
                    <a:pt x="94718" y="319617"/>
                    <a:pt x="92553" y="321733"/>
                  </a:cubicBezTo>
                  <a:cubicBezTo>
                    <a:pt x="92553" y="321733"/>
                    <a:pt x="90389" y="321733"/>
                    <a:pt x="88224" y="323850"/>
                  </a:cubicBezTo>
                  <a:cubicBezTo>
                    <a:pt x="86059" y="323850"/>
                    <a:pt x="81730" y="325967"/>
                    <a:pt x="79565" y="325967"/>
                  </a:cubicBezTo>
                  <a:cubicBezTo>
                    <a:pt x="62246" y="332317"/>
                    <a:pt x="44928" y="340783"/>
                    <a:pt x="27610" y="349250"/>
                  </a:cubicBezTo>
                  <a:cubicBezTo>
                    <a:pt x="25445" y="349250"/>
                    <a:pt x="25445" y="349250"/>
                    <a:pt x="25445" y="349250"/>
                  </a:cubicBezTo>
                  <a:cubicBezTo>
                    <a:pt x="25445" y="349250"/>
                    <a:pt x="23280" y="347133"/>
                    <a:pt x="25445" y="345017"/>
                  </a:cubicBezTo>
                  <a:cubicBezTo>
                    <a:pt x="29775" y="342900"/>
                    <a:pt x="34104" y="340783"/>
                    <a:pt x="38434" y="338667"/>
                  </a:cubicBezTo>
                  <a:cubicBezTo>
                    <a:pt x="53587" y="332317"/>
                    <a:pt x="68741" y="325967"/>
                    <a:pt x="86059" y="319617"/>
                  </a:cubicBezTo>
                  <a:cubicBezTo>
                    <a:pt x="88224" y="319617"/>
                    <a:pt x="90389" y="317500"/>
                    <a:pt x="92553" y="317500"/>
                  </a:cubicBezTo>
                  <a:close/>
                  <a:moveTo>
                    <a:pt x="508486" y="307975"/>
                  </a:moveTo>
                  <a:cubicBezTo>
                    <a:pt x="508486" y="307975"/>
                    <a:pt x="510643" y="307975"/>
                    <a:pt x="510643" y="310115"/>
                  </a:cubicBezTo>
                  <a:cubicBezTo>
                    <a:pt x="510643" y="312254"/>
                    <a:pt x="510643" y="314394"/>
                    <a:pt x="508486" y="314394"/>
                  </a:cubicBezTo>
                  <a:cubicBezTo>
                    <a:pt x="508486" y="314394"/>
                    <a:pt x="508486" y="316534"/>
                    <a:pt x="506328" y="316534"/>
                  </a:cubicBezTo>
                  <a:cubicBezTo>
                    <a:pt x="506328" y="316534"/>
                    <a:pt x="504171" y="314394"/>
                    <a:pt x="504171" y="312254"/>
                  </a:cubicBezTo>
                  <a:cubicBezTo>
                    <a:pt x="504171" y="314394"/>
                    <a:pt x="502014" y="314394"/>
                    <a:pt x="499856" y="314394"/>
                  </a:cubicBezTo>
                  <a:cubicBezTo>
                    <a:pt x="499856" y="314394"/>
                    <a:pt x="497699" y="316534"/>
                    <a:pt x="495542" y="316534"/>
                  </a:cubicBezTo>
                  <a:cubicBezTo>
                    <a:pt x="473968" y="327232"/>
                    <a:pt x="452394" y="342210"/>
                    <a:pt x="430820" y="355048"/>
                  </a:cubicBezTo>
                  <a:cubicBezTo>
                    <a:pt x="430820" y="357188"/>
                    <a:pt x="430820" y="357188"/>
                    <a:pt x="430820" y="357188"/>
                  </a:cubicBezTo>
                  <a:cubicBezTo>
                    <a:pt x="428663" y="357188"/>
                    <a:pt x="426505" y="352909"/>
                    <a:pt x="428663" y="352909"/>
                  </a:cubicBezTo>
                  <a:cubicBezTo>
                    <a:pt x="450236" y="337931"/>
                    <a:pt x="471810" y="320813"/>
                    <a:pt x="497699" y="312254"/>
                  </a:cubicBezTo>
                  <a:cubicBezTo>
                    <a:pt x="497699" y="312254"/>
                    <a:pt x="499856" y="310115"/>
                    <a:pt x="502014" y="310115"/>
                  </a:cubicBezTo>
                  <a:cubicBezTo>
                    <a:pt x="504171" y="310115"/>
                    <a:pt x="506328" y="307975"/>
                    <a:pt x="508486" y="307975"/>
                  </a:cubicBezTo>
                  <a:close/>
                  <a:moveTo>
                    <a:pt x="481954" y="293688"/>
                  </a:moveTo>
                  <a:cubicBezTo>
                    <a:pt x="484108" y="293688"/>
                    <a:pt x="486263" y="295771"/>
                    <a:pt x="486263" y="297855"/>
                  </a:cubicBezTo>
                  <a:cubicBezTo>
                    <a:pt x="488417" y="297855"/>
                    <a:pt x="486263" y="299939"/>
                    <a:pt x="484108" y="299939"/>
                  </a:cubicBezTo>
                  <a:cubicBezTo>
                    <a:pt x="484108" y="297855"/>
                    <a:pt x="481954" y="297855"/>
                    <a:pt x="481954" y="297855"/>
                  </a:cubicBezTo>
                  <a:cubicBezTo>
                    <a:pt x="475490" y="297855"/>
                    <a:pt x="436710" y="324942"/>
                    <a:pt x="432401" y="327026"/>
                  </a:cubicBezTo>
                  <a:cubicBezTo>
                    <a:pt x="432401" y="327026"/>
                    <a:pt x="430247" y="327026"/>
                    <a:pt x="430247" y="327026"/>
                  </a:cubicBezTo>
                  <a:cubicBezTo>
                    <a:pt x="428092" y="327026"/>
                    <a:pt x="428092" y="324942"/>
                    <a:pt x="430247" y="322859"/>
                  </a:cubicBezTo>
                  <a:cubicBezTo>
                    <a:pt x="438865" y="316608"/>
                    <a:pt x="449637" y="310357"/>
                    <a:pt x="460409" y="304106"/>
                  </a:cubicBezTo>
                  <a:cubicBezTo>
                    <a:pt x="464718" y="302022"/>
                    <a:pt x="471182" y="297855"/>
                    <a:pt x="477645" y="295771"/>
                  </a:cubicBezTo>
                  <a:cubicBezTo>
                    <a:pt x="479799" y="295771"/>
                    <a:pt x="481954" y="293688"/>
                    <a:pt x="481954" y="293688"/>
                  </a:cubicBezTo>
                  <a:close/>
                  <a:moveTo>
                    <a:pt x="488879" y="269875"/>
                  </a:moveTo>
                  <a:cubicBezTo>
                    <a:pt x="488879" y="269875"/>
                    <a:pt x="491029" y="269875"/>
                    <a:pt x="491029" y="269875"/>
                  </a:cubicBezTo>
                  <a:cubicBezTo>
                    <a:pt x="491029" y="269875"/>
                    <a:pt x="493180" y="269875"/>
                    <a:pt x="493180" y="271992"/>
                  </a:cubicBezTo>
                  <a:cubicBezTo>
                    <a:pt x="491029" y="274108"/>
                    <a:pt x="491029" y="274108"/>
                    <a:pt x="488879" y="276225"/>
                  </a:cubicBezTo>
                  <a:cubicBezTo>
                    <a:pt x="486728" y="276225"/>
                    <a:pt x="486728" y="276225"/>
                    <a:pt x="486728" y="274108"/>
                  </a:cubicBezTo>
                  <a:cubicBezTo>
                    <a:pt x="465220" y="282575"/>
                    <a:pt x="448013" y="295275"/>
                    <a:pt x="430807" y="305858"/>
                  </a:cubicBezTo>
                  <a:cubicBezTo>
                    <a:pt x="428656" y="305858"/>
                    <a:pt x="428656" y="307975"/>
                    <a:pt x="428656" y="307975"/>
                  </a:cubicBezTo>
                  <a:cubicBezTo>
                    <a:pt x="426505" y="307975"/>
                    <a:pt x="426505" y="303742"/>
                    <a:pt x="428656" y="303742"/>
                  </a:cubicBezTo>
                  <a:cubicBezTo>
                    <a:pt x="448013" y="291042"/>
                    <a:pt x="467371" y="276225"/>
                    <a:pt x="488879" y="269875"/>
                  </a:cubicBezTo>
                  <a:close/>
                  <a:moveTo>
                    <a:pt x="490502" y="239713"/>
                  </a:moveTo>
                  <a:cubicBezTo>
                    <a:pt x="490502" y="239713"/>
                    <a:pt x="492635" y="239713"/>
                    <a:pt x="492635" y="239713"/>
                  </a:cubicBezTo>
                  <a:cubicBezTo>
                    <a:pt x="492635" y="239713"/>
                    <a:pt x="494768" y="239713"/>
                    <a:pt x="494768" y="239713"/>
                  </a:cubicBezTo>
                  <a:cubicBezTo>
                    <a:pt x="494768" y="241830"/>
                    <a:pt x="494768" y="243946"/>
                    <a:pt x="492635" y="243946"/>
                  </a:cubicBezTo>
                  <a:cubicBezTo>
                    <a:pt x="492635" y="243946"/>
                    <a:pt x="490502" y="243946"/>
                    <a:pt x="490502" y="243946"/>
                  </a:cubicBezTo>
                  <a:cubicBezTo>
                    <a:pt x="479836" y="243946"/>
                    <a:pt x="469170" y="250296"/>
                    <a:pt x="460637" y="256646"/>
                  </a:cubicBezTo>
                  <a:cubicBezTo>
                    <a:pt x="449971" y="262996"/>
                    <a:pt x="441438" y="271463"/>
                    <a:pt x="430772" y="277813"/>
                  </a:cubicBezTo>
                  <a:cubicBezTo>
                    <a:pt x="428638" y="277813"/>
                    <a:pt x="426505" y="273580"/>
                    <a:pt x="428638" y="273580"/>
                  </a:cubicBezTo>
                  <a:cubicBezTo>
                    <a:pt x="439305" y="267230"/>
                    <a:pt x="449971" y="258763"/>
                    <a:pt x="460637" y="252413"/>
                  </a:cubicBezTo>
                  <a:cubicBezTo>
                    <a:pt x="469170" y="246063"/>
                    <a:pt x="479836" y="239713"/>
                    <a:pt x="490502" y="239713"/>
                  </a:cubicBezTo>
                  <a:close/>
                  <a:moveTo>
                    <a:pt x="473265" y="222250"/>
                  </a:moveTo>
                  <a:cubicBezTo>
                    <a:pt x="475430" y="222250"/>
                    <a:pt x="477594" y="222250"/>
                    <a:pt x="481924" y="222250"/>
                  </a:cubicBezTo>
                  <a:cubicBezTo>
                    <a:pt x="481924" y="222250"/>
                    <a:pt x="484089" y="222250"/>
                    <a:pt x="484089" y="222250"/>
                  </a:cubicBezTo>
                  <a:cubicBezTo>
                    <a:pt x="484089" y="222250"/>
                    <a:pt x="486253" y="222250"/>
                    <a:pt x="486253" y="222250"/>
                  </a:cubicBezTo>
                  <a:cubicBezTo>
                    <a:pt x="488418" y="224398"/>
                    <a:pt x="486253" y="226546"/>
                    <a:pt x="486253" y="226546"/>
                  </a:cubicBezTo>
                  <a:cubicBezTo>
                    <a:pt x="486253" y="226546"/>
                    <a:pt x="486253" y="226546"/>
                    <a:pt x="484089" y="226546"/>
                  </a:cubicBezTo>
                  <a:cubicBezTo>
                    <a:pt x="484089" y="226546"/>
                    <a:pt x="481924" y="226546"/>
                    <a:pt x="479759" y="226546"/>
                  </a:cubicBezTo>
                  <a:cubicBezTo>
                    <a:pt x="477594" y="226546"/>
                    <a:pt x="473265" y="226546"/>
                    <a:pt x="471100" y="228693"/>
                  </a:cubicBezTo>
                  <a:cubicBezTo>
                    <a:pt x="464606" y="230841"/>
                    <a:pt x="458111" y="235137"/>
                    <a:pt x="451617" y="239432"/>
                  </a:cubicBezTo>
                  <a:cubicBezTo>
                    <a:pt x="440793" y="245876"/>
                    <a:pt x="432134" y="252319"/>
                    <a:pt x="421310" y="258763"/>
                  </a:cubicBezTo>
                  <a:cubicBezTo>
                    <a:pt x="419145" y="258763"/>
                    <a:pt x="416980" y="256615"/>
                    <a:pt x="419145" y="254467"/>
                  </a:cubicBezTo>
                  <a:cubicBezTo>
                    <a:pt x="429969" y="248024"/>
                    <a:pt x="440793" y="239432"/>
                    <a:pt x="453782" y="232989"/>
                  </a:cubicBezTo>
                  <a:cubicBezTo>
                    <a:pt x="460276" y="228693"/>
                    <a:pt x="466770" y="224398"/>
                    <a:pt x="473265" y="222250"/>
                  </a:cubicBezTo>
                  <a:close/>
                  <a:moveTo>
                    <a:pt x="470823" y="193675"/>
                  </a:moveTo>
                  <a:cubicBezTo>
                    <a:pt x="472984" y="193675"/>
                    <a:pt x="472984" y="193675"/>
                    <a:pt x="475144" y="193675"/>
                  </a:cubicBezTo>
                  <a:cubicBezTo>
                    <a:pt x="477305" y="193675"/>
                    <a:pt x="475144" y="197961"/>
                    <a:pt x="472984" y="197961"/>
                  </a:cubicBezTo>
                  <a:cubicBezTo>
                    <a:pt x="472984" y="197961"/>
                    <a:pt x="472984" y="197961"/>
                    <a:pt x="470823" y="197961"/>
                  </a:cubicBezTo>
                  <a:cubicBezTo>
                    <a:pt x="468662" y="197961"/>
                    <a:pt x="466501" y="200104"/>
                    <a:pt x="464341" y="200104"/>
                  </a:cubicBezTo>
                  <a:cubicBezTo>
                    <a:pt x="462180" y="202247"/>
                    <a:pt x="460019" y="204391"/>
                    <a:pt x="455697" y="204391"/>
                  </a:cubicBezTo>
                  <a:cubicBezTo>
                    <a:pt x="451376" y="208677"/>
                    <a:pt x="444894" y="212963"/>
                    <a:pt x="438411" y="215106"/>
                  </a:cubicBezTo>
                  <a:cubicBezTo>
                    <a:pt x="429768" y="221536"/>
                    <a:pt x="418964" y="227965"/>
                    <a:pt x="410321" y="232252"/>
                  </a:cubicBezTo>
                  <a:cubicBezTo>
                    <a:pt x="408160" y="234395"/>
                    <a:pt x="406000" y="234395"/>
                    <a:pt x="406000" y="236538"/>
                  </a:cubicBezTo>
                  <a:cubicBezTo>
                    <a:pt x="406000" y="236538"/>
                    <a:pt x="403839" y="236538"/>
                    <a:pt x="403839" y="236538"/>
                  </a:cubicBezTo>
                  <a:cubicBezTo>
                    <a:pt x="403839" y="236538"/>
                    <a:pt x="403839" y="236538"/>
                    <a:pt x="401678" y="236538"/>
                  </a:cubicBezTo>
                  <a:cubicBezTo>
                    <a:pt x="401678" y="236538"/>
                    <a:pt x="399517" y="234395"/>
                    <a:pt x="401678" y="232252"/>
                  </a:cubicBezTo>
                  <a:cubicBezTo>
                    <a:pt x="401678" y="232252"/>
                    <a:pt x="403839" y="232252"/>
                    <a:pt x="403839" y="232252"/>
                  </a:cubicBezTo>
                  <a:cubicBezTo>
                    <a:pt x="406000" y="230108"/>
                    <a:pt x="406000" y="230108"/>
                    <a:pt x="408160" y="230108"/>
                  </a:cubicBezTo>
                  <a:cubicBezTo>
                    <a:pt x="418964" y="221536"/>
                    <a:pt x="429768" y="215106"/>
                    <a:pt x="442733" y="208677"/>
                  </a:cubicBezTo>
                  <a:cubicBezTo>
                    <a:pt x="449215" y="204391"/>
                    <a:pt x="455697" y="202247"/>
                    <a:pt x="462180" y="197961"/>
                  </a:cubicBezTo>
                  <a:cubicBezTo>
                    <a:pt x="464341" y="195818"/>
                    <a:pt x="468662" y="193675"/>
                    <a:pt x="470823" y="193675"/>
                  </a:cubicBezTo>
                  <a:close/>
                  <a:moveTo>
                    <a:pt x="460310" y="173038"/>
                  </a:moveTo>
                  <a:cubicBezTo>
                    <a:pt x="462457" y="173038"/>
                    <a:pt x="462457" y="173038"/>
                    <a:pt x="462457" y="173038"/>
                  </a:cubicBezTo>
                  <a:cubicBezTo>
                    <a:pt x="462457" y="173038"/>
                    <a:pt x="464605" y="175203"/>
                    <a:pt x="462457" y="177367"/>
                  </a:cubicBezTo>
                  <a:cubicBezTo>
                    <a:pt x="462457" y="177367"/>
                    <a:pt x="462457" y="179532"/>
                    <a:pt x="462457" y="181697"/>
                  </a:cubicBezTo>
                  <a:cubicBezTo>
                    <a:pt x="462457" y="181697"/>
                    <a:pt x="460310" y="181697"/>
                    <a:pt x="460310" y="181697"/>
                  </a:cubicBezTo>
                  <a:cubicBezTo>
                    <a:pt x="458162" y="181697"/>
                    <a:pt x="458162" y="181697"/>
                    <a:pt x="458162" y="179532"/>
                  </a:cubicBezTo>
                  <a:cubicBezTo>
                    <a:pt x="438832" y="190356"/>
                    <a:pt x="421649" y="203345"/>
                    <a:pt x="404467" y="214169"/>
                  </a:cubicBezTo>
                  <a:cubicBezTo>
                    <a:pt x="402319" y="216333"/>
                    <a:pt x="400171" y="216333"/>
                    <a:pt x="400171" y="218498"/>
                  </a:cubicBezTo>
                  <a:cubicBezTo>
                    <a:pt x="398024" y="218498"/>
                    <a:pt x="395876" y="220663"/>
                    <a:pt x="393728" y="220663"/>
                  </a:cubicBezTo>
                  <a:cubicBezTo>
                    <a:pt x="391580" y="220663"/>
                    <a:pt x="391580" y="218498"/>
                    <a:pt x="391580" y="216333"/>
                  </a:cubicBezTo>
                  <a:cubicBezTo>
                    <a:pt x="393728" y="216333"/>
                    <a:pt x="395876" y="214169"/>
                    <a:pt x="398024" y="214169"/>
                  </a:cubicBezTo>
                  <a:cubicBezTo>
                    <a:pt x="400171" y="212004"/>
                    <a:pt x="400171" y="212004"/>
                    <a:pt x="402319" y="212004"/>
                  </a:cubicBezTo>
                  <a:cubicBezTo>
                    <a:pt x="421649" y="199015"/>
                    <a:pt x="440980" y="186027"/>
                    <a:pt x="460310" y="173038"/>
                  </a:cubicBezTo>
                  <a:close/>
                  <a:moveTo>
                    <a:pt x="449197" y="161925"/>
                  </a:moveTo>
                  <a:cubicBezTo>
                    <a:pt x="451344" y="161925"/>
                    <a:pt x="453492" y="166270"/>
                    <a:pt x="451344" y="166270"/>
                  </a:cubicBezTo>
                  <a:cubicBezTo>
                    <a:pt x="429867" y="170614"/>
                    <a:pt x="412684" y="183649"/>
                    <a:pt x="395502" y="196683"/>
                  </a:cubicBezTo>
                  <a:cubicBezTo>
                    <a:pt x="393354" y="196683"/>
                    <a:pt x="393354" y="196683"/>
                    <a:pt x="391206" y="198855"/>
                  </a:cubicBezTo>
                  <a:cubicBezTo>
                    <a:pt x="389058" y="198855"/>
                    <a:pt x="386911" y="201028"/>
                    <a:pt x="384763" y="201028"/>
                  </a:cubicBezTo>
                  <a:cubicBezTo>
                    <a:pt x="384763" y="203200"/>
                    <a:pt x="382615" y="203200"/>
                    <a:pt x="382615" y="203200"/>
                  </a:cubicBezTo>
                  <a:cubicBezTo>
                    <a:pt x="380467" y="203200"/>
                    <a:pt x="380467" y="198855"/>
                    <a:pt x="382615" y="198855"/>
                  </a:cubicBezTo>
                  <a:cubicBezTo>
                    <a:pt x="382615" y="198855"/>
                    <a:pt x="382615" y="196683"/>
                    <a:pt x="384763" y="196683"/>
                  </a:cubicBezTo>
                  <a:cubicBezTo>
                    <a:pt x="384763" y="196683"/>
                    <a:pt x="386911" y="194510"/>
                    <a:pt x="389058" y="194510"/>
                  </a:cubicBezTo>
                  <a:cubicBezTo>
                    <a:pt x="391206" y="194510"/>
                    <a:pt x="391206" y="192338"/>
                    <a:pt x="393354" y="192338"/>
                  </a:cubicBezTo>
                  <a:cubicBezTo>
                    <a:pt x="410536" y="181476"/>
                    <a:pt x="427719" y="166270"/>
                    <a:pt x="449197" y="161925"/>
                  </a:cubicBezTo>
                  <a:close/>
                  <a:moveTo>
                    <a:pt x="443769" y="139700"/>
                  </a:moveTo>
                  <a:cubicBezTo>
                    <a:pt x="445952" y="139700"/>
                    <a:pt x="445952" y="139700"/>
                    <a:pt x="445952" y="139700"/>
                  </a:cubicBezTo>
                  <a:cubicBezTo>
                    <a:pt x="448134" y="139700"/>
                    <a:pt x="448134" y="139700"/>
                    <a:pt x="448134" y="139700"/>
                  </a:cubicBezTo>
                  <a:cubicBezTo>
                    <a:pt x="450317" y="139700"/>
                    <a:pt x="450317" y="141872"/>
                    <a:pt x="448134" y="141872"/>
                  </a:cubicBezTo>
                  <a:cubicBezTo>
                    <a:pt x="448134" y="144045"/>
                    <a:pt x="448134" y="144045"/>
                    <a:pt x="448134" y="144045"/>
                  </a:cubicBezTo>
                  <a:cubicBezTo>
                    <a:pt x="424123" y="150562"/>
                    <a:pt x="406661" y="167941"/>
                    <a:pt x="387016" y="180975"/>
                  </a:cubicBezTo>
                  <a:cubicBezTo>
                    <a:pt x="387016" y="180975"/>
                    <a:pt x="387016" y="180975"/>
                    <a:pt x="384833" y="180975"/>
                  </a:cubicBezTo>
                  <a:cubicBezTo>
                    <a:pt x="382650" y="180975"/>
                    <a:pt x="380467" y="178803"/>
                    <a:pt x="382650" y="178803"/>
                  </a:cubicBezTo>
                  <a:cubicBezTo>
                    <a:pt x="384833" y="176630"/>
                    <a:pt x="384833" y="176630"/>
                    <a:pt x="384833" y="176630"/>
                  </a:cubicBezTo>
                  <a:cubicBezTo>
                    <a:pt x="404478" y="163596"/>
                    <a:pt x="421941" y="148389"/>
                    <a:pt x="443769" y="139700"/>
                  </a:cubicBezTo>
                  <a:close/>
                  <a:moveTo>
                    <a:pt x="431760" y="125413"/>
                  </a:moveTo>
                  <a:cubicBezTo>
                    <a:pt x="433895" y="125413"/>
                    <a:pt x="436030" y="127561"/>
                    <a:pt x="436030" y="129709"/>
                  </a:cubicBezTo>
                  <a:cubicBezTo>
                    <a:pt x="436030" y="129709"/>
                    <a:pt x="436030" y="131856"/>
                    <a:pt x="433895" y="131856"/>
                  </a:cubicBezTo>
                  <a:cubicBezTo>
                    <a:pt x="433895" y="131856"/>
                    <a:pt x="431760" y="131856"/>
                    <a:pt x="431760" y="129709"/>
                  </a:cubicBezTo>
                  <a:cubicBezTo>
                    <a:pt x="431760" y="129709"/>
                    <a:pt x="431760" y="129709"/>
                    <a:pt x="429625" y="131856"/>
                  </a:cubicBezTo>
                  <a:cubicBezTo>
                    <a:pt x="429625" y="131856"/>
                    <a:pt x="427491" y="131856"/>
                    <a:pt x="427491" y="134004"/>
                  </a:cubicBezTo>
                  <a:cubicBezTo>
                    <a:pt x="425356" y="134004"/>
                    <a:pt x="423221" y="134004"/>
                    <a:pt x="421086" y="136152"/>
                  </a:cubicBezTo>
                  <a:cubicBezTo>
                    <a:pt x="414681" y="138300"/>
                    <a:pt x="410411" y="140448"/>
                    <a:pt x="406141" y="144743"/>
                  </a:cubicBezTo>
                  <a:cubicBezTo>
                    <a:pt x="397601" y="149039"/>
                    <a:pt x="386927" y="155482"/>
                    <a:pt x="378387" y="161926"/>
                  </a:cubicBezTo>
                  <a:cubicBezTo>
                    <a:pt x="378387" y="161926"/>
                    <a:pt x="378387" y="161926"/>
                    <a:pt x="376252" y="161926"/>
                  </a:cubicBezTo>
                  <a:cubicBezTo>
                    <a:pt x="376252" y="161926"/>
                    <a:pt x="374117" y="159778"/>
                    <a:pt x="376252" y="157630"/>
                  </a:cubicBezTo>
                  <a:cubicBezTo>
                    <a:pt x="386927" y="151187"/>
                    <a:pt x="399736" y="142595"/>
                    <a:pt x="412546" y="136152"/>
                  </a:cubicBezTo>
                  <a:cubicBezTo>
                    <a:pt x="416816" y="131856"/>
                    <a:pt x="423221" y="129709"/>
                    <a:pt x="429625" y="127561"/>
                  </a:cubicBezTo>
                  <a:cubicBezTo>
                    <a:pt x="429625" y="125413"/>
                    <a:pt x="431760" y="125413"/>
                    <a:pt x="431760" y="125413"/>
                  </a:cubicBezTo>
                  <a:close/>
                  <a:moveTo>
                    <a:pt x="425385" y="106363"/>
                  </a:moveTo>
                  <a:cubicBezTo>
                    <a:pt x="429680" y="106363"/>
                    <a:pt x="429680" y="110541"/>
                    <a:pt x="427532" y="110541"/>
                  </a:cubicBezTo>
                  <a:cubicBezTo>
                    <a:pt x="425385" y="110541"/>
                    <a:pt x="425385" y="110541"/>
                    <a:pt x="423237" y="110541"/>
                  </a:cubicBezTo>
                  <a:cubicBezTo>
                    <a:pt x="401759" y="118896"/>
                    <a:pt x="384577" y="135607"/>
                    <a:pt x="363099" y="146051"/>
                  </a:cubicBezTo>
                  <a:cubicBezTo>
                    <a:pt x="363099" y="146051"/>
                    <a:pt x="363099" y="146051"/>
                    <a:pt x="360951" y="146051"/>
                  </a:cubicBezTo>
                  <a:cubicBezTo>
                    <a:pt x="358803" y="146051"/>
                    <a:pt x="356655" y="143962"/>
                    <a:pt x="358803" y="141873"/>
                  </a:cubicBezTo>
                  <a:cubicBezTo>
                    <a:pt x="358803" y="141873"/>
                    <a:pt x="358803" y="141873"/>
                    <a:pt x="360951" y="141873"/>
                  </a:cubicBezTo>
                  <a:cubicBezTo>
                    <a:pt x="380281" y="131429"/>
                    <a:pt x="399611" y="114718"/>
                    <a:pt x="421089" y="108452"/>
                  </a:cubicBezTo>
                  <a:cubicBezTo>
                    <a:pt x="423237" y="106363"/>
                    <a:pt x="423237" y="106363"/>
                    <a:pt x="425385" y="106363"/>
                  </a:cubicBezTo>
                  <a:close/>
                  <a:moveTo>
                    <a:pt x="415299" y="93663"/>
                  </a:moveTo>
                  <a:cubicBezTo>
                    <a:pt x="417447" y="93663"/>
                    <a:pt x="417447" y="93663"/>
                    <a:pt x="419594" y="93663"/>
                  </a:cubicBezTo>
                  <a:cubicBezTo>
                    <a:pt x="421742" y="93663"/>
                    <a:pt x="421742" y="95806"/>
                    <a:pt x="419594" y="97949"/>
                  </a:cubicBezTo>
                  <a:cubicBezTo>
                    <a:pt x="417447" y="97949"/>
                    <a:pt x="415299" y="97949"/>
                    <a:pt x="413151" y="97949"/>
                  </a:cubicBezTo>
                  <a:cubicBezTo>
                    <a:pt x="402412" y="102235"/>
                    <a:pt x="393821" y="108665"/>
                    <a:pt x="383082" y="115094"/>
                  </a:cubicBezTo>
                  <a:cubicBezTo>
                    <a:pt x="372343" y="121524"/>
                    <a:pt x="363752" y="130096"/>
                    <a:pt x="353013" y="136526"/>
                  </a:cubicBezTo>
                  <a:cubicBezTo>
                    <a:pt x="353013" y="136526"/>
                    <a:pt x="350865" y="136526"/>
                    <a:pt x="350865" y="136526"/>
                  </a:cubicBezTo>
                  <a:cubicBezTo>
                    <a:pt x="350865" y="136526"/>
                    <a:pt x="348717" y="134383"/>
                    <a:pt x="350865" y="132240"/>
                  </a:cubicBezTo>
                  <a:cubicBezTo>
                    <a:pt x="361604" y="125810"/>
                    <a:pt x="372343" y="117238"/>
                    <a:pt x="383082" y="108665"/>
                  </a:cubicBezTo>
                  <a:cubicBezTo>
                    <a:pt x="391673" y="104379"/>
                    <a:pt x="400264" y="97949"/>
                    <a:pt x="411003" y="95806"/>
                  </a:cubicBezTo>
                  <a:cubicBezTo>
                    <a:pt x="413151" y="93663"/>
                    <a:pt x="415299" y="93663"/>
                    <a:pt x="415299" y="93663"/>
                  </a:cubicBezTo>
                  <a:close/>
                  <a:moveTo>
                    <a:pt x="387784" y="84138"/>
                  </a:moveTo>
                  <a:cubicBezTo>
                    <a:pt x="389992" y="84138"/>
                    <a:pt x="389992" y="86286"/>
                    <a:pt x="387784" y="86286"/>
                  </a:cubicBezTo>
                  <a:cubicBezTo>
                    <a:pt x="374531" y="97025"/>
                    <a:pt x="359071" y="107764"/>
                    <a:pt x="343610" y="118503"/>
                  </a:cubicBezTo>
                  <a:cubicBezTo>
                    <a:pt x="343610" y="120651"/>
                    <a:pt x="343610" y="120651"/>
                    <a:pt x="341401" y="120651"/>
                  </a:cubicBezTo>
                  <a:cubicBezTo>
                    <a:pt x="341401" y="120651"/>
                    <a:pt x="339192" y="116355"/>
                    <a:pt x="341401" y="116355"/>
                  </a:cubicBezTo>
                  <a:cubicBezTo>
                    <a:pt x="356862" y="105616"/>
                    <a:pt x="372323" y="94877"/>
                    <a:pt x="387784" y="84138"/>
                  </a:cubicBezTo>
                  <a:close/>
                  <a:moveTo>
                    <a:pt x="384685" y="69850"/>
                  </a:moveTo>
                  <a:cubicBezTo>
                    <a:pt x="386818" y="69850"/>
                    <a:pt x="386818" y="71993"/>
                    <a:pt x="386818" y="74136"/>
                  </a:cubicBezTo>
                  <a:cubicBezTo>
                    <a:pt x="386818" y="74136"/>
                    <a:pt x="384685" y="74136"/>
                    <a:pt x="384685" y="74136"/>
                  </a:cubicBezTo>
                  <a:cubicBezTo>
                    <a:pt x="361220" y="80566"/>
                    <a:pt x="344154" y="97711"/>
                    <a:pt x="324955" y="110570"/>
                  </a:cubicBezTo>
                  <a:cubicBezTo>
                    <a:pt x="324955" y="110570"/>
                    <a:pt x="322822" y="110570"/>
                    <a:pt x="322822" y="110570"/>
                  </a:cubicBezTo>
                  <a:cubicBezTo>
                    <a:pt x="322822" y="112713"/>
                    <a:pt x="322822" y="112713"/>
                    <a:pt x="322822" y="112713"/>
                  </a:cubicBezTo>
                  <a:cubicBezTo>
                    <a:pt x="320688" y="112713"/>
                    <a:pt x="318555" y="108427"/>
                    <a:pt x="320688" y="108427"/>
                  </a:cubicBezTo>
                  <a:cubicBezTo>
                    <a:pt x="339887" y="93425"/>
                    <a:pt x="359086" y="76279"/>
                    <a:pt x="382552" y="71993"/>
                  </a:cubicBezTo>
                  <a:cubicBezTo>
                    <a:pt x="382552" y="69850"/>
                    <a:pt x="382552" y="69850"/>
                    <a:pt x="384685" y="69850"/>
                  </a:cubicBezTo>
                  <a:close/>
                  <a:moveTo>
                    <a:pt x="360889" y="53975"/>
                  </a:moveTo>
                  <a:cubicBezTo>
                    <a:pt x="363005" y="53975"/>
                    <a:pt x="363005" y="56147"/>
                    <a:pt x="363005" y="58320"/>
                  </a:cubicBezTo>
                  <a:cubicBezTo>
                    <a:pt x="363005" y="58320"/>
                    <a:pt x="363005" y="58320"/>
                    <a:pt x="360889" y="58320"/>
                  </a:cubicBezTo>
                  <a:cubicBezTo>
                    <a:pt x="341839" y="69181"/>
                    <a:pt x="322789" y="82216"/>
                    <a:pt x="303739" y="95250"/>
                  </a:cubicBezTo>
                  <a:cubicBezTo>
                    <a:pt x="303739" y="95250"/>
                    <a:pt x="301622" y="95250"/>
                    <a:pt x="301622" y="95250"/>
                  </a:cubicBezTo>
                  <a:cubicBezTo>
                    <a:pt x="301622" y="95250"/>
                    <a:pt x="299505" y="93078"/>
                    <a:pt x="301622" y="90905"/>
                  </a:cubicBezTo>
                  <a:cubicBezTo>
                    <a:pt x="320672" y="80043"/>
                    <a:pt x="337605" y="67009"/>
                    <a:pt x="358772" y="56147"/>
                  </a:cubicBezTo>
                  <a:cubicBezTo>
                    <a:pt x="360889" y="53975"/>
                    <a:pt x="360889" y="53975"/>
                    <a:pt x="360889" y="53975"/>
                  </a:cubicBezTo>
                  <a:close/>
                  <a:moveTo>
                    <a:pt x="344379" y="46038"/>
                  </a:moveTo>
                  <a:cubicBezTo>
                    <a:pt x="346549" y="46038"/>
                    <a:pt x="348718" y="48186"/>
                    <a:pt x="346549" y="50334"/>
                  </a:cubicBezTo>
                  <a:cubicBezTo>
                    <a:pt x="327022" y="61073"/>
                    <a:pt x="307496" y="71812"/>
                    <a:pt x="287969" y="82551"/>
                  </a:cubicBezTo>
                  <a:cubicBezTo>
                    <a:pt x="287969" y="82551"/>
                    <a:pt x="287969" y="82551"/>
                    <a:pt x="285800" y="82551"/>
                  </a:cubicBezTo>
                  <a:cubicBezTo>
                    <a:pt x="285800" y="82551"/>
                    <a:pt x="285800" y="82551"/>
                    <a:pt x="283630" y="82551"/>
                  </a:cubicBezTo>
                  <a:cubicBezTo>
                    <a:pt x="283630" y="80403"/>
                    <a:pt x="283630" y="80403"/>
                    <a:pt x="285800" y="80403"/>
                  </a:cubicBezTo>
                  <a:cubicBezTo>
                    <a:pt x="303157" y="67516"/>
                    <a:pt x="322683" y="58925"/>
                    <a:pt x="342209" y="48186"/>
                  </a:cubicBezTo>
                  <a:cubicBezTo>
                    <a:pt x="342209" y="46038"/>
                    <a:pt x="342209" y="46038"/>
                    <a:pt x="344379" y="46038"/>
                  </a:cubicBezTo>
                  <a:close/>
                  <a:moveTo>
                    <a:pt x="315753" y="34925"/>
                  </a:moveTo>
                  <a:cubicBezTo>
                    <a:pt x="317901" y="34925"/>
                    <a:pt x="320049" y="34925"/>
                    <a:pt x="322197" y="34925"/>
                  </a:cubicBezTo>
                  <a:cubicBezTo>
                    <a:pt x="324344" y="34925"/>
                    <a:pt x="324344" y="34925"/>
                    <a:pt x="324344" y="34925"/>
                  </a:cubicBezTo>
                  <a:cubicBezTo>
                    <a:pt x="326492" y="34925"/>
                    <a:pt x="326492" y="34925"/>
                    <a:pt x="326492" y="37042"/>
                  </a:cubicBezTo>
                  <a:cubicBezTo>
                    <a:pt x="326492" y="37042"/>
                    <a:pt x="326492" y="39158"/>
                    <a:pt x="324344" y="39158"/>
                  </a:cubicBezTo>
                  <a:cubicBezTo>
                    <a:pt x="324344" y="39158"/>
                    <a:pt x="322197" y="39158"/>
                    <a:pt x="322197" y="39158"/>
                  </a:cubicBezTo>
                  <a:cubicBezTo>
                    <a:pt x="311458" y="41275"/>
                    <a:pt x="298571" y="47625"/>
                    <a:pt x="287832" y="53975"/>
                  </a:cubicBezTo>
                  <a:cubicBezTo>
                    <a:pt x="281389" y="58208"/>
                    <a:pt x="272797" y="64558"/>
                    <a:pt x="264206" y="68792"/>
                  </a:cubicBezTo>
                  <a:cubicBezTo>
                    <a:pt x="262058" y="70908"/>
                    <a:pt x="259911" y="70908"/>
                    <a:pt x="257763" y="73025"/>
                  </a:cubicBezTo>
                  <a:cubicBezTo>
                    <a:pt x="255615" y="73025"/>
                    <a:pt x="253467" y="68792"/>
                    <a:pt x="255615" y="68792"/>
                  </a:cubicBezTo>
                  <a:cubicBezTo>
                    <a:pt x="257763" y="68792"/>
                    <a:pt x="257763" y="66675"/>
                    <a:pt x="259911" y="66675"/>
                  </a:cubicBezTo>
                  <a:cubicBezTo>
                    <a:pt x="270650" y="60325"/>
                    <a:pt x="279241" y="53975"/>
                    <a:pt x="289980" y="47625"/>
                  </a:cubicBezTo>
                  <a:cubicBezTo>
                    <a:pt x="298571" y="43392"/>
                    <a:pt x="307162" y="39158"/>
                    <a:pt x="315753" y="34925"/>
                  </a:cubicBezTo>
                  <a:close/>
                  <a:moveTo>
                    <a:pt x="303678" y="25400"/>
                  </a:moveTo>
                  <a:cubicBezTo>
                    <a:pt x="305855" y="25400"/>
                    <a:pt x="305855" y="29810"/>
                    <a:pt x="303678" y="29810"/>
                  </a:cubicBezTo>
                  <a:cubicBezTo>
                    <a:pt x="284084" y="38629"/>
                    <a:pt x="264490" y="49654"/>
                    <a:pt x="244895" y="58473"/>
                  </a:cubicBezTo>
                  <a:cubicBezTo>
                    <a:pt x="240541" y="60678"/>
                    <a:pt x="238364" y="60678"/>
                    <a:pt x="236187" y="62883"/>
                  </a:cubicBezTo>
                  <a:cubicBezTo>
                    <a:pt x="234010" y="62883"/>
                    <a:pt x="234010" y="62883"/>
                    <a:pt x="234010" y="65088"/>
                  </a:cubicBezTo>
                  <a:cubicBezTo>
                    <a:pt x="231832" y="65088"/>
                    <a:pt x="231832" y="65088"/>
                    <a:pt x="231832" y="65088"/>
                  </a:cubicBezTo>
                  <a:cubicBezTo>
                    <a:pt x="229655" y="65088"/>
                    <a:pt x="229655" y="62883"/>
                    <a:pt x="229655" y="60678"/>
                  </a:cubicBezTo>
                  <a:cubicBezTo>
                    <a:pt x="229655" y="60678"/>
                    <a:pt x="231832" y="60678"/>
                    <a:pt x="231832" y="60678"/>
                  </a:cubicBezTo>
                  <a:cubicBezTo>
                    <a:pt x="234010" y="58473"/>
                    <a:pt x="236187" y="58473"/>
                    <a:pt x="238364" y="56268"/>
                  </a:cubicBezTo>
                  <a:cubicBezTo>
                    <a:pt x="257958" y="47449"/>
                    <a:pt x="277552" y="36424"/>
                    <a:pt x="297147" y="27605"/>
                  </a:cubicBezTo>
                  <a:cubicBezTo>
                    <a:pt x="299324" y="27605"/>
                    <a:pt x="301501" y="27605"/>
                    <a:pt x="303678" y="25400"/>
                  </a:cubicBezTo>
                  <a:close/>
                  <a:moveTo>
                    <a:pt x="87790" y="17463"/>
                  </a:moveTo>
                  <a:cubicBezTo>
                    <a:pt x="89955" y="17463"/>
                    <a:pt x="89955" y="17463"/>
                    <a:pt x="89955" y="17463"/>
                  </a:cubicBezTo>
                  <a:cubicBezTo>
                    <a:pt x="89955" y="19580"/>
                    <a:pt x="89955" y="19580"/>
                    <a:pt x="89955" y="19580"/>
                  </a:cubicBezTo>
                  <a:cubicBezTo>
                    <a:pt x="74802" y="30163"/>
                    <a:pt x="61813" y="40746"/>
                    <a:pt x="46660" y="49213"/>
                  </a:cubicBezTo>
                  <a:cubicBezTo>
                    <a:pt x="46660" y="49213"/>
                    <a:pt x="44495" y="49213"/>
                    <a:pt x="44495" y="49213"/>
                  </a:cubicBezTo>
                  <a:cubicBezTo>
                    <a:pt x="42330" y="49213"/>
                    <a:pt x="42330" y="47096"/>
                    <a:pt x="44495" y="44980"/>
                  </a:cubicBezTo>
                  <a:cubicBezTo>
                    <a:pt x="57484" y="38630"/>
                    <a:pt x="68308" y="28046"/>
                    <a:pt x="81296" y="19580"/>
                  </a:cubicBezTo>
                  <a:cubicBezTo>
                    <a:pt x="83461" y="19580"/>
                    <a:pt x="85626" y="17463"/>
                    <a:pt x="87790" y="17463"/>
                  </a:cubicBezTo>
                  <a:close/>
                  <a:moveTo>
                    <a:pt x="272979" y="15875"/>
                  </a:moveTo>
                  <a:cubicBezTo>
                    <a:pt x="275129" y="15875"/>
                    <a:pt x="277280" y="20108"/>
                    <a:pt x="272979" y="20108"/>
                  </a:cubicBezTo>
                  <a:cubicBezTo>
                    <a:pt x="272979" y="20108"/>
                    <a:pt x="270828" y="20108"/>
                    <a:pt x="270828" y="20108"/>
                  </a:cubicBezTo>
                  <a:cubicBezTo>
                    <a:pt x="251471" y="26458"/>
                    <a:pt x="234264" y="39158"/>
                    <a:pt x="219208" y="49742"/>
                  </a:cubicBezTo>
                  <a:cubicBezTo>
                    <a:pt x="217058" y="51858"/>
                    <a:pt x="217058" y="51858"/>
                    <a:pt x="214907" y="51858"/>
                  </a:cubicBezTo>
                  <a:cubicBezTo>
                    <a:pt x="214907" y="53975"/>
                    <a:pt x="214907" y="53975"/>
                    <a:pt x="212756" y="53975"/>
                  </a:cubicBezTo>
                  <a:cubicBezTo>
                    <a:pt x="212756" y="53975"/>
                    <a:pt x="210605" y="49742"/>
                    <a:pt x="212756" y="49742"/>
                  </a:cubicBezTo>
                  <a:cubicBezTo>
                    <a:pt x="212756" y="49742"/>
                    <a:pt x="212756" y="47625"/>
                    <a:pt x="214907" y="47625"/>
                  </a:cubicBezTo>
                  <a:cubicBezTo>
                    <a:pt x="229963" y="39158"/>
                    <a:pt x="245018" y="26458"/>
                    <a:pt x="262225" y="20108"/>
                  </a:cubicBezTo>
                  <a:cubicBezTo>
                    <a:pt x="266526" y="17992"/>
                    <a:pt x="268677" y="15875"/>
                    <a:pt x="272979" y="15875"/>
                  </a:cubicBezTo>
                  <a:close/>
                  <a:moveTo>
                    <a:pt x="119572" y="11113"/>
                  </a:moveTo>
                  <a:cubicBezTo>
                    <a:pt x="121705" y="11113"/>
                    <a:pt x="121705" y="13278"/>
                    <a:pt x="121705" y="13278"/>
                  </a:cubicBezTo>
                  <a:cubicBezTo>
                    <a:pt x="121705" y="15442"/>
                    <a:pt x="121705" y="15442"/>
                    <a:pt x="121705" y="15442"/>
                  </a:cubicBezTo>
                  <a:cubicBezTo>
                    <a:pt x="106773" y="26266"/>
                    <a:pt x="91840" y="34925"/>
                    <a:pt x="76908" y="43584"/>
                  </a:cubicBezTo>
                  <a:cubicBezTo>
                    <a:pt x="74774" y="45749"/>
                    <a:pt x="70508" y="50079"/>
                    <a:pt x="66242" y="52244"/>
                  </a:cubicBezTo>
                  <a:cubicBezTo>
                    <a:pt x="61975" y="54408"/>
                    <a:pt x="59842" y="56573"/>
                    <a:pt x="55575" y="58738"/>
                  </a:cubicBezTo>
                  <a:cubicBezTo>
                    <a:pt x="53442" y="58738"/>
                    <a:pt x="53442" y="56573"/>
                    <a:pt x="53442" y="54408"/>
                  </a:cubicBezTo>
                  <a:cubicBezTo>
                    <a:pt x="57709" y="52244"/>
                    <a:pt x="61975" y="50079"/>
                    <a:pt x="64108" y="47914"/>
                  </a:cubicBezTo>
                  <a:cubicBezTo>
                    <a:pt x="81174" y="37090"/>
                    <a:pt x="98240" y="26266"/>
                    <a:pt x="115306" y="15442"/>
                  </a:cubicBezTo>
                  <a:cubicBezTo>
                    <a:pt x="117439" y="13278"/>
                    <a:pt x="117439" y="13278"/>
                    <a:pt x="119572" y="11113"/>
                  </a:cubicBezTo>
                  <a:close/>
                  <a:moveTo>
                    <a:pt x="240932" y="9525"/>
                  </a:moveTo>
                  <a:cubicBezTo>
                    <a:pt x="243122" y="9525"/>
                    <a:pt x="247501" y="9525"/>
                    <a:pt x="249691" y="9525"/>
                  </a:cubicBezTo>
                  <a:cubicBezTo>
                    <a:pt x="251880" y="9525"/>
                    <a:pt x="251880" y="9525"/>
                    <a:pt x="251880" y="11642"/>
                  </a:cubicBezTo>
                  <a:cubicBezTo>
                    <a:pt x="251880" y="11642"/>
                    <a:pt x="251880" y="11642"/>
                    <a:pt x="249691" y="13758"/>
                  </a:cubicBezTo>
                  <a:cubicBezTo>
                    <a:pt x="247501" y="13758"/>
                    <a:pt x="243122" y="13758"/>
                    <a:pt x="240932" y="15875"/>
                  </a:cubicBezTo>
                  <a:cubicBezTo>
                    <a:pt x="223415" y="20108"/>
                    <a:pt x="208087" y="32808"/>
                    <a:pt x="192760" y="41275"/>
                  </a:cubicBezTo>
                  <a:cubicBezTo>
                    <a:pt x="190570" y="41275"/>
                    <a:pt x="190570" y="41275"/>
                    <a:pt x="190570" y="41275"/>
                  </a:cubicBezTo>
                  <a:cubicBezTo>
                    <a:pt x="190570" y="41275"/>
                    <a:pt x="188380" y="39158"/>
                    <a:pt x="190570" y="39158"/>
                  </a:cubicBezTo>
                  <a:cubicBezTo>
                    <a:pt x="203708" y="30692"/>
                    <a:pt x="216846" y="20108"/>
                    <a:pt x="232173" y="13758"/>
                  </a:cubicBezTo>
                  <a:cubicBezTo>
                    <a:pt x="234363" y="11642"/>
                    <a:pt x="238742" y="11642"/>
                    <a:pt x="240932" y="9525"/>
                  </a:cubicBezTo>
                  <a:close/>
                  <a:moveTo>
                    <a:pt x="152291" y="3175"/>
                  </a:moveTo>
                  <a:cubicBezTo>
                    <a:pt x="152291" y="3175"/>
                    <a:pt x="154461" y="3175"/>
                    <a:pt x="154461" y="3175"/>
                  </a:cubicBezTo>
                  <a:cubicBezTo>
                    <a:pt x="156630" y="3175"/>
                    <a:pt x="156630" y="7353"/>
                    <a:pt x="154461" y="7353"/>
                  </a:cubicBezTo>
                  <a:cubicBezTo>
                    <a:pt x="152291" y="9441"/>
                    <a:pt x="147952" y="11530"/>
                    <a:pt x="145782" y="11530"/>
                  </a:cubicBezTo>
                  <a:cubicBezTo>
                    <a:pt x="130595" y="19886"/>
                    <a:pt x="115408" y="28241"/>
                    <a:pt x="102390" y="38685"/>
                  </a:cubicBezTo>
                  <a:cubicBezTo>
                    <a:pt x="98051" y="38685"/>
                    <a:pt x="95881" y="40774"/>
                    <a:pt x="93712" y="42863"/>
                  </a:cubicBezTo>
                  <a:cubicBezTo>
                    <a:pt x="91542" y="42863"/>
                    <a:pt x="91542" y="40774"/>
                    <a:pt x="91542" y="40774"/>
                  </a:cubicBezTo>
                  <a:cubicBezTo>
                    <a:pt x="91542" y="38685"/>
                    <a:pt x="91542" y="38685"/>
                    <a:pt x="91542" y="38685"/>
                  </a:cubicBezTo>
                  <a:cubicBezTo>
                    <a:pt x="106729" y="30330"/>
                    <a:pt x="119747" y="21974"/>
                    <a:pt x="134934" y="13619"/>
                  </a:cubicBezTo>
                  <a:cubicBezTo>
                    <a:pt x="139273" y="11530"/>
                    <a:pt x="141443" y="9441"/>
                    <a:pt x="143613" y="7353"/>
                  </a:cubicBezTo>
                  <a:cubicBezTo>
                    <a:pt x="147952" y="7353"/>
                    <a:pt x="150121" y="5264"/>
                    <a:pt x="152291" y="3175"/>
                  </a:cubicBezTo>
                  <a:close/>
                  <a:moveTo>
                    <a:pt x="219035" y="0"/>
                  </a:moveTo>
                  <a:cubicBezTo>
                    <a:pt x="221170" y="0"/>
                    <a:pt x="223305" y="4410"/>
                    <a:pt x="221170" y="4410"/>
                  </a:cubicBezTo>
                  <a:cubicBezTo>
                    <a:pt x="216900" y="4410"/>
                    <a:pt x="214766" y="6615"/>
                    <a:pt x="212631" y="6615"/>
                  </a:cubicBezTo>
                  <a:cubicBezTo>
                    <a:pt x="208361" y="8819"/>
                    <a:pt x="206226" y="8819"/>
                    <a:pt x="204091" y="11024"/>
                  </a:cubicBezTo>
                  <a:cubicBezTo>
                    <a:pt x="199821" y="13229"/>
                    <a:pt x="193416" y="17639"/>
                    <a:pt x="189146" y="19844"/>
                  </a:cubicBezTo>
                  <a:cubicBezTo>
                    <a:pt x="182742" y="26459"/>
                    <a:pt x="176337" y="30868"/>
                    <a:pt x="167797" y="37483"/>
                  </a:cubicBezTo>
                  <a:cubicBezTo>
                    <a:pt x="167797" y="37483"/>
                    <a:pt x="165662" y="39688"/>
                    <a:pt x="163527" y="39688"/>
                  </a:cubicBezTo>
                  <a:cubicBezTo>
                    <a:pt x="161392" y="39688"/>
                    <a:pt x="161392" y="37483"/>
                    <a:pt x="161392" y="35278"/>
                  </a:cubicBezTo>
                  <a:cubicBezTo>
                    <a:pt x="172067" y="28663"/>
                    <a:pt x="182742" y="17639"/>
                    <a:pt x="195551" y="11024"/>
                  </a:cubicBezTo>
                  <a:cubicBezTo>
                    <a:pt x="197686" y="8819"/>
                    <a:pt x="199821" y="8819"/>
                    <a:pt x="201956" y="6615"/>
                  </a:cubicBezTo>
                  <a:cubicBezTo>
                    <a:pt x="208361" y="4410"/>
                    <a:pt x="212631" y="2205"/>
                    <a:pt x="219035" y="0"/>
                  </a:cubicBezTo>
                  <a:close/>
                  <a:moveTo>
                    <a:pt x="197328" y="0"/>
                  </a:moveTo>
                  <a:cubicBezTo>
                    <a:pt x="199493" y="0"/>
                    <a:pt x="199493" y="4384"/>
                    <a:pt x="197328" y="4384"/>
                  </a:cubicBezTo>
                  <a:cubicBezTo>
                    <a:pt x="195164" y="4384"/>
                    <a:pt x="195164" y="6577"/>
                    <a:pt x="192999" y="6577"/>
                  </a:cubicBezTo>
                  <a:cubicBezTo>
                    <a:pt x="190834" y="8769"/>
                    <a:pt x="186505" y="8769"/>
                    <a:pt x="184340" y="10961"/>
                  </a:cubicBezTo>
                  <a:cubicBezTo>
                    <a:pt x="171351" y="17538"/>
                    <a:pt x="158362" y="26307"/>
                    <a:pt x="147538" y="35076"/>
                  </a:cubicBezTo>
                  <a:cubicBezTo>
                    <a:pt x="145374" y="37269"/>
                    <a:pt x="143209" y="37269"/>
                    <a:pt x="143209" y="39461"/>
                  </a:cubicBezTo>
                  <a:cubicBezTo>
                    <a:pt x="141044" y="39461"/>
                    <a:pt x="138879" y="41653"/>
                    <a:pt x="136714" y="43846"/>
                  </a:cubicBezTo>
                  <a:cubicBezTo>
                    <a:pt x="134550" y="43846"/>
                    <a:pt x="134550" y="46038"/>
                    <a:pt x="132385" y="46038"/>
                  </a:cubicBezTo>
                  <a:cubicBezTo>
                    <a:pt x="132385" y="46038"/>
                    <a:pt x="132385" y="46038"/>
                    <a:pt x="130220" y="46038"/>
                  </a:cubicBezTo>
                  <a:cubicBezTo>
                    <a:pt x="130220" y="46038"/>
                    <a:pt x="128055" y="46038"/>
                    <a:pt x="130220" y="43846"/>
                  </a:cubicBezTo>
                  <a:cubicBezTo>
                    <a:pt x="130220" y="43846"/>
                    <a:pt x="130220" y="41653"/>
                    <a:pt x="130220" y="41653"/>
                  </a:cubicBezTo>
                  <a:cubicBezTo>
                    <a:pt x="132385" y="41653"/>
                    <a:pt x="132385" y="39461"/>
                    <a:pt x="134550" y="39461"/>
                  </a:cubicBezTo>
                  <a:cubicBezTo>
                    <a:pt x="136714" y="37269"/>
                    <a:pt x="138879" y="37269"/>
                    <a:pt x="141044" y="35076"/>
                  </a:cubicBezTo>
                  <a:cubicBezTo>
                    <a:pt x="151868" y="26307"/>
                    <a:pt x="162692" y="17538"/>
                    <a:pt x="175681" y="10961"/>
                  </a:cubicBezTo>
                  <a:cubicBezTo>
                    <a:pt x="177845" y="8769"/>
                    <a:pt x="180010" y="8769"/>
                    <a:pt x="182175" y="6577"/>
                  </a:cubicBezTo>
                  <a:cubicBezTo>
                    <a:pt x="188669" y="4384"/>
                    <a:pt x="192999" y="2192"/>
                    <a:pt x="197328" y="0"/>
                  </a:cubicBezTo>
                  <a:close/>
                </a:path>
              </a:pathLst>
            </a:custGeom>
            <a:grpFill/>
            <a:ln>
              <a:solidFill>
                <a:schemeClr val="tx1">
                  <a:lumMod val="85000"/>
                  <a:lumOff val="15000"/>
                </a:schemeClr>
              </a:solidFill>
            </a:ln>
          </p:spPr>
          <p:txBody>
            <a:bodyPr vert="horz" wrap="square" lIns="121882" tIns="60941" rIns="121882" bIns="60941" numCol="1" anchor="t" anchorCtr="0" compatLnSpc="1">
              <a:noAutofit/>
            </a:bodyPr>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72" name="Freeform 91"/>
            <p:cNvSpPr>
              <a:spLocks noEditPoints="1"/>
            </p:cNvSpPr>
            <p:nvPr/>
          </p:nvSpPr>
          <p:spPr bwMode="auto">
            <a:xfrm>
              <a:off x="5343844" y="3639344"/>
              <a:ext cx="314325" cy="57150"/>
            </a:xfrm>
            <a:custGeom>
              <a:avLst/>
              <a:gdLst>
                <a:gd name="T0" fmla="*/ 70 w 146"/>
                <a:gd name="T1" fmla="*/ 9 h 26"/>
                <a:gd name="T2" fmla="*/ 83 w 146"/>
                <a:gd name="T3" fmla="*/ 9 h 26"/>
                <a:gd name="T4" fmla="*/ 87 w 146"/>
                <a:gd name="T5" fmla="*/ 7 h 26"/>
                <a:gd name="T6" fmla="*/ 74 w 146"/>
                <a:gd name="T7" fmla="*/ 7 h 26"/>
                <a:gd name="T8" fmla="*/ 109 w 146"/>
                <a:gd name="T9" fmla="*/ 6 h 26"/>
                <a:gd name="T10" fmla="*/ 94 w 146"/>
                <a:gd name="T11" fmla="*/ 8 h 26"/>
                <a:gd name="T12" fmla="*/ 91 w 146"/>
                <a:gd name="T13" fmla="*/ 8 h 26"/>
                <a:gd name="T14" fmla="*/ 95 w 146"/>
                <a:gd name="T15" fmla="*/ 9 h 26"/>
                <a:gd name="T16" fmla="*/ 102 w 146"/>
                <a:gd name="T17" fmla="*/ 7 h 26"/>
                <a:gd name="T18" fmla="*/ 106 w 146"/>
                <a:gd name="T19" fmla="*/ 8 h 26"/>
                <a:gd name="T20" fmla="*/ 29 w 146"/>
                <a:gd name="T21" fmla="*/ 2 h 26"/>
                <a:gd name="T22" fmla="*/ 7 w 146"/>
                <a:gd name="T23" fmla="*/ 3 h 26"/>
                <a:gd name="T24" fmla="*/ 6 w 146"/>
                <a:gd name="T25" fmla="*/ 5 h 26"/>
                <a:gd name="T26" fmla="*/ 3 w 146"/>
                <a:gd name="T27" fmla="*/ 5 h 26"/>
                <a:gd name="T28" fmla="*/ 3 w 146"/>
                <a:gd name="T29" fmla="*/ 5 h 26"/>
                <a:gd name="T30" fmla="*/ 3 w 146"/>
                <a:gd name="T31" fmla="*/ 3 h 26"/>
                <a:gd name="T32" fmla="*/ 0 w 146"/>
                <a:gd name="T33" fmla="*/ 5 h 26"/>
                <a:gd name="T34" fmla="*/ 1 w 146"/>
                <a:gd name="T35" fmla="*/ 6 h 26"/>
                <a:gd name="T36" fmla="*/ 7 w 146"/>
                <a:gd name="T37" fmla="*/ 8 h 26"/>
                <a:gd name="T38" fmla="*/ 18 w 146"/>
                <a:gd name="T39" fmla="*/ 8 h 26"/>
                <a:gd name="T40" fmla="*/ 27 w 146"/>
                <a:gd name="T41" fmla="*/ 4 h 26"/>
                <a:gd name="T42" fmla="*/ 24 w 146"/>
                <a:gd name="T43" fmla="*/ 8 h 26"/>
                <a:gd name="T44" fmla="*/ 33 w 146"/>
                <a:gd name="T45" fmla="*/ 8 h 26"/>
                <a:gd name="T46" fmla="*/ 41 w 146"/>
                <a:gd name="T47" fmla="*/ 8 h 26"/>
                <a:gd name="T48" fmla="*/ 46 w 146"/>
                <a:gd name="T49" fmla="*/ 5 h 26"/>
                <a:gd name="T50" fmla="*/ 45 w 146"/>
                <a:gd name="T51" fmla="*/ 8 h 26"/>
                <a:gd name="T52" fmla="*/ 61 w 146"/>
                <a:gd name="T53" fmla="*/ 5 h 26"/>
                <a:gd name="T54" fmla="*/ 61 w 146"/>
                <a:gd name="T55" fmla="*/ 7 h 26"/>
                <a:gd name="T56" fmla="*/ 66 w 146"/>
                <a:gd name="T57" fmla="*/ 9 h 26"/>
                <a:gd name="T58" fmla="*/ 69 w 146"/>
                <a:gd name="T59" fmla="*/ 7 h 26"/>
                <a:gd name="T60" fmla="*/ 74 w 146"/>
                <a:gd name="T61" fmla="*/ 4 h 26"/>
                <a:gd name="T62" fmla="*/ 62 w 146"/>
                <a:gd name="T63" fmla="*/ 5 h 26"/>
                <a:gd name="T64" fmla="*/ 42 w 146"/>
                <a:gd name="T65" fmla="*/ 4 h 26"/>
                <a:gd name="T66" fmla="*/ 29 w 146"/>
                <a:gd name="T67" fmla="*/ 2 h 26"/>
                <a:gd name="T68" fmla="*/ 133 w 146"/>
                <a:gd name="T69" fmla="*/ 0 h 26"/>
                <a:gd name="T70" fmla="*/ 101 w 146"/>
                <a:gd name="T71" fmla="*/ 3 h 26"/>
                <a:gd name="T72" fmla="*/ 77 w 146"/>
                <a:gd name="T73" fmla="*/ 4 h 26"/>
                <a:gd name="T74" fmla="*/ 75 w 146"/>
                <a:gd name="T75" fmla="*/ 6 h 26"/>
                <a:gd name="T76" fmla="*/ 104 w 146"/>
                <a:gd name="T77" fmla="*/ 5 h 26"/>
                <a:gd name="T78" fmla="*/ 113 w 146"/>
                <a:gd name="T79" fmla="*/ 5 h 26"/>
                <a:gd name="T80" fmla="*/ 115 w 146"/>
                <a:gd name="T81" fmla="*/ 5 h 26"/>
                <a:gd name="T82" fmla="*/ 135 w 146"/>
                <a:gd name="T83" fmla="*/ 2 h 26"/>
                <a:gd name="T84" fmla="*/ 127 w 146"/>
                <a:gd name="T85" fmla="*/ 4 h 26"/>
                <a:gd name="T86" fmla="*/ 114 w 146"/>
                <a:gd name="T87" fmla="*/ 6 h 26"/>
                <a:gd name="T88" fmla="*/ 117 w 146"/>
                <a:gd name="T89" fmla="*/ 7 h 26"/>
                <a:gd name="T90" fmla="*/ 124 w 146"/>
                <a:gd name="T91" fmla="*/ 5 h 26"/>
                <a:gd name="T92" fmla="*/ 141 w 146"/>
                <a:gd name="T93" fmla="*/ 4 h 26"/>
                <a:gd name="T94" fmla="*/ 132 w 146"/>
                <a:gd name="T95" fmla="*/ 13 h 26"/>
                <a:gd name="T96" fmla="*/ 116 w 146"/>
                <a:gd name="T97" fmla="*/ 25 h 26"/>
                <a:gd name="T98" fmla="*/ 118 w 146"/>
                <a:gd name="T99" fmla="*/ 26 h 26"/>
                <a:gd name="T100" fmla="*/ 118 w 146"/>
                <a:gd name="T101" fmla="*/ 26 h 26"/>
                <a:gd name="T102" fmla="*/ 131 w 146"/>
                <a:gd name="T103" fmla="*/ 16 h 26"/>
                <a:gd name="T104" fmla="*/ 146 w 146"/>
                <a:gd name="T105" fmla="*/ 2 h 26"/>
                <a:gd name="T106" fmla="*/ 139 w 146"/>
                <a:gd name="T10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26">
                  <a:moveTo>
                    <a:pt x="74" y="7"/>
                  </a:moveTo>
                  <a:cubicBezTo>
                    <a:pt x="73" y="7"/>
                    <a:pt x="72" y="8"/>
                    <a:pt x="70" y="9"/>
                  </a:cubicBezTo>
                  <a:cubicBezTo>
                    <a:pt x="71" y="9"/>
                    <a:pt x="71" y="9"/>
                    <a:pt x="71" y="9"/>
                  </a:cubicBezTo>
                  <a:cubicBezTo>
                    <a:pt x="75" y="9"/>
                    <a:pt x="79" y="9"/>
                    <a:pt x="83" y="9"/>
                  </a:cubicBezTo>
                  <a:cubicBezTo>
                    <a:pt x="84" y="8"/>
                    <a:pt x="85" y="8"/>
                    <a:pt x="86" y="7"/>
                  </a:cubicBezTo>
                  <a:cubicBezTo>
                    <a:pt x="86" y="7"/>
                    <a:pt x="87" y="7"/>
                    <a:pt x="87" y="7"/>
                  </a:cubicBezTo>
                  <a:cubicBezTo>
                    <a:pt x="86" y="7"/>
                    <a:pt x="84" y="7"/>
                    <a:pt x="82" y="7"/>
                  </a:cubicBezTo>
                  <a:cubicBezTo>
                    <a:pt x="80" y="7"/>
                    <a:pt x="77" y="7"/>
                    <a:pt x="74" y="7"/>
                  </a:cubicBezTo>
                  <a:moveTo>
                    <a:pt x="110" y="6"/>
                  </a:moveTo>
                  <a:cubicBezTo>
                    <a:pt x="110" y="6"/>
                    <a:pt x="109" y="6"/>
                    <a:pt x="109" y="6"/>
                  </a:cubicBezTo>
                  <a:cubicBezTo>
                    <a:pt x="104" y="6"/>
                    <a:pt x="99" y="7"/>
                    <a:pt x="94" y="7"/>
                  </a:cubicBezTo>
                  <a:cubicBezTo>
                    <a:pt x="95" y="7"/>
                    <a:pt x="94" y="8"/>
                    <a:pt x="94" y="8"/>
                  </a:cubicBezTo>
                  <a:cubicBezTo>
                    <a:pt x="94" y="8"/>
                    <a:pt x="93" y="8"/>
                    <a:pt x="93" y="8"/>
                  </a:cubicBezTo>
                  <a:cubicBezTo>
                    <a:pt x="93" y="8"/>
                    <a:pt x="92" y="8"/>
                    <a:pt x="91" y="8"/>
                  </a:cubicBezTo>
                  <a:cubicBezTo>
                    <a:pt x="90" y="8"/>
                    <a:pt x="89" y="8"/>
                    <a:pt x="88" y="9"/>
                  </a:cubicBezTo>
                  <a:cubicBezTo>
                    <a:pt x="90" y="9"/>
                    <a:pt x="93" y="9"/>
                    <a:pt x="95" y="9"/>
                  </a:cubicBezTo>
                  <a:cubicBezTo>
                    <a:pt x="97" y="8"/>
                    <a:pt x="100" y="7"/>
                    <a:pt x="102" y="7"/>
                  </a:cubicBezTo>
                  <a:cubicBezTo>
                    <a:pt x="102" y="7"/>
                    <a:pt x="102" y="7"/>
                    <a:pt x="102" y="7"/>
                  </a:cubicBezTo>
                  <a:cubicBezTo>
                    <a:pt x="103" y="7"/>
                    <a:pt x="103" y="8"/>
                    <a:pt x="103" y="8"/>
                  </a:cubicBezTo>
                  <a:cubicBezTo>
                    <a:pt x="104" y="8"/>
                    <a:pt x="105" y="8"/>
                    <a:pt x="106" y="8"/>
                  </a:cubicBezTo>
                  <a:cubicBezTo>
                    <a:pt x="107" y="7"/>
                    <a:pt x="109" y="7"/>
                    <a:pt x="110" y="6"/>
                  </a:cubicBezTo>
                  <a:moveTo>
                    <a:pt x="29" y="2"/>
                  </a:moveTo>
                  <a:cubicBezTo>
                    <a:pt x="23" y="2"/>
                    <a:pt x="18" y="3"/>
                    <a:pt x="12" y="4"/>
                  </a:cubicBezTo>
                  <a:cubicBezTo>
                    <a:pt x="11" y="3"/>
                    <a:pt x="9" y="3"/>
                    <a:pt x="7" y="3"/>
                  </a:cubicBezTo>
                  <a:cubicBezTo>
                    <a:pt x="7" y="3"/>
                    <a:pt x="7" y="3"/>
                    <a:pt x="7" y="3"/>
                  </a:cubicBezTo>
                  <a:cubicBezTo>
                    <a:pt x="6" y="3"/>
                    <a:pt x="5" y="4"/>
                    <a:pt x="6" y="5"/>
                  </a:cubicBezTo>
                  <a:cubicBezTo>
                    <a:pt x="5" y="5"/>
                    <a:pt x="4" y="5"/>
                    <a:pt x="3" y="5"/>
                  </a:cubicBezTo>
                  <a:cubicBezTo>
                    <a:pt x="3" y="5"/>
                    <a:pt x="3" y="5"/>
                    <a:pt x="3" y="5"/>
                  </a:cubicBezTo>
                  <a:cubicBezTo>
                    <a:pt x="3" y="5"/>
                    <a:pt x="3" y="5"/>
                    <a:pt x="2" y="5"/>
                  </a:cubicBezTo>
                  <a:cubicBezTo>
                    <a:pt x="3" y="5"/>
                    <a:pt x="3" y="5"/>
                    <a:pt x="3" y="5"/>
                  </a:cubicBezTo>
                  <a:cubicBezTo>
                    <a:pt x="3" y="4"/>
                    <a:pt x="3" y="4"/>
                    <a:pt x="4" y="4"/>
                  </a:cubicBezTo>
                  <a:cubicBezTo>
                    <a:pt x="4" y="4"/>
                    <a:pt x="3" y="3"/>
                    <a:pt x="3" y="3"/>
                  </a:cubicBezTo>
                  <a:cubicBezTo>
                    <a:pt x="3" y="3"/>
                    <a:pt x="2" y="3"/>
                    <a:pt x="2" y="3"/>
                  </a:cubicBezTo>
                  <a:cubicBezTo>
                    <a:pt x="1" y="4"/>
                    <a:pt x="0" y="4"/>
                    <a:pt x="0" y="5"/>
                  </a:cubicBezTo>
                  <a:cubicBezTo>
                    <a:pt x="0" y="5"/>
                    <a:pt x="0" y="6"/>
                    <a:pt x="0" y="6"/>
                  </a:cubicBezTo>
                  <a:cubicBezTo>
                    <a:pt x="0" y="6"/>
                    <a:pt x="0" y="6"/>
                    <a:pt x="1" y="6"/>
                  </a:cubicBezTo>
                  <a:cubicBezTo>
                    <a:pt x="2" y="7"/>
                    <a:pt x="4" y="8"/>
                    <a:pt x="6" y="8"/>
                  </a:cubicBezTo>
                  <a:cubicBezTo>
                    <a:pt x="7" y="8"/>
                    <a:pt x="7" y="8"/>
                    <a:pt x="7" y="8"/>
                  </a:cubicBezTo>
                  <a:cubicBezTo>
                    <a:pt x="10" y="8"/>
                    <a:pt x="12" y="8"/>
                    <a:pt x="15" y="8"/>
                  </a:cubicBezTo>
                  <a:cubicBezTo>
                    <a:pt x="16" y="8"/>
                    <a:pt x="17" y="8"/>
                    <a:pt x="18" y="8"/>
                  </a:cubicBezTo>
                  <a:cubicBezTo>
                    <a:pt x="21" y="7"/>
                    <a:pt x="24" y="6"/>
                    <a:pt x="27" y="5"/>
                  </a:cubicBezTo>
                  <a:cubicBezTo>
                    <a:pt x="27" y="5"/>
                    <a:pt x="27" y="4"/>
                    <a:pt x="27" y="4"/>
                  </a:cubicBezTo>
                  <a:cubicBezTo>
                    <a:pt x="28" y="4"/>
                    <a:pt x="28" y="6"/>
                    <a:pt x="27" y="6"/>
                  </a:cubicBezTo>
                  <a:cubicBezTo>
                    <a:pt x="26" y="7"/>
                    <a:pt x="25" y="7"/>
                    <a:pt x="24" y="8"/>
                  </a:cubicBezTo>
                  <a:cubicBezTo>
                    <a:pt x="24" y="8"/>
                    <a:pt x="24" y="8"/>
                    <a:pt x="24" y="8"/>
                  </a:cubicBezTo>
                  <a:cubicBezTo>
                    <a:pt x="27" y="8"/>
                    <a:pt x="30" y="8"/>
                    <a:pt x="33" y="8"/>
                  </a:cubicBezTo>
                  <a:cubicBezTo>
                    <a:pt x="34" y="8"/>
                    <a:pt x="34" y="8"/>
                    <a:pt x="35" y="8"/>
                  </a:cubicBezTo>
                  <a:cubicBezTo>
                    <a:pt x="37" y="8"/>
                    <a:pt x="39" y="8"/>
                    <a:pt x="41" y="8"/>
                  </a:cubicBezTo>
                  <a:cubicBezTo>
                    <a:pt x="42" y="7"/>
                    <a:pt x="44" y="6"/>
                    <a:pt x="45" y="5"/>
                  </a:cubicBezTo>
                  <a:cubicBezTo>
                    <a:pt x="46" y="5"/>
                    <a:pt x="46" y="5"/>
                    <a:pt x="46" y="5"/>
                  </a:cubicBezTo>
                  <a:cubicBezTo>
                    <a:pt x="47" y="5"/>
                    <a:pt x="47" y="6"/>
                    <a:pt x="46" y="7"/>
                  </a:cubicBezTo>
                  <a:cubicBezTo>
                    <a:pt x="46" y="7"/>
                    <a:pt x="45" y="7"/>
                    <a:pt x="45" y="8"/>
                  </a:cubicBezTo>
                  <a:cubicBezTo>
                    <a:pt x="48" y="8"/>
                    <a:pt x="50" y="8"/>
                    <a:pt x="53" y="8"/>
                  </a:cubicBezTo>
                  <a:cubicBezTo>
                    <a:pt x="56" y="7"/>
                    <a:pt x="58" y="5"/>
                    <a:pt x="61" y="5"/>
                  </a:cubicBezTo>
                  <a:cubicBezTo>
                    <a:pt x="61" y="5"/>
                    <a:pt x="61" y="5"/>
                    <a:pt x="62" y="5"/>
                  </a:cubicBezTo>
                  <a:cubicBezTo>
                    <a:pt x="63" y="5"/>
                    <a:pt x="63" y="7"/>
                    <a:pt x="61" y="7"/>
                  </a:cubicBezTo>
                  <a:cubicBezTo>
                    <a:pt x="60" y="7"/>
                    <a:pt x="58" y="8"/>
                    <a:pt x="57" y="8"/>
                  </a:cubicBezTo>
                  <a:cubicBezTo>
                    <a:pt x="60" y="8"/>
                    <a:pt x="63" y="8"/>
                    <a:pt x="66" y="9"/>
                  </a:cubicBezTo>
                  <a:cubicBezTo>
                    <a:pt x="67" y="8"/>
                    <a:pt x="69" y="7"/>
                    <a:pt x="70" y="7"/>
                  </a:cubicBezTo>
                  <a:cubicBezTo>
                    <a:pt x="70" y="7"/>
                    <a:pt x="69" y="7"/>
                    <a:pt x="69" y="7"/>
                  </a:cubicBezTo>
                  <a:cubicBezTo>
                    <a:pt x="69" y="7"/>
                    <a:pt x="70" y="7"/>
                    <a:pt x="70" y="7"/>
                  </a:cubicBezTo>
                  <a:cubicBezTo>
                    <a:pt x="71" y="6"/>
                    <a:pt x="73" y="5"/>
                    <a:pt x="74" y="4"/>
                  </a:cubicBezTo>
                  <a:cubicBezTo>
                    <a:pt x="71" y="5"/>
                    <a:pt x="67" y="5"/>
                    <a:pt x="63" y="5"/>
                  </a:cubicBezTo>
                  <a:cubicBezTo>
                    <a:pt x="63" y="5"/>
                    <a:pt x="62" y="5"/>
                    <a:pt x="62" y="5"/>
                  </a:cubicBezTo>
                  <a:cubicBezTo>
                    <a:pt x="55" y="5"/>
                    <a:pt x="49" y="4"/>
                    <a:pt x="42" y="4"/>
                  </a:cubicBezTo>
                  <a:cubicBezTo>
                    <a:pt x="42" y="4"/>
                    <a:pt x="42" y="4"/>
                    <a:pt x="42" y="4"/>
                  </a:cubicBezTo>
                  <a:cubicBezTo>
                    <a:pt x="42" y="4"/>
                    <a:pt x="42" y="3"/>
                    <a:pt x="41" y="3"/>
                  </a:cubicBezTo>
                  <a:cubicBezTo>
                    <a:pt x="37" y="3"/>
                    <a:pt x="33" y="2"/>
                    <a:pt x="29" y="2"/>
                  </a:cubicBezTo>
                  <a:moveTo>
                    <a:pt x="139" y="0"/>
                  </a:moveTo>
                  <a:cubicBezTo>
                    <a:pt x="137" y="0"/>
                    <a:pt x="135" y="0"/>
                    <a:pt x="133" y="0"/>
                  </a:cubicBezTo>
                  <a:cubicBezTo>
                    <a:pt x="128" y="1"/>
                    <a:pt x="124" y="2"/>
                    <a:pt x="119" y="3"/>
                  </a:cubicBezTo>
                  <a:cubicBezTo>
                    <a:pt x="113" y="3"/>
                    <a:pt x="107" y="3"/>
                    <a:pt x="101" y="3"/>
                  </a:cubicBezTo>
                  <a:cubicBezTo>
                    <a:pt x="94" y="4"/>
                    <a:pt x="88" y="4"/>
                    <a:pt x="81" y="4"/>
                  </a:cubicBezTo>
                  <a:cubicBezTo>
                    <a:pt x="80" y="4"/>
                    <a:pt x="78" y="4"/>
                    <a:pt x="77" y="4"/>
                  </a:cubicBezTo>
                  <a:cubicBezTo>
                    <a:pt x="77" y="5"/>
                    <a:pt x="77" y="5"/>
                    <a:pt x="76" y="6"/>
                  </a:cubicBezTo>
                  <a:cubicBezTo>
                    <a:pt x="76" y="6"/>
                    <a:pt x="75" y="6"/>
                    <a:pt x="75" y="6"/>
                  </a:cubicBezTo>
                  <a:cubicBezTo>
                    <a:pt x="78" y="6"/>
                    <a:pt x="81" y="6"/>
                    <a:pt x="84" y="6"/>
                  </a:cubicBezTo>
                  <a:cubicBezTo>
                    <a:pt x="91" y="6"/>
                    <a:pt x="97" y="5"/>
                    <a:pt x="104" y="5"/>
                  </a:cubicBezTo>
                  <a:cubicBezTo>
                    <a:pt x="107" y="5"/>
                    <a:pt x="110" y="5"/>
                    <a:pt x="112" y="5"/>
                  </a:cubicBezTo>
                  <a:cubicBezTo>
                    <a:pt x="113" y="5"/>
                    <a:pt x="113" y="5"/>
                    <a:pt x="113" y="5"/>
                  </a:cubicBezTo>
                  <a:cubicBezTo>
                    <a:pt x="114" y="5"/>
                    <a:pt x="114" y="4"/>
                    <a:pt x="114" y="4"/>
                  </a:cubicBezTo>
                  <a:cubicBezTo>
                    <a:pt x="114" y="4"/>
                    <a:pt x="114" y="5"/>
                    <a:pt x="115" y="5"/>
                  </a:cubicBezTo>
                  <a:cubicBezTo>
                    <a:pt x="117" y="5"/>
                    <a:pt x="119" y="5"/>
                    <a:pt x="121" y="4"/>
                  </a:cubicBezTo>
                  <a:cubicBezTo>
                    <a:pt x="126" y="4"/>
                    <a:pt x="130" y="3"/>
                    <a:pt x="135" y="2"/>
                  </a:cubicBezTo>
                  <a:cubicBezTo>
                    <a:pt x="136" y="2"/>
                    <a:pt x="136" y="2"/>
                    <a:pt x="137" y="2"/>
                  </a:cubicBezTo>
                  <a:cubicBezTo>
                    <a:pt x="134" y="3"/>
                    <a:pt x="130" y="3"/>
                    <a:pt x="127" y="4"/>
                  </a:cubicBezTo>
                  <a:cubicBezTo>
                    <a:pt x="123" y="5"/>
                    <a:pt x="119" y="5"/>
                    <a:pt x="115" y="6"/>
                  </a:cubicBezTo>
                  <a:cubicBezTo>
                    <a:pt x="115" y="6"/>
                    <a:pt x="114" y="6"/>
                    <a:pt x="114" y="6"/>
                  </a:cubicBezTo>
                  <a:cubicBezTo>
                    <a:pt x="113" y="7"/>
                    <a:pt x="112" y="7"/>
                    <a:pt x="111" y="8"/>
                  </a:cubicBezTo>
                  <a:cubicBezTo>
                    <a:pt x="113" y="8"/>
                    <a:pt x="115" y="8"/>
                    <a:pt x="117" y="7"/>
                  </a:cubicBezTo>
                  <a:cubicBezTo>
                    <a:pt x="118" y="7"/>
                    <a:pt x="119" y="6"/>
                    <a:pt x="120" y="6"/>
                  </a:cubicBezTo>
                  <a:cubicBezTo>
                    <a:pt x="121" y="5"/>
                    <a:pt x="123" y="5"/>
                    <a:pt x="124" y="5"/>
                  </a:cubicBezTo>
                  <a:cubicBezTo>
                    <a:pt x="125" y="5"/>
                    <a:pt x="126" y="5"/>
                    <a:pt x="127" y="6"/>
                  </a:cubicBezTo>
                  <a:cubicBezTo>
                    <a:pt x="132" y="5"/>
                    <a:pt x="136" y="4"/>
                    <a:pt x="141" y="4"/>
                  </a:cubicBezTo>
                  <a:cubicBezTo>
                    <a:pt x="139" y="7"/>
                    <a:pt x="136" y="9"/>
                    <a:pt x="134" y="12"/>
                  </a:cubicBezTo>
                  <a:cubicBezTo>
                    <a:pt x="133" y="12"/>
                    <a:pt x="132" y="12"/>
                    <a:pt x="132" y="13"/>
                  </a:cubicBezTo>
                  <a:cubicBezTo>
                    <a:pt x="131" y="13"/>
                    <a:pt x="130" y="14"/>
                    <a:pt x="129" y="15"/>
                  </a:cubicBezTo>
                  <a:cubicBezTo>
                    <a:pt x="124" y="18"/>
                    <a:pt x="120" y="21"/>
                    <a:pt x="116" y="25"/>
                  </a:cubicBezTo>
                  <a:cubicBezTo>
                    <a:pt x="116" y="25"/>
                    <a:pt x="116" y="26"/>
                    <a:pt x="117" y="26"/>
                  </a:cubicBezTo>
                  <a:cubicBezTo>
                    <a:pt x="117" y="26"/>
                    <a:pt x="117" y="26"/>
                    <a:pt x="118" y="26"/>
                  </a:cubicBezTo>
                  <a:cubicBezTo>
                    <a:pt x="118" y="26"/>
                    <a:pt x="118" y="26"/>
                    <a:pt x="118" y="26"/>
                  </a:cubicBezTo>
                  <a:cubicBezTo>
                    <a:pt x="118" y="26"/>
                    <a:pt x="118" y="26"/>
                    <a:pt x="118" y="26"/>
                  </a:cubicBezTo>
                  <a:cubicBezTo>
                    <a:pt x="118" y="26"/>
                    <a:pt x="118" y="26"/>
                    <a:pt x="118" y="26"/>
                  </a:cubicBezTo>
                  <a:cubicBezTo>
                    <a:pt x="123" y="23"/>
                    <a:pt x="127" y="19"/>
                    <a:pt x="131" y="16"/>
                  </a:cubicBezTo>
                  <a:cubicBezTo>
                    <a:pt x="132" y="15"/>
                    <a:pt x="134" y="14"/>
                    <a:pt x="135" y="13"/>
                  </a:cubicBezTo>
                  <a:cubicBezTo>
                    <a:pt x="139" y="10"/>
                    <a:pt x="143" y="7"/>
                    <a:pt x="146" y="2"/>
                  </a:cubicBezTo>
                  <a:cubicBezTo>
                    <a:pt x="146" y="2"/>
                    <a:pt x="146" y="1"/>
                    <a:pt x="145" y="1"/>
                  </a:cubicBezTo>
                  <a:cubicBezTo>
                    <a:pt x="143" y="0"/>
                    <a:pt x="141" y="0"/>
                    <a:pt x="139" y="0"/>
                  </a:cubicBezTo>
                </a:path>
              </a:pathLst>
            </a:custGeom>
            <a:grpFill/>
            <a:ln>
              <a:solidFill>
                <a:schemeClr val="tx1">
                  <a:lumMod val="85000"/>
                  <a:lumOff val="15000"/>
                </a:schemeClr>
              </a:solidFill>
            </a:ln>
          </p:spPr>
          <p:txBody>
            <a:bodyPr vert="horz" wrap="square" lIns="121882" tIns="60941" rIns="121882" bIns="60941" numCol="1" anchor="t" anchorCtr="0" compatLnSpc="1"/>
            <a:lstStyle/>
            <a:p>
              <a:pPr algn="ctr" defTabSz="1218565"/>
              <a:endParaRPr lang="zh-CN" altLang="en-US" sz="2800">
                <a:solidFill>
                  <a:prstClr val="black"/>
                </a:solidFill>
                <a:latin typeface="Times New Roman" panose="02020603050405020304" pitchFamily="18" charset="0"/>
                <a:cs typeface="Times New Roman" panose="02020603050405020304" pitchFamily="18" charset="0"/>
              </a:endParaRPr>
            </a:p>
          </p:txBody>
        </p:sp>
      </p:grpSp>
      <p:sp>
        <p:nvSpPr>
          <p:cNvPr id="280" name="矩形 279"/>
          <p:cNvSpPr/>
          <p:nvPr/>
        </p:nvSpPr>
        <p:spPr>
          <a:xfrm>
            <a:off x="8218786" y="3433879"/>
            <a:ext cx="2677058" cy="1384995"/>
          </a:xfrm>
          <a:prstGeom prst="rect">
            <a:avLst/>
          </a:prstGeom>
        </p:spPr>
        <p:txBody>
          <a:bodyPr wrap="square">
            <a:spAutoFit/>
          </a:bodyPr>
          <a:lstStyle/>
          <a:p>
            <a:pPr algn="ctr" defTabSz="1218565"/>
            <a:r>
              <a:rPr lang="en-US" altLang="zh-CN" sz="280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Đọc trước bài 3 – Trả lời các câu hỏi trong SGK</a:t>
            </a:r>
            <a:endParaRPr lang="zh-CN" altLang="en-US" sz="28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83" name="矩形 282"/>
          <p:cNvSpPr/>
          <p:nvPr/>
        </p:nvSpPr>
        <p:spPr>
          <a:xfrm>
            <a:off x="4706277" y="3583183"/>
            <a:ext cx="2515230" cy="1384995"/>
          </a:xfrm>
          <a:prstGeom prst="rect">
            <a:avLst/>
          </a:prstGeom>
        </p:spPr>
        <p:txBody>
          <a:bodyPr wrap="square">
            <a:spAutoFit/>
          </a:bodyPr>
          <a:lstStyle/>
          <a:p>
            <a:pPr algn="ctr" defTabSz="1218565"/>
            <a:r>
              <a:rPr lang="en-US" altLang="zh-CN" sz="280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Xem lại toàn bộ nội dung bài học</a:t>
            </a:r>
            <a:endParaRPr lang="zh-CN" altLang="en-US" sz="28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86" name="矩形 285"/>
          <p:cNvSpPr/>
          <p:nvPr/>
        </p:nvSpPr>
        <p:spPr>
          <a:xfrm>
            <a:off x="897779" y="3419068"/>
            <a:ext cx="2895067" cy="1384995"/>
          </a:xfrm>
          <a:prstGeom prst="rect">
            <a:avLst/>
          </a:prstGeom>
        </p:spPr>
        <p:txBody>
          <a:bodyPr wrap="square">
            <a:spAutoFit/>
          </a:bodyPr>
          <a:lstStyle/>
          <a:p>
            <a:pPr algn="ctr" defTabSz="1218565"/>
            <a:r>
              <a:rPr lang="en-US" altLang="zh-CN" sz="280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Hoàn thành bài tập phần Luyện tập – Vận dụng</a:t>
            </a:r>
            <a:endParaRPr lang="zh-CN" altLang="en-US" sz="28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41" name="文本框 40"/>
          <p:cNvSpPr txBox="1"/>
          <p:nvPr/>
        </p:nvSpPr>
        <p:spPr>
          <a:xfrm>
            <a:off x="4374092" y="479944"/>
            <a:ext cx="3409950" cy="584775"/>
          </a:xfrm>
          <a:prstGeom prst="rect">
            <a:avLst/>
          </a:prstGeom>
          <a:noFill/>
        </p:spPr>
        <p:txBody>
          <a:bodyPr wrap="square" rtlCol="0">
            <a:spAutoFit/>
          </a:bodyPr>
          <a:lstStyle/>
          <a:p>
            <a:pPr algn="ctr"/>
            <a:r>
              <a:rPr lang="en-US" altLang="zh-CN" sz="3200" b="1">
                <a:latin typeface="Times New Roman" panose="02020603050405020304" pitchFamily="18" charset="0"/>
                <a:ea typeface="思源黑体" panose="020B0500000000000000" pitchFamily="34" charset="-122"/>
                <a:cs typeface="Times New Roman" panose="02020603050405020304" pitchFamily="18" charset="0"/>
              </a:rPr>
              <a:t>Hướng dẫn về nhà</a:t>
            </a:r>
            <a:endParaRPr lang="zh-CN" altLang="en-US" sz="3200" b="1" dirty="0">
              <a:latin typeface="Times New Roman" panose="02020603050405020304" pitchFamily="18" charset="0"/>
              <a:ea typeface="思源黑体" panose="020B0500000000000000" pitchFamily="34" charset="-122"/>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80"/>
                                        </p:tgtEl>
                                        <p:attrNameLst>
                                          <p:attrName>style.visibility</p:attrName>
                                        </p:attrNameLst>
                                      </p:cBhvr>
                                      <p:to>
                                        <p:strVal val="visible"/>
                                      </p:to>
                                    </p:set>
                                    <p:animEffect transition="in" filter="barn(inVertical)">
                                      <p:cBhvr>
                                        <p:cTn id="39" dur="500"/>
                                        <p:tgtEl>
                                          <p:spTgt spid="28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83"/>
                                        </p:tgtEl>
                                        <p:attrNameLst>
                                          <p:attrName>style.visibility</p:attrName>
                                        </p:attrNameLst>
                                      </p:cBhvr>
                                      <p:to>
                                        <p:strVal val="visible"/>
                                      </p:to>
                                    </p:set>
                                    <p:animEffect transition="in" filter="barn(inVertical)">
                                      <p:cBhvr>
                                        <p:cTn id="42" dur="500"/>
                                        <p:tgtEl>
                                          <p:spTgt spid="28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86"/>
                                        </p:tgtEl>
                                        <p:attrNameLst>
                                          <p:attrName>style.visibility</p:attrName>
                                        </p:attrNameLst>
                                      </p:cBhvr>
                                      <p:to>
                                        <p:strVal val="visible"/>
                                      </p:to>
                                    </p:set>
                                    <p:animEffect transition="in" filter="barn(inVertical)">
                                      <p:cBhvr>
                                        <p:cTn id="45"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3" grpId="0" animBg="1"/>
      <p:bldP spid="2" grpId="0" animBg="1"/>
      <p:bldP spid="280" grpId="0"/>
      <p:bldP spid="283" grpId="0"/>
      <p:bldP spid="28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0" y="192505"/>
            <a:ext cx="12192000" cy="6858000"/>
            <a:chOff x="0" y="0"/>
            <a:chExt cx="12192000" cy="6858000"/>
          </a:xfrm>
        </p:grpSpPr>
        <p:sp>
          <p:nvSpPr>
            <p:cNvPr id="20" name="矩形 19"/>
            <p:cNvSpPr/>
            <p:nvPr/>
          </p:nvSpPr>
          <p:spPr>
            <a:xfrm>
              <a:off x="0" y="0"/>
              <a:ext cx="12192000" cy="6538586"/>
            </a:xfrm>
            <a:prstGeom prst="rect">
              <a:avLst/>
            </a:prstGeom>
            <a:blipFill dpi="0" rotWithShape="1">
              <a:blip r:embed="rId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0" y="3091067"/>
              <a:ext cx="12192000" cy="3766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圆角矩形 9"/>
          <p:cNvSpPr/>
          <p:nvPr/>
        </p:nvSpPr>
        <p:spPr>
          <a:xfrm>
            <a:off x="2299416" y="3158540"/>
            <a:ext cx="1110343" cy="1075894"/>
          </a:xfrm>
          <a:prstGeom prst="roundRect">
            <a:avLst/>
          </a:prstGeom>
          <a:solidFill>
            <a:srgbClr val="FDD1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T</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5" name="圆角矩形 14"/>
          <p:cNvSpPr/>
          <p:nvPr/>
        </p:nvSpPr>
        <p:spPr>
          <a:xfrm>
            <a:off x="3734910" y="3158540"/>
            <a:ext cx="1110343" cy="107589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H</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6" name="圆角矩形 15"/>
          <p:cNvSpPr/>
          <p:nvPr/>
        </p:nvSpPr>
        <p:spPr>
          <a:xfrm>
            <a:off x="5170404" y="3158540"/>
            <a:ext cx="1110343" cy="1075894"/>
          </a:xfrm>
          <a:prstGeom prst="roundRect">
            <a:avLst/>
          </a:prstGeom>
          <a:solidFill>
            <a:srgbClr val="F3BE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A</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7" name="圆角矩形 16"/>
          <p:cNvSpPr/>
          <p:nvPr/>
        </p:nvSpPr>
        <p:spPr>
          <a:xfrm>
            <a:off x="6605898" y="3158540"/>
            <a:ext cx="1110343" cy="1075894"/>
          </a:xfrm>
          <a:prstGeom prst="roundRect">
            <a:avLst/>
          </a:prstGeom>
          <a:solidFill>
            <a:srgbClr val="CCE8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N</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33" name="组合 32"/>
          <p:cNvGrpSpPr/>
          <p:nvPr/>
        </p:nvGrpSpPr>
        <p:grpSpPr>
          <a:xfrm>
            <a:off x="11405990" y="2085669"/>
            <a:ext cx="616733" cy="531565"/>
            <a:chOff x="10703560" y="432490"/>
            <a:chExt cx="780907" cy="673067"/>
          </a:xfrm>
        </p:grpSpPr>
        <p:pic>
          <p:nvPicPr>
            <p:cNvPr id="28" name="图片 27"/>
            <p:cNvPicPr>
              <a:picLocks noChangeAspect="1"/>
            </p:cNvPicPr>
            <p:nvPr/>
          </p:nvPicPr>
          <p:blipFill>
            <a:blip r:embed="rId2"/>
            <a:stretch>
              <a:fillRect/>
            </a:stretch>
          </p:blipFill>
          <p:spPr>
            <a:xfrm>
              <a:off x="11063807" y="611738"/>
              <a:ext cx="420660" cy="493819"/>
            </a:xfrm>
            <a:prstGeom prst="rect">
              <a:avLst/>
            </a:prstGeom>
          </p:spPr>
        </p:pic>
        <p:pic>
          <p:nvPicPr>
            <p:cNvPr id="29" name="图片 28"/>
            <p:cNvPicPr>
              <a:picLocks noChangeAspect="1"/>
            </p:cNvPicPr>
            <p:nvPr/>
          </p:nvPicPr>
          <p:blipFill>
            <a:blip r:embed="rId2"/>
            <a:stretch>
              <a:fillRect/>
            </a:stretch>
          </p:blipFill>
          <p:spPr>
            <a:xfrm>
              <a:off x="10879720" y="611738"/>
              <a:ext cx="420660" cy="493819"/>
            </a:xfrm>
            <a:prstGeom prst="rect">
              <a:avLst/>
            </a:prstGeom>
          </p:spPr>
        </p:pic>
        <p:pic>
          <p:nvPicPr>
            <p:cNvPr id="30" name="图片 29"/>
            <p:cNvPicPr>
              <a:picLocks noChangeAspect="1"/>
            </p:cNvPicPr>
            <p:nvPr/>
          </p:nvPicPr>
          <p:blipFill>
            <a:blip r:embed="rId2"/>
            <a:stretch>
              <a:fillRect/>
            </a:stretch>
          </p:blipFill>
          <p:spPr>
            <a:xfrm>
              <a:off x="11063807" y="432490"/>
              <a:ext cx="420660" cy="493819"/>
            </a:xfrm>
            <a:prstGeom prst="rect">
              <a:avLst/>
            </a:prstGeom>
          </p:spPr>
        </p:pic>
        <p:pic>
          <p:nvPicPr>
            <p:cNvPr id="31" name="图片 30"/>
            <p:cNvPicPr>
              <a:picLocks noChangeAspect="1"/>
            </p:cNvPicPr>
            <p:nvPr/>
          </p:nvPicPr>
          <p:blipFill>
            <a:blip r:embed="rId2"/>
            <a:stretch>
              <a:fillRect/>
            </a:stretch>
          </p:blipFill>
          <p:spPr>
            <a:xfrm>
              <a:off x="10879720" y="432490"/>
              <a:ext cx="420660" cy="493819"/>
            </a:xfrm>
            <a:prstGeom prst="rect">
              <a:avLst/>
            </a:prstGeom>
          </p:spPr>
        </p:pic>
        <p:pic>
          <p:nvPicPr>
            <p:cNvPr id="32" name="图片 31"/>
            <p:cNvPicPr>
              <a:picLocks noChangeAspect="1"/>
            </p:cNvPicPr>
            <p:nvPr/>
          </p:nvPicPr>
          <p:blipFill>
            <a:blip r:embed="rId2"/>
            <a:stretch>
              <a:fillRect/>
            </a:stretch>
          </p:blipFill>
          <p:spPr>
            <a:xfrm>
              <a:off x="10703560" y="432490"/>
              <a:ext cx="420660" cy="493819"/>
            </a:xfrm>
            <a:prstGeom prst="rect">
              <a:avLst/>
            </a:prstGeom>
          </p:spPr>
        </p:pic>
      </p:grpSp>
      <p:sp>
        <p:nvSpPr>
          <p:cNvPr id="37" name="椭圆 36"/>
          <p:cNvSpPr/>
          <p:nvPr/>
        </p:nvSpPr>
        <p:spPr>
          <a:xfrm>
            <a:off x="2756325" y="2617234"/>
            <a:ext cx="126695" cy="126695"/>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9"/>
          <p:cNvSpPr/>
          <p:nvPr/>
        </p:nvSpPr>
        <p:spPr>
          <a:xfrm>
            <a:off x="8041392" y="3158540"/>
            <a:ext cx="1110343" cy="1075894"/>
          </a:xfrm>
          <a:prstGeom prst="roundRect">
            <a:avLst/>
          </a:prstGeom>
          <a:solidFill>
            <a:srgbClr val="FDD1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K</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34" name="圆角矩形 14"/>
          <p:cNvSpPr/>
          <p:nvPr/>
        </p:nvSpPr>
        <p:spPr>
          <a:xfrm>
            <a:off x="9476886" y="3158540"/>
            <a:ext cx="1110343" cy="107589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S</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35" name="圆角矩形 15"/>
          <p:cNvSpPr/>
          <p:nvPr/>
        </p:nvSpPr>
        <p:spPr>
          <a:xfrm>
            <a:off x="10912380" y="3158540"/>
            <a:ext cx="1110343" cy="1075894"/>
          </a:xfrm>
          <a:prstGeom prst="roundRect">
            <a:avLst/>
          </a:prstGeom>
          <a:solidFill>
            <a:srgbClr val="F3BE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pic>
        <p:nvPicPr>
          <p:cNvPr id="36"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843950"/>
            <a:ext cx="4114800" cy="5486400"/>
          </a:xfrm>
          <a:prstGeom prst="rect">
            <a:avLst/>
          </a:prstGeom>
        </p:spPr>
      </p:pic>
    </p:spTree>
  </p:cSld>
  <p:clrMapOvr>
    <a:masterClrMapping/>
  </p:clrMapOvr>
  <p:transition spd="slow">
    <p:random/>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nodeType="withEffect">
                                      <p:stCondLst>
                                        <p:cond delay="25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par>
                              <p:cTn id="15" fill="hold">
                                <p:stCondLst>
                                  <p:cond delay="750"/>
                                </p:stCondLst>
                                <p:childTnLst>
                                  <p:par>
                                    <p:cTn id="16" presetID="2" presetClass="entr" presetSubtype="1" fill="hold" grpId="0" nodeType="afterEffect" p14:presetBounceEnd="26000">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14:bounceEnd="26000">
                                          <p:cBhvr additive="base">
                                            <p:cTn id="18" dur="750" fill="hold"/>
                                            <p:tgtEl>
                                              <p:spTgt spid="10"/>
                                            </p:tgtEl>
                                            <p:attrNameLst>
                                              <p:attrName>ppt_x</p:attrName>
                                            </p:attrNameLst>
                                          </p:cBhvr>
                                          <p:tavLst>
                                            <p:tav tm="0">
                                              <p:val>
                                                <p:strVal val="#ppt_x"/>
                                              </p:val>
                                            </p:tav>
                                            <p:tav tm="100000">
                                              <p:val>
                                                <p:strVal val="#ppt_x"/>
                                              </p:val>
                                            </p:tav>
                                          </p:tavLst>
                                        </p:anim>
                                        <p:anim calcmode="lin" valueType="num" p14:bounceEnd="26000">
                                          <p:cBhvr additive="base">
                                            <p:cTn id="19" dur="750" fill="hold"/>
                                            <p:tgtEl>
                                              <p:spTgt spid="10"/>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14:presetBounceEnd="26000">
                                      <p:stCondLst>
                                        <p:cond delay="250"/>
                                      </p:stCondLst>
                                      <p:childTnLst>
                                        <p:set>
                                          <p:cBhvr>
                                            <p:cTn id="21" dur="1" fill="hold">
                                              <p:stCondLst>
                                                <p:cond delay="0"/>
                                              </p:stCondLst>
                                            </p:cTn>
                                            <p:tgtEl>
                                              <p:spTgt spid="15"/>
                                            </p:tgtEl>
                                            <p:attrNameLst>
                                              <p:attrName>style.visibility</p:attrName>
                                            </p:attrNameLst>
                                          </p:cBhvr>
                                          <p:to>
                                            <p:strVal val="visible"/>
                                          </p:to>
                                        </p:set>
                                        <p:anim calcmode="lin" valueType="num" p14:bounceEnd="26000">
                                          <p:cBhvr additive="base">
                                            <p:cTn id="22" dur="750" fill="hold"/>
                                            <p:tgtEl>
                                              <p:spTgt spid="15"/>
                                            </p:tgtEl>
                                            <p:attrNameLst>
                                              <p:attrName>ppt_x</p:attrName>
                                            </p:attrNameLst>
                                          </p:cBhvr>
                                          <p:tavLst>
                                            <p:tav tm="0">
                                              <p:val>
                                                <p:strVal val="#ppt_x"/>
                                              </p:val>
                                            </p:tav>
                                            <p:tav tm="100000">
                                              <p:val>
                                                <p:strVal val="#ppt_x"/>
                                              </p:val>
                                            </p:tav>
                                          </p:tavLst>
                                        </p:anim>
                                        <p:anim calcmode="lin" valueType="num" p14:bounceEnd="26000">
                                          <p:cBhvr additive="base">
                                            <p:cTn id="23" dur="750" fill="hold"/>
                                            <p:tgtEl>
                                              <p:spTgt spid="15"/>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14:presetBounceEnd="26000">
                                      <p:stCondLst>
                                        <p:cond delay="500"/>
                                      </p:stCondLst>
                                      <p:childTnLst>
                                        <p:set>
                                          <p:cBhvr>
                                            <p:cTn id="25" dur="1" fill="hold">
                                              <p:stCondLst>
                                                <p:cond delay="0"/>
                                              </p:stCondLst>
                                            </p:cTn>
                                            <p:tgtEl>
                                              <p:spTgt spid="16"/>
                                            </p:tgtEl>
                                            <p:attrNameLst>
                                              <p:attrName>style.visibility</p:attrName>
                                            </p:attrNameLst>
                                          </p:cBhvr>
                                          <p:to>
                                            <p:strVal val="visible"/>
                                          </p:to>
                                        </p:set>
                                        <p:anim calcmode="lin" valueType="num" p14:bounceEnd="26000">
                                          <p:cBhvr additive="base">
                                            <p:cTn id="26" dur="750" fill="hold"/>
                                            <p:tgtEl>
                                              <p:spTgt spid="16"/>
                                            </p:tgtEl>
                                            <p:attrNameLst>
                                              <p:attrName>ppt_x</p:attrName>
                                            </p:attrNameLst>
                                          </p:cBhvr>
                                          <p:tavLst>
                                            <p:tav tm="0">
                                              <p:val>
                                                <p:strVal val="#ppt_x"/>
                                              </p:val>
                                            </p:tav>
                                            <p:tav tm="100000">
                                              <p:val>
                                                <p:strVal val="#ppt_x"/>
                                              </p:val>
                                            </p:tav>
                                          </p:tavLst>
                                        </p:anim>
                                        <p:anim calcmode="lin" valueType="num" p14:bounceEnd="26000">
                                          <p:cBhvr additive="base">
                                            <p:cTn id="27" dur="750" fill="hold"/>
                                            <p:tgtEl>
                                              <p:spTgt spid="1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14:presetBounceEnd="26000">
                                      <p:stCondLst>
                                        <p:cond delay="750"/>
                                      </p:stCondLst>
                                      <p:childTnLst>
                                        <p:set>
                                          <p:cBhvr>
                                            <p:cTn id="29" dur="1" fill="hold">
                                              <p:stCondLst>
                                                <p:cond delay="0"/>
                                              </p:stCondLst>
                                            </p:cTn>
                                            <p:tgtEl>
                                              <p:spTgt spid="17"/>
                                            </p:tgtEl>
                                            <p:attrNameLst>
                                              <p:attrName>style.visibility</p:attrName>
                                            </p:attrNameLst>
                                          </p:cBhvr>
                                          <p:to>
                                            <p:strVal val="visible"/>
                                          </p:to>
                                        </p:set>
                                        <p:anim calcmode="lin" valueType="num" p14:bounceEnd="26000">
                                          <p:cBhvr additive="base">
                                            <p:cTn id="30" dur="750" fill="hold"/>
                                            <p:tgtEl>
                                              <p:spTgt spid="17"/>
                                            </p:tgtEl>
                                            <p:attrNameLst>
                                              <p:attrName>ppt_x</p:attrName>
                                            </p:attrNameLst>
                                          </p:cBhvr>
                                          <p:tavLst>
                                            <p:tav tm="0">
                                              <p:val>
                                                <p:strVal val="#ppt_x"/>
                                              </p:val>
                                            </p:tav>
                                            <p:tav tm="100000">
                                              <p:val>
                                                <p:strVal val="#ppt_x"/>
                                              </p:val>
                                            </p:tav>
                                          </p:tavLst>
                                        </p:anim>
                                        <p:anim calcmode="lin" valueType="num" p14:bounceEnd="26000">
                                          <p:cBhvr additive="base">
                                            <p:cTn id="31" dur="750" fill="hold"/>
                                            <p:tgtEl>
                                              <p:spTgt spid="17"/>
                                            </p:tgtEl>
                                            <p:attrNameLst>
                                              <p:attrName>ppt_y</p:attrName>
                                            </p:attrNameLst>
                                          </p:cBhvr>
                                          <p:tavLst>
                                            <p:tav tm="0">
                                              <p:val>
                                                <p:strVal val="0-#ppt_h/2"/>
                                              </p:val>
                                            </p:tav>
                                            <p:tav tm="100000">
                                              <p:val>
                                                <p:strVal val="#ppt_y"/>
                                              </p:val>
                                            </p:tav>
                                          </p:tavLst>
                                        </p:anim>
                                      </p:childTnLst>
                                    </p:cTn>
                                  </p:par>
                                </p:childTnLst>
                              </p:cTn>
                            </p:par>
                            <p:par>
                              <p:cTn id="32" fill="hold">
                                <p:stCondLst>
                                  <p:cond delay="1750"/>
                                </p:stCondLst>
                                <p:childTnLst>
                                  <p:par>
                                    <p:cTn id="33" presetID="2" presetClass="entr" presetSubtype="1" fill="hold" grpId="0" nodeType="afterEffect" p14:presetBounceEnd="26000">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14:bounceEnd="26000">
                                          <p:cBhvr additive="base">
                                            <p:cTn id="35" dur="750" fill="hold"/>
                                            <p:tgtEl>
                                              <p:spTgt spid="27"/>
                                            </p:tgtEl>
                                            <p:attrNameLst>
                                              <p:attrName>ppt_x</p:attrName>
                                            </p:attrNameLst>
                                          </p:cBhvr>
                                          <p:tavLst>
                                            <p:tav tm="0">
                                              <p:val>
                                                <p:strVal val="#ppt_x"/>
                                              </p:val>
                                            </p:tav>
                                            <p:tav tm="100000">
                                              <p:val>
                                                <p:strVal val="#ppt_x"/>
                                              </p:val>
                                            </p:tav>
                                          </p:tavLst>
                                        </p:anim>
                                        <p:anim calcmode="lin" valueType="num" p14:bounceEnd="26000">
                                          <p:cBhvr additive="base">
                                            <p:cTn id="36" dur="750" fill="hold"/>
                                            <p:tgtEl>
                                              <p:spTgt spid="27"/>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26000">
                                      <p:stCondLst>
                                        <p:cond delay="250"/>
                                      </p:stCondLst>
                                      <p:childTnLst>
                                        <p:set>
                                          <p:cBhvr>
                                            <p:cTn id="38" dur="1" fill="hold">
                                              <p:stCondLst>
                                                <p:cond delay="0"/>
                                              </p:stCondLst>
                                            </p:cTn>
                                            <p:tgtEl>
                                              <p:spTgt spid="34"/>
                                            </p:tgtEl>
                                            <p:attrNameLst>
                                              <p:attrName>style.visibility</p:attrName>
                                            </p:attrNameLst>
                                          </p:cBhvr>
                                          <p:to>
                                            <p:strVal val="visible"/>
                                          </p:to>
                                        </p:set>
                                        <p:anim calcmode="lin" valueType="num" p14:bounceEnd="26000">
                                          <p:cBhvr additive="base">
                                            <p:cTn id="39" dur="750" fill="hold"/>
                                            <p:tgtEl>
                                              <p:spTgt spid="34"/>
                                            </p:tgtEl>
                                            <p:attrNameLst>
                                              <p:attrName>ppt_x</p:attrName>
                                            </p:attrNameLst>
                                          </p:cBhvr>
                                          <p:tavLst>
                                            <p:tav tm="0">
                                              <p:val>
                                                <p:strVal val="#ppt_x"/>
                                              </p:val>
                                            </p:tav>
                                            <p:tav tm="100000">
                                              <p:val>
                                                <p:strVal val="#ppt_x"/>
                                              </p:val>
                                            </p:tav>
                                          </p:tavLst>
                                        </p:anim>
                                        <p:anim calcmode="lin" valueType="num" p14:bounceEnd="26000">
                                          <p:cBhvr additive="base">
                                            <p:cTn id="40" dur="750" fill="hold"/>
                                            <p:tgtEl>
                                              <p:spTgt spid="3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26000">
                                      <p:stCondLst>
                                        <p:cond delay="500"/>
                                      </p:stCondLst>
                                      <p:childTnLst>
                                        <p:set>
                                          <p:cBhvr>
                                            <p:cTn id="42" dur="1" fill="hold">
                                              <p:stCondLst>
                                                <p:cond delay="0"/>
                                              </p:stCondLst>
                                            </p:cTn>
                                            <p:tgtEl>
                                              <p:spTgt spid="35"/>
                                            </p:tgtEl>
                                            <p:attrNameLst>
                                              <p:attrName>style.visibility</p:attrName>
                                            </p:attrNameLst>
                                          </p:cBhvr>
                                          <p:to>
                                            <p:strVal val="visible"/>
                                          </p:to>
                                        </p:set>
                                        <p:anim calcmode="lin" valueType="num" p14:bounceEnd="26000">
                                          <p:cBhvr additive="base">
                                            <p:cTn id="43" dur="750" fill="hold"/>
                                            <p:tgtEl>
                                              <p:spTgt spid="35"/>
                                            </p:tgtEl>
                                            <p:attrNameLst>
                                              <p:attrName>ppt_x</p:attrName>
                                            </p:attrNameLst>
                                          </p:cBhvr>
                                          <p:tavLst>
                                            <p:tav tm="0">
                                              <p:val>
                                                <p:strVal val="#ppt_x"/>
                                              </p:val>
                                            </p:tav>
                                            <p:tav tm="100000">
                                              <p:val>
                                                <p:strVal val="#ppt_x"/>
                                              </p:val>
                                            </p:tav>
                                          </p:tavLst>
                                        </p:anim>
                                        <p:anim calcmode="lin" valueType="num" p14:bounceEnd="26000">
                                          <p:cBhvr additive="base">
                                            <p:cTn id="44" dur="750" fill="hold"/>
                                            <p:tgtEl>
                                              <p:spTgt spid="35"/>
                                            </p:tgtEl>
                                            <p:attrNameLst>
                                              <p:attrName>ppt_y</p:attrName>
                                            </p:attrNameLst>
                                          </p:cBhvr>
                                          <p:tavLst>
                                            <p:tav tm="0">
                                              <p:val>
                                                <p:strVal val="0-#ppt_h/2"/>
                                              </p:val>
                                            </p:tav>
                                            <p:tav tm="100000">
                                              <p:val>
                                                <p:strVal val="#ppt_y"/>
                                              </p:val>
                                            </p:tav>
                                          </p:tavLst>
                                        </p:anim>
                                      </p:childTnLst>
                                    </p:cTn>
                                  </p:par>
                                </p:childTnLst>
                              </p:cTn>
                            </p:par>
                            <p:par>
                              <p:cTn id="45" fill="hold">
                                <p:stCondLst>
                                  <p:cond delay="2750"/>
                                </p:stCondLst>
                                <p:childTnLst>
                                  <p:par>
                                    <p:cTn id="46" presetID="42"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37" grpId="0" animBg="1"/>
          <p:bldP spid="27" grpId="0" animBg="1"/>
          <p:bldP spid="34" grpId="0" animBg="1"/>
          <p:bldP spid="3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nodeType="withEffect">
                                      <p:stCondLst>
                                        <p:cond delay="25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par>
                              <p:cTn id="15" fill="hold">
                                <p:stCondLst>
                                  <p:cond delay="750"/>
                                </p:stCondLst>
                                <p:childTnLst>
                                  <p:par>
                                    <p:cTn id="16" presetID="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ppt_x"/>
                                              </p:val>
                                            </p:tav>
                                            <p:tav tm="100000">
                                              <p:val>
                                                <p:strVal val="#ppt_x"/>
                                              </p:val>
                                            </p:tav>
                                          </p:tavLst>
                                        </p:anim>
                                        <p:anim calcmode="lin" valueType="num">
                                          <p:cBhvr additive="base">
                                            <p:cTn id="19" dur="750" fill="hold"/>
                                            <p:tgtEl>
                                              <p:spTgt spid="10"/>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750" fill="hold"/>
                                            <p:tgtEl>
                                              <p:spTgt spid="15"/>
                                            </p:tgtEl>
                                            <p:attrNameLst>
                                              <p:attrName>ppt_x</p:attrName>
                                            </p:attrNameLst>
                                          </p:cBhvr>
                                          <p:tavLst>
                                            <p:tav tm="0">
                                              <p:val>
                                                <p:strVal val="#ppt_x"/>
                                              </p:val>
                                            </p:tav>
                                            <p:tav tm="100000">
                                              <p:val>
                                                <p:strVal val="#ppt_x"/>
                                              </p:val>
                                            </p:tav>
                                          </p:tavLst>
                                        </p:anim>
                                        <p:anim calcmode="lin" valueType="num">
                                          <p:cBhvr additive="base">
                                            <p:cTn id="23" dur="750" fill="hold"/>
                                            <p:tgtEl>
                                              <p:spTgt spid="15"/>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5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750" fill="hold"/>
                                            <p:tgtEl>
                                              <p:spTgt spid="16"/>
                                            </p:tgtEl>
                                            <p:attrNameLst>
                                              <p:attrName>ppt_x</p:attrName>
                                            </p:attrNameLst>
                                          </p:cBhvr>
                                          <p:tavLst>
                                            <p:tav tm="0">
                                              <p:val>
                                                <p:strVal val="#ppt_x"/>
                                              </p:val>
                                            </p:tav>
                                            <p:tav tm="100000">
                                              <p:val>
                                                <p:strVal val="#ppt_x"/>
                                              </p:val>
                                            </p:tav>
                                          </p:tavLst>
                                        </p:anim>
                                        <p:anim calcmode="lin" valueType="num">
                                          <p:cBhvr additive="base">
                                            <p:cTn id="27" dur="750" fill="hold"/>
                                            <p:tgtEl>
                                              <p:spTgt spid="1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7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750" fill="hold"/>
                                            <p:tgtEl>
                                              <p:spTgt spid="17"/>
                                            </p:tgtEl>
                                            <p:attrNameLst>
                                              <p:attrName>ppt_x</p:attrName>
                                            </p:attrNameLst>
                                          </p:cBhvr>
                                          <p:tavLst>
                                            <p:tav tm="0">
                                              <p:val>
                                                <p:strVal val="#ppt_x"/>
                                              </p:val>
                                            </p:tav>
                                            <p:tav tm="100000">
                                              <p:val>
                                                <p:strVal val="#ppt_x"/>
                                              </p:val>
                                            </p:tav>
                                          </p:tavLst>
                                        </p:anim>
                                        <p:anim calcmode="lin" valueType="num">
                                          <p:cBhvr additive="base">
                                            <p:cTn id="31" dur="750" fill="hold"/>
                                            <p:tgtEl>
                                              <p:spTgt spid="17"/>
                                            </p:tgtEl>
                                            <p:attrNameLst>
                                              <p:attrName>ppt_y</p:attrName>
                                            </p:attrNameLst>
                                          </p:cBhvr>
                                          <p:tavLst>
                                            <p:tav tm="0">
                                              <p:val>
                                                <p:strVal val="0-#ppt_h/2"/>
                                              </p:val>
                                            </p:tav>
                                            <p:tav tm="100000">
                                              <p:val>
                                                <p:strVal val="#ppt_y"/>
                                              </p:val>
                                            </p:tav>
                                          </p:tavLst>
                                        </p:anim>
                                      </p:childTnLst>
                                    </p:cTn>
                                  </p:par>
                                </p:childTnLst>
                              </p:cTn>
                            </p:par>
                            <p:par>
                              <p:cTn id="32" fill="hold">
                                <p:stCondLst>
                                  <p:cond delay="1750"/>
                                </p:stCondLst>
                                <p:childTnLst>
                                  <p:par>
                                    <p:cTn id="33" presetID="2" presetClass="entr" presetSubtype="1"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750" fill="hold"/>
                                            <p:tgtEl>
                                              <p:spTgt spid="27"/>
                                            </p:tgtEl>
                                            <p:attrNameLst>
                                              <p:attrName>ppt_x</p:attrName>
                                            </p:attrNameLst>
                                          </p:cBhvr>
                                          <p:tavLst>
                                            <p:tav tm="0">
                                              <p:val>
                                                <p:strVal val="#ppt_x"/>
                                              </p:val>
                                            </p:tav>
                                            <p:tav tm="100000">
                                              <p:val>
                                                <p:strVal val="#ppt_x"/>
                                              </p:val>
                                            </p:tav>
                                          </p:tavLst>
                                        </p:anim>
                                        <p:anim calcmode="lin" valueType="num">
                                          <p:cBhvr additive="base">
                                            <p:cTn id="36" dur="750" fill="hold"/>
                                            <p:tgtEl>
                                              <p:spTgt spid="27"/>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750" fill="hold"/>
                                            <p:tgtEl>
                                              <p:spTgt spid="34"/>
                                            </p:tgtEl>
                                            <p:attrNameLst>
                                              <p:attrName>ppt_x</p:attrName>
                                            </p:attrNameLst>
                                          </p:cBhvr>
                                          <p:tavLst>
                                            <p:tav tm="0">
                                              <p:val>
                                                <p:strVal val="#ppt_x"/>
                                              </p:val>
                                            </p:tav>
                                            <p:tav tm="100000">
                                              <p:val>
                                                <p:strVal val="#ppt_x"/>
                                              </p:val>
                                            </p:tav>
                                          </p:tavLst>
                                        </p:anim>
                                        <p:anim calcmode="lin" valueType="num">
                                          <p:cBhvr additive="base">
                                            <p:cTn id="40" dur="750" fill="hold"/>
                                            <p:tgtEl>
                                              <p:spTgt spid="3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5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750" fill="hold"/>
                                            <p:tgtEl>
                                              <p:spTgt spid="35"/>
                                            </p:tgtEl>
                                            <p:attrNameLst>
                                              <p:attrName>ppt_x</p:attrName>
                                            </p:attrNameLst>
                                          </p:cBhvr>
                                          <p:tavLst>
                                            <p:tav tm="0">
                                              <p:val>
                                                <p:strVal val="#ppt_x"/>
                                              </p:val>
                                            </p:tav>
                                            <p:tav tm="100000">
                                              <p:val>
                                                <p:strVal val="#ppt_x"/>
                                              </p:val>
                                            </p:tav>
                                          </p:tavLst>
                                        </p:anim>
                                        <p:anim calcmode="lin" valueType="num">
                                          <p:cBhvr additive="base">
                                            <p:cTn id="44" dur="750" fill="hold"/>
                                            <p:tgtEl>
                                              <p:spTgt spid="35"/>
                                            </p:tgtEl>
                                            <p:attrNameLst>
                                              <p:attrName>ppt_y</p:attrName>
                                            </p:attrNameLst>
                                          </p:cBhvr>
                                          <p:tavLst>
                                            <p:tav tm="0">
                                              <p:val>
                                                <p:strVal val="0-#ppt_h/2"/>
                                              </p:val>
                                            </p:tav>
                                            <p:tav tm="100000">
                                              <p:val>
                                                <p:strVal val="#ppt_y"/>
                                              </p:val>
                                            </p:tav>
                                          </p:tavLst>
                                        </p:anim>
                                      </p:childTnLst>
                                    </p:cTn>
                                  </p:par>
                                </p:childTnLst>
                              </p:cTn>
                            </p:par>
                            <p:par>
                              <p:cTn id="45" fill="hold">
                                <p:stCondLst>
                                  <p:cond delay="2750"/>
                                </p:stCondLst>
                                <p:childTnLst>
                                  <p:par>
                                    <p:cTn id="46" presetID="42"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37" grpId="0" animBg="1"/>
          <p:bldP spid="27" grpId="0" animBg="1"/>
          <p:bldP spid="34" grpId="0" animBg="1"/>
          <p:bldP spid="35"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3"/>
          <p:cNvSpPr txBox="1"/>
          <p:nvPr/>
        </p:nvSpPr>
        <p:spPr>
          <a:xfrm>
            <a:off x="5638800" y="381000"/>
            <a:ext cx="4724400" cy="368300"/>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sz="1800" dirty="0">
                <a:latin typeface="Times New Roman" panose="02020603050405020304" pitchFamily="18" charset="0"/>
                <a:cs typeface="Arial" panose="020B0604020202020204" pitchFamily="34" charset="0"/>
              </a:rPr>
              <a:t> </a:t>
            </a:r>
            <a:endParaRPr sz="1800" dirty="0">
              <a:latin typeface="Times New Roman" panose="02020603050405020304" pitchFamily="18" charset="0"/>
              <a:ea typeface="Arial" panose="020B0604020202020204" pitchFamily="34" charset="0"/>
            </a:endParaRPr>
          </a:p>
        </p:txBody>
      </p:sp>
      <p:sp>
        <p:nvSpPr>
          <p:cNvPr id="25603" name="Text Box 4"/>
          <p:cNvSpPr txBox="1"/>
          <p:nvPr/>
        </p:nvSpPr>
        <p:spPr>
          <a:xfrm>
            <a:off x="5334000" y="0"/>
            <a:ext cx="5334000" cy="42989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endParaRPr sz="2200" dirty="0">
              <a:latin typeface=".VnTime" panose="020B7200000000000000" pitchFamily="34" charset="0"/>
              <a:ea typeface="Arial" panose="020B0604020202020204" pitchFamily="34" charset="0"/>
            </a:endParaRPr>
          </a:p>
        </p:txBody>
      </p:sp>
      <p:sp>
        <p:nvSpPr>
          <p:cNvPr id="25604" name="Text Box 5"/>
          <p:cNvSpPr txBox="1"/>
          <p:nvPr/>
        </p:nvSpPr>
        <p:spPr>
          <a:xfrm>
            <a:off x="3048000" y="255588"/>
            <a:ext cx="6096000" cy="645160"/>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3600" b="1" dirty="0">
                <a:latin typeface="Times New Roman" panose="02020603050405020304" pitchFamily="18" charset="0"/>
                <a:cs typeface="Arial" panose="020B0604020202020204" pitchFamily="34" charset="0"/>
              </a:rPr>
              <a:t>LUYỆN TẬP</a:t>
            </a:r>
            <a:endParaRPr sz="3600" b="1" dirty="0">
              <a:latin typeface="Times New Roman" panose="02020603050405020304" pitchFamily="18" charset="0"/>
              <a:ea typeface="Arial" panose="020B0604020202020204" pitchFamily="34" charset="0"/>
            </a:endParaRPr>
          </a:p>
        </p:txBody>
      </p:sp>
      <p:sp>
        <p:nvSpPr>
          <p:cNvPr id="104465" name="AutoShape 17"/>
          <p:cNvSpPr/>
          <p:nvPr/>
        </p:nvSpPr>
        <p:spPr>
          <a:xfrm>
            <a:off x="2590800" y="1412875"/>
            <a:ext cx="3352800" cy="3159125"/>
          </a:xfrm>
          <a:prstGeom prst="cloudCallout">
            <a:avLst>
              <a:gd name="adj1" fmla="val -51870"/>
              <a:gd name="adj2" fmla="val 64778"/>
            </a:avLst>
          </a:prstGeom>
          <a:solidFill>
            <a:srgbClr val="FFCCFF"/>
          </a:solidFill>
          <a:ln w="9525" cap="flat" cmpd="sng">
            <a:solidFill>
              <a:schemeClr val="tx1"/>
            </a:solidFill>
            <a:prstDash val="solid"/>
            <a:headEnd type="none" w="med" len="med"/>
            <a:tailEnd type="none" w="med" len="med"/>
          </a:ln>
        </p:spPr>
        <p:txBody>
          <a:bodyPr/>
          <a:p>
            <a:pPr algn="ctr" eaLnBrk="1" hangingPunct="1">
              <a:buNone/>
            </a:pPr>
            <a:r>
              <a:rPr sz="2800" b="1" dirty="0">
                <a:solidFill>
                  <a:srgbClr val="0000FF"/>
                </a:solidFill>
                <a:latin typeface="Times New Roman" panose="02020603050405020304" pitchFamily="18" charset="0"/>
              </a:rPr>
              <a:t>Câu 1. Cách mạng tư sản Pháp diễn ra vào thời gian nào?</a:t>
            </a:r>
            <a:endParaRPr sz="2800" b="1" dirty="0">
              <a:solidFill>
                <a:srgbClr val="0000FF"/>
              </a:solidFill>
              <a:latin typeface="Times New Roman" panose="02020603050405020304" pitchFamily="18" charset="0"/>
            </a:endParaRPr>
          </a:p>
        </p:txBody>
      </p:sp>
      <p:sp>
        <p:nvSpPr>
          <p:cNvPr id="104466" name="Rectangle 18"/>
          <p:cNvSpPr/>
          <p:nvPr/>
        </p:nvSpPr>
        <p:spPr>
          <a:xfrm>
            <a:off x="6096000" y="1219200"/>
            <a:ext cx="4343400" cy="762000"/>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buNone/>
            </a:pPr>
            <a:r>
              <a:rPr sz="3200" b="1" dirty="0">
                <a:latin typeface="Times New Roman" panose="02020603050405020304" pitchFamily="18" charset="0"/>
              </a:rPr>
              <a:t>A. </a:t>
            </a:r>
            <a:r>
              <a:rPr sz="3200" dirty="0">
                <a:latin typeface="Times New Roman" panose="02020603050405020304" pitchFamily="18" charset="0"/>
                <a:cs typeface="Times New Roman" panose="02020603050405020304" pitchFamily="18" charset="0"/>
              </a:rPr>
              <a:t>thế kỉ XVII </a:t>
            </a:r>
            <a:endParaRPr sz="3200" b="1" dirty="0">
              <a:latin typeface="Times New Roman" panose="02020603050405020304" pitchFamily="18" charset="0"/>
              <a:ea typeface="Times New Roman" panose="02020603050405020304" pitchFamily="18" charset="0"/>
            </a:endParaRPr>
          </a:p>
        </p:txBody>
      </p:sp>
      <p:sp>
        <p:nvSpPr>
          <p:cNvPr id="104467" name="Rectangle 19"/>
          <p:cNvSpPr/>
          <p:nvPr/>
        </p:nvSpPr>
        <p:spPr>
          <a:xfrm>
            <a:off x="6143625" y="3962400"/>
            <a:ext cx="4295775" cy="609600"/>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spcBef>
                <a:spcPct val="50000"/>
              </a:spcBef>
              <a:buNone/>
            </a:pPr>
            <a:r>
              <a:rPr sz="2400" b="1" dirty="0">
                <a:latin typeface="Times New Roman" panose="02020603050405020304" pitchFamily="18" charset="0"/>
              </a:rPr>
              <a:t>C. nông nghiệp lạc hậu.</a:t>
            </a:r>
            <a:endParaRPr sz="2400" b="1" dirty="0">
              <a:latin typeface="Times New Roman" panose="02020603050405020304" pitchFamily="18" charset="0"/>
            </a:endParaRPr>
          </a:p>
        </p:txBody>
      </p:sp>
      <p:sp>
        <p:nvSpPr>
          <p:cNvPr id="104468" name="Rectangle 20"/>
          <p:cNvSpPr/>
          <p:nvPr/>
        </p:nvSpPr>
        <p:spPr>
          <a:xfrm>
            <a:off x="6134100" y="2628900"/>
            <a:ext cx="4305300" cy="762000"/>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buNone/>
            </a:pPr>
            <a:r>
              <a:rPr sz="3200" dirty="0">
                <a:latin typeface="Times New Roman" panose="02020603050405020304" pitchFamily="18" charset="0"/>
                <a:cs typeface="Times New Roman" panose="02020603050405020304" pitchFamily="18" charset="0"/>
              </a:rPr>
              <a:t>B. đầu thế kỉ XVIII</a:t>
            </a:r>
            <a:endParaRPr sz="3200" dirty="0">
              <a:latin typeface="Times New Roman" panose="02020603050405020304" pitchFamily="18" charset="0"/>
              <a:ea typeface="Times New Roman" panose="02020603050405020304" pitchFamily="18" charset="0"/>
            </a:endParaRPr>
          </a:p>
        </p:txBody>
      </p:sp>
      <p:sp>
        <p:nvSpPr>
          <p:cNvPr id="104469" name="Rectangle 21"/>
          <p:cNvSpPr/>
          <p:nvPr/>
        </p:nvSpPr>
        <p:spPr>
          <a:xfrm>
            <a:off x="6172200" y="5229225"/>
            <a:ext cx="4267200" cy="609600"/>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buNone/>
            </a:pPr>
            <a:r>
              <a:rPr sz="3200" dirty="0">
                <a:latin typeface="Times New Roman" panose="02020603050405020304" pitchFamily="18" charset="0"/>
                <a:cs typeface="Times New Roman" panose="02020603050405020304" pitchFamily="18" charset="0"/>
              </a:rPr>
              <a:t>D. thế kỉ XIX</a:t>
            </a:r>
            <a:endParaRPr sz="3200" dirty="0">
              <a:latin typeface="Times New Roman" panose="02020603050405020304" pitchFamily="18" charset="0"/>
              <a:ea typeface="Times New Roman" panose="02020603050405020304" pitchFamily="18" charset="0"/>
            </a:endParaRPr>
          </a:p>
        </p:txBody>
      </p:sp>
      <p:sp>
        <p:nvSpPr>
          <p:cNvPr id="25610" name="TextBox 1"/>
          <p:cNvSpPr txBox="1"/>
          <p:nvPr/>
        </p:nvSpPr>
        <p:spPr>
          <a:xfrm>
            <a:off x="1919288" y="692150"/>
            <a:ext cx="3366135" cy="583565"/>
          </a:xfrm>
          <a:prstGeom prst="rect">
            <a:avLst/>
          </a:prstGeom>
          <a:noFill/>
          <a:ln w="9525">
            <a:noFill/>
          </a:ln>
        </p:spPr>
        <p:txBody>
          <a:bodyPr wrap="non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dirty="0">
                <a:solidFill>
                  <a:srgbClr val="FF0000"/>
                </a:solidFill>
                <a:latin typeface="Times New Roman" panose="02020603050405020304" pitchFamily="18" charset="0"/>
                <a:cs typeface="Times New Roman" panose="02020603050405020304" pitchFamily="18" charset="0"/>
              </a:rPr>
              <a:t>Chọn đáp án đúng: </a:t>
            </a:r>
            <a:endParaRPr lang="vi-VN" altLang="x-none" dirty="0">
              <a:solidFill>
                <a:srgbClr val="FF0000"/>
              </a:solidFill>
              <a:latin typeface="Times New Roman" panose="02020603050405020304" pitchFamily="18" charset="0"/>
              <a:ea typeface="Times New Roman" panose="02020603050405020304" pitchFamily="18" charset="0"/>
            </a:endParaRPr>
          </a:p>
        </p:txBody>
      </p:sp>
      <p:sp>
        <p:nvSpPr>
          <p:cNvPr id="13" name="Rectangle 19"/>
          <p:cNvSpPr>
            <a:spLocks noChangeArrowheads="1"/>
          </p:cNvSpPr>
          <p:nvPr/>
        </p:nvSpPr>
        <p:spPr bwMode="auto">
          <a:xfrm>
            <a:off x="6157913" y="3970338"/>
            <a:ext cx="4295775" cy="609600"/>
          </a:xfrm>
          <a:prstGeom prst="rect">
            <a:avLst/>
          </a:prstGeom>
        </p:spPr>
        <p:style>
          <a:lnRef idx="1">
            <a:schemeClr val="accent2"/>
          </a:lnRef>
          <a:fillRef idx="3">
            <a:schemeClr val="accent2"/>
          </a:fillRef>
          <a:effectRef idx="2">
            <a:schemeClr val="accent2"/>
          </a:effectRef>
          <a:fontRef idx="minor">
            <a:schemeClr val="lt1"/>
          </a:fontRef>
        </p:style>
        <p:txBody>
          <a:bodyPr wrap="none"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spcBef>
                <a:spcPct val="50000"/>
              </a:spcBef>
              <a:buNone/>
            </a:pPr>
            <a:r>
              <a:rPr sz="3200" dirty="0">
                <a:solidFill>
                  <a:srgbClr val="FFFFFF"/>
                </a:solidFill>
                <a:latin typeface="Times New Roman" panose="02020603050405020304" pitchFamily="18" charset="0"/>
                <a:cs typeface="Times New Roman" panose="02020603050405020304" pitchFamily="18" charset="0"/>
              </a:rPr>
              <a:t>C. cuối thế kỉ XVIII </a:t>
            </a:r>
            <a:endParaRPr sz="3200" b="1" dirty="0">
              <a:solidFill>
                <a:srgbClr val="FFFFFF"/>
              </a:solidFill>
              <a:latin typeface="Times New Roman" panose="02020603050405020304" pitchFamily="18" charset="0"/>
              <a:ea typeface="Times New Roman" panose="02020603050405020304" pitchFamily="18" charset="0"/>
            </a:endParaRPr>
          </a:p>
        </p:txBody>
      </p:sp>
      <p:pic>
        <p:nvPicPr>
          <p:cNvPr id="25612" name="Picture 2"/>
          <p:cNvPicPr>
            <a:picLocks noGrp="1" noChangeAspect="1"/>
          </p:cNvPicPr>
          <p:nvPr>
            <p:ph idx="1"/>
          </p:nvPr>
        </p:nvPicPr>
        <p:blipFill>
          <a:blip r:embed="rId1"/>
          <a:srcRect/>
          <a:stretch>
            <a:fillRect/>
          </a:stretch>
        </p:blipFill>
        <p:spPr>
          <a:xfrm>
            <a:off x="1631950" y="5143500"/>
            <a:ext cx="1603375" cy="1598613"/>
          </a:xfr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4465"/>
                                        </p:tgtEl>
                                        <p:attrNameLst>
                                          <p:attrName>style.visibility</p:attrName>
                                        </p:attrNameLst>
                                      </p:cBhvr>
                                      <p:to>
                                        <p:strVal val="visible"/>
                                      </p:to>
                                    </p:set>
                                    <p:anim calcmode="lin" valueType="num">
                                      <p:cBhvr>
                                        <p:cTn id="7" dur="500" fill="hold"/>
                                        <p:tgtEl>
                                          <p:spTgt spid="104465"/>
                                        </p:tgtEl>
                                        <p:attrNameLst>
                                          <p:attrName>ppt_w</p:attrName>
                                        </p:attrNameLst>
                                      </p:cBhvr>
                                      <p:tavLst>
                                        <p:tav tm="0">
                                          <p:val>
                                            <p:fltVal val="0.000000"/>
                                          </p:val>
                                        </p:tav>
                                        <p:tav tm="100000">
                                          <p:val>
                                            <p:strVal val="#ppt_w"/>
                                          </p:val>
                                        </p:tav>
                                      </p:tavLst>
                                    </p:anim>
                                    <p:anim calcmode="lin" valueType="num">
                                      <p:cBhvr>
                                        <p:cTn id="8" dur="500" fill="hold"/>
                                        <p:tgtEl>
                                          <p:spTgt spid="104465"/>
                                        </p:tgtEl>
                                        <p:attrNameLst>
                                          <p:attrName>ppt_h</p:attrName>
                                        </p:attrNameLst>
                                      </p:cBhvr>
                                      <p:tavLst>
                                        <p:tav tm="0">
                                          <p:val>
                                            <p:fltVal val="0.000000"/>
                                          </p:val>
                                        </p:tav>
                                        <p:tav tm="100000">
                                          <p:val>
                                            <p:strVal val="#ppt_h"/>
                                          </p:val>
                                        </p:tav>
                                      </p:tavLst>
                                    </p:anim>
                                    <p:animEffect transition="in" filter="fade">
                                      <p:cBhvr>
                                        <p:cTn id="9" dur="500"/>
                                        <p:tgtEl>
                                          <p:spTgt spid="10446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466"/>
                                        </p:tgtEl>
                                        <p:attrNameLst>
                                          <p:attrName>style.visibility</p:attrName>
                                        </p:attrNameLst>
                                      </p:cBhvr>
                                      <p:to>
                                        <p:strVal val="visible"/>
                                      </p:to>
                                    </p:set>
                                    <p:animEffect transition="in" filter="fade">
                                      <p:cBhvr>
                                        <p:cTn id="14" dur="1000"/>
                                        <p:tgtEl>
                                          <p:spTgt spid="104466"/>
                                        </p:tgtEl>
                                      </p:cBhvr>
                                    </p:animEffect>
                                    <p:anim calcmode="lin" valueType="num">
                                      <p:cBhvr>
                                        <p:cTn id="15" dur="1000" fill="hold"/>
                                        <p:tgtEl>
                                          <p:spTgt spid="104466"/>
                                        </p:tgtEl>
                                        <p:attrNameLst>
                                          <p:attrName>ppt_x</p:attrName>
                                        </p:attrNameLst>
                                      </p:cBhvr>
                                      <p:tavLst>
                                        <p:tav tm="0">
                                          <p:val>
                                            <p:strVal val="#ppt_x"/>
                                          </p:val>
                                        </p:tav>
                                        <p:tav tm="100000">
                                          <p:val>
                                            <p:strVal val="#ppt_x"/>
                                          </p:val>
                                        </p:tav>
                                      </p:tavLst>
                                    </p:anim>
                                    <p:anim calcmode="lin" valueType="num">
                                      <p:cBhvr>
                                        <p:cTn id="16" dur="1000" fill="hold"/>
                                        <p:tgtEl>
                                          <p:spTgt spid="1044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4468"/>
                                        </p:tgtEl>
                                        <p:attrNameLst>
                                          <p:attrName>style.visibility</p:attrName>
                                        </p:attrNameLst>
                                      </p:cBhvr>
                                      <p:to>
                                        <p:strVal val="visible"/>
                                      </p:to>
                                    </p:set>
                                    <p:animEffect transition="in" filter="fade">
                                      <p:cBhvr>
                                        <p:cTn id="21" dur="1000"/>
                                        <p:tgtEl>
                                          <p:spTgt spid="104468"/>
                                        </p:tgtEl>
                                      </p:cBhvr>
                                    </p:animEffect>
                                    <p:anim calcmode="lin" valueType="num">
                                      <p:cBhvr>
                                        <p:cTn id="22" dur="1000" fill="hold"/>
                                        <p:tgtEl>
                                          <p:spTgt spid="104468"/>
                                        </p:tgtEl>
                                        <p:attrNameLst>
                                          <p:attrName>ppt_x</p:attrName>
                                        </p:attrNameLst>
                                      </p:cBhvr>
                                      <p:tavLst>
                                        <p:tav tm="0">
                                          <p:val>
                                            <p:strVal val="#ppt_x"/>
                                          </p:val>
                                        </p:tav>
                                        <p:tav tm="100000">
                                          <p:val>
                                            <p:strVal val="#ppt_x"/>
                                          </p:val>
                                        </p:tav>
                                      </p:tavLst>
                                    </p:anim>
                                    <p:anim calcmode="lin" valueType="num">
                                      <p:cBhvr>
                                        <p:cTn id="23" dur="1000" fill="hold"/>
                                        <p:tgtEl>
                                          <p:spTgt spid="10446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4467"/>
                                        </p:tgtEl>
                                        <p:attrNameLst>
                                          <p:attrName>style.visibility</p:attrName>
                                        </p:attrNameLst>
                                      </p:cBhvr>
                                      <p:to>
                                        <p:strVal val="visible"/>
                                      </p:to>
                                    </p:set>
                                    <p:animEffect transition="in" filter="wipe(down)">
                                      <p:cBhvr>
                                        <p:cTn id="28" dur="500"/>
                                        <p:tgtEl>
                                          <p:spTgt spid="10446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4469"/>
                                        </p:tgtEl>
                                        <p:attrNameLst>
                                          <p:attrName>style.visibility</p:attrName>
                                        </p:attrNameLst>
                                      </p:cBhvr>
                                      <p:to>
                                        <p:strVal val="visible"/>
                                      </p:to>
                                    </p:set>
                                    <p:animEffect transition="in" filter="wipe(down)">
                                      <p:cBhvr>
                                        <p:cTn id="33" dur="500"/>
                                        <p:tgtEl>
                                          <p:spTgt spid="10446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5" grpId="0" bldLvl="0" animBg="1"/>
      <p:bldP spid="104466" grpId="0" bldLvl="0" animBg="1"/>
      <p:bldP spid="104467" grpId="0" bldLvl="0" animBg="1"/>
      <p:bldP spid="104468" grpId="0" bldLvl="0" animBg="1"/>
      <p:bldP spid="104469" grpId="0" bldLvl="0" animBg="1"/>
      <p:bldP spid="13"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AutoShape 17"/>
          <p:cNvSpPr/>
          <p:nvPr/>
        </p:nvSpPr>
        <p:spPr>
          <a:xfrm>
            <a:off x="3481388" y="1268413"/>
            <a:ext cx="5638800" cy="2447925"/>
          </a:xfrm>
          <a:prstGeom prst="cloudCallout">
            <a:avLst>
              <a:gd name="adj1" fmla="val 139"/>
              <a:gd name="adj2" fmla="val 76847"/>
            </a:avLst>
          </a:prstGeom>
          <a:solidFill>
            <a:srgbClr val="FFCCFF"/>
          </a:solidFill>
          <a:ln w="9525" cap="flat" cmpd="sng">
            <a:solidFill>
              <a:schemeClr val="tx1"/>
            </a:solidFill>
            <a:prstDash val="solid"/>
            <a:headEnd type="none" w="med" len="med"/>
            <a:tailEnd type="none" w="med" len="med"/>
          </a:ln>
        </p:spPr>
        <p:txBody>
          <a:bodyPr/>
          <a:p>
            <a:pPr algn="ctr" eaLnBrk="1" hangingPunct="1">
              <a:buNone/>
            </a:pPr>
            <a:endParaRPr sz="2400" b="1" dirty="0">
              <a:solidFill>
                <a:srgbClr val="0000FF"/>
              </a:solidFill>
              <a:latin typeface="Times New Roman" panose="02020603050405020304" pitchFamily="18" charset="0"/>
            </a:endParaRPr>
          </a:p>
          <a:p>
            <a:pPr algn="ctr" eaLnBrk="1" hangingPunct="1">
              <a:buNone/>
            </a:pPr>
            <a:r>
              <a:rPr sz="2400" b="1" dirty="0">
                <a:solidFill>
                  <a:srgbClr val="0000FF"/>
                </a:solidFill>
                <a:latin typeface="Times New Roman" panose="02020603050405020304" pitchFamily="18" charset="0"/>
              </a:rPr>
              <a:t>Câu 2. Đặc điểm chính của Cách mạng tư sản Pháp cuối thế kỉ XVIII là</a:t>
            </a:r>
            <a:endParaRPr sz="2400" b="1" dirty="0">
              <a:solidFill>
                <a:srgbClr val="0000FF"/>
              </a:solidFill>
              <a:latin typeface="Times New Roman" panose="02020603050405020304" pitchFamily="18" charset="0"/>
            </a:endParaRPr>
          </a:p>
        </p:txBody>
      </p:sp>
      <p:sp>
        <p:nvSpPr>
          <p:cNvPr id="5" name="Rectangle 18"/>
          <p:cNvSpPr/>
          <p:nvPr/>
        </p:nvSpPr>
        <p:spPr>
          <a:xfrm>
            <a:off x="1981200" y="4267200"/>
            <a:ext cx="4043363" cy="947738"/>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buNone/>
            </a:pPr>
            <a:r>
              <a:rPr sz="2400" dirty="0">
                <a:latin typeface="Times New Roman" panose="02020603050405020304" pitchFamily="18" charset="0"/>
                <a:cs typeface="Times New Roman" panose="02020603050405020304" pitchFamily="18" charset="0"/>
              </a:rPr>
              <a:t>A. do nh</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 vua lãnh đạo.</a:t>
            </a:r>
            <a:endParaRPr sz="2400" b="1" dirty="0">
              <a:latin typeface="Times New Roman" panose="02020603050405020304" pitchFamily="18" charset="0"/>
              <a:ea typeface="Times New Roman" panose="02020603050405020304" pitchFamily="18" charset="0"/>
            </a:endParaRPr>
          </a:p>
        </p:txBody>
      </p:sp>
      <p:sp>
        <p:nvSpPr>
          <p:cNvPr id="7" name="Rectangle 20"/>
          <p:cNvSpPr/>
          <p:nvPr/>
        </p:nvSpPr>
        <p:spPr>
          <a:xfrm>
            <a:off x="6553200" y="4267200"/>
            <a:ext cx="4006850" cy="947738"/>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spcBef>
                <a:spcPct val="50000"/>
              </a:spcBef>
              <a:buNone/>
            </a:pPr>
            <a:r>
              <a:rPr sz="2400" dirty="0">
                <a:latin typeface="Times New Roman" panose="02020603050405020304" pitchFamily="18" charset="0"/>
                <a:cs typeface="Times New Roman" panose="02020603050405020304" pitchFamily="18" charset="0"/>
              </a:rPr>
              <a:t>C. do chủ nô v</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 tư sản lãnh đạo.</a:t>
            </a:r>
            <a:endParaRPr sz="2400" b="1" dirty="0">
              <a:latin typeface="Times New Roman" panose="02020603050405020304" pitchFamily="18" charset="0"/>
              <a:ea typeface="Times New Roman" panose="02020603050405020304" pitchFamily="18" charset="0"/>
            </a:endParaRPr>
          </a:p>
        </p:txBody>
      </p:sp>
      <p:sp>
        <p:nvSpPr>
          <p:cNvPr id="8" name="Rectangle 21"/>
          <p:cNvSpPr/>
          <p:nvPr/>
        </p:nvSpPr>
        <p:spPr>
          <a:xfrm>
            <a:off x="6553200" y="5699125"/>
            <a:ext cx="4006850" cy="827088"/>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buNone/>
            </a:pPr>
            <a:r>
              <a:rPr sz="2400" dirty="0">
                <a:latin typeface="Times New Roman" panose="02020603050405020304" pitchFamily="18" charset="0"/>
                <a:cs typeface="Times New Roman" panose="02020603050405020304" pitchFamily="18" charset="0"/>
              </a:rPr>
              <a:t>D. do quý tộc mới v</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 tư sản</a:t>
            </a:r>
            <a:endParaRPr sz="2400" dirty="0">
              <a:latin typeface="Times New Roman" panose="02020603050405020304" pitchFamily="18" charset="0"/>
              <a:cs typeface="Times New Roman" panose="02020603050405020304" pitchFamily="18" charset="0"/>
            </a:endParaRPr>
          </a:p>
          <a:p>
            <a:pPr eaLnBrk="1" hangingPunct="1">
              <a:buNone/>
            </a:pPr>
            <a:r>
              <a:rPr sz="2400" dirty="0">
                <a:latin typeface="Times New Roman" panose="02020603050405020304" pitchFamily="18" charset="0"/>
                <a:cs typeface="Times New Roman" panose="02020603050405020304" pitchFamily="18" charset="0"/>
              </a:rPr>
              <a:t> lãnh đạo.</a:t>
            </a:r>
            <a:endParaRPr sz="2400" dirty="0">
              <a:latin typeface="Times New Roman" panose="02020603050405020304" pitchFamily="18" charset="0"/>
              <a:ea typeface="Times New Roman" panose="02020603050405020304" pitchFamily="18" charset="0"/>
            </a:endParaRPr>
          </a:p>
        </p:txBody>
      </p:sp>
      <p:sp>
        <p:nvSpPr>
          <p:cNvPr id="9" name="Rectangle 19"/>
          <p:cNvSpPr>
            <a:spLocks noChangeArrowheads="1"/>
          </p:cNvSpPr>
          <p:nvPr/>
        </p:nvSpPr>
        <p:spPr bwMode="auto">
          <a:xfrm>
            <a:off x="1981200" y="5699125"/>
            <a:ext cx="4043363" cy="825500"/>
          </a:xfrm>
          <a:prstGeom prst="rect">
            <a:avLst/>
          </a:prstGeom>
        </p:spPr>
        <p:style>
          <a:lnRef idx="3">
            <a:schemeClr val="lt1"/>
          </a:lnRef>
          <a:fillRef idx="1">
            <a:schemeClr val="accent2"/>
          </a:fillRef>
          <a:effectRef idx="1">
            <a:schemeClr val="accent2"/>
          </a:effectRef>
          <a:fontRef idx="minor">
            <a:schemeClr val="lt1"/>
          </a:fontRef>
        </p:style>
        <p:txBody>
          <a:bodyPr wrap="none"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sz="2400" dirty="0">
                <a:solidFill>
                  <a:srgbClr val="FFFFFF"/>
                </a:solidFill>
                <a:latin typeface="Times New Roman" panose="02020603050405020304" pitchFamily="18" charset="0"/>
                <a:cs typeface="Times New Roman" panose="02020603050405020304" pitchFamily="18" charset="0"/>
              </a:rPr>
              <a:t>B. do giai cấp tư sản lãnh đạo.</a:t>
            </a:r>
            <a:endParaRPr sz="2400" dirty="0">
              <a:solidFill>
                <a:srgbClr val="FFFFFF"/>
              </a:solidFill>
              <a:latin typeface="Times New Roman" panose="02020603050405020304" pitchFamily="18" charset="0"/>
              <a:ea typeface="Times New Roman" panose="02020603050405020304" pitchFamily="18" charset="0"/>
            </a:endParaRPr>
          </a:p>
        </p:txBody>
      </p:sp>
      <p:sp>
        <p:nvSpPr>
          <p:cNvPr id="27655" name="Text Box 5"/>
          <p:cNvSpPr txBox="1"/>
          <p:nvPr/>
        </p:nvSpPr>
        <p:spPr>
          <a:xfrm>
            <a:off x="3048000" y="252413"/>
            <a:ext cx="6096000" cy="645160"/>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3600" b="1" dirty="0">
                <a:latin typeface="Times New Roman" panose="02020603050405020304" pitchFamily="18" charset="0"/>
                <a:cs typeface="Arial" panose="020B0604020202020204" pitchFamily="34" charset="0"/>
              </a:rPr>
              <a:t>LUYỆN </a:t>
            </a:r>
            <a:r>
              <a:rPr sz="3600" b="1" dirty="0">
                <a:latin typeface="Times New Roman" panose="02020603050405020304" pitchFamily="18" charset="0"/>
                <a:cs typeface="Arial" panose="020B0604020202020204" pitchFamily="34" charset="0"/>
              </a:rPr>
              <a:t>TẬP</a:t>
            </a:r>
            <a:endParaRPr sz="3600" b="1" dirty="0">
              <a:latin typeface="Times New Roman" panose="02020603050405020304" pitchFamily="18" charset="0"/>
              <a:ea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7" grpId="0" bldLvl="0" animBg="1"/>
      <p:bldP spid="8" grpId="0" bldLvl="0" animBg="1"/>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blipFill dpi="0" rotWithShape="1">
            <a:blip r:embed="rId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2" name="Picture 2" descr="14/07/1789: Quân cách mạng Pháp chiếm ngục Basti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713" y="204193"/>
            <a:ext cx="6702484" cy="37836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6358" y="3987853"/>
            <a:ext cx="11717194" cy="2492990"/>
          </a:xfrm>
          <a:prstGeom prst="rect">
            <a:avLst/>
          </a:prstGeom>
        </p:spPr>
        <p:txBody>
          <a:bodyPr wrap="square">
            <a:spAutoFit/>
          </a:bodyPr>
          <a:lstStyle/>
          <a:p>
            <a:pPr algn="just">
              <a:lnSpc>
                <a:spcPct val="130000"/>
              </a:lnSpc>
            </a:pPr>
            <a:r>
              <a:rPr lang="vi-VN" sz="2400" b="1">
                <a:latin typeface="Times New Roman" panose="02020603050405020304" pitchFamily="18" charset="0"/>
                <a:cs typeface="Times New Roman" panose="02020603050405020304" pitchFamily="18" charset="0"/>
              </a:rPr>
              <a:t>Pháo đài Ba-xti </a:t>
            </a:r>
            <a:r>
              <a:rPr lang="vi-VN" sz="2400">
                <a:latin typeface="Times New Roman" panose="02020603050405020304" pitchFamily="18" charset="0"/>
                <a:cs typeface="Times New Roman" panose="02020603050405020304" pitchFamily="18" charset="0"/>
              </a:rPr>
              <a:t>nằm ở thủ đô Pa-ri, ban đầu là một pháo đài và kho vũ khí, dược xây dựng từ năm năm 1370, dưới thời vua Sác-lơ V, với kiến trúc gồm 4 tháp phổ biến vào thời kì này. Pháo đài dài 33 m, rộng 34 m, cao 24 m, được bao quanh hào nước lấy nước từ sông Xen. Ngày 14-7-1789, quần chúng nhân dân tấn công chiếm pháo đài- nhà tù Ba-xti, mở đầu thắng lợi Cách mạng tư sản Pháp và ngày này được xem là ngày Quốc khánh của nước Pháp.</a:t>
            </a:r>
            <a:endParaRPr lang="en-US" sz="2400">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538586"/>
          </a:xfrm>
          <a:prstGeom prst="rect">
            <a:avLst/>
          </a:prstGeom>
          <a:blipFill dpi="0" rotWithShape="1">
            <a:blip r:embed="rId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9" name="Picture 8"/>
          <p:cNvPicPr>
            <a:picLocks noChangeAspect="1"/>
          </p:cNvPicPr>
          <p:nvPr/>
        </p:nvPicPr>
        <p:blipFill>
          <a:blip r:embed="rId2"/>
          <a:stretch>
            <a:fillRect/>
          </a:stretch>
        </p:blipFill>
        <p:spPr>
          <a:xfrm>
            <a:off x="2925670" y="3269293"/>
            <a:ext cx="4240764" cy="2646060"/>
          </a:xfrm>
          <a:prstGeom prst="rect">
            <a:avLst/>
          </a:prstGeom>
        </p:spPr>
      </p:pic>
      <p:sp>
        <p:nvSpPr>
          <p:cNvPr id="5" name="Rectangle 4"/>
          <p:cNvSpPr/>
          <p:nvPr/>
        </p:nvSpPr>
        <p:spPr>
          <a:xfrm>
            <a:off x="181561" y="1038583"/>
            <a:ext cx="11828878" cy="255454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a:solidFill>
                  <a:srgbClr val="FF0000"/>
                </a:solidFill>
                <a:effectLst/>
                <a:latin typeface="Times New Roman" panose="02020603050405020304" pitchFamily="18" charset="0"/>
                <a:cs typeface="Times New Roman" panose="02020603050405020304" pitchFamily="18" charset="0"/>
              </a:rPr>
              <a:t>Bài 2 </a:t>
            </a:r>
            <a:endParaRPr lang="en-US" sz="4000" b="1" cap="none" spc="0">
              <a:solidFill>
                <a:srgbClr val="FF0000"/>
              </a:solidFill>
              <a:effectLst/>
              <a:latin typeface="Times New Roman" panose="02020603050405020304" pitchFamily="18" charset="0"/>
              <a:cs typeface="Times New Roman" panose="02020603050405020304" pitchFamily="18" charset="0"/>
            </a:endParaRPr>
          </a:p>
          <a:p>
            <a:pPr algn="ctr"/>
            <a:r>
              <a:rPr lang="en-US" sz="4000" b="1" cap="none" spc="0">
                <a:solidFill>
                  <a:srgbClr val="FF0000"/>
                </a:solidFill>
                <a:effectLst/>
                <a:latin typeface="Times New Roman" panose="02020603050405020304" pitchFamily="18" charset="0"/>
                <a:cs typeface="Times New Roman" panose="02020603050405020304" pitchFamily="18" charset="0"/>
              </a:rPr>
              <a:t>CÁCH MẠNG TƯ SẢN PHÁP CUỐI THẾ KỈ XVIII</a:t>
            </a:r>
            <a:endParaRPr lang="en-US" sz="4000" b="1" cap="none" spc="0">
              <a:solidFill>
                <a:srgbClr val="FF0000"/>
              </a:solidFill>
              <a:effectLst/>
              <a:latin typeface="Times New Roman" panose="02020603050405020304" pitchFamily="18" charset="0"/>
              <a:cs typeface="Times New Roman" panose="02020603050405020304" pitchFamily="18" charset="0"/>
            </a:endParaRPr>
          </a:p>
          <a:p>
            <a:pPr algn="ctr"/>
            <a:r>
              <a:rPr lang="en-US" sz="4000" b="1">
                <a:solidFill>
                  <a:srgbClr val="FF0000"/>
                </a:solidFill>
                <a:latin typeface="Times New Roman" panose="02020603050405020304" pitchFamily="18" charset="0"/>
                <a:cs typeface="Times New Roman" panose="02020603050405020304" pitchFamily="18" charset="0"/>
              </a:rPr>
              <a:t> </a:t>
            </a:r>
            <a:endParaRPr lang="en-US" sz="4000" b="1">
              <a:solidFill>
                <a:srgbClr val="FF0000"/>
              </a:solidFill>
              <a:latin typeface="Times New Roman" panose="02020603050405020304" pitchFamily="18" charset="0"/>
              <a:cs typeface="Times New Roman" panose="02020603050405020304" pitchFamily="18" charset="0"/>
            </a:endParaRPr>
          </a:p>
          <a:p>
            <a:pPr algn="ctr"/>
            <a:r>
              <a:rPr lang="en-US" sz="4000" b="1">
                <a:solidFill>
                  <a:srgbClr val="FF0000"/>
                </a:solidFill>
                <a:latin typeface="Times New Roman" panose="02020603050405020304" pitchFamily="18" charset="0"/>
                <a:cs typeface="Times New Roman" panose="02020603050405020304" pitchFamily="18" charset="0"/>
              </a:rPr>
              <a:t>                                             </a:t>
            </a:r>
            <a:r>
              <a:rPr lang="en-US" sz="4000" b="1" i="1">
                <a:solidFill>
                  <a:srgbClr val="FF0000"/>
                </a:solidFill>
                <a:latin typeface="Times New Roman" panose="02020603050405020304" pitchFamily="18" charset="0"/>
                <a:cs typeface="Times New Roman" panose="02020603050405020304" pitchFamily="18" charset="0"/>
              </a:rPr>
              <a:t>Thời lượng: 2 tiết</a:t>
            </a:r>
            <a:endParaRPr lang="en-US" sz="4000" b="1" i="1" cap="none" spc="0">
              <a:solidFill>
                <a:srgbClr val="FF0000"/>
              </a:solidFill>
              <a:effectLst/>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3621" b="96552" l="0" r="99556"/>
                    </a14:imgEffect>
                  </a14:imgLayer>
                </a14:imgProps>
              </a:ext>
            </a:extLst>
          </a:blip>
          <a:stretch>
            <a:fillRect/>
          </a:stretch>
        </p:blipFill>
        <p:spPr>
          <a:xfrm>
            <a:off x="181561" y="4120196"/>
            <a:ext cx="4345371" cy="280035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0" y="1"/>
            <a:ext cx="12192000" cy="6858000"/>
          </a:xfrm>
          <a:prstGeom prst="rect">
            <a:avLst/>
          </a:prstGeom>
          <a:blipFill dpi="0" rotWithShape="1">
            <a:blip r:embed="rId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0" name="组合 19"/>
          <p:cNvGrpSpPr/>
          <p:nvPr/>
        </p:nvGrpSpPr>
        <p:grpSpPr>
          <a:xfrm>
            <a:off x="1419425" y="2315442"/>
            <a:ext cx="4078230" cy="1431442"/>
            <a:chOff x="1419425" y="3338528"/>
            <a:chExt cx="4078230" cy="1431442"/>
          </a:xfrm>
        </p:grpSpPr>
        <p:sp>
          <p:nvSpPr>
            <p:cNvPr id="13" name="文本框 12"/>
            <p:cNvSpPr txBox="1"/>
            <p:nvPr/>
          </p:nvSpPr>
          <p:spPr>
            <a:xfrm>
              <a:off x="2641787" y="3384975"/>
              <a:ext cx="2855868" cy="1384995"/>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Tình hình nước Pháp trước cách mạng </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18" name="组合 17"/>
            <p:cNvGrpSpPr/>
            <p:nvPr/>
          </p:nvGrpSpPr>
          <p:grpSpPr>
            <a:xfrm>
              <a:off x="1419425" y="3338528"/>
              <a:ext cx="1007108" cy="928788"/>
              <a:chOff x="1419425" y="3338528"/>
              <a:chExt cx="1007108" cy="928788"/>
            </a:xfrm>
          </p:grpSpPr>
          <p:grpSp>
            <p:nvGrpSpPr>
              <p:cNvPr id="12" name="组合 11"/>
              <p:cNvGrpSpPr/>
              <p:nvPr/>
            </p:nvGrpSpPr>
            <p:grpSpPr>
              <a:xfrm>
                <a:off x="1419425" y="3338528"/>
                <a:ext cx="1007108" cy="928788"/>
                <a:chOff x="109609" y="3585663"/>
                <a:chExt cx="1007108" cy="928788"/>
              </a:xfrm>
            </p:grpSpPr>
            <p:sp>
              <p:nvSpPr>
                <p:cNvPr id="41" name="圆角矩形 8"/>
                <p:cNvSpPr/>
                <p:nvPr/>
              </p:nvSpPr>
              <p:spPr>
                <a:xfrm>
                  <a:off x="195433" y="3708604"/>
                  <a:ext cx="921284" cy="805847"/>
                </a:xfrm>
                <a:custGeom>
                  <a:avLst/>
                  <a:gdLst>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118765 w 930875"/>
                    <a:gd name="connsiteY6" fmla="*/ 712573 h 712573"/>
                    <a:gd name="connsiteX7" fmla="*/ 0 w 930875"/>
                    <a:gd name="connsiteY7" fmla="*/ 593808 h 712573"/>
                    <a:gd name="connsiteX8" fmla="*/ 0 w 930875"/>
                    <a:gd name="connsiteY8" fmla="*/ 118765 h 712573"/>
                    <a:gd name="connsiteX0-1" fmla="*/ 0 w 930875"/>
                    <a:gd name="connsiteY0-2" fmla="*/ 118765 h 712573"/>
                    <a:gd name="connsiteX1-3" fmla="*/ 118765 w 930875"/>
                    <a:gd name="connsiteY1-4" fmla="*/ 0 h 712573"/>
                    <a:gd name="connsiteX2-5" fmla="*/ 812110 w 930875"/>
                    <a:gd name="connsiteY2-6" fmla="*/ 0 h 712573"/>
                    <a:gd name="connsiteX3-7" fmla="*/ 930875 w 930875"/>
                    <a:gd name="connsiteY3-8" fmla="*/ 118765 h 712573"/>
                    <a:gd name="connsiteX4-9" fmla="*/ 930875 w 930875"/>
                    <a:gd name="connsiteY4-10" fmla="*/ 593808 h 712573"/>
                    <a:gd name="connsiteX5-11" fmla="*/ 812110 w 930875"/>
                    <a:gd name="connsiteY5-12" fmla="*/ 712573 h 712573"/>
                    <a:gd name="connsiteX6-13" fmla="*/ 473675 w 930875"/>
                    <a:gd name="connsiteY6-14" fmla="*/ 712573 h 712573"/>
                    <a:gd name="connsiteX7-15" fmla="*/ 118765 w 930875"/>
                    <a:gd name="connsiteY7-16" fmla="*/ 712573 h 712573"/>
                    <a:gd name="connsiteX8-17" fmla="*/ 0 w 930875"/>
                    <a:gd name="connsiteY8-18" fmla="*/ 593808 h 712573"/>
                    <a:gd name="connsiteX9" fmla="*/ 0 w 930875"/>
                    <a:gd name="connsiteY9" fmla="*/ 118765 h 712573"/>
                    <a:gd name="connsiteX0-19" fmla="*/ 0 w 930875"/>
                    <a:gd name="connsiteY0-20" fmla="*/ 118765 h 712573"/>
                    <a:gd name="connsiteX1-21" fmla="*/ 118765 w 930875"/>
                    <a:gd name="connsiteY1-22" fmla="*/ 0 h 712573"/>
                    <a:gd name="connsiteX2-23" fmla="*/ 812110 w 930875"/>
                    <a:gd name="connsiteY2-24" fmla="*/ 0 h 712573"/>
                    <a:gd name="connsiteX3-25" fmla="*/ 930875 w 930875"/>
                    <a:gd name="connsiteY3-26" fmla="*/ 118765 h 712573"/>
                    <a:gd name="connsiteX4-27" fmla="*/ 930875 w 930875"/>
                    <a:gd name="connsiteY4-28" fmla="*/ 593808 h 712573"/>
                    <a:gd name="connsiteX5-29" fmla="*/ 812110 w 930875"/>
                    <a:gd name="connsiteY5-30" fmla="*/ 712573 h 712573"/>
                    <a:gd name="connsiteX6-31" fmla="*/ 473675 w 930875"/>
                    <a:gd name="connsiteY6-32" fmla="*/ 712573 h 712573"/>
                    <a:gd name="connsiteX7-33" fmla="*/ 374821 w 930875"/>
                    <a:gd name="connsiteY7-34" fmla="*/ 708454 h 712573"/>
                    <a:gd name="connsiteX8-35" fmla="*/ 118765 w 930875"/>
                    <a:gd name="connsiteY8-36" fmla="*/ 712573 h 712573"/>
                    <a:gd name="connsiteX9-37" fmla="*/ 0 w 930875"/>
                    <a:gd name="connsiteY9-38" fmla="*/ 593808 h 712573"/>
                    <a:gd name="connsiteX10" fmla="*/ 0 w 930875"/>
                    <a:gd name="connsiteY10" fmla="*/ 118765 h 712573"/>
                    <a:gd name="connsiteX0-39" fmla="*/ 0 w 930875"/>
                    <a:gd name="connsiteY0-40" fmla="*/ 118765 h 712573"/>
                    <a:gd name="connsiteX1-41" fmla="*/ 118765 w 930875"/>
                    <a:gd name="connsiteY1-42" fmla="*/ 0 h 712573"/>
                    <a:gd name="connsiteX2-43" fmla="*/ 812110 w 930875"/>
                    <a:gd name="connsiteY2-44" fmla="*/ 0 h 712573"/>
                    <a:gd name="connsiteX3-45" fmla="*/ 930875 w 930875"/>
                    <a:gd name="connsiteY3-46" fmla="*/ 118765 h 712573"/>
                    <a:gd name="connsiteX4-47" fmla="*/ 930875 w 930875"/>
                    <a:gd name="connsiteY4-48" fmla="*/ 593808 h 712573"/>
                    <a:gd name="connsiteX5-49" fmla="*/ 812110 w 930875"/>
                    <a:gd name="connsiteY5-50" fmla="*/ 712573 h 712573"/>
                    <a:gd name="connsiteX6-51" fmla="*/ 560173 w 930875"/>
                    <a:gd name="connsiteY6-52" fmla="*/ 708454 h 712573"/>
                    <a:gd name="connsiteX7-53" fmla="*/ 473675 w 930875"/>
                    <a:gd name="connsiteY7-54" fmla="*/ 712573 h 712573"/>
                    <a:gd name="connsiteX8-55" fmla="*/ 374821 w 930875"/>
                    <a:gd name="connsiteY8-56" fmla="*/ 708454 h 712573"/>
                    <a:gd name="connsiteX9-57" fmla="*/ 118765 w 930875"/>
                    <a:gd name="connsiteY9-58" fmla="*/ 712573 h 712573"/>
                    <a:gd name="connsiteX10-59" fmla="*/ 0 w 930875"/>
                    <a:gd name="connsiteY10-60" fmla="*/ 593808 h 712573"/>
                    <a:gd name="connsiteX11" fmla="*/ 0 w 930875"/>
                    <a:gd name="connsiteY11" fmla="*/ 118765 h 712573"/>
                    <a:gd name="connsiteX0-61" fmla="*/ 0 w 930875"/>
                    <a:gd name="connsiteY0-62" fmla="*/ 118765 h 856736"/>
                    <a:gd name="connsiteX1-63" fmla="*/ 118765 w 930875"/>
                    <a:gd name="connsiteY1-64" fmla="*/ 0 h 856736"/>
                    <a:gd name="connsiteX2-65" fmla="*/ 812110 w 930875"/>
                    <a:gd name="connsiteY2-66" fmla="*/ 0 h 856736"/>
                    <a:gd name="connsiteX3-67" fmla="*/ 930875 w 930875"/>
                    <a:gd name="connsiteY3-68" fmla="*/ 118765 h 856736"/>
                    <a:gd name="connsiteX4-69" fmla="*/ 930875 w 930875"/>
                    <a:gd name="connsiteY4-70" fmla="*/ 593808 h 856736"/>
                    <a:gd name="connsiteX5-71" fmla="*/ 812110 w 930875"/>
                    <a:gd name="connsiteY5-72" fmla="*/ 712573 h 856736"/>
                    <a:gd name="connsiteX6-73" fmla="*/ 560173 w 930875"/>
                    <a:gd name="connsiteY6-74" fmla="*/ 708454 h 856736"/>
                    <a:gd name="connsiteX7-75" fmla="*/ 473675 w 930875"/>
                    <a:gd name="connsiteY7-76" fmla="*/ 856736 h 856736"/>
                    <a:gd name="connsiteX8-77" fmla="*/ 374821 w 930875"/>
                    <a:gd name="connsiteY8-78" fmla="*/ 708454 h 856736"/>
                    <a:gd name="connsiteX9-79" fmla="*/ 118765 w 930875"/>
                    <a:gd name="connsiteY9-80" fmla="*/ 712573 h 856736"/>
                    <a:gd name="connsiteX10-81" fmla="*/ 0 w 930875"/>
                    <a:gd name="connsiteY10-82" fmla="*/ 593808 h 856736"/>
                    <a:gd name="connsiteX11-83" fmla="*/ 0 w 930875"/>
                    <a:gd name="connsiteY11-84" fmla="*/ 118765 h 856736"/>
                    <a:gd name="connsiteX0-85" fmla="*/ 0 w 930875"/>
                    <a:gd name="connsiteY0-86" fmla="*/ 118765 h 864973"/>
                    <a:gd name="connsiteX1-87" fmla="*/ 118765 w 930875"/>
                    <a:gd name="connsiteY1-88" fmla="*/ 0 h 864973"/>
                    <a:gd name="connsiteX2-89" fmla="*/ 812110 w 930875"/>
                    <a:gd name="connsiteY2-90" fmla="*/ 0 h 864973"/>
                    <a:gd name="connsiteX3-91" fmla="*/ 930875 w 930875"/>
                    <a:gd name="connsiteY3-92" fmla="*/ 118765 h 864973"/>
                    <a:gd name="connsiteX4-93" fmla="*/ 930875 w 930875"/>
                    <a:gd name="connsiteY4-94" fmla="*/ 593808 h 864973"/>
                    <a:gd name="connsiteX5-95" fmla="*/ 812110 w 930875"/>
                    <a:gd name="connsiteY5-96" fmla="*/ 712573 h 864973"/>
                    <a:gd name="connsiteX6-97" fmla="*/ 560173 w 930875"/>
                    <a:gd name="connsiteY6-98" fmla="*/ 708454 h 864973"/>
                    <a:gd name="connsiteX7-99" fmla="*/ 465438 w 930875"/>
                    <a:gd name="connsiteY7-100" fmla="*/ 864973 h 864973"/>
                    <a:gd name="connsiteX8-101" fmla="*/ 374821 w 930875"/>
                    <a:gd name="connsiteY8-102" fmla="*/ 708454 h 864973"/>
                    <a:gd name="connsiteX9-103" fmla="*/ 118765 w 930875"/>
                    <a:gd name="connsiteY9-104" fmla="*/ 712573 h 864973"/>
                    <a:gd name="connsiteX10-105" fmla="*/ 0 w 930875"/>
                    <a:gd name="connsiteY10-106" fmla="*/ 593808 h 864973"/>
                    <a:gd name="connsiteX11-107" fmla="*/ 0 w 930875"/>
                    <a:gd name="connsiteY11-108" fmla="*/ 118765 h 8649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Lst>
                  <a:rect l="l" t="t" r="r" b="b"/>
                  <a:pathLst>
                    <a:path w="930875" h="864973">
                      <a:moveTo>
                        <a:pt x="0" y="118765"/>
                      </a:moveTo>
                      <a:cubicBezTo>
                        <a:pt x="0" y="53173"/>
                        <a:pt x="53173" y="0"/>
                        <a:pt x="118765" y="0"/>
                      </a:cubicBezTo>
                      <a:lnTo>
                        <a:pt x="812110" y="0"/>
                      </a:lnTo>
                      <a:cubicBezTo>
                        <a:pt x="877702" y="0"/>
                        <a:pt x="930875" y="53173"/>
                        <a:pt x="930875" y="118765"/>
                      </a:cubicBezTo>
                      <a:lnTo>
                        <a:pt x="930875" y="593808"/>
                      </a:lnTo>
                      <a:cubicBezTo>
                        <a:pt x="930875" y="659400"/>
                        <a:pt x="877702" y="712573"/>
                        <a:pt x="812110" y="712573"/>
                      </a:cubicBezTo>
                      <a:lnTo>
                        <a:pt x="560173" y="708454"/>
                      </a:lnTo>
                      <a:lnTo>
                        <a:pt x="465438" y="864973"/>
                      </a:lnTo>
                      <a:lnTo>
                        <a:pt x="374821" y="708454"/>
                      </a:lnTo>
                      <a:lnTo>
                        <a:pt x="118765" y="712573"/>
                      </a:lnTo>
                      <a:cubicBezTo>
                        <a:pt x="53173" y="712573"/>
                        <a:pt x="0" y="659400"/>
                        <a:pt x="0" y="593808"/>
                      </a:cubicBezTo>
                      <a:lnTo>
                        <a:pt x="0" y="118765"/>
                      </a:lnTo>
                      <a:close/>
                    </a:path>
                  </a:pathLst>
                </a:custGeom>
                <a:solidFill>
                  <a:srgbClr val="F997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cs typeface="Times New Roman" panose="02020603050405020304" pitchFamily="18" charset="0"/>
                  </a:endParaRPr>
                </a:p>
              </p:txBody>
            </p:sp>
            <p:sp>
              <p:nvSpPr>
                <p:cNvPr id="30" name="圆角矩形 8"/>
                <p:cNvSpPr/>
                <p:nvPr/>
              </p:nvSpPr>
              <p:spPr>
                <a:xfrm>
                  <a:off x="159860" y="3668689"/>
                  <a:ext cx="888863" cy="806699"/>
                </a:xfrm>
                <a:custGeom>
                  <a:avLst/>
                  <a:gdLst>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118765 w 930875"/>
                    <a:gd name="connsiteY6" fmla="*/ 712573 h 712573"/>
                    <a:gd name="connsiteX7" fmla="*/ 0 w 930875"/>
                    <a:gd name="connsiteY7" fmla="*/ 593808 h 712573"/>
                    <a:gd name="connsiteX8" fmla="*/ 0 w 930875"/>
                    <a:gd name="connsiteY8" fmla="*/ 118765 h 712573"/>
                    <a:gd name="connsiteX0-1" fmla="*/ 0 w 930875"/>
                    <a:gd name="connsiteY0-2" fmla="*/ 118765 h 712573"/>
                    <a:gd name="connsiteX1-3" fmla="*/ 118765 w 930875"/>
                    <a:gd name="connsiteY1-4" fmla="*/ 0 h 712573"/>
                    <a:gd name="connsiteX2-5" fmla="*/ 812110 w 930875"/>
                    <a:gd name="connsiteY2-6" fmla="*/ 0 h 712573"/>
                    <a:gd name="connsiteX3-7" fmla="*/ 930875 w 930875"/>
                    <a:gd name="connsiteY3-8" fmla="*/ 118765 h 712573"/>
                    <a:gd name="connsiteX4-9" fmla="*/ 930875 w 930875"/>
                    <a:gd name="connsiteY4-10" fmla="*/ 593808 h 712573"/>
                    <a:gd name="connsiteX5-11" fmla="*/ 812110 w 930875"/>
                    <a:gd name="connsiteY5-12" fmla="*/ 712573 h 712573"/>
                    <a:gd name="connsiteX6-13" fmla="*/ 473675 w 930875"/>
                    <a:gd name="connsiteY6-14" fmla="*/ 712573 h 712573"/>
                    <a:gd name="connsiteX7-15" fmla="*/ 118765 w 930875"/>
                    <a:gd name="connsiteY7-16" fmla="*/ 712573 h 712573"/>
                    <a:gd name="connsiteX8-17" fmla="*/ 0 w 930875"/>
                    <a:gd name="connsiteY8-18" fmla="*/ 593808 h 712573"/>
                    <a:gd name="connsiteX9" fmla="*/ 0 w 930875"/>
                    <a:gd name="connsiteY9" fmla="*/ 118765 h 712573"/>
                    <a:gd name="connsiteX0-19" fmla="*/ 0 w 930875"/>
                    <a:gd name="connsiteY0-20" fmla="*/ 118765 h 712573"/>
                    <a:gd name="connsiteX1-21" fmla="*/ 118765 w 930875"/>
                    <a:gd name="connsiteY1-22" fmla="*/ 0 h 712573"/>
                    <a:gd name="connsiteX2-23" fmla="*/ 812110 w 930875"/>
                    <a:gd name="connsiteY2-24" fmla="*/ 0 h 712573"/>
                    <a:gd name="connsiteX3-25" fmla="*/ 930875 w 930875"/>
                    <a:gd name="connsiteY3-26" fmla="*/ 118765 h 712573"/>
                    <a:gd name="connsiteX4-27" fmla="*/ 930875 w 930875"/>
                    <a:gd name="connsiteY4-28" fmla="*/ 593808 h 712573"/>
                    <a:gd name="connsiteX5-29" fmla="*/ 812110 w 930875"/>
                    <a:gd name="connsiteY5-30" fmla="*/ 712573 h 712573"/>
                    <a:gd name="connsiteX6-31" fmla="*/ 473675 w 930875"/>
                    <a:gd name="connsiteY6-32" fmla="*/ 712573 h 712573"/>
                    <a:gd name="connsiteX7-33" fmla="*/ 374821 w 930875"/>
                    <a:gd name="connsiteY7-34" fmla="*/ 708454 h 712573"/>
                    <a:gd name="connsiteX8-35" fmla="*/ 118765 w 930875"/>
                    <a:gd name="connsiteY8-36" fmla="*/ 712573 h 712573"/>
                    <a:gd name="connsiteX9-37" fmla="*/ 0 w 930875"/>
                    <a:gd name="connsiteY9-38" fmla="*/ 593808 h 712573"/>
                    <a:gd name="connsiteX10" fmla="*/ 0 w 930875"/>
                    <a:gd name="connsiteY10" fmla="*/ 118765 h 712573"/>
                    <a:gd name="connsiteX0-39" fmla="*/ 0 w 930875"/>
                    <a:gd name="connsiteY0-40" fmla="*/ 118765 h 712573"/>
                    <a:gd name="connsiteX1-41" fmla="*/ 118765 w 930875"/>
                    <a:gd name="connsiteY1-42" fmla="*/ 0 h 712573"/>
                    <a:gd name="connsiteX2-43" fmla="*/ 812110 w 930875"/>
                    <a:gd name="connsiteY2-44" fmla="*/ 0 h 712573"/>
                    <a:gd name="connsiteX3-45" fmla="*/ 930875 w 930875"/>
                    <a:gd name="connsiteY3-46" fmla="*/ 118765 h 712573"/>
                    <a:gd name="connsiteX4-47" fmla="*/ 930875 w 930875"/>
                    <a:gd name="connsiteY4-48" fmla="*/ 593808 h 712573"/>
                    <a:gd name="connsiteX5-49" fmla="*/ 812110 w 930875"/>
                    <a:gd name="connsiteY5-50" fmla="*/ 712573 h 712573"/>
                    <a:gd name="connsiteX6-51" fmla="*/ 560173 w 930875"/>
                    <a:gd name="connsiteY6-52" fmla="*/ 708454 h 712573"/>
                    <a:gd name="connsiteX7-53" fmla="*/ 473675 w 930875"/>
                    <a:gd name="connsiteY7-54" fmla="*/ 712573 h 712573"/>
                    <a:gd name="connsiteX8-55" fmla="*/ 374821 w 930875"/>
                    <a:gd name="connsiteY8-56" fmla="*/ 708454 h 712573"/>
                    <a:gd name="connsiteX9-57" fmla="*/ 118765 w 930875"/>
                    <a:gd name="connsiteY9-58" fmla="*/ 712573 h 712573"/>
                    <a:gd name="connsiteX10-59" fmla="*/ 0 w 930875"/>
                    <a:gd name="connsiteY10-60" fmla="*/ 593808 h 712573"/>
                    <a:gd name="connsiteX11" fmla="*/ 0 w 930875"/>
                    <a:gd name="connsiteY11" fmla="*/ 118765 h 712573"/>
                    <a:gd name="connsiteX0-61" fmla="*/ 0 w 930875"/>
                    <a:gd name="connsiteY0-62" fmla="*/ 118765 h 856736"/>
                    <a:gd name="connsiteX1-63" fmla="*/ 118765 w 930875"/>
                    <a:gd name="connsiteY1-64" fmla="*/ 0 h 856736"/>
                    <a:gd name="connsiteX2-65" fmla="*/ 812110 w 930875"/>
                    <a:gd name="connsiteY2-66" fmla="*/ 0 h 856736"/>
                    <a:gd name="connsiteX3-67" fmla="*/ 930875 w 930875"/>
                    <a:gd name="connsiteY3-68" fmla="*/ 118765 h 856736"/>
                    <a:gd name="connsiteX4-69" fmla="*/ 930875 w 930875"/>
                    <a:gd name="connsiteY4-70" fmla="*/ 593808 h 856736"/>
                    <a:gd name="connsiteX5-71" fmla="*/ 812110 w 930875"/>
                    <a:gd name="connsiteY5-72" fmla="*/ 712573 h 856736"/>
                    <a:gd name="connsiteX6-73" fmla="*/ 560173 w 930875"/>
                    <a:gd name="connsiteY6-74" fmla="*/ 708454 h 856736"/>
                    <a:gd name="connsiteX7-75" fmla="*/ 473675 w 930875"/>
                    <a:gd name="connsiteY7-76" fmla="*/ 856736 h 856736"/>
                    <a:gd name="connsiteX8-77" fmla="*/ 374821 w 930875"/>
                    <a:gd name="connsiteY8-78" fmla="*/ 708454 h 856736"/>
                    <a:gd name="connsiteX9-79" fmla="*/ 118765 w 930875"/>
                    <a:gd name="connsiteY9-80" fmla="*/ 712573 h 856736"/>
                    <a:gd name="connsiteX10-81" fmla="*/ 0 w 930875"/>
                    <a:gd name="connsiteY10-82" fmla="*/ 593808 h 856736"/>
                    <a:gd name="connsiteX11-83" fmla="*/ 0 w 930875"/>
                    <a:gd name="connsiteY11-84" fmla="*/ 118765 h 856736"/>
                    <a:gd name="connsiteX0-85" fmla="*/ 0 w 930875"/>
                    <a:gd name="connsiteY0-86" fmla="*/ 118765 h 864973"/>
                    <a:gd name="connsiteX1-87" fmla="*/ 118765 w 930875"/>
                    <a:gd name="connsiteY1-88" fmla="*/ 0 h 864973"/>
                    <a:gd name="connsiteX2-89" fmla="*/ 812110 w 930875"/>
                    <a:gd name="connsiteY2-90" fmla="*/ 0 h 864973"/>
                    <a:gd name="connsiteX3-91" fmla="*/ 930875 w 930875"/>
                    <a:gd name="connsiteY3-92" fmla="*/ 118765 h 864973"/>
                    <a:gd name="connsiteX4-93" fmla="*/ 930875 w 930875"/>
                    <a:gd name="connsiteY4-94" fmla="*/ 593808 h 864973"/>
                    <a:gd name="connsiteX5-95" fmla="*/ 812110 w 930875"/>
                    <a:gd name="connsiteY5-96" fmla="*/ 712573 h 864973"/>
                    <a:gd name="connsiteX6-97" fmla="*/ 560173 w 930875"/>
                    <a:gd name="connsiteY6-98" fmla="*/ 708454 h 864973"/>
                    <a:gd name="connsiteX7-99" fmla="*/ 465438 w 930875"/>
                    <a:gd name="connsiteY7-100" fmla="*/ 864973 h 864973"/>
                    <a:gd name="connsiteX8-101" fmla="*/ 374821 w 930875"/>
                    <a:gd name="connsiteY8-102" fmla="*/ 708454 h 864973"/>
                    <a:gd name="connsiteX9-103" fmla="*/ 118765 w 930875"/>
                    <a:gd name="connsiteY9-104" fmla="*/ 712573 h 864973"/>
                    <a:gd name="connsiteX10-105" fmla="*/ 0 w 930875"/>
                    <a:gd name="connsiteY10-106" fmla="*/ 593808 h 864973"/>
                    <a:gd name="connsiteX11-107" fmla="*/ 0 w 930875"/>
                    <a:gd name="connsiteY11-108" fmla="*/ 118765 h 8649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Lst>
                  <a:rect l="l" t="t" r="r" b="b"/>
                  <a:pathLst>
                    <a:path w="930875" h="864973">
                      <a:moveTo>
                        <a:pt x="0" y="118765"/>
                      </a:moveTo>
                      <a:cubicBezTo>
                        <a:pt x="0" y="53173"/>
                        <a:pt x="53173" y="0"/>
                        <a:pt x="118765" y="0"/>
                      </a:cubicBezTo>
                      <a:lnTo>
                        <a:pt x="812110" y="0"/>
                      </a:lnTo>
                      <a:cubicBezTo>
                        <a:pt x="877702" y="0"/>
                        <a:pt x="930875" y="53173"/>
                        <a:pt x="930875" y="118765"/>
                      </a:cubicBezTo>
                      <a:lnTo>
                        <a:pt x="930875" y="593808"/>
                      </a:lnTo>
                      <a:cubicBezTo>
                        <a:pt x="930875" y="659400"/>
                        <a:pt x="877702" y="712573"/>
                        <a:pt x="812110" y="712573"/>
                      </a:cubicBezTo>
                      <a:lnTo>
                        <a:pt x="560173" y="708454"/>
                      </a:lnTo>
                      <a:lnTo>
                        <a:pt x="465438" y="864973"/>
                      </a:lnTo>
                      <a:lnTo>
                        <a:pt x="374821" y="708454"/>
                      </a:lnTo>
                      <a:lnTo>
                        <a:pt x="118765" y="712573"/>
                      </a:lnTo>
                      <a:cubicBezTo>
                        <a:pt x="53173" y="712573"/>
                        <a:pt x="0" y="659400"/>
                        <a:pt x="0" y="593808"/>
                      </a:cubicBezTo>
                      <a:lnTo>
                        <a:pt x="0" y="118765"/>
                      </a:lnTo>
                      <a:close/>
                    </a:path>
                  </a:pathLst>
                </a:custGeom>
                <a:solidFill>
                  <a:srgbClr val="FFEF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cs typeface="Times New Roman" panose="02020603050405020304" pitchFamily="18" charset="0"/>
                  </a:endParaRPr>
                </a:p>
              </p:txBody>
            </p:sp>
            <p:pic>
              <p:nvPicPr>
                <p:cNvPr id="39" name="图片 38"/>
                <p:cNvPicPr>
                  <a:picLocks noChangeAspect="1"/>
                </p:cNvPicPr>
                <p:nvPr/>
              </p:nvPicPr>
              <p:blipFill>
                <a:blip r:embed="rId2"/>
                <a:srcRect/>
                <a:stretch>
                  <a:fillRect/>
                </a:stretch>
              </p:blipFill>
              <p:spPr>
                <a:xfrm>
                  <a:off x="109609" y="3585663"/>
                  <a:ext cx="963251" cy="914479"/>
                </a:xfrm>
                <a:custGeom>
                  <a:avLst/>
                  <a:gdLst>
                    <a:gd name="connsiteX0" fmla="*/ 0 w 963251"/>
                    <a:gd name="connsiteY0" fmla="*/ 0 h 914479"/>
                    <a:gd name="connsiteX1" fmla="*/ 505279 w 963251"/>
                    <a:gd name="connsiteY1" fmla="*/ 0 h 914479"/>
                    <a:gd name="connsiteX2" fmla="*/ 505279 w 963251"/>
                    <a:gd name="connsiteY2" fmla="*/ 111460 h 914479"/>
                    <a:gd name="connsiteX3" fmla="*/ 609782 w 963251"/>
                    <a:gd name="connsiteY3" fmla="*/ 111460 h 914479"/>
                    <a:gd name="connsiteX4" fmla="*/ 609782 w 963251"/>
                    <a:gd name="connsiteY4" fmla="*/ 0 h 914479"/>
                    <a:gd name="connsiteX5" fmla="*/ 963251 w 963251"/>
                    <a:gd name="connsiteY5" fmla="*/ 0 h 914479"/>
                    <a:gd name="connsiteX6" fmla="*/ 963251 w 963251"/>
                    <a:gd name="connsiteY6" fmla="*/ 464703 h 914479"/>
                    <a:gd name="connsiteX7" fmla="*/ 840821 w 963251"/>
                    <a:gd name="connsiteY7" fmla="*/ 464703 h 914479"/>
                    <a:gd name="connsiteX8" fmla="*/ 840821 w 963251"/>
                    <a:gd name="connsiteY8" fmla="*/ 546029 h 914479"/>
                    <a:gd name="connsiteX9" fmla="*/ 963251 w 963251"/>
                    <a:gd name="connsiteY9" fmla="*/ 546029 h 914479"/>
                    <a:gd name="connsiteX10" fmla="*/ 963251 w 963251"/>
                    <a:gd name="connsiteY10" fmla="*/ 914479 h 914479"/>
                    <a:gd name="connsiteX11" fmla="*/ 0 w 963251"/>
                    <a:gd name="connsiteY11" fmla="*/ 914479 h 914479"/>
                    <a:gd name="connsiteX12" fmla="*/ 0 w 963251"/>
                    <a:gd name="connsiteY12" fmla="*/ 453507 h 914479"/>
                    <a:gd name="connsiteX13" fmla="*/ 187292 w 963251"/>
                    <a:gd name="connsiteY13" fmla="*/ 453507 h 914479"/>
                    <a:gd name="connsiteX14" fmla="*/ 187292 w 963251"/>
                    <a:gd name="connsiteY14" fmla="*/ 404205 h 914479"/>
                    <a:gd name="connsiteX15" fmla="*/ 0 w 963251"/>
                    <a:gd name="connsiteY15" fmla="*/ 404205 h 914479"/>
                    <a:gd name="connsiteX16" fmla="*/ 0 w 963251"/>
                    <a:gd name="connsiteY16" fmla="*/ 202663 h 914479"/>
                    <a:gd name="connsiteX17" fmla="*/ 187292 w 963251"/>
                    <a:gd name="connsiteY17" fmla="*/ 202663 h 914479"/>
                    <a:gd name="connsiteX18" fmla="*/ 187292 w 963251"/>
                    <a:gd name="connsiteY18" fmla="*/ 111460 h 914479"/>
                    <a:gd name="connsiteX19" fmla="*/ 0 w 963251"/>
                    <a:gd name="connsiteY19" fmla="*/ 111460 h 91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3251" h="914479">
                      <a:moveTo>
                        <a:pt x="0" y="0"/>
                      </a:moveTo>
                      <a:lnTo>
                        <a:pt x="505279" y="0"/>
                      </a:lnTo>
                      <a:lnTo>
                        <a:pt x="505279" y="111460"/>
                      </a:lnTo>
                      <a:lnTo>
                        <a:pt x="609782" y="111460"/>
                      </a:lnTo>
                      <a:lnTo>
                        <a:pt x="609782" y="0"/>
                      </a:lnTo>
                      <a:lnTo>
                        <a:pt x="963251" y="0"/>
                      </a:lnTo>
                      <a:lnTo>
                        <a:pt x="963251" y="464703"/>
                      </a:lnTo>
                      <a:lnTo>
                        <a:pt x="840821" y="464703"/>
                      </a:lnTo>
                      <a:lnTo>
                        <a:pt x="840821" y="546029"/>
                      </a:lnTo>
                      <a:lnTo>
                        <a:pt x="963251" y="546029"/>
                      </a:lnTo>
                      <a:lnTo>
                        <a:pt x="963251" y="914479"/>
                      </a:lnTo>
                      <a:lnTo>
                        <a:pt x="0" y="914479"/>
                      </a:lnTo>
                      <a:lnTo>
                        <a:pt x="0" y="453507"/>
                      </a:lnTo>
                      <a:lnTo>
                        <a:pt x="187292" y="453507"/>
                      </a:lnTo>
                      <a:lnTo>
                        <a:pt x="187292" y="404205"/>
                      </a:lnTo>
                      <a:lnTo>
                        <a:pt x="0" y="404205"/>
                      </a:lnTo>
                      <a:lnTo>
                        <a:pt x="0" y="202663"/>
                      </a:lnTo>
                      <a:lnTo>
                        <a:pt x="187292" y="202663"/>
                      </a:lnTo>
                      <a:lnTo>
                        <a:pt x="187292" y="111460"/>
                      </a:lnTo>
                      <a:lnTo>
                        <a:pt x="0" y="111460"/>
                      </a:lnTo>
                      <a:close/>
                    </a:path>
                  </a:pathLst>
                </a:custGeom>
              </p:spPr>
            </p:pic>
          </p:grpSp>
          <p:sp>
            <p:nvSpPr>
              <p:cNvPr id="17" name="矩形 16"/>
              <p:cNvSpPr/>
              <p:nvPr/>
            </p:nvSpPr>
            <p:spPr>
              <a:xfrm>
                <a:off x="1659739" y="3441312"/>
                <a:ext cx="543739" cy="523220"/>
              </a:xfrm>
              <a:prstGeom prst="rect">
                <a:avLst/>
              </a:prstGeom>
            </p:spPr>
            <p:txBody>
              <a:bodyPr wrap="none">
                <a:spAutoFit/>
              </a:bodyPr>
              <a:lstStyle/>
              <a:p>
                <a:pPr algn="ctr"/>
                <a:r>
                  <a:rPr lang="en-US" altLang="zh-CN" sz="2800" b="1" dirty="0">
                    <a:latin typeface="Times New Roman" panose="02020603050405020304" pitchFamily="18" charset="0"/>
                    <a:ea typeface="思源黑体" panose="020B0500000000000000" pitchFamily="34" charset="-122"/>
                    <a:cs typeface="Times New Roman" panose="02020603050405020304" pitchFamily="18" charset="0"/>
                  </a:rPr>
                  <a:t>01</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grpSp>
      <p:grpSp>
        <p:nvGrpSpPr>
          <p:cNvPr id="60" name="组合 59"/>
          <p:cNvGrpSpPr/>
          <p:nvPr/>
        </p:nvGrpSpPr>
        <p:grpSpPr>
          <a:xfrm>
            <a:off x="6805712" y="2249233"/>
            <a:ext cx="4078230" cy="2293216"/>
            <a:chOff x="1419425" y="3338528"/>
            <a:chExt cx="4078230" cy="2293216"/>
          </a:xfrm>
        </p:grpSpPr>
        <p:sp>
          <p:nvSpPr>
            <p:cNvPr id="68" name="文本框 67"/>
            <p:cNvSpPr txBox="1"/>
            <p:nvPr/>
          </p:nvSpPr>
          <p:spPr>
            <a:xfrm>
              <a:off x="2641787" y="3384975"/>
              <a:ext cx="2855868" cy="2246769"/>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Kết quả, ý nghĩa, tính chất và đặc điểm chính của Cách mạng tư sản Pháp</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62" name="组合 61"/>
            <p:cNvGrpSpPr/>
            <p:nvPr/>
          </p:nvGrpSpPr>
          <p:grpSpPr>
            <a:xfrm>
              <a:off x="1419425" y="3338528"/>
              <a:ext cx="1007108" cy="928788"/>
              <a:chOff x="1419425" y="3338528"/>
              <a:chExt cx="1007108" cy="928788"/>
            </a:xfrm>
          </p:grpSpPr>
          <p:grpSp>
            <p:nvGrpSpPr>
              <p:cNvPr id="63" name="组合 62"/>
              <p:cNvGrpSpPr/>
              <p:nvPr/>
            </p:nvGrpSpPr>
            <p:grpSpPr>
              <a:xfrm>
                <a:off x="1419425" y="3338528"/>
                <a:ext cx="1007108" cy="928788"/>
                <a:chOff x="109609" y="3585663"/>
                <a:chExt cx="1007108" cy="928788"/>
              </a:xfrm>
            </p:grpSpPr>
            <p:sp>
              <p:nvSpPr>
                <p:cNvPr id="65" name="圆角矩形 8"/>
                <p:cNvSpPr/>
                <p:nvPr/>
              </p:nvSpPr>
              <p:spPr>
                <a:xfrm>
                  <a:off x="195433" y="3708604"/>
                  <a:ext cx="921284" cy="805847"/>
                </a:xfrm>
                <a:custGeom>
                  <a:avLst/>
                  <a:gdLst>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118765 w 930875"/>
                    <a:gd name="connsiteY6" fmla="*/ 712573 h 712573"/>
                    <a:gd name="connsiteX7" fmla="*/ 0 w 930875"/>
                    <a:gd name="connsiteY7" fmla="*/ 593808 h 712573"/>
                    <a:gd name="connsiteX8" fmla="*/ 0 w 930875"/>
                    <a:gd name="connsiteY8" fmla="*/ 118765 h 712573"/>
                    <a:gd name="connsiteX0-1" fmla="*/ 0 w 930875"/>
                    <a:gd name="connsiteY0-2" fmla="*/ 118765 h 712573"/>
                    <a:gd name="connsiteX1-3" fmla="*/ 118765 w 930875"/>
                    <a:gd name="connsiteY1-4" fmla="*/ 0 h 712573"/>
                    <a:gd name="connsiteX2-5" fmla="*/ 812110 w 930875"/>
                    <a:gd name="connsiteY2-6" fmla="*/ 0 h 712573"/>
                    <a:gd name="connsiteX3-7" fmla="*/ 930875 w 930875"/>
                    <a:gd name="connsiteY3-8" fmla="*/ 118765 h 712573"/>
                    <a:gd name="connsiteX4-9" fmla="*/ 930875 w 930875"/>
                    <a:gd name="connsiteY4-10" fmla="*/ 593808 h 712573"/>
                    <a:gd name="connsiteX5-11" fmla="*/ 812110 w 930875"/>
                    <a:gd name="connsiteY5-12" fmla="*/ 712573 h 712573"/>
                    <a:gd name="connsiteX6-13" fmla="*/ 473675 w 930875"/>
                    <a:gd name="connsiteY6-14" fmla="*/ 712573 h 712573"/>
                    <a:gd name="connsiteX7-15" fmla="*/ 118765 w 930875"/>
                    <a:gd name="connsiteY7-16" fmla="*/ 712573 h 712573"/>
                    <a:gd name="connsiteX8-17" fmla="*/ 0 w 930875"/>
                    <a:gd name="connsiteY8-18" fmla="*/ 593808 h 712573"/>
                    <a:gd name="connsiteX9" fmla="*/ 0 w 930875"/>
                    <a:gd name="connsiteY9" fmla="*/ 118765 h 712573"/>
                    <a:gd name="connsiteX0-19" fmla="*/ 0 w 930875"/>
                    <a:gd name="connsiteY0-20" fmla="*/ 118765 h 712573"/>
                    <a:gd name="connsiteX1-21" fmla="*/ 118765 w 930875"/>
                    <a:gd name="connsiteY1-22" fmla="*/ 0 h 712573"/>
                    <a:gd name="connsiteX2-23" fmla="*/ 812110 w 930875"/>
                    <a:gd name="connsiteY2-24" fmla="*/ 0 h 712573"/>
                    <a:gd name="connsiteX3-25" fmla="*/ 930875 w 930875"/>
                    <a:gd name="connsiteY3-26" fmla="*/ 118765 h 712573"/>
                    <a:gd name="connsiteX4-27" fmla="*/ 930875 w 930875"/>
                    <a:gd name="connsiteY4-28" fmla="*/ 593808 h 712573"/>
                    <a:gd name="connsiteX5-29" fmla="*/ 812110 w 930875"/>
                    <a:gd name="connsiteY5-30" fmla="*/ 712573 h 712573"/>
                    <a:gd name="connsiteX6-31" fmla="*/ 473675 w 930875"/>
                    <a:gd name="connsiteY6-32" fmla="*/ 712573 h 712573"/>
                    <a:gd name="connsiteX7-33" fmla="*/ 374821 w 930875"/>
                    <a:gd name="connsiteY7-34" fmla="*/ 708454 h 712573"/>
                    <a:gd name="connsiteX8-35" fmla="*/ 118765 w 930875"/>
                    <a:gd name="connsiteY8-36" fmla="*/ 712573 h 712573"/>
                    <a:gd name="connsiteX9-37" fmla="*/ 0 w 930875"/>
                    <a:gd name="connsiteY9-38" fmla="*/ 593808 h 712573"/>
                    <a:gd name="connsiteX10" fmla="*/ 0 w 930875"/>
                    <a:gd name="connsiteY10" fmla="*/ 118765 h 712573"/>
                    <a:gd name="connsiteX0-39" fmla="*/ 0 w 930875"/>
                    <a:gd name="connsiteY0-40" fmla="*/ 118765 h 712573"/>
                    <a:gd name="connsiteX1-41" fmla="*/ 118765 w 930875"/>
                    <a:gd name="connsiteY1-42" fmla="*/ 0 h 712573"/>
                    <a:gd name="connsiteX2-43" fmla="*/ 812110 w 930875"/>
                    <a:gd name="connsiteY2-44" fmla="*/ 0 h 712573"/>
                    <a:gd name="connsiteX3-45" fmla="*/ 930875 w 930875"/>
                    <a:gd name="connsiteY3-46" fmla="*/ 118765 h 712573"/>
                    <a:gd name="connsiteX4-47" fmla="*/ 930875 w 930875"/>
                    <a:gd name="connsiteY4-48" fmla="*/ 593808 h 712573"/>
                    <a:gd name="connsiteX5-49" fmla="*/ 812110 w 930875"/>
                    <a:gd name="connsiteY5-50" fmla="*/ 712573 h 712573"/>
                    <a:gd name="connsiteX6-51" fmla="*/ 560173 w 930875"/>
                    <a:gd name="connsiteY6-52" fmla="*/ 708454 h 712573"/>
                    <a:gd name="connsiteX7-53" fmla="*/ 473675 w 930875"/>
                    <a:gd name="connsiteY7-54" fmla="*/ 712573 h 712573"/>
                    <a:gd name="connsiteX8-55" fmla="*/ 374821 w 930875"/>
                    <a:gd name="connsiteY8-56" fmla="*/ 708454 h 712573"/>
                    <a:gd name="connsiteX9-57" fmla="*/ 118765 w 930875"/>
                    <a:gd name="connsiteY9-58" fmla="*/ 712573 h 712573"/>
                    <a:gd name="connsiteX10-59" fmla="*/ 0 w 930875"/>
                    <a:gd name="connsiteY10-60" fmla="*/ 593808 h 712573"/>
                    <a:gd name="connsiteX11" fmla="*/ 0 w 930875"/>
                    <a:gd name="connsiteY11" fmla="*/ 118765 h 712573"/>
                    <a:gd name="connsiteX0-61" fmla="*/ 0 w 930875"/>
                    <a:gd name="connsiteY0-62" fmla="*/ 118765 h 856736"/>
                    <a:gd name="connsiteX1-63" fmla="*/ 118765 w 930875"/>
                    <a:gd name="connsiteY1-64" fmla="*/ 0 h 856736"/>
                    <a:gd name="connsiteX2-65" fmla="*/ 812110 w 930875"/>
                    <a:gd name="connsiteY2-66" fmla="*/ 0 h 856736"/>
                    <a:gd name="connsiteX3-67" fmla="*/ 930875 w 930875"/>
                    <a:gd name="connsiteY3-68" fmla="*/ 118765 h 856736"/>
                    <a:gd name="connsiteX4-69" fmla="*/ 930875 w 930875"/>
                    <a:gd name="connsiteY4-70" fmla="*/ 593808 h 856736"/>
                    <a:gd name="connsiteX5-71" fmla="*/ 812110 w 930875"/>
                    <a:gd name="connsiteY5-72" fmla="*/ 712573 h 856736"/>
                    <a:gd name="connsiteX6-73" fmla="*/ 560173 w 930875"/>
                    <a:gd name="connsiteY6-74" fmla="*/ 708454 h 856736"/>
                    <a:gd name="connsiteX7-75" fmla="*/ 473675 w 930875"/>
                    <a:gd name="connsiteY7-76" fmla="*/ 856736 h 856736"/>
                    <a:gd name="connsiteX8-77" fmla="*/ 374821 w 930875"/>
                    <a:gd name="connsiteY8-78" fmla="*/ 708454 h 856736"/>
                    <a:gd name="connsiteX9-79" fmla="*/ 118765 w 930875"/>
                    <a:gd name="connsiteY9-80" fmla="*/ 712573 h 856736"/>
                    <a:gd name="connsiteX10-81" fmla="*/ 0 w 930875"/>
                    <a:gd name="connsiteY10-82" fmla="*/ 593808 h 856736"/>
                    <a:gd name="connsiteX11-83" fmla="*/ 0 w 930875"/>
                    <a:gd name="connsiteY11-84" fmla="*/ 118765 h 856736"/>
                    <a:gd name="connsiteX0-85" fmla="*/ 0 w 930875"/>
                    <a:gd name="connsiteY0-86" fmla="*/ 118765 h 864973"/>
                    <a:gd name="connsiteX1-87" fmla="*/ 118765 w 930875"/>
                    <a:gd name="connsiteY1-88" fmla="*/ 0 h 864973"/>
                    <a:gd name="connsiteX2-89" fmla="*/ 812110 w 930875"/>
                    <a:gd name="connsiteY2-90" fmla="*/ 0 h 864973"/>
                    <a:gd name="connsiteX3-91" fmla="*/ 930875 w 930875"/>
                    <a:gd name="connsiteY3-92" fmla="*/ 118765 h 864973"/>
                    <a:gd name="connsiteX4-93" fmla="*/ 930875 w 930875"/>
                    <a:gd name="connsiteY4-94" fmla="*/ 593808 h 864973"/>
                    <a:gd name="connsiteX5-95" fmla="*/ 812110 w 930875"/>
                    <a:gd name="connsiteY5-96" fmla="*/ 712573 h 864973"/>
                    <a:gd name="connsiteX6-97" fmla="*/ 560173 w 930875"/>
                    <a:gd name="connsiteY6-98" fmla="*/ 708454 h 864973"/>
                    <a:gd name="connsiteX7-99" fmla="*/ 465438 w 930875"/>
                    <a:gd name="connsiteY7-100" fmla="*/ 864973 h 864973"/>
                    <a:gd name="connsiteX8-101" fmla="*/ 374821 w 930875"/>
                    <a:gd name="connsiteY8-102" fmla="*/ 708454 h 864973"/>
                    <a:gd name="connsiteX9-103" fmla="*/ 118765 w 930875"/>
                    <a:gd name="connsiteY9-104" fmla="*/ 712573 h 864973"/>
                    <a:gd name="connsiteX10-105" fmla="*/ 0 w 930875"/>
                    <a:gd name="connsiteY10-106" fmla="*/ 593808 h 864973"/>
                    <a:gd name="connsiteX11-107" fmla="*/ 0 w 930875"/>
                    <a:gd name="connsiteY11-108" fmla="*/ 118765 h 8649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Lst>
                  <a:rect l="l" t="t" r="r" b="b"/>
                  <a:pathLst>
                    <a:path w="930875" h="864973">
                      <a:moveTo>
                        <a:pt x="0" y="118765"/>
                      </a:moveTo>
                      <a:cubicBezTo>
                        <a:pt x="0" y="53173"/>
                        <a:pt x="53173" y="0"/>
                        <a:pt x="118765" y="0"/>
                      </a:cubicBezTo>
                      <a:lnTo>
                        <a:pt x="812110" y="0"/>
                      </a:lnTo>
                      <a:cubicBezTo>
                        <a:pt x="877702" y="0"/>
                        <a:pt x="930875" y="53173"/>
                        <a:pt x="930875" y="118765"/>
                      </a:cubicBezTo>
                      <a:lnTo>
                        <a:pt x="930875" y="593808"/>
                      </a:lnTo>
                      <a:cubicBezTo>
                        <a:pt x="930875" y="659400"/>
                        <a:pt x="877702" y="712573"/>
                        <a:pt x="812110" y="712573"/>
                      </a:cubicBezTo>
                      <a:lnTo>
                        <a:pt x="560173" y="708454"/>
                      </a:lnTo>
                      <a:lnTo>
                        <a:pt x="465438" y="864973"/>
                      </a:lnTo>
                      <a:lnTo>
                        <a:pt x="374821" y="708454"/>
                      </a:lnTo>
                      <a:lnTo>
                        <a:pt x="118765" y="712573"/>
                      </a:lnTo>
                      <a:cubicBezTo>
                        <a:pt x="53173" y="712573"/>
                        <a:pt x="0" y="659400"/>
                        <a:pt x="0" y="593808"/>
                      </a:cubicBezTo>
                      <a:lnTo>
                        <a:pt x="0" y="118765"/>
                      </a:lnTo>
                      <a:close/>
                    </a:path>
                  </a:pathLst>
                </a:custGeom>
                <a:solidFill>
                  <a:srgbClr val="F997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cs typeface="Times New Roman" panose="02020603050405020304" pitchFamily="18" charset="0"/>
                  </a:endParaRPr>
                </a:p>
              </p:txBody>
            </p:sp>
            <p:sp>
              <p:nvSpPr>
                <p:cNvPr id="66" name="圆角矩形 8"/>
                <p:cNvSpPr/>
                <p:nvPr/>
              </p:nvSpPr>
              <p:spPr>
                <a:xfrm>
                  <a:off x="159860" y="3668689"/>
                  <a:ext cx="888863" cy="806699"/>
                </a:xfrm>
                <a:custGeom>
                  <a:avLst/>
                  <a:gdLst>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118765 w 930875"/>
                    <a:gd name="connsiteY6" fmla="*/ 712573 h 712573"/>
                    <a:gd name="connsiteX7" fmla="*/ 0 w 930875"/>
                    <a:gd name="connsiteY7" fmla="*/ 593808 h 712573"/>
                    <a:gd name="connsiteX8" fmla="*/ 0 w 930875"/>
                    <a:gd name="connsiteY8" fmla="*/ 118765 h 712573"/>
                    <a:gd name="connsiteX0-1" fmla="*/ 0 w 930875"/>
                    <a:gd name="connsiteY0-2" fmla="*/ 118765 h 712573"/>
                    <a:gd name="connsiteX1-3" fmla="*/ 118765 w 930875"/>
                    <a:gd name="connsiteY1-4" fmla="*/ 0 h 712573"/>
                    <a:gd name="connsiteX2-5" fmla="*/ 812110 w 930875"/>
                    <a:gd name="connsiteY2-6" fmla="*/ 0 h 712573"/>
                    <a:gd name="connsiteX3-7" fmla="*/ 930875 w 930875"/>
                    <a:gd name="connsiteY3-8" fmla="*/ 118765 h 712573"/>
                    <a:gd name="connsiteX4-9" fmla="*/ 930875 w 930875"/>
                    <a:gd name="connsiteY4-10" fmla="*/ 593808 h 712573"/>
                    <a:gd name="connsiteX5-11" fmla="*/ 812110 w 930875"/>
                    <a:gd name="connsiteY5-12" fmla="*/ 712573 h 712573"/>
                    <a:gd name="connsiteX6-13" fmla="*/ 473675 w 930875"/>
                    <a:gd name="connsiteY6-14" fmla="*/ 712573 h 712573"/>
                    <a:gd name="connsiteX7-15" fmla="*/ 118765 w 930875"/>
                    <a:gd name="connsiteY7-16" fmla="*/ 712573 h 712573"/>
                    <a:gd name="connsiteX8-17" fmla="*/ 0 w 930875"/>
                    <a:gd name="connsiteY8-18" fmla="*/ 593808 h 712573"/>
                    <a:gd name="connsiteX9" fmla="*/ 0 w 930875"/>
                    <a:gd name="connsiteY9" fmla="*/ 118765 h 712573"/>
                    <a:gd name="connsiteX0-19" fmla="*/ 0 w 930875"/>
                    <a:gd name="connsiteY0-20" fmla="*/ 118765 h 712573"/>
                    <a:gd name="connsiteX1-21" fmla="*/ 118765 w 930875"/>
                    <a:gd name="connsiteY1-22" fmla="*/ 0 h 712573"/>
                    <a:gd name="connsiteX2-23" fmla="*/ 812110 w 930875"/>
                    <a:gd name="connsiteY2-24" fmla="*/ 0 h 712573"/>
                    <a:gd name="connsiteX3-25" fmla="*/ 930875 w 930875"/>
                    <a:gd name="connsiteY3-26" fmla="*/ 118765 h 712573"/>
                    <a:gd name="connsiteX4-27" fmla="*/ 930875 w 930875"/>
                    <a:gd name="connsiteY4-28" fmla="*/ 593808 h 712573"/>
                    <a:gd name="connsiteX5-29" fmla="*/ 812110 w 930875"/>
                    <a:gd name="connsiteY5-30" fmla="*/ 712573 h 712573"/>
                    <a:gd name="connsiteX6-31" fmla="*/ 473675 w 930875"/>
                    <a:gd name="connsiteY6-32" fmla="*/ 712573 h 712573"/>
                    <a:gd name="connsiteX7-33" fmla="*/ 374821 w 930875"/>
                    <a:gd name="connsiteY7-34" fmla="*/ 708454 h 712573"/>
                    <a:gd name="connsiteX8-35" fmla="*/ 118765 w 930875"/>
                    <a:gd name="connsiteY8-36" fmla="*/ 712573 h 712573"/>
                    <a:gd name="connsiteX9-37" fmla="*/ 0 w 930875"/>
                    <a:gd name="connsiteY9-38" fmla="*/ 593808 h 712573"/>
                    <a:gd name="connsiteX10" fmla="*/ 0 w 930875"/>
                    <a:gd name="connsiteY10" fmla="*/ 118765 h 712573"/>
                    <a:gd name="connsiteX0-39" fmla="*/ 0 w 930875"/>
                    <a:gd name="connsiteY0-40" fmla="*/ 118765 h 712573"/>
                    <a:gd name="connsiteX1-41" fmla="*/ 118765 w 930875"/>
                    <a:gd name="connsiteY1-42" fmla="*/ 0 h 712573"/>
                    <a:gd name="connsiteX2-43" fmla="*/ 812110 w 930875"/>
                    <a:gd name="connsiteY2-44" fmla="*/ 0 h 712573"/>
                    <a:gd name="connsiteX3-45" fmla="*/ 930875 w 930875"/>
                    <a:gd name="connsiteY3-46" fmla="*/ 118765 h 712573"/>
                    <a:gd name="connsiteX4-47" fmla="*/ 930875 w 930875"/>
                    <a:gd name="connsiteY4-48" fmla="*/ 593808 h 712573"/>
                    <a:gd name="connsiteX5-49" fmla="*/ 812110 w 930875"/>
                    <a:gd name="connsiteY5-50" fmla="*/ 712573 h 712573"/>
                    <a:gd name="connsiteX6-51" fmla="*/ 560173 w 930875"/>
                    <a:gd name="connsiteY6-52" fmla="*/ 708454 h 712573"/>
                    <a:gd name="connsiteX7-53" fmla="*/ 473675 w 930875"/>
                    <a:gd name="connsiteY7-54" fmla="*/ 712573 h 712573"/>
                    <a:gd name="connsiteX8-55" fmla="*/ 374821 w 930875"/>
                    <a:gd name="connsiteY8-56" fmla="*/ 708454 h 712573"/>
                    <a:gd name="connsiteX9-57" fmla="*/ 118765 w 930875"/>
                    <a:gd name="connsiteY9-58" fmla="*/ 712573 h 712573"/>
                    <a:gd name="connsiteX10-59" fmla="*/ 0 w 930875"/>
                    <a:gd name="connsiteY10-60" fmla="*/ 593808 h 712573"/>
                    <a:gd name="connsiteX11" fmla="*/ 0 w 930875"/>
                    <a:gd name="connsiteY11" fmla="*/ 118765 h 712573"/>
                    <a:gd name="connsiteX0-61" fmla="*/ 0 w 930875"/>
                    <a:gd name="connsiteY0-62" fmla="*/ 118765 h 856736"/>
                    <a:gd name="connsiteX1-63" fmla="*/ 118765 w 930875"/>
                    <a:gd name="connsiteY1-64" fmla="*/ 0 h 856736"/>
                    <a:gd name="connsiteX2-65" fmla="*/ 812110 w 930875"/>
                    <a:gd name="connsiteY2-66" fmla="*/ 0 h 856736"/>
                    <a:gd name="connsiteX3-67" fmla="*/ 930875 w 930875"/>
                    <a:gd name="connsiteY3-68" fmla="*/ 118765 h 856736"/>
                    <a:gd name="connsiteX4-69" fmla="*/ 930875 w 930875"/>
                    <a:gd name="connsiteY4-70" fmla="*/ 593808 h 856736"/>
                    <a:gd name="connsiteX5-71" fmla="*/ 812110 w 930875"/>
                    <a:gd name="connsiteY5-72" fmla="*/ 712573 h 856736"/>
                    <a:gd name="connsiteX6-73" fmla="*/ 560173 w 930875"/>
                    <a:gd name="connsiteY6-74" fmla="*/ 708454 h 856736"/>
                    <a:gd name="connsiteX7-75" fmla="*/ 473675 w 930875"/>
                    <a:gd name="connsiteY7-76" fmla="*/ 856736 h 856736"/>
                    <a:gd name="connsiteX8-77" fmla="*/ 374821 w 930875"/>
                    <a:gd name="connsiteY8-78" fmla="*/ 708454 h 856736"/>
                    <a:gd name="connsiteX9-79" fmla="*/ 118765 w 930875"/>
                    <a:gd name="connsiteY9-80" fmla="*/ 712573 h 856736"/>
                    <a:gd name="connsiteX10-81" fmla="*/ 0 w 930875"/>
                    <a:gd name="connsiteY10-82" fmla="*/ 593808 h 856736"/>
                    <a:gd name="connsiteX11-83" fmla="*/ 0 w 930875"/>
                    <a:gd name="connsiteY11-84" fmla="*/ 118765 h 856736"/>
                    <a:gd name="connsiteX0-85" fmla="*/ 0 w 930875"/>
                    <a:gd name="connsiteY0-86" fmla="*/ 118765 h 864973"/>
                    <a:gd name="connsiteX1-87" fmla="*/ 118765 w 930875"/>
                    <a:gd name="connsiteY1-88" fmla="*/ 0 h 864973"/>
                    <a:gd name="connsiteX2-89" fmla="*/ 812110 w 930875"/>
                    <a:gd name="connsiteY2-90" fmla="*/ 0 h 864973"/>
                    <a:gd name="connsiteX3-91" fmla="*/ 930875 w 930875"/>
                    <a:gd name="connsiteY3-92" fmla="*/ 118765 h 864973"/>
                    <a:gd name="connsiteX4-93" fmla="*/ 930875 w 930875"/>
                    <a:gd name="connsiteY4-94" fmla="*/ 593808 h 864973"/>
                    <a:gd name="connsiteX5-95" fmla="*/ 812110 w 930875"/>
                    <a:gd name="connsiteY5-96" fmla="*/ 712573 h 864973"/>
                    <a:gd name="connsiteX6-97" fmla="*/ 560173 w 930875"/>
                    <a:gd name="connsiteY6-98" fmla="*/ 708454 h 864973"/>
                    <a:gd name="connsiteX7-99" fmla="*/ 465438 w 930875"/>
                    <a:gd name="connsiteY7-100" fmla="*/ 864973 h 864973"/>
                    <a:gd name="connsiteX8-101" fmla="*/ 374821 w 930875"/>
                    <a:gd name="connsiteY8-102" fmla="*/ 708454 h 864973"/>
                    <a:gd name="connsiteX9-103" fmla="*/ 118765 w 930875"/>
                    <a:gd name="connsiteY9-104" fmla="*/ 712573 h 864973"/>
                    <a:gd name="connsiteX10-105" fmla="*/ 0 w 930875"/>
                    <a:gd name="connsiteY10-106" fmla="*/ 593808 h 864973"/>
                    <a:gd name="connsiteX11-107" fmla="*/ 0 w 930875"/>
                    <a:gd name="connsiteY11-108" fmla="*/ 118765 h 8649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Lst>
                  <a:rect l="l" t="t" r="r" b="b"/>
                  <a:pathLst>
                    <a:path w="930875" h="864973">
                      <a:moveTo>
                        <a:pt x="0" y="118765"/>
                      </a:moveTo>
                      <a:cubicBezTo>
                        <a:pt x="0" y="53173"/>
                        <a:pt x="53173" y="0"/>
                        <a:pt x="118765" y="0"/>
                      </a:cubicBezTo>
                      <a:lnTo>
                        <a:pt x="812110" y="0"/>
                      </a:lnTo>
                      <a:cubicBezTo>
                        <a:pt x="877702" y="0"/>
                        <a:pt x="930875" y="53173"/>
                        <a:pt x="930875" y="118765"/>
                      </a:cubicBezTo>
                      <a:lnTo>
                        <a:pt x="930875" y="593808"/>
                      </a:lnTo>
                      <a:cubicBezTo>
                        <a:pt x="930875" y="659400"/>
                        <a:pt x="877702" y="712573"/>
                        <a:pt x="812110" y="712573"/>
                      </a:cubicBezTo>
                      <a:lnTo>
                        <a:pt x="560173" y="708454"/>
                      </a:lnTo>
                      <a:lnTo>
                        <a:pt x="465438" y="864973"/>
                      </a:lnTo>
                      <a:lnTo>
                        <a:pt x="374821" y="708454"/>
                      </a:lnTo>
                      <a:lnTo>
                        <a:pt x="118765" y="712573"/>
                      </a:lnTo>
                      <a:cubicBezTo>
                        <a:pt x="53173" y="712573"/>
                        <a:pt x="0" y="659400"/>
                        <a:pt x="0" y="593808"/>
                      </a:cubicBezTo>
                      <a:lnTo>
                        <a:pt x="0" y="118765"/>
                      </a:lnTo>
                      <a:close/>
                    </a:path>
                  </a:pathLst>
                </a:custGeom>
                <a:solidFill>
                  <a:srgbClr val="FFEF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cs typeface="Times New Roman" panose="02020603050405020304" pitchFamily="18" charset="0"/>
                  </a:endParaRPr>
                </a:p>
              </p:txBody>
            </p:sp>
            <p:pic>
              <p:nvPicPr>
                <p:cNvPr id="67" name="图片 66"/>
                <p:cNvPicPr>
                  <a:picLocks noChangeAspect="1"/>
                </p:cNvPicPr>
                <p:nvPr/>
              </p:nvPicPr>
              <p:blipFill>
                <a:blip r:embed="rId2"/>
                <a:srcRect/>
                <a:stretch>
                  <a:fillRect/>
                </a:stretch>
              </p:blipFill>
              <p:spPr>
                <a:xfrm>
                  <a:off x="109609" y="3585663"/>
                  <a:ext cx="963251" cy="914479"/>
                </a:xfrm>
                <a:custGeom>
                  <a:avLst/>
                  <a:gdLst>
                    <a:gd name="connsiteX0" fmla="*/ 0 w 963251"/>
                    <a:gd name="connsiteY0" fmla="*/ 0 h 914479"/>
                    <a:gd name="connsiteX1" fmla="*/ 505279 w 963251"/>
                    <a:gd name="connsiteY1" fmla="*/ 0 h 914479"/>
                    <a:gd name="connsiteX2" fmla="*/ 505279 w 963251"/>
                    <a:gd name="connsiteY2" fmla="*/ 111460 h 914479"/>
                    <a:gd name="connsiteX3" fmla="*/ 609782 w 963251"/>
                    <a:gd name="connsiteY3" fmla="*/ 111460 h 914479"/>
                    <a:gd name="connsiteX4" fmla="*/ 609782 w 963251"/>
                    <a:gd name="connsiteY4" fmla="*/ 0 h 914479"/>
                    <a:gd name="connsiteX5" fmla="*/ 963251 w 963251"/>
                    <a:gd name="connsiteY5" fmla="*/ 0 h 914479"/>
                    <a:gd name="connsiteX6" fmla="*/ 963251 w 963251"/>
                    <a:gd name="connsiteY6" fmla="*/ 464703 h 914479"/>
                    <a:gd name="connsiteX7" fmla="*/ 840821 w 963251"/>
                    <a:gd name="connsiteY7" fmla="*/ 464703 h 914479"/>
                    <a:gd name="connsiteX8" fmla="*/ 840821 w 963251"/>
                    <a:gd name="connsiteY8" fmla="*/ 546029 h 914479"/>
                    <a:gd name="connsiteX9" fmla="*/ 963251 w 963251"/>
                    <a:gd name="connsiteY9" fmla="*/ 546029 h 914479"/>
                    <a:gd name="connsiteX10" fmla="*/ 963251 w 963251"/>
                    <a:gd name="connsiteY10" fmla="*/ 914479 h 914479"/>
                    <a:gd name="connsiteX11" fmla="*/ 0 w 963251"/>
                    <a:gd name="connsiteY11" fmla="*/ 914479 h 914479"/>
                    <a:gd name="connsiteX12" fmla="*/ 0 w 963251"/>
                    <a:gd name="connsiteY12" fmla="*/ 453507 h 914479"/>
                    <a:gd name="connsiteX13" fmla="*/ 187292 w 963251"/>
                    <a:gd name="connsiteY13" fmla="*/ 453507 h 914479"/>
                    <a:gd name="connsiteX14" fmla="*/ 187292 w 963251"/>
                    <a:gd name="connsiteY14" fmla="*/ 404205 h 914479"/>
                    <a:gd name="connsiteX15" fmla="*/ 0 w 963251"/>
                    <a:gd name="connsiteY15" fmla="*/ 404205 h 914479"/>
                    <a:gd name="connsiteX16" fmla="*/ 0 w 963251"/>
                    <a:gd name="connsiteY16" fmla="*/ 202663 h 914479"/>
                    <a:gd name="connsiteX17" fmla="*/ 187292 w 963251"/>
                    <a:gd name="connsiteY17" fmla="*/ 202663 h 914479"/>
                    <a:gd name="connsiteX18" fmla="*/ 187292 w 963251"/>
                    <a:gd name="connsiteY18" fmla="*/ 111460 h 914479"/>
                    <a:gd name="connsiteX19" fmla="*/ 0 w 963251"/>
                    <a:gd name="connsiteY19" fmla="*/ 111460 h 91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3251" h="914479">
                      <a:moveTo>
                        <a:pt x="0" y="0"/>
                      </a:moveTo>
                      <a:lnTo>
                        <a:pt x="505279" y="0"/>
                      </a:lnTo>
                      <a:lnTo>
                        <a:pt x="505279" y="111460"/>
                      </a:lnTo>
                      <a:lnTo>
                        <a:pt x="609782" y="111460"/>
                      </a:lnTo>
                      <a:lnTo>
                        <a:pt x="609782" y="0"/>
                      </a:lnTo>
                      <a:lnTo>
                        <a:pt x="963251" y="0"/>
                      </a:lnTo>
                      <a:lnTo>
                        <a:pt x="963251" y="464703"/>
                      </a:lnTo>
                      <a:lnTo>
                        <a:pt x="840821" y="464703"/>
                      </a:lnTo>
                      <a:lnTo>
                        <a:pt x="840821" y="546029"/>
                      </a:lnTo>
                      <a:lnTo>
                        <a:pt x="963251" y="546029"/>
                      </a:lnTo>
                      <a:lnTo>
                        <a:pt x="963251" y="914479"/>
                      </a:lnTo>
                      <a:lnTo>
                        <a:pt x="0" y="914479"/>
                      </a:lnTo>
                      <a:lnTo>
                        <a:pt x="0" y="453507"/>
                      </a:lnTo>
                      <a:lnTo>
                        <a:pt x="187292" y="453507"/>
                      </a:lnTo>
                      <a:lnTo>
                        <a:pt x="187292" y="404205"/>
                      </a:lnTo>
                      <a:lnTo>
                        <a:pt x="0" y="404205"/>
                      </a:lnTo>
                      <a:lnTo>
                        <a:pt x="0" y="202663"/>
                      </a:lnTo>
                      <a:lnTo>
                        <a:pt x="187292" y="202663"/>
                      </a:lnTo>
                      <a:lnTo>
                        <a:pt x="187292" y="111460"/>
                      </a:lnTo>
                      <a:lnTo>
                        <a:pt x="0" y="111460"/>
                      </a:lnTo>
                      <a:close/>
                    </a:path>
                  </a:pathLst>
                </a:custGeom>
              </p:spPr>
            </p:pic>
          </p:grpSp>
          <p:sp>
            <p:nvSpPr>
              <p:cNvPr id="64" name="矩形 63"/>
              <p:cNvSpPr/>
              <p:nvPr/>
            </p:nvSpPr>
            <p:spPr>
              <a:xfrm>
                <a:off x="1659739" y="3441312"/>
                <a:ext cx="543739" cy="523220"/>
              </a:xfrm>
              <a:prstGeom prst="rect">
                <a:avLst/>
              </a:prstGeom>
            </p:spPr>
            <p:txBody>
              <a:bodyPr wrap="none">
                <a:spAutoFit/>
              </a:bodyPr>
              <a:lstStyle/>
              <a:p>
                <a:pPr algn="ctr"/>
                <a:r>
                  <a:rPr lang="en-US" altLang="zh-CN" sz="2800" b="1" dirty="0">
                    <a:latin typeface="Times New Roman" panose="02020603050405020304" pitchFamily="18" charset="0"/>
                    <a:ea typeface="思源黑体" panose="020B0500000000000000" pitchFamily="34" charset="-122"/>
                    <a:cs typeface="Times New Roman" panose="02020603050405020304" pitchFamily="18" charset="0"/>
                  </a:rPr>
                  <a:t>02</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grpSp>
      <p:grpSp>
        <p:nvGrpSpPr>
          <p:cNvPr id="70" name="组合 69"/>
          <p:cNvGrpSpPr/>
          <p:nvPr/>
        </p:nvGrpSpPr>
        <p:grpSpPr>
          <a:xfrm>
            <a:off x="1411075" y="4703386"/>
            <a:ext cx="4078230" cy="928788"/>
            <a:chOff x="1419425" y="3338528"/>
            <a:chExt cx="4078230" cy="928788"/>
          </a:xfrm>
        </p:grpSpPr>
        <p:sp>
          <p:nvSpPr>
            <p:cNvPr id="78" name="文本框 77"/>
            <p:cNvSpPr txBox="1"/>
            <p:nvPr/>
          </p:nvSpPr>
          <p:spPr>
            <a:xfrm>
              <a:off x="2641787" y="3384975"/>
              <a:ext cx="2855868" cy="523220"/>
            </a:xfrm>
            <a:prstGeom prst="rect">
              <a:avLst/>
            </a:prstGeom>
            <a:noFill/>
          </p:spPr>
          <p:txBody>
            <a:bodyPr wrap="square" rtlCol="0">
              <a:spAutoFit/>
            </a:bodyPr>
            <a:lstStyle/>
            <a:p>
              <a:r>
                <a:rPr lang="en-US" altLang="zh-CN" sz="2800" b="1">
                  <a:latin typeface="Times New Roman" panose="02020603050405020304" pitchFamily="18" charset="0"/>
                  <a:ea typeface="思源黑体" panose="020B0500000000000000" pitchFamily="34" charset="-122"/>
                  <a:cs typeface="Times New Roman" panose="02020603050405020304" pitchFamily="18" charset="0"/>
                </a:rPr>
                <a:t>Luyện tập</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72" name="组合 71"/>
            <p:cNvGrpSpPr/>
            <p:nvPr/>
          </p:nvGrpSpPr>
          <p:grpSpPr>
            <a:xfrm>
              <a:off x="1419425" y="3338528"/>
              <a:ext cx="1007108" cy="928788"/>
              <a:chOff x="1419425" y="3338528"/>
              <a:chExt cx="1007108" cy="928788"/>
            </a:xfrm>
          </p:grpSpPr>
          <p:grpSp>
            <p:nvGrpSpPr>
              <p:cNvPr id="73" name="组合 72"/>
              <p:cNvGrpSpPr/>
              <p:nvPr/>
            </p:nvGrpSpPr>
            <p:grpSpPr>
              <a:xfrm>
                <a:off x="1419425" y="3338528"/>
                <a:ext cx="1007108" cy="928788"/>
                <a:chOff x="109609" y="3585663"/>
                <a:chExt cx="1007108" cy="928788"/>
              </a:xfrm>
            </p:grpSpPr>
            <p:sp>
              <p:nvSpPr>
                <p:cNvPr id="75" name="圆角矩形 8"/>
                <p:cNvSpPr/>
                <p:nvPr/>
              </p:nvSpPr>
              <p:spPr>
                <a:xfrm>
                  <a:off x="195433" y="3708604"/>
                  <a:ext cx="921284" cy="805847"/>
                </a:xfrm>
                <a:custGeom>
                  <a:avLst/>
                  <a:gdLst>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118765 w 930875"/>
                    <a:gd name="connsiteY6" fmla="*/ 712573 h 712573"/>
                    <a:gd name="connsiteX7" fmla="*/ 0 w 930875"/>
                    <a:gd name="connsiteY7" fmla="*/ 593808 h 712573"/>
                    <a:gd name="connsiteX8" fmla="*/ 0 w 930875"/>
                    <a:gd name="connsiteY8" fmla="*/ 118765 h 712573"/>
                    <a:gd name="connsiteX0-1" fmla="*/ 0 w 930875"/>
                    <a:gd name="connsiteY0-2" fmla="*/ 118765 h 712573"/>
                    <a:gd name="connsiteX1-3" fmla="*/ 118765 w 930875"/>
                    <a:gd name="connsiteY1-4" fmla="*/ 0 h 712573"/>
                    <a:gd name="connsiteX2-5" fmla="*/ 812110 w 930875"/>
                    <a:gd name="connsiteY2-6" fmla="*/ 0 h 712573"/>
                    <a:gd name="connsiteX3-7" fmla="*/ 930875 w 930875"/>
                    <a:gd name="connsiteY3-8" fmla="*/ 118765 h 712573"/>
                    <a:gd name="connsiteX4-9" fmla="*/ 930875 w 930875"/>
                    <a:gd name="connsiteY4-10" fmla="*/ 593808 h 712573"/>
                    <a:gd name="connsiteX5-11" fmla="*/ 812110 w 930875"/>
                    <a:gd name="connsiteY5-12" fmla="*/ 712573 h 712573"/>
                    <a:gd name="connsiteX6-13" fmla="*/ 473675 w 930875"/>
                    <a:gd name="connsiteY6-14" fmla="*/ 712573 h 712573"/>
                    <a:gd name="connsiteX7-15" fmla="*/ 118765 w 930875"/>
                    <a:gd name="connsiteY7-16" fmla="*/ 712573 h 712573"/>
                    <a:gd name="connsiteX8-17" fmla="*/ 0 w 930875"/>
                    <a:gd name="connsiteY8-18" fmla="*/ 593808 h 712573"/>
                    <a:gd name="connsiteX9" fmla="*/ 0 w 930875"/>
                    <a:gd name="connsiteY9" fmla="*/ 118765 h 712573"/>
                    <a:gd name="connsiteX0-19" fmla="*/ 0 w 930875"/>
                    <a:gd name="connsiteY0-20" fmla="*/ 118765 h 712573"/>
                    <a:gd name="connsiteX1-21" fmla="*/ 118765 w 930875"/>
                    <a:gd name="connsiteY1-22" fmla="*/ 0 h 712573"/>
                    <a:gd name="connsiteX2-23" fmla="*/ 812110 w 930875"/>
                    <a:gd name="connsiteY2-24" fmla="*/ 0 h 712573"/>
                    <a:gd name="connsiteX3-25" fmla="*/ 930875 w 930875"/>
                    <a:gd name="connsiteY3-26" fmla="*/ 118765 h 712573"/>
                    <a:gd name="connsiteX4-27" fmla="*/ 930875 w 930875"/>
                    <a:gd name="connsiteY4-28" fmla="*/ 593808 h 712573"/>
                    <a:gd name="connsiteX5-29" fmla="*/ 812110 w 930875"/>
                    <a:gd name="connsiteY5-30" fmla="*/ 712573 h 712573"/>
                    <a:gd name="connsiteX6-31" fmla="*/ 473675 w 930875"/>
                    <a:gd name="connsiteY6-32" fmla="*/ 712573 h 712573"/>
                    <a:gd name="connsiteX7-33" fmla="*/ 374821 w 930875"/>
                    <a:gd name="connsiteY7-34" fmla="*/ 708454 h 712573"/>
                    <a:gd name="connsiteX8-35" fmla="*/ 118765 w 930875"/>
                    <a:gd name="connsiteY8-36" fmla="*/ 712573 h 712573"/>
                    <a:gd name="connsiteX9-37" fmla="*/ 0 w 930875"/>
                    <a:gd name="connsiteY9-38" fmla="*/ 593808 h 712573"/>
                    <a:gd name="connsiteX10" fmla="*/ 0 w 930875"/>
                    <a:gd name="connsiteY10" fmla="*/ 118765 h 712573"/>
                    <a:gd name="connsiteX0-39" fmla="*/ 0 w 930875"/>
                    <a:gd name="connsiteY0-40" fmla="*/ 118765 h 712573"/>
                    <a:gd name="connsiteX1-41" fmla="*/ 118765 w 930875"/>
                    <a:gd name="connsiteY1-42" fmla="*/ 0 h 712573"/>
                    <a:gd name="connsiteX2-43" fmla="*/ 812110 w 930875"/>
                    <a:gd name="connsiteY2-44" fmla="*/ 0 h 712573"/>
                    <a:gd name="connsiteX3-45" fmla="*/ 930875 w 930875"/>
                    <a:gd name="connsiteY3-46" fmla="*/ 118765 h 712573"/>
                    <a:gd name="connsiteX4-47" fmla="*/ 930875 w 930875"/>
                    <a:gd name="connsiteY4-48" fmla="*/ 593808 h 712573"/>
                    <a:gd name="connsiteX5-49" fmla="*/ 812110 w 930875"/>
                    <a:gd name="connsiteY5-50" fmla="*/ 712573 h 712573"/>
                    <a:gd name="connsiteX6-51" fmla="*/ 560173 w 930875"/>
                    <a:gd name="connsiteY6-52" fmla="*/ 708454 h 712573"/>
                    <a:gd name="connsiteX7-53" fmla="*/ 473675 w 930875"/>
                    <a:gd name="connsiteY7-54" fmla="*/ 712573 h 712573"/>
                    <a:gd name="connsiteX8-55" fmla="*/ 374821 w 930875"/>
                    <a:gd name="connsiteY8-56" fmla="*/ 708454 h 712573"/>
                    <a:gd name="connsiteX9-57" fmla="*/ 118765 w 930875"/>
                    <a:gd name="connsiteY9-58" fmla="*/ 712573 h 712573"/>
                    <a:gd name="connsiteX10-59" fmla="*/ 0 w 930875"/>
                    <a:gd name="connsiteY10-60" fmla="*/ 593808 h 712573"/>
                    <a:gd name="connsiteX11" fmla="*/ 0 w 930875"/>
                    <a:gd name="connsiteY11" fmla="*/ 118765 h 712573"/>
                    <a:gd name="connsiteX0-61" fmla="*/ 0 w 930875"/>
                    <a:gd name="connsiteY0-62" fmla="*/ 118765 h 856736"/>
                    <a:gd name="connsiteX1-63" fmla="*/ 118765 w 930875"/>
                    <a:gd name="connsiteY1-64" fmla="*/ 0 h 856736"/>
                    <a:gd name="connsiteX2-65" fmla="*/ 812110 w 930875"/>
                    <a:gd name="connsiteY2-66" fmla="*/ 0 h 856736"/>
                    <a:gd name="connsiteX3-67" fmla="*/ 930875 w 930875"/>
                    <a:gd name="connsiteY3-68" fmla="*/ 118765 h 856736"/>
                    <a:gd name="connsiteX4-69" fmla="*/ 930875 w 930875"/>
                    <a:gd name="connsiteY4-70" fmla="*/ 593808 h 856736"/>
                    <a:gd name="connsiteX5-71" fmla="*/ 812110 w 930875"/>
                    <a:gd name="connsiteY5-72" fmla="*/ 712573 h 856736"/>
                    <a:gd name="connsiteX6-73" fmla="*/ 560173 w 930875"/>
                    <a:gd name="connsiteY6-74" fmla="*/ 708454 h 856736"/>
                    <a:gd name="connsiteX7-75" fmla="*/ 473675 w 930875"/>
                    <a:gd name="connsiteY7-76" fmla="*/ 856736 h 856736"/>
                    <a:gd name="connsiteX8-77" fmla="*/ 374821 w 930875"/>
                    <a:gd name="connsiteY8-78" fmla="*/ 708454 h 856736"/>
                    <a:gd name="connsiteX9-79" fmla="*/ 118765 w 930875"/>
                    <a:gd name="connsiteY9-80" fmla="*/ 712573 h 856736"/>
                    <a:gd name="connsiteX10-81" fmla="*/ 0 w 930875"/>
                    <a:gd name="connsiteY10-82" fmla="*/ 593808 h 856736"/>
                    <a:gd name="connsiteX11-83" fmla="*/ 0 w 930875"/>
                    <a:gd name="connsiteY11-84" fmla="*/ 118765 h 856736"/>
                    <a:gd name="connsiteX0-85" fmla="*/ 0 w 930875"/>
                    <a:gd name="connsiteY0-86" fmla="*/ 118765 h 864973"/>
                    <a:gd name="connsiteX1-87" fmla="*/ 118765 w 930875"/>
                    <a:gd name="connsiteY1-88" fmla="*/ 0 h 864973"/>
                    <a:gd name="connsiteX2-89" fmla="*/ 812110 w 930875"/>
                    <a:gd name="connsiteY2-90" fmla="*/ 0 h 864973"/>
                    <a:gd name="connsiteX3-91" fmla="*/ 930875 w 930875"/>
                    <a:gd name="connsiteY3-92" fmla="*/ 118765 h 864973"/>
                    <a:gd name="connsiteX4-93" fmla="*/ 930875 w 930875"/>
                    <a:gd name="connsiteY4-94" fmla="*/ 593808 h 864973"/>
                    <a:gd name="connsiteX5-95" fmla="*/ 812110 w 930875"/>
                    <a:gd name="connsiteY5-96" fmla="*/ 712573 h 864973"/>
                    <a:gd name="connsiteX6-97" fmla="*/ 560173 w 930875"/>
                    <a:gd name="connsiteY6-98" fmla="*/ 708454 h 864973"/>
                    <a:gd name="connsiteX7-99" fmla="*/ 465438 w 930875"/>
                    <a:gd name="connsiteY7-100" fmla="*/ 864973 h 864973"/>
                    <a:gd name="connsiteX8-101" fmla="*/ 374821 w 930875"/>
                    <a:gd name="connsiteY8-102" fmla="*/ 708454 h 864973"/>
                    <a:gd name="connsiteX9-103" fmla="*/ 118765 w 930875"/>
                    <a:gd name="connsiteY9-104" fmla="*/ 712573 h 864973"/>
                    <a:gd name="connsiteX10-105" fmla="*/ 0 w 930875"/>
                    <a:gd name="connsiteY10-106" fmla="*/ 593808 h 864973"/>
                    <a:gd name="connsiteX11-107" fmla="*/ 0 w 930875"/>
                    <a:gd name="connsiteY11-108" fmla="*/ 118765 h 8649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Lst>
                  <a:rect l="l" t="t" r="r" b="b"/>
                  <a:pathLst>
                    <a:path w="930875" h="864973">
                      <a:moveTo>
                        <a:pt x="0" y="118765"/>
                      </a:moveTo>
                      <a:cubicBezTo>
                        <a:pt x="0" y="53173"/>
                        <a:pt x="53173" y="0"/>
                        <a:pt x="118765" y="0"/>
                      </a:cubicBezTo>
                      <a:lnTo>
                        <a:pt x="812110" y="0"/>
                      </a:lnTo>
                      <a:cubicBezTo>
                        <a:pt x="877702" y="0"/>
                        <a:pt x="930875" y="53173"/>
                        <a:pt x="930875" y="118765"/>
                      </a:cubicBezTo>
                      <a:lnTo>
                        <a:pt x="930875" y="593808"/>
                      </a:lnTo>
                      <a:cubicBezTo>
                        <a:pt x="930875" y="659400"/>
                        <a:pt x="877702" y="712573"/>
                        <a:pt x="812110" y="712573"/>
                      </a:cubicBezTo>
                      <a:lnTo>
                        <a:pt x="560173" y="708454"/>
                      </a:lnTo>
                      <a:lnTo>
                        <a:pt x="465438" y="864973"/>
                      </a:lnTo>
                      <a:lnTo>
                        <a:pt x="374821" y="708454"/>
                      </a:lnTo>
                      <a:lnTo>
                        <a:pt x="118765" y="712573"/>
                      </a:lnTo>
                      <a:cubicBezTo>
                        <a:pt x="53173" y="712573"/>
                        <a:pt x="0" y="659400"/>
                        <a:pt x="0" y="593808"/>
                      </a:cubicBezTo>
                      <a:lnTo>
                        <a:pt x="0" y="118765"/>
                      </a:lnTo>
                      <a:close/>
                    </a:path>
                  </a:pathLst>
                </a:custGeom>
                <a:solidFill>
                  <a:srgbClr val="F997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cs typeface="Times New Roman" panose="02020603050405020304" pitchFamily="18" charset="0"/>
                  </a:endParaRPr>
                </a:p>
              </p:txBody>
            </p:sp>
            <p:sp>
              <p:nvSpPr>
                <p:cNvPr id="76" name="圆角矩形 8"/>
                <p:cNvSpPr/>
                <p:nvPr/>
              </p:nvSpPr>
              <p:spPr>
                <a:xfrm>
                  <a:off x="159860" y="3668689"/>
                  <a:ext cx="888863" cy="806699"/>
                </a:xfrm>
                <a:custGeom>
                  <a:avLst/>
                  <a:gdLst>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118765 w 930875"/>
                    <a:gd name="connsiteY6" fmla="*/ 712573 h 712573"/>
                    <a:gd name="connsiteX7" fmla="*/ 0 w 930875"/>
                    <a:gd name="connsiteY7" fmla="*/ 593808 h 712573"/>
                    <a:gd name="connsiteX8" fmla="*/ 0 w 930875"/>
                    <a:gd name="connsiteY8" fmla="*/ 118765 h 712573"/>
                    <a:gd name="connsiteX0-1" fmla="*/ 0 w 930875"/>
                    <a:gd name="connsiteY0-2" fmla="*/ 118765 h 712573"/>
                    <a:gd name="connsiteX1-3" fmla="*/ 118765 w 930875"/>
                    <a:gd name="connsiteY1-4" fmla="*/ 0 h 712573"/>
                    <a:gd name="connsiteX2-5" fmla="*/ 812110 w 930875"/>
                    <a:gd name="connsiteY2-6" fmla="*/ 0 h 712573"/>
                    <a:gd name="connsiteX3-7" fmla="*/ 930875 w 930875"/>
                    <a:gd name="connsiteY3-8" fmla="*/ 118765 h 712573"/>
                    <a:gd name="connsiteX4-9" fmla="*/ 930875 w 930875"/>
                    <a:gd name="connsiteY4-10" fmla="*/ 593808 h 712573"/>
                    <a:gd name="connsiteX5-11" fmla="*/ 812110 w 930875"/>
                    <a:gd name="connsiteY5-12" fmla="*/ 712573 h 712573"/>
                    <a:gd name="connsiteX6-13" fmla="*/ 473675 w 930875"/>
                    <a:gd name="connsiteY6-14" fmla="*/ 712573 h 712573"/>
                    <a:gd name="connsiteX7-15" fmla="*/ 118765 w 930875"/>
                    <a:gd name="connsiteY7-16" fmla="*/ 712573 h 712573"/>
                    <a:gd name="connsiteX8-17" fmla="*/ 0 w 930875"/>
                    <a:gd name="connsiteY8-18" fmla="*/ 593808 h 712573"/>
                    <a:gd name="connsiteX9" fmla="*/ 0 w 930875"/>
                    <a:gd name="connsiteY9" fmla="*/ 118765 h 712573"/>
                    <a:gd name="connsiteX0-19" fmla="*/ 0 w 930875"/>
                    <a:gd name="connsiteY0-20" fmla="*/ 118765 h 712573"/>
                    <a:gd name="connsiteX1-21" fmla="*/ 118765 w 930875"/>
                    <a:gd name="connsiteY1-22" fmla="*/ 0 h 712573"/>
                    <a:gd name="connsiteX2-23" fmla="*/ 812110 w 930875"/>
                    <a:gd name="connsiteY2-24" fmla="*/ 0 h 712573"/>
                    <a:gd name="connsiteX3-25" fmla="*/ 930875 w 930875"/>
                    <a:gd name="connsiteY3-26" fmla="*/ 118765 h 712573"/>
                    <a:gd name="connsiteX4-27" fmla="*/ 930875 w 930875"/>
                    <a:gd name="connsiteY4-28" fmla="*/ 593808 h 712573"/>
                    <a:gd name="connsiteX5-29" fmla="*/ 812110 w 930875"/>
                    <a:gd name="connsiteY5-30" fmla="*/ 712573 h 712573"/>
                    <a:gd name="connsiteX6-31" fmla="*/ 473675 w 930875"/>
                    <a:gd name="connsiteY6-32" fmla="*/ 712573 h 712573"/>
                    <a:gd name="connsiteX7-33" fmla="*/ 374821 w 930875"/>
                    <a:gd name="connsiteY7-34" fmla="*/ 708454 h 712573"/>
                    <a:gd name="connsiteX8-35" fmla="*/ 118765 w 930875"/>
                    <a:gd name="connsiteY8-36" fmla="*/ 712573 h 712573"/>
                    <a:gd name="connsiteX9-37" fmla="*/ 0 w 930875"/>
                    <a:gd name="connsiteY9-38" fmla="*/ 593808 h 712573"/>
                    <a:gd name="connsiteX10" fmla="*/ 0 w 930875"/>
                    <a:gd name="connsiteY10" fmla="*/ 118765 h 712573"/>
                    <a:gd name="connsiteX0-39" fmla="*/ 0 w 930875"/>
                    <a:gd name="connsiteY0-40" fmla="*/ 118765 h 712573"/>
                    <a:gd name="connsiteX1-41" fmla="*/ 118765 w 930875"/>
                    <a:gd name="connsiteY1-42" fmla="*/ 0 h 712573"/>
                    <a:gd name="connsiteX2-43" fmla="*/ 812110 w 930875"/>
                    <a:gd name="connsiteY2-44" fmla="*/ 0 h 712573"/>
                    <a:gd name="connsiteX3-45" fmla="*/ 930875 w 930875"/>
                    <a:gd name="connsiteY3-46" fmla="*/ 118765 h 712573"/>
                    <a:gd name="connsiteX4-47" fmla="*/ 930875 w 930875"/>
                    <a:gd name="connsiteY4-48" fmla="*/ 593808 h 712573"/>
                    <a:gd name="connsiteX5-49" fmla="*/ 812110 w 930875"/>
                    <a:gd name="connsiteY5-50" fmla="*/ 712573 h 712573"/>
                    <a:gd name="connsiteX6-51" fmla="*/ 560173 w 930875"/>
                    <a:gd name="connsiteY6-52" fmla="*/ 708454 h 712573"/>
                    <a:gd name="connsiteX7-53" fmla="*/ 473675 w 930875"/>
                    <a:gd name="connsiteY7-54" fmla="*/ 712573 h 712573"/>
                    <a:gd name="connsiteX8-55" fmla="*/ 374821 w 930875"/>
                    <a:gd name="connsiteY8-56" fmla="*/ 708454 h 712573"/>
                    <a:gd name="connsiteX9-57" fmla="*/ 118765 w 930875"/>
                    <a:gd name="connsiteY9-58" fmla="*/ 712573 h 712573"/>
                    <a:gd name="connsiteX10-59" fmla="*/ 0 w 930875"/>
                    <a:gd name="connsiteY10-60" fmla="*/ 593808 h 712573"/>
                    <a:gd name="connsiteX11" fmla="*/ 0 w 930875"/>
                    <a:gd name="connsiteY11" fmla="*/ 118765 h 712573"/>
                    <a:gd name="connsiteX0-61" fmla="*/ 0 w 930875"/>
                    <a:gd name="connsiteY0-62" fmla="*/ 118765 h 856736"/>
                    <a:gd name="connsiteX1-63" fmla="*/ 118765 w 930875"/>
                    <a:gd name="connsiteY1-64" fmla="*/ 0 h 856736"/>
                    <a:gd name="connsiteX2-65" fmla="*/ 812110 w 930875"/>
                    <a:gd name="connsiteY2-66" fmla="*/ 0 h 856736"/>
                    <a:gd name="connsiteX3-67" fmla="*/ 930875 w 930875"/>
                    <a:gd name="connsiteY3-68" fmla="*/ 118765 h 856736"/>
                    <a:gd name="connsiteX4-69" fmla="*/ 930875 w 930875"/>
                    <a:gd name="connsiteY4-70" fmla="*/ 593808 h 856736"/>
                    <a:gd name="connsiteX5-71" fmla="*/ 812110 w 930875"/>
                    <a:gd name="connsiteY5-72" fmla="*/ 712573 h 856736"/>
                    <a:gd name="connsiteX6-73" fmla="*/ 560173 w 930875"/>
                    <a:gd name="connsiteY6-74" fmla="*/ 708454 h 856736"/>
                    <a:gd name="connsiteX7-75" fmla="*/ 473675 w 930875"/>
                    <a:gd name="connsiteY7-76" fmla="*/ 856736 h 856736"/>
                    <a:gd name="connsiteX8-77" fmla="*/ 374821 w 930875"/>
                    <a:gd name="connsiteY8-78" fmla="*/ 708454 h 856736"/>
                    <a:gd name="connsiteX9-79" fmla="*/ 118765 w 930875"/>
                    <a:gd name="connsiteY9-80" fmla="*/ 712573 h 856736"/>
                    <a:gd name="connsiteX10-81" fmla="*/ 0 w 930875"/>
                    <a:gd name="connsiteY10-82" fmla="*/ 593808 h 856736"/>
                    <a:gd name="connsiteX11-83" fmla="*/ 0 w 930875"/>
                    <a:gd name="connsiteY11-84" fmla="*/ 118765 h 856736"/>
                    <a:gd name="connsiteX0-85" fmla="*/ 0 w 930875"/>
                    <a:gd name="connsiteY0-86" fmla="*/ 118765 h 864973"/>
                    <a:gd name="connsiteX1-87" fmla="*/ 118765 w 930875"/>
                    <a:gd name="connsiteY1-88" fmla="*/ 0 h 864973"/>
                    <a:gd name="connsiteX2-89" fmla="*/ 812110 w 930875"/>
                    <a:gd name="connsiteY2-90" fmla="*/ 0 h 864973"/>
                    <a:gd name="connsiteX3-91" fmla="*/ 930875 w 930875"/>
                    <a:gd name="connsiteY3-92" fmla="*/ 118765 h 864973"/>
                    <a:gd name="connsiteX4-93" fmla="*/ 930875 w 930875"/>
                    <a:gd name="connsiteY4-94" fmla="*/ 593808 h 864973"/>
                    <a:gd name="connsiteX5-95" fmla="*/ 812110 w 930875"/>
                    <a:gd name="connsiteY5-96" fmla="*/ 712573 h 864973"/>
                    <a:gd name="connsiteX6-97" fmla="*/ 560173 w 930875"/>
                    <a:gd name="connsiteY6-98" fmla="*/ 708454 h 864973"/>
                    <a:gd name="connsiteX7-99" fmla="*/ 465438 w 930875"/>
                    <a:gd name="connsiteY7-100" fmla="*/ 864973 h 864973"/>
                    <a:gd name="connsiteX8-101" fmla="*/ 374821 w 930875"/>
                    <a:gd name="connsiteY8-102" fmla="*/ 708454 h 864973"/>
                    <a:gd name="connsiteX9-103" fmla="*/ 118765 w 930875"/>
                    <a:gd name="connsiteY9-104" fmla="*/ 712573 h 864973"/>
                    <a:gd name="connsiteX10-105" fmla="*/ 0 w 930875"/>
                    <a:gd name="connsiteY10-106" fmla="*/ 593808 h 864973"/>
                    <a:gd name="connsiteX11-107" fmla="*/ 0 w 930875"/>
                    <a:gd name="connsiteY11-108" fmla="*/ 118765 h 8649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Lst>
                  <a:rect l="l" t="t" r="r" b="b"/>
                  <a:pathLst>
                    <a:path w="930875" h="864973">
                      <a:moveTo>
                        <a:pt x="0" y="118765"/>
                      </a:moveTo>
                      <a:cubicBezTo>
                        <a:pt x="0" y="53173"/>
                        <a:pt x="53173" y="0"/>
                        <a:pt x="118765" y="0"/>
                      </a:cubicBezTo>
                      <a:lnTo>
                        <a:pt x="812110" y="0"/>
                      </a:lnTo>
                      <a:cubicBezTo>
                        <a:pt x="877702" y="0"/>
                        <a:pt x="930875" y="53173"/>
                        <a:pt x="930875" y="118765"/>
                      </a:cubicBezTo>
                      <a:lnTo>
                        <a:pt x="930875" y="593808"/>
                      </a:lnTo>
                      <a:cubicBezTo>
                        <a:pt x="930875" y="659400"/>
                        <a:pt x="877702" y="712573"/>
                        <a:pt x="812110" y="712573"/>
                      </a:cubicBezTo>
                      <a:lnTo>
                        <a:pt x="560173" y="708454"/>
                      </a:lnTo>
                      <a:lnTo>
                        <a:pt x="465438" y="864973"/>
                      </a:lnTo>
                      <a:lnTo>
                        <a:pt x="374821" y="708454"/>
                      </a:lnTo>
                      <a:lnTo>
                        <a:pt x="118765" y="712573"/>
                      </a:lnTo>
                      <a:cubicBezTo>
                        <a:pt x="53173" y="712573"/>
                        <a:pt x="0" y="659400"/>
                        <a:pt x="0" y="593808"/>
                      </a:cubicBezTo>
                      <a:lnTo>
                        <a:pt x="0" y="118765"/>
                      </a:lnTo>
                      <a:close/>
                    </a:path>
                  </a:pathLst>
                </a:custGeom>
                <a:solidFill>
                  <a:srgbClr val="FFEF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cs typeface="Times New Roman" panose="02020603050405020304" pitchFamily="18" charset="0"/>
                  </a:endParaRPr>
                </a:p>
              </p:txBody>
            </p:sp>
            <p:pic>
              <p:nvPicPr>
                <p:cNvPr id="77" name="图片 76"/>
                <p:cNvPicPr>
                  <a:picLocks noChangeAspect="1"/>
                </p:cNvPicPr>
                <p:nvPr/>
              </p:nvPicPr>
              <p:blipFill>
                <a:blip r:embed="rId2"/>
                <a:srcRect/>
                <a:stretch>
                  <a:fillRect/>
                </a:stretch>
              </p:blipFill>
              <p:spPr>
                <a:xfrm>
                  <a:off x="109609" y="3585663"/>
                  <a:ext cx="963251" cy="914479"/>
                </a:xfrm>
                <a:custGeom>
                  <a:avLst/>
                  <a:gdLst>
                    <a:gd name="connsiteX0" fmla="*/ 0 w 963251"/>
                    <a:gd name="connsiteY0" fmla="*/ 0 h 914479"/>
                    <a:gd name="connsiteX1" fmla="*/ 505279 w 963251"/>
                    <a:gd name="connsiteY1" fmla="*/ 0 h 914479"/>
                    <a:gd name="connsiteX2" fmla="*/ 505279 w 963251"/>
                    <a:gd name="connsiteY2" fmla="*/ 111460 h 914479"/>
                    <a:gd name="connsiteX3" fmla="*/ 609782 w 963251"/>
                    <a:gd name="connsiteY3" fmla="*/ 111460 h 914479"/>
                    <a:gd name="connsiteX4" fmla="*/ 609782 w 963251"/>
                    <a:gd name="connsiteY4" fmla="*/ 0 h 914479"/>
                    <a:gd name="connsiteX5" fmla="*/ 963251 w 963251"/>
                    <a:gd name="connsiteY5" fmla="*/ 0 h 914479"/>
                    <a:gd name="connsiteX6" fmla="*/ 963251 w 963251"/>
                    <a:gd name="connsiteY6" fmla="*/ 464703 h 914479"/>
                    <a:gd name="connsiteX7" fmla="*/ 840821 w 963251"/>
                    <a:gd name="connsiteY7" fmla="*/ 464703 h 914479"/>
                    <a:gd name="connsiteX8" fmla="*/ 840821 w 963251"/>
                    <a:gd name="connsiteY8" fmla="*/ 546029 h 914479"/>
                    <a:gd name="connsiteX9" fmla="*/ 963251 w 963251"/>
                    <a:gd name="connsiteY9" fmla="*/ 546029 h 914479"/>
                    <a:gd name="connsiteX10" fmla="*/ 963251 w 963251"/>
                    <a:gd name="connsiteY10" fmla="*/ 914479 h 914479"/>
                    <a:gd name="connsiteX11" fmla="*/ 0 w 963251"/>
                    <a:gd name="connsiteY11" fmla="*/ 914479 h 914479"/>
                    <a:gd name="connsiteX12" fmla="*/ 0 w 963251"/>
                    <a:gd name="connsiteY12" fmla="*/ 453507 h 914479"/>
                    <a:gd name="connsiteX13" fmla="*/ 187292 w 963251"/>
                    <a:gd name="connsiteY13" fmla="*/ 453507 h 914479"/>
                    <a:gd name="connsiteX14" fmla="*/ 187292 w 963251"/>
                    <a:gd name="connsiteY14" fmla="*/ 404205 h 914479"/>
                    <a:gd name="connsiteX15" fmla="*/ 0 w 963251"/>
                    <a:gd name="connsiteY15" fmla="*/ 404205 h 914479"/>
                    <a:gd name="connsiteX16" fmla="*/ 0 w 963251"/>
                    <a:gd name="connsiteY16" fmla="*/ 202663 h 914479"/>
                    <a:gd name="connsiteX17" fmla="*/ 187292 w 963251"/>
                    <a:gd name="connsiteY17" fmla="*/ 202663 h 914479"/>
                    <a:gd name="connsiteX18" fmla="*/ 187292 w 963251"/>
                    <a:gd name="connsiteY18" fmla="*/ 111460 h 914479"/>
                    <a:gd name="connsiteX19" fmla="*/ 0 w 963251"/>
                    <a:gd name="connsiteY19" fmla="*/ 111460 h 91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3251" h="914479">
                      <a:moveTo>
                        <a:pt x="0" y="0"/>
                      </a:moveTo>
                      <a:lnTo>
                        <a:pt x="505279" y="0"/>
                      </a:lnTo>
                      <a:lnTo>
                        <a:pt x="505279" y="111460"/>
                      </a:lnTo>
                      <a:lnTo>
                        <a:pt x="609782" y="111460"/>
                      </a:lnTo>
                      <a:lnTo>
                        <a:pt x="609782" y="0"/>
                      </a:lnTo>
                      <a:lnTo>
                        <a:pt x="963251" y="0"/>
                      </a:lnTo>
                      <a:lnTo>
                        <a:pt x="963251" y="464703"/>
                      </a:lnTo>
                      <a:lnTo>
                        <a:pt x="840821" y="464703"/>
                      </a:lnTo>
                      <a:lnTo>
                        <a:pt x="840821" y="546029"/>
                      </a:lnTo>
                      <a:lnTo>
                        <a:pt x="963251" y="546029"/>
                      </a:lnTo>
                      <a:lnTo>
                        <a:pt x="963251" y="914479"/>
                      </a:lnTo>
                      <a:lnTo>
                        <a:pt x="0" y="914479"/>
                      </a:lnTo>
                      <a:lnTo>
                        <a:pt x="0" y="453507"/>
                      </a:lnTo>
                      <a:lnTo>
                        <a:pt x="187292" y="453507"/>
                      </a:lnTo>
                      <a:lnTo>
                        <a:pt x="187292" y="404205"/>
                      </a:lnTo>
                      <a:lnTo>
                        <a:pt x="0" y="404205"/>
                      </a:lnTo>
                      <a:lnTo>
                        <a:pt x="0" y="202663"/>
                      </a:lnTo>
                      <a:lnTo>
                        <a:pt x="187292" y="202663"/>
                      </a:lnTo>
                      <a:lnTo>
                        <a:pt x="187292" y="111460"/>
                      </a:lnTo>
                      <a:lnTo>
                        <a:pt x="0" y="111460"/>
                      </a:lnTo>
                      <a:close/>
                    </a:path>
                  </a:pathLst>
                </a:custGeom>
              </p:spPr>
            </p:pic>
          </p:grpSp>
          <p:sp>
            <p:nvSpPr>
              <p:cNvPr id="74" name="矩形 73"/>
              <p:cNvSpPr/>
              <p:nvPr/>
            </p:nvSpPr>
            <p:spPr>
              <a:xfrm>
                <a:off x="1659739" y="3441312"/>
                <a:ext cx="543739" cy="523220"/>
              </a:xfrm>
              <a:prstGeom prst="rect">
                <a:avLst/>
              </a:prstGeom>
            </p:spPr>
            <p:txBody>
              <a:bodyPr wrap="none">
                <a:spAutoFit/>
              </a:bodyPr>
              <a:lstStyle/>
              <a:p>
                <a:pPr algn="ctr"/>
                <a:r>
                  <a:rPr lang="en-US" altLang="zh-CN" sz="2800" b="1" dirty="0">
                    <a:latin typeface="Times New Roman" panose="02020603050405020304" pitchFamily="18" charset="0"/>
                    <a:ea typeface="思源黑体" panose="020B0500000000000000" pitchFamily="34" charset="-122"/>
                    <a:cs typeface="Times New Roman" panose="02020603050405020304" pitchFamily="18" charset="0"/>
                  </a:rPr>
                  <a:t>03</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grpSp>
      <p:grpSp>
        <p:nvGrpSpPr>
          <p:cNvPr id="80" name="组合 79"/>
          <p:cNvGrpSpPr/>
          <p:nvPr/>
        </p:nvGrpSpPr>
        <p:grpSpPr>
          <a:xfrm>
            <a:off x="6914408" y="4703386"/>
            <a:ext cx="4078230" cy="928788"/>
            <a:chOff x="1419425" y="3338528"/>
            <a:chExt cx="4078230" cy="928788"/>
          </a:xfrm>
        </p:grpSpPr>
        <p:sp>
          <p:nvSpPr>
            <p:cNvPr id="88" name="文本框 87"/>
            <p:cNvSpPr txBox="1"/>
            <p:nvPr/>
          </p:nvSpPr>
          <p:spPr>
            <a:xfrm>
              <a:off x="2641787" y="3384975"/>
              <a:ext cx="2855868" cy="523220"/>
            </a:xfrm>
            <a:prstGeom prst="rect">
              <a:avLst/>
            </a:prstGeom>
            <a:noFill/>
          </p:spPr>
          <p:txBody>
            <a:bodyPr wrap="square" rtlCol="0">
              <a:spAutoFit/>
            </a:bodyPr>
            <a:lstStyle/>
            <a:p>
              <a:r>
                <a:rPr lang="en-US" altLang="zh-CN" sz="2800" b="1">
                  <a:latin typeface="Times New Roman" panose="02020603050405020304" pitchFamily="18" charset="0"/>
                  <a:ea typeface="思源黑体" panose="020B0500000000000000" pitchFamily="34" charset="-122"/>
                  <a:cs typeface="Times New Roman" panose="02020603050405020304" pitchFamily="18" charset="0"/>
                </a:rPr>
                <a:t>Vận dụng</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82" name="组合 81"/>
            <p:cNvGrpSpPr/>
            <p:nvPr/>
          </p:nvGrpSpPr>
          <p:grpSpPr>
            <a:xfrm>
              <a:off x="1419425" y="3338528"/>
              <a:ext cx="1007108" cy="928788"/>
              <a:chOff x="1419425" y="3338528"/>
              <a:chExt cx="1007108" cy="928788"/>
            </a:xfrm>
          </p:grpSpPr>
          <p:grpSp>
            <p:nvGrpSpPr>
              <p:cNvPr id="83" name="组合 82"/>
              <p:cNvGrpSpPr/>
              <p:nvPr/>
            </p:nvGrpSpPr>
            <p:grpSpPr>
              <a:xfrm>
                <a:off x="1419425" y="3338528"/>
                <a:ext cx="1007108" cy="928788"/>
                <a:chOff x="109609" y="3585663"/>
                <a:chExt cx="1007108" cy="928788"/>
              </a:xfrm>
            </p:grpSpPr>
            <p:sp>
              <p:nvSpPr>
                <p:cNvPr id="85" name="圆角矩形 8"/>
                <p:cNvSpPr/>
                <p:nvPr/>
              </p:nvSpPr>
              <p:spPr>
                <a:xfrm>
                  <a:off x="195433" y="3708604"/>
                  <a:ext cx="921284" cy="805847"/>
                </a:xfrm>
                <a:custGeom>
                  <a:avLst/>
                  <a:gdLst>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118765 w 930875"/>
                    <a:gd name="connsiteY6" fmla="*/ 712573 h 712573"/>
                    <a:gd name="connsiteX7" fmla="*/ 0 w 930875"/>
                    <a:gd name="connsiteY7" fmla="*/ 593808 h 712573"/>
                    <a:gd name="connsiteX8" fmla="*/ 0 w 930875"/>
                    <a:gd name="connsiteY8" fmla="*/ 118765 h 712573"/>
                    <a:gd name="connsiteX0-1" fmla="*/ 0 w 930875"/>
                    <a:gd name="connsiteY0-2" fmla="*/ 118765 h 712573"/>
                    <a:gd name="connsiteX1-3" fmla="*/ 118765 w 930875"/>
                    <a:gd name="connsiteY1-4" fmla="*/ 0 h 712573"/>
                    <a:gd name="connsiteX2-5" fmla="*/ 812110 w 930875"/>
                    <a:gd name="connsiteY2-6" fmla="*/ 0 h 712573"/>
                    <a:gd name="connsiteX3-7" fmla="*/ 930875 w 930875"/>
                    <a:gd name="connsiteY3-8" fmla="*/ 118765 h 712573"/>
                    <a:gd name="connsiteX4-9" fmla="*/ 930875 w 930875"/>
                    <a:gd name="connsiteY4-10" fmla="*/ 593808 h 712573"/>
                    <a:gd name="connsiteX5-11" fmla="*/ 812110 w 930875"/>
                    <a:gd name="connsiteY5-12" fmla="*/ 712573 h 712573"/>
                    <a:gd name="connsiteX6-13" fmla="*/ 473675 w 930875"/>
                    <a:gd name="connsiteY6-14" fmla="*/ 712573 h 712573"/>
                    <a:gd name="connsiteX7-15" fmla="*/ 118765 w 930875"/>
                    <a:gd name="connsiteY7-16" fmla="*/ 712573 h 712573"/>
                    <a:gd name="connsiteX8-17" fmla="*/ 0 w 930875"/>
                    <a:gd name="connsiteY8-18" fmla="*/ 593808 h 712573"/>
                    <a:gd name="connsiteX9" fmla="*/ 0 w 930875"/>
                    <a:gd name="connsiteY9" fmla="*/ 118765 h 712573"/>
                    <a:gd name="connsiteX0-19" fmla="*/ 0 w 930875"/>
                    <a:gd name="connsiteY0-20" fmla="*/ 118765 h 712573"/>
                    <a:gd name="connsiteX1-21" fmla="*/ 118765 w 930875"/>
                    <a:gd name="connsiteY1-22" fmla="*/ 0 h 712573"/>
                    <a:gd name="connsiteX2-23" fmla="*/ 812110 w 930875"/>
                    <a:gd name="connsiteY2-24" fmla="*/ 0 h 712573"/>
                    <a:gd name="connsiteX3-25" fmla="*/ 930875 w 930875"/>
                    <a:gd name="connsiteY3-26" fmla="*/ 118765 h 712573"/>
                    <a:gd name="connsiteX4-27" fmla="*/ 930875 w 930875"/>
                    <a:gd name="connsiteY4-28" fmla="*/ 593808 h 712573"/>
                    <a:gd name="connsiteX5-29" fmla="*/ 812110 w 930875"/>
                    <a:gd name="connsiteY5-30" fmla="*/ 712573 h 712573"/>
                    <a:gd name="connsiteX6-31" fmla="*/ 473675 w 930875"/>
                    <a:gd name="connsiteY6-32" fmla="*/ 712573 h 712573"/>
                    <a:gd name="connsiteX7-33" fmla="*/ 374821 w 930875"/>
                    <a:gd name="connsiteY7-34" fmla="*/ 708454 h 712573"/>
                    <a:gd name="connsiteX8-35" fmla="*/ 118765 w 930875"/>
                    <a:gd name="connsiteY8-36" fmla="*/ 712573 h 712573"/>
                    <a:gd name="connsiteX9-37" fmla="*/ 0 w 930875"/>
                    <a:gd name="connsiteY9-38" fmla="*/ 593808 h 712573"/>
                    <a:gd name="connsiteX10" fmla="*/ 0 w 930875"/>
                    <a:gd name="connsiteY10" fmla="*/ 118765 h 712573"/>
                    <a:gd name="connsiteX0-39" fmla="*/ 0 w 930875"/>
                    <a:gd name="connsiteY0-40" fmla="*/ 118765 h 712573"/>
                    <a:gd name="connsiteX1-41" fmla="*/ 118765 w 930875"/>
                    <a:gd name="connsiteY1-42" fmla="*/ 0 h 712573"/>
                    <a:gd name="connsiteX2-43" fmla="*/ 812110 w 930875"/>
                    <a:gd name="connsiteY2-44" fmla="*/ 0 h 712573"/>
                    <a:gd name="connsiteX3-45" fmla="*/ 930875 w 930875"/>
                    <a:gd name="connsiteY3-46" fmla="*/ 118765 h 712573"/>
                    <a:gd name="connsiteX4-47" fmla="*/ 930875 w 930875"/>
                    <a:gd name="connsiteY4-48" fmla="*/ 593808 h 712573"/>
                    <a:gd name="connsiteX5-49" fmla="*/ 812110 w 930875"/>
                    <a:gd name="connsiteY5-50" fmla="*/ 712573 h 712573"/>
                    <a:gd name="connsiteX6-51" fmla="*/ 560173 w 930875"/>
                    <a:gd name="connsiteY6-52" fmla="*/ 708454 h 712573"/>
                    <a:gd name="connsiteX7-53" fmla="*/ 473675 w 930875"/>
                    <a:gd name="connsiteY7-54" fmla="*/ 712573 h 712573"/>
                    <a:gd name="connsiteX8-55" fmla="*/ 374821 w 930875"/>
                    <a:gd name="connsiteY8-56" fmla="*/ 708454 h 712573"/>
                    <a:gd name="connsiteX9-57" fmla="*/ 118765 w 930875"/>
                    <a:gd name="connsiteY9-58" fmla="*/ 712573 h 712573"/>
                    <a:gd name="connsiteX10-59" fmla="*/ 0 w 930875"/>
                    <a:gd name="connsiteY10-60" fmla="*/ 593808 h 712573"/>
                    <a:gd name="connsiteX11" fmla="*/ 0 w 930875"/>
                    <a:gd name="connsiteY11" fmla="*/ 118765 h 712573"/>
                    <a:gd name="connsiteX0-61" fmla="*/ 0 w 930875"/>
                    <a:gd name="connsiteY0-62" fmla="*/ 118765 h 856736"/>
                    <a:gd name="connsiteX1-63" fmla="*/ 118765 w 930875"/>
                    <a:gd name="connsiteY1-64" fmla="*/ 0 h 856736"/>
                    <a:gd name="connsiteX2-65" fmla="*/ 812110 w 930875"/>
                    <a:gd name="connsiteY2-66" fmla="*/ 0 h 856736"/>
                    <a:gd name="connsiteX3-67" fmla="*/ 930875 w 930875"/>
                    <a:gd name="connsiteY3-68" fmla="*/ 118765 h 856736"/>
                    <a:gd name="connsiteX4-69" fmla="*/ 930875 w 930875"/>
                    <a:gd name="connsiteY4-70" fmla="*/ 593808 h 856736"/>
                    <a:gd name="connsiteX5-71" fmla="*/ 812110 w 930875"/>
                    <a:gd name="connsiteY5-72" fmla="*/ 712573 h 856736"/>
                    <a:gd name="connsiteX6-73" fmla="*/ 560173 w 930875"/>
                    <a:gd name="connsiteY6-74" fmla="*/ 708454 h 856736"/>
                    <a:gd name="connsiteX7-75" fmla="*/ 473675 w 930875"/>
                    <a:gd name="connsiteY7-76" fmla="*/ 856736 h 856736"/>
                    <a:gd name="connsiteX8-77" fmla="*/ 374821 w 930875"/>
                    <a:gd name="connsiteY8-78" fmla="*/ 708454 h 856736"/>
                    <a:gd name="connsiteX9-79" fmla="*/ 118765 w 930875"/>
                    <a:gd name="connsiteY9-80" fmla="*/ 712573 h 856736"/>
                    <a:gd name="connsiteX10-81" fmla="*/ 0 w 930875"/>
                    <a:gd name="connsiteY10-82" fmla="*/ 593808 h 856736"/>
                    <a:gd name="connsiteX11-83" fmla="*/ 0 w 930875"/>
                    <a:gd name="connsiteY11-84" fmla="*/ 118765 h 856736"/>
                    <a:gd name="connsiteX0-85" fmla="*/ 0 w 930875"/>
                    <a:gd name="connsiteY0-86" fmla="*/ 118765 h 864973"/>
                    <a:gd name="connsiteX1-87" fmla="*/ 118765 w 930875"/>
                    <a:gd name="connsiteY1-88" fmla="*/ 0 h 864973"/>
                    <a:gd name="connsiteX2-89" fmla="*/ 812110 w 930875"/>
                    <a:gd name="connsiteY2-90" fmla="*/ 0 h 864973"/>
                    <a:gd name="connsiteX3-91" fmla="*/ 930875 w 930875"/>
                    <a:gd name="connsiteY3-92" fmla="*/ 118765 h 864973"/>
                    <a:gd name="connsiteX4-93" fmla="*/ 930875 w 930875"/>
                    <a:gd name="connsiteY4-94" fmla="*/ 593808 h 864973"/>
                    <a:gd name="connsiteX5-95" fmla="*/ 812110 w 930875"/>
                    <a:gd name="connsiteY5-96" fmla="*/ 712573 h 864973"/>
                    <a:gd name="connsiteX6-97" fmla="*/ 560173 w 930875"/>
                    <a:gd name="connsiteY6-98" fmla="*/ 708454 h 864973"/>
                    <a:gd name="connsiteX7-99" fmla="*/ 465438 w 930875"/>
                    <a:gd name="connsiteY7-100" fmla="*/ 864973 h 864973"/>
                    <a:gd name="connsiteX8-101" fmla="*/ 374821 w 930875"/>
                    <a:gd name="connsiteY8-102" fmla="*/ 708454 h 864973"/>
                    <a:gd name="connsiteX9-103" fmla="*/ 118765 w 930875"/>
                    <a:gd name="connsiteY9-104" fmla="*/ 712573 h 864973"/>
                    <a:gd name="connsiteX10-105" fmla="*/ 0 w 930875"/>
                    <a:gd name="connsiteY10-106" fmla="*/ 593808 h 864973"/>
                    <a:gd name="connsiteX11-107" fmla="*/ 0 w 930875"/>
                    <a:gd name="connsiteY11-108" fmla="*/ 118765 h 8649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Lst>
                  <a:rect l="l" t="t" r="r" b="b"/>
                  <a:pathLst>
                    <a:path w="930875" h="864973">
                      <a:moveTo>
                        <a:pt x="0" y="118765"/>
                      </a:moveTo>
                      <a:cubicBezTo>
                        <a:pt x="0" y="53173"/>
                        <a:pt x="53173" y="0"/>
                        <a:pt x="118765" y="0"/>
                      </a:cubicBezTo>
                      <a:lnTo>
                        <a:pt x="812110" y="0"/>
                      </a:lnTo>
                      <a:cubicBezTo>
                        <a:pt x="877702" y="0"/>
                        <a:pt x="930875" y="53173"/>
                        <a:pt x="930875" y="118765"/>
                      </a:cubicBezTo>
                      <a:lnTo>
                        <a:pt x="930875" y="593808"/>
                      </a:lnTo>
                      <a:cubicBezTo>
                        <a:pt x="930875" y="659400"/>
                        <a:pt x="877702" y="712573"/>
                        <a:pt x="812110" y="712573"/>
                      </a:cubicBezTo>
                      <a:lnTo>
                        <a:pt x="560173" y="708454"/>
                      </a:lnTo>
                      <a:lnTo>
                        <a:pt x="465438" y="864973"/>
                      </a:lnTo>
                      <a:lnTo>
                        <a:pt x="374821" y="708454"/>
                      </a:lnTo>
                      <a:lnTo>
                        <a:pt x="118765" y="712573"/>
                      </a:lnTo>
                      <a:cubicBezTo>
                        <a:pt x="53173" y="712573"/>
                        <a:pt x="0" y="659400"/>
                        <a:pt x="0" y="593808"/>
                      </a:cubicBezTo>
                      <a:lnTo>
                        <a:pt x="0" y="118765"/>
                      </a:lnTo>
                      <a:close/>
                    </a:path>
                  </a:pathLst>
                </a:custGeom>
                <a:solidFill>
                  <a:srgbClr val="F997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cs typeface="Times New Roman" panose="02020603050405020304" pitchFamily="18" charset="0"/>
                  </a:endParaRPr>
                </a:p>
              </p:txBody>
            </p:sp>
            <p:sp>
              <p:nvSpPr>
                <p:cNvPr id="86" name="圆角矩形 8"/>
                <p:cNvSpPr/>
                <p:nvPr/>
              </p:nvSpPr>
              <p:spPr>
                <a:xfrm>
                  <a:off x="159860" y="3668689"/>
                  <a:ext cx="888863" cy="806699"/>
                </a:xfrm>
                <a:custGeom>
                  <a:avLst/>
                  <a:gdLst>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118765 w 930875"/>
                    <a:gd name="connsiteY6" fmla="*/ 712573 h 712573"/>
                    <a:gd name="connsiteX7" fmla="*/ 0 w 930875"/>
                    <a:gd name="connsiteY7" fmla="*/ 593808 h 712573"/>
                    <a:gd name="connsiteX8" fmla="*/ 0 w 930875"/>
                    <a:gd name="connsiteY8" fmla="*/ 118765 h 712573"/>
                    <a:gd name="connsiteX0-1" fmla="*/ 0 w 930875"/>
                    <a:gd name="connsiteY0-2" fmla="*/ 118765 h 712573"/>
                    <a:gd name="connsiteX1-3" fmla="*/ 118765 w 930875"/>
                    <a:gd name="connsiteY1-4" fmla="*/ 0 h 712573"/>
                    <a:gd name="connsiteX2-5" fmla="*/ 812110 w 930875"/>
                    <a:gd name="connsiteY2-6" fmla="*/ 0 h 712573"/>
                    <a:gd name="connsiteX3-7" fmla="*/ 930875 w 930875"/>
                    <a:gd name="connsiteY3-8" fmla="*/ 118765 h 712573"/>
                    <a:gd name="connsiteX4-9" fmla="*/ 930875 w 930875"/>
                    <a:gd name="connsiteY4-10" fmla="*/ 593808 h 712573"/>
                    <a:gd name="connsiteX5-11" fmla="*/ 812110 w 930875"/>
                    <a:gd name="connsiteY5-12" fmla="*/ 712573 h 712573"/>
                    <a:gd name="connsiteX6-13" fmla="*/ 473675 w 930875"/>
                    <a:gd name="connsiteY6-14" fmla="*/ 712573 h 712573"/>
                    <a:gd name="connsiteX7-15" fmla="*/ 118765 w 930875"/>
                    <a:gd name="connsiteY7-16" fmla="*/ 712573 h 712573"/>
                    <a:gd name="connsiteX8-17" fmla="*/ 0 w 930875"/>
                    <a:gd name="connsiteY8-18" fmla="*/ 593808 h 712573"/>
                    <a:gd name="connsiteX9" fmla="*/ 0 w 930875"/>
                    <a:gd name="connsiteY9" fmla="*/ 118765 h 712573"/>
                    <a:gd name="connsiteX0-19" fmla="*/ 0 w 930875"/>
                    <a:gd name="connsiteY0-20" fmla="*/ 118765 h 712573"/>
                    <a:gd name="connsiteX1-21" fmla="*/ 118765 w 930875"/>
                    <a:gd name="connsiteY1-22" fmla="*/ 0 h 712573"/>
                    <a:gd name="connsiteX2-23" fmla="*/ 812110 w 930875"/>
                    <a:gd name="connsiteY2-24" fmla="*/ 0 h 712573"/>
                    <a:gd name="connsiteX3-25" fmla="*/ 930875 w 930875"/>
                    <a:gd name="connsiteY3-26" fmla="*/ 118765 h 712573"/>
                    <a:gd name="connsiteX4-27" fmla="*/ 930875 w 930875"/>
                    <a:gd name="connsiteY4-28" fmla="*/ 593808 h 712573"/>
                    <a:gd name="connsiteX5-29" fmla="*/ 812110 w 930875"/>
                    <a:gd name="connsiteY5-30" fmla="*/ 712573 h 712573"/>
                    <a:gd name="connsiteX6-31" fmla="*/ 473675 w 930875"/>
                    <a:gd name="connsiteY6-32" fmla="*/ 712573 h 712573"/>
                    <a:gd name="connsiteX7-33" fmla="*/ 374821 w 930875"/>
                    <a:gd name="connsiteY7-34" fmla="*/ 708454 h 712573"/>
                    <a:gd name="connsiteX8-35" fmla="*/ 118765 w 930875"/>
                    <a:gd name="connsiteY8-36" fmla="*/ 712573 h 712573"/>
                    <a:gd name="connsiteX9-37" fmla="*/ 0 w 930875"/>
                    <a:gd name="connsiteY9-38" fmla="*/ 593808 h 712573"/>
                    <a:gd name="connsiteX10" fmla="*/ 0 w 930875"/>
                    <a:gd name="connsiteY10" fmla="*/ 118765 h 712573"/>
                    <a:gd name="connsiteX0-39" fmla="*/ 0 w 930875"/>
                    <a:gd name="connsiteY0-40" fmla="*/ 118765 h 712573"/>
                    <a:gd name="connsiteX1-41" fmla="*/ 118765 w 930875"/>
                    <a:gd name="connsiteY1-42" fmla="*/ 0 h 712573"/>
                    <a:gd name="connsiteX2-43" fmla="*/ 812110 w 930875"/>
                    <a:gd name="connsiteY2-44" fmla="*/ 0 h 712573"/>
                    <a:gd name="connsiteX3-45" fmla="*/ 930875 w 930875"/>
                    <a:gd name="connsiteY3-46" fmla="*/ 118765 h 712573"/>
                    <a:gd name="connsiteX4-47" fmla="*/ 930875 w 930875"/>
                    <a:gd name="connsiteY4-48" fmla="*/ 593808 h 712573"/>
                    <a:gd name="connsiteX5-49" fmla="*/ 812110 w 930875"/>
                    <a:gd name="connsiteY5-50" fmla="*/ 712573 h 712573"/>
                    <a:gd name="connsiteX6-51" fmla="*/ 560173 w 930875"/>
                    <a:gd name="connsiteY6-52" fmla="*/ 708454 h 712573"/>
                    <a:gd name="connsiteX7-53" fmla="*/ 473675 w 930875"/>
                    <a:gd name="connsiteY7-54" fmla="*/ 712573 h 712573"/>
                    <a:gd name="connsiteX8-55" fmla="*/ 374821 w 930875"/>
                    <a:gd name="connsiteY8-56" fmla="*/ 708454 h 712573"/>
                    <a:gd name="connsiteX9-57" fmla="*/ 118765 w 930875"/>
                    <a:gd name="connsiteY9-58" fmla="*/ 712573 h 712573"/>
                    <a:gd name="connsiteX10-59" fmla="*/ 0 w 930875"/>
                    <a:gd name="connsiteY10-60" fmla="*/ 593808 h 712573"/>
                    <a:gd name="connsiteX11" fmla="*/ 0 w 930875"/>
                    <a:gd name="connsiteY11" fmla="*/ 118765 h 712573"/>
                    <a:gd name="connsiteX0-61" fmla="*/ 0 w 930875"/>
                    <a:gd name="connsiteY0-62" fmla="*/ 118765 h 856736"/>
                    <a:gd name="connsiteX1-63" fmla="*/ 118765 w 930875"/>
                    <a:gd name="connsiteY1-64" fmla="*/ 0 h 856736"/>
                    <a:gd name="connsiteX2-65" fmla="*/ 812110 w 930875"/>
                    <a:gd name="connsiteY2-66" fmla="*/ 0 h 856736"/>
                    <a:gd name="connsiteX3-67" fmla="*/ 930875 w 930875"/>
                    <a:gd name="connsiteY3-68" fmla="*/ 118765 h 856736"/>
                    <a:gd name="connsiteX4-69" fmla="*/ 930875 w 930875"/>
                    <a:gd name="connsiteY4-70" fmla="*/ 593808 h 856736"/>
                    <a:gd name="connsiteX5-71" fmla="*/ 812110 w 930875"/>
                    <a:gd name="connsiteY5-72" fmla="*/ 712573 h 856736"/>
                    <a:gd name="connsiteX6-73" fmla="*/ 560173 w 930875"/>
                    <a:gd name="connsiteY6-74" fmla="*/ 708454 h 856736"/>
                    <a:gd name="connsiteX7-75" fmla="*/ 473675 w 930875"/>
                    <a:gd name="connsiteY7-76" fmla="*/ 856736 h 856736"/>
                    <a:gd name="connsiteX8-77" fmla="*/ 374821 w 930875"/>
                    <a:gd name="connsiteY8-78" fmla="*/ 708454 h 856736"/>
                    <a:gd name="connsiteX9-79" fmla="*/ 118765 w 930875"/>
                    <a:gd name="connsiteY9-80" fmla="*/ 712573 h 856736"/>
                    <a:gd name="connsiteX10-81" fmla="*/ 0 w 930875"/>
                    <a:gd name="connsiteY10-82" fmla="*/ 593808 h 856736"/>
                    <a:gd name="connsiteX11-83" fmla="*/ 0 w 930875"/>
                    <a:gd name="connsiteY11-84" fmla="*/ 118765 h 856736"/>
                    <a:gd name="connsiteX0-85" fmla="*/ 0 w 930875"/>
                    <a:gd name="connsiteY0-86" fmla="*/ 118765 h 864973"/>
                    <a:gd name="connsiteX1-87" fmla="*/ 118765 w 930875"/>
                    <a:gd name="connsiteY1-88" fmla="*/ 0 h 864973"/>
                    <a:gd name="connsiteX2-89" fmla="*/ 812110 w 930875"/>
                    <a:gd name="connsiteY2-90" fmla="*/ 0 h 864973"/>
                    <a:gd name="connsiteX3-91" fmla="*/ 930875 w 930875"/>
                    <a:gd name="connsiteY3-92" fmla="*/ 118765 h 864973"/>
                    <a:gd name="connsiteX4-93" fmla="*/ 930875 w 930875"/>
                    <a:gd name="connsiteY4-94" fmla="*/ 593808 h 864973"/>
                    <a:gd name="connsiteX5-95" fmla="*/ 812110 w 930875"/>
                    <a:gd name="connsiteY5-96" fmla="*/ 712573 h 864973"/>
                    <a:gd name="connsiteX6-97" fmla="*/ 560173 w 930875"/>
                    <a:gd name="connsiteY6-98" fmla="*/ 708454 h 864973"/>
                    <a:gd name="connsiteX7-99" fmla="*/ 465438 w 930875"/>
                    <a:gd name="connsiteY7-100" fmla="*/ 864973 h 864973"/>
                    <a:gd name="connsiteX8-101" fmla="*/ 374821 w 930875"/>
                    <a:gd name="connsiteY8-102" fmla="*/ 708454 h 864973"/>
                    <a:gd name="connsiteX9-103" fmla="*/ 118765 w 930875"/>
                    <a:gd name="connsiteY9-104" fmla="*/ 712573 h 864973"/>
                    <a:gd name="connsiteX10-105" fmla="*/ 0 w 930875"/>
                    <a:gd name="connsiteY10-106" fmla="*/ 593808 h 864973"/>
                    <a:gd name="connsiteX11-107" fmla="*/ 0 w 930875"/>
                    <a:gd name="connsiteY11-108" fmla="*/ 118765 h 8649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Lst>
                  <a:rect l="l" t="t" r="r" b="b"/>
                  <a:pathLst>
                    <a:path w="930875" h="864973">
                      <a:moveTo>
                        <a:pt x="0" y="118765"/>
                      </a:moveTo>
                      <a:cubicBezTo>
                        <a:pt x="0" y="53173"/>
                        <a:pt x="53173" y="0"/>
                        <a:pt x="118765" y="0"/>
                      </a:cubicBezTo>
                      <a:lnTo>
                        <a:pt x="812110" y="0"/>
                      </a:lnTo>
                      <a:cubicBezTo>
                        <a:pt x="877702" y="0"/>
                        <a:pt x="930875" y="53173"/>
                        <a:pt x="930875" y="118765"/>
                      </a:cubicBezTo>
                      <a:lnTo>
                        <a:pt x="930875" y="593808"/>
                      </a:lnTo>
                      <a:cubicBezTo>
                        <a:pt x="930875" y="659400"/>
                        <a:pt x="877702" y="712573"/>
                        <a:pt x="812110" y="712573"/>
                      </a:cubicBezTo>
                      <a:lnTo>
                        <a:pt x="560173" y="708454"/>
                      </a:lnTo>
                      <a:lnTo>
                        <a:pt x="465438" y="864973"/>
                      </a:lnTo>
                      <a:lnTo>
                        <a:pt x="374821" y="708454"/>
                      </a:lnTo>
                      <a:lnTo>
                        <a:pt x="118765" y="712573"/>
                      </a:lnTo>
                      <a:cubicBezTo>
                        <a:pt x="53173" y="712573"/>
                        <a:pt x="0" y="659400"/>
                        <a:pt x="0" y="593808"/>
                      </a:cubicBezTo>
                      <a:lnTo>
                        <a:pt x="0" y="118765"/>
                      </a:lnTo>
                      <a:close/>
                    </a:path>
                  </a:pathLst>
                </a:custGeom>
                <a:solidFill>
                  <a:srgbClr val="FFEF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cs typeface="Times New Roman" panose="02020603050405020304" pitchFamily="18" charset="0"/>
                  </a:endParaRPr>
                </a:p>
              </p:txBody>
            </p:sp>
            <p:pic>
              <p:nvPicPr>
                <p:cNvPr id="87" name="图片 86"/>
                <p:cNvPicPr>
                  <a:picLocks noChangeAspect="1"/>
                </p:cNvPicPr>
                <p:nvPr/>
              </p:nvPicPr>
              <p:blipFill>
                <a:blip r:embed="rId2"/>
                <a:srcRect/>
                <a:stretch>
                  <a:fillRect/>
                </a:stretch>
              </p:blipFill>
              <p:spPr>
                <a:xfrm>
                  <a:off x="109609" y="3585663"/>
                  <a:ext cx="963251" cy="914479"/>
                </a:xfrm>
                <a:custGeom>
                  <a:avLst/>
                  <a:gdLst>
                    <a:gd name="connsiteX0" fmla="*/ 0 w 963251"/>
                    <a:gd name="connsiteY0" fmla="*/ 0 h 914479"/>
                    <a:gd name="connsiteX1" fmla="*/ 505279 w 963251"/>
                    <a:gd name="connsiteY1" fmla="*/ 0 h 914479"/>
                    <a:gd name="connsiteX2" fmla="*/ 505279 w 963251"/>
                    <a:gd name="connsiteY2" fmla="*/ 111460 h 914479"/>
                    <a:gd name="connsiteX3" fmla="*/ 609782 w 963251"/>
                    <a:gd name="connsiteY3" fmla="*/ 111460 h 914479"/>
                    <a:gd name="connsiteX4" fmla="*/ 609782 w 963251"/>
                    <a:gd name="connsiteY4" fmla="*/ 0 h 914479"/>
                    <a:gd name="connsiteX5" fmla="*/ 963251 w 963251"/>
                    <a:gd name="connsiteY5" fmla="*/ 0 h 914479"/>
                    <a:gd name="connsiteX6" fmla="*/ 963251 w 963251"/>
                    <a:gd name="connsiteY6" fmla="*/ 464703 h 914479"/>
                    <a:gd name="connsiteX7" fmla="*/ 840821 w 963251"/>
                    <a:gd name="connsiteY7" fmla="*/ 464703 h 914479"/>
                    <a:gd name="connsiteX8" fmla="*/ 840821 w 963251"/>
                    <a:gd name="connsiteY8" fmla="*/ 546029 h 914479"/>
                    <a:gd name="connsiteX9" fmla="*/ 963251 w 963251"/>
                    <a:gd name="connsiteY9" fmla="*/ 546029 h 914479"/>
                    <a:gd name="connsiteX10" fmla="*/ 963251 w 963251"/>
                    <a:gd name="connsiteY10" fmla="*/ 914479 h 914479"/>
                    <a:gd name="connsiteX11" fmla="*/ 0 w 963251"/>
                    <a:gd name="connsiteY11" fmla="*/ 914479 h 914479"/>
                    <a:gd name="connsiteX12" fmla="*/ 0 w 963251"/>
                    <a:gd name="connsiteY12" fmla="*/ 453507 h 914479"/>
                    <a:gd name="connsiteX13" fmla="*/ 187292 w 963251"/>
                    <a:gd name="connsiteY13" fmla="*/ 453507 h 914479"/>
                    <a:gd name="connsiteX14" fmla="*/ 187292 w 963251"/>
                    <a:gd name="connsiteY14" fmla="*/ 404205 h 914479"/>
                    <a:gd name="connsiteX15" fmla="*/ 0 w 963251"/>
                    <a:gd name="connsiteY15" fmla="*/ 404205 h 914479"/>
                    <a:gd name="connsiteX16" fmla="*/ 0 w 963251"/>
                    <a:gd name="connsiteY16" fmla="*/ 202663 h 914479"/>
                    <a:gd name="connsiteX17" fmla="*/ 187292 w 963251"/>
                    <a:gd name="connsiteY17" fmla="*/ 202663 h 914479"/>
                    <a:gd name="connsiteX18" fmla="*/ 187292 w 963251"/>
                    <a:gd name="connsiteY18" fmla="*/ 111460 h 914479"/>
                    <a:gd name="connsiteX19" fmla="*/ 0 w 963251"/>
                    <a:gd name="connsiteY19" fmla="*/ 111460 h 91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3251" h="914479">
                      <a:moveTo>
                        <a:pt x="0" y="0"/>
                      </a:moveTo>
                      <a:lnTo>
                        <a:pt x="505279" y="0"/>
                      </a:lnTo>
                      <a:lnTo>
                        <a:pt x="505279" y="111460"/>
                      </a:lnTo>
                      <a:lnTo>
                        <a:pt x="609782" y="111460"/>
                      </a:lnTo>
                      <a:lnTo>
                        <a:pt x="609782" y="0"/>
                      </a:lnTo>
                      <a:lnTo>
                        <a:pt x="963251" y="0"/>
                      </a:lnTo>
                      <a:lnTo>
                        <a:pt x="963251" y="464703"/>
                      </a:lnTo>
                      <a:lnTo>
                        <a:pt x="840821" y="464703"/>
                      </a:lnTo>
                      <a:lnTo>
                        <a:pt x="840821" y="546029"/>
                      </a:lnTo>
                      <a:lnTo>
                        <a:pt x="963251" y="546029"/>
                      </a:lnTo>
                      <a:lnTo>
                        <a:pt x="963251" y="914479"/>
                      </a:lnTo>
                      <a:lnTo>
                        <a:pt x="0" y="914479"/>
                      </a:lnTo>
                      <a:lnTo>
                        <a:pt x="0" y="453507"/>
                      </a:lnTo>
                      <a:lnTo>
                        <a:pt x="187292" y="453507"/>
                      </a:lnTo>
                      <a:lnTo>
                        <a:pt x="187292" y="404205"/>
                      </a:lnTo>
                      <a:lnTo>
                        <a:pt x="0" y="404205"/>
                      </a:lnTo>
                      <a:lnTo>
                        <a:pt x="0" y="202663"/>
                      </a:lnTo>
                      <a:lnTo>
                        <a:pt x="187292" y="202663"/>
                      </a:lnTo>
                      <a:lnTo>
                        <a:pt x="187292" y="111460"/>
                      </a:lnTo>
                      <a:lnTo>
                        <a:pt x="0" y="111460"/>
                      </a:lnTo>
                      <a:close/>
                    </a:path>
                  </a:pathLst>
                </a:custGeom>
              </p:spPr>
            </p:pic>
          </p:grpSp>
          <p:sp>
            <p:nvSpPr>
              <p:cNvPr id="84" name="矩形 83"/>
              <p:cNvSpPr/>
              <p:nvPr/>
            </p:nvSpPr>
            <p:spPr>
              <a:xfrm>
                <a:off x="1659739" y="3441312"/>
                <a:ext cx="543739" cy="523220"/>
              </a:xfrm>
              <a:prstGeom prst="rect">
                <a:avLst/>
              </a:prstGeom>
            </p:spPr>
            <p:txBody>
              <a:bodyPr wrap="none">
                <a:spAutoFit/>
              </a:bodyPr>
              <a:lstStyle/>
              <a:p>
                <a:pPr algn="ctr"/>
                <a:r>
                  <a:rPr lang="en-US" altLang="zh-CN" sz="2800" b="1" dirty="0">
                    <a:latin typeface="Times New Roman" panose="02020603050405020304" pitchFamily="18" charset="0"/>
                    <a:ea typeface="思源黑体" panose="020B0500000000000000" pitchFamily="34" charset="-122"/>
                    <a:cs typeface="Times New Roman" panose="02020603050405020304" pitchFamily="18" charset="0"/>
                  </a:rPr>
                  <a:t>04</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grpSp>
      <p:sp>
        <p:nvSpPr>
          <p:cNvPr id="4" name="Rectangle 3"/>
          <p:cNvSpPr/>
          <p:nvPr/>
        </p:nvSpPr>
        <p:spPr>
          <a:xfrm>
            <a:off x="2800867" y="688570"/>
            <a:ext cx="6590266"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 DUNG BÀI HỌC</a:t>
            </a:r>
            <a:endParaRPr lang="en-US" sz="5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40000">
                                          <p:cBhvr additive="base">
                                            <p:cTn id="7" dur="75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40000">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14:bounceEnd="40000">
                                          <p:cBhvr additive="base">
                                            <p:cTn id="12" dur="750" fill="hold"/>
                                            <p:tgtEl>
                                              <p:spTgt spid="60"/>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6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40000">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14:bounceEnd="40000">
                                          <p:cBhvr additive="base">
                                            <p:cTn id="17" dur="750" fill="hold"/>
                                            <p:tgtEl>
                                              <p:spTgt spid="70"/>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70"/>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14:presetBounceEnd="40000">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14:bounceEnd="40000">
                                          <p:cBhvr additive="base">
                                            <p:cTn id="22" dur="750" fill="hold"/>
                                            <p:tgtEl>
                                              <p:spTgt spid="80"/>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ppt_x"/>
                                              </p:val>
                                            </p:tav>
                                            <p:tav tm="100000">
                                              <p:val>
                                                <p:strVal val="#ppt_x"/>
                                              </p:val>
                                            </p:tav>
                                          </p:tavLst>
                                        </p:anim>
                                        <p:anim calcmode="lin" valueType="num">
                                          <p:cBhvr additive="base">
                                            <p:cTn id="8" dur="75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750" fill="hold"/>
                                            <p:tgtEl>
                                              <p:spTgt spid="60"/>
                                            </p:tgtEl>
                                            <p:attrNameLst>
                                              <p:attrName>ppt_x</p:attrName>
                                            </p:attrNameLst>
                                          </p:cBhvr>
                                          <p:tavLst>
                                            <p:tav tm="0">
                                              <p:val>
                                                <p:strVal val="#ppt_x"/>
                                              </p:val>
                                            </p:tav>
                                            <p:tav tm="100000">
                                              <p:val>
                                                <p:strVal val="#ppt_x"/>
                                              </p:val>
                                            </p:tav>
                                          </p:tavLst>
                                        </p:anim>
                                        <p:anim calcmode="lin" valueType="num">
                                          <p:cBhvr additive="base">
                                            <p:cTn id="13" dur="750" fill="hold"/>
                                            <p:tgtEl>
                                              <p:spTgt spid="6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750" fill="hold"/>
                                            <p:tgtEl>
                                              <p:spTgt spid="70"/>
                                            </p:tgtEl>
                                            <p:attrNameLst>
                                              <p:attrName>ppt_x</p:attrName>
                                            </p:attrNameLst>
                                          </p:cBhvr>
                                          <p:tavLst>
                                            <p:tav tm="0">
                                              <p:val>
                                                <p:strVal val="#ppt_x"/>
                                              </p:val>
                                            </p:tav>
                                            <p:tav tm="100000">
                                              <p:val>
                                                <p:strVal val="#ppt_x"/>
                                              </p:val>
                                            </p:tav>
                                          </p:tavLst>
                                        </p:anim>
                                        <p:anim calcmode="lin" valueType="num">
                                          <p:cBhvr additive="base">
                                            <p:cTn id="18" dur="750" fill="hold"/>
                                            <p:tgtEl>
                                              <p:spTgt spid="70"/>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750" fill="hold"/>
                                            <p:tgtEl>
                                              <p:spTgt spid="80"/>
                                            </p:tgtEl>
                                            <p:attrNameLst>
                                              <p:attrName>ppt_x</p:attrName>
                                            </p:attrNameLst>
                                          </p:cBhvr>
                                          <p:tavLst>
                                            <p:tav tm="0">
                                              <p:val>
                                                <p:strVal val="#ppt_x"/>
                                              </p:val>
                                            </p:tav>
                                            <p:tav tm="100000">
                                              <p:val>
                                                <p:strVal val="#ppt_x"/>
                                              </p:val>
                                            </p:tav>
                                          </p:tavLst>
                                        </p:anim>
                                        <p:anim calcmode="lin" valueType="num">
                                          <p:cBhvr additive="base">
                                            <p:cTn id="23"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538586"/>
          </a:xfrm>
          <a:prstGeom prst="rect">
            <a:avLst/>
          </a:prstGeom>
          <a:blipFill dpi="0" rotWithShape="1">
            <a:blip r:embed="rId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8"/>
          <p:cNvSpPr/>
          <p:nvPr/>
        </p:nvSpPr>
        <p:spPr>
          <a:xfrm>
            <a:off x="-108892" y="3456520"/>
            <a:ext cx="12573598" cy="2895633"/>
          </a:xfrm>
          <a:custGeom>
            <a:avLst/>
            <a:gdLst>
              <a:gd name="connsiteX0" fmla="*/ 0 w 12096947"/>
              <a:gd name="connsiteY0" fmla="*/ 0 h 879114"/>
              <a:gd name="connsiteX1" fmla="*/ 12096947 w 12096947"/>
              <a:gd name="connsiteY1" fmla="*/ 0 h 879114"/>
              <a:gd name="connsiteX2" fmla="*/ 12096947 w 12096947"/>
              <a:gd name="connsiteY2" fmla="*/ 879114 h 879114"/>
              <a:gd name="connsiteX3" fmla="*/ 0 w 12096947"/>
              <a:gd name="connsiteY3" fmla="*/ 879114 h 879114"/>
              <a:gd name="connsiteX4" fmla="*/ 0 w 12096947"/>
              <a:gd name="connsiteY4" fmla="*/ 0 h 879114"/>
              <a:gd name="connsiteX0-1" fmla="*/ 0 w 12096947"/>
              <a:gd name="connsiteY0-2" fmla="*/ 267 h 879381"/>
              <a:gd name="connsiteX1-3" fmla="*/ 1592132 w 12096947"/>
              <a:gd name="connsiteY1-4" fmla="*/ 0 h 879381"/>
              <a:gd name="connsiteX2-5" fmla="*/ 12096947 w 12096947"/>
              <a:gd name="connsiteY2-6" fmla="*/ 267 h 879381"/>
              <a:gd name="connsiteX3-7" fmla="*/ 12096947 w 12096947"/>
              <a:gd name="connsiteY3-8" fmla="*/ 879381 h 879381"/>
              <a:gd name="connsiteX4-9" fmla="*/ 0 w 12096947"/>
              <a:gd name="connsiteY4-10" fmla="*/ 879381 h 879381"/>
              <a:gd name="connsiteX5" fmla="*/ 0 w 12096947"/>
              <a:gd name="connsiteY5" fmla="*/ 267 h 879381"/>
              <a:gd name="connsiteX0-11" fmla="*/ 0 w 12096947"/>
              <a:gd name="connsiteY0-12" fmla="*/ 267 h 879381"/>
              <a:gd name="connsiteX1-13" fmla="*/ 1592132 w 12096947"/>
              <a:gd name="connsiteY1-14" fmla="*/ 0 h 879381"/>
              <a:gd name="connsiteX2-15" fmla="*/ 5701553 w 12096947"/>
              <a:gd name="connsiteY2-16" fmla="*/ 1 h 879381"/>
              <a:gd name="connsiteX3-17" fmla="*/ 12096947 w 12096947"/>
              <a:gd name="connsiteY3-18" fmla="*/ 267 h 879381"/>
              <a:gd name="connsiteX4-19" fmla="*/ 12096947 w 12096947"/>
              <a:gd name="connsiteY4-20" fmla="*/ 879381 h 879381"/>
              <a:gd name="connsiteX5-21" fmla="*/ 0 w 12096947"/>
              <a:gd name="connsiteY5-22" fmla="*/ 879381 h 879381"/>
              <a:gd name="connsiteX6" fmla="*/ 0 w 12096947"/>
              <a:gd name="connsiteY6" fmla="*/ 267 h 879381"/>
              <a:gd name="connsiteX0-23" fmla="*/ 0 w 12096947"/>
              <a:gd name="connsiteY0-24" fmla="*/ 150873 h 1029987"/>
              <a:gd name="connsiteX1-25" fmla="*/ 1592132 w 12096947"/>
              <a:gd name="connsiteY1-26" fmla="*/ 150606 h 1029987"/>
              <a:gd name="connsiteX2-27" fmla="*/ 4270786 w 12096947"/>
              <a:gd name="connsiteY2-28" fmla="*/ 0 h 1029987"/>
              <a:gd name="connsiteX3-29" fmla="*/ 12096947 w 12096947"/>
              <a:gd name="connsiteY3-30" fmla="*/ 150873 h 1029987"/>
              <a:gd name="connsiteX4-31" fmla="*/ 12096947 w 12096947"/>
              <a:gd name="connsiteY4-32" fmla="*/ 1029987 h 1029987"/>
              <a:gd name="connsiteX5-33" fmla="*/ 0 w 12096947"/>
              <a:gd name="connsiteY5-34" fmla="*/ 1029987 h 1029987"/>
              <a:gd name="connsiteX6-35" fmla="*/ 0 w 12096947"/>
              <a:gd name="connsiteY6-36" fmla="*/ 150873 h 1029987"/>
              <a:gd name="connsiteX0-37" fmla="*/ 0 w 12096947"/>
              <a:gd name="connsiteY0-38" fmla="*/ 193904 h 1073018"/>
              <a:gd name="connsiteX1-39" fmla="*/ 1538344 w 12096947"/>
              <a:gd name="connsiteY1-40" fmla="*/ 0 h 1073018"/>
              <a:gd name="connsiteX2-41" fmla="*/ 4270786 w 12096947"/>
              <a:gd name="connsiteY2-42" fmla="*/ 43031 h 1073018"/>
              <a:gd name="connsiteX3-43" fmla="*/ 12096947 w 12096947"/>
              <a:gd name="connsiteY3-44" fmla="*/ 193904 h 1073018"/>
              <a:gd name="connsiteX4-45" fmla="*/ 12096947 w 12096947"/>
              <a:gd name="connsiteY4-46" fmla="*/ 1073018 h 1073018"/>
              <a:gd name="connsiteX5-47" fmla="*/ 0 w 12096947"/>
              <a:gd name="connsiteY5-48" fmla="*/ 1073018 h 1073018"/>
              <a:gd name="connsiteX6-49" fmla="*/ 0 w 12096947"/>
              <a:gd name="connsiteY6-50" fmla="*/ 193904 h 1073018"/>
              <a:gd name="connsiteX0-51" fmla="*/ 0 w 12096947"/>
              <a:gd name="connsiteY0-52" fmla="*/ 193904 h 1073018"/>
              <a:gd name="connsiteX1-53" fmla="*/ 1538344 w 12096947"/>
              <a:gd name="connsiteY1-54" fmla="*/ 0 h 1073018"/>
              <a:gd name="connsiteX2-55" fmla="*/ 4270786 w 12096947"/>
              <a:gd name="connsiteY2-56" fmla="*/ 43031 h 1073018"/>
              <a:gd name="connsiteX3-57" fmla="*/ 6906409 w 12096947"/>
              <a:gd name="connsiteY3-58" fmla="*/ 96819 h 1073018"/>
              <a:gd name="connsiteX4-59" fmla="*/ 12096947 w 12096947"/>
              <a:gd name="connsiteY4-60" fmla="*/ 193904 h 1073018"/>
              <a:gd name="connsiteX5-61" fmla="*/ 12096947 w 12096947"/>
              <a:gd name="connsiteY5-62" fmla="*/ 1073018 h 1073018"/>
              <a:gd name="connsiteX6-63" fmla="*/ 0 w 12096947"/>
              <a:gd name="connsiteY6-64" fmla="*/ 1073018 h 1073018"/>
              <a:gd name="connsiteX7" fmla="*/ 0 w 12096947"/>
              <a:gd name="connsiteY7" fmla="*/ 193904 h 1073018"/>
              <a:gd name="connsiteX0-65" fmla="*/ 0 w 12096947"/>
              <a:gd name="connsiteY0-66" fmla="*/ 193904 h 1073018"/>
              <a:gd name="connsiteX1-67" fmla="*/ 1538344 w 12096947"/>
              <a:gd name="connsiteY1-68" fmla="*/ 0 h 1073018"/>
              <a:gd name="connsiteX2-69" fmla="*/ 4270786 w 12096947"/>
              <a:gd name="connsiteY2-70" fmla="*/ 43031 h 1073018"/>
              <a:gd name="connsiteX3-71" fmla="*/ 7100047 w 12096947"/>
              <a:gd name="connsiteY3-72" fmla="*/ 43031 h 1073018"/>
              <a:gd name="connsiteX4-73" fmla="*/ 12096947 w 12096947"/>
              <a:gd name="connsiteY4-74" fmla="*/ 193904 h 1073018"/>
              <a:gd name="connsiteX5-75" fmla="*/ 12096947 w 12096947"/>
              <a:gd name="connsiteY5-76" fmla="*/ 1073018 h 1073018"/>
              <a:gd name="connsiteX6-77" fmla="*/ 0 w 12096947"/>
              <a:gd name="connsiteY6-78" fmla="*/ 1073018 h 1073018"/>
              <a:gd name="connsiteX7-79" fmla="*/ 0 w 12096947"/>
              <a:gd name="connsiteY7-80" fmla="*/ 193904 h 1073018"/>
              <a:gd name="connsiteX0-81" fmla="*/ 0 w 12096947"/>
              <a:gd name="connsiteY0-82" fmla="*/ 193904 h 1073018"/>
              <a:gd name="connsiteX1-83" fmla="*/ 1538344 w 12096947"/>
              <a:gd name="connsiteY1-84" fmla="*/ 0 h 1073018"/>
              <a:gd name="connsiteX2-85" fmla="*/ 4270786 w 12096947"/>
              <a:gd name="connsiteY2-86" fmla="*/ 43031 h 1073018"/>
              <a:gd name="connsiteX3-87" fmla="*/ 7100047 w 12096947"/>
              <a:gd name="connsiteY3-88" fmla="*/ 43031 h 1073018"/>
              <a:gd name="connsiteX4-89" fmla="*/ 9230061 w 12096947"/>
              <a:gd name="connsiteY4-90" fmla="*/ 118335 h 1073018"/>
              <a:gd name="connsiteX5-91" fmla="*/ 12096947 w 12096947"/>
              <a:gd name="connsiteY5-92" fmla="*/ 193904 h 1073018"/>
              <a:gd name="connsiteX6-93" fmla="*/ 12096947 w 12096947"/>
              <a:gd name="connsiteY6-94" fmla="*/ 1073018 h 1073018"/>
              <a:gd name="connsiteX7-95" fmla="*/ 0 w 12096947"/>
              <a:gd name="connsiteY7-96" fmla="*/ 1073018 h 1073018"/>
              <a:gd name="connsiteX8" fmla="*/ 0 w 12096947"/>
              <a:gd name="connsiteY8" fmla="*/ 193904 h 1073018"/>
              <a:gd name="connsiteX0-97" fmla="*/ 0 w 12096947"/>
              <a:gd name="connsiteY0-98" fmla="*/ 193904 h 1073018"/>
              <a:gd name="connsiteX1-99" fmla="*/ 1538344 w 12096947"/>
              <a:gd name="connsiteY1-100" fmla="*/ 0 h 1073018"/>
              <a:gd name="connsiteX2-101" fmla="*/ 4270786 w 12096947"/>
              <a:gd name="connsiteY2-102" fmla="*/ 43031 h 1073018"/>
              <a:gd name="connsiteX3-103" fmla="*/ 7100047 w 12096947"/>
              <a:gd name="connsiteY3-104" fmla="*/ 43031 h 1073018"/>
              <a:gd name="connsiteX4-105" fmla="*/ 9509759 w 12096947"/>
              <a:gd name="connsiteY4-106" fmla="*/ 215154 h 1073018"/>
              <a:gd name="connsiteX5-107" fmla="*/ 12096947 w 12096947"/>
              <a:gd name="connsiteY5-108" fmla="*/ 193904 h 1073018"/>
              <a:gd name="connsiteX6-109" fmla="*/ 12096947 w 12096947"/>
              <a:gd name="connsiteY6-110" fmla="*/ 1073018 h 1073018"/>
              <a:gd name="connsiteX7-111" fmla="*/ 0 w 12096947"/>
              <a:gd name="connsiteY7-112" fmla="*/ 1073018 h 1073018"/>
              <a:gd name="connsiteX8-113" fmla="*/ 0 w 12096947"/>
              <a:gd name="connsiteY8-114" fmla="*/ 193904 h 1073018"/>
              <a:gd name="connsiteX0-115" fmla="*/ 0 w 12096947"/>
              <a:gd name="connsiteY0-116" fmla="*/ 193904 h 1073018"/>
              <a:gd name="connsiteX1-117" fmla="*/ 1538344 w 12096947"/>
              <a:gd name="connsiteY1-118" fmla="*/ 0 h 1073018"/>
              <a:gd name="connsiteX2-119" fmla="*/ 4270786 w 12096947"/>
              <a:gd name="connsiteY2-120" fmla="*/ 43031 h 1073018"/>
              <a:gd name="connsiteX3-121" fmla="*/ 7100047 w 12096947"/>
              <a:gd name="connsiteY3-122" fmla="*/ 43031 h 1073018"/>
              <a:gd name="connsiteX4-123" fmla="*/ 9509759 w 12096947"/>
              <a:gd name="connsiteY4-124" fmla="*/ 215154 h 1073018"/>
              <a:gd name="connsiteX5-125" fmla="*/ 12096947 w 12096947"/>
              <a:gd name="connsiteY5-126" fmla="*/ 193904 h 1073018"/>
              <a:gd name="connsiteX6-127" fmla="*/ 12096947 w 12096947"/>
              <a:gd name="connsiteY6-128" fmla="*/ 1073018 h 1073018"/>
              <a:gd name="connsiteX7-129" fmla="*/ 0 w 12096947"/>
              <a:gd name="connsiteY7-130" fmla="*/ 1073018 h 1073018"/>
              <a:gd name="connsiteX8-131" fmla="*/ 0 w 12096947"/>
              <a:gd name="connsiteY8-132" fmla="*/ 193904 h 1073018"/>
              <a:gd name="connsiteX0-133" fmla="*/ 0 w 12096947"/>
              <a:gd name="connsiteY0-134" fmla="*/ 193904 h 1073018"/>
              <a:gd name="connsiteX1-135" fmla="*/ 1538344 w 12096947"/>
              <a:gd name="connsiteY1-136" fmla="*/ 0 h 1073018"/>
              <a:gd name="connsiteX2-137" fmla="*/ 4270786 w 12096947"/>
              <a:gd name="connsiteY2-138" fmla="*/ 43031 h 1073018"/>
              <a:gd name="connsiteX3-139" fmla="*/ 7100047 w 12096947"/>
              <a:gd name="connsiteY3-140" fmla="*/ 43031 h 1073018"/>
              <a:gd name="connsiteX4-141" fmla="*/ 9509759 w 12096947"/>
              <a:gd name="connsiteY4-142" fmla="*/ 215154 h 1073018"/>
              <a:gd name="connsiteX5-143" fmla="*/ 12096947 w 12096947"/>
              <a:gd name="connsiteY5-144" fmla="*/ 193904 h 1073018"/>
              <a:gd name="connsiteX6-145" fmla="*/ 12096947 w 12096947"/>
              <a:gd name="connsiteY6-146" fmla="*/ 1073018 h 1073018"/>
              <a:gd name="connsiteX7-147" fmla="*/ 0 w 12096947"/>
              <a:gd name="connsiteY7-148" fmla="*/ 1073018 h 1073018"/>
              <a:gd name="connsiteX8-149" fmla="*/ 0 w 12096947"/>
              <a:gd name="connsiteY8-150" fmla="*/ 193904 h 1073018"/>
              <a:gd name="connsiteX0-151" fmla="*/ 0 w 12096947"/>
              <a:gd name="connsiteY0-152" fmla="*/ 193904 h 1073018"/>
              <a:gd name="connsiteX1-153" fmla="*/ 1538344 w 12096947"/>
              <a:gd name="connsiteY1-154" fmla="*/ 0 h 1073018"/>
              <a:gd name="connsiteX2-155" fmla="*/ 4270786 w 12096947"/>
              <a:gd name="connsiteY2-156" fmla="*/ 43031 h 1073018"/>
              <a:gd name="connsiteX3-157" fmla="*/ 7100047 w 12096947"/>
              <a:gd name="connsiteY3-158" fmla="*/ 43031 h 1073018"/>
              <a:gd name="connsiteX4-159" fmla="*/ 9509759 w 12096947"/>
              <a:gd name="connsiteY4-160" fmla="*/ 215154 h 1073018"/>
              <a:gd name="connsiteX5-161" fmla="*/ 12096947 w 12096947"/>
              <a:gd name="connsiteY5-162" fmla="*/ 193904 h 1073018"/>
              <a:gd name="connsiteX6-163" fmla="*/ 12096947 w 12096947"/>
              <a:gd name="connsiteY6-164" fmla="*/ 1073018 h 1073018"/>
              <a:gd name="connsiteX7-165" fmla="*/ 0 w 12096947"/>
              <a:gd name="connsiteY7-166" fmla="*/ 1073018 h 1073018"/>
              <a:gd name="connsiteX8-167" fmla="*/ 0 w 12096947"/>
              <a:gd name="connsiteY8-168" fmla="*/ 193904 h 1073018"/>
              <a:gd name="connsiteX0-169" fmla="*/ 0 w 12096947"/>
              <a:gd name="connsiteY0-170" fmla="*/ 193904 h 1073018"/>
              <a:gd name="connsiteX1-171" fmla="*/ 1538344 w 12096947"/>
              <a:gd name="connsiteY1-172" fmla="*/ 0 h 1073018"/>
              <a:gd name="connsiteX2-173" fmla="*/ 4270786 w 12096947"/>
              <a:gd name="connsiteY2-174" fmla="*/ 43031 h 1073018"/>
              <a:gd name="connsiteX3-175" fmla="*/ 7100047 w 12096947"/>
              <a:gd name="connsiteY3-176" fmla="*/ 43031 h 1073018"/>
              <a:gd name="connsiteX4-177" fmla="*/ 9509759 w 12096947"/>
              <a:gd name="connsiteY4-178" fmla="*/ 215154 h 1073018"/>
              <a:gd name="connsiteX5-179" fmla="*/ 12096947 w 12096947"/>
              <a:gd name="connsiteY5-180" fmla="*/ 193904 h 1073018"/>
              <a:gd name="connsiteX6-181" fmla="*/ 12096947 w 12096947"/>
              <a:gd name="connsiteY6-182" fmla="*/ 1073018 h 1073018"/>
              <a:gd name="connsiteX7-183" fmla="*/ 0 w 12096947"/>
              <a:gd name="connsiteY7-184" fmla="*/ 1073018 h 1073018"/>
              <a:gd name="connsiteX8-185" fmla="*/ 0 w 12096947"/>
              <a:gd name="connsiteY8-186" fmla="*/ 193904 h 1073018"/>
              <a:gd name="connsiteX0-187" fmla="*/ 0 w 12096947"/>
              <a:gd name="connsiteY0-188" fmla="*/ 197065 h 1076179"/>
              <a:gd name="connsiteX1-189" fmla="*/ 1538344 w 12096947"/>
              <a:gd name="connsiteY1-190" fmla="*/ 3161 h 1076179"/>
              <a:gd name="connsiteX2-191" fmla="*/ 4270786 w 12096947"/>
              <a:gd name="connsiteY2-192" fmla="*/ 46192 h 1076179"/>
              <a:gd name="connsiteX3-193" fmla="*/ 7100047 w 12096947"/>
              <a:gd name="connsiteY3-194" fmla="*/ 46192 h 1076179"/>
              <a:gd name="connsiteX4-195" fmla="*/ 9509759 w 12096947"/>
              <a:gd name="connsiteY4-196" fmla="*/ 218315 h 1076179"/>
              <a:gd name="connsiteX5-197" fmla="*/ 12096947 w 12096947"/>
              <a:gd name="connsiteY5-198" fmla="*/ 197065 h 1076179"/>
              <a:gd name="connsiteX6-199" fmla="*/ 12096947 w 12096947"/>
              <a:gd name="connsiteY6-200" fmla="*/ 1076179 h 1076179"/>
              <a:gd name="connsiteX7-201" fmla="*/ 0 w 12096947"/>
              <a:gd name="connsiteY7-202" fmla="*/ 1076179 h 1076179"/>
              <a:gd name="connsiteX8-203" fmla="*/ 0 w 12096947"/>
              <a:gd name="connsiteY8-204" fmla="*/ 197065 h 1076179"/>
              <a:gd name="connsiteX0-205" fmla="*/ 0 w 12096947"/>
              <a:gd name="connsiteY0-206" fmla="*/ 194336 h 1073450"/>
              <a:gd name="connsiteX1-207" fmla="*/ 1538344 w 12096947"/>
              <a:gd name="connsiteY1-208" fmla="*/ 432 h 1073450"/>
              <a:gd name="connsiteX2-209" fmla="*/ 4270786 w 12096947"/>
              <a:gd name="connsiteY2-210" fmla="*/ 43463 h 1073450"/>
              <a:gd name="connsiteX3-211" fmla="*/ 7100047 w 12096947"/>
              <a:gd name="connsiteY3-212" fmla="*/ 43463 h 1073450"/>
              <a:gd name="connsiteX4-213" fmla="*/ 9509759 w 12096947"/>
              <a:gd name="connsiteY4-214" fmla="*/ 215586 h 1073450"/>
              <a:gd name="connsiteX5-215" fmla="*/ 12096947 w 12096947"/>
              <a:gd name="connsiteY5-216" fmla="*/ 194336 h 1073450"/>
              <a:gd name="connsiteX6-217" fmla="*/ 12096947 w 12096947"/>
              <a:gd name="connsiteY6-218" fmla="*/ 1073450 h 1073450"/>
              <a:gd name="connsiteX7-219" fmla="*/ 0 w 12096947"/>
              <a:gd name="connsiteY7-220" fmla="*/ 1073450 h 1073450"/>
              <a:gd name="connsiteX8-221" fmla="*/ 0 w 12096947"/>
              <a:gd name="connsiteY8-222" fmla="*/ 194336 h 1073450"/>
              <a:gd name="connsiteX0-223" fmla="*/ 0 w 12096947"/>
              <a:gd name="connsiteY0-224" fmla="*/ 193946 h 1073060"/>
              <a:gd name="connsiteX1-225" fmla="*/ 1538344 w 12096947"/>
              <a:gd name="connsiteY1-226" fmla="*/ 42 h 1073060"/>
              <a:gd name="connsiteX2-227" fmla="*/ 4270786 w 12096947"/>
              <a:gd name="connsiteY2-228" fmla="*/ 43073 h 1073060"/>
              <a:gd name="connsiteX3-229" fmla="*/ 7100047 w 12096947"/>
              <a:gd name="connsiteY3-230" fmla="*/ 43073 h 1073060"/>
              <a:gd name="connsiteX4-231" fmla="*/ 9509759 w 12096947"/>
              <a:gd name="connsiteY4-232" fmla="*/ 215196 h 1073060"/>
              <a:gd name="connsiteX5-233" fmla="*/ 12096947 w 12096947"/>
              <a:gd name="connsiteY5-234" fmla="*/ 193946 h 1073060"/>
              <a:gd name="connsiteX6-235" fmla="*/ 12096947 w 12096947"/>
              <a:gd name="connsiteY6-236" fmla="*/ 1073060 h 1073060"/>
              <a:gd name="connsiteX7-237" fmla="*/ 0 w 12096947"/>
              <a:gd name="connsiteY7-238" fmla="*/ 1073060 h 1073060"/>
              <a:gd name="connsiteX8-239" fmla="*/ 0 w 12096947"/>
              <a:gd name="connsiteY8-240" fmla="*/ 193946 h 1073060"/>
              <a:gd name="connsiteX0-241" fmla="*/ 0 w 12096947"/>
              <a:gd name="connsiteY0-242" fmla="*/ 150873 h 1029987"/>
              <a:gd name="connsiteX1-243" fmla="*/ 1613061 w 12096947"/>
              <a:gd name="connsiteY1-244" fmla="*/ 36817 h 1029987"/>
              <a:gd name="connsiteX2-245" fmla="*/ 4270786 w 12096947"/>
              <a:gd name="connsiteY2-246" fmla="*/ 0 h 1029987"/>
              <a:gd name="connsiteX3-247" fmla="*/ 7100047 w 12096947"/>
              <a:gd name="connsiteY3-248" fmla="*/ 0 h 1029987"/>
              <a:gd name="connsiteX4-249" fmla="*/ 9509759 w 12096947"/>
              <a:gd name="connsiteY4-250" fmla="*/ 172123 h 1029987"/>
              <a:gd name="connsiteX5-251" fmla="*/ 12096947 w 12096947"/>
              <a:gd name="connsiteY5-252" fmla="*/ 150873 h 1029987"/>
              <a:gd name="connsiteX6-253" fmla="*/ 12096947 w 12096947"/>
              <a:gd name="connsiteY6-254" fmla="*/ 1029987 h 1029987"/>
              <a:gd name="connsiteX7-255" fmla="*/ 0 w 12096947"/>
              <a:gd name="connsiteY7-256" fmla="*/ 1029987 h 1029987"/>
              <a:gd name="connsiteX8-257" fmla="*/ 0 w 12096947"/>
              <a:gd name="connsiteY8-258" fmla="*/ 150873 h 1029987"/>
              <a:gd name="connsiteX0-259" fmla="*/ 0 w 12096947"/>
              <a:gd name="connsiteY0-260" fmla="*/ 150873 h 1029987"/>
              <a:gd name="connsiteX1-261" fmla="*/ 1613061 w 12096947"/>
              <a:gd name="connsiteY1-262" fmla="*/ 36817 h 1029987"/>
              <a:gd name="connsiteX2-263" fmla="*/ 4270786 w 12096947"/>
              <a:gd name="connsiteY2-264" fmla="*/ 0 h 1029987"/>
              <a:gd name="connsiteX3-265" fmla="*/ 7100047 w 12096947"/>
              <a:gd name="connsiteY3-266" fmla="*/ 0 h 1029987"/>
              <a:gd name="connsiteX4-267" fmla="*/ 9509759 w 12096947"/>
              <a:gd name="connsiteY4-268" fmla="*/ 172123 h 1029987"/>
              <a:gd name="connsiteX5-269" fmla="*/ 12096947 w 12096947"/>
              <a:gd name="connsiteY5-270" fmla="*/ 150873 h 1029987"/>
              <a:gd name="connsiteX6-271" fmla="*/ 12096947 w 12096947"/>
              <a:gd name="connsiteY6-272" fmla="*/ 1029987 h 1029987"/>
              <a:gd name="connsiteX7-273" fmla="*/ 0 w 12096947"/>
              <a:gd name="connsiteY7-274" fmla="*/ 1029987 h 1029987"/>
              <a:gd name="connsiteX8-275" fmla="*/ 0 w 12096947"/>
              <a:gd name="connsiteY8-276" fmla="*/ 150873 h 1029987"/>
              <a:gd name="connsiteX0-277" fmla="*/ 0 w 12096947"/>
              <a:gd name="connsiteY0-278" fmla="*/ 150873 h 1029987"/>
              <a:gd name="connsiteX1-279" fmla="*/ 1613061 w 12096947"/>
              <a:gd name="connsiteY1-280" fmla="*/ 36817 h 1029987"/>
              <a:gd name="connsiteX2-281" fmla="*/ 4206743 w 12096947"/>
              <a:gd name="connsiteY2-282" fmla="*/ 49904 h 1029987"/>
              <a:gd name="connsiteX3-283" fmla="*/ 7100047 w 12096947"/>
              <a:gd name="connsiteY3-284" fmla="*/ 0 h 1029987"/>
              <a:gd name="connsiteX4-285" fmla="*/ 9509759 w 12096947"/>
              <a:gd name="connsiteY4-286" fmla="*/ 172123 h 1029987"/>
              <a:gd name="connsiteX5-287" fmla="*/ 12096947 w 12096947"/>
              <a:gd name="connsiteY5-288" fmla="*/ 150873 h 1029987"/>
              <a:gd name="connsiteX6-289" fmla="*/ 12096947 w 12096947"/>
              <a:gd name="connsiteY6-290" fmla="*/ 1029987 h 1029987"/>
              <a:gd name="connsiteX7-291" fmla="*/ 0 w 12096947"/>
              <a:gd name="connsiteY7-292" fmla="*/ 1029987 h 1029987"/>
              <a:gd name="connsiteX8-293" fmla="*/ 0 w 12096947"/>
              <a:gd name="connsiteY8-294" fmla="*/ 150873 h 1029987"/>
              <a:gd name="connsiteX0-295" fmla="*/ 0 w 12096947"/>
              <a:gd name="connsiteY0-296" fmla="*/ 317234 h 1196348"/>
              <a:gd name="connsiteX1-297" fmla="*/ 1613061 w 12096947"/>
              <a:gd name="connsiteY1-298" fmla="*/ 203178 h 1196348"/>
              <a:gd name="connsiteX2-299" fmla="*/ 4206743 w 12096947"/>
              <a:gd name="connsiteY2-300" fmla="*/ 216265 h 1196348"/>
              <a:gd name="connsiteX3-301" fmla="*/ 7100047 w 12096947"/>
              <a:gd name="connsiteY3-302" fmla="*/ 166361 h 1196348"/>
              <a:gd name="connsiteX4-303" fmla="*/ 9509759 w 12096947"/>
              <a:gd name="connsiteY4-304" fmla="*/ 338484 h 1196348"/>
              <a:gd name="connsiteX5-305" fmla="*/ 12096947 w 12096947"/>
              <a:gd name="connsiteY5-306" fmla="*/ 317234 h 1196348"/>
              <a:gd name="connsiteX6-307" fmla="*/ 12096947 w 12096947"/>
              <a:gd name="connsiteY6-308" fmla="*/ 1196348 h 1196348"/>
              <a:gd name="connsiteX7-309" fmla="*/ 0 w 12096947"/>
              <a:gd name="connsiteY7-310" fmla="*/ 1196348 h 1196348"/>
              <a:gd name="connsiteX8-311" fmla="*/ 0 w 12096947"/>
              <a:gd name="connsiteY8-312" fmla="*/ 317234 h 1196348"/>
              <a:gd name="connsiteX0-313" fmla="*/ 0 w 12096947"/>
              <a:gd name="connsiteY0-314" fmla="*/ 317234 h 1196348"/>
              <a:gd name="connsiteX1-315" fmla="*/ 1613061 w 12096947"/>
              <a:gd name="connsiteY1-316" fmla="*/ 203178 h 1196348"/>
              <a:gd name="connsiteX2-317" fmla="*/ 4206743 w 12096947"/>
              <a:gd name="connsiteY2-318" fmla="*/ 216265 h 1196348"/>
              <a:gd name="connsiteX3-319" fmla="*/ 7100047 w 12096947"/>
              <a:gd name="connsiteY3-320" fmla="*/ 166361 h 1196348"/>
              <a:gd name="connsiteX4-321" fmla="*/ 9509759 w 12096947"/>
              <a:gd name="connsiteY4-322" fmla="*/ 338484 h 1196348"/>
              <a:gd name="connsiteX5-323" fmla="*/ 12096947 w 12096947"/>
              <a:gd name="connsiteY5-324" fmla="*/ 317234 h 1196348"/>
              <a:gd name="connsiteX6-325" fmla="*/ 12096947 w 12096947"/>
              <a:gd name="connsiteY6-326" fmla="*/ 1196348 h 1196348"/>
              <a:gd name="connsiteX7-327" fmla="*/ 0 w 12096947"/>
              <a:gd name="connsiteY7-328" fmla="*/ 1196348 h 1196348"/>
              <a:gd name="connsiteX8-329" fmla="*/ 0 w 12096947"/>
              <a:gd name="connsiteY8-330" fmla="*/ 317234 h 1196348"/>
              <a:gd name="connsiteX0-331" fmla="*/ 0 w 12096947"/>
              <a:gd name="connsiteY0-332" fmla="*/ 317234 h 1196348"/>
              <a:gd name="connsiteX1-333" fmla="*/ 1613061 w 12096947"/>
              <a:gd name="connsiteY1-334" fmla="*/ 203178 h 1196348"/>
              <a:gd name="connsiteX2-335" fmla="*/ 4206743 w 12096947"/>
              <a:gd name="connsiteY2-336" fmla="*/ 216265 h 1196348"/>
              <a:gd name="connsiteX3-337" fmla="*/ 7100047 w 12096947"/>
              <a:gd name="connsiteY3-338" fmla="*/ 166361 h 1196348"/>
              <a:gd name="connsiteX4-339" fmla="*/ 9509759 w 12096947"/>
              <a:gd name="connsiteY4-340" fmla="*/ 338484 h 1196348"/>
              <a:gd name="connsiteX5-341" fmla="*/ 12096947 w 12096947"/>
              <a:gd name="connsiteY5-342" fmla="*/ 317234 h 1196348"/>
              <a:gd name="connsiteX6-343" fmla="*/ 12096947 w 12096947"/>
              <a:gd name="connsiteY6-344" fmla="*/ 1196348 h 1196348"/>
              <a:gd name="connsiteX7-345" fmla="*/ 0 w 12096947"/>
              <a:gd name="connsiteY7-346" fmla="*/ 1196348 h 1196348"/>
              <a:gd name="connsiteX8-347" fmla="*/ 0 w 12096947"/>
              <a:gd name="connsiteY8-348" fmla="*/ 317234 h 1196348"/>
              <a:gd name="connsiteX0-349" fmla="*/ 0 w 12096947"/>
              <a:gd name="connsiteY0-350" fmla="*/ 317234 h 1196348"/>
              <a:gd name="connsiteX1-351" fmla="*/ 1613061 w 12096947"/>
              <a:gd name="connsiteY1-352" fmla="*/ 203178 h 1196348"/>
              <a:gd name="connsiteX2-353" fmla="*/ 4206743 w 12096947"/>
              <a:gd name="connsiteY2-354" fmla="*/ 216265 h 1196348"/>
              <a:gd name="connsiteX3-355" fmla="*/ 7100047 w 12096947"/>
              <a:gd name="connsiteY3-356" fmla="*/ 166361 h 1196348"/>
              <a:gd name="connsiteX4-357" fmla="*/ 9509759 w 12096947"/>
              <a:gd name="connsiteY4-358" fmla="*/ 338484 h 1196348"/>
              <a:gd name="connsiteX5-359" fmla="*/ 12096947 w 12096947"/>
              <a:gd name="connsiteY5-360" fmla="*/ 317234 h 1196348"/>
              <a:gd name="connsiteX6-361" fmla="*/ 12096947 w 12096947"/>
              <a:gd name="connsiteY6-362" fmla="*/ 1196348 h 1196348"/>
              <a:gd name="connsiteX7-363" fmla="*/ 0 w 12096947"/>
              <a:gd name="connsiteY7-364" fmla="*/ 1196348 h 1196348"/>
              <a:gd name="connsiteX8-365" fmla="*/ 0 w 12096947"/>
              <a:gd name="connsiteY8-366" fmla="*/ 317234 h 1196348"/>
              <a:gd name="connsiteX0-367" fmla="*/ 0 w 12096947"/>
              <a:gd name="connsiteY0-368" fmla="*/ 317234 h 1196348"/>
              <a:gd name="connsiteX1-369" fmla="*/ 1613061 w 12096947"/>
              <a:gd name="connsiteY1-370" fmla="*/ 203178 h 1196348"/>
              <a:gd name="connsiteX2-371" fmla="*/ 4206743 w 12096947"/>
              <a:gd name="connsiteY2-372" fmla="*/ 216265 h 1196348"/>
              <a:gd name="connsiteX3-373" fmla="*/ 7100047 w 12096947"/>
              <a:gd name="connsiteY3-374" fmla="*/ 166361 h 1196348"/>
              <a:gd name="connsiteX4-375" fmla="*/ 9509759 w 12096947"/>
              <a:gd name="connsiteY4-376" fmla="*/ 338484 h 1196348"/>
              <a:gd name="connsiteX5-377" fmla="*/ 12096947 w 12096947"/>
              <a:gd name="connsiteY5-378" fmla="*/ 317234 h 1196348"/>
              <a:gd name="connsiteX6-379" fmla="*/ 12096947 w 12096947"/>
              <a:gd name="connsiteY6-380" fmla="*/ 1196348 h 1196348"/>
              <a:gd name="connsiteX7-381" fmla="*/ 0 w 12096947"/>
              <a:gd name="connsiteY7-382" fmla="*/ 1196348 h 1196348"/>
              <a:gd name="connsiteX8-383" fmla="*/ 0 w 12096947"/>
              <a:gd name="connsiteY8-384" fmla="*/ 317234 h 1196348"/>
              <a:gd name="connsiteX0-385" fmla="*/ 0 w 12096947"/>
              <a:gd name="connsiteY0-386" fmla="*/ 202582 h 1081696"/>
              <a:gd name="connsiteX1-387" fmla="*/ 1613061 w 12096947"/>
              <a:gd name="connsiteY1-388" fmla="*/ 88526 h 1081696"/>
              <a:gd name="connsiteX2-389" fmla="*/ 4206743 w 12096947"/>
              <a:gd name="connsiteY2-390" fmla="*/ 101613 h 1081696"/>
              <a:gd name="connsiteX3-391" fmla="*/ 7100047 w 12096947"/>
              <a:gd name="connsiteY3-392" fmla="*/ 51709 h 1081696"/>
              <a:gd name="connsiteX4-393" fmla="*/ 9509759 w 12096947"/>
              <a:gd name="connsiteY4-394" fmla="*/ 223832 h 1081696"/>
              <a:gd name="connsiteX5-395" fmla="*/ 12096947 w 12096947"/>
              <a:gd name="connsiteY5-396" fmla="*/ 202582 h 1081696"/>
              <a:gd name="connsiteX6-397" fmla="*/ 12096947 w 12096947"/>
              <a:gd name="connsiteY6-398" fmla="*/ 1081696 h 1081696"/>
              <a:gd name="connsiteX7-399" fmla="*/ 0 w 12096947"/>
              <a:gd name="connsiteY7-400" fmla="*/ 1081696 h 1081696"/>
              <a:gd name="connsiteX8-401" fmla="*/ 0 w 12096947"/>
              <a:gd name="connsiteY8-402" fmla="*/ 202582 h 1081696"/>
              <a:gd name="connsiteX0-403" fmla="*/ 0 w 12096947"/>
              <a:gd name="connsiteY0-404" fmla="*/ 150873 h 1029987"/>
              <a:gd name="connsiteX1-405" fmla="*/ 1613061 w 12096947"/>
              <a:gd name="connsiteY1-406" fmla="*/ 36817 h 1029987"/>
              <a:gd name="connsiteX2-407" fmla="*/ 4206743 w 12096947"/>
              <a:gd name="connsiteY2-408" fmla="*/ 49904 h 1029987"/>
              <a:gd name="connsiteX3-409" fmla="*/ 7100047 w 12096947"/>
              <a:gd name="connsiteY3-410" fmla="*/ 0 h 1029987"/>
              <a:gd name="connsiteX4-411" fmla="*/ 9509759 w 12096947"/>
              <a:gd name="connsiteY4-412" fmla="*/ 172123 h 1029987"/>
              <a:gd name="connsiteX5-413" fmla="*/ 12096947 w 12096947"/>
              <a:gd name="connsiteY5-414" fmla="*/ 150873 h 1029987"/>
              <a:gd name="connsiteX6-415" fmla="*/ 12096947 w 12096947"/>
              <a:gd name="connsiteY6-416" fmla="*/ 1029987 h 1029987"/>
              <a:gd name="connsiteX7-417" fmla="*/ 0 w 12096947"/>
              <a:gd name="connsiteY7-418" fmla="*/ 1029987 h 1029987"/>
              <a:gd name="connsiteX8-419" fmla="*/ 0 w 12096947"/>
              <a:gd name="connsiteY8-420" fmla="*/ 150873 h 1029987"/>
              <a:gd name="connsiteX0-421" fmla="*/ 0 w 12096947"/>
              <a:gd name="connsiteY0-422" fmla="*/ 150873 h 1029987"/>
              <a:gd name="connsiteX1-423" fmla="*/ 1613061 w 12096947"/>
              <a:gd name="connsiteY1-424" fmla="*/ 36817 h 1029987"/>
              <a:gd name="connsiteX2-425" fmla="*/ 4206743 w 12096947"/>
              <a:gd name="connsiteY2-426" fmla="*/ 49904 h 1029987"/>
              <a:gd name="connsiteX3-427" fmla="*/ 7100047 w 12096947"/>
              <a:gd name="connsiteY3-428" fmla="*/ 0 h 1029987"/>
              <a:gd name="connsiteX4-429" fmla="*/ 9509759 w 12096947"/>
              <a:gd name="connsiteY4-430" fmla="*/ 172123 h 1029987"/>
              <a:gd name="connsiteX5-431" fmla="*/ 12096947 w 12096947"/>
              <a:gd name="connsiteY5-432" fmla="*/ 150873 h 1029987"/>
              <a:gd name="connsiteX6-433" fmla="*/ 12096947 w 12096947"/>
              <a:gd name="connsiteY6-434" fmla="*/ 1029987 h 1029987"/>
              <a:gd name="connsiteX7-435" fmla="*/ 0 w 12096947"/>
              <a:gd name="connsiteY7-436" fmla="*/ 1029987 h 1029987"/>
              <a:gd name="connsiteX8-437" fmla="*/ 0 w 12096947"/>
              <a:gd name="connsiteY8-438" fmla="*/ 150873 h 1029987"/>
              <a:gd name="connsiteX0-439" fmla="*/ 0 w 12096947"/>
              <a:gd name="connsiteY0-440" fmla="*/ 163742 h 1042856"/>
              <a:gd name="connsiteX1-441" fmla="*/ 1613061 w 12096947"/>
              <a:gd name="connsiteY1-442" fmla="*/ 49686 h 1042856"/>
              <a:gd name="connsiteX2-443" fmla="*/ 4206743 w 12096947"/>
              <a:gd name="connsiteY2-444" fmla="*/ 62773 h 1042856"/>
              <a:gd name="connsiteX3-445" fmla="*/ 7100047 w 12096947"/>
              <a:gd name="connsiteY3-446" fmla="*/ 12869 h 1042856"/>
              <a:gd name="connsiteX4-447" fmla="*/ 9509759 w 12096947"/>
              <a:gd name="connsiteY4-448" fmla="*/ 184992 h 1042856"/>
              <a:gd name="connsiteX5-449" fmla="*/ 12096947 w 12096947"/>
              <a:gd name="connsiteY5-450" fmla="*/ 163742 h 1042856"/>
              <a:gd name="connsiteX6-451" fmla="*/ 12096947 w 12096947"/>
              <a:gd name="connsiteY6-452" fmla="*/ 1042856 h 1042856"/>
              <a:gd name="connsiteX7-453" fmla="*/ 0 w 12096947"/>
              <a:gd name="connsiteY7-454" fmla="*/ 1042856 h 1042856"/>
              <a:gd name="connsiteX8-455" fmla="*/ 0 w 12096947"/>
              <a:gd name="connsiteY8-456" fmla="*/ 163742 h 1042856"/>
              <a:gd name="connsiteX0-457" fmla="*/ 0 w 12096947"/>
              <a:gd name="connsiteY0-458" fmla="*/ 169370 h 1048484"/>
              <a:gd name="connsiteX1-459" fmla="*/ 1613061 w 12096947"/>
              <a:gd name="connsiteY1-460" fmla="*/ 55314 h 1048484"/>
              <a:gd name="connsiteX2-461" fmla="*/ 4206743 w 12096947"/>
              <a:gd name="connsiteY2-462" fmla="*/ 68401 h 1048484"/>
              <a:gd name="connsiteX3-463" fmla="*/ 7100047 w 12096947"/>
              <a:gd name="connsiteY3-464" fmla="*/ 18497 h 1048484"/>
              <a:gd name="connsiteX4-465" fmla="*/ 9509759 w 12096947"/>
              <a:gd name="connsiteY4-466" fmla="*/ 190620 h 1048484"/>
              <a:gd name="connsiteX5-467" fmla="*/ 12096947 w 12096947"/>
              <a:gd name="connsiteY5-468" fmla="*/ 169370 h 1048484"/>
              <a:gd name="connsiteX6-469" fmla="*/ 12096947 w 12096947"/>
              <a:gd name="connsiteY6-470" fmla="*/ 1048484 h 1048484"/>
              <a:gd name="connsiteX7-471" fmla="*/ 0 w 12096947"/>
              <a:gd name="connsiteY7-472" fmla="*/ 1048484 h 1048484"/>
              <a:gd name="connsiteX8-473" fmla="*/ 0 w 12096947"/>
              <a:gd name="connsiteY8-474" fmla="*/ 169370 h 1048484"/>
              <a:gd name="connsiteX0-475" fmla="*/ 0 w 12096947"/>
              <a:gd name="connsiteY0-476" fmla="*/ 169370 h 1048484"/>
              <a:gd name="connsiteX1-477" fmla="*/ 1613061 w 12096947"/>
              <a:gd name="connsiteY1-478" fmla="*/ 55314 h 1048484"/>
              <a:gd name="connsiteX2-479" fmla="*/ 4206743 w 12096947"/>
              <a:gd name="connsiteY2-480" fmla="*/ 68401 h 1048484"/>
              <a:gd name="connsiteX3-481" fmla="*/ 7100047 w 12096947"/>
              <a:gd name="connsiteY3-482" fmla="*/ 18497 h 1048484"/>
              <a:gd name="connsiteX4-483" fmla="*/ 9509759 w 12096947"/>
              <a:gd name="connsiteY4-484" fmla="*/ 190620 h 1048484"/>
              <a:gd name="connsiteX5-485" fmla="*/ 12096947 w 12096947"/>
              <a:gd name="connsiteY5-486" fmla="*/ 169370 h 1048484"/>
              <a:gd name="connsiteX6-487" fmla="*/ 12096947 w 12096947"/>
              <a:gd name="connsiteY6-488" fmla="*/ 1048484 h 1048484"/>
              <a:gd name="connsiteX7-489" fmla="*/ 0 w 12096947"/>
              <a:gd name="connsiteY7-490" fmla="*/ 1048484 h 1048484"/>
              <a:gd name="connsiteX8-491" fmla="*/ 0 w 12096947"/>
              <a:gd name="connsiteY8-492" fmla="*/ 169370 h 1048484"/>
              <a:gd name="connsiteX0-493" fmla="*/ 0 w 12096947"/>
              <a:gd name="connsiteY0-494" fmla="*/ 168710 h 1047824"/>
              <a:gd name="connsiteX1-495" fmla="*/ 1613061 w 12096947"/>
              <a:gd name="connsiteY1-496" fmla="*/ 54654 h 1047824"/>
              <a:gd name="connsiteX2-497" fmla="*/ 4206743 w 12096947"/>
              <a:gd name="connsiteY2-498" fmla="*/ 67741 h 1047824"/>
              <a:gd name="connsiteX3-499" fmla="*/ 7100047 w 12096947"/>
              <a:gd name="connsiteY3-500" fmla="*/ 17837 h 1047824"/>
              <a:gd name="connsiteX4-501" fmla="*/ 9509759 w 12096947"/>
              <a:gd name="connsiteY4-502" fmla="*/ 189960 h 1047824"/>
              <a:gd name="connsiteX5-503" fmla="*/ 12096947 w 12096947"/>
              <a:gd name="connsiteY5-504" fmla="*/ 168710 h 1047824"/>
              <a:gd name="connsiteX6-505" fmla="*/ 12096947 w 12096947"/>
              <a:gd name="connsiteY6-506" fmla="*/ 1047824 h 1047824"/>
              <a:gd name="connsiteX7-507" fmla="*/ 0 w 12096947"/>
              <a:gd name="connsiteY7-508" fmla="*/ 1047824 h 1047824"/>
              <a:gd name="connsiteX8-509" fmla="*/ 0 w 12096947"/>
              <a:gd name="connsiteY8-510" fmla="*/ 168710 h 1047824"/>
              <a:gd name="connsiteX0-511" fmla="*/ 0 w 12096947"/>
              <a:gd name="connsiteY0-512" fmla="*/ 168710 h 1047824"/>
              <a:gd name="connsiteX1-513" fmla="*/ 1613061 w 12096947"/>
              <a:gd name="connsiteY1-514" fmla="*/ 54654 h 1047824"/>
              <a:gd name="connsiteX2-515" fmla="*/ 4206743 w 12096947"/>
              <a:gd name="connsiteY2-516" fmla="*/ 67741 h 1047824"/>
              <a:gd name="connsiteX3-517" fmla="*/ 7100047 w 12096947"/>
              <a:gd name="connsiteY3-518" fmla="*/ 17837 h 1047824"/>
              <a:gd name="connsiteX4-519" fmla="*/ 9509759 w 12096947"/>
              <a:gd name="connsiteY4-520" fmla="*/ 189960 h 1047824"/>
              <a:gd name="connsiteX5-521" fmla="*/ 12096947 w 12096947"/>
              <a:gd name="connsiteY5-522" fmla="*/ 168710 h 1047824"/>
              <a:gd name="connsiteX6-523" fmla="*/ 12096947 w 12096947"/>
              <a:gd name="connsiteY6-524" fmla="*/ 1047824 h 1047824"/>
              <a:gd name="connsiteX7-525" fmla="*/ 0 w 12096947"/>
              <a:gd name="connsiteY7-526" fmla="*/ 1047824 h 1047824"/>
              <a:gd name="connsiteX8-527" fmla="*/ 0 w 12096947"/>
              <a:gd name="connsiteY8-528" fmla="*/ 168710 h 1047824"/>
              <a:gd name="connsiteX0-529" fmla="*/ 0 w 12096947"/>
              <a:gd name="connsiteY0-530" fmla="*/ 168710 h 1047824"/>
              <a:gd name="connsiteX1-531" fmla="*/ 1613061 w 12096947"/>
              <a:gd name="connsiteY1-532" fmla="*/ 54654 h 1047824"/>
              <a:gd name="connsiteX2-533" fmla="*/ 4206743 w 12096947"/>
              <a:gd name="connsiteY2-534" fmla="*/ 67741 h 1047824"/>
              <a:gd name="connsiteX3-535" fmla="*/ 7100047 w 12096947"/>
              <a:gd name="connsiteY3-536" fmla="*/ 17837 h 1047824"/>
              <a:gd name="connsiteX4-537" fmla="*/ 9509759 w 12096947"/>
              <a:gd name="connsiteY4-538" fmla="*/ 189960 h 1047824"/>
              <a:gd name="connsiteX5-539" fmla="*/ 12086273 w 12096947"/>
              <a:gd name="connsiteY5-540" fmla="*/ 248557 h 1047824"/>
              <a:gd name="connsiteX6-541" fmla="*/ 12096947 w 12096947"/>
              <a:gd name="connsiteY6-542" fmla="*/ 1047824 h 1047824"/>
              <a:gd name="connsiteX7-543" fmla="*/ 0 w 12096947"/>
              <a:gd name="connsiteY7-544" fmla="*/ 1047824 h 1047824"/>
              <a:gd name="connsiteX8-545" fmla="*/ 0 w 12096947"/>
              <a:gd name="connsiteY8-546" fmla="*/ 168710 h 1047824"/>
              <a:gd name="connsiteX0-547" fmla="*/ 0 w 12096947"/>
              <a:gd name="connsiteY0-548" fmla="*/ 168710 h 1047824"/>
              <a:gd name="connsiteX1-549" fmla="*/ 1613061 w 12096947"/>
              <a:gd name="connsiteY1-550" fmla="*/ 54654 h 1047824"/>
              <a:gd name="connsiteX2-551" fmla="*/ 4206743 w 12096947"/>
              <a:gd name="connsiteY2-552" fmla="*/ 67741 h 1047824"/>
              <a:gd name="connsiteX3-553" fmla="*/ 7100047 w 12096947"/>
              <a:gd name="connsiteY3-554" fmla="*/ 17837 h 1047824"/>
              <a:gd name="connsiteX4-555" fmla="*/ 9509759 w 12096947"/>
              <a:gd name="connsiteY4-556" fmla="*/ 189960 h 1047824"/>
              <a:gd name="connsiteX5-557" fmla="*/ 12086273 w 12096947"/>
              <a:gd name="connsiteY5-558" fmla="*/ 248557 h 1047824"/>
              <a:gd name="connsiteX6-559" fmla="*/ 12096947 w 12096947"/>
              <a:gd name="connsiteY6-560" fmla="*/ 1047824 h 1047824"/>
              <a:gd name="connsiteX7-561" fmla="*/ 0 w 12096947"/>
              <a:gd name="connsiteY7-562" fmla="*/ 1047824 h 1047824"/>
              <a:gd name="connsiteX8-563" fmla="*/ 0 w 12096947"/>
              <a:gd name="connsiteY8-564" fmla="*/ 168710 h 1047824"/>
              <a:gd name="connsiteX0-565" fmla="*/ 0 w 12096947"/>
              <a:gd name="connsiteY0-566" fmla="*/ 168870 h 1047984"/>
              <a:gd name="connsiteX1-567" fmla="*/ 1613061 w 12096947"/>
              <a:gd name="connsiteY1-568" fmla="*/ 54814 h 1047984"/>
              <a:gd name="connsiteX2-569" fmla="*/ 4206743 w 12096947"/>
              <a:gd name="connsiteY2-570" fmla="*/ 67901 h 1047984"/>
              <a:gd name="connsiteX3-571" fmla="*/ 7100047 w 12096947"/>
              <a:gd name="connsiteY3-572" fmla="*/ 17997 h 1047984"/>
              <a:gd name="connsiteX4-573" fmla="*/ 9509759 w 12096947"/>
              <a:gd name="connsiteY4-574" fmla="*/ 190120 h 1047984"/>
              <a:gd name="connsiteX5-575" fmla="*/ 12086273 w 12096947"/>
              <a:gd name="connsiteY5-576" fmla="*/ 248717 h 1047984"/>
              <a:gd name="connsiteX6-577" fmla="*/ 12096947 w 12096947"/>
              <a:gd name="connsiteY6-578" fmla="*/ 1047984 h 1047984"/>
              <a:gd name="connsiteX7-579" fmla="*/ 0 w 12096947"/>
              <a:gd name="connsiteY7-580" fmla="*/ 1047984 h 1047984"/>
              <a:gd name="connsiteX8-581" fmla="*/ 0 w 12096947"/>
              <a:gd name="connsiteY8-582" fmla="*/ 168870 h 1047984"/>
              <a:gd name="connsiteX0-583" fmla="*/ 0 w 12096947"/>
              <a:gd name="connsiteY0-584" fmla="*/ 168870 h 1047984"/>
              <a:gd name="connsiteX1-585" fmla="*/ 1613061 w 12096947"/>
              <a:gd name="connsiteY1-586" fmla="*/ 54814 h 1047984"/>
              <a:gd name="connsiteX2-587" fmla="*/ 4206743 w 12096947"/>
              <a:gd name="connsiteY2-588" fmla="*/ 67901 h 1047984"/>
              <a:gd name="connsiteX3-589" fmla="*/ 7100047 w 12096947"/>
              <a:gd name="connsiteY3-590" fmla="*/ 17997 h 1047984"/>
              <a:gd name="connsiteX4-591" fmla="*/ 9509759 w 12096947"/>
              <a:gd name="connsiteY4-592" fmla="*/ 190120 h 1047984"/>
              <a:gd name="connsiteX5-593" fmla="*/ 12086273 w 12096947"/>
              <a:gd name="connsiteY5-594" fmla="*/ 248717 h 1047984"/>
              <a:gd name="connsiteX6-595" fmla="*/ 12096947 w 12096947"/>
              <a:gd name="connsiteY6-596" fmla="*/ 1047984 h 1047984"/>
              <a:gd name="connsiteX7-597" fmla="*/ 0 w 12096947"/>
              <a:gd name="connsiteY7-598" fmla="*/ 1047984 h 1047984"/>
              <a:gd name="connsiteX8-599" fmla="*/ 0 w 12096947"/>
              <a:gd name="connsiteY8-600" fmla="*/ 168870 h 1047984"/>
              <a:gd name="connsiteX0-601" fmla="*/ 0 w 12096947"/>
              <a:gd name="connsiteY0-602" fmla="*/ 168870 h 1047984"/>
              <a:gd name="connsiteX1-603" fmla="*/ 1613061 w 12096947"/>
              <a:gd name="connsiteY1-604" fmla="*/ 54814 h 1047984"/>
              <a:gd name="connsiteX2-605" fmla="*/ 4206743 w 12096947"/>
              <a:gd name="connsiteY2-606" fmla="*/ 67901 h 1047984"/>
              <a:gd name="connsiteX3-607" fmla="*/ 7100047 w 12096947"/>
              <a:gd name="connsiteY3-608" fmla="*/ 17997 h 1047984"/>
              <a:gd name="connsiteX4-609" fmla="*/ 9509759 w 12096947"/>
              <a:gd name="connsiteY4-610" fmla="*/ 190120 h 1047984"/>
              <a:gd name="connsiteX5-611" fmla="*/ 12086273 w 12096947"/>
              <a:gd name="connsiteY5-612" fmla="*/ 248717 h 1047984"/>
              <a:gd name="connsiteX6-613" fmla="*/ 12096947 w 12096947"/>
              <a:gd name="connsiteY6-614" fmla="*/ 1047984 h 1047984"/>
              <a:gd name="connsiteX7-615" fmla="*/ 0 w 12096947"/>
              <a:gd name="connsiteY7-616" fmla="*/ 1047984 h 1047984"/>
              <a:gd name="connsiteX8-617" fmla="*/ 0 w 12096947"/>
              <a:gd name="connsiteY8-618" fmla="*/ 168870 h 1047984"/>
              <a:gd name="connsiteX0-619" fmla="*/ 0 w 12096947"/>
              <a:gd name="connsiteY0-620" fmla="*/ 168870 h 1047984"/>
              <a:gd name="connsiteX1-621" fmla="*/ 1613061 w 12096947"/>
              <a:gd name="connsiteY1-622" fmla="*/ 54814 h 1047984"/>
              <a:gd name="connsiteX2-623" fmla="*/ 4206743 w 12096947"/>
              <a:gd name="connsiteY2-624" fmla="*/ 67901 h 1047984"/>
              <a:gd name="connsiteX3-625" fmla="*/ 7100047 w 12096947"/>
              <a:gd name="connsiteY3-626" fmla="*/ 17997 h 1047984"/>
              <a:gd name="connsiteX4-627" fmla="*/ 9509759 w 12096947"/>
              <a:gd name="connsiteY4-628" fmla="*/ 190120 h 1047984"/>
              <a:gd name="connsiteX5-629" fmla="*/ 12086273 w 12096947"/>
              <a:gd name="connsiteY5-630" fmla="*/ 248717 h 1047984"/>
              <a:gd name="connsiteX6-631" fmla="*/ 12096947 w 12096947"/>
              <a:gd name="connsiteY6-632" fmla="*/ 1047984 h 1047984"/>
              <a:gd name="connsiteX7-633" fmla="*/ 0 w 12096947"/>
              <a:gd name="connsiteY7-634" fmla="*/ 1047984 h 1047984"/>
              <a:gd name="connsiteX8-635" fmla="*/ 0 w 12096947"/>
              <a:gd name="connsiteY8-636" fmla="*/ 168870 h 1047984"/>
              <a:gd name="connsiteX0-637" fmla="*/ 0 w 12096947"/>
              <a:gd name="connsiteY0-638" fmla="*/ 168870 h 1047984"/>
              <a:gd name="connsiteX1-639" fmla="*/ 1613061 w 12096947"/>
              <a:gd name="connsiteY1-640" fmla="*/ 54814 h 1047984"/>
              <a:gd name="connsiteX2-641" fmla="*/ 4206743 w 12096947"/>
              <a:gd name="connsiteY2-642" fmla="*/ 67901 h 1047984"/>
              <a:gd name="connsiteX3-643" fmla="*/ 7100047 w 12096947"/>
              <a:gd name="connsiteY3-644" fmla="*/ 17997 h 1047984"/>
              <a:gd name="connsiteX4-645" fmla="*/ 9509759 w 12096947"/>
              <a:gd name="connsiteY4-646" fmla="*/ 190120 h 1047984"/>
              <a:gd name="connsiteX5-647" fmla="*/ 10524345 w 12096947"/>
              <a:gd name="connsiteY5-648" fmla="*/ 311943 h 1047984"/>
              <a:gd name="connsiteX6-649" fmla="*/ 12086273 w 12096947"/>
              <a:gd name="connsiteY6-650" fmla="*/ 248717 h 1047984"/>
              <a:gd name="connsiteX7-651" fmla="*/ 12096947 w 12096947"/>
              <a:gd name="connsiteY7-652" fmla="*/ 1047984 h 1047984"/>
              <a:gd name="connsiteX8-653" fmla="*/ 0 w 12096947"/>
              <a:gd name="connsiteY8-654" fmla="*/ 1047984 h 1047984"/>
              <a:gd name="connsiteX9" fmla="*/ 0 w 12096947"/>
              <a:gd name="connsiteY9" fmla="*/ 168870 h 1047984"/>
              <a:gd name="connsiteX0-655" fmla="*/ 0 w 12096947"/>
              <a:gd name="connsiteY0-656" fmla="*/ 168870 h 1047984"/>
              <a:gd name="connsiteX1-657" fmla="*/ 1613061 w 12096947"/>
              <a:gd name="connsiteY1-658" fmla="*/ 54814 h 1047984"/>
              <a:gd name="connsiteX2-659" fmla="*/ 4206743 w 12096947"/>
              <a:gd name="connsiteY2-660" fmla="*/ 67901 h 1047984"/>
              <a:gd name="connsiteX3-661" fmla="*/ 7100047 w 12096947"/>
              <a:gd name="connsiteY3-662" fmla="*/ 17997 h 1047984"/>
              <a:gd name="connsiteX4-663" fmla="*/ 9509759 w 12096947"/>
              <a:gd name="connsiteY4-664" fmla="*/ 190120 h 1047984"/>
              <a:gd name="connsiteX5-665" fmla="*/ 10470975 w 12096947"/>
              <a:gd name="connsiteY5-666" fmla="*/ 371829 h 1047984"/>
              <a:gd name="connsiteX6-667" fmla="*/ 12086273 w 12096947"/>
              <a:gd name="connsiteY6-668" fmla="*/ 248717 h 1047984"/>
              <a:gd name="connsiteX7-669" fmla="*/ 12096947 w 12096947"/>
              <a:gd name="connsiteY7-670" fmla="*/ 1047984 h 1047984"/>
              <a:gd name="connsiteX8-671" fmla="*/ 0 w 12096947"/>
              <a:gd name="connsiteY8-672" fmla="*/ 1047984 h 1047984"/>
              <a:gd name="connsiteX9-673" fmla="*/ 0 w 12096947"/>
              <a:gd name="connsiteY9-674" fmla="*/ 168870 h 1047984"/>
              <a:gd name="connsiteX0-675" fmla="*/ 0 w 12096947"/>
              <a:gd name="connsiteY0-676" fmla="*/ 168870 h 1047984"/>
              <a:gd name="connsiteX1-677" fmla="*/ 1613061 w 12096947"/>
              <a:gd name="connsiteY1-678" fmla="*/ 54814 h 1047984"/>
              <a:gd name="connsiteX2-679" fmla="*/ 4206743 w 12096947"/>
              <a:gd name="connsiteY2-680" fmla="*/ 67901 h 1047984"/>
              <a:gd name="connsiteX3-681" fmla="*/ 7100047 w 12096947"/>
              <a:gd name="connsiteY3-682" fmla="*/ 17997 h 1047984"/>
              <a:gd name="connsiteX4-683" fmla="*/ 9509759 w 12096947"/>
              <a:gd name="connsiteY4-684" fmla="*/ 190120 h 1047984"/>
              <a:gd name="connsiteX5-685" fmla="*/ 10470975 w 12096947"/>
              <a:gd name="connsiteY5-686" fmla="*/ 371829 h 1047984"/>
              <a:gd name="connsiteX6-687" fmla="*/ 12086273 w 12096947"/>
              <a:gd name="connsiteY6-688" fmla="*/ 248717 h 1047984"/>
              <a:gd name="connsiteX7-689" fmla="*/ 12096947 w 12096947"/>
              <a:gd name="connsiteY7-690" fmla="*/ 1047984 h 1047984"/>
              <a:gd name="connsiteX8-691" fmla="*/ 0 w 12096947"/>
              <a:gd name="connsiteY8-692" fmla="*/ 1047984 h 1047984"/>
              <a:gd name="connsiteX9-693" fmla="*/ 0 w 12096947"/>
              <a:gd name="connsiteY9-694" fmla="*/ 168870 h 1047984"/>
              <a:gd name="connsiteX0-695" fmla="*/ 0 w 12096947"/>
              <a:gd name="connsiteY0-696" fmla="*/ 168870 h 1047984"/>
              <a:gd name="connsiteX1-697" fmla="*/ 1613061 w 12096947"/>
              <a:gd name="connsiteY1-698" fmla="*/ 54814 h 1047984"/>
              <a:gd name="connsiteX2-699" fmla="*/ 4206743 w 12096947"/>
              <a:gd name="connsiteY2-700" fmla="*/ 67901 h 1047984"/>
              <a:gd name="connsiteX3-701" fmla="*/ 7100047 w 12096947"/>
              <a:gd name="connsiteY3-702" fmla="*/ 17997 h 1047984"/>
              <a:gd name="connsiteX4-703" fmla="*/ 9509759 w 12096947"/>
              <a:gd name="connsiteY4-704" fmla="*/ 190120 h 1047984"/>
              <a:gd name="connsiteX5-705" fmla="*/ 10470975 w 12096947"/>
              <a:gd name="connsiteY5-706" fmla="*/ 371829 h 1047984"/>
              <a:gd name="connsiteX6-707" fmla="*/ 12086273 w 12096947"/>
              <a:gd name="connsiteY6-708" fmla="*/ 248717 h 1047984"/>
              <a:gd name="connsiteX7-709" fmla="*/ 12096947 w 12096947"/>
              <a:gd name="connsiteY7-710" fmla="*/ 1047984 h 1047984"/>
              <a:gd name="connsiteX8-711" fmla="*/ 0 w 12096947"/>
              <a:gd name="connsiteY8-712" fmla="*/ 1047984 h 1047984"/>
              <a:gd name="connsiteX9-713" fmla="*/ 0 w 12096947"/>
              <a:gd name="connsiteY9-714" fmla="*/ 168870 h 1047984"/>
              <a:gd name="connsiteX0-715" fmla="*/ 0 w 12096947"/>
              <a:gd name="connsiteY0-716" fmla="*/ 168870 h 1047984"/>
              <a:gd name="connsiteX1-717" fmla="*/ 1613061 w 12096947"/>
              <a:gd name="connsiteY1-718" fmla="*/ 54814 h 1047984"/>
              <a:gd name="connsiteX2-719" fmla="*/ 4206743 w 12096947"/>
              <a:gd name="connsiteY2-720" fmla="*/ 67901 h 1047984"/>
              <a:gd name="connsiteX3-721" fmla="*/ 7100047 w 12096947"/>
              <a:gd name="connsiteY3-722" fmla="*/ 17997 h 1047984"/>
              <a:gd name="connsiteX4-723" fmla="*/ 9509759 w 12096947"/>
              <a:gd name="connsiteY4-724" fmla="*/ 190120 h 1047984"/>
              <a:gd name="connsiteX5-725" fmla="*/ 10470975 w 12096947"/>
              <a:gd name="connsiteY5-726" fmla="*/ 371829 h 1047984"/>
              <a:gd name="connsiteX6-727" fmla="*/ 12086273 w 12096947"/>
              <a:gd name="connsiteY6-728" fmla="*/ 248717 h 1047984"/>
              <a:gd name="connsiteX7-729" fmla="*/ 12096947 w 12096947"/>
              <a:gd name="connsiteY7-730" fmla="*/ 1047984 h 1047984"/>
              <a:gd name="connsiteX8-731" fmla="*/ 0 w 12096947"/>
              <a:gd name="connsiteY8-732" fmla="*/ 1047984 h 1047984"/>
              <a:gd name="connsiteX9-733" fmla="*/ 0 w 12096947"/>
              <a:gd name="connsiteY9-734" fmla="*/ 168870 h 1047984"/>
              <a:gd name="connsiteX0-735" fmla="*/ 0 w 12096947"/>
              <a:gd name="connsiteY0-736" fmla="*/ 168870 h 1047984"/>
              <a:gd name="connsiteX1-737" fmla="*/ 1613061 w 12096947"/>
              <a:gd name="connsiteY1-738" fmla="*/ 54814 h 1047984"/>
              <a:gd name="connsiteX2-739" fmla="*/ 4206743 w 12096947"/>
              <a:gd name="connsiteY2-740" fmla="*/ 67901 h 1047984"/>
              <a:gd name="connsiteX3-741" fmla="*/ 7100047 w 12096947"/>
              <a:gd name="connsiteY3-742" fmla="*/ 17997 h 1047984"/>
              <a:gd name="connsiteX4-743" fmla="*/ 9509759 w 12096947"/>
              <a:gd name="connsiteY4-744" fmla="*/ 190120 h 1047984"/>
              <a:gd name="connsiteX5-745" fmla="*/ 10470975 w 12096947"/>
              <a:gd name="connsiteY5-746" fmla="*/ 371829 h 1047984"/>
              <a:gd name="connsiteX6-747" fmla="*/ 12086273 w 12096947"/>
              <a:gd name="connsiteY6-748" fmla="*/ 248717 h 1047984"/>
              <a:gd name="connsiteX7-749" fmla="*/ 12096947 w 12096947"/>
              <a:gd name="connsiteY7-750" fmla="*/ 1047984 h 1047984"/>
              <a:gd name="connsiteX8-751" fmla="*/ 0 w 12096947"/>
              <a:gd name="connsiteY8-752" fmla="*/ 1047984 h 1047984"/>
              <a:gd name="connsiteX9-753" fmla="*/ 0 w 12096947"/>
              <a:gd name="connsiteY9-754" fmla="*/ 168870 h 1047984"/>
              <a:gd name="connsiteX0-755" fmla="*/ 0 w 12096947"/>
              <a:gd name="connsiteY0-756" fmla="*/ 168870 h 1047984"/>
              <a:gd name="connsiteX1-757" fmla="*/ 1613061 w 12096947"/>
              <a:gd name="connsiteY1-758" fmla="*/ 54814 h 1047984"/>
              <a:gd name="connsiteX2-759" fmla="*/ 4206743 w 12096947"/>
              <a:gd name="connsiteY2-760" fmla="*/ 67901 h 1047984"/>
              <a:gd name="connsiteX3-761" fmla="*/ 7100047 w 12096947"/>
              <a:gd name="connsiteY3-762" fmla="*/ 17997 h 1047984"/>
              <a:gd name="connsiteX4-763" fmla="*/ 9509759 w 12096947"/>
              <a:gd name="connsiteY4-764" fmla="*/ 190120 h 1047984"/>
              <a:gd name="connsiteX5-765" fmla="*/ 10470975 w 12096947"/>
              <a:gd name="connsiteY5-766" fmla="*/ 371829 h 1047984"/>
              <a:gd name="connsiteX6-767" fmla="*/ 12086273 w 12096947"/>
              <a:gd name="connsiteY6-768" fmla="*/ 248717 h 1047984"/>
              <a:gd name="connsiteX7-769" fmla="*/ 12096947 w 12096947"/>
              <a:gd name="connsiteY7-770" fmla="*/ 1047984 h 1047984"/>
              <a:gd name="connsiteX8-771" fmla="*/ 1750499 w 12096947"/>
              <a:gd name="connsiteY8-772" fmla="*/ 1030352 h 1047984"/>
              <a:gd name="connsiteX9-773" fmla="*/ 0 w 12096947"/>
              <a:gd name="connsiteY9-774" fmla="*/ 1047984 h 1047984"/>
              <a:gd name="connsiteX10" fmla="*/ 0 w 12096947"/>
              <a:gd name="connsiteY10" fmla="*/ 168870 h 1047984"/>
              <a:gd name="connsiteX0-775" fmla="*/ 0 w 12096947"/>
              <a:gd name="connsiteY0-776" fmla="*/ 168870 h 1047984"/>
              <a:gd name="connsiteX1-777" fmla="*/ 1613061 w 12096947"/>
              <a:gd name="connsiteY1-778" fmla="*/ 54814 h 1047984"/>
              <a:gd name="connsiteX2-779" fmla="*/ 4206743 w 12096947"/>
              <a:gd name="connsiteY2-780" fmla="*/ 67901 h 1047984"/>
              <a:gd name="connsiteX3-781" fmla="*/ 7100047 w 12096947"/>
              <a:gd name="connsiteY3-782" fmla="*/ 17997 h 1047984"/>
              <a:gd name="connsiteX4-783" fmla="*/ 9509759 w 12096947"/>
              <a:gd name="connsiteY4-784" fmla="*/ 190120 h 1047984"/>
              <a:gd name="connsiteX5-785" fmla="*/ 10470975 w 12096947"/>
              <a:gd name="connsiteY5-786" fmla="*/ 371829 h 1047984"/>
              <a:gd name="connsiteX6-787" fmla="*/ 12086273 w 12096947"/>
              <a:gd name="connsiteY6-788" fmla="*/ 248717 h 1047984"/>
              <a:gd name="connsiteX7-789" fmla="*/ 12096947 w 12096947"/>
              <a:gd name="connsiteY7-790" fmla="*/ 1047984 h 1047984"/>
              <a:gd name="connsiteX8-791" fmla="*/ 3714474 w 12096947"/>
              <a:gd name="connsiteY8-792" fmla="*/ 1030352 h 1047984"/>
              <a:gd name="connsiteX9-793" fmla="*/ 1750499 w 12096947"/>
              <a:gd name="connsiteY9-794" fmla="*/ 1030352 h 1047984"/>
              <a:gd name="connsiteX10-795" fmla="*/ 0 w 12096947"/>
              <a:gd name="connsiteY10-796" fmla="*/ 1047984 h 1047984"/>
              <a:gd name="connsiteX11" fmla="*/ 0 w 12096947"/>
              <a:gd name="connsiteY11" fmla="*/ 168870 h 1047984"/>
              <a:gd name="connsiteX0-797" fmla="*/ 0 w 12096947"/>
              <a:gd name="connsiteY0-798" fmla="*/ 168870 h 1141737"/>
              <a:gd name="connsiteX1-799" fmla="*/ 1613061 w 12096947"/>
              <a:gd name="connsiteY1-800" fmla="*/ 54814 h 1141737"/>
              <a:gd name="connsiteX2-801" fmla="*/ 4206743 w 12096947"/>
              <a:gd name="connsiteY2-802" fmla="*/ 67901 h 1141737"/>
              <a:gd name="connsiteX3-803" fmla="*/ 7100047 w 12096947"/>
              <a:gd name="connsiteY3-804" fmla="*/ 17997 h 1141737"/>
              <a:gd name="connsiteX4-805" fmla="*/ 9509759 w 12096947"/>
              <a:gd name="connsiteY4-806" fmla="*/ 190120 h 1141737"/>
              <a:gd name="connsiteX5-807" fmla="*/ 10470975 w 12096947"/>
              <a:gd name="connsiteY5-808" fmla="*/ 371829 h 1141737"/>
              <a:gd name="connsiteX6-809" fmla="*/ 12086273 w 12096947"/>
              <a:gd name="connsiteY6-810" fmla="*/ 248717 h 1141737"/>
              <a:gd name="connsiteX7-811" fmla="*/ 12096947 w 12096947"/>
              <a:gd name="connsiteY7-812" fmla="*/ 1047984 h 1141737"/>
              <a:gd name="connsiteX8-813" fmla="*/ 3607737 w 12096947"/>
              <a:gd name="connsiteY8-814" fmla="*/ 1141737 h 1141737"/>
              <a:gd name="connsiteX9-815" fmla="*/ 1750499 w 12096947"/>
              <a:gd name="connsiteY9-816" fmla="*/ 1030352 h 1141737"/>
              <a:gd name="connsiteX10-817" fmla="*/ 0 w 12096947"/>
              <a:gd name="connsiteY10-818" fmla="*/ 1047984 h 1141737"/>
              <a:gd name="connsiteX11-819" fmla="*/ 0 w 12096947"/>
              <a:gd name="connsiteY11-820" fmla="*/ 168870 h 1141737"/>
              <a:gd name="connsiteX0-821" fmla="*/ 0 w 12096947"/>
              <a:gd name="connsiteY0-822" fmla="*/ 168870 h 1141737"/>
              <a:gd name="connsiteX1-823" fmla="*/ 1613061 w 12096947"/>
              <a:gd name="connsiteY1-824" fmla="*/ 54814 h 1141737"/>
              <a:gd name="connsiteX2-825" fmla="*/ 4206743 w 12096947"/>
              <a:gd name="connsiteY2-826" fmla="*/ 67901 h 1141737"/>
              <a:gd name="connsiteX3-827" fmla="*/ 7100047 w 12096947"/>
              <a:gd name="connsiteY3-828" fmla="*/ 17997 h 1141737"/>
              <a:gd name="connsiteX4-829" fmla="*/ 9509759 w 12096947"/>
              <a:gd name="connsiteY4-830" fmla="*/ 190120 h 1141737"/>
              <a:gd name="connsiteX5-831" fmla="*/ 10470975 w 12096947"/>
              <a:gd name="connsiteY5-832" fmla="*/ 371829 h 1141737"/>
              <a:gd name="connsiteX6-833" fmla="*/ 12086273 w 12096947"/>
              <a:gd name="connsiteY6-834" fmla="*/ 248717 h 1141737"/>
              <a:gd name="connsiteX7-835" fmla="*/ 12096947 w 12096947"/>
              <a:gd name="connsiteY7-836" fmla="*/ 1047984 h 1141737"/>
              <a:gd name="connsiteX8-837" fmla="*/ 6799196 w 12096947"/>
              <a:gd name="connsiteY8-838" fmla="*/ 1104608 h 1141737"/>
              <a:gd name="connsiteX9-839" fmla="*/ 3607737 w 12096947"/>
              <a:gd name="connsiteY9-840" fmla="*/ 1141737 h 1141737"/>
              <a:gd name="connsiteX10-841" fmla="*/ 1750499 w 12096947"/>
              <a:gd name="connsiteY10-842" fmla="*/ 1030352 h 1141737"/>
              <a:gd name="connsiteX11-843" fmla="*/ 0 w 12096947"/>
              <a:gd name="connsiteY11-844" fmla="*/ 1047984 h 1141737"/>
              <a:gd name="connsiteX12" fmla="*/ 0 w 12096947"/>
              <a:gd name="connsiteY12" fmla="*/ 168870 h 1141737"/>
              <a:gd name="connsiteX0-845" fmla="*/ 0 w 12096947"/>
              <a:gd name="connsiteY0-846" fmla="*/ 168870 h 1141737"/>
              <a:gd name="connsiteX1-847" fmla="*/ 1613061 w 12096947"/>
              <a:gd name="connsiteY1-848" fmla="*/ 54814 h 1141737"/>
              <a:gd name="connsiteX2-849" fmla="*/ 4206743 w 12096947"/>
              <a:gd name="connsiteY2-850" fmla="*/ 67901 h 1141737"/>
              <a:gd name="connsiteX3-851" fmla="*/ 7100047 w 12096947"/>
              <a:gd name="connsiteY3-852" fmla="*/ 17997 h 1141737"/>
              <a:gd name="connsiteX4-853" fmla="*/ 9509759 w 12096947"/>
              <a:gd name="connsiteY4-854" fmla="*/ 190120 h 1141737"/>
              <a:gd name="connsiteX5-855" fmla="*/ 10470975 w 12096947"/>
              <a:gd name="connsiteY5-856" fmla="*/ 371829 h 1141737"/>
              <a:gd name="connsiteX6-857" fmla="*/ 12086273 w 12096947"/>
              <a:gd name="connsiteY6-858" fmla="*/ 248717 h 1141737"/>
              <a:gd name="connsiteX7-859" fmla="*/ 12096947 w 12096947"/>
              <a:gd name="connsiteY7-860" fmla="*/ 1047984 h 1141737"/>
              <a:gd name="connsiteX8-861" fmla="*/ 6660437 w 12096947"/>
              <a:gd name="connsiteY8-862" fmla="*/ 943719 h 1141737"/>
              <a:gd name="connsiteX9-863" fmla="*/ 3607737 w 12096947"/>
              <a:gd name="connsiteY9-864" fmla="*/ 1141737 h 1141737"/>
              <a:gd name="connsiteX10-865" fmla="*/ 1750499 w 12096947"/>
              <a:gd name="connsiteY10-866" fmla="*/ 1030352 h 1141737"/>
              <a:gd name="connsiteX11-867" fmla="*/ 0 w 12096947"/>
              <a:gd name="connsiteY11-868" fmla="*/ 1047984 h 1141737"/>
              <a:gd name="connsiteX12-869" fmla="*/ 0 w 12096947"/>
              <a:gd name="connsiteY12-870" fmla="*/ 168870 h 1141737"/>
              <a:gd name="connsiteX0-871" fmla="*/ 0 w 12096947"/>
              <a:gd name="connsiteY0-872" fmla="*/ 168870 h 1141737"/>
              <a:gd name="connsiteX1-873" fmla="*/ 1613061 w 12096947"/>
              <a:gd name="connsiteY1-874" fmla="*/ 54814 h 1141737"/>
              <a:gd name="connsiteX2-875" fmla="*/ 4206743 w 12096947"/>
              <a:gd name="connsiteY2-876" fmla="*/ 67901 h 1141737"/>
              <a:gd name="connsiteX3-877" fmla="*/ 7100047 w 12096947"/>
              <a:gd name="connsiteY3-878" fmla="*/ 17997 h 1141737"/>
              <a:gd name="connsiteX4-879" fmla="*/ 9509759 w 12096947"/>
              <a:gd name="connsiteY4-880" fmla="*/ 190120 h 1141737"/>
              <a:gd name="connsiteX5-881" fmla="*/ 10470975 w 12096947"/>
              <a:gd name="connsiteY5-882" fmla="*/ 371829 h 1141737"/>
              <a:gd name="connsiteX6-883" fmla="*/ 12086273 w 12096947"/>
              <a:gd name="connsiteY6-884" fmla="*/ 248717 h 1141737"/>
              <a:gd name="connsiteX7-885" fmla="*/ 12096947 w 12096947"/>
              <a:gd name="connsiteY7-886" fmla="*/ 1047984 h 1141737"/>
              <a:gd name="connsiteX8-887" fmla="*/ 9446294 w 12096947"/>
              <a:gd name="connsiteY8-888" fmla="*/ 1005600 h 1141737"/>
              <a:gd name="connsiteX9-889" fmla="*/ 6660437 w 12096947"/>
              <a:gd name="connsiteY9-890" fmla="*/ 943719 h 1141737"/>
              <a:gd name="connsiteX10-891" fmla="*/ 3607737 w 12096947"/>
              <a:gd name="connsiteY10-892" fmla="*/ 1141737 h 1141737"/>
              <a:gd name="connsiteX11-893" fmla="*/ 1750499 w 12096947"/>
              <a:gd name="connsiteY11-894" fmla="*/ 1030352 h 1141737"/>
              <a:gd name="connsiteX12-895" fmla="*/ 0 w 12096947"/>
              <a:gd name="connsiteY12-896" fmla="*/ 1047984 h 1141737"/>
              <a:gd name="connsiteX13" fmla="*/ 0 w 12096947"/>
              <a:gd name="connsiteY13" fmla="*/ 168870 h 1141737"/>
              <a:gd name="connsiteX0-897" fmla="*/ 0 w 12096947"/>
              <a:gd name="connsiteY0-898" fmla="*/ 168870 h 1141737"/>
              <a:gd name="connsiteX1-899" fmla="*/ 1613061 w 12096947"/>
              <a:gd name="connsiteY1-900" fmla="*/ 54814 h 1141737"/>
              <a:gd name="connsiteX2-901" fmla="*/ 4206743 w 12096947"/>
              <a:gd name="connsiteY2-902" fmla="*/ 67901 h 1141737"/>
              <a:gd name="connsiteX3-903" fmla="*/ 7100047 w 12096947"/>
              <a:gd name="connsiteY3-904" fmla="*/ 17997 h 1141737"/>
              <a:gd name="connsiteX4-905" fmla="*/ 9509759 w 12096947"/>
              <a:gd name="connsiteY4-906" fmla="*/ 190120 h 1141737"/>
              <a:gd name="connsiteX5-907" fmla="*/ 10470975 w 12096947"/>
              <a:gd name="connsiteY5-908" fmla="*/ 371829 h 1141737"/>
              <a:gd name="connsiteX6-909" fmla="*/ 12086273 w 12096947"/>
              <a:gd name="connsiteY6-910" fmla="*/ 248717 h 1141737"/>
              <a:gd name="connsiteX7-911" fmla="*/ 12096947 w 12096947"/>
              <a:gd name="connsiteY7-912" fmla="*/ 1047984 h 1141737"/>
              <a:gd name="connsiteX8-913" fmla="*/ 9446294 w 12096947"/>
              <a:gd name="connsiteY8-914" fmla="*/ 1104608 h 1141737"/>
              <a:gd name="connsiteX9-915" fmla="*/ 6660437 w 12096947"/>
              <a:gd name="connsiteY9-916" fmla="*/ 943719 h 1141737"/>
              <a:gd name="connsiteX10-917" fmla="*/ 3607737 w 12096947"/>
              <a:gd name="connsiteY10-918" fmla="*/ 1141737 h 1141737"/>
              <a:gd name="connsiteX11-919" fmla="*/ 1750499 w 12096947"/>
              <a:gd name="connsiteY11-920" fmla="*/ 1030352 h 1141737"/>
              <a:gd name="connsiteX12-921" fmla="*/ 0 w 12096947"/>
              <a:gd name="connsiteY12-922" fmla="*/ 1047984 h 1141737"/>
              <a:gd name="connsiteX13-923" fmla="*/ 0 w 12096947"/>
              <a:gd name="connsiteY13-924" fmla="*/ 168870 h 1141737"/>
              <a:gd name="connsiteX0-925" fmla="*/ 0 w 12096947"/>
              <a:gd name="connsiteY0-926" fmla="*/ 168870 h 1141737"/>
              <a:gd name="connsiteX1-927" fmla="*/ 1613061 w 12096947"/>
              <a:gd name="connsiteY1-928" fmla="*/ 54814 h 1141737"/>
              <a:gd name="connsiteX2-929" fmla="*/ 4206743 w 12096947"/>
              <a:gd name="connsiteY2-930" fmla="*/ 67901 h 1141737"/>
              <a:gd name="connsiteX3-931" fmla="*/ 7100047 w 12096947"/>
              <a:gd name="connsiteY3-932" fmla="*/ 17997 h 1141737"/>
              <a:gd name="connsiteX4-933" fmla="*/ 9509759 w 12096947"/>
              <a:gd name="connsiteY4-934" fmla="*/ 190120 h 1141737"/>
              <a:gd name="connsiteX5-935" fmla="*/ 10470975 w 12096947"/>
              <a:gd name="connsiteY5-936" fmla="*/ 371829 h 1141737"/>
              <a:gd name="connsiteX6-937" fmla="*/ 12086273 w 12096947"/>
              <a:gd name="connsiteY6-938" fmla="*/ 248717 h 1141737"/>
              <a:gd name="connsiteX7-939" fmla="*/ 12096947 w 12096947"/>
              <a:gd name="connsiteY7-940" fmla="*/ 1047984 h 1141737"/>
              <a:gd name="connsiteX8-941" fmla="*/ 9446294 w 12096947"/>
              <a:gd name="connsiteY8-942" fmla="*/ 1104608 h 1141737"/>
              <a:gd name="connsiteX9-943" fmla="*/ 6660437 w 12096947"/>
              <a:gd name="connsiteY9-944" fmla="*/ 943719 h 1141737"/>
              <a:gd name="connsiteX10-945" fmla="*/ 3607737 w 12096947"/>
              <a:gd name="connsiteY10-946" fmla="*/ 1141737 h 1141737"/>
              <a:gd name="connsiteX11-947" fmla="*/ 1750499 w 12096947"/>
              <a:gd name="connsiteY11-948" fmla="*/ 1030352 h 1141737"/>
              <a:gd name="connsiteX12-949" fmla="*/ 0 w 12096947"/>
              <a:gd name="connsiteY12-950" fmla="*/ 1047984 h 1141737"/>
              <a:gd name="connsiteX13-951" fmla="*/ 0 w 12096947"/>
              <a:gd name="connsiteY13-952" fmla="*/ 168870 h 1141737"/>
              <a:gd name="connsiteX0-953" fmla="*/ 0 w 12096947"/>
              <a:gd name="connsiteY0-954" fmla="*/ 168870 h 1141737"/>
              <a:gd name="connsiteX1-955" fmla="*/ 1613061 w 12096947"/>
              <a:gd name="connsiteY1-956" fmla="*/ 54814 h 1141737"/>
              <a:gd name="connsiteX2-957" fmla="*/ 4206743 w 12096947"/>
              <a:gd name="connsiteY2-958" fmla="*/ 67901 h 1141737"/>
              <a:gd name="connsiteX3-959" fmla="*/ 7100047 w 12096947"/>
              <a:gd name="connsiteY3-960" fmla="*/ 17997 h 1141737"/>
              <a:gd name="connsiteX4-961" fmla="*/ 9509759 w 12096947"/>
              <a:gd name="connsiteY4-962" fmla="*/ 190120 h 1141737"/>
              <a:gd name="connsiteX5-963" fmla="*/ 10470975 w 12096947"/>
              <a:gd name="connsiteY5-964" fmla="*/ 371829 h 1141737"/>
              <a:gd name="connsiteX6-965" fmla="*/ 12086273 w 12096947"/>
              <a:gd name="connsiteY6-966" fmla="*/ 248717 h 1141737"/>
              <a:gd name="connsiteX7-967" fmla="*/ 12096947 w 12096947"/>
              <a:gd name="connsiteY7-968" fmla="*/ 1047984 h 1141737"/>
              <a:gd name="connsiteX8-969" fmla="*/ 9446294 w 12096947"/>
              <a:gd name="connsiteY8-970" fmla="*/ 1104608 h 1141737"/>
              <a:gd name="connsiteX9-971" fmla="*/ 6660437 w 12096947"/>
              <a:gd name="connsiteY9-972" fmla="*/ 943719 h 1141737"/>
              <a:gd name="connsiteX10-973" fmla="*/ 3607737 w 12096947"/>
              <a:gd name="connsiteY10-974" fmla="*/ 1141737 h 1141737"/>
              <a:gd name="connsiteX11-975" fmla="*/ 1750499 w 12096947"/>
              <a:gd name="connsiteY11-976" fmla="*/ 1030352 h 1141737"/>
              <a:gd name="connsiteX12-977" fmla="*/ 0 w 12096947"/>
              <a:gd name="connsiteY12-978" fmla="*/ 1047984 h 1141737"/>
              <a:gd name="connsiteX13-979" fmla="*/ 0 w 12096947"/>
              <a:gd name="connsiteY13-980" fmla="*/ 168870 h 1141737"/>
              <a:gd name="connsiteX0-981" fmla="*/ 0 w 12096947"/>
              <a:gd name="connsiteY0-982" fmla="*/ 168870 h 1178865"/>
              <a:gd name="connsiteX1-983" fmla="*/ 1613061 w 12096947"/>
              <a:gd name="connsiteY1-984" fmla="*/ 54814 h 1178865"/>
              <a:gd name="connsiteX2-985" fmla="*/ 4206743 w 12096947"/>
              <a:gd name="connsiteY2-986" fmla="*/ 67901 h 1178865"/>
              <a:gd name="connsiteX3-987" fmla="*/ 7100047 w 12096947"/>
              <a:gd name="connsiteY3-988" fmla="*/ 17997 h 1178865"/>
              <a:gd name="connsiteX4-989" fmla="*/ 9509759 w 12096947"/>
              <a:gd name="connsiteY4-990" fmla="*/ 190120 h 1178865"/>
              <a:gd name="connsiteX5-991" fmla="*/ 10470975 w 12096947"/>
              <a:gd name="connsiteY5-992" fmla="*/ 371829 h 1178865"/>
              <a:gd name="connsiteX6-993" fmla="*/ 12086273 w 12096947"/>
              <a:gd name="connsiteY6-994" fmla="*/ 248717 h 1178865"/>
              <a:gd name="connsiteX7-995" fmla="*/ 12096947 w 12096947"/>
              <a:gd name="connsiteY7-996" fmla="*/ 1047984 h 1178865"/>
              <a:gd name="connsiteX8-997" fmla="*/ 9446294 w 12096947"/>
              <a:gd name="connsiteY8-998" fmla="*/ 1104608 h 1178865"/>
              <a:gd name="connsiteX9-999" fmla="*/ 6660437 w 12096947"/>
              <a:gd name="connsiteY9-1000" fmla="*/ 943719 h 1178865"/>
              <a:gd name="connsiteX10-1001" fmla="*/ 3607737 w 12096947"/>
              <a:gd name="connsiteY10-1002" fmla="*/ 1178865 h 1178865"/>
              <a:gd name="connsiteX11-1003" fmla="*/ 1750499 w 12096947"/>
              <a:gd name="connsiteY11-1004" fmla="*/ 1030352 h 1178865"/>
              <a:gd name="connsiteX12-1005" fmla="*/ 0 w 12096947"/>
              <a:gd name="connsiteY12-1006" fmla="*/ 1047984 h 1178865"/>
              <a:gd name="connsiteX13-1007" fmla="*/ 0 w 12096947"/>
              <a:gd name="connsiteY13-1008" fmla="*/ 168870 h 1178865"/>
              <a:gd name="connsiteX0-1009" fmla="*/ 0 w 12096947"/>
              <a:gd name="connsiteY0-1010" fmla="*/ 168870 h 1178865"/>
              <a:gd name="connsiteX1-1011" fmla="*/ 1613061 w 12096947"/>
              <a:gd name="connsiteY1-1012" fmla="*/ 54814 h 1178865"/>
              <a:gd name="connsiteX2-1013" fmla="*/ 4206743 w 12096947"/>
              <a:gd name="connsiteY2-1014" fmla="*/ 67901 h 1178865"/>
              <a:gd name="connsiteX3-1015" fmla="*/ 7100047 w 12096947"/>
              <a:gd name="connsiteY3-1016" fmla="*/ 17997 h 1178865"/>
              <a:gd name="connsiteX4-1017" fmla="*/ 9509759 w 12096947"/>
              <a:gd name="connsiteY4-1018" fmla="*/ 190120 h 1178865"/>
              <a:gd name="connsiteX5-1019" fmla="*/ 10470975 w 12096947"/>
              <a:gd name="connsiteY5-1020" fmla="*/ 371829 h 1178865"/>
              <a:gd name="connsiteX6-1021" fmla="*/ 12086273 w 12096947"/>
              <a:gd name="connsiteY6-1022" fmla="*/ 248717 h 1178865"/>
              <a:gd name="connsiteX7-1023" fmla="*/ 12096947 w 12096947"/>
              <a:gd name="connsiteY7-1024" fmla="*/ 1047984 h 1178865"/>
              <a:gd name="connsiteX8-1025" fmla="*/ 9446294 w 12096947"/>
              <a:gd name="connsiteY8-1026" fmla="*/ 1104608 h 1178865"/>
              <a:gd name="connsiteX9-1027" fmla="*/ 6660437 w 12096947"/>
              <a:gd name="connsiteY9-1028" fmla="*/ 943719 h 1178865"/>
              <a:gd name="connsiteX10-1029" fmla="*/ 3607737 w 12096947"/>
              <a:gd name="connsiteY10-1030" fmla="*/ 1178865 h 1178865"/>
              <a:gd name="connsiteX11-1031" fmla="*/ 1750499 w 12096947"/>
              <a:gd name="connsiteY11-1032" fmla="*/ 1030352 h 1178865"/>
              <a:gd name="connsiteX12-1033" fmla="*/ 0 w 12096947"/>
              <a:gd name="connsiteY12-1034" fmla="*/ 1047984 h 1178865"/>
              <a:gd name="connsiteX13-1035" fmla="*/ 0 w 12096947"/>
              <a:gd name="connsiteY13-1036" fmla="*/ 168870 h 1178865"/>
              <a:gd name="connsiteX0-1037" fmla="*/ 0 w 12096947"/>
              <a:gd name="connsiteY0-1038" fmla="*/ 168870 h 1178865"/>
              <a:gd name="connsiteX1-1039" fmla="*/ 1613061 w 12096947"/>
              <a:gd name="connsiteY1-1040" fmla="*/ 54814 h 1178865"/>
              <a:gd name="connsiteX2-1041" fmla="*/ 4206743 w 12096947"/>
              <a:gd name="connsiteY2-1042" fmla="*/ 67901 h 1178865"/>
              <a:gd name="connsiteX3-1043" fmla="*/ 7100047 w 12096947"/>
              <a:gd name="connsiteY3-1044" fmla="*/ 17997 h 1178865"/>
              <a:gd name="connsiteX4-1045" fmla="*/ 9509759 w 12096947"/>
              <a:gd name="connsiteY4-1046" fmla="*/ 190120 h 1178865"/>
              <a:gd name="connsiteX5-1047" fmla="*/ 10470975 w 12096947"/>
              <a:gd name="connsiteY5-1048" fmla="*/ 371829 h 1178865"/>
              <a:gd name="connsiteX6-1049" fmla="*/ 12086273 w 12096947"/>
              <a:gd name="connsiteY6-1050" fmla="*/ 248717 h 1178865"/>
              <a:gd name="connsiteX7-1051" fmla="*/ 12096947 w 12096947"/>
              <a:gd name="connsiteY7-1052" fmla="*/ 1047984 h 1178865"/>
              <a:gd name="connsiteX8-1053" fmla="*/ 9446294 w 12096947"/>
              <a:gd name="connsiteY8-1054" fmla="*/ 1104608 h 1178865"/>
              <a:gd name="connsiteX9-1055" fmla="*/ 6660437 w 12096947"/>
              <a:gd name="connsiteY9-1056" fmla="*/ 943719 h 1178865"/>
              <a:gd name="connsiteX10-1057" fmla="*/ 3607737 w 12096947"/>
              <a:gd name="connsiteY10-1058" fmla="*/ 1178865 h 1178865"/>
              <a:gd name="connsiteX11-1059" fmla="*/ 1750499 w 12096947"/>
              <a:gd name="connsiteY11-1060" fmla="*/ 1030352 h 1178865"/>
              <a:gd name="connsiteX12-1061" fmla="*/ 0 w 12096947"/>
              <a:gd name="connsiteY12-1062" fmla="*/ 1047984 h 1178865"/>
              <a:gd name="connsiteX13-1063" fmla="*/ 0 w 12096947"/>
              <a:gd name="connsiteY13-1064" fmla="*/ 168870 h 1178865"/>
              <a:gd name="connsiteX0-1065" fmla="*/ 0 w 12096947"/>
              <a:gd name="connsiteY0-1066" fmla="*/ 168870 h 1178865"/>
              <a:gd name="connsiteX1-1067" fmla="*/ 1613061 w 12096947"/>
              <a:gd name="connsiteY1-1068" fmla="*/ 54814 h 1178865"/>
              <a:gd name="connsiteX2-1069" fmla="*/ 4206743 w 12096947"/>
              <a:gd name="connsiteY2-1070" fmla="*/ 67901 h 1178865"/>
              <a:gd name="connsiteX3-1071" fmla="*/ 7100047 w 12096947"/>
              <a:gd name="connsiteY3-1072" fmla="*/ 17997 h 1178865"/>
              <a:gd name="connsiteX4-1073" fmla="*/ 9509759 w 12096947"/>
              <a:gd name="connsiteY4-1074" fmla="*/ 190120 h 1178865"/>
              <a:gd name="connsiteX5-1075" fmla="*/ 10470975 w 12096947"/>
              <a:gd name="connsiteY5-1076" fmla="*/ 371829 h 1178865"/>
              <a:gd name="connsiteX6-1077" fmla="*/ 12086273 w 12096947"/>
              <a:gd name="connsiteY6-1078" fmla="*/ 248717 h 1178865"/>
              <a:gd name="connsiteX7-1079" fmla="*/ 12096947 w 12096947"/>
              <a:gd name="connsiteY7-1080" fmla="*/ 1047984 h 1178865"/>
              <a:gd name="connsiteX8-1081" fmla="*/ 9446294 w 12096947"/>
              <a:gd name="connsiteY8-1082" fmla="*/ 1104608 h 1178865"/>
              <a:gd name="connsiteX9-1083" fmla="*/ 6660437 w 12096947"/>
              <a:gd name="connsiteY9-1084" fmla="*/ 943719 h 1178865"/>
              <a:gd name="connsiteX10-1085" fmla="*/ 3607737 w 12096947"/>
              <a:gd name="connsiteY10-1086" fmla="*/ 1178865 h 1178865"/>
              <a:gd name="connsiteX11-1087" fmla="*/ 1793195 w 12096947"/>
              <a:gd name="connsiteY11-1088" fmla="*/ 1067481 h 1178865"/>
              <a:gd name="connsiteX12-1089" fmla="*/ 0 w 12096947"/>
              <a:gd name="connsiteY12-1090" fmla="*/ 1047984 h 1178865"/>
              <a:gd name="connsiteX13-1091" fmla="*/ 0 w 12096947"/>
              <a:gd name="connsiteY13-1092" fmla="*/ 168870 h 1178865"/>
              <a:gd name="connsiteX0-1093" fmla="*/ 0 w 12096947"/>
              <a:gd name="connsiteY0-1094" fmla="*/ 168870 h 1178865"/>
              <a:gd name="connsiteX1-1095" fmla="*/ 1613061 w 12096947"/>
              <a:gd name="connsiteY1-1096" fmla="*/ 54814 h 1178865"/>
              <a:gd name="connsiteX2-1097" fmla="*/ 4206743 w 12096947"/>
              <a:gd name="connsiteY2-1098" fmla="*/ 67901 h 1178865"/>
              <a:gd name="connsiteX3-1099" fmla="*/ 7100047 w 12096947"/>
              <a:gd name="connsiteY3-1100" fmla="*/ 17997 h 1178865"/>
              <a:gd name="connsiteX4-1101" fmla="*/ 9509759 w 12096947"/>
              <a:gd name="connsiteY4-1102" fmla="*/ 190120 h 1178865"/>
              <a:gd name="connsiteX5-1103" fmla="*/ 10470975 w 12096947"/>
              <a:gd name="connsiteY5-1104" fmla="*/ 371829 h 1178865"/>
              <a:gd name="connsiteX6-1105" fmla="*/ 12086273 w 12096947"/>
              <a:gd name="connsiteY6-1106" fmla="*/ 248717 h 1178865"/>
              <a:gd name="connsiteX7-1107" fmla="*/ 12096947 w 12096947"/>
              <a:gd name="connsiteY7-1108" fmla="*/ 1047984 h 1178865"/>
              <a:gd name="connsiteX8-1109" fmla="*/ 9446294 w 12096947"/>
              <a:gd name="connsiteY8-1110" fmla="*/ 1104608 h 1178865"/>
              <a:gd name="connsiteX9-1111" fmla="*/ 6660437 w 12096947"/>
              <a:gd name="connsiteY9-1112" fmla="*/ 943719 h 1178865"/>
              <a:gd name="connsiteX10-1113" fmla="*/ 3607737 w 12096947"/>
              <a:gd name="connsiteY10-1114" fmla="*/ 1178865 h 1178865"/>
              <a:gd name="connsiteX11-1115" fmla="*/ 1793195 w 12096947"/>
              <a:gd name="connsiteY11-1116" fmla="*/ 1067481 h 1178865"/>
              <a:gd name="connsiteX12-1117" fmla="*/ 0 w 12096947"/>
              <a:gd name="connsiteY12-1118" fmla="*/ 1047984 h 1178865"/>
              <a:gd name="connsiteX13-1119" fmla="*/ 0 w 12096947"/>
              <a:gd name="connsiteY13-1120" fmla="*/ 168870 h 1178865"/>
              <a:gd name="connsiteX0-1121" fmla="*/ 0 w 12096947"/>
              <a:gd name="connsiteY0-1122" fmla="*/ 168870 h 1178865"/>
              <a:gd name="connsiteX1-1123" fmla="*/ 1613061 w 12096947"/>
              <a:gd name="connsiteY1-1124" fmla="*/ 54814 h 1178865"/>
              <a:gd name="connsiteX2-1125" fmla="*/ 4206743 w 12096947"/>
              <a:gd name="connsiteY2-1126" fmla="*/ 67901 h 1178865"/>
              <a:gd name="connsiteX3-1127" fmla="*/ 7100047 w 12096947"/>
              <a:gd name="connsiteY3-1128" fmla="*/ 17997 h 1178865"/>
              <a:gd name="connsiteX4-1129" fmla="*/ 9509759 w 12096947"/>
              <a:gd name="connsiteY4-1130" fmla="*/ 190120 h 1178865"/>
              <a:gd name="connsiteX5-1131" fmla="*/ 10470975 w 12096947"/>
              <a:gd name="connsiteY5-1132" fmla="*/ 371829 h 1178865"/>
              <a:gd name="connsiteX6-1133" fmla="*/ 12086273 w 12096947"/>
              <a:gd name="connsiteY6-1134" fmla="*/ 248717 h 1178865"/>
              <a:gd name="connsiteX7-1135" fmla="*/ 12096947 w 12096947"/>
              <a:gd name="connsiteY7-1136" fmla="*/ 1047984 h 1178865"/>
              <a:gd name="connsiteX8-1137" fmla="*/ 9446294 w 12096947"/>
              <a:gd name="connsiteY8-1138" fmla="*/ 1104608 h 1178865"/>
              <a:gd name="connsiteX9-1139" fmla="*/ 5059371 w 12096947"/>
              <a:gd name="connsiteY9-1140" fmla="*/ 659070 h 1178865"/>
              <a:gd name="connsiteX10-1141" fmla="*/ 3607737 w 12096947"/>
              <a:gd name="connsiteY10-1142" fmla="*/ 1178865 h 1178865"/>
              <a:gd name="connsiteX11-1143" fmla="*/ 1793195 w 12096947"/>
              <a:gd name="connsiteY11-1144" fmla="*/ 1067481 h 1178865"/>
              <a:gd name="connsiteX12-1145" fmla="*/ 0 w 12096947"/>
              <a:gd name="connsiteY12-1146" fmla="*/ 1047984 h 1178865"/>
              <a:gd name="connsiteX13-1147" fmla="*/ 0 w 12096947"/>
              <a:gd name="connsiteY13-1148" fmla="*/ 168870 h 1178865"/>
              <a:gd name="connsiteX0-1149" fmla="*/ 0 w 12096947"/>
              <a:gd name="connsiteY0-1150" fmla="*/ 168870 h 1178865"/>
              <a:gd name="connsiteX1-1151" fmla="*/ 1613061 w 12096947"/>
              <a:gd name="connsiteY1-1152" fmla="*/ 54814 h 1178865"/>
              <a:gd name="connsiteX2-1153" fmla="*/ 4206743 w 12096947"/>
              <a:gd name="connsiteY2-1154" fmla="*/ 67901 h 1178865"/>
              <a:gd name="connsiteX3-1155" fmla="*/ 7100047 w 12096947"/>
              <a:gd name="connsiteY3-1156" fmla="*/ 17997 h 1178865"/>
              <a:gd name="connsiteX4-1157" fmla="*/ 9509759 w 12096947"/>
              <a:gd name="connsiteY4-1158" fmla="*/ 190120 h 1178865"/>
              <a:gd name="connsiteX5-1159" fmla="*/ 10470975 w 12096947"/>
              <a:gd name="connsiteY5-1160" fmla="*/ 371829 h 1178865"/>
              <a:gd name="connsiteX6-1161" fmla="*/ 12086273 w 12096947"/>
              <a:gd name="connsiteY6-1162" fmla="*/ 248717 h 1178865"/>
              <a:gd name="connsiteX7-1163" fmla="*/ 12096947 w 12096947"/>
              <a:gd name="connsiteY7-1164" fmla="*/ 1047984 h 1178865"/>
              <a:gd name="connsiteX8-1165" fmla="*/ 9446294 w 12096947"/>
              <a:gd name="connsiteY8-1166" fmla="*/ 1104608 h 1178865"/>
              <a:gd name="connsiteX9-1167" fmla="*/ 5059371 w 12096947"/>
              <a:gd name="connsiteY9-1168" fmla="*/ 659070 h 1178865"/>
              <a:gd name="connsiteX10-1169" fmla="*/ 3511673 w 12096947"/>
              <a:gd name="connsiteY10-1170" fmla="*/ 1178865 h 1178865"/>
              <a:gd name="connsiteX11-1171" fmla="*/ 1793195 w 12096947"/>
              <a:gd name="connsiteY11-1172" fmla="*/ 1067481 h 1178865"/>
              <a:gd name="connsiteX12-1173" fmla="*/ 0 w 12096947"/>
              <a:gd name="connsiteY12-1174" fmla="*/ 1047984 h 1178865"/>
              <a:gd name="connsiteX13-1175" fmla="*/ 0 w 12096947"/>
              <a:gd name="connsiteY13-1176" fmla="*/ 168870 h 1178865"/>
              <a:gd name="connsiteX0-1177" fmla="*/ 0 w 12096947"/>
              <a:gd name="connsiteY0-1178" fmla="*/ 168870 h 1178865"/>
              <a:gd name="connsiteX1-1179" fmla="*/ 1613061 w 12096947"/>
              <a:gd name="connsiteY1-1180" fmla="*/ 54814 h 1178865"/>
              <a:gd name="connsiteX2-1181" fmla="*/ 4206743 w 12096947"/>
              <a:gd name="connsiteY2-1182" fmla="*/ 67901 h 1178865"/>
              <a:gd name="connsiteX3-1183" fmla="*/ 7100047 w 12096947"/>
              <a:gd name="connsiteY3-1184" fmla="*/ 17997 h 1178865"/>
              <a:gd name="connsiteX4-1185" fmla="*/ 9509759 w 12096947"/>
              <a:gd name="connsiteY4-1186" fmla="*/ 190120 h 1178865"/>
              <a:gd name="connsiteX5-1187" fmla="*/ 10470975 w 12096947"/>
              <a:gd name="connsiteY5-1188" fmla="*/ 371829 h 1178865"/>
              <a:gd name="connsiteX6-1189" fmla="*/ 12086273 w 12096947"/>
              <a:gd name="connsiteY6-1190" fmla="*/ 248717 h 1178865"/>
              <a:gd name="connsiteX7-1191" fmla="*/ 12096947 w 12096947"/>
              <a:gd name="connsiteY7-1192" fmla="*/ 1047984 h 1178865"/>
              <a:gd name="connsiteX8-1193" fmla="*/ 9446294 w 12096947"/>
              <a:gd name="connsiteY8-1194" fmla="*/ 1104608 h 1178865"/>
              <a:gd name="connsiteX9-1195" fmla="*/ 5059371 w 12096947"/>
              <a:gd name="connsiteY9-1196" fmla="*/ 659070 h 1178865"/>
              <a:gd name="connsiteX10-1197" fmla="*/ 3511673 w 12096947"/>
              <a:gd name="connsiteY10-1198" fmla="*/ 1178865 h 1178865"/>
              <a:gd name="connsiteX11-1199" fmla="*/ 1793195 w 12096947"/>
              <a:gd name="connsiteY11-1200" fmla="*/ 1067481 h 1178865"/>
              <a:gd name="connsiteX12-1201" fmla="*/ 0 w 12096947"/>
              <a:gd name="connsiteY12-1202" fmla="*/ 1047984 h 1178865"/>
              <a:gd name="connsiteX13-1203" fmla="*/ 0 w 12096947"/>
              <a:gd name="connsiteY13-1204" fmla="*/ 168870 h 1178865"/>
              <a:gd name="connsiteX0-1205" fmla="*/ 0 w 12096947"/>
              <a:gd name="connsiteY0-1206" fmla="*/ 168870 h 1201656"/>
              <a:gd name="connsiteX1-1207" fmla="*/ 1613061 w 12096947"/>
              <a:gd name="connsiteY1-1208" fmla="*/ 54814 h 1201656"/>
              <a:gd name="connsiteX2-1209" fmla="*/ 4206743 w 12096947"/>
              <a:gd name="connsiteY2-1210" fmla="*/ 67901 h 1201656"/>
              <a:gd name="connsiteX3-1211" fmla="*/ 7100047 w 12096947"/>
              <a:gd name="connsiteY3-1212" fmla="*/ 17997 h 1201656"/>
              <a:gd name="connsiteX4-1213" fmla="*/ 9509759 w 12096947"/>
              <a:gd name="connsiteY4-1214" fmla="*/ 190120 h 1201656"/>
              <a:gd name="connsiteX5-1215" fmla="*/ 10470975 w 12096947"/>
              <a:gd name="connsiteY5-1216" fmla="*/ 371829 h 1201656"/>
              <a:gd name="connsiteX6-1217" fmla="*/ 12086273 w 12096947"/>
              <a:gd name="connsiteY6-1218" fmla="*/ 248717 h 1201656"/>
              <a:gd name="connsiteX7-1219" fmla="*/ 12096947 w 12096947"/>
              <a:gd name="connsiteY7-1220" fmla="*/ 1047984 h 1201656"/>
              <a:gd name="connsiteX8-1221" fmla="*/ 9446294 w 12096947"/>
              <a:gd name="connsiteY8-1222" fmla="*/ 1104608 h 1201656"/>
              <a:gd name="connsiteX9-1223" fmla="*/ 5059371 w 12096947"/>
              <a:gd name="connsiteY9-1224" fmla="*/ 659070 h 1201656"/>
              <a:gd name="connsiteX10-1225" fmla="*/ 3511673 w 12096947"/>
              <a:gd name="connsiteY10-1226" fmla="*/ 1178865 h 1201656"/>
              <a:gd name="connsiteX11-1227" fmla="*/ 1793195 w 12096947"/>
              <a:gd name="connsiteY11-1228" fmla="*/ 1067481 h 1201656"/>
              <a:gd name="connsiteX12-1229" fmla="*/ 0 w 12096947"/>
              <a:gd name="connsiteY12-1230" fmla="*/ 1047984 h 1201656"/>
              <a:gd name="connsiteX13-1231" fmla="*/ 0 w 12096947"/>
              <a:gd name="connsiteY13-1232" fmla="*/ 168870 h 1201656"/>
              <a:gd name="connsiteX0-1233" fmla="*/ 0 w 12096947"/>
              <a:gd name="connsiteY0-1234" fmla="*/ 168870 h 1201656"/>
              <a:gd name="connsiteX1-1235" fmla="*/ 1613061 w 12096947"/>
              <a:gd name="connsiteY1-1236" fmla="*/ 54814 h 1201656"/>
              <a:gd name="connsiteX2-1237" fmla="*/ 4206743 w 12096947"/>
              <a:gd name="connsiteY2-1238" fmla="*/ 67901 h 1201656"/>
              <a:gd name="connsiteX3-1239" fmla="*/ 7100047 w 12096947"/>
              <a:gd name="connsiteY3-1240" fmla="*/ 17997 h 1201656"/>
              <a:gd name="connsiteX4-1241" fmla="*/ 9509759 w 12096947"/>
              <a:gd name="connsiteY4-1242" fmla="*/ 190120 h 1201656"/>
              <a:gd name="connsiteX5-1243" fmla="*/ 10470975 w 12096947"/>
              <a:gd name="connsiteY5-1244" fmla="*/ 371829 h 1201656"/>
              <a:gd name="connsiteX6-1245" fmla="*/ 12086273 w 12096947"/>
              <a:gd name="connsiteY6-1246" fmla="*/ 248717 h 1201656"/>
              <a:gd name="connsiteX7-1247" fmla="*/ 12096947 w 12096947"/>
              <a:gd name="connsiteY7-1248" fmla="*/ 1047984 h 1201656"/>
              <a:gd name="connsiteX8-1249" fmla="*/ 9446294 w 12096947"/>
              <a:gd name="connsiteY8-1250" fmla="*/ 1104608 h 1201656"/>
              <a:gd name="connsiteX9-1251" fmla="*/ 5251499 w 12096947"/>
              <a:gd name="connsiteY9-1252" fmla="*/ 659070 h 1201656"/>
              <a:gd name="connsiteX10-1253" fmla="*/ 3511673 w 12096947"/>
              <a:gd name="connsiteY10-1254" fmla="*/ 1178865 h 1201656"/>
              <a:gd name="connsiteX11-1255" fmla="*/ 1793195 w 12096947"/>
              <a:gd name="connsiteY11-1256" fmla="*/ 1067481 h 1201656"/>
              <a:gd name="connsiteX12-1257" fmla="*/ 0 w 12096947"/>
              <a:gd name="connsiteY12-1258" fmla="*/ 1047984 h 1201656"/>
              <a:gd name="connsiteX13-1259" fmla="*/ 0 w 12096947"/>
              <a:gd name="connsiteY13-1260" fmla="*/ 168870 h 1201656"/>
              <a:gd name="connsiteX0-1261" fmla="*/ 0 w 12096947"/>
              <a:gd name="connsiteY0-1262" fmla="*/ 168870 h 1201656"/>
              <a:gd name="connsiteX1-1263" fmla="*/ 1613061 w 12096947"/>
              <a:gd name="connsiteY1-1264" fmla="*/ 54814 h 1201656"/>
              <a:gd name="connsiteX2-1265" fmla="*/ 4206743 w 12096947"/>
              <a:gd name="connsiteY2-1266" fmla="*/ 67901 h 1201656"/>
              <a:gd name="connsiteX3-1267" fmla="*/ 7100047 w 12096947"/>
              <a:gd name="connsiteY3-1268" fmla="*/ 17997 h 1201656"/>
              <a:gd name="connsiteX4-1269" fmla="*/ 9509759 w 12096947"/>
              <a:gd name="connsiteY4-1270" fmla="*/ 190120 h 1201656"/>
              <a:gd name="connsiteX5-1271" fmla="*/ 10470975 w 12096947"/>
              <a:gd name="connsiteY5-1272" fmla="*/ 371829 h 1201656"/>
              <a:gd name="connsiteX6-1273" fmla="*/ 12086273 w 12096947"/>
              <a:gd name="connsiteY6-1274" fmla="*/ 248717 h 1201656"/>
              <a:gd name="connsiteX7-1275" fmla="*/ 12096947 w 12096947"/>
              <a:gd name="connsiteY7-1276" fmla="*/ 1047984 h 1201656"/>
              <a:gd name="connsiteX8-1277" fmla="*/ 6585721 w 12096947"/>
              <a:gd name="connsiteY8-1278" fmla="*/ 956096 h 1201656"/>
              <a:gd name="connsiteX9-1279" fmla="*/ 5251499 w 12096947"/>
              <a:gd name="connsiteY9-1280" fmla="*/ 659070 h 1201656"/>
              <a:gd name="connsiteX10-1281" fmla="*/ 3511673 w 12096947"/>
              <a:gd name="connsiteY10-1282" fmla="*/ 1178865 h 1201656"/>
              <a:gd name="connsiteX11-1283" fmla="*/ 1793195 w 12096947"/>
              <a:gd name="connsiteY11-1284" fmla="*/ 1067481 h 1201656"/>
              <a:gd name="connsiteX12-1285" fmla="*/ 0 w 12096947"/>
              <a:gd name="connsiteY12-1286" fmla="*/ 1047984 h 1201656"/>
              <a:gd name="connsiteX13-1287" fmla="*/ 0 w 12096947"/>
              <a:gd name="connsiteY13-1288" fmla="*/ 168870 h 1201656"/>
              <a:gd name="connsiteX0-1289" fmla="*/ 0 w 12096947"/>
              <a:gd name="connsiteY0-1290" fmla="*/ 168870 h 1201656"/>
              <a:gd name="connsiteX1-1291" fmla="*/ 1613061 w 12096947"/>
              <a:gd name="connsiteY1-1292" fmla="*/ 54814 h 1201656"/>
              <a:gd name="connsiteX2-1293" fmla="*/ 4206743 w 12096947"/>
              <a:gd name="connsiteY2-1294" fmla="*/ 67901 h 1201656"/>
              <a:gd name="connsiteX3-1295" fmla="*/ 7100047 w 12096947"/>
              <a:gd name="connsiteY3-1296" fmla="*/ 17997 h 1201656"/>
              <a:gd name="connsiteX4-1297" fmla="*/ 9509759 w 12096947"/>
              <a:gd name="connsiteY4-1298" fmla="*/ 190120 h 1201656"/>
              <a:gd name="connsiteX5-1299" fmla="*/ 10470975 w 12096947"/>
              <a:gd name="connsiteY5-1300" fmla="*/ 371829 h 1201656"/>
              <a:gd name="connsiteX6-1301" fmla="*/ 12086273 w 12096947"/>
              <a:gd name="connsiteY6-1302" fmla="*/ 248717 h 1201656"/>
              <a:gd name="connsiteX7-1303" fmla="*/ 12096947 w 12096947"/>
              <a:gd name="connsiteY7-1304" fmla="*/ 1047984 h 1201656"/>
              <a:gd name="connsiteX8-1305" fmla="*/ 6585721 w 12096947"/>
              <a:gd name="connsiteY8-1306" fmla="*/ 956096 h 1201656"/>
              <a:gd name="connsiteX9-1307" fmla="*/ 5251499 w 12096947"/>
              <a:gd name="connsiteY9-1308" fmla="*/ 659070 h 1201656"/>
              <a:gd name="connsiteX10-1309" fmla="*/ 3511673 w 12096947"/>
              <a:gd name="connsiteY10-1310" fmla="*/ 1178865 h 1201656"/>
              <a:gd name="connsiteX11-1311" fmla="*/ 1793195 w 12096947"/>
              <a:gd name="connsiteY11-1312" fmla="*/ 1067481 h 1201656"/>
              <a:gd name="connsiteX12-1313" fmla="*/ 0 w 12096947"/>
              <a:gd name="connsiteY12-1314" fmla="*/ 1047984 h 1201656"/>
              <a:gd name="connsiteX13-1315" fmla="*/ 0 w 12096947"/>
              <a:gd name="connsiteY13-1316" fmla="*/ 168870 h 1201656"/>
              <a:gd name="connsiteX0-1317" fmla="*/ 0 w 12096947"/>
              <a:gd name="connsiteY0-1318" fmla="*/ 168870 h 1201656"/>
              <a:gd name="connsiteX1-1319" fmla="*/ 1613061 w 12096947"/>
              <a:gd name="connsiteY1-1320" fmla="*/ 54814 h 1201656"/>
              <a:gd name="connsiteX2-1321" fmla="*/ 4206743 w 12096947"/>
              <a:gd name="connsiteY2-1322" fmla="*/ 67901 h 1201656"/>
              <a:gd name="connsiteX3-1323" fmla="*/ 7100047 w 12096947"/>
              <a:gd name="connsiteY3-1324" fmla="*/ 17997 h 1201656"/>
              <a:gd name="connsiteX4-1325" fmla="*/ 9509759 w 12096947"/>
              <a:gd name="connsiteY4-1326" fmla="*/ 190120 h 1201656"/>
              <a:gd name="connsiteX5-1327" fmla="*/ 10470975 w 12096947"/>
              <a:gd name="connsiteY5-1328" fmla="*/ 371829 h 1201656"/>
              <a:gd name="connsiteX6-1329" fmla="*/ 12086273 w 12096947"/>
              <a:gd name="connsiteY6-1330" fmla="*/ 248717 h 1201656"/>
              <a:gd name="connsiteX7-1331" fmla="*/ 12096947 w 12096947"/>
              <a:gd name="connsiteY7-1332" fmla="*/ 1047984 h 1201656"/>
              <a:gd name="connsiteX8-1333" fmla="*/ 9328882 w 12096947"/>
              <a:gd name="connsiteY8-1334" fmla="*/ 1017974 h 1201656"/>
              <a:gd name="connsiteX9-1335" fmla="*/ 6585721 w 12096947"/>
              <a:gd name="connsiteY9-1336" fmla="*/ 956096 h 1201656"/>
              <a:gd name="connsiteX10-1337" fmla="*/ 5251499 w 12096947"/>
              <a:gd name="connsiteY10-1338" fmla="*/ 659070 h 1201656"/>
              <a:gd name="connsiteX11-1339" fmla="*/ 3511673 w 12096947"/>
              <a:gd name="connsiteY11-1340" fmla="*/ 1178865 h 1201656"/>
              <a:gd name="connsiteX12-1341" fmla="*/ 1793195 w 12096947"/>
              <a:gd name="connsiteY12-1342" fmla="*/ 1067481 h 1201656"/>
              <a:gd name="connsiteX13-1343" fmla="*/ 0 w 12096947"/>
              <a:gd name="connsiteY13-1344" fmla="*/ 1047984 h 1201656"/>
              <a:gd name="connsiteX14" fmla="*/ 0 w 12096947"/>
              <a:gd name="connsiteY14" fmla="*/ 168870 h 1201656"/>
              <a:gd name="connsiteX0-1345" fmla="*/ 0 w 12096947"/>
              <a:gd name="connsiteY0-1346" fmla="*/ 168870 h 1201656"/>
              <a:gd name="connsiteX1-1347" fmla="*/ 1613061 w 12096947"/>
              <a:gd name="connsiteY1-1348" fmla="*/ 54814 h 1201656"/>
              <a:gd name="connsiteX2-1349" fmla="*/ 4206743 w 12096947"/>
              <a:gd name="connsiteY2-1350" fmla="*/ 67901 h 1201656"/>
              <a:gd name="connsiteX3-1351" fmla="*/ 7100047 w 12096947"/>
              <a:gd name="connsiteY3-1352" fmla="*/ 17997 h 1201656"/>
              <a:gd name="connsiteX4-1353" fmla="*/ 9509759 w 12096947"/>
              <a:gd name="connsiteY4-1354" fmla="*/ 190120 h 1201656"/>
              <a:gd name="connsiteX5-1355" fmla="*/ 10470975 w 12096947"/>
              <a:gd name="connsiteY5-1356" fmla="*/ 371829 h 1201656"/>
              <a:gd name="connsiteX6-1357" fmla="*/ 12086273 w 12096947"/>
              <a:gd name="connsiteY6-1358" fmla="*/ 248717 h 1201656"/>
              <a:gd name="connsiteX7-1359" fmla="*/ 12096947 w 12096947"/>
              <a:gd name="connsiteY7-1360" fmla="*/ 1047984 h 1201656"/>
              <a:gd name="connsiteX8-1361" fmla="*/ 8016007 w 12096947"/>
              <a:gd name="connsiteY8-1362" fmla="*/ 634317 h 1201656"/>
              <a:gd name="connsiteX9-1363" fmla="*/ 6585721 w 12096947"/>
              <a:gd name="connsiteY9-1364" fmla="*/ 956096 h 1201656"/>
              <a:gd name="connsiteX10-1365" fmla="*/ 5251499 w 12096947"/>
              <a:gd name="connsiteY10-1366" fmla="*/ 659070 h 1201656"/>
              <a:gd name="connsiteX11-1367" fmla="*/ 3511673 w 12096947"/>
              <a:gd name="connsiteY11-1368" fmla="*/ 1178865 h 1201656"/>
              <a:gd name="connsiteX12-1369" fmla="*/ 1793195 w 12096947"/>
              <a:gd name="connsiteY12-1370" fmla="*/ 1067481 h 1201656"/>
              <a:gd name="connsiteX13-1371" fmla="*/ 0 w 12096947"/>
              <a:gd name="connsiteY13-1372" fmla="*/ 1047984 h 1201656"/>
              <a:gd name="connsiteX14-1373" fmla="*/ 0 w 12096947"/>
              <a:gd name="connsiteY14-1374" fmla="*/ 168870 h 1201656"/>
              <a:gd name="connsiteX0-1375" fmla="*/ 0 w 12096947"/>
              <a:gd name="connsiteY0-1376" fmla="*/ 168870 h 1201656"/>
              <a:gd name="connsiteX1-1377" fmla="*/ 1613061 w 12096947"/>
              <a:gd name="connsiteY1-1378" fmla="*/ 54814 h 1201656"/>
              <a:gd name="connsiteX2-1379" fmla="*/ 4206743 w 12096947"/>
              <a:gd name="connsiteY2-1380" fmla="*/ 67901 h 1201656"/>
              <a:gd name="connsiteX3-1381" fmla="*/ 7100047 w 12096947"/>
              <a:gd name="connsiteY3-1382" fmla="*/ 17997 h 1201656"/>
              <a:gd name="connsiteX4-1383" fmla="*/ 9509759 w 12096947"/>
              <a:gd name="connsiteY4-1384" fmla="*/ 190120 h 1201656"/>
              <a:gd name="connsiteX5-1385" fmla="*/ 10470975 w 12096947"/>
              <a:gd name="connsiteY5-1386" fmla="*/ 371829 h 1201656"/>
              <a:gd name="connsiteX6-1387" fmla="*/ 12086273 w 12096947"/>
              <a:gd name="connsiteY6-1388" fmla="*/ 248717 h 1201656"/>
              <a:gd name="connsiteX7-1389" fmla="*/ 12096947 w 12096947"/>
              <a:gd name="connsiteY7-1390" fmla="*/ 1047984 h 1201656"/>
              <a:gd name="connsiteX8-1391" fmla="*/ 8016007 w 12096947"/>
              <a:gd name="connsiteY8-1392" fmla="*/ 634317 h 1201656"/>
              <a:gd name="connsiteX9-1393" fmla="*/ 6585721 w 12096947"/>
              <a:gd name="connsiteY9-1394" fmla="*/ 956096 h 1201656"/>
              <a:gd name="connsiteX10-1395" fmla="*/ 5251499 w 12096947"/>
              <a:gd name="connsiteY10-1396" fmla="*/ 659070 h 1201656"/>
              <a:gd name="connsiteX11-1397" fmla="*/ 3511673 w 12096947"/>
              <a:gd name="connsiteY11-1398" fmla="*/ 1178865 h 1201656"/>
              <a:gd name="connsiteX12-1399" fmla="*/ 1793195 w 12096947"/>
              <a:gd name="connsiteY12-1400" fmla="*/ 1067481 h 1201656"/>
              <a:gd name="connsiteX13-1401" fmla="*/ 0 w 12096947"/>
              <a:gd name="connsiteY13-1402" fmla="*/ 1047984 h 1201656"/>
              <a:gd name="connsiteX14-1403" fmla="*/ 0 w 12096947"/>
              <a:gd name="connsiteY14-1404" fmla="*/ 168870 h 1201656"/>
              <a:gd name="connsiteX0-1405" fmla="*/ 0 w 12096947"/>
              <a:gd name="connsiteY0-1406" fmla="*/ 168870 h 1201656"/>
              <a:gd name="connsiteX1-1407" fmla="*/ 1613061 w 12096947"/>
              <a:gd name="connsiteY1-1408" fmla="*/ 54814 h 1201656"/>
              <a:gd name="connsiteX2-1409" fmla="*/ 4206743 w 12096947"/>
              <a:gd name="connsiteY2-1410" fmla="*/ 67901 h 1201656"/>
              <a:gd name="connsiteX3-1411" fmla="*/ 7100047 w 12096947"/>
              <a:gd name="connsiteY3-1412" fmla="*/ 17997 h 1201656"/>
              <a:gd name="connsiteX4-1413" fmla="*/ 9509759 w 12096947"/>
              <a:gd name="connsiteY4-1414" fmla="*/ 190120 h 1201656"/>
              <a:gd name="connsiteX5-1415" fmla="*/ 10470975 w 12096947"/>
              <a:gd name="connsiteY5-1416" fmla="*/ 371829 h 1201656"/>
              <a:gd name="connsiteX6-1417" fmla="*/ 12086273 w 12096947"/>
              <a:gd name="connsiteY6-1418" fmla="*/ 248717 h 1201656"/>
              <a:gd name="connsiteX7-1419" fmla="*/ 12096947 w 12096947"/>
              <a:gd name="connsiteY7-1420" fmla="*/ 1047984 h 1201656"/>
              <a:gd name="connsiteX8-1421" fmla="*/ 8016007 w 12096947"/>
              <a:gd name="connsiteY8-1422" fmla="*/ 634317 h 1201656"/>
              <a:gd name="connsiteX9-1423" fmla="*/ 6585721 w 12096947"/>
              <a:gd name="connsiteY9-1424" fmla="*/ 956096 h 1201656"/>
              <a:gd name="connsiteX10-1425" fmla="*/ 5251499 w 12096947"/>
              <a:gd name="connsiteY10-1426" fmla="*/ 659070 h 1201656"/>
              <a:gd name="connsiteX11-1427" fmla="*/ 3511673 w 12096947"/>
              <a:gd name="connsiteY11-1428" fmla="*/ 1178865 h 1201656"/>
              <a:gd name="connsiteX12-1429" fmla="*/ 1793195 w 12096947"/>
              <a:gd name="connsiteY12-1430" fmla="*/ 1067481 h 1201656"/>
              <a:gd name="connsiteX13-1431" fmla="*/ 0 w 12096947"/>
              <a:gd name="connsiteY13-1432" fmla="*/ 1047984 h 1201656"/>
              <a:gd name="connsiteX14-1433" fmla="*/ 0 w 12096947"/>
              <a:gd name="connsiteY14-1434" fmla="*/ 168870 h 1201656"/>
              <a:gd name="connsiteX0-1435" fmla="*/ 0 w 12096947"/>
              <a:gd name="connsiteY0-1436" fmla="*/ 168870 h 1201656"/>
              <a:gd name="connsiteX1-1437" fmla="*/ 1613061 w 12096947"/>
              <a:gd name="connsiteY1-1438" fmla="*/ 54814 h 1201656"/>
              <a:gd name="connsiteX2-1439" fmla="*/ 4206743 w 12096947"/>
              <a:gd name="connsiteY2-1440" fmla="*/ 67901 h 1201656"/>
              <a:gd name="connsiteX3-1441" fmla="*/ 7100047 w 12096947"/>
              <a:gd name="connsiteY3-1442" fmla="*/ 17997 h 1201656"/>
              <a:gd name="connsiteX4-1443" fmla="*/ 9509759 w 12096947"/>
              <a:gd name="connsiteY4-1444" fmla="*/ 190120 h 1201656"/>
              <a:gd name="connsiteX5-1445" fmla="*/ 10470975 w 12096947"/>
              <a:gd name="connsiteY5-1446" fmla="*/ 371829 h 1201656"/>
              <a:gd name="connsiteX6-1447" fmla="*/ 12086273 w 12096947"/>
              <a:gd name="connsiteY6-1448" fmla="*/ 248717 h 1201656"/>
              <a:gd name="connsiteX7-1449" fmla="*/ 12096947 w 12096947"/>
              <a:gd name="connsiteY7-1450" fmla="*/ 1047984 h 1201656"/>
              <a:gd name="connsiteX8-1451" fmla="*/ 8016007 w 12096947"/>
              <a:gd name="connsiteY8-1452" fmla="*/ 634317 h 1201656"/>
              <a:gd name="connsiteX9-1453" fmla="*/ 6585721 w 12096947"/>
              <a:gd name="connsiteY9-1454" fmla="*/ 956096 h 1201656"/>
              <a:gd name="connsiteX10-1455" fmla="*/ 5251499 w 12096947"/>
              <a:gd name="connsiteY10-1456" fmla="*/ 659070 h 1201656"/>
              <a:gd name="connsiteX11-1457" fmla="*/ 3511673 w 12096947"/>
              <a:gd name="connsiteY11-1458" fmla="*/ 1178865 h 1201656"/>
              <a:gd name="connsiteX12-1459" fmla="*/ 1793195 w 12096947"/>
              <a:gd name="connsiteY12-1460" fmla="*/ 1067481 h 1201656"/>
              <a:gd name="connsiteX13-1461" fmla="*/ 0 w 12096947"/>
              <a:gd name="connsiteY13-1462" fmla="*/ 1047984 h 1201656"/>
              <a:gd name="connsiteX14-1463" fmla="*/ 0 w 12096947"/>
              <a:gd name="connsiteY14-1464" fmla="*/ 168870 h 1201656"/>
              <a:gd name="connsiteX0-1465" fmla="*/ 0 w 12096947"/>
              <a:gd name="connsiteY0-1466" fmla="*/ 168870 h 1201656"/>
              <a:gd name="connsiteX1-1467" fmla="*/ 1613061 w 12096947"/>
              <a:gd name="connsiteY1-1468" fmla="*/ 54814 h 1201656"/>
              <a:gd name="connsiteX2-1469" fmla="*/ 4206743 w 12096947"/>
              <a:gd name="connsiteY2-1470" fmla="*/ 67901 h 1201656"/>
              <a:gd name="connsiteX3-1471" fmla="*/ 7100047 w 12096947"/>
              <a:gd name="connsiteY3-1472" fmla="*/ 17997 h 1201656"/>
              <a:gd name="connsiteX4-1473" fmla="*/ 9509759 w 12096947"/>
              <a:gd name="connsiteY4-1474" fmla="*/ 190120 h 1201656"/>
              <a:gd name="connsiteX5-1475" fmla="*/ 10470975 w 12096947"/>
              <a:gd name="connsiteY5-1476" fmla="*/ 371829 h 1201656"/>
              <a:gd name="connsiteX6-1477" fmla="*/ 12086273 w 12096947"/>
              <a:gd name="connsiteY6-1478" fmla="*/ 248717 h 1201656"/>
              <a:gd name="connsiteX7-1479" fmla="*/ 12096947 w 12096947"/>
              <a:gd name="connsiteY7-1480" fmla="*/ 1047984 h 1201656"/>
              <a:gd name="connsiteX8-1481" fmla="*/ 10342891 w 12096947"/>
              <a:gd name="connsiteY8-1482" fmla="*/ 881838 h 1201656"/>
              <a:gd name="connsiteX9-1483" fmla="*/ 8016007 w 12096947"/>
              <a:gd name="connsiteY9-1484" fmla="*/ 634317 h 1201656"/>
              <a:gd name="connsiteX10-1485" fmla="*/ 6585721 w 12096947"/>
              <a:gd name="connsiteY10-1486" fmla="*/ 956096 h 1201656"/>
              <a:gd name="connsiteX11-1487" fmla="*/ 5251499 w 12096947"/>
              <a:gd name="connsiteY11-1488" fmla="*/ 659070 h 1201656"/>
              <a:gd name="connsiteX12-1489" fmla="*/ 3511673 w 12096947"/>
              <a:gd name="connsiteY12-1490" fmla="*/ 1178865 h 1201656"/>
              <a:gd name="connsiteX13-1491" fmla="*/ 1793195 w 12096947"/>
              <a:gd name="connsiteY13-1492" fmla="*/ 1067481 h 1201656"/>
              <a:gd name="connsiteX14-1493" fmla="*/ 0 w 12096947"/>
              <a:gd name="connsiteY14-1494" fmla="*/ 1047984 h 1201656"/>
              <a:gd name="connsiteX15" fmla="*/ 0 w 12096947"/>
              <a:gd name="connsiteY15" fmla="*/ 168870 h 1201656"/>
              <a:gd name="connsiteX0-1495" fmla="*/ 0 w 12096947"/>
              <a:gd name="connsiteY0-1496" fmla="*/ 168870 h 1201656"/>
              <a:gd name="connsiteX1-1497" fmla="*/ 1613061 w 12096947"/>
              <a:gd name="connsiteY1-1498" fmla="*/ 54814 h 1201656"/>
              <a:gd name="connsiteX2-1499" fmla="*/ 4206743 w 12096947"/>
              <a:gd name="connsiteY2-1500" fmla="*/ 67901 h 1201656"/>
              <a:gd name="connsiteX3-1501" fmla="*/ 7100047 w 12096947"/>
              <a:gd name="connsiteY3-1502" fmla="*/ 17997 h 1201656"/>
              <a:gd name="connsiteX4-1503" fmla="*/ 9509759 w 12096947"/>
              <a:gd name="connsiteY4-1504" fmla="*/ 190120 h 1201656"/>
              <a:gd name="connsiteX5-1505" fmla="*/ 10470975 w 12096947"/>
              <a:gd name="connsiteY5-1506" fmla="*/ 371829 h 1201656"/>
              <a:gd name="connsiteX6-1507" fmla="*/ 12086273 w 12096947"/>
              <a:gd name="connsiteY6-1508" fmla="*/ 248717 h 1201656"/>
              <a:gd name="connsiteX7-1509" fmla="*/ 12096947 w 12096947"/>
              <a:gd name="connsiteY7-1510" fmla="*/ 1047984 h 1201656"/>
              <a:gd name="connsiteX8-1511" fmla="*/ 9424946 w 12096947"/>
              <a:gd name="connsiteY8-1512" fmla="*/ 1055102 h 1201656"/>
              <a:gd name="connsiteX9-1513" fmla="*/ 8016007 w 12096947"/>
              <a:gd name="connsiteY9-1514" fmla="*/ 634317 h 1201656"/>
              <a:gd name="connsiteX10-1515" fmla="*/ 6585721 w 12096947"/>
              <a:gd name="connsiteY10-1516" fmla="*/ 956096 h 1201656"/>
              <a:gd name="connsiteX11-1517" fmla="*/ 5251499 w 12096947"/>
              <a:gd name="connsiteY11-1518" fmla="*/ 659070 h 1201656"/>
              <a:gd name="connsiteX12-1519" fmla="*/ 3511673 w 12096947"/>
              <a:gd name="connsiteY12-1520" fmla="*/ 1178865 h 1201656"/>
              <a:gd name="connsiteX13-1521" fmla="*/ 1793195 w 12096947"/>
              <a:gd name="connsiteY13-1522" fmla="*/ 1067481 h 1201656"/>
              <a:gd name="connsiteX14-1523" fmla="*/ 0 w 12096947"/>
              <a:gd name="connsiteY14-1524" fmla="*/ 1047984 h 1201656"/>
              <a:gd name="connsiteX15-1525" fmla="*/ 0 w 12096947"/>
              <a:gd name="connsiteY15-1526" fmla="*/ 168870 h 1201656"/>
              <a:gd name="connsiteX0-1527" fmla="*/ 0 w 12096947"/>
              <a:gd name="connsiteY0-1528" fmla="*/ 168870 h 1201656"/>
              <a:gd name="connsiteX1-1529" fmla="*/ 1613061 w 12096947"/>
              <a:gd name="connsiteY1-1530" fmla="*/ 54814 h 1201656"/>
              <a:gd name="connsiteX2-1531" fmla="*/ 4206743 w 12096947"/>
              <a:gd name="connsiteY2-1532" fmla="*/ 67901 h 1201656"/>
              <a:gd name="connsiteX3-1533" fmla="*/ 7100047 w 12096947"/>
              <a:gd name="connsiteY3-1534" fmla="*/ 17997 h 1201656"/>
              <a:gd name="connsiteX4-1535" fmla="*/ 9509759 w 12096947"/>
              <a:gd name="connsiteY4-1536" fmla="*/ 190120 h 1201656"/>
              <a:gd name="connsiteX5-1537" fmla="*/ 10470975 w 12096947"/>
              <a:gd name="connsiteY5-1538" fmla="*/ 371829 h 1201656"/>
              <a:gd name="connsiteX6-1539" fmla="*/ 12086273 w 12096947"/>
              <a:gd name="connsiteY6-1540" fmla="*/ 248717 h 1201656"/>
              <a:gd name="connsiteX7-1541" fmla="*/ 12096947 w 12096947"/>
              <a:gd name="connsiteY7-1542" fmla="*/ 1047984 h 1201656"/>
              <a:gd name="connsiteX8-1543" fmla="*/ 9424946 w 12096947"/>
              <a:gd name="connsiteY8-1544" fmla="*/ 1055102 h 1201656"/>
              <a:gd name="connsiteX9-1545" fmla="*/ 8016007 w 12096947"/>
              <a:gd name="connsiteY9-1546" fmla="*/ 634317 h 1201656"/>
              <a:gd name="connsiteX10-1547" fmla="*/ 6585721 w 12096947"/>
              <a:gd name="connsiteY10-1548" fmla="*/ 956096 h 1201656"/>
              <a:gd name="connsiteX11-1549" fmla="*/ 5251499 w 12096947"/>
              <a:gd name="connsiteY11-1550" fmla="*/ 659070 h 1201656"/>
              <a:gd name="connsiteX12-1551" fmla="*/ 3511673 w 12096947"/>
              <a:gd name="connsiteY12-1552" fmla="*/ 1178865 h 1201656"/>
              <a:gd name="connsiteX13-1553" fmla="*/ 1793195 w 12096947"/>
              <a:gd name="connsiteY13-1554" fmla="*/ 1067481 h 1201656"/>
              <a:gd name="connsiteX14-1555" fmla="*/ 0 w 12096947"/>
              <a:gd name="connsiteY14-1556" fmla="*/ 1047984 h 1201656"/>
              <a:gd name="connsiteX15-1557" fmla="*/ 0 w 12096947"/>
              <a:gd name="connsiteY15-1558" fmla="*/ 168870 h 1201656"/>
              <a:gd name="connsiteX0-1559" fmla="*/ 0 w 12096947"/>
              <a:gd name="connsiteY0-1560" fmla="*/ 168870 h 1201656"/>
              <a:gd name="connsiteX1-1561" fmla="*/ 1613061 w 12096947"/>
              <a:gd name="connsiteY1-1562" fmla="*/ 54814 h 1201656"/>
              <a:gd name="connsiteX2-1563" fmla="*/ 4206743 w 12096947"/>
              <a:gd name="connsiteY2-1564" fmla="*/ 67901 h 1201656"/>
              <a:gd name="connsiteX3-1565" fmla="*/ 7100047 w 12096947"/>
              <a:gd name="connsiteY3-1566" fmla="*/ 17997 h 1201656"/>
              <a:gd name="connsiteX4-1567" fmla="*/ 9509759 w 12096947"/>
              <a:gd name="connsiteY4-1568" fmla="*/ 190120 h 1201656"/>
              <a:gd name="connsiteX5-1569" fmla="*/ 10470975 w 12096947"/>
              <a:gd name="connsiteY5-1570" fmla="*/ 371829 h 1201656"/>
              <a:gd name="connsiteX6-1571" fmla="*/ 12086273 w 12096947"/>
              <a:gd name="connsiteY6-1572" fmla="*/ 248717 h 1201656"/>
              <a:gd name="connsiteX7-1573" fmla="*/ 12096947 w 12096947"/>
              <a:gd name="connsiteY7-1574" fmla="*/ 1047984 h 1201656"/>
              <a:gd name="connsiteX8-1575" fmla="*/ 9424946 w 12096947"/>
              <a:gd name="connsiteY8-1576" fmla="*/ 1055102 h 1201656"/>
              <a:gd name="connsiteX9-1577" fmla="*/ 8016007 w 12096947"/>
              <a:gd name="connsiteY9-1578" fmla="*/ 634317 h 1201656"/>
              <a:gd name="connsiteX10-1579" fmla="*/ 6585721 w 12096947"/>
              <a:gd name="connsiteY10-1580" fmla="*/ 956096 h 1201656"/>
              <a:gd name="connsiteX11-1581" fmla="*/ 5251499 w 12096947"/>
              <a:gd name="connsiteY11-1582" fmla="*/ 659070 h 1201656"/>
              <a:gd name="connsiteX12-1583" fmla="*/ 3511673 w 12096947"/>
              <a:gd name="connsiteY12-1584" fmla="*/ 1178865 h 1201656"/>
              <a:gd name="connsiteX13-1585" fmla="*/ 1793195 w 12096947"/>
              <a:gd name="connsiteY13-1586" fmla="*/ 1067481 h 1201656"/>
              <a:gd name="connsiteX14-1587" fmla="*/ 0 w 12096947"/>
              <a:gd name="connsiteY14-1588" fmla="*/ 1047984 h 1201656"/>
              <a:gd name="connsiteX15-1589" fmla="*/ 0 w 12096947"/>
              <a:gd name="connsiteY15-1590" fmla="*/ 168870 h 1201656"/>
              <a:gd name="connsiteX0-1591" fmla="*/ 0 w 12096947"/>
              <a:gd name="connsiteY0-1592" fmla="*/ 168870 h 1201656"/>
              <a:gd name="connsiteX1-1593" fmla="*/ 1613061 w 12096947"/>
              <a:gd name="connsiteY1-1594" fmla="*/ 54814 h 1201656"/>
              <a:gd name="connsiteX2-1595" fmla="*/ 4206743 w 12096947"/>
              <a:gd name="connsiteY2-1596" fmla="*/ 67901 h 1201656"/>
              <a:gd name="connsiteX3-1597" fmla="*/ 7100047 w 12096947"/>
              <a:gd name="connsiteY3-1598" fmla="*/ 17997 h 1201656"/>
              <a:gd name="connsiteX4-1599" fmla="*/ 9509759 w 12096947"/>
              <a:gd name="connsiteY4-1600" fmla="*/ 190120 h 1201656"/>
              <a:gd name="connsiteX5-1601" fmla="*/ 10470975 w 12096947"/>
              <a:gd name="connsiteY5-1602" fmla="*/ 371829 h 1201656"/>
              <a:gd name="connsiteX6-1603" fmla="*/ 12086273 w 12096947"/>
              <a:gd name="connsiteY6-1604" fmla="*/ 248717 h 1201656"/>
              <a:gd name="connsiteX7-1605" fmla="*/ 12096947 w 12096947"/>
              <a:gd name="connsiteY7-1606" fmla="*/ 1047984 h 1201656"/>
              <a:gd name="connsiteX8-1607" fmla="*/ 10791189 w 12096947"/>
              <a:gd name="connsiteY8-1608" fmla="*/ 1055102 h 1201656"/>
              <a:gd name="connsiteX9-1609" fmla="*/ 9424946 w 12096947"/>
              <a:gd name="connsiteY9-1610" fmla="*/ 1055102 h 1201656"/>
              <a:gd name="connsiteX10-1611" fmla="*/ 8016007 w 12096947"/>
              <a:gd name="connsiteY10-1612" fmla="*/ 634317 h 1201656"/>
              <a:gd name="connsiteX11-1613" fmla="*/ 6585721 w 12096947"/>
              <a:gd name="connsiteY11-1614" fmla="*/ 956096 h 1201656"/>
              <a:gd name="connsiteX12-1615" fmla="*/ 5251499 w 12096947"/>
              <a:gd name="connsiteY12-1616" fmla="*/ 659070 h 1201656"/>
              <a:gd name="connsiteX13-1617" fmla="*/ 3511673 w 12096947"/>
              <a:gd name="connsiteY13-1618" fmla="*/ 1178865 h 1201656"/>
              <a:gd name="connsiteX14-1619" fmla="*/ 1793195 w 12096947"/>
              <a:gd name="connsiteY14-1620" fmla="*/ 1067481 h 1201656"/>
              <a:gd name="connsiteX15-1621" fmla="*/ 0 w 12096947"/>
              <a:gd name="connsiteY15-1622" fmla="*/ 1047984 h 1201656"/>
              <a:gd name="connsiteX16" fmla="*/ 0 w 12096947"/>
              <a:gd name="connsiteY16" fmla="*/ 168870 h 1201656"/>
              <a:gd name="connsiteX0-1623" fmla="*/ 0 w 12096947"/>
              <a:gd name="connsiteY0-1624" fmla="*/ 168870 h 1201656"/>
              <a:gd name="connsiteX1-1625" fmla="*/ 1613061 w 12096947"/>
              <a:gd name="connsiteY1-1626" fmla="*/ 54814 h 1201656"/>
              <a:gd name="connsiteX2-1627" fmla="*/ 4206743 w 12096947"/>
              <a:gd name="connsiteY2-1628" fmla="*/ 67901 h 1201656"/>
              <a:gd name="connsiteX3-1629" fmla="*/ 7100047 w 12096947"/>
              <a:gd name="connsiteY3-1630" fmla="*/ 17997 h 1201656"/>
              <a:gd name="connsiteX4-1631" fmla="*/ 9509759 w 12096947"/>
              <a:gd name="connsiteY4-1632" fmla="*/ 190120 h 1201656"/>
              <a:gd name="connsiteX5-1633" fmla="*/ 10470975 w 12096947"/>
              <a:gd name="connsiteY5-1634" fmla="*/ 371829 h 1201656"/>
              <a:gd name="connsiteX6-1635" fmla="*/ 12086273 w 12096947"/>
              <a:gd name="connsiteY6-1636" fmla="*/ 248717 h 1201656"/>
              <a:gd name="connsiteX7-1637" fmla="*/ 12096947 w 12096947"/>
              <a:gd name="connsiteY7-1638" fmla="*/ 1047984 h 1201656"/>
              <a:gd name="connsiteX8-1639" fmla="*/ 10545692 w 12096947"/>
              <a:gd name="connsiteY8-1640" fmla="*/ 609566 h 1201656"/>
              <a:gd name="connsiteX9-1641" fmla="*/ 9424946 w 12096947"/>
              <a:gd name="connsiteY9-1642" fmla="*/ 1055102 h 1201656"/>
              <a:gd name="connsiteX10-1643" fmla="*/ 8016007 w 12096947"/>
              <a:gd name="connsiteY10-1644" fmla="*/ 634317 h 1201656"/>
              <a:gd name="connsiteX11-1645" fmla="*/ 6585721 w 12096947"/>
              <a:gd name="connsiteY11-1646" fmla="*/ 956096 h 1201656"/>
              <a:gd name="connsiteX12-1647" fmla="*/ 5251499 w 12096947"/>
              <a:gd name="connsiteY12-1648" fmla="*/ 659070 h 1201656"/>
              <a:gd name="connsiteX13-1649" fmla="*/ 3511673 w 12096947"/>
              <a:gd name="connsiteY13-1650" fmla="*/ 1178865 h 1201656"/>
              <a:gd name="connsiteX14-1651" fmla="*/ 1793195 w 12096947"/>
              <a:gd name="connsiteY14-1652" fmla="*/ 1067481 h 1201656"/>
              <a:gd name="connsiteX15-1653" fmla="*/ 0 w 12096947"/>
              <a:gd name="connsiteY15-1654" fmla="*/ 1047984 h 1201656"/>
              <a:gd name="connsiteX16-1655" fmla="*/ 0 w 12096947"/>
              <a:gd name="connsiteY16-1656" fmla="*/ 168870 h 1201656"/>
              <a:gd name="connsiteX0-1657" fmla="*/ 0 w 12096947"/>
              <a:gd name="connsiteY0-1658" fmla="*/ 168870 h 1201656"/>
              <a:gd name="connsiteX1-1659" fmla="*/ 1613061 w 12096947"/>
              <a:gd name="connsiteY1-1660" fmla="*/ 54814 h 1201656"/>
              <a:gd name="connsiteX2-1661" fmla="*/ 4206743 w 12096947"/>
              <a:gd name="connsiteY2-1662" fmla="*/ 67901 h 1201656"/>
              <a:gd name="connsiteX3-1663" fmla="*/ 7100047 w 12096947"/>
              <a:gd name="connsiteY3-1664" fmla="*/ 17997 h 1201656"/>
              <a:gd name="connsiteX4-1665" fmla="*/ 9509759 w 12096947"/>
              <a:gd name="connsiteY4-1666" fmla="*/ 190120 h 1201656"/>
              <a:gd name="connsiteX5-1667" fmla="*/ 10470975 w 12096947"/>
              <a:gd name="connsiteY5-1668" fmla="*/ 371829 h 1201656"/>
              <a:gd name="connsiteX6-1669" fmla="*/ 12086273 w 12096947"/>
              <a:gd name="connsiteY6-1670" fmla="*/ 248717 h 1201656"/>
              <a:gd name="connsiteX7-1671" fmla="*/ 12096947 w 12096947"/>
              <a:gd name="connsiteY7-1672" fmla="*/ 1047984 h 1201656"/>
              <a:gd name="connsiteX8-1673" fmla="*/ 10545692 w 12096947"/>
              <a:gd name="connsiteY8-1674" fmla="*/ 609566 h 1201656"/>
              <a:gd name="connsiteX9-1675" fmla="*/ 9424946 w 12096947"/>
              <a:gd name="connsiteY9-1676" fmla="*/ 1055102 h 1201656"/>
              <a:gd name="connsiteX10-1677" fmla="*/ 8016007 w 12096947"/>
              <a:gd name="connsiteY10-1678" fmla="*/ 634317 h 1201656"/>
              <a:gd name="connsiteX11-1679" fmla="*/ 6585721 w 12096947"/>
              <a:gd name="connsiteY11-1680" fmla="*/ 956096 h 1201656"/>
              <a:gd name="connsiteX12-1681" fmla="*/ 5251499 w 12096947"/>
              <a:gd name="connsiteY12-1682" fmla="*/ 659070 h 1201656"/>
              <a:gd name="connsiteX13-1683" fmla="*/ 3511673 w 12096947"/>
              <a:gd name="connsiteY13-1684" fmla="*/ 1178865 h 1201656"/>
              <a:gd name="connsiteX14-1685" fmla="*/ 1793195 w 12096947"/>
              <a:gd name="connsiteY14-1686" fmla="*/ 1067481 h 1201656"/>
              <a:gd name="connsiteX15-1687" fmla="*/ 0 w 12096947"/>
              <a:gd name="connsiteY15-1688" fmla="*/ 1047984 h 1201656"/>
              <a:gd name="connsiteX16-1689" fmla="*/ 0 w 12096947"/>
              <a:gd name="connsiteY16-1690" fmla="*/ 168870 h 1201656"/>
              <a:gd name="connsiteX0-1691" fmla="*/ 0 w 12096947"/>
              <a:gd name="connsiteY0-1692" fmla="*/ 168870 h 1201656"/>
              <a:gd name="connsiteX1-1693" fmla="*/ 1613061 w 12096947"/>
              <a:gd name="connsiteY1-1694" fmla="*/ 54814 h 1201656"/>
              <a:gd name="connsiteX2-1695" fmla="*/ 4206743 w 12096947"/>
              <a:gd name="connsiteY2-1696" fmla="*/ 67901 h 1201656"/>
              <a:gd name="connsiteX3-1697" fmla="*/ 7100047 w 12096947"/>
              <a:gd name="connsiteY3-1698" fmla="*/ 17997 h 1201656"/>
              <a:gd name="connsiteX4-1699" fmla="*/ 9509759 w 12096947"/>
              <a:gd name="connsiteY4-1700" fmla="*/ 190120 h 1201656"/>
              <a:gd name="connsiteX5-1701" fmla="*/ 10470975 w 12096947"/>
              <a:gd name="connsiteY5-1702" fmla="*/ 371829 h 1201656"/>
              <a:gd name="connsiteX6-1703" fmla="*/ 12086273 w 12096947"/>
              <a:gd name="connsiteY6-1704" fmla="*/ 248717 h 1201656"/>
              <a:gd name="connsiteX7-1705" fmla="*/ 12096947 w 12096947"/>
              <a:gd name="connsiteY7-1706" fmla="*/ 1047984 h 1201656"/>
              <a:gd name="connsiteX8-1707" fmla="*/ 10545692 w 12096947"/>
              <a:gd name="connsiteY8-1708" fmla="*/ 609566 h 1201656"/>
              <a:gd name="connsiteX9-1709" fmla="*/ 9424946 w 12096947"/>
              <a:gd name="connsiteY9-1710" fmla="*/ 1055102 h 1201656"/>
              <a:gd name="connsiteX10-1711" fmla="*/ 8016007 w 12096947"/>
              <a:gd name="connsiteY10-1712" fmla="*/ 634317 h 1201656"/>
              <a:gd name="connsiteX11-1713" fmla="*/ 6585721 w 12096947"/>
              <a:gd name="connsiteY11-1714" fmla="*/ 956096 h 1201656"/>
              <a:gd name="connsiteX12-1715" fmla="*/ 5251499 w 12096947"/>
              <a:gd name="connsiteY12-1716" fmla="*/ 659070 h 1201656"/>
              <a:gd name="connsiteX13-1717" fmla="*/ 3511673 w 12096947"/>
              <a:gd name="connsiteY13-1718" fmla="*/ 1178865 h 1201656"/>
              <a:gd name="connsiteX14-1719" fmla="*/ 1793195 w 12096947"/>
              <a:gd name="connsiteY14-1720" fmla="*/ 1067481 h 1201656"/>
              <a:gd name="connsiteX15-1721" fmla="*/ 0 w 12096947"/>
              <a:gd name="connsiteY15-1722" fmla="*/ 1047984 h 1201656"/>
              <a:gd name="connsiteX16-1723" fmla="*/ 0 w 12096947"/>
              <a:gd name="connsiteY16-1724" fmla="*/ 168870 h 1201656"/>
              <a:gd name="connsiteX0-1725" fmla="*/ 0 w 12096947"/>
              <a:gd name="connsiteY0-1726" fmla="*/ 168870 h 1201656"/>
              <a:gd name="connsiteX1-1727" fmla="*/ 1613061 w 12096947"/>
              <a:gd name="connsiteY1-1728" fmla="*/ 54814 h 1201656"/>
              <a:gd name="connsiteX2-1729" fmla="*/ 4206743 w 12096947"/>
              <a:gd name="connsiteY2-1730" fmla="*/ 67901 h 1201656"/>
              <a:gd name="connsiteX3-1731" fmla="*/ 7100047 w 12096947"/>
              <a:gd name="connsiteY3-1732" fmla="*/ 17997 h 1201656"/>
              <a:gd name="connsiteX4-1733" fmla="*/ 9509759 w 12096947"/>
              <a:gd name="connsiteY4-1734" fmla="*/ 190120 h 1201656"/>
              <a:gd name="connsiteX5-1735" fmla="*/ 10470975 w 12096947"/>
              <a:gd name="connsiteY5-1736" fmla="*/ 371829 h 1201656"/>
              <a:gd name="connsiteX6-1737" fmla="*/ 12086273 w 12096947"/>
              <a:gd name="connsiteY6-1738" fmla="*/ 248717 h 1201656"/>
              <a:gd name="connsiteX7-1739" fmla="*/ 12096947 w 12096947"/>
              <a:gd name="connsiteY7-1740" fmla="*/ 1047984 h 1201656"/>
              <a:gd name="connsiteX8-1741" fmla="*/ 10545692 w 12096947"/>
              <a:gd name="connsiteY8-1742" fmla="*/ 609566 h 1201656"/>
              <a:gd name="connsiteX9-1743" fmla="*/ 9424946 w 12096947"/>
              <a:gd name="connsiteY9-1744" fmla="*/ 1055102 h 1201656"/>
              <a:gd name="connsiteX10-1745" fmla="*/ 8016007 w 12096947"/>
              <a:gd name="connsiteY10-1746" fmla="*/ 634317 h 1201656"/>
              <a:gd name="connsiteX11-1747" fmla="*/ 6585721 w 12096947"/>
              <a:gd name="connsiteY11-1748" fmla="*/ 956096 h 1201656"/>
              <a:gd name="connsiteX12-1749" fmla="*/ 5251499 w 12096947"/>
              <a:gd name="connsiteY12-1750" fmla="*/ 659070 h 1201656"/>
              <a:gd name="connsiteX13-1751" fmla="*/ 3511673 w 12096947"/>
              <a:gd name="connsiteY13-1752" fmla="*/ 1178865 h 1201656"/>
              <a:gd name="connsiteX14-1753" fmla="*/ 1793195 w 12096947"/>
              <a:gd name="connsiteY14-1754" fmla="*/ 1067481 h 1201656"/>
              <a:gd name="connsiteX15-1755" fmla="*/ 0 w 12096947"/>
              <a:gd name="connsiteY15-1756" fmla="*/ 1047984 h 1201656"/>
              <a:gd name="connsiteX16-1757" fmla="*/ 0 w 12096947"/>
              <a:gd name="connsiteY16-1758" fmla="*/ 168870 h 1201656"/>
              <a:gd name="connsiteX0-1759" fmla="*/ 0 w 12096947"/>
              <a:gd name="connsiteY0-1760" fmla="*/ 168870 h 1201656"/>
              <a:gd name="connsiteX1-1761" fmla="*/ 1613061 w 12096947"/>
              <a:gd name="connsiteY1-1762" fmla="*/ 54814 h 1201656"/>
              <a:gd name="connsiteX2-1763" fmla="*/ 4206743 w 12096947"/>
              <a:gd name="connsiteY2-1764" fmla="*/ 67901 h 1201656"/>
              <a:gd name="connsiteX3-1765" fmla="*/ 7100047 w 12096947"/>
              <a:gd name="connsiteY3-1766" fmla="*/ 17997 h 1201656"/>
              <a:gd name="connsiteX4-1767" fmla="*/ 9509759 w 12096947"/>
              <a:gd name="connsiteY4-1768" fmla="*/ 190120 h 1201656"/>
              <a:gd name="connsiteX5-1769" fmla="*/ 10470975 w 12096947"/>
              <a:gd name="connsiteY5-1770" fmla="*/ 371829 h 1201656"/>
              <a:gd name="connsiteX6-1771" fmla="*/ 12086273 w 12096947"/>
              <a:gd name="connsiteY6-1772" fmla="*/ 248717 h 1201656"/>
              <a:gd name="connsiteX7-1773" fmla="*/ 12096947 w 12096947"/>
              <a:gd name="connsiteY7-1774" fmla="*/ 849967 h 1201656"/>
              <a:gd name="connsiteX8-1775" fmla="*/ 10545692 w 12096947"/>
              <a:gd name="connsiteY8-1776" fmla="*/ 609566 h 1201656"/>
              <a:gd name="connsiteX9-1777" fmla="*/ 9424946 w 12096947"/>
              <a:gd name="connsiteY9-1778" fmla="*/ 1055102 h 1201656"/>
              <a:gd name="connsiteX10-1779" fmla="*/ 8016007 w 12096947"/>
              <a:gd name="connsiteY10-1780" fmla="*/ 634317 h 1201656"/>
              <a:gd name="connsiteX11-1781" fmla="*/ 6585721 w 12096947"/>
              <a:gd name="connsiteY11-1782" fmla="*/ 956096 h 1201656"/>
              <a:gd name="connsiteX12-1783" fmla="*/ 5251499 w 12096947"/>
              <a:gd name="connsiteY12-1784" fmla="*/ 659070 h 1201656"/>
              <a:gd name="connsiteX13-1785" fmla="*/ 3511673 w 12096947"/>
              <a:gd name="connsiteY13-1786" fmla="*/ 1178865 h 1201656"/>
              <a:gd name="connsiteX14-1787" fmla="*/ 1793195 w 12096947"/>
              <a:gd name="connsiteY14-1788" fmla="*/ 1067481 h 1201656"/>
              <a:gd name="connsiteX15-1789" fmla="*/ 0 w 12096947"/>
              <a:gd name="connsiteY15-1790" fmla="*/ 1047984 h 1201656"/>
              <a:gd name="connsiteX16-1791" fmla="*/ 0 w 12096947"/>
              <a:gd name="connsiteY16-1792" fmla="*/ 168870 h 1201656"/>
              <a:gd name="connsiteX0-1793" fmla="*/ 0 w 12096947"/>
              <a:gd name="connsiteY0-1794" fmla="*/ 168870 h 1201656"/>
              <a:gd name="connsiteX1-1795" fmla="*/ 1613061 w 12096947"/>
              <a:gd name="connsiteY1-1796" fmla="*/ 54814 h 1201656"/>
              <a:gd name="connsiteX2-1797" fmla="*/ 4206743 w 12096947"/>
              <a:gd name="connsiteY2-1798" fmla="*/ 67901 h 1201656"/>
              <a:gd name="connsiteX3-1799" fmla="*/ 7100047 w 12096947"/>
              <a:gd name="connsiteY3-1800" fmla="*/ 17997 h 1201656"/>
              <a:gd name="connsiteX4-1801" fmla="*/ 9509759 w 12096947"/>
              <a:gd name="connsiteY4-1802" fmla="*/ 190120 h 1201656"/>
              <a:gd name="connsiteX5-1803" fmla="*/ 10470975 w 12096947"/>
              <a:gd name="connsiteY5-1804" fmla="*/ 371829 h 1201656"/>
              <a:gd name="connsiteX6-1805" fmla="*/ 12086273 w 12096947"/>
              <a:gd name="connsiteY6-1806" fmla="*/ 248717 h 1201656"/>
              <a:gd name="connsiteX7-1807" fmla="*/ 12096947 w 12096947"/>
              <a:gd name="connsiteY7-1808" fmla="*/ 849967 h 1201656"/>
              <a:gd name="connsiteX8-1809" fmla="*/ 10545692 w 12096947"/>
              <a:gd name="connsiteY8-1810" fmla="*/ 609566 h 1201656"/>
              <a:gd name="connsiteX9-1811" fmla="*/ 9424946 w 12096947"/>
              <a:gd name="connsiteY9-1812" fmla="*/ 1055102 h 1201656"/>
              <a:gd name="connsiteX10-1813" fmla="*/ 8016007 w 12096947"/>
              <a:gd name="connsiteY10-1814" fmla="*/ 634317 h 1201656"/>
              <a:gd name="connsiteX11-1815" fmla="*/ 6585721 w 12096947"/>
              <a:gd name="connsiteY11-1816" fmla="*/ 956096 h 1201656"/>
              <a:gd name="connsiteX12-1817" fmla="*/ 5251499 w 12096947"/>
              <a:gd name="connsiteY12-1818" fmla="*/ 659070 h 1201656"/>
              <a:gd name="connsiteX13-1819" fmla="*/ 3511673 w 12096947"/>
              <a:gd name="connsiteY13-1820" fmla="*/ 1178865 h 1201656"/>
              <a:gd name="connsiteX14-1821" fmla="*/ 1793195 w 12096947"/>
              <a:gd name="connsiteY14-1822" fmla="*/ 1067481 h 1201656"/>
              <a:gd name="connsiteX15-1823" fmla="*/ 0 w 12096947"/>
              <a:gd name="connsiteY15-1824" fmla="*/ 1047984 h 1201656"/>
              <a:gd name="connsiteX16-1825" fmla="*/ 0 w 12096947"/>
              <a:gd name="connsiteY16-1826" fmla="*/ 168870 h 1201656"/>
              <a:gd name="connsiteX0-1827" fmla="*/ 0 w 12096947"/>
              <a:gd name="connsiteY0-1828" fmla="*/ 168870 h 1179078"/>
              <a:gd name="connsiteX1-1829" fmla="*/ 1613061 w 12096947"/>
              <a:gd name="connsiteY1-1830" fmla="*/ 54814 h 1179078"/>
              <a:gd name="connsiteX2-1831" fmla="*/ 4206743 w 12096947"/>
              <a:gd name="connsiteY2-1832" fmla="*/ 67901 h 1179078"/>
              <a:gd name="connsiteX3-1833" fmla="*/ 7100047 w 12096947"/>
              <a:gd name="connsiteY3-1834" fmla="*/ 17997 h 1179078"/>
              <a:gd name="connsiteX4-1835" fmla="*/ 9509759 w 12096947"/>
              <a:gd name="connsiteY4-1836" fmla="*/ 190120 h 1179078"/>
              <a:gd name="connsiteX5-1837" fmla="*/ 10470975 w 12096947"/>
              <a:gd name="connsiteY5-1838" fmla="*/ 371829 h 1179078"/>
              <a:gd name="connsiteX6-1839" fmla="*/ 12086273 w 12096947"/>
              <a:gd name="connsiteY6-1840" fmla="*/ 248717 h 1179078"/>
              <a:gd name="connsiteX7-1841" fmla="*/ 12096947 w 12096947"/>
              <a:gd name="connsiteY7-1842" fmla="*/ 849967 h 1179078"/>
              <a:gd name="connsiteX8-1843" fmla="*/ 10545692 w 12096947"/>
              <a:gd name="connsiteY8-1844" fmla="*/ 609566 h 1179078"/>
              <a:gd name="connsiteX9-1845" fmla="*/ 9424946 w 12096947"/>
              <a:gd name="connsiteY9-1846" fmla="*/ 1055102 h 1179078"/>
              <a:gd name="connsiteX10-1847" fmla="*/ 8016007 w 12096947"/>
              <a:gd name="connsiteY10-1848" fmla="*/ 634317 h 1179078"/>
              <a:gd name="connsiteX11-1849" fmla="*/ 6585721 w 12096947"/>
              <a:gd name="connsiteY11-1850" fmla="*/ 956096 h 1179078"/>
              <a:gd name="connsiteX12-1851" fmla="*/ 5251499 w 12096947"/>
              <a:gd name="connsiteY12-1852" fmla="*/ 659070 h 1179078"/>
              <a:gd name="connsiteX13-1853" fmla="*/ 3511673 w 12096947"/>
              <a:gd name="connsiteY13-1854" fmla="*/ 1178865 h 1179078"/>
              <a:gd name="connsiteX14-1855" fmla="*/ 1793195 w 12096947"/>
              <a:gd name="connsiteY14-1856" fmla="*/ 1067481 h 1179078"/>
              <a:gd name="connsiteX15-1857" fmla="*/ 0 w 12096947"/>
              <a:gd name="connsiteY15-1858" fmla="*/ 1047984 h 1179078"/>
              <a:gd name="connsiteX16-1859" fmla="*/ 0 w 12096947"/>
              <a:gd name="connsiteY16-1860" fmla="*/ 168870 h 1179078"/>
              <a:gd name="connsiteX0-1861" fmla="*/ 0 w 12096947"/>
              <a:gd name="connsiteY0-1862" fmla="*/ 168870 h 1120951"/>
              <a:gd name="connsiteX1-1863" fmla="*/ 1613061 w 12096947"/>
              <a:gd name="connsiteY1-1864" fmla="*/ 54814 h 1120951"/>
              <a:gd name="connsiteX2-1865" fmla="*/ 4206743 w 12096947"/>
              <a:gd name="connsiteY2-1866" fmla="*/ 67901 h 1120951"/>
              <a:gd name="connsiteX3-1867" fmla="*/ 7100047 w 12096947"/>
              <a:gd name="connsiteY3-1868" fmla="*/ 17997 h 1120951"/>
              <a:gd name="connsiteX4-1869" fmla="*/ 9509759 w 12096947"/>
              <a:gd name="connsiteY4-1870" fmla="*/ 190120 h 1120951"/>
              <a:gd name="connsiteX5-1871" fmla="*/ 10470975 w 12096947"/>
              <a:gd name="connsiteY5-1872" fmla="*/ 371829 h 1120951"/>
              <a:gd name="connsiteX6-1873" fmla="*/ 12086273 w 12096947"/>
              <a:gd name="connsiteY6-1874" fmla="*/ 248717 h 1120951"/>
              <a:gd name="connsiteX7-1875" fmla="*/ 12096947 w 12096947"/>
              <a:gd name="connsiteY7-1876" fmla="*/ 849967 h 1120951"/>
              <a:gd name="connsiteX8-1877" fmla="*/ 10545692 w 12096947"/>
              <a:gd name="connsiteY8-1878" fmla="*/ 609566 h 1120951"/>
              <a:gd name="connsiteX9-1879" fmla="*/ 9424946 w 12096947"/>
              <a:gd name="connsiteY9-1880" fmla="*/ 1055102 h 1120951"/>
              <a:gd name="connsiteX10-1881" fmla="*/ 8016007 w 12096947"/>
              <a:gd name="connsiteY10-1882" fmla="*/ 634317 h 1120951"/>
              <a:gd name="connsiteX11-1883" fmla="*/ 6585721 w 12096947"/>
              <a:gd name="connsiteY11-1884" fmla="*/ 956096 h 1120951"/>
              <a:gd name="connsiteX12-1885" fmla="*/ 5251499 w 12096947"/>
              <a:gd name="connsiteY12-1886" fmla="*/ 659070 h 1120951"/>
              <a:gd name="connsiteX13-1887" fmla="*/ 3532276 w 12096947"/>
              <a:gd name="connsiteY13-1888" fmla="*/ 1120707 h 1120951"/>
              <a:gd name="connsiteX14-1889" fmla="*/ 1793195 w 12096947"/>
              <a:gd name="connsiteY14-1890" fmla="*/ 1067481 h 1120951"/>
              <a:gd name="connsiteX15-1891" fmla="*/ 0 w 12096947"/>
              <a:gd name="connsiteY15-1892" fmla="*/ 1047984 h 1120951"/>
              <a:gd name="connsiteX16-1893" fmla="*/ 0 w 12096947"/>
              <a:gd name="connsiteY16-1894" fmla="*/ 168870 h 1120951"/>
              <a:gd name="connsiteX0-1895" fmla="*/ 0 w 12096947"/>
              <a:gd name="connsiteY0-1896" fmla="*/ 168870 h 1127953"/>
              <a:gd name="connsiteX1-1897" fmla="*/ 1613061 w 12096947"/>
              <a:gd name="connsiteY1-1898" fmla="*/ 54814 h 1127953"/>
              <a:gd name="connsiteX2-1899" fmla="*/ 4206743 w 12096947"/>
              <a:gd name="connsiteY2-1900" fmla="*/ 67901 h 1127953"/>
              <a:gd name="connsiteX3-1901" fmla="*/ 7100047 w 12096947"/>
              <a:gd name="connsiteY3-1902" fmla="*/ 17997 h 1127953"/>
              <a:gd name="connsiteX4-1903" fmla="*/ 9509759 w 12096947"/>
              <a:gd name="connsiteY4-1904" fmla="*/ 190120 h 1127953"/>
              <a:gd name="connsiteX5-1905" fmla="*/ 10470975 w 12096947"/>
              <a:gd name="connsiteY5-1906" fmla="*/ 371829 h 1127953"/>
              <a:gd name="connsiteX6-1907" fmla="*/ 12086273 w 12096947"/>
              <a:gd name="connsiteY6-1908" fmla="*/ 248717 h 1127953"/>
              <a:gd name="connsiteX7-1909" fmla="*/ 12096947 w 12096947"/>
              <a:gd name="connsiteY7-1910" fmla="*/ 849967 h 1127953"/>
              <a:gd name="connsiteX8-1911" fmla="*/ 10545692 w 12096947"/>
              <a:gd name="connsiteY8-1912" fmla="*/ 609566 h 1127953"/>
              <a:gd name="connsiteX9-1913" fmla="*/ 9424946 w 12096947"/>
              <a:gd name="connsiteY9-1914" fmla="*/ 1055102 h 1127953"/>
              <a:gd name="connsiteX10-1915" fmla="*/ 8016007 w 12096947"/>
              <a:gd name="connsiteY10-1916" fmla="*/ 634317 h 1127953"/>
              <a:gd name="connsiteX11-1917" fmla="*/ 6585721 w 12096947"/>
              <a:gd name="connsiteY11-1918" fmla="*/ 956096 h 1127953"/>
              <a:gd name="connsiteX12-1919" fmla="*/ 5251499 w 12096947"/>
              <a:gd name="connsiteY12-1920" fmla="*/ 659070 h 1127953"/>
              <a:gd name="connsiteX13-1921" fmla="*/ 3532276 w 12096947"/>
              <a:gd name="connsiteY13-1922" fmla="*/ 1120707 h 1127953"/>
              <a:gd name="connsiteX14-1923" fmla="*/ 1793195 w 12096947"/>
              <a:gd name="connsiteY14-1924" fmla="*/ 1067481 h 1127953"/>
              <a:gd name="connsiteX15-1925" fmla="*/ 0 w 12096947"/>
              <a:gd name="connsiteY15-1926" fmla="*/ 1047984 h 1127953"/>
              <a:gd name="connsiteX16-1927" fmla="*/ 0 w 12096947"/>
              <a:gd name="connsiteY16-1928" fmla="*/ 168870 h 1127953"/>
              <a:gd name="connsiteX0-1929" fmla="*/ 0 w 12096947"/>
              <a:gd name="connsiteY0-1930" fmla="*/ 168870 h 1127953"/>
              <a:gd name="connsiteX1-1931" fmla="*/ 1613061 w 12096947"/>
              <a:gd name="connsiteY1-1932" fmla="*/ 54814 h 1127953"/>
              <a:gd name="connsiteX2-1933" fmla="*/ 4206743 w 12096947"/>
              <a:gd name="connsiteY2-1934" fmla="*/ 67901 h 1127953"/>
              <a:gd name="connsiteX3-1935" fmla="*/ 7100047 w 12096947"/>
              <a:gd name="connsiteY3-1936" fmla="*/ 17997 h 1127953"/>
              <a:gd name="connsiteX4-1937" fmla="*/ 9509759 w 12096947"/>
              <a:gd name="connsiteY4-1938" fmla="*/ 190120 h 1127953"/>
              <a:gd name="connsiteX5-1939" fmla="*/ 10470975 w 12096947"/>
              <a:gd name="connsiteY5-1940" fmla="*/ 371829 h 1127953"/>
              <a:gd name="connsiteX6-1941" fmla="*/ 12086273 w 12096947"/>
              <a:gd name="connsiteY6-1942" fmla="*/ 248717 h 1127953"/>
              <a:gd name="connsiteX7-1943" fmla="*/ 12096947 w 12096947"/>
              <a:gd name="connsiteY7-1944" fmla="*/ 849967 h 1127953"/>
              <a:gd name="connsiteX8-1945" fmla="*/ 10545692 w 12096947"/>
              <a:gd name="connsiteY8-1946" fmla="*/ 609566 h 1127953"/>
              <a:gd name="connsiteX9-1947" fmla="*/ 9424946 w 12096947"/>
              <a:gd name="connsiteY9-1948" fmla="*/ 1055102 h 1127953"/>
              <a:gd name="connsiteX10-1949" fmla="*/ 8016007 w 12096947"/>
              <a:gd name="connsiteY10-1950" fmla="*/ 634317 h 1127953"/>
              <a:gd name="connsiteX11-1951" fmla="*/ 6585721 w 12096947"/>
              <a:gd name="connsiteY11-1952" fmla="*/ 956096 h 1127953"/>
              <a:gd name="connsiteX12-1953" fmla="*/ 5251499 w 12096947"/>
              <a:gd name="connsiteY12-1954" fmla="*/ 659070 h 1127953"/>
              <a:gd name="connsiteX13-1955" fmla="*/ 3532276 w 12096947"/>
              <a:gd name="connsiteY13-1956" fmla="*/ 1120707 h 1127953"/>
              <a:gd name="connsiteX14-1957" fmla="*/ 1793195 w 12096947"/>
              <a:gd name="connsiteY14-1958" fmla="*/ 1067481 h 1127953"/>
              <a:gd name="connsiteX15-1959" fmla="*/ 0 w 12096947"/>
              <a:gd name="connsiteY15-1960" fmla="*/ 1047984 h 1127953"/>
              <a:gd name="connsiteX16-1961" fmla="*/ 0 w 12096947"/>
              <a:gd name="connsiteY16-1962" fmla="*/ 168870 h 1127953"/>
              <a:gd name="connsiteX0-1963" fmla="*/ 0 w 12096947"/>
              <a:gd name="connsiteY0-1964" fmla="*/ 168870 h 1129738"/>
              <a:gd name="connsiteX1-1965" fmla="*/ 1613061 w 12096947"/>
              <a:gd name="connsiteY1-1966" fmla="*/ 54814 h 1129738"/>
              <a:gd name="connsiteX2-1967" fmla="*/ 4206743 w 12096947"/>
              <a:gd name="connsiteY2-1968" fmla="*/ 67901 h 1129738"/>
              <a:gd name="connsiteX3-1969" fmla="*/ 7100047 w 12096947"/>
              <a:gd name="connsiteY3-1970" fmla="*/ 17997 h 1129738"/>
              <a:gd name="connsiteX4-1971" fmla="*/ 9509759 w 12096947"/>
              <a:gd name="connsiteY4-1972" fmla="*/ 190120 h 1129738"/>
              <a:gd name="connsiteX5-1973" fmla="*/ 10470975 w 12096947"/>
              <a:gd name="connsiteY5-1974" fmla="*/ 371829 h 1129738"/>
              <a:gd name="connsiteX6-1975" fmla="*/ 12086273 w 12096947"/>
              <a:gd name="connsiteY6-1976" fmla="*/ 248717 h 1129738"/>
              <a:gd name="connsiteX7-1977" fmla="*/ 12096947 w 12096947"/>
              <a:gd name="connsiteY7-1978" fmla="*/ 849967 h 1129738"/>
              <a:gd name="connsiteX8-1979" fmla="*/ 10545692 w 12096947"/>
              <a:gd name="connsiteY8-1980" fmla="*/ 609566 h 1129738"/>
              <a:gd name="connsiteX9-1981" fmla="*/ 9424946 w 12096947"/>
              <a:gd name="connsiteY9-1982" fmla="*/ 1055102 h 1129738"/>
              <a:gd name="connsiteX10-1983" fmla="*/ 8016007 w 12096947"/>
              <a:gd name="connsiteY10-1984" fmla="*/ 634317 h 1129738"/>
              <a:gd name="connsiteX11-1985" fmla="*/ 6585721 w 12096947"/>
              <a:gd name="connsiteY11-1986" fmla="*/ 956096 h 1129738"/>
              <a:gd name="connsiteX12-1987" fmla="*/ 5251499 w 12096947"/>
              <a:gd name="connsiteY12-1988" fmla="*/ 758770 h 1129738"/>
              <a:gd name="connsiteX13-1989" fmla="*/ 3532276 w 12096947"/>
              <a:gd name="connsiteY13-1990" fmla="*/ 1120707 h 1129738"/>
              <a:gd name="connsiteX14-1991" fmla="*/ 1793195 w 12096947"/>
              <a:gd name="connsiteY14-1992" fmla="*/ 1067481 h 1129738"/>
              <a:gd name="connsiteX15-1993" fmla="*/ 0 w 12096947"/>
              <a:gd name="connsiteY15-1994" fmla="*/ 1047984 h 1129738"/>
              <a:gd name="connsiteX16-1995" fmla="*/ 0 w 12096947"/>
              <a:gd name="connsiteY16-1996" fmla="*/ 168870 h 1129738"/>
              <a:gd name="connsiteX0-1997" fmla="*/ 0 w 12096947"/>
              <a:gd name="connsiteY0-1998" fmla="*/ 168870 h 1129738"/>
              <a:gd name="connsiteX1-1999" fmla="*/ 1613061 w 12096947"/>
              <a:gd name="connsiteY1-2000" fmla="*/ 54814 h 1129738"/>
              <a:gd name="connsiteX2-2001" fmla="*/ 4206743 w 12096947"/>
              <a:gd name="connsiteY2-2002" fmla="*/ 67901 h 1129738"/>
              <a:gd name="connsiteX3-2003" fmla="*/ 7100047 w 12096947"/>
              <a:gd name="connsiteY3-2004" fmla="*/ 17997 h 1129738"/>
              <a:gd name="connsiteX4-2005" fmla="*/ 9509759 w 12096947"/>
              <a:gd name="connsiteY4-2006" fmla="*/ 190120 h 1129738"/>
              <a:gd name="connsiteX5-2007" fmla="*/ 10470975 w 12096947"/>
              <a:gd name="connsiteY5-2008" fmla="*/ 371829 h 1129738"/>
              <a:gd name="connsiteX6-2009" fmla="*/ 12086273 w 12096947"/>
              <a:gd name="connsiteY6-2010" fmla="*/ 248717 h 1129738"/>
              <a:gd name="connsiteX7-2011" fmla="*/ 12096947 w 12096947"/>
              <a:gd name="connsiteY7-2012" fmla="*/ 849967 h 1129738"/>
              <a:gd name="connsiteX8-2013" fmla="*/ 10545692 w 12096947"/>
              <a:gd name="connsiteY8-2014" fmla="*/ 609566 h 1129738"/>
              <a:gd name="connsiteX9-2015" fmla="*/ 9424946 w 12096947"/>
              <a:gd name="connsiteY9-2016" fmla="*/ 1055102 h 1129738"/>
              <a:gd name="connsiteX10-2017" fmla="*/ 8016007 w 12096947"/>
              <a:gd name="connsiteY10-2018" fmla="*/ 634317 h 1129738"/>
              <a:gd name="connsiteX11-2019" fmla="*/ 6585721 w 12096947"/>
              <a:gd name="connsiteY11-2020" fmla="*/ 956096 h 1129738"/>
              <a:gd name="connsiteX12-2021" fmla="*/ 5251499 w 12096947"/>
              <a:gd name="connsiteY12-2022" fmla="*/ 758770 h 1129738"/>
              <a:gd name="connsiteX13-2023" fmla="*/ 3532276 w 12096947"/>
              <a:gd name="connsiteY13-2024" fmla="*/ 1120707 h 1129738"/>
              <a:gd name="connsiteX14-2025" fmla="*/ 1793195 w 12096947"/>
              <a:gd name="connsiteY14-2026" fmla="*/ 1067481 h 1129738"/>
              <a:gd name="connsiteX15-2027" fmla="*/ 0 w 12096947"/>
              <a:gd name="connsiteY15-2028" fmla="*/ 1047984 h 1129738"/>
              <a:gd name="connsiteX16-2029" fmla="*/ 0 w 12096947"/>
              <a:gd name="connsiteY16-2030" fmla="*/ 168870 h 1129738"/>
              <a:gd name="connsiteX0-2031" fmla="*/ 0 w 12096947"/>
              <a:gd name="connsiteY0-2032" fmla="*/ 168870 h 1127760"/>
              <a:gd name="connsiteX1-2033" fmla="*/ 1613061 w 12096947"/>
              <a:gd name="connsiteY1-2034" fmla="*/ 54814 h 1127760"/>
              <a:gd name="connsiteX2-2035" fmla="*/ 4206743 w 12096947"/>
              <a:gd name="connsiteY2-2036" fmla="*/ 67901 h 1127760"/>
              <a:gd name="connsiteX3-2037" fmla="*/ 7100047 w 12096947"/>
              <a:gd name="connsiteY3-2038" fmla="*/ 17997 h 1127760"/>
              <a:gd name="connsiteX4-2039" fmla="*/ 9509759 w 12096947"/>
              <a:gd name="connsiteY4-2040" fmla="*/ 190120 h 1127760"/>
              <a:gd name="connsiteX5-2041" fmla="*/ 10470975 w 12096947"/>
              <a:gd name="connsiteY5-2042" fmla="*/ 371829 h 1127760"/>
              <a:gd name="connsiteX6-2043" fmla="*/ 12086273 w 12096947"/>
              <a:gd name="connsiteY6-2044" fmla="*/ 248717 h 1127760"/>
              <a:gd name="connsiteX7-2045" fmla="*/ 12096947 w 12096947"/>
              <a:gd name="connsiteY7-2046" fmla="*/ 849967 h 1127760"/>
              <a:gd name="connsiteX8-2047" fmla="*/ 10545692 w 12096947"/>
              <a:gd name="connsiteY8-2048" fmla="*/ 609566 h 1127760"/>
              <a:gd name="connsiteX9-2049" fmla="*/ 9424946 w 12096947"/>
              <a:gd name="connsiteY9-2050" fmla="*/ 1055102 h 1127760"/>
              <a:gd name="connsiteX10-2051" fmla="*/ 8016007 w 12096947"/>
              <a:gd name="connsiteY10-2052" fmla="*/ 634317 h 1127760"/>
              <a:gd name="connsiteX11-2053" fmla="*/ 6585721 w 12096947"/>
              <a:gd name="connsiteY11-2054" fmla="*/ 956096 h 1127760"/>
              <a:gd name="connsiteX12-2055" fmla="*/ 5251499 w 12096947"/>
              <a:gd name="connsiteY12-2056" fmla="*/ 758770 h 1127760"/>
              <a:gd name="connsiteX13-2057" fmla="*/ 3532276 w 12096947"/>
              <a:gd name="connsiteY13-2058" fmla="*/ 1120707 h 1127760"/>
              <a:gd name="connsiteX14-2059" fmla="*/ 1793195 w 12096947"/>
              <a:gd name="connsiteY14-2060" fmla="*/ 1067481 h 1127760"/>
              <a:gd name="connsiteX15-2061" fmla="*/ 0 w 12096947"/>
              <a:gd name="connsiteY15-2062" fmla="*/ 1047984 h 1127760"/>
              <a:gd name="connsiteX16-2063" fmla="*/ 0 w 12096947"/>
              <a:gd name="connsiteY16-2064" fmla="*/ 168870 h 1127760"/>
              <a:gd name="connsiteX0-2065" fmla="*/ 0 w 12096947"/>
              <a:gd name="connsiteY0-2066" fmla="*/ 168870 h 1127760"/>
              <a:gd name="connsiteX1-2067" fmla="*/ 1613061 w 12096947"/>
              <a:gd name="connsiteY1-2068" fmla="*/ 54814 h 1127760"/>
              <a:gd name="connsiteX2-2069" fmla="*/ 4206743 w 12096947"/>
              <a:gd name="connsiteY2-2070" fmla="*/ 67901 h 1127760"/>
              <a:gd name="connsiteX3-2071" fmla="*/ 7100047 w 12096947"/>
              <a:gd name="connsiteY3-2072" fmla="*/ 17997 h 1127760"/>
              <a:gd name="connsiteX4-2073" fmla="*/ 9509759 w 12096947"/>
              <a:gd name="connsiteY4-2074" fmla="*/ 190120 h 1127760"/>
              <a:gd name="connsiteX5-2075" fmla="*/ 10470975 w 12096947"/>
              <a:gd name="connsiteY5-2076" fmla="*/ 371829 h 1127760"/>
              <a:gd name="connsiteX6-2077" fmla="*/ 12086273 w 12096947"/>
              <a:gd name="connsiteY6-2078" fmla="*/ 248717 h 1127760"/>
              <a:gd name="connsiteX7-2079" fmla="*/ 12096947 w 12096947"/>
              <a:gd name="connsiteY7-2080" fmla="*/ 849967 h 1127760"/>
              <a:gd name="connsiteX8-2081" fmla="*/ 10545692 w 12096947"/>
              <a:gd name="connsiteY8-2082" fmla="*/ 609566 h 1127760"/>
              <a:gd name="connsiteX9-2083" fmla="*/ 9424946 w 12096947"/>
              <a:gd name="connsiteY9-2084" fmla="*/ 1055102 h 1127760"/>
              <a:gd name="connsiteX10-2085" fmla="*/ 8016007 w 12096947"/>
              <a:gd name="connsiteY10-2086" fmla="*/ 758943 h 1127760"/>
              <a:gd name="connsiteX11-2087" fmla="*/ 6585721 w 12096947"/>
              <a:gd name="connsiteY11-2088" fmla="*/ 956096 h 1127760"/>
              <a:gd name="connsiteX12-2089" fmla="*/ 5251499 w 12096947"/>
              <a:gd name="connsiteY12-2090" fmla="*/ 758770 h 1127760"/>
              <a:gd name="connsiteX13-2091" fmla="*/ 3532276 w 12096947"/>
              <a:gd name="connsiteY13-2092" fmla="*/ 1120707 h 1127760"/>
              <a:gd name="connsiteX14-2093" fmla="*/ 1793195 w 12096947"/>
              <a:gd name="connsiteY14-2094" fmla="*/ 1067481 h 1127760"/>
              <a:gd name="connsiteX15-2095" fmla="*/ 0 w 12096947"/>
              <a:gd name="connsiteY15-2096" fmla="*/ 1047984 h 1127760"/>
              <a:gd name="connsiteX16-2097" fmla="*/ 0 w 12096947"/>
              <a:gd name="connsiteY16-2098" fmla="*/ 168870 h 1127760"/>
              <a:gd name="connsiteX0-2099" fmla="*/ 0 w 12096947"/>
              <a:gd name="connsiteY0-2100" fmla="*/ 168870 h 1127760"/>
              <a:gd name="connsiteX1-2101" fmla="*/ 1613061 w 12096947"/>
              <a:gd name="connsiteY1-2102" fmla="*/ 54814 h 1127760"/>
              <a:gd name="connsiteX2-2103" fmla="*/ 4206743 w 12096947"/>
              <a:gd name="connsiteY2-2104" fmla="*/ 67901 h 1127760"/>
              <a:gd name="connsiteX3-2105" fmla="*/ 7100047 w 12096947"/>
              <a:gd name="connsiteY3-2106" fmla="*/ 17997 h 1127760"/>
              <a:gd name="connsiteX4-2107" fmla="*/ 9509759 w 12096947"/>
              <a:gd name="connsiteY4-2108" fmla="*/ 190120 h 1127760"/>
              <a:gd name="connsiteX5-2109" fmla="*/ 10470975 w 12096947"/>
              <a:gd name="connsiteY5-2110" fmla="*/ 371829 h 1127760"/>
              <a:gd name="connsiteX6-2111" fmla="*/ 12086273 w 12096947"/>
              <a:gd name="connsiteY6-2112" fmla="*/ 248717 h 1127760"/>
              <a:gd name="connsiteX7-2113" fmla="*/ 12096947 w 12096947"/>
              <a:gd name="connsiteY7-2114" fmla="*/ 849967 h 1127760"/>
              <a:gd name="connsiteX8-2115" fmla="*/ 10555994 w 12096947"/>
              <a:gd name="connsiteY8-2116" fmla="*/ 725883 h 1127760"/>
              <a:gd name="connsiteX9-2117" fmla="*/ 9424946 w 12096947"/>
              <a:gd name="connsiteY9-2118" fmla="*/ 1055102 h 1127760"/>
              <a:gd name="connsiteX10-2119" fmla="*/ 8016007 w 12096947"/>
              <a:gd name="connsiteY10-2120" fmla="*/ 758943 h 1127760"/>
              <a:gd name="connsiteX11-2121" fmla="*/ 6585721 w 12096947"/>
              <a:gd name="connsiteY11-2122" fmla="*/ 956096 h 1127760"/>
              <a:gd name="connsiteX12-2123" fmla="*/ 5251499 w 12096947"/>
              <a:gd name="connsiteY12-2124" fmla="*/ 758770 h 1127760"/>
              <a:gd name="connsiteX13-2125" fmla="*/ 3532276 w 12096947"/>
              <a:gd name="connsiteY13-2126" fmla="*/ 1120707 h 1127760"/>
              <a:gd name="connsiteX14-2127" fmla="*/ 1793195 w 12096947"/>
              <a:gd name="connsiteY14-2128" fmla="*/ 1067481 h 1127760"/>
              <a:gd name="connsiteX15-2129" fmla="*/ 0 w 12096947"/>
              <a:gd name="connsiteY15-2130" fmla="*/ 1047984 h 1127760"/>
              <a:gd name="connsiteX16-2131" fmla="*/ 0 w 12096947"/>
              <a:gd name="connsiteY16-2132" fmla="*/ 168870 h 1127760"/>
              <a:gd name="connsiteX0-2133" fmla="*/ 0 w 12096947"/>
              <a:gd name="connsiteY0-2134" fmla="*/ 168870 h 1127760"/>
              <a:gd name="connsiteX1-2135" fmla="*/ 1613061 w 12096947"/>
              <a:gd name="connsiteY1-2136" fmla="*/ 54814 h 1127760"/>
              <a:gd name="connsiteX2-2137" fmla="*/ 4206743 w 12096947"/>
              <a:gd name="connsiteY2-2138" fmla="*/ 67901 h 1127760"/>
              <a:gd name="connsiteX3-2139" fmla="*/ 7100047 w 12096947"/>
              <a:gd name="connsiteY3-2140" fmla="*/ 17997 h 1127760"/>
              <a:gd name="connsiteX4-2141" fmla="*/ 9509759 w 12096947"/>
              <a:gd name="connsiteY4-2142" fmla="*/ 190120 h 1127760"/>
              <a:gd name="connsiteX5-2143" fmla="*/ 10470975 w 12096947"/>
              <a:gd name="connsiteY5-2144" fmla="*/ 371829 h 1127760"/>
              <a:gd name="connsiteX6-2145" fmla="*/ 12086273 w 12096947"/>
              <a:gd name="connsiteY6-2146" fmla="*/ 248717 h 1127760"/>
              <a:gd name="connsiteX7-2147" fmla="*/ 12096947 w 12096947"/>
              <a:gd name="connsiteY7-2148" fmla="*/ 849967 h 1127760"/>
              <a:gd name="connsiteX8-2149" fmla="*/ 10442677 w 12096947"/>
              <a:gd name="connsiteY8-2150" fmla="*/ 750809 h 1127760"/>
              <a:gd name="connsiteX9-2151" fmla="*/ 9424946 w 12096947"/>
              <a:gd name="connsiteY9-2152" fmla="*/ 1055102 h 1127760"/>
              <a:gd name="connsiteX10-2153" fmla="*/ 8016007 w 12096947"/>
              <a:gd name="connsiteY10-2154" fmla="*/ 758943 h 1127760"/>
              <a:gd name="connsiteX11-2155" fmla="*/ 6585721 w 12096947"/>
              <a:gd name="connsiteY11-2156" fmla="*/ 956096 h 1127760"/>
              <a:gd name="connsiteX12-2157" fmla="*/ 5251499 w 12096947"/>
              <a:gd name="connsiteY12-2158" fmla="*/ 758770 h 1127760"/>
              <a:gd name="connsiteX13-2159" fmla="*/ 3532276 w 12096947"/>
              <a:gd name="connsiteY13-2160" fmla="*/ 1120707 h 1127760"/>
              <a:gd name="connsiteX14-2161" fmla="*/ 1793195 w 12096947"/>
              <a:gd name="connsiteY14-2162" fmla="*/ 1067481 h 1127760"/>
              <a:gd name="connsiteX15-2163" fmla="*/ 0 w 12096947"/>
              <a:gd name="connsiteY15-2164" fmla="*/ 1047984 h 1127760"/>
              <a:gd name="connsiteX16-2165" fmla="*/ 0 w 12096947"/>
              <a:gd name="connsiteY16-2166" fmla="*/ 168870 h 1127760"/>
              <a:gd name="connsiteX0-2167" fmla="*/ 0 w 12096947"/>
              <a:gd name="connsiteY0-2168" fmla="*/ 168870 h 1127760"/>
              <a:gd name="connsiteX1-2169" fmla="*/ 1613061 w 12096947"/>
              <a:gd name="connsiteY1-2170" fmla="*/ 54814 h 1127760"/>
              <a:gd name="connsiteX2-2171" fmla="*/ 4206743 w 12096947"/>
              <a:gd name="connsiteY2-2172" fmla="*/ 67901 h 1127760"/>
              <a:gd name="connsiteX3-2173" fmla="*/ 7100047 w 12096947"/>
              <a:gd name="connsiteY3-2174" fmla="*/ 17997 h 1127760"/>
              <a:gd name="connsiteX4-2175" fmla="*/ 9509759 w 12096947"/>
              <a:gd name="connsiteY4-2176" fmla="*/ 190120 h 1127760"/>
              <a:gd name="connsiteX5-2177" fmla="*/ 10470975 w 12096947"/>
              <a:gd name="connsiteY5-2178" fmla="*/ 371829 h 1127760"/>
              <a:gd name="connsiteX6-2179" fmla="*/ 12086273 w 12096947"/>
              <a:gd name="connsiteY6-2180" fmla="*/ 248717 h 1127760"/>
              <a:gd name="connsiteX7-2181" fmla="*/ 12096947 w 12096947"/>
              <a:gd name="connsiteY7-2182" fmla="*/ 849967 h 1127760"/>
              <a:gd name="connsiteX8-2183" fmla="*/ 10442677 w 12096947"/>
              <a:gd name="connsiteY8-2184" fmla="*/ 750809 h 1127760"/>
              <a:gd name="connsiteX9-2185" fmla="*/ 9424946 w 12096947"/>
              <a:gd name="connsiteY9-2186" fmla="*/ 1055102 h 1127760"/>
              <a:gd name="connsiteX10-2187" fmla="*/ 8016007 w 12096947"/>
              <a:gd name="connsiteY10-2188" fmla="*/ 758943 h 1127760"/>
              <a:gd name="connsiteX11-2189" fmla="*/ 6585721 w 12096947"/>
              <a:gd name="connsiteY11-2190" fmla="*/ 956096 h 1127760"/>
              <a:gd name="connsiteX12-2191" fmla="*/ 5251499 w 12096947"/>
              <a:gd name="connsiteY12-2192" fmla="*/ 758770 h 1127760"/>
              <a:gd name="connsiteX13-2193" fmla="*/ 3532276 w 12096947"/>
              <a:gd name="connsiteY13-2194" fmla="*/ 1120707 h 1127760"/>
              <a:gd name="connsiteX14-2195" fmla="*/ 1793195 w 12096947"/>
              <a:gd name="connsiteY14-2196" fmla="*/ 1067481 h 1127760"/>
              <a:gd name="connsiteX15-2197" fmla="*/ 0 w 12096947"/>
              <a:gd name="connsiteY15-2198" fmla="*/ 1047984 h 1127760"/>
              <a:gd name="connsiteX16-2199" fmla="*/ 0 w 12096947"/>
              <a:gd name="connsiteY16-2200" fmla="*/ 168870 h 1127760"/>
              <a:gd name="connsiteX0-2201" fmla="*/ 0 w 12086273"/>
              <a:gd name="connsiteY0-2202" fmla="*/ 168870 h 1127760"/>
              <a:gd name="connsiteX1-2203" fmla="*/ 1613061 w 12086273"/>
              <a:gd name="connsiteY1-2204" fmla="*/ 54814 h 1127760"/>
              <a:gd name="connsiteX2-2205" fmla="*/ 4206743 w 12086273"/>
              <a:gd name="connsiteY2-2206" fmla="*/ 67901 h 1127760"/>
              <a:gd name="connsiteX3-2207" fmla="*/ 7100047 w 12086273"/>
              <a:gd name="connsiteY3-2208" fmla="*/ 17997 h 1127760"/>
              <a:gd name="connsiteX4-2209" fmla="*/ 9509759 w 12086273"/>
              <a:gd name="connsiteY4-2210" fmla="*/ 190120 h 1127760"/>
              <a:gd name="connsiteX5-2211" fmla="*/ 10470975 w 12086273"/>
              <a:gd name="connsiteY5-2212" fmla="*/ 371829 h 1127760"/>
              <a:gd name="connsiteX6-2213" fmla="*/ 12086273 w 12086273"/>
              <a:gd name="connsiteY6-2214" fmla="*/ 248717 h 1127760"/>
              <a:gd name="connsiteX7-2215" fmla="*/ 12066042 w 12086273"/>
              <a:gd name="connsiteY7-2216" fmla="*/ 899817 h 1127760"/>
              <a:gd name="connsiteX8-2217" fmla="*/ 10442677 w 12086273"/>
              <a:gd name="connsiteY8-2218" fmla="*/ 750809 h 1127760"/>
              <a:gd name="connsiteX9-2219" fmla="*/ 9424946 w 12086273"/>
              <a:gd name="connsiteY9-2220" fmla="*/ 1055102 h 1127760"/>
              <a:gd name="connsiteX10-2221" fmla="*/ 8016007 w 12086273"/>
              <a:gd name="connsiteY10-2222" fmla="*/ 758943 h 1127760"/>
              <a:gd name="connsiteX11-2223" fmla="*/ 6585721 w 12086273"/>
              <a:gd name="connsiteY11-2224" fmla="*/ 956096 h 1127760"/>
              <a:gd name="connsiteX12-2225" fmla="*/ 5251499 w 12086273"/>
              <a:gd name="connsiteY12-2226" fmla="*/ 758770 h 1127760"/>
              <a:gd name="connsiteX13-2227" fmla="*/ 3532276 w 12086273"/>
              <a:gd name="connsiteY13-2228" fmla="*/ 1120707 h 1127760"/>
              <a:gd name="connsiteX14-2229" fmla="*/ 1793195 w 12086273"/>
              <a:gd name="connsiteY14-2230" fmla="*/ 1067481 h 1127760"/>
              <a:gd name="connsiteX15-2231" fmla="*/ 0 w 12086273"/>
              <a:gd name="connsiteY15-2232" fmla="*/ 1047984 h 1127760"/>
              <a:gd name="connsiteX16-2233" fmla="*/ 0 w 12086273"/>
              <a:gd name="connsiteY16-2234" fmla="*/ 168870 h 1127760"/>
              <a:gd name="connsiteX0-2235" fmla="*/ 0 w 12086273"/>
              <a:gd name="connsiteY0-2236" fmla="*/ 168870 h 1127760"/>
              <a:gd name="connsiteX1-2237" fmla="*/ 4206743 w 12086273"/>
              <a:gd name="connsiteY1-2238" fmla="*/ 67901 h 1127760"/>
              <a:gd name="connsiteX2-2239" fmla="*/ 7100047 w 12086273"/>
              <a:gd name="connsiteY2-2240" fmla="*/ 17997 h 1127760"/>
              <a:gd name="connsiteX3-2241" fmla="*/ 9509759 w 12086273"/>
              <a:gd name="connsiteY3-2242" fmla="*/ 190120 h 1127760"/>
              <a:gd name="connsiteX4-2243" fmla="*/ 10470975 w 12086273"/>
              <a:gd name="connsiteY4-2244" fmla="*/ 371829 h 1127760"/>
              <a:gd name="connsiteX5-2245" fmla="*/ 12086273 w 12086273"/>
              <a:gd name="connsiteY5-2246" fmla="*/ 248717 h 1127760"/>
              <a:gd name="connsiteX6-2247" fmla="*/ 12066042 w 12086273"/>
              <a:gd name="connsiteY6-2248" fmla="*/ 899817 h 1127760"/>
              <a:gd name="connsiteX7-2249" fmla="*/ 10442677 w 12086273"/>
              <a:gd name="connsiteY7-2250" fmla="*/ 750809 h 1127760"/>
              <a:gd name="connsiteX8-2251" fmla="*/ 9424946 w 12086273"/>
              <a:gd name="connsiteY8-2252" fmla="*/ 1055102 h 1127760"/>
              <a:gd name="connsiteX9-2253" fmla="*/ 8016007 w 12086273"/>
              <a:gd name="connsiteY9-2254" fmla="*/ 758943 h 1127760"/>
              <a:gd name="connsiteX10-2255" fmla="*/ 6585721 w 12086273"/>
              <a:gd name="connsiteY10-2256" fmla="*/ 956096 h 1127760"/>
              <a:gd name="connsiteX11-2257" fmla="*/ 5251499 w 12086273"/>
              <a:gd name="connsiteY11-2258" fmla="*/ 758770 h 1127760"/>
              <a:gd name="connsiteX12-2259" fmla="*/ 3532276 w 12086273"/>
              <a:gd name="connsiteY12-2260" fmla="*/ 1120707 h 1127760"/>
              <a:gd name="connsiteX13-2261" fmla="*/ 1793195 w 12086273"/>
              <a:gd name="connsiteY13-2262" fmla="*/ 1067481 h 1127760"/>
              <a:gd name="connsiteX14-2263" fmla="*/ 0 w 12086273"/>
              <a:gd name="connsiteY14-2264" fmla="*/ 1047984 h 1127760"/>
              <a:gd name="connsiteX15-2265" fmla="*/ 0 w 12086273"/>
              <a:gd name="connsiteY15-2266" fmla="*/ 168870 h 1127760"/>
              <a:gd name="connsiteX0-2267" fmla="*/ 0 w 12086273"/>
              <a:gd name="connsiteY0-2268" fmla="*/ 168870 h 1127760"/>
              <a:gd name="connsiteX1-2269" fmla="*/ 7100047 w 12086273"/>
              <a:gd name="connsiteY1-2270" fmla="*/ 17997 h 1127760"/>
              <a:gd name="connsiteX2-2271" fmla="*/ 9509759 w 12086273"/>
              <a:gd name="connsiteY2-2272" fmla="*/ 190120 h 1127760"/>
              <a:gd name="connsiteX3-2273" fmla="*/ 10470975 w 12086273"/>
              <a:gd name="connsiteY3-2274" fmla="*/ 371829 h 1127760"/>
              <a:gd name="connsiteX4-2275" fmla="*/ 12086273 w 12086273"/>
              <a:gd name="connsiteY4-2276" fmla="*/ 248717 h 1127760"/>
              <a:gd name="connsiteX5-2277" fmla="*/ 12066042 w 12086273"/>
              <a:gd name="connsiteY5-2278" fmla="*/ 899817 h 1127760"/>
              <a:gd name="connsiteX6-2279" fmla="*/ 10442677 w 12086273"/>
              <a:gd name="connsiteY6-2280" fmla="*/ 750809 h 1127760"/>
              <a:gd name="connsiteX7-2281" fmla="*/ 9424946 w 12086273"/>
              <a:gd name="connsiteY7-2282" fmla="*/ 1055102 h 1127760"/>
              <a:gd name="connsiteX8-2283" fmla="*/ 8016007 w 12086273"/>
              <a:gd name="connsiteY8-2284" fmla="*/ 758943 h 1127760"/>
              <a:gd name="connsiteX9-2285" fmla="*/ 6585721 w 12086273"/>
              <a:gd name="connsiteY9-2286" fmla="*/ 956096 h 1127760"/>
              <a:gd name="connsiteX10-2287" fmla="*/ 5251499 w 12086273"/>
              <a:gd name="connsiteY10-2288" fmla="*/ 758770 h 1127760"/>
              <a:gd name="connsiteX11-2289" fmla="*/ 3532276 w 12086273"/>
              <a:gd name="connsiteY11-2290" fmla="*/ 1120707 h 1127760"/>
              <a:gd name="connsiteX12-2291" fmla="*/ 1793195 w 12086273"/>
              <a:gd name="connsiteY12-2292" fmla="*/ 1067481 h 1127760"/>
              <a:gd name="connsiteX13-2293" fmla="*/ 0 w 12086273"/>
              <a:gd name="connsiteY13-2294" fmla="*/ 1047984 h 1127760"/>
              <a:gd name="connsiteX14-2295" fmla="*/ 0 w 12086273"/>
              <a:gd name="connsiteY14-2296" fmla="*/ 168870 h 1127760"/>
              <a:gd name="connsiteX0-2297" fmla="*/ 51508 w 12086273"/>
              <a:gd name="connsiteY0-2298" fmla="*/ 2727845 h 2727845"/>
              <a:gd name="connsiteX1-2299" fmla="*/ 7100047 w 12086273"/>
              <a:gd name="connsiteY1-2300" fmla="*/ 17997 h 2727845"/>
              <a:gd name="connsiteX2-2301" fmla="*/ 9509759 w 12086273"/>
              <a:gd name="connsiteY2-2302" fmla="*/ 190120 h 2727845"/>
              <a:gd name="connsiteX3-2303" fmla="*/ 10470975 w 12086273"/>
              <a:gd name="connsiteY3-2304" fmla="*/ 371829 h 2727845"/>
              <a:gd name="connsiteX4-2305" fmla="*/ 12086273 w 12086273"/>
              <a:gd name="connsiteY4-2306" fmla="*/ 248717 h 2727845"/>
              <a:gd name="connsiteX5-2307" fmla="*/ 12066042 w 12086273"/>
              <a:gd name="connsiteY5-2308" fmla="*/ 899817 h 2727845"/>
              <a:gd name="connsiteX6-2309" fmla="*/ 10442677 w 12086273"/>
              <a:gd name="connsiteY6-2310" fmla="*/ 750809 h 2727845"/>
              <a:gd name="connsiteX7-2311" fmla="*/ 9424946 w 12086273"/>
              <a:gd name="connsiteY7-2312" fmla="*/ 1055102 h 2727845"/>
              <a:gd name="connsiteX8-2313" fmla="*/ 8016007 w 12086273"/>
              <a:gd name="connsiteY8-2314" fmla="*/ 758943 h 2727845"/>
              <a:gd name="connsiteX9-2315" fmla="*/ 6585721 w 12086273"/>
              <a:gd name="connsiteY9-2316" fmla="*/ 956096 h 2727845"/>
              <a:gd name="connsiteX10-2317" fmla="*/ 5251499 w 12086273"/>
              <a:gd name="connsiteY10-2318" fmla="*/ 758770 h 2727845"/>
              <a:gd name="connsiteX11-2319" fmla="*/ 3532276 w 12086273"/>
              <a:gd name="connsiteY11-2320" fmla="*/ 1120707 h 2727845"/>
              <a:gd name="connsiteX12-2321" fmla="*/ 1793195 w 12086273"/>
              <a:gd name="connsiteY12-2322" fmla="*/ 1067481 h 2727845"/>
              <a:gd name="connsiteX13-2323" fmla="*/ 0 w 12086273"/>
              <a:gd name="connsiteY13-2324" fmla="*/ 1047984 h 2727845"/>
              <a:gd name="connsiteX14-2325" fmla="*/ 51508 w 12086273"/>
              <a:gd name="connsiteY14-2326" fmla="*/ 2727845 h 2727845"/>
              <a:gd name="connsiteX0-2327" fmla="*/ 51508 w 12086273"/>
              <a:gd name="connsiteY0-2328" fmla="*/ 2546880 h 2595407"/>
              <a:gd name="connsiteX1-2329" fmla="*/ 7615127 w 12086273"/>
              <a:gd name="connsiteY1-2330" fmla="*/ 2595408 h 2595407"/>
              <a:gd name="connsiteX2-2331" fmla="*/ 9509759 w 12086273"/>
              <a:gd name="connsiteY2-2332" fmla="*/ 9155 h 2595407"/>
              <a:gd name="connsiteX3-2333" fmla="*/ 10470975 w 12086273"/>
              <a:gd name="connsiteY3-2334" fmla="*/ 190864 h 2595407"/>
              <a:gd name="connsiteX4-2335" fmla="*/ 12086273 w 12086273"/>
              <a:gd name="connsiteY4-2336" fmla="*/ 67752 h 2595407"/>
              <a:gd name="connsiteX5-2337" fmla="*/ 12066042 w 12086273"/>
              <a:gd name="connsiteY5-2338" fmla="*/ 718852 h 2595407"/>
              <a:gd name="connsiteX6-2339" fmla="*/ 10442677 w 12086273"/>
              <a:gd name="connsiteY6-2340" fmla="*/ 569844 h 2595407"/>
              <a:gd name="connsiteX7-2341" fmla="*/ 9424946 w 12086273"/>
              <a:gd name="connsiteY7-2342" fmla="*/ 874137 h 2595407"/>
              <a:gd name="connsiteX8-2343" fmla="*/ 8016007 w 12086273"/>
              <a:gd name="connsiteY8-2344" fmla="*/ 577978 h 2595407"/>
              <a:gd name="connsiteX9-2345" fmla="*/ 6585721 w 12086273"/>
              <a:gd name="connsiteY9-2346" fmla="*/ 775131 h 2595407"/>
              <a:gd name="connsiteX10-2347" fmla="*/ 5251499 w 12086273"/>
              <a:gd name="connsiteY10-2348" fmla="*/ 577805 h 2595407"/>
              <a:gd name="connsiteX11-2349" fmla="*/ 3532276 w 12086273"/>
              <a:gd name="connsiteY11-2350" fmla="*/ 939742 h 2595407"/>
              <a:gd name="connsiteX12-2351" fmla="*/ 1793195 w 12086273"/>
              <a:gd name="connsiteY12-2352" fmla="*/ 886516 h 2595407"/>
              <a:gd name="connsiteX13-2353" fmla="*/ 0 w 12086273"/>
              <a:gd name="connsiteY13-2354" fmla="*/ 867019 h 2595407"/>
              <a:gd name="connsiteX14-2355" fmla="*/ 51508 w 12086273"/>
              <a:gd name="connsiteY14-2356" fmla="*/ 2546880 h 2595407"/>
              <a:gd name="connsiteX0-2357" fmla="*/ 51508 w 12086273"/>
              <a:gd name="connsiteY0-2358" fmla="*/ 2528069 h 3038426"/>
              <a:gd name="connsiteX1-2359" fmla="*/ 7615127 w 12086273"/>
              <a:gd name="connsiteY1-2360" fmla="*/ 2576597 h 3038426"/>
              <a:gd name="connsiteX2-2361" fmla="*/ 10694445 w 12086273"/>
              <a:gd name="connsiteY2-2362" fmla="*/ 2815187 h 3038426"/>
              <a:gd name="connsiteX3-2363" fmla="*/ 10470975 w 12086273"/>
              <a:gd name="connsiteY3-2364" fmla="*/ 172053 h 3038426"/>
              <a:gd name="connsiteX4-2365" fmla="*/ 12086273 w 12086273"/>
              <a:gd name="connsiteY4-2366" fmla="*/ 48941 h 3038426"/>
              <a:gd name="connsiteX5-2367" fmla="*/ 12066042 w 12086273"/>
              <a:gd name="connsiteY5-2368" fmla="*/ 700041 h 3038426"/>
              <a:gd name="connsiteX6-2369" fmla="*/ 10442677 w 12086273"/>
              <a:gd name="connsiteY6-2370" fmla="*/ 551033 h 3038426"/>
              <a:gd name="connsiteX7-2371" fmla="*/ 9424946 w 12086273"/>
              <a:gd name="connsiteY7-2372" fmla="*/ 855326 h 3038426"/>
              <a:gd name="connsiteX8-2373" fmla="*/ 8016007 w 12086273"/>
              <a:gd name="connsiteY8-2374" fmla="*/ 559167 h 3038426"/>
              <a:gd name="connsiteX9-2375" fmla="*/ 6585721 w 12086273"/>
              <a:gd name="connsiteY9-2376" fmla="*/ 756320 h 3038426"/>
              <a:gd name="connsiteX10-2377" fmla="*/ 5251499 w 12086273"/>
              <a:gd name="connsiteY10-2378" fmla="*/ 558994 h 3038426"/>
              <a:gd name="connsiteX11-2379" fmla="*/ 3532276 w 12086273"/>
              <a:gd name="connsiteY11-2380" fmla="*/ 920931 h 3038426"/>
              <a:gd name="connsiteX12-2381" fmla="*/ 1793195 w 12086273"/>
              <a:gd name="connsiteY12-2382" fmla="*/ 867705 h 3038426"/>
              <a:gd name="connsiteX13-2383" fmla="*/ 0 w 12086273"/>
              <a:gd name="connsiteY13-2384" fmla="*/ 848208 h 3038426"/>
              <a:gd name="connsiteX14-2385" fmla="*/ 51508 w 12086273"/>
              <a:gd name="connsiteY14-2386" fmla="*/ 2528069 h 3038426"/>
              <a:gd name="connsiteX0-2387" fmla="*/ 51508 w 12086273"/>
              <a:gd name="connsiteY0-2388" fmla="*/ 2485896 h 2996253"/>
              <a:gd name="connsiteX1-2389" fmla="*/ 7615127 w 12086273"/>
              <a:gd name="connsiteY1-2390" fmla="*/ 2534424 h 2996253"/>
              <a:gd name="connsiteX2-2391" fmla="*/ 10694445 w 12086273"/>
              <a:gd name="connsiteY2-2392" fmla="*/ 2773014 h 2996253"/>
              <a:gd name="connsiteX3-2393" fmla="*/ 11727771 w 12086273"/>
              <a:gd name="connsiteY3-2394" fmla="*/ 2655622 h 2996253"/>
              <a:gd name="connsiteX4-2395" fmla="*/ 12086273 w 12086273"/>
              <a:gd name="connsiteY4-2396" fmla="*/ 6768 h 2996253"/>
              <a:gd name="connsiteX5-2397" fmla="*/ 12066042 w 12086273"/>
              <a:gd name="connsiteY5-2398" fmla="*/ 657868 h 2996253"/>
              <a:gd name="connsiteX6-2399" fmla="*/ 10442677 w 12086273"/>
              <a:gd name="connsiteY6-2400" fmla="*/ 508860 h 2996253"/>
              <a:gd name="connsiteX7-2401" fmla="*/ 9424946 w 12086273"/>
              <a:gd name="connsiteY7-2402" fmla="*/ 813153 h 2996253"/>
              <a:gd name="connsiteX8-2403" fmla="*/ 8016007 w 12086273"/>
              <a:gd name="connsiteY8-2404" fmla="*/ 516994 h 2996253"/>
              <a:gd name="connsiteX9-2405" fmla="*/ 6585721 w 12086273"/>
              <a:gd name="connsiteY9-2406" fmla="*/ 714147 h 2996253"/>
              <a:gd name="connsiteX10-2407" fmla="*/ 5251499 w 12086273"/>
              <a:gd name="connsiteY10-2408" fmla="*/ 516821 h 2996253"/>
              <a:gd name="connsiteX11-2409" fmla="*/ 3532276 w 12086273"/>
              <a:gd name="connsiteY11-2410" fmla="*/ 878758 h 2996253"/>
              <a:gd name="connsiteX12-2411" fmla="*/ 1793195 w 12086273"/>
              <a:gd name="connsiteY12-2412" fmla="*/ 825532 h 2996253"/>
              <a:gd name="connsiteX13-2413" fmla="*/ 0 w 12086273"/>
              <a:gd name="connsiteY13-2414" fmla="*/ 806035 h 2996253"/>
              <a:gd name="connsiteX14-2415" fmla="*/ 51508 w 12086273"/>
              <a:gd name="connsiteY14-2416" fmla="*/ 2485896 h 2996253"/>
              <a:gd name="connsiteX0-2417" fmla="*/ 51508 w 12136146"/>
              <a:gd name="connsiteY0-2418" fmla="*/ 1977370 h 2487727"/>
              <a:gd name="connsiteX1-2419" fmla="*/ 7615127 w 12136146"/>
              <a:gd name="connsiteY1-2420" fmla="*/ 2025898 h 2487727"/>
              <a:gd name="connsiteX2-2421" fmla="*/ 10694445 w 12136146"/>
              <a:gd name="connsiteY2-2422" fmla="*/ 2264488 h 2487727"/>
              <a:gd name="connsiteX3-2423" fmla="*/ 11727771 w 12136146"/>
              <a:gd name="connsiteY3-2424" fmla="*/ 2147096 h 2487727"/>
              <a:gd name="connsiteX4-2425" fmla="*/ 12066042 w 12136146"/>
              <a:gd name="connsiteY4-2426" fmla="*/ 149342 h 2487727"/>
              <a:gd name="connsiteX5-2427" fmla="*/ 10442677 w 12136146"/>
              <a:gd name="connsiteY5-2428" fmla="*/ 334 h 2487727"/>
              <a:gd name="connsiteX6-2429" fmla="*/ 9424946 w 12136146"/>
              <a:gd name="connsiteY6-2430" fmla="*/ 304627 h 2487727"/>
              <a:gd name="connsiteX7-2431" fmla="*/ 8016007 w 12136146"/>
              <a:gd name="connsiteY7-2432" fmla="*/ 8468 h 2487727"/>
              <a:gd name="connsiteX8-2433" fmla="*/ 6585721 w 12136146"/>
              <a:gd name="connsiteY8-2434" fmla="*/ 205621 h 2487727"/>
              <a:gd name="connsiteX9-2435" fmla="*/ 5251499 w 12136146"/>
              <a:gd name="connsiteY9-2436" fmla="*/ 8295 h 2487727"/>
              <a:gd name="connsiteX10-2437" fmla="*/ 3532276 w 12136146"/>
              <a:gd name="connsiteY10-2438" fmla="*/ 370232 h 2487727"/>
              <a:gd name="connsiteX11-2439" fmla="*/ 1793195 w 12136146"/>
              <a:gd name="connsiteY11-2440" fmla="*/ 317006 h 2487727"/>
              <a:gd name="connsiteX12-2441" fmla="*/ 0 w 12136146"/>
              <a:gd name="connsiteY12-2442" fmla="*/ 297509 h 2487727"/>
              <a:gd name="connsiteX13-2443" fmla="*/ 51508 w 12136146"/>
              <a:gd name="connsiteY13-2444" fmla="*/ 1977370 h 2487727"/>
              <a:gd name="connsiteX0-2445" fmla="*/ 51508 w 12222740"/>
              <a:gd name="connsiteY0-2446" fmla="*/ 1977370 h 2487727"/>
              <a:gd name="connsiteX1-2447" fmla="*/ 7615127 w 12222740"/>
              <a:gd name="connsiteY1-2448" fmla="*/ 2025898 h 2487727"/>
              <a:gd name="connsiteX2-2449" fmla="*/ 10694445 w 12222740"/>
              <a:gd name="connsiteY2-2450" fmla="*/ 2264488 h 2487727"/>
              <a:gd name="connsiteX3-2451" fmla="*/ 12047120 w 12222740"/>
              <a:gd name="connsiteY3-2452" fmla="*/ 2064013 h 2487727"/>
              <a:gd name="connsiteX4-2453" fmla="*/ 12066042 w 12222740"/>
              <a:gd name="connsiteY4-2454" fmla="*/ 149342 h 2487727"/>
              <a:gd name="connsiteX5-2455" fmla="*/ 10442677 w 12222740"/>
              <a:gd name="connsiteY5-2456" fmla="*/ 334 h 2487727"/>
              <a:gd name="connsiteX6-2457" fmla="*/ 9424946 w 12222740"/>
              <a:gd name="connsiteY6-2458" fmla="*/ 304627 h 2487727"/>
              <a:gd name="connsiteX7-2459" fmla="*/ 8016007 w 12222740"/>
              <a:gd name="connsiteY7-2460" fmla="*/ 8468 h 2487727"/>
              <a:gd name="connsiteX8-2461" fmla="*/ 6585721 w 12222740"/>
              <a:gd name="connsiteY8-2462" fmla="*/ 205621 h 2487727"/>
              <a:gd name="connsiteX9-2463" fmla="*/ 5251499 w 12222740"/>
              <a:gd name="connsiteY9-2464" fmla="*/ 8295 h 2487727"/>
              <a:gd name="connsiteX10-2465" fmla="*/ 3532276 w 12222740"/>
              <a:gd name="connsiteY10-2466" fmla="*/ 370232 h 2487727"/>
              <a:gd name="connsiteX11-2467" fmla="*/ 1793195 w 12222740"/>
              <a:gd name="connsiteY11-2468" fmla="*/ 317006 h 2487727"/>
              <a:gd name="connsiteX12-2469" fmla="*/ 0 w 12222740"/>
              <a:gd name="connsiteY12-2470" fmla="*/ 297509 h 2487727"/>
              <a:gd name="connsiteX13-2471" fmla="*/ 51508 w 12222740"/>
              <a:gd name="connsiteY13-2472" fmla="*/ 1977370 h 2487727"/>
              <a:gd name="connsiteX0-2473" fmla="*/ 51508 w 12222740"/>
              <a:gd name="connsiteY0-2474" fmla="*/ 1977370 h 2196677"/>
              <a:gd name="connsiteX1-2475" fmla="*/ 7615127 w 12222740"/>
              <a:gd name="connsiteY1-2476" fmla="*/ 2025898 h 2196677"/>
              <a:gd name="connsiteX2-2477" fmla="*/ 12047120 w 12222740"/>
              <a:gd name="connsiteY2-2478" fmla="*/ 2064013 h 2196677"/>
              <a:gd name="connsiteX3-2479" fmla="*/ 12066042 w 12222740"/>
              <a:gd name="connsiteY3-2480" fmla="*/ 149342 h 2196677"/>
              <a:gd name="connsiteX4-2481" fmla="*/ 10442677 w 12222740"/>
              <a:gd name="connsiteY4-2482" fmla="*/ 334 h 2196677"/>
              <a:gd name="connsiteX5-2483" fmla="*/ 9424946 w 12222740"/>
              <a:gd name="connsiteY5-2484" fmla="*/ 304627 h 2196677"/>
              <a:gd name="connsiteX6-2485" fmla="*/ 8016007 w 12222740"/>
              <a:gd name="connsiteY6-2486" fmla="*/ 8468 h 2196677"/>
              <a:gd name="connsiteX7-2487" fmla="*/ 6585721 w 12222740"/>
              <a:gd name="connsiteY7-2488" fmla="*/ 205621 h 2196677"/>
              <a:gd name="connsiteX8-2489" fmla="*/ 5251499 w 12222740"/>
              <a:gd name="connsiteY8-2490" fmla="*/ 8295 h 2196677"/>
              <a:gd name="connsiteX9-2491" fmla="*/ 3532276 w 12222740"/>
              <a:gd name="connsiteY9-2492" fmla="*/ 370232 h 2196677"/>
              <a:gd name="connsiteX10-2493" fmla="*/ 1793195 w 12222740"/>
              <a:gd name="connsiteY10-2494" fmla="*/ 317006 h 2196677"/>
              <a:gd name="connsiteX11-2495" fmla="*/ 0 w 12222740"/>
              <a:gd name="connsiteY11-2496" fmla="*/ 297509 h 2196677"/>
              <a:gd name="connsiteX12-2497" fmla="*/ 51508 w 12222740"/>
              <a:gd name="connsiteY12-2498" fmla="*/ 1977370 h 2196677"/>
              <a:gd name="connsiteX0-2499" fmla="*/ 51508 w 12222740"/>
              <a:gd name="connsiteY0-2500" fmla="*/ 1977370 h 2250532"/>
              <a:gd name="connsiteX1-2501" fmla="*/ 12047120 w 12222740"/>
              <a:gd name="connsiteY1-2502" fmla="*/ 2064013 h 2250532"/>
              <a:gd name="connsiteX2-2503" fmla="*/ 12066042 w 12222740"/>
              <a:gd name="connsiteY2-2504" fmla="*/ 149342 h 2250532"/>
              <a:gd name="connsiteX3-2505" fmla="*/ 10442677 w 12222740"/>
              <a:gd name="connsiteY3-2506" fmla="*/ 334 h 2250532"/>
              <a:gd name="connsiteX4-2507" fmla="*/ 9424946 w 12222740"/>
              <a:gd name="connsiteY4-2508" fmla="*/ 304627 h 2250532"/>
              <a:gd name="connsiteX5-2509" fmla="*/ 8016007 w 12222740"/>
              <a:gd name="connsiteY5-2510" fmla="*/ 8468 h 2250532"/>
              <a:gd name="connsiteX6-2511" fmla="*/ 6585721 w 12222740"/>
              <a:gd name="connsiteY6-2512" fmla="*/ 205621 h 2250532"/>
              <a:gd name="connsiteX7-2513" fmla="*/ 5251499 w 12222740"/>
              <a:gd name="connsiteY7-2514" fmla="*/ 8295 h 2250532"/>
              <a:gd name="connsiteX8-2515" fmla="*/ 3532276 w 12222740"/>
              <a:gd name="connsiteY8-2516" fmla="*/ 370232 h 2250532"/>
              <a:gd name="connsiteX9-2517" fmla="*/ 1793195 w 12222740"/>
              <a:gd name="connsiteY9-2518" fmla="*/ 317006 h 2250532"/>
              <a:gd name="connsiteX10-2519" fmla="*/ 0 w 12222740"/>
              <a:gd name="connsiteY10-2520" fmla="*/ 297509 h 2250532"/>
              <a:gd name="connsiteX11-2521" fmla="*/ 51508 w 12222740"/>
              <a:gd name="connsiteY11-2522" fmla="*/ 1977370 h 2250532"/>
              <a:gd name="connsiteX0-2523" fmla="*/ 0 w 12233041"/>
              <a:gd name="connsiteY0-2524" fmla="*/ 2052145 h 2282917"/>
              <a:gd name="connsiteX1-2525" fmla="*/ 12057421 w 12233041"/>
              <a:gd name="connsiteY1-2526" fmla="*/ 2064013 h 2282917"/>
              <a:gd name="connsiteX2-2527" fmla="*/ 12076343 w 12233041"/>
              <a:gd name="connsiteY2-2528" fmla="*/ 149342 h 2282917"/>
              <a:gd name="connsiteX3-2529" fmla="*/ 10452978 w 12233041"/>
              <a:gd name="connsiteY3-2530" fmla="*/ 334 h 2282917"/>
              <a:gd name="connsiteX4-2531" fmla="*/ 9435247 w 12233041"/>
              <a:gd name="connsiteY4-2532" fmla="*/ 304627 h 2282917"/>
              <a:gd name="connsiteX5-2533" fmla="*/ 8026308 w 12233041"/>
              <a:gd name="connsiteY5-2534" fmla="*/ 8468 h 2282917"/>
              <a:gd name="connsiteX6-2535" fmla="*/ 6596022 w 12233041"/>
              <a:gd name="connsiteY6-2536" fmla="*/ 205621 h 2282917"/>
              <a:gd name="connsiteX7-2537" fmla="*/ 5261800 w 12233041"/>
              <a:gd name="connsiteY7-2538" fmla="*/ 8295 h 2282917"/>
              <a:gd name="connsiteX8-2539" fmla="*/ 3542577 w 12233041"/>
              <a:gd name="connsiteY8-2540" fmla="*/ 370232 h 2282917"/>
              <a:gd name="connsiteX9-2541" fmla="*/ 1803496 w 12233041"/>
              <a:gd name="connsiteY9-2542" fmla="*/ 317006 h 2282917"/>
              <a:gd name="connsiteX10-2543" fmla="*/ 10301 w 12233041"/>
              <a:gd name="connsiteY10-2544" fmla="*/ 297509 h 2282917"/>
              <a:gd name="connsiteX11-2545" fmla="*/ 0 w 12233041"/>
              <a:gd name="connsiteY11-2546" fmla="*/ 2052145 h 2282917"/>
              <a:gd name="connsiteX0-2547" fmla="*/ 31822 w 12264863"/>
              <a:gd name="connsiteY0-2548" fmla="*/ 2052145 h 2282917"/>
              <a:gd name="connsiteX1-2549" fmla="*/ 12089243 w 12264863"/>
              <a:gd name="connsiteY1-2550" fmla="*/ 2064013 h 2282917"/>
              <a:gd name="connsiteX2-2551" fmla="*/ 12108165 w 12264863"/>
              <a:gd name="connsiteY2-2552" fmla="*/ 149342 h 2282917"/>
              <a:gd name="connsiteX3-2553" fmla="*/ 10484800 w 12264863"/>
              <a:gd name="connsiteY3-2554" fmla="*/ 334 h 2282917"/>
              <a:gd name="connsiteX4-2555" fmla="*/ 9467069 w 12264863"/>
              <a:gd name="connsiteY4-2556" fmla="*/ 304627 h 2282917"/>
              <a:gd name="connsiteX5-2557" fmla="*/ 8058130 w 12264863"/>
              <a:gd name="connsiteY5-2558" fmla="*/ 8468 h 2282917"/>
              <a:gd name="connsiteX6-2559" fmla="*/ 6627844 w 12264863"/>
              <a:gd name="connsiteY6-2560" fmla="*/ 205621 h 2282917"/>
              <a:gd name="connsiteX7-2561" fmla="*/ 5293622 w 12264863"/>
              <a:gd name="connsiteY7-2562" fmla="*/ 8295 h 2282917"/>
              <a:gd name="connsiteX8-2563" fmla="*/ 3574399 w 12264863"/>
              <a:gd name="connsiteY8-2564" fmla="*/ 370232 h 2282917"/>
              <a:gd name="connsiteX9-2565" fmla="*/ 1835318 w 12264863"/>
              <a:gd name="connsiteY9-2566" fmla="*/ 317006 h 2282917"/>
              <a:gd name="connsiteX10-2567" fmla="*/ 42123 w 12264863"/>
              <a:gd name="connsiteY10-2568" fmla="*/ 297509 h 2282917"/>
              <a:gd name="connsiteX11-2569" fmla="*/ 31822 w 12264863"/>
              <a:gd name="connsiteY11-2570" fmla="*/ 2052145 h 2282917"/>
              <a:gd name="connsiteX0-2571" fmla="*/ 69298 w 12302339"/>
              <a:gd name="connsiteY0-2572" fmla="*/ 2052145 h 2282917"/>
              <a:gd name="connsiteX1-2573" fmla="*/ 12126719 w 12302339"/>
              <a:gd name="connsiteY1-2574" fmla="*/ 2064013 h 2282917"/>
              <a:gd name="connsiteX2-2575" fmla="*/ 12145641 w 12302339"/>
              <a:gd name="connsiteY2-2576" fmla="*/ 149342 h 2282917"/>
              <a:gd name="connsiteX3-2577" fmla="*/ 10522276 w 12302339"/>
              <a:gd name="connsiteY3-2578" fmla="*/ 334 h 2282917"/>
              <a:gd name="connsiteX4-2579" fmla="*/ 9504545 w 12302339"/>
              <a:gd name="connsiteY4-2580" fmla="*/ 304627 h 2282917"/>
              <a:gd name="connsiteX5-2581" fmla="*/ 8095606 w 12302339"/>
              <a:gd name="connsiteY5-2582" fmla="*/ 8468 h 2282917"/>
              <a:gd name="connsiteX6-2583" fmla="*/ 6665320 w 12302339"/>
              <a:gd name="connsiteY6-2584" fmla="*/ 205621 h 2282917"/>
              <a:gd name="connsiteX7-2585" fmla="*/ 5331098 w 12302339"/>
              <a:gd name="connsiteY7-2586" fmla="*/ 8295 h 2282917"/>
              <a:gd name="connsiteX8-2587" fmla="*/ 3611875 w 12302339"/>
              <a:gd name="connsiteY8-2588" fmla="*/ 370232 h 2282917"/>
              <a:gd name="connsiteX9-2589" fmla="*/ 1872794 w 12302339"/>
              <a:gd name="connsiteY9-2590" fmla="*/ 317006 h 2282917"/>
              <a:gd name="connsiteX10-2591" fmla="*/ 79599 w 12302339"/>
              <a:gd name="connsiteY10-2592" fmla="*/ 297509 h 2282917"/>
              <a:gd name="connsiteX11-2593" fmla="*/ 69298 w 12302339"/>
              <a:gd name="connsiteY11-2594" fmla="*/ 2052145 h 2282917"/>
              <a:gd name="connsiteX0-2595" fmla="*/ 82108 w 12315149"/>
              <a:gd name="connsiteY0-2596" fmla="*/ 2052145 h 2282917"/>
              <a:gd name="connsiteX1-2597" fmla="*/ 12139529 w 12315149"/>
              <a:gd name="connsiteY1-2598" fmla="*/ 2064013 h 2282917"/>
              <a:gd name="connsiteX2-2599" fmla="*/ 12158451 w 12315149"/>
              <a:gd name="connsiteY2-2600" fmla="*/ 149342 h 2282917"/>
              <a:gd name="connsiteX3-2601" fmla="*/ 10535086 w 12315149"/>
              <a:gd name="connsiteY3-2602" fmla="*/ 334 h 2282917"/>
              <a:gd name="connsiteX4-2603" fmla="*/ 9517355 w 12315149"/>
              <a:gd name="connsiteY4-2604" fmla="*/ 304627 h 2282917"/>
              <a:gd name="connsiteX5-2605" fmla="*/ 8108416 w 12315149"/>
              <a:gd name="connsiteY5-2606" fmla="*/ 8468 h 2282917"/>
              <a:gd name="connsiteX6-2607" fmla="*/ 6678130 w 12315149"/>
              <a:gd name="connsiteY6-2608" fmla="*/ 205621 h 2282917"/>
              <a:gd name="connsiteX7-2609" fmla="*/ 5343908 w 12315149"/>
              <a:gd name="connsiteY7-2610" fmla="*/ 8295 h 2282917"/>
              <a:gd name="connsiteX8-2611" fmla="*/ 3624685 w 12315149"/>
              <a:gd name="connsiteY8-2612" fmla="*/ 370232 h 2282917"/>
              <a:gd name="connsiteX9-2613" fmla="*/ 1885604 w 12315149"/>
              <a:gd name="connsiteY9-2614" fmla="*/ 317006 h 2282917"/>
              <a:gd name="connsiteX10-2615" fmla="*/ 70550 w 12315149"/>
              <a:gd name="connsiteY10-2616" fmla="*/ 200544 h 2282917"/>
              <a:gd name="connsiteX11-2617" fmla="*/ 82108 w 12315149"/>
              <a:gd name="connsiteY11-2618" fmla="*/ 2052145 h 2282917"/>
              <a:gd name="connsiteX0-2619" fmla="*/ 82108 w 12315149"/>
              <a:gd name="connsiteY0-2620" fmla="*/ 2052145 h 2282917"/>
              <a:gd name="connsiteX1-2621" fmla="*/ 12139529 w 12315149"/>
              <a:gd name="connsiteY1-2622" fmla="*/ 2064013 h 2282917"/>
              <a:gd name="connsiteX2-2623" fmla="*/ 12158451 w 12315149"/>
              <a:gd name="connsiteY2-2624" fmla="*/ 149342 h 2282917"/>
              <a:gd name="connsiteX3-2625" fmla="*/ 10535086 w 12315149"/>
              <a:gd name="connsiteY3-2626" fmla="*/ 334 h 2282917"/>
              <a:gd name="connsiteX4-2627" fmla="*/ 9517355 w 12315149"/>
              <a:gd name="connsiteY4-2628" fmla="*/ 304627 h 2282917"/>
              <a:gd name="connsiteX5-2629" fmla="*/ 8108416 w 12315149"/>
              <a:gd name="connsiteY5-2630" fmla="*/ 8468 h 2282917"/>
              <a:gd name="connsiteX6-2631" fmla="*/ 6678130 w 12315149"/>
              <a:gd name="connsiteY6-2632" fmla="*/ 205621 h 2282917"/>
              <a:gd name="connsiteX7-2633" fmla="*/ 5343908 w 12315149"/>
              <a:gd name="connsiteY7-2634" fmla="*/ 8295 h 2282917"/>
              <a:gd name="connsiteX8-2635" fmla="*/ 3624685 w 12315149"/>
              <a:gd name="connsiteY8-2636" fmla="*/ 370232 h 2282917"/>
              <a:gd name="connsiteX9-2637" fmla="*/ 1885604 w 12315149"/>
              <a:gd name="connsiteY9-2638" fmla="*/ 317006 h 2282917"/>
              <a:gd name="connsiteX10-2639" fmla="*/ 70550 w 12315149"/>
              <a:gd name="connsiteY10-2640" fmla="*/ 200544 h 2282917"/>
              <a:gd name="connsiteX11-2641" fmla="*/ 82108 w 12315149"/>
              <a:gd name="connsiteY11-2642" fmla="*/ 2052145 h 2282917"/>
              <a:gd name="connsiteX0-2643" fmla="*/ 96427 w 12329468"/>
              <a:gd name="connsiteY0-2644" fmla="*/ 2052145 h 2282917"/>
              <a:gd name="connsiteX1-2645" fmla="*/ 12153848 w 12329468"/>
              <a:gd name="connsiteY1-2646" fmla="*/ 2064013 h 2282917"/>
              <a:gd name="connsiteX2-2647" fmla="*/ 12172770 w 12329468"/>
              <a:gd name="connsiteY2-2648" fmla="*/ 149342 h 2282917"/>
              <a:gd name="connsiteX3-2649" fmla="*/ 10549405 w 12329468"/>
              <a:gd name="connsiteY3-2650" fmla="*/ 334 h 2282917"/>
              <a:gd name="connsiteX4-2651" fmla="*/ 9531674 w 12329468"/>
              <a:gd name="connsiteY4-2652" fmla="*/ 304627 h 2282917"/>
              <a:gd name="connsiteX5-2653" fmla="*/ 8122735 w 12329468"/>
              <a:gd name="connsiteY5-2654" fmla="*/ 8468 h 2282917"/>
              <a:gd name="connsiteX6-2655" fmla="*/ 6692449 w 12329468"/>
              <a:gd name="connsiteY6-2656" fmla="*/ 205621 h 2282917"/>
              <a:gd name="connsiteX7-2657" fmla="*/ 5358227 w 12329468"/>
              <a:gd name="connsiteY7-2658" fmla="*/ 8295 h 2282917"/>
              <a:gd name="connsiteX8-2659" fmla="*/ 3639004 w 12329468"/>
              <a:gd name="connsiteY8-2660" fmla="*/ 370232 h 2282917"/>
              <a:gd name="connsiteX9-2661" fmla="*/ 1899923 w 12329468"/>
              <a:gd name="connsiteY9-2662" fmla="*/ 317006 h 2282917"/>
              <a:gd name="connsiteX10-2663" fmla="*/ 63010 w 12329468"/>
              <a:gd name="connsiteY10-2664" fmla="*/ 103580 h 2282917"/>
              <a:gd name="connsiteX11-2665" fmla="*/ 96427 w 12329468"/>
              <a:gd name="connsiteY11-2666" fmla="*/ 2052145 h 2282917"/>
              <a:gd name="connsiteX0-2667" fmla="*/ 96427 w 12329468"/>
              <a:gd name="connsiteY0-2668" fmla="*/ 2056133 h 2286905"/>
              <a:gd name="connsiteX1-2669" fmla="*/ 12153848 w 12329468"/>
              <a:gd name="connsiteY1-2670" fmla="*/ 2068001 h 2286905"/>
              <a:gd name="connsiteX2-2671" fmla="*/ 12172770 w 12329468"/>
              <a:gd name="connsiteY2-2672" fmla="*/ 153330 h 2286905"/>
              <a:gd name="connsiteX3-2673" fmla="*/ 10549405 w 12329468"/>
              <a:gd name="connsiteY3-2674" fmla="*/ 4322 h 2286905"/>
              <a:gd name="connsiteX4-2675" fmla="*/ 9531674 w 12329468"/>
              <a:gd name="connsiteY4-2676" fmla="*/ 308615 h 2286905"/>
              <a:gd name="connsiteX5-2677" fmla="*/ 8122735 w 12329468"/>
              <a:gd name="connsiteY5-2678" fmla="*/ 12456 h 2286905"/>
              <a:gd name="connsiteX6-2679" fmla="*/ 6692449 w 12329468"/>
              <a:gd name="connsiteY6-2680" fmla="*/ 209609 h 2286905"/>
              <a:gd name="connsiteX7-2681" fmla="*/ 5358227 w 12329468"/>
              <a:gd name="connsiteY7-2682" fmla="*/ 12283 h 2286905"/>
              <a:gd name="connsiteX8-2683" fmla="*/ 3639004 w 12329468"/>
              <a:gd name="connsiteY8-2684" fmla="*/ 374220 h 2286905"/>
              <a:gd name="connsiteX9-2685" fmla="*/ 1834344 w 12329468"/>
              <a:gd name="connsiteY9-2686" fmla="*/ 21285 h 2286905"/>
              <a:gd name="connsiteX10-2687" fmla="*/ 63010 w 12329468"/>
              <a:gd name="connsiteY10-2688" fmla="*/ 107568 h 2286905"/>
              <a:gd name="connsiteX11-2689" fmla="*/ 96427 w 12329468"/>
              <a:gd name="connsiteY11-2690" fmla="*/ 2056133 h 2286905"/>
              <a:gd name="connsiteX0-2691" fmla="*/ 96427 w 12329468"/>
              <a:gd name="connsiteY0-2692" fmla="*/ 2056133 h 2286905"/>
              <a:gd name="connsiteX1-2693" fmla="*/ 12153848 w 12329468"/>
              <a:gd name="connsiteY1-2694" fmla="*/ 2068001 h 2286905"/>
              <a:gd name="connsiteX2-2695" fmla="*/ 12172770 w 12329468"/>
              <a:gd name="connsiteY2-2696" fmla="*/ 153330 h 2286905"/>
              <a:gd name="connsiteX3-2697" fmla="*/ 10549405 w 12329468"/>
              <a:gd name="connsiteY3-2698" fmla="*/ 4322 h 2286905"/>
              <a:gd name="connsiteX4-2699" fmla="*/ 9531674 w 12329468"/>
              <a:gd name="connsiteY4-2700" fmla="*/ 308615 h 2286905"/>
              <a:gd name="connsiteX5-2701" fmla="*/ 8122735 w 12329468"/>
              <a:gd name="connsiteY5-2702" fmla="*/ 12456 h 2286905"/>
              <a:gd name="connsiteX6-2703" fmla="*/ 6692449 w 12329468"/>
              <a:gd name="connsiteY6-2704" fmla="*/ 209609 h 2286905"/>
              <a:gd name="connsiteX7-2705" fmla="*/ 5358227 w 12329468"/>
              <a:gd name="connsiteY7-2706" fmla="*/ 12283 h 2286905"/>
              <a:gd name="connsiteX8-2707" fmla="*/ 3639004 w 12329468"/>
              <a:gd name="connsiteY8-2708" fmla="*/ 374220 h 2286905"/>
              <a:gd name="connsiteX9-2709" fmla="*/ 1834344 w 12329468"/>
              <a:gd name="connsiteY9-2710" fmla="*/ 21285 h 2286905"/>
              <a:gd name="connsiteX10-2711" fmla="*/ 63010 w 12329468"/>
              <a:gd name="connsiteY10-2712" fmla="*/ 107568 h 2286905"/>
              <a:gd name="connsiteX11-2713" fmla="*/ 96427 w 12329468"/>
              <a:gd name="connsiteY11-2714" fmla="*/ 2056133 h 2286905"/>
              <a:gd name="connsiteX0-2715" fmla="*/ 96427 w 12329468"/>
              <a:gd name="connsiteY0-2716" fmla="*/ 2056133 h 2286905"/>
              <a:gd name="connsiteX1-2717" fmla="*/ 12153848 w 12329468"/>
              <a:gd name="connsiteY1-2718" fmla="*/ 2068001 h 2286905"/>
              <a:gd name="connsiteX2-2719" fmla="*/ 12172770 w 12329468"/>
              <a:gd name="connsiteY2-2720" fmla="*/ 153330 h 2286905"/>
              <a:gd name="connsiteX3-2721" fmla="*/ 10549405 w 12329468"/>
              <a:gd name="connsiteY3-2722" fmla="*/ 4322 h 2286905"/>
              <a:gd name="connsiteX4-2723" fmla="*/ 9531674 w 12329468"/>
              <a:gd name="connsiteY4-2724" fmla="*/ 308615 h 2286905"/>
              <a:gd name="connsiteX5-2725" fmla="*/ 8122735 w 12329468"/>
              <a:gd name="connsiteY5-2726" fmla="*/ 12456 h 2286905"/>
              <a:gd name="connsiteX6-2727" fmla="*/ 6692449 w 12329468"/>
              <a:gd name="connsiteY6-2728" fmla="*/ 209609 h 2286905"/>
              <a:gd name="connsiteX7-2729" fmla="*/ 5358227 w 12329468"/>
              <a:gd name="connsiteY7-2730" fmla="*/ 12283 h 2286905"/>
              <a:gd name="connsiteX8-2731" fmla="*/ 3639004 w 12329468"/>
              <a:gd name="connsiteY8-2732" fmla="*/ 374220 h 2286905"/>
              <a:gd name="connsiteX9-2733" fmla="*/ 1834344 w 12329468"/>
              <a:gd name="connsiteY9-2734" fmla="*/ 21285 h 2286905"/>
              <a:gd name="connsiteX10-2735" fmla="*/ 63010 w 12329468"/>
              <a:gd name="connsiteY10-2736" fmla="*/ 107568 h 2286905"/>
              <a:gd name="connsiteX11-2737" fmla="*/ 96427 w 12329468"/>
              <a:gd name="connsiteY11-2738" fmla="*/ 2056133 h 2286905"/>
              <a:gd name="connsiteX0-2739" fmla="*/ 96427 w 12329468"/>
              <a:gd name="connsiteY0-2740" fmla="*/ 2052145 h 2282917"/>
              <a:gd name="connsiteX1-2741" fmla="*/ 12153848 w 12329468"/>
              <a:gd name="connsiteY1-2742" fmla="*/ 2064013 h 2282917"/>
              <a:gd name="connsiteX2-2743" fmla="*/ 12172770 w 12329468"/>
              <a:gd name="connsiteY2-2744" fmla="*/ 149342 h 2282917"/>
              <a:gd name="connsiteX3-2745" fmla="*/ 10549405 w 12329468"/>
              <a:gd name="connsiteY3-2746" fmla="*/ 334 h 2282917"/>
              <a:gd name="connsiteX4-2747" fmla="*/ 9531674 w 12329468"/>
              <a:gd name="connsiteY4-2748" fmla="*/ 304627 h 2282917"/>
              <a:gd name="connsiteX5-2749" fmla="*/ 8122735 w 12329468"/>
              <a:gd name="connsiteY5-2750" fmla="*/ 8468 h 2282917"/>
              <a:gd name="connsiteX6-2751" fmla="*/ 6692449 w 12329468"/>
              <a:gd name="connsiteY6-2752" fmla="*/ 205621 h 2282917"/>
              <a:gd name="connsiteX7-2753" fmla="*/ 5358227 w 12329468"/>
              <a:gd name="connsiteY7-2754" fmla="*/ 8295 h 2282917"/>
              <a:gd name="connsiteX8-2755" fmla="*/ 3639004 w 12329468"/>
              <a:gd name="connsiteY8-2756" fmla="*/ 370232 h 2282917"/>
              <a:gd name="connsiteX9-2757" fmla="*/ 1834344 w 12329468"/>
              <a:gd name="connsiteY9-2758" fmla="*/ 17297 h 2282917"/>
              <a:gd name="connsiteX10-2759" fmla="*/ 63010 w 12329468"/>
              <a:gd name="connsiteY10-2760" fmla="*/ 103580 h 2282917"/>
              <a:gd name="connsiteX11-2761" fmla="*/ 96427 w 12329468"/>
              <a:gd name="connsiteY11-2762" fmla="*/ 2052145 h 2282917"/>
              <a:gd name="connsiteX0-2763" fmla="*/ 96427 w 12329468"/>
              <a:gd name="connsiteY0-2764" fmla="*/ 2052145 h 2282917"/>
              <a:gd name="connsiteX1-2765" fmla="*/ 12153848 w 12329468"/>
              <a:gd name="connsiteY1-2766" fmla="*/ 2064013 h 2282917"/>
              <a:gd name="connsiteX2-2767" fmla="*/ 12172770 w 12329468"/>
              <a:gd name="connsiteY2-2768" fmla="*/ 149342 h 2282917"/>
              <a:gd name="connsiteX3-2769" fmla="*/ 10549405 w 12329468"/>
              <a:gd name="connsiteY3-2770" fmla="*/ 334 h 2282917"/>
              <a:gd name="connsiteX4-2771" fmla="*/ 9531674 w 12329468"/>
              <a:gd name="connsiteY4-2772" fmla="*/ 304627 h 2282917"/>
              <a:gd name="connsiteX5-2773" fmla="*/ 8122735 w 12329468"/>
              <a:gd name="connsiteY5-2774" fmla="*/ 8468 h 2282917"/>
              <a:gd name="connsiteX6-2775" fmla="*/ 6692449 w 12329468"/>
              <a:gd name="connsiteY6-2776" fmla="*/ 205621 h 2282917"/>
              <a:gd name="connsiteX7-2777" fmla="*/ 5358227 w 12329468"/>
              <a:gd name="connsiteY7-2778" fmla="*/ 8295 h 2282917"/>
              <a:gd name="connsiteX8-2779" fmla="*/ 3639004 w 12329468"/>
              <a:gd name="connsiteY8-2780" fmla="*/ 370232 h 2282917"/>
              <a:gd name="connsiteX9-2781" fmla="*/ 1834344 w 12329468"/>
              <a:gd name="connsiteY9-2782" fmla="*/ 17297 h 2282917"/>
              <a:gd name="connsiteX10-2783" fmla="*/ 63010 w 12329468"/>
              <a:gd name="connsiteY10-2784" fmla="*/ 103580 h 2282917"/>
              <a:gd name="connsiteX11-2785" fmla="*/ 96427 w 12329468"/>
              <a:gd name="connsiteY11-2786" fmla="*/ 2052145 h 2282917"/>
              <a:gd name="connsiteX0-2787" fmla="*/ 96427 w 12329468"/>
              <a:gd name="connsiteY0-2788" fmla="*/ 2052145 h 2282917"/>
              <a:gd name="connsiteX1-2789" fmla="*/ 12153848 w 12329468"/>
              <a:gd name="connsiteY1-2790" fmla="*/ 2064013 h 2282917"/>
              <a:gd name="connsiteX2-2791" fmla="*/ 12172770 w 12329468"/>
              <a:gd name="connsiteY2-2792" fmla="*/ 149342 h 2282917"/>
              <a:gd name="connsiteX3-2793" fmla="*/ 10549405 w 12329468"/>
              <a:gd name="connsiteY3-2794" fmla="*/ 334 h 2282917"/>
              <a:gd name="connsiteX4-2795" fmla="*/ 9531674 w 12329468"/>
              <a:gd name="connsiteY4-2796" fmla="*/ 304627 h 2282917"/>
              <a:gd name="connsiteX5-2797" fmla="*/ 8122735 w 12329468"/>
              <a:gd name="connsiteY5-2798" fmla="*/ 8468 h 2282917"/>
              <a:gd name="connsiteX6-2799" fmla="*/ 6692449 w 12329468"/>
              <a:gd name="connsiteY6-2800" fmla="*/ 205621 h 2282917"/>
              <a:gd name="connsiteX7-2801" fmla="*/ 5358227 w 12329468"/>
              <a:gd name="connsiteY7-2802" fmla="*/ 8295 h 2282917"/>
              <a:gd name="connsiteX8-2803" fmla="*/ 2873922 w 12329468"/>
              <a:gd name="connsiteY8-2804" fmla="*/ 334973 h 2282917"/>
              <a:gd name="connsiteX9-2805" fmla="*/ 1834344 w 12329468"/>
              <a:gd name="connsiteY9-2806" fmla="*/ 17297 h 2282917"/>
              <a:gd name="connsiteX10-2807" fmla="*/ 63010 w 12329468"/>
              <a:gd name="connsiteY10-2808" fmla="*/ 103580 h 2282917"/>
              <a:gd name="connsiteX11-2809" fmla="*/ 96427 w 12329468"/>
              <a:gd name="connsiteY11-2810" fmla="*/ 2052145 h 2282917"/>
              <a:gd name="connsiteX0-2811" fmla="*/ 96427 w 12329468"/>
              <a:gd name="connsiteY0-2812" fmla="*/ 2052145 h 2282917"/>
              <a:gd name="connsiteX1-2813" fmla="*/ 12153848 w 12329468"/>
              <a:gd name="connsiteY1-2814" fmla="*/ 2064013 h 2282917"/>
              <a:gd name="connsiteX2-2815" fmla="*/ 12172770 w 12329468"/>
              <a:gd name="connsiteY2-2816" fmla="*/ 149342 h 2282917"/>
              <a:gd name="connsiteX3-2817" fmla="*/ 10549405 w 12329468"/>
              <a:gd name="connsiteY3-2818" fmla="*/ 334 h 2282917"/>
              <a:gd name="connsiteX4-2819" fmla="*/ 9531674 w 12329468"/>
              <a:gd name="connsiteY4-2820" fmla="*/ 304627 h 2282917"/>
              <a:gd name="connsiteX5-2821" fmla="*/ 8122735 w 12329468"/>
              <a:gd name="connsiteY5-2822" fmla="*/ 8468 h 2282917"/>
              <a:gd name="connsiteX6-2823" fmla="*/ 6692449 w 12329468"/>
              <a:gd name="connsiteY6-2824" fmla="*/ 205621 h 2282917"/>
              <a:gd name="connsiteX7-2825" fmla="*/ 5358227 w 12329468"/>
              <a:gd name="connsiteY7-2826" fmla="*/ 8295 h 2282917"/>
              <a:gd name="connsiteX8-2827" fmla="*/ 2873922 w 12329468"/>
              <a:gd name="connsiteY8-2828" fmla="*/ 334973 h 2282917"/>
              <a:gd name="connsiteX9-2829" fmla="*/ 1834344 w 12329468"/>
              <a:gd name="connsiteY9-2830" fmla="*/ 17297 h 2282917"/>
              <a:gd name="connsiteX10-2831" fmla="*/ 63010 w 12329468"/>
              <a:gd name="connsiteY10-2832" fmla="*/ 103580 h 2282917"/>
              <a:gd name="connsiteX11-2833" fmla="*/ 96427 w 12329468"/>
              <a:gd name="connsiteY11-2834" fmla="*/ 2052145 h 2282917"/>
              <a:gd name="connsiteX0-2835" fmla="*/ 96427 w 12329468"/>
              <a:gd name="connsiteY0-2836" fmla="*/ 2052145 h 2282917"/>
              <a:gd name="connsiteX1-2837" fmla="*/ 12153848 w 12329468"/>
              <a:gd name="connsiteY1-2838" fmla="*/ 2064013 h 2282917"/>
              <a:gd name="connsiteX2-2839" fmla="*/ 12172770 w 12329468"/>
              <a:gd name="connsiteY2-2840" fmla="*/ 149342 h 2282917"/>
              <a:gd name="connsiteX3-2841" fmla="*/ 10549405 w 12329468"/>
              <a:gd name="connsiteY3-2842" fmla="*/ 334 h 2282917"/>
              <a:gd name="connsiteX4-2843" fmla="*/ 9531674 w 12329468"/>
              <a:gd name="connsiteY4-2844" fmla="*/ 304627 h 2282917"/>
              <a:gd name="connsiteX5-2845" fmla="*/ 8122735 w 12329468"/>
              <a:gd name="connsiteY5-2846" fmla="*/ 8468 h 2282917"/>
              <a:gd name="connsiteX6-2847" fmla="*/ 6692449 w 12329468"/>
              <a:gd name="connsiteY6-2848" fmla="*/ 205621 h 2282917"/>
              <a:gd name="connsiteX7-2849" fmla="*/ 5358227 w 12329468"/>
              <a:gd name="connsiteY7-2850" fmla="*/ 8295 h 2282917"/>
              <a:gd name="connsiteX8-2851" fmla="*/ 2873922 w 12329468"/>
              <a:gd name="connsiteY8-2852" fmla="*/ 334973 h 2282917"/>
              <a:gd name="connsiteX9-2853" fmla="*/ 1834344 w 12329468"/>
              <a:gd name="connsiteY9-2854" fmla="*/ 17297 h 2282917"/>
              <a:gd name="connsiteX10-2855" fmla="*/ 63010 w 12329468"/>
              <a:gd name="connsiteY10-2856" fmla="*/ 103580 h 2282917"/>
              <a:gd name="connsiteX11-2857" fmla="*/ 96427 w 12329468"/>
              <a:gd name="connsiteY11-2858" fmla="*/ 2052145 h 2282917"/>
              <a:gd name="connsiteX0-2859" fmla="*/ 96427 w 12329468"/>
              <a:gd name="connsiteY0-2860" fmla="*/ 2052145 h 2282917"/>
              <a:gd name="connsiteX1-2861" fmla="*/ 12153848 w 12329468"/>
              <a:gd name="connsiteY1-2862" fmla="*/ 2064013 h 2282917"/>
              <a:gd name="connsiteX2-2863" fmla="*/ 12172770 w 12329468"/>
              <a:gd name="connsiteY2-2864" fmla="*/ 149342 h 2282917"/>
              <a:gd name="connsiteX3-2865" fmla="*/ 10549405 w 12329468"/>
              <a:gd name="connsiteY3-2866" fmla="*/ 334 h 2282917"/>
              <a:gd name="connsiteX4-2867" fmla="*/ 9531674 w 12329468"/>
              <a:gd name="connsiteY4-2868" fmla="*/ 304627 h 2282917"/>
              <a:gd name="connsiteX5-2869" fmla="*/ 8122735 w 12329468"/>
              <a:gd name="connsiteY5-2870" fmla="*/ 8468 h 2282917"/>
              <a:gd name="connsiteX6-2871" fmla="*/ 6692449 w 12329468"/>
              <a:gd name="connsiteY6-2872" fmla="*/ 205621 h 2282917"/>
              <a:gd name="connsiteX7-2873" fmla="*/ 5358227 w 12329468"/>
              <a:gd name="connsiteY7-2874" fmla="*/ 8295 h 2282917"/>
              <a:gd name="connsiteX8-2875" fmla="*/ 2895783 w 12329468"/>
              <a:gd name="connsiteY8-2876" fmla="*/ 352604 h 2282917"/>
              <a:gd name="connsiteX9-2877" fmla="*/ 1834344 w 12329468"/>
              <a:gd name="connsiteY9-2878" fmla="*/ 17297 h 2282917"/>
              <a:gd name="connsiteX10-2879" fmla="*/ 63010 w 12329468"/>
              <a:gd name="connsiteY10-2880" fmla="*/ 103580 h 2282917"/>
              <a:gd name="connsiteX11-2881" fmla="*/ 96427 w 12329468"/>
              <a:gd name="connsiteY11-2882" fmla="*/ 2052145 h 2282917"/>
              <a:gd name="connsiteX0-2883" fmla="*/ 96427 w 12329468"/>
              <a:gd name="connsiteY0-2884" fmla="*/ 2058208 h 2288980"/>
              <a:gd name="connsiteX1-2885" fmla="*/ 12153848 w 12329468"/>
              <a:gd name="connsiteY1-2886" fmla="*/ 2070076 h 2288980"/>
              <a:gd name="connsiteX2-2887" fmla="*/ 12172770 w 12329468"/>
              <a:gd name="connsiteY2-2888" fmla="*/ 155405 h 2288980"/>
              <a:gd name="connsiteX3-2889" fmla="*/ 10549405 w 12329468"/>
              <a:gd name="connsiteY3-2890" fmla="*/ 6397 h 2288980"/>
              <a:gd name="connsiteX4-2891" fmla="*/ 9531674 w 12329468"/>
              <a:gd name="connsiteY4-2892" fmla="*/ 310690 h 2288980"/>
              <a:gd name="connsiteX5-2893" fmla="*/ 8122735 w 12329468"/>
              <a:gd name="connsiteY5-2894" fmla="*/ 14531 h 2288980"/>
              <a:gd name="connsiteX6-2895" fmla="*/ 6692449 w 12329468"/>
              <a:gd name="connsiteY6-2896" fmla="*/ 211684 h 2288980"/>
              <a:gd name="connsiteX7-2897" fmla="*/ 5358227 w 12329468"/>
              <a:gd name="connsiteY7-2898" fmla="*/ 14358 h 2288980"/>
              <a:gd name="connsiteX8-2899" fmla="*/ 2895783 w 12329468"/>
              <a:gd name="connsiteY8-2900" fmla="*/ 358667 h 2288980"/>
              <a:gd name="connsiteX9-2901" fmla="*/ 1834344 w 12329468"/>
              <a:gd name="connsiteY9-2902" fmla="*/ 23360 h 2288980"/>
              <a:gd name="connsiteX10-2903" fmla="*/ 63010 w 12329468"/>
              <a:gd name="connsiteY10-2904" fmla="*/ 109643 h 2288980"/>
              <a:gd name="connsiteX11-2905" fmla="*/ 96427 w 12329468"/>
              <a:gd name="connsiteY11-2906" fmla="*/ 2058208 h 2288980"/>
              <a:gd name="connsiteX0-2907" fmla="*/ 96427 w 12329468"/>
              <a:gd name="connsiteY0-2908" fmla="*/ 2058208 h 2288980"/>
              <a:gd name="connsiteX1-2909" fmla="*/ 12153848 w 12329468"/>
              <a:gd name="connsiteY1-2910" fmla="*/ 2070076 h 2288980"/>
              <a:gd name="connsiteX2-2911" fmla="*/ 12172770 w 12329468"/>
              <a:gd name="connsiteY2-2912" fmla="*/ 155405 h 2288980"/>
              <a:gd name="connsiteX3-2913" fmla="*/ 10549405 w 12329468"/>
              <a:gd name="connsiteY3-2914" fmla="*/ 6397 h 2288980"/>
              <a:gd name="connsiteX4-2915" fmla="*/ 9531674 w 12329468"/>
              <a:gd name="connsiteY4-2916" fmla="*/ 310690 h 2288980"/>
              <a:gd name="connsiteX5-2917" fmla="*/ 8439698 w 12329468"/>
              <a:gd name="connsiteY5-2918" fmla="*/ 420019 h 2288980"/>
              <a:gd name="connsiteX6-2919" fmla="*/ 6692449 w 12329468"/>
              <a:gd name="connsiteY6-2920" fmla="*/ 211684 h 2288980"/>
              <a:gd name="connsiteX7-2921" fmla="*/ 5358227 w 12329468"/>
              <a:gd name="connsiteY7-2922" fmla="*/ 14358 h 2288980"/>
              <a:gd name="connsiteX8-2923" fmla="*/ 2895783 w 12329468"/>
              <a:gd name="connsiteY8-2924" fmla="*/ 358667 h 2288980"/>
              <a:gd name="connsiteX9-2925" fmla="*/ 1834344 w 12329468"/>
              <a:gd name="connsiteY9-2926" fmla="*/ 23360 h 2288980"/>
              <a:gd name="connsiteX10-2927" fmla="*/ 63010 w 12329468"/>
              <a:gd name="connsiteY10-2928" fmla="*/ 109643 h 2288980"/>
              <a:gd name="connsiteX11-2929" fmla="*/ 96427 w 12329468"/>
              <a:gd name="connsiteY11-2930" fmla="*/ 2058208 h 2288980"/>
              <a:gd name="connsiteX0-2931" fmla="*/ 96427 w 12329468"/>
              <a:gd name="connsiteY0-2932" fmla="*/ 2058208 h 2288980"/>
              <a:gd name="connsiteX1-2933" fmla="*/ 12153848 w 12329468"/>
              <a:gd name="connsiteY1-2934" fmla="*/ 2070076 h 2288980"/>
              <a:gd name="connsiteX2-2935" fmla="*/ 12172770 w 12329468"/>
              <a:gd name="connsiteY2-2936" fmla="*/ 155405 h 2288980"/>
              <a:gd name="connsiteX3-2937" fmla="*/ 10549405 w 12329468"/>
              <a:gd name="connsiteY3-2938" fmla="*/ 6397 h 2288980"/>
              <a:gd name="connsiteX4-2939" fmla="*/ 9356798 w 12329468"/>
              <a:gd name="connsiteY4-2940" fmla="*/ 222541 h 2288980"/>
              <a:gd name="connsiteX5-2941" fmla="*/ 8439698 w 12329468"/>
              <a:gd name="connsiteY5-2942" fmla="*/ 420019 h 2288980"/>
              <a:gd name="connsiteX6-2943" fmla="*/ 6692449 w 12329468"/>
              <a:gd name="connsiteY6-2944" fmla="*/ 211684 h 2288980"/>
              <a:gd name="connsiteX7-2945" fmla="*/ 5358227 w 12329468"/>
              <a:gd name="connsiteY7-2946" fmla="*/ 14358 h 2288980"/>
              <a:gd name="connsiteX8-2947" fmla="*/ 2895783 w 12329468"/>
              <a:gd name="connsiteY8-2948" fmla="*/ 358667 h 2288980"/>
              <a:gd name="connsiteX9-2949" fmla="*/ 1834344 w 12329468"/>
              <a:gd name="connsiteY9-2950" fmla="*/ 23360 h 2288980"/>
              <a:gd name="connsiteX10-2951" fmla="*/ 63010 w 12329468"/>
              <a:gd name="connsiteY10-2952" fmla="*/ 109643 h 2288980"/>
              <a:gd name="connsiteX11-2953" fmla="*/ 96427 w 12329468"/>
              <a:gd name="connsiteY11-2954" fmla="*/ 2058208 h 2288980"/>
              <a:gd name="connsiteX0-2955" fmla="*/ 96427 w 12329468"/>
              <a:gd name="connsiteY0-2956" fmla="*/ 2058208 h 2288980"/>
              <a:gd name="connsiteX1-2957" fmla="*/ 12153848 w 12329468"/>
              <a:gd name="connsiteY1-2958" fmla="*/ 2070076 h 2288980"/>
              <a:gd name="connsiteX2-2959" fmla="*/ 12172770 w 12329468"/>
              <a:gd name="connsiteY2-2960" fmla="*/ 155405 h 2288980"/>
              <a:gd name="connsiteX3-2961" fmla="*/ 10614983 w 12329468"/>
              <a:gd name="connsiteY3-2962" fmla="*/ 314921 h 2288980"/>
              <a:gd name="connsiteX4-2963" fmla="*/ 9356798 w 12329468"/>
              <a:gd name="connsiteY4-2964" fmla="*/ 222541 h 2288980"/>
              <a:gd name="connsiteX5-2965" fmla="*/ 8439698 w 12329468"/>
              <a:gd name="connsiteY5-2966" fmla="*/ 420019 h 2288980"/>
              <a:gd name="connsiteX6-2967" fmla="*/ 6692449 w 12329468"/>
              <a:gd name="connsiteY6-2968" fmla="*/ 211684 h 2288980"/>
              <a:gd name="connsiteX7-2969" fmla="*/ 5358227 w 12329468"/>
              <a:gd name="connsiteY7-2970" fmla="*/ 14358 h 2288980"/>
              <a:gd name="connsiteX8-2971" fmla="*/ 2895783 w 12329468"/>
              <a:gd name="connsiteY8-2972" fmla="*/ 358667 h 2288980"/>
              <a:gd name="connsiteX9-2973" fmla="*/ 1834344 w 12329468"/>
              <a:gd name="connsiteY9-2974" fmla="*/ 23360 h 2288980"/>
              <a:gd name="connsiteX10-2975" fmla="*/ 63010 w 12329468"/>
              <a:gd name="connsiteY10-2976" fmla="*/ 109643 h 2288980"/>
              <a:gd name="connsiteX11-2977" fmla="*/ 96427 w 12329468"/>
              <a:gd name="connsiteY11-2978" fmla="*/ 2058208 h 2288980"/>
              <a:gd name="connsiteX0-2979" fmla="*/ 96427 w 12329468"/>
              <a:gd name="connsiteY0-2980" fmla="*/ 2058208 h 2288980"/>
              <a:gd name="connsiteX1-2981" fmla="*/ 12153848 w 12329468"/>
              <a:gd name="connsiteY1-2982" fmla="*/ 2070076 h 2288980"/>
              <a:gd name="connsiteX2-2983" fmla="*/ 12172770 w 12329468"/>
              <a:gd name="connsiteY2-2984" fmla="*/ 155405 h 2288980"/>
              <a:gd name="connsiteX3-2985" fmla="*/ 10614983 w 12329468"/>
              <a:gd name="connsiteY3-2986" fmla="*/ 314921 h 2288980"/>
              <a:gd name="connsiteX4-2987" fmla="*/ 9356798 w 12329468"/>
              <a:gd name="connsiteY4-2988" fmla="*/ 222541 h 2288980"/>
              <a:gd name="connsiteX5-2989" fmla="*/ 8439698 w 12329468"/>
              <a:gd name="connsiteY5-2990" fmla="*/ 420019 h 2288980"/>
              <a:gd name="connsiteX6-2991" fmla="*/ 6692449 w 12329468"/>
              <a:gd name="connsiteY6-2992" fmla="*/ 211684 h 2288980"/>
              <a:gd name="connsiteX7-2993" fmla="*/ 5358227 w 12329468"/>
              <a:gd name="connsiteY7-2994" fmla="*/ 14358 h 2288980"/>
              <a:gd name="connsiteX8-2995" fmla="*/ 2895783 w 12329468"/>
              <a:gd name="connsiteY8-2996" fmla="*/ 358667 h 2288980"/>
              <a:gd name="connsiteX9-2997" fmla="*/ 1834344 w 12329468"/>
              <a:gd name="connsiteY9-2998" fmla="*/ 23360 h 2288980"/>
              <a:gd name="connsiteX10-2999" fmla="*/ 63010 w 12329468"/>
              <a:gd name="connsiteY10-3000" fmla="*/ 109643 h 2288980"/>
              <a:gd name="connsiteX11-3001" fmla="*/ 96427 w 12329468"/>
              <a:gd name="connsiteY11-3002" fmla="*/ 2058208 h 2288980"/>
              <a:gd name="connsiteX0-3003" fmla="*/ 96427 w 12329468"/>
              <a:gd name="connsiteY0-3004" fmla="*/ 2058208 h 2288980"/>
              <a:gd name="connsiteX1-3005" fmla="*/ 12153848 w 12329468"/>
              <a:gd name="connsiteY1-3006" fmla="*/ 2070076 h 2288980"/>
              <a:gd name="connsiteX2-3007" fmla="*/ 12172770 w 12329468"/>
              <a:gd name="connsiteY2-3008" fmla="*/ 155405 h 2288980"/>
              <a:gd name="connsiteX3-3009" fmla="*/ 10614983 w 12329468"/>
              <a:gd name="connsiteY3-3010" fmla="*/ 314921 h 2288980"/>
              <a:gd name="connsiteX4-3011" fmla="*/ 9356798 w 12329468"/>
              <a:gd name="connsiteY4-3012" fmla="*/ 222541 h 2288980"/>
              <a:gd name="connsiteX5-3013" fmla="*/ 8439698 w 12329468"/>
              <a:gd name="connsiteY5-3014" fmla="*/ 420019 h 2288980"/>
              <a:gd name="connsiteX6-3015" fmla="*/ 6692449 w 12329468"/>
              <a:gd name="connsiteY6-3016" fmla="*/ 211684 h 2288980"/>
              <a:gd name="connsiteX7-3017" fmla="*/ 5358227 w 12329468"/>
              <a:gd name="connsiteY7-3018" fmla="*/ 14358 h 2288980"/>
              <a:gd name="connsiteX8-3019" fmla="*/ 2895783 w 12329468"/>
              <a:gd name="connsiteY8-3020" fmla="*/ 358667 h 2288980"/>
              <a:gd name="connsiteX9-3021" fmla="*/ 1834344 w 12329468"/>
              <a:gd name="connsiteY9-3022" fmla="*/ 23360 h 2288980"/>
              <a:gd name="connsiteX10-3023" fmla="*/ 63010 w 12329468"/>
              <a:gd name="connsiteY10-3024" fmla="*/ 109643 h 2288980"/>
              <a:gd name="connsiteX11-3025" fmla="*/ 96427 w 12329468"/>
              <a:gd name="connsiteY11-3026" fmla="*/ 2058208 h 2288980"/>
              <a:gd name="connsiteX0-3027" fmla="*/ 96427 w 12329468"/>
              <a:gd name="connsiteY0-3028" fmla="*/ 2058208 h 2288980"/>
              <a:gd name="connsiteX1-3029" fmla="*/ 12153848 w 12329468"/>
              <a:gd name="connsiteY1-3030" fmla="*/ 2070076 h 2288980"/>
              <a:gd name="connsiteX2-3031" fmla="*/ 12172770 w 12329468"/>
              <a:gd name="connsiteY2-3032" fmla="*/ 155405 h 2288980"/>
              <a:gd name="connsiteX3-3033" fmla="*/ 10614983 w 12329468"/>
              <a:gd name="connsiteY3-3034" fmla="*/ 314921 h 2288980"/>
              <a:gd name="connsiteX4-3035" fmla="*/ 9433306 w 12329468"/>
              <a:gd name="connsiteY4-3036" fmla="*/ 204911 h 2288980"/>
              <a:gd name="connsiteX5-3037" fmla="*/ 8439698 w 12329468"/>
              <a:gd name="connsiteY5-3038" fmla="*/ 420019 h 2288980"/>
              <a:gd name="connsiteX6-3039" fmla="*/ 6692449 w 12329468"/>
              <a:gd name="connsiteY6-3040" fmla="*/ 211684 h 2288980"/>
              <a:gd name="connsiteX7-3041" fmla="*/ 5358227 w 12329468"/>
              <a:gd name="connsiteY7-3042" fmla="*/ 14358 h 2288980"/>
              <a:gd name="connsiteX8-3043" fmla="*/ 2895783 w 12329468"/>
              <a:gd name="connsiteY8-3044" fmla="*/ 358667 h 2288980"/>
              <a:gd name="connsiteX9-3045" fmla="*/ 1834344 w 12329468"/>
              <a:gd name="connsiteY9-3046" fmla="*/ 23360 h 2288980"/>
              <a:gd name="connsiteX10-3047" fmla="*/ 63010 w 12329468"/>
              <a:gd name="connsiteY10-3048" fmla="*/ 109643 h 2288980"/>
              <a:gd name="connsiteX11-3049" fmla="*/ 96427 w 12329468"/>
              <a:gd name="connsiteY11-3050" fmla="*/ 2058208 h 2288980"/>
              <a:gd name="connsiteX0-3051" fmla="*/ 96427 w 12329468"/>
              <a:gd name="connsiteY0-3052" fmla="*/ 2058208 h 2288980"/>
              <a:gd name="connsiteX1-3053" fmla="*/ 12153848 w 12329468"/>
              <a:gd name="connsiteY1-3054" fmla="*/ 2070076 h 2288980"/>
              <a:gd name="connsiteX2-3055" fmla="*/ 12172770 w 12329468"/>
              <a:gd name="connsiteY2-3056" fmla="*/ 155405 h 2288980"/>
              <a:gd name="connsiteX3-3057" fmla="*/ 10614983 w 12329468"/>
              <a:gd name="connsiteY3-3058" fmla="*/ 314921 h 2288980"/>
              <a:gd name="connsiteX4-3059" fmla="*/ 9433306 w 12329468"/>
              <a:gd name="connsiteY4-3060" fmla="*/ 204911 h 2288980"/>
              <a:gd name="connsiteX5-3061" fmla="*/ 8439698 w 12329468"/>
              <a:gd name="connsiteY5-3062" fmla="*/ 420019 h 2288980"/>
              <a:gd name="connsiteX6-3063" fmla="*/ 6692449 w 12329468"/>
              <a:gd name="connsiteY6-3064" fmla="*/ 211684 h 2288980"/>
              <a:gd name="connsiteX7-3065" fmla="*/ 5358227 w 12329468"/>
              <a:gd name="connsiteY7-3066" fmla="*/ 14358 h 2288980"/>
              <a:gd name="connsiteX8-3067" fmla="*/ 2895783 w 12329468"/>
              <a:gd name="connsiteY8-3068" fmla="*/ 358667 h 2288980"/>
              <a:gd name="connsiteX9-3069" fmla="*/ 1834344 w 12329468"/>
              <a:gd name="connsiteY9-3070" fmla="*/ 23360 h 2288980"/>
              <a:gd name="connsiteX10-3071" fmla="*/ 63010 w 12329468"/>
              <a:gd name="connsiteY10-3072" fmla="*/ 109643 h 2288980"/>
              <a:gd name="connsiteX11-3073" fmla="*/ 96427 w 12329468"/>
              <a:gd name="connsiteY11-3074" fmla="*/ 2058208 h 2288980"/>
              <a:gd name="connsiteX0-3075" fmla="*/ 96427 w 12323887"/>
              <a:gd name="connsiteY0-3076" fmla="*/ 2058208 h 2288980"/>
              <a:gd name="connsiteX1-3077" fmla="*/ 12153848 w 12323887"/>
              <a:gd name="connsiteY1-3078" fmla="*/ 2070076 h 2288980"/>
              <a:gd name="connsiteX2-3079" fmla="*/ 12161841 w 12323887"/>
              <a:gd name="connsiteY2-3080" fmla="*/ 252369 h 2288980"/>
              <a:gd name="connsiteX3-3081" fmla="*/ 10614983 w 12323887"/>
              <a:gd name="connsiteY3-3082" fmla="*/ 314921 h 2288980"/>
              <a:gd name="connsiteX4-3083" fmla="*/ 9433306 w 12323887"/>
              <a:gd name="connsiteY4-3084" fmla="*/ 204911 h 2288980"/>
              <a:gd name="connsiteX5-3085" fmla="*/ 8439698 w 12323887"/>
              <a:gd name="connsiteY5-3086" fmla="*/ 420019 h 2288980"/>
              <a:gd name="connsiteX6-3087" fmla="*/ 6692449 w 12323887"/>
              <a:gd name="connsiteY6-3088" fmla="*/ 211684 h 2288980"/>
              <a:gd name="connsiteX7-3089" fmla="*/ 5358227 w 12323887"/>
              <a:gd name="connsiteY7-3090" fmla="*/ 14358 h 2288980"/>
              <a:gd name="connsiteX8-3091" fmla="*/ 2895783 w 12323887"/>
              <a:gd name="connsiteY8-3092" fmla="*/ 358667 h 2288980"/>
              <a:gd name="connsiteX9-3093" fmla="*/ 1834344 w 12323887"/>
              <a:gd name="connsiteY9-3094" fmla="*/ 23360 h 2288980"/>
              <a:gd name="connsiteX10-3095" fmla="*/ 63010 w 12323887"/>
              <a:gd name="connsiteY10-3096" fmla="*/ 109643 h 2288980"/>
              <a:gd name="connsiteX11-3097" fmla="*/ 96427 w 12323887"/>
              <a:gd name="connsiteY11-3098" fmla="*/ 2058208 h 2288980"/>
              <a:gd name="connsiteX0-3099" fmla="*/ 96427 w 12323887"/>
              <a:gd name="connsiteY0-3100" fmla="*/ 2058208 h 2288980"/>
              <a:gd name="connsiteX1-3101" fmla="*/ 12153848 w 12323887"/>
              <a:gd name="connsiteY1-3102" fmla="*/ 2070076 h 2288980"/>
              <a:gd name="connsiteX2-3103" fmla="*/ 12161841 w 12323887"/>
              <a:gd name="connsiteY2-3104" fmla="*/ 252369 h 2288980"/>
              <a:gd name="connsiteX3-3105" fmla="*/ 10614983 w 12323887"/>
              <a:gd name="connsiteY3-3106" fmla="*/ 314921 h 2288980"/>
              <a:gd name="connsiteX4-3107" fmla="*/ 9433306 w 12323887"/>
              <a:gd name="connsiteY4-3108" fmla="*/ 204911 h 2288980"/>
              <a:gd name="connsiteX5-3109" fmla="*/ 8439698 w 12323887"/>
              <a:gd name="connsiteY5-3110" fmla="*/ 420019 h 2288980"/>
              <a:gd name="connsiteX6-3111" fmla="*/ 6692449 w 12323887"/>
              <a:gd name="connsiteY6-3112" fmla="*/ 211684 h 2288980"/>
              <a:gd name="connsiteX7-3113" fmla="*/ 5358227 w 12323887"/>
              <a:gd name="connsiteY7-3114" fmla="*/ 14358 h 2288980"/>
              <a:gd name="connsiteX8-3115" fmla="*/ 2895783 w 12323887"/>
              <a:gd name="connsiteY8-3116" fmla="*/ 358667 h 2288980"/>
              <a:gd name="connsiteX9-3117" fmla="*/ 1834344 w 12323887"/>
              <a:gd name="connsiteY9-3118" fmla="*/ 23360 h 2288980"/>
              <a:gd name="connsiteX10-3119" fmla="*/ 63010 w 12323887"/>
              <a:gd name="connsiteY10-3120" fmla="*/ 109643 h 2288980"/>
              <a:gd name="connsiteX11-3121" fmla="*/ 96427 w 12323887"/>
              <a:gd name="connsiteY11-3122" fmla="*/ 2058208 h 22889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13" y="connsiteY8-114"/>
              </a:cxn>
              <a:cxn ang="0">
                <a:pos x="connsiteX9-673" y="connsiteY9-674"/>
              </a:cxn>
              <a:cxn ang="0">
                <a:pos x="connsiteX10-795" y="connsiteY10-796"/>
              </a:cxn>
              <a:cxn ang="0">
                <a:pos x="connsiteX11-819" y="connsiteY11-820"/>
              </a:cxn>
            </a:cxnLst>
            <a:rect l="l" t="t" r="r" b="b"/>
            <a:pathLst>
              <a:path w="12323887" h="2288980">
                <a:moveTo>
                  <a:pt x="96427" y="2058208"/>
                </a:moveTo>
                <a:cubicBezTo>
                  <a:pt x="2104280" y="2352625"/>
                  <a:pt x="10151426" y="2374747"/>
                  <a:pt x="12153848" y="2070076"/>
                </a:cubicBezTo>
                <a:cubicBezTo>
                  <a:pt x="12382447" y="1717552"/>
                  <a:pt x="12376023" y="610163"/>
                  <a:pt x="12161841" y="252369"/>
                </a:cubicBezTo>
                <a:cubicBezTo>
                  <a:pt x="11444513" y="65892"/>
                  <a:pt x="11257221" y="202874"/>
                  <a:pt x="10614983" y="314921"/>
                </a:cubicBezTo>
                <a:cubicBezTo>
                  <a:pt x="10114340" y="392562"/>
                  <a:pt x="9945647" y="204911"/>
                  <a:pt x="9433306" y="204911"/>
                </a:cubicBezTo>
                <a:cubicBezTo>
                  <a:pt x="8910290" y="213162"/>
                  <a:pt x="8939316" y="456018"/>
                  <a:pt x="8439698" y="420019"/>
                </a:cubicBezTo>
                <a:cubicBezTo>
                  <a:pt x="7920241" y="378767"/>
                  <a:pt x="7297297" y="203432"/>
                  <a:pt x="6692449" y="211684"/>
                </a:cubicBezTo>
                <a:cubicBezTo>
                  <a:pt x="6183666" y="211683"/>
                  <a:pt x="5916286" y="46900"/>
                  <a:pt x="5358227" y="14358"/>
                </a:cubicBezTo>
                <a:cubicBezTo>
                  <a:pt x="3520928" y="-85282"/>
                  <a:pt x="3540161" y="366573"/>
                  <a:pt x="2895783" y="358667"/>
                </a:cubicBezTo>
                <a:cubicBezTo>
                  <a:pt x="2488729" y="307458"/>
                  <a:pt x="2453423" y="123710"/>
                  <a:pt x="1834344" y="23360"/>
                </a:cubicBezTo>
                <a:cubicBezTo>
                  <a:pt x="1392932" y="-6024"/>
                  <a:pt x="366431" y="263076"/>
                  <a:pt x="63010" y="109643"/>
                </a:cubicBezTo>
                <a:cubicBezTo>
                  <a:pt x="-59044" y="652003"/>
                  <a:pt x="20781" y="1452069"/>
                  <a:pt x="96427" y="2058208"/>
                </a:cubicBezTo>
                <a:close/>
              </a:path>
            </a:pathLst>
          </a:custGeom>
          <a:solidFill>
            <a:srgbClr val="CCE8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786663" y="885828"/>
            <a:ext cx="4601738" cy="4601738"/>
            <a:chOff x="3786663" y="885828"/>
            <a:chExt cx="4601738" cy="4601738"/>
          </a:xfrm>
        </p:grpSpPr>
        <p:sp>
          <p:nvSpPr>
            <p:cNvPr id="15" name="椭圆 14"/>
            <p:cNvSpPr/>
            <p:nvPr/>
          </p:nvSpPr>
          <p:spPr>
            <a:xfrm>
              <a:off x="3786663" y="885828"/>
              <a:ext cx="4601738" cy="4601738"/>
            </a:xfrm>
            <a:prstGeom prst="ellipse">
              <a:avLst/>
            </a:prstGeom>
            <a:solidFill>
              <a:schemeClr val="bg1"/>
            </a:solidFill>
            <a:ln w="28575">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4236560" y="1335725"/>
              <a:ext cx="3701944" cy="3701944"/>
            </a:xfrm>
            <a:prstGeom prst="ellipse">
              <a:avLst/>
            </a:prstGeom>
            <a:solidFill>
              <a:srgbClr val="F3D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110049" y="1209214"/>
              <a:ext cx="3954966" cy="3954966"/>
            </a:xfrm>
            <a:prstGeom prst="ellipse">
              <a:avLst/>
            </a:prstGeom>
            <a:noFill/>
            <a:ln w="28575" cap="rnd">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8"/>
          <p:cNvSpPr/>
          <p:nvPr/>
        </p:nvSpPr>
        <p:spPr>
          <a:xfrm>
            <a:off x="-173357" y="4396787"/>
            <a:ext cx="12643757" cy="2887963"/>
          </a:xfrm>
          <a:custGeom>
            <a:avLst/>
            <a:gdLst>
              <a:gd name="connsiteX0" fmla="*/ 0 w 12096947"/>
              <a:gd name="connsiteY0" fmla="*/ 0 h 879114"/>
              <a:gd name="connsiteX1" fmla="*/ 12096947 w 12096947"/>
              <a:gd name="connsiteY1" fmla="*/ 0 h 879114"/>
              <a:gd name="connsiteX2" fmla="*/ 12096947 w 12096947"/>
              <a:gd name="connsiteY2" fmla="*/ 879114 h 879114"/>
              <a:gd name="connsiteX3" fmla="*/ 0 w 12096947"/>
              <a:gd name="connsiteY3" fmla="*/ 879114 h 879114"/>
              <a:gd name="connsiteX4" fmla="*/ 0 w 12096947"/>
              <a:gd name="connsiteY4" fmla="*/ 0 h 879114"/>
              <a:gd name="connsiteX0-1" fmla="*/ 0 w 12096947"/>
              <a:gd name="connsiteY0-2" fmla="*/ 267 h 879381"/>
              <a:gd name="connsiteX1-3" fmla="*/ 1592132 w 12096947"/>
              <a:gd name="connsiteY1-4" fmla="*/ 0 h 879381"/>
              <a:gd name="connsiteX2-5" fmla="*/ 12096947 w 12096947"/>
              <a:gd name="connsiteY2-6" fmla="*/ 267 h 879381"/>
              <a:gd name="connsiteX3-7" fmla="*/ 12096947 w 12096947"/>
              <a:gd name="connsiteY3-8" fmla="*/ 879381 h 879381"/>
              <a:gd name="connsiteX4-9" fmla="*/ 0 w 12096947"/>
              <a:gd name="connsiteY4-10" fmla="*/ 879381 h 879381"/>
              <a:gd name="connsiteX5" fmla="*/ 0 w 12096947"/>
              <a:gd name="connsiteY5" fmla="*/ 267 h 879381"/>
              <a:gd name="connsiteX0-11" fmla="*/ 0 w 12096947"/>
              <a:gd name="connsiteY0-12" fmla="*/ 267 h 879381"/>
              <a:gd name="connsiteX1-13" fmla="*/ 1592132 w 12096947"/>
              <a:gd name="connsiteY1-14" fmla="*/ 0 h 879381"/>
              <a:gd name="connsiteX2-15" fmla="*/ 5701553 w 12096947"/>
              <a:gd name="connsiteY2-16" fmla="*/ 1 h 879381"/>
              <a:gd name="connsiteX3-17" fmla="*/ 12096947 w 12096947"/>
              <a:gd name="connsiteY3-18" fmla="*/ 267 h 879381"/>
              <a:gd name="connsiteX4-19" fmla="*/ 12096947 w 12096947"/>
              <a:gd name="connsiteY4-20" fmla="*/ 879381 h 879381"/>
              <a:gd name="connsiteX5-21" fmla="*/ 0 w 12096947"/>
              <a:gd name="connsiteY5-22" fmla="*/ 879381 h 879381"/>
              <a:gd name="connsiteX6" fmla="*/ 0 w 12096947"/>
              <a:gd name="connsiteY6" fmla="*/ 267 h 879381"/>
              <a:gd name="connsiteX0-23" fmla="*/ 0 w 12096947"/>
              <a:gd name="connsiteY0-24" fmla="*/ 150873 h 1029987"/>
              <a:gd name="connsiteX1-25" fmla="*/ 1592132 w 12096947"/>
              <a:gd name="connsiteY1-26" fmla="*/ 150606 h 1029987"/>
              <a:gd name="connsiteX2-27" fmla="*/ 4270786 w 12096947"/>
              <a:gd name="connsiteY2-28" fmla="*/ 0 h 1029987"/>
              <a:gd name="connsiteX3-29" fmla="*/ 12096947 w 12096947"/>
              <a:gd name="connsiteY3-30" fmla="*/ 150873 h 1029987"/>
              <a:gd name="connsiteX4-31" fmla="*/ 12096947 w 12096947"/>
              <a:gd name="connsiteY4-32" fmla="*/ 1029987 h 1029987"/>
              <a:gd name="connsiteX5-33" fmla="*/ 0 w 12096947"/>
              <a:gd name="connsiteY5-34" fmla="*/ 1029987 h 1029987"/>
              <a:gd name="connsiteX6-35" fmla="*/ 0 w 12096947"/>
              <a:gd name="connsiteY6-36" fmla="*/ 150873 h 1029987"/>
              <a:gd name="connsiteX0-37" fmla="*/ 0 w 12096947"/>
              <a:gd name="connsiteY0-38" fmla="*/ 193904 h 1073018"/>
              <a:gd name="connsiteX1-39" fmla="*/ 1538344 w 12096947"/>
              <a:gd name="connsiteY1-40" fmla="*/ 0 h 1073018"/>
              <a:gd name="connsiteX2-41" fmla="*/ 4270786 w 12096947"/>
              <a:gd name="connsiteY2-42" fmla="*/ 43031 h 1073018"/>
              <a:gd name="connsiteX3-43" fmla="*/ 12096947 w 12096947"/>
              <a:gd name="connsiteY3-44" fmla="*/ 193904 h 1073018"/>
              <a:gd name="connsiteX4-45" fmla="*/ 12096947 w 12096947"/>
              <a:gd name="connsiteY4-46" fmla="*/ 1073018 h 1073018"/>
              <a:gd name="connsiteX5-47" fmla="*/ 0 w 12096947"/>
              <a:gd name="connsiteY5-48" fmla="*/ 1073018 h 1073018"/>
              <a:gd name="connsiteX6-49" fmla="*/ 0 w 12096947"/>
              <a:gd name="connsiteY6-50" fmla="*/ 193904 h 1073018"/>
              <a:gd name="connsiteX0-51" fmla="*/ 0 w 12096947"/>
              <a:gd name="connsiteY0-52" fmla="*/ 193904 h 1073018"/>
              <a:gd name="connsiteX1-53" fmla="*/ 1538344 w 12096947"/>
              <a:gd name="connsiteY1-54" fmla="*/ 0 h 1073018"/>
              <a:gd name="connsiteX2-55" fmla="*/ 4270786 w 12096947"/>
              <a:gd name="connsiteY2-56" fmla="*/ 43031 h 1073018"/>
              <a:gd name="connsiteX3-57" fmla="*/ 6906409 w 12096947"/>
              <a:gd name="connsiteY3-58" fmla="*/ 96819 h 1073018"/>
              <a:gd name="connsiteX4-59" fmla="*/ 12096947 w 12096947"/>
              <a:gd name="connsiteY4-60" fmla="*/ 193904 h 1073018"/>
              <a:gd name="connsiteX5-61" fmla="*/ 12096947 w 12096947"/>
              <a:gd name="connsiteY5-62" fmla="*/ 1073018 h 1073018"/>
              <a:gd name="connsiteX6-63" fmla="*/ 0 w 12096947"/>
              <a:gd name="connsiteY6-64" fmla="*/ 1073018 h 1073018"/>
              <a:gd name="connsiteX7" fmla="*/ 0 w 12096947"/>
              <a:gd name="connsiteY7" fmla="*/ 193904 h 1073018"/>
              <a:gd name="connsiteX0-65" fmla="*/ 0 w 12096947"/>
              <a:gd name="connsiteY0-66" fmla="*/ 193904 h 1073018"/>
              <a:gd name="connsiteX1-67" fmla="*/ 1538344 w 12096947"/>
              <a:gd name="connsiteY1-68" fmla="*/ 0 h 1073018"/>
              <a:gd name="connsiteX2-69" fmla="*/ 4270786 w 12096947"/>
              <a:gd name="connsiteY2-70" fmla="*/ 43031 h 1073018"/>
              <a:gd name="connsiteX3-71" fmla="*/ 7100047 w 12096947"/>
              <a:gd name="connsiteY3-72" fmla="*/ 43031 h 1073018"/>
              <a:gd name="connsiteX4-73" fmla="*/ 12096947 w 12096947"/>
              <a:gd name="connsiteY4-74" fmla="*/ 193904 h 1073018"/>
              <a:gd name="connsiteX5-75" fmla="*/ 12096947 w 12096947"/>
              <a:gd name="connsiteY5-76" fmla="*/ 1073018 h 1073018"/>
              <a:gd name="connsiteX6-77" fmla="*/ 0 w 12096947"/>
              <a:gd name="connsiteY6-78" fmla="*/ 1073018 h 1073018"/>
              <a:gd name="connsiteX7-79" fmla="*/ 0 w 12096947"/>
              <a:gd name="connsiteY7-80" fmla="*/ 193904 h 1073018"/>
              <a:gd name="connsiteX0-81" fmla="*/ 0 w 12096947"/>
              <a:gd name="connsiteY0-82" fmla="*/ 193904 h 1073018"/>
              <a:gd name="connsiteX1-83" fmla="*/ 1538344 w 12096947"/>
              <a:gd name="connsiteY1-84" fmla="*/ 0 h 1073018"/>
              <a:gd name="connsiteX2-85" fmla="*/ 4270786 w 12096947"/>
              <a:gd name="connsiteY2-86" fmla="*/ 43031 h 1073018"/>
              <a:gd name="connsiteX3-87" fmla="*/ 7100047 w 12096947"/>
              <a:gd name="connsiteY3-88" fmla="*/ 43031 h 1073018"/>
              <a:gd name="connsiteX4-89" fmla="*/ 9230061 w 12096947"/>
              <a:gd name="connsiteY4-90" fmla="*/ 118335 h 1073018"/>
              <a:gd name="connsiteX5-91" fmla="*/ 12096947 w 12096947"/>
              <a:gd name="connsiteY5-92" fmla="*/ 193904 h 1073018"/>
              <a:gd name="connsiteX6-93" fmla="*/ 12096947 w 12096947"/>
              <a:gd name="connsiteY6-94" fmla="*/ 1073018 h 1073018"/>
              <a:gd name="connsiteX7-95" fmla="*/ 0 w 12096947"/>
              <a:gd name="connsiteY7-96" fmla="*/ 1073018 h 1073018"/>
              <a:gd name="connsiteX8" fmla="*/ 0 w 12096947"/>
              <a:gd name="connsiteY8" fmla="*/ 193904 h 1073018"/>
              <a:gd name="connsiteX0-97" fmla="*/ 0 w 12096947"/>
              <a:gd name="connsiteY0-98" fmla="*/ 193904 h 1073018"/>
              <a:gd name="connsiteX1-99" fmla="*/ 1538344 w 12096947"/>
              <a:gd name="connsiteY1-100" fmla="*/ 0 h 1073018"/>
              <a:gd name="connsiteX2-101" fmla="*/ 4270786 w 12096947"/>
              <a:gd name="connsiteY2-102" fmla="*/ 43031 h 1073018"/>
              <a:gd name="connsiteX3-103" fmla="*/ 7100047 w 12096947"/>
              <a:gd name="connsiteY3-104" fmla="*/ 43031 h 1073018"/>
              <a:gd name="connsiteX4-105" fmla="*/ 9509759 w 12096947"/>
              <a:gd name="connsiteY4-106" fmla="*/ 215154 h 1073018"/>
              <a:gd name="connsiteX5-107" fmla="*/ 12096947 w 12096947"/>
              <a:gd name="connsiteY5-108" fmla="*/ 193904 h 1073018"/>
              <a:gd name="connsiteX6-109" fmla="*/ 12096947 w 12096947"/>
              <a:gd name="connsiteY6-110" fmla="*/ 1073018 h 1073018"/>
              <a:gd name="connsiteX7-111" fmla="*/ 0 w 12096947"/>
              <a:gd name="connsiteY7-112" fmla="*/ 1073018 h 1073018"/>
              <a:gd name="connsiteX8-113" fmla="*/ 0 w 12096947"/>
              <a:gd name="connsiteY8-114" fmla="*/ 193904 h 1073018"/>
              <a:gd name="connsiteX0-115" fmla="*/ 0 w 12096947"/>
              <a:gd name="connsiteY0-116" fmla="*/ 193904 h 1073018"/>
              <a:gd name="connsiteX1-117" fmla="*/ 1538344 w 12096947"/>
              <a:gd name="connsiteY1-118" fmla="*/ 0 h 1073018"/>
              <a:gd name="connsiteX2-119" fmla="*/ 4270786 w 12096947"/>
              <a:gd name="connsiteY2-120" fmla="*/ 43031 h 1073018"/>
              <a:gd name="connsiteX3-121" fmla="*/ 7100047 w 12096947"/>
              <a:gd name="connsiteY3-122" fmla="*/ 43031 h 1073018"/>
              <a:gd name="connsiteX4-123" fmla="*/ 9509759 w 12096947"/>
              <a:gd name="connsiteY4-124" fmla="*/ 215154 h 1073018"/>
              <a:gd name="connsiteX5-125" fmla="*/ 12096947 w 12096947"/>
              <a:gd name="connsiteY5-126" fmla="*/ 193904 h 1073018"/>
              <a:gd name="connsiteX6-127" fmla="*/ 12096947 w 12096947"/>
              <a:gd name="connsiteY6-128" fmla="*/ 1073018 h 1073018"/>
              <a:gd name="connsiteX7-129" fmla="*/ 0 w 12096947"/>
              <a:gd name="connsiteY7-130" fmla="*/ 1073018 h 1073018"/>
              <a:gd name="connsiteX8-131" fmla="*/ 0 w 12096947"/>
              <a:gd name="connsiteY8-132" fmla="*/ 193904 h 1073018"/>
              <a:gd name="connsiteX0-133" fmla="*/ 0 w 12096947"/>
              <a:gd name="connsiteY0-134" fmla="*/ 193904 h 1073018"/>
              <a:gd name="connsiteX1-135" fmla="*/ 1538344 w 12096947"/>
              <a:gd name="connsiteY1-136" fmla="*/ 0 h 1073018"/>
              <a:gd name="connsiteX2-137" fmla="*/ 4270786 w 12096947"/>
              <a:gd name="connsiteY2-138" fmla="*/ 43031 h 1073018"/>
              <a:gd name="connsiteX3-139" fmla="*/ 7100047 w 12096947"/>
              <a:gd name="connsiteY3-140" fmla="*/ 43031 h 1073018"/>
              <a:gd name="connsiteX4-141" fmla="*/ 9509759 w 12096947"/>
              <a:gd name="connsiteY4-142" fmla="*/ 215154 h 1073018"/>
              <a:gd name="connsiteX5-143" fmla="*/ 12096947 w 12096947"/>
              <a:gd name="connsiteY5-144" fmla="*/ 193904 h 1073018"/>
              <a:gd name="connsiteX6-145" fmla="*/ 12096947 w 12096947"/>
              <a:gd name="connsiteY6-146" fmla="*/ 1073018 h 1073018"/>
              <a:gd name="connsiteX7-147" fmla="*/ 0 w 12096947"/>
              <a:gd name="connsiteY7-148" fmla="*/ 1073018 h 1073018"/>
              <a:gd name="connsiteX8-149" fmla="*/ 0 w 12096947"/>
              <a:gd name="connsiteY8-150" fmla="*/ 193904 h 1073018"/>
              <a:gd name="connsiteX0-151" fmla="*/ 0 w 12096947"/>
              <a:gd name="connsiteY0-152" fmla="*/ 193904 h 1073018"/>
              <a:gd name="connsiteX1-153" fmla="*/ 1538344 w 12096947"/>
              <a:gd name="connsiteY1-154" fmla="*/ 0 h 1073018"/>
              <a:gd name="connsiteX2-155" fmla="*/ 4270786 w 12096947"/>
              <a:gd name="connsiteY2-156" fmla="*/ 43031 h 1073018"/>
              <a:gd name="connsiteX3-157" fmla="*/ 7100047 w 12096947"/>
              <a:gd name="connsiteY3-158" fmla="*/ 43031 h 1073018"/>
              <a:gd name="connsiteX4-159" fmla="*/ 9509759 w 12096947"/>
              <a:gd name="connsiteY4-160" fmla="*/ 215154 h 1073018"/>
              <a:gd name="connsiteX5-161" fmla="*/ 12096947 w 12096947"/>
              <a:gd name="connsiteY5-162" fmla="*/ 193904 h 1073018"/>
              <a:gd name="connsiteX6-163" fmla="*/ 12096947 w 12096947"/>
              <a:gd name="connsiteY6-164" fmla="*/ 1073018 h 1073018"/>
              <a:gd name="connsiteX7-165" fmla="*/ 0 w 12096947"/>
              <a:gd name="connsiteY7-166" fmla="*/ 1073018 h 1073018"/>
              <a:gd name="connsiteX8-167" fmla="*/ 0 w 12096947"/>
              <a:gd name="connsiteY8-168" fmla="*/ 193904 h 1073018"/>
              <a:gd name="connsiteX0-169" fmla="*/ 0 w 12096947"/>
              <a:gd name="connsiteY0-170" fmla="*/ 193904 h 1073018"/>
              <a:gd name="connsiteX1-171" fmla="*/ 1538344 w 12096947"/>
              <a:gd name="connsiteY1-172" fmla="*/ 0 h 1073018"/>
              <a:gd name="connsiteX2-173" fmla="*/ 4270786 w 12096947"/>
              <a:gd name="connsiteY2-174" fmla="*/ 43031 h 1073018"/>
              <a:gd name="connsiteX3-175" fmla="*/ 7100047 w 12096947"/>
              <a:gd name="connsiteY3-176" fmla="*/ 43031 h 1073018"/>
              <a:gd name="connsiteX4-177" fmla="*/ 9509759 w 12096947"/>
              <a:gd name="connsiteY4-178" fmla="*/ 215154 h 1073018"/>
              <a:gd name="connsiteX5-179" fmla="*/ 12096947 w 12096947"/>
              <a:gd name="connsiteY5-180" fmla="*/ 193904 h 1073018"/>
              <a:gd name="connsiteX6-181" fmla="*/ 12096947 w 12096947"/>
              <a:gd name="connsiteY6-182" fmla="*/ 1073018 h 1073018"/>
              <a:gd name="connsiteX7-183" fmla="*/ 0 w 12096947"/>
              <a:gd name="connsiteY7-184" fmla="*/ 1073018 h 1073018"/>
              <a:gd name="connsiteX8-185" fmla="*/ 0 w 12096947"/>
              <a:gd name="connsiteY8-186" fmla="*/ 193904 h 1073018"/>
              <a:gd name="connsiteX0-187" fmla="*/ 0 w 12096947"/>
              <a:gd name="connsiteY0-188" fmla="*/ 197065 h 1076179"/>
              <a:gd name="connsiteX1-189" fmla="*/ 1538344 w 12096947"/>
              <a:gd name="connsiteY1-190" fmla="*/ 3161 h 1076179"/>
              <a:gd name="connsiteX2-191" fmla="*/ 4270786 w 12096947"/>
              <a:gd name="connsiteY2-192" fmla="*/ 46192 h 1076179"/>
              <a:gd name="connsiteX3-193" fmla="*/ 7100047 w 12096947"/>
              <a:gd name="connsiteY3-194" fmla="*/ 46192 h 1076179"/>
              <a:gd name="connsiteX4-195" fmla="*/ 9509759 w 12096947"/>
              <a:gd name="connsiteY4-196" fmla="*/ 218315 h 1076179"/>
              <a:gd name="connsiteX5-197" fmla="*/ 12096947 w 12096947"/>
              <a:gd name="connsiteY5-198" fmla="*/ 197065 h 1076179"/>
              <a:gd name="connsiteX6-199" fmla="*/ 12096947 w 12096947"/>
              <a:gd name="connsiteY6-200" fmla="*/ 1076179 h 1076179"/>
              <a:gd name="connsiteX7-201" fmla="*/ 0 w 12096947"/>
              <a:gd name="connsiteY7-202" fmla="*/ 1076179 h 1076179"/>
              <a:gd name="connsiteX8-203" fmla="*/ 0 w 12096947"/>
              <a:gd name="connsiteY8-204" fmla="*/ 197065 h 1076179"/>
              <a:gd name="connsiteX0-205" fmla="*/ 0 w 12096947"/>
              <a:gd name="connsiteY0-206" fmla="*/ 194336 h 1073450"/>
              <a:gd name="connsiteX1-207" fmla="*/ 1538344 w 12096947"/>
              <a:gd name="connsiteY1-208" fmla="*/ 432 h 1073450"/>
              <a:gd name="connsiteX2-209" fmla="*/ 4270786 w 12096947"/>
              <a:gd name="connsiteY2-210" fmla="*/ 43463 h 1073450"/>
              <a:gd name="connsiteX3-211" fmla="*/ 7100047 w 12096947"/>
              <a:gd name="connsiteY3-212" fmla="*/ 43463 h 1073450"/>
              <a:gd name="connsiteX4-213" fmla="*/ 9509759 w 12096947"/>
              <a:gd name="connsiteY4-214" fmla="*/ 215586 h 1073450"/>
              <a:gd name="connsiteX5-215" fmla="*/ 12096947 w 12096947"/>
              <a:gd name="connsiteY5-216" fmla="*/ 194336 h 1073450"/>
              <a:gd name="connsiteX6-217" fmla="*/ 12096947 w 12096947"/>
              <a:gd name="connsiteY6-218" fmla="*/ 1073450 h 1073450"/>
              <a:gd name="connsiteX7-219" fmla="*/ 0 w 12096947"/>
              <a:gd name="connsiteY7-220" fmla="*/ 1073450 h 1073450"/>
              <a:gd name="connsiteX8-221" fmla="*/ 0 w 12096947"/>
              <a:gd name="connsiteY8-222" fmla="*/ 194336 h 1073450"/>
              <a:gd name="connsiteX0-223" fmla="*/ 0 w 12096947"/>
              <a:gd name="connsiteY0-224" fmla="*/ 193946 h 1073060"/>
              <a:gd name="connsiteX1-225" fmla="*/ 1538344 w 12096947"/>
              <a:gd name="connsiteY1-226" fmla="*/ 42 h 1073060"/>
              <a:gd name="connsiteX2-227" fmla="*/ 4270786 w 12096947"/>
              <a:gd name="connsiteY2-228" fmla="*/ 43073 h 1073060"/>
              <a:gd name="connsiteX3-229" fmla="*/ 7100047 w 12096947"/>
              <a:gd name="connsiteY3-230" fmla="*/ 43073 h 1073060"/>
              <a:gd name="connsiteX4-231" fmla="*/ 9509759 w 12096947"/>
              <a:gd name="connsiteY4-232" fmla="*/ 215196 h 1073060"/>
              <a:gd name="connsiteX5-233" fmla="*/ 12096947 w 12096947"/>
              <a:gd name="connsiteY5-234" fmla="*/ 193946 h 1073060"/>
              <a:gd name="connsiteX6-235" fmla="*/ 12096947 w 12096947"/>
              <a:gd name="connsiteY6-236" fmla="*/ 1073060 h 1073060"/>
              <a:gd name="connsiteX7-237" fmla="*/ 0 w 12096947"/>
              <a:gd name="connsiteY7-238" fmla="*/ 1073060 h 1073060"/>
              <a:gd name="connsiteX8-239" fmla="*/ 0 w 12096947"/>
              <a:gd name="connsiteY8-240" fmla="*/ 193946 h 1073060"/>
              <a:gd name="connsiteX0-241" fmla="*/ 0 w 12096947"/>
              <a:gd name="connsiteY0-242" fmla="*/ 150873 h 1029987"/>
              <a:gd name="connsiteX1-243" fmla="*/ 1613061 w 12096947"/>
              <a:gd name="connsiteY1-244" fmla="*/ 36817 h 1029987"/>
              <a:gd name="connsiteX2-245" fmla="*/ 4270786 w 12096947"/>
              <a:gd name="connsiteY2-246" fmla="*/ 0 h 1029987"/>
              <a:gd name="connsiteX3-247" fmla="*/ 7100047 w 12096947"/>
              <a:gd name="connsiteY3-248" fmla="*/ 0 h 1029987"/>
              <a:gd name="connsiteX4-249" fmla="*/ 9509759 w 12096947"/>
              <a:gd name="connsiteY4-250" fmla="*/ 172123 h 1029987"/>
              <a:gd name="connsiteX5-251" fmla="*/ 12096947 w 12096947"/>
              <a:gd name="connsiteY5-252" fmla="*/ 150873 h 1029987"/>
              <a:gd name="connsiteX6-253" fmla="*/ 12096947 w 12096947"/>
              <a:gd name="connsiteY6-254" fmla="*/ 1029987 h 1029987"/>
              <a:gd name="connsiteX7-255" fmla="*/ 0 w 12096947"/>
              <a:gd name="connsiteY7-256" fmla="*/ 1029987 h 1029987"/>
              <a:gd name="connsiteX8-257" fmla="*/ 0 w 12096947"/>
              <a:gd name="connsiteY8-258" fmla="*/ 150873 h 1029987"/>
              <a:gd name="connsiteX0-259" fmla="*/ 0 w 12096947"/>
              <a:gd name="connsiteY0-260" fmla="*/ 150873 h 1029987"/>
              <a:gd name="connsiteX1-261" fmla="*/ 1613061 w 12096947"/>
              <a:gd name="connsiteY1-262" fmla="*/ 36817 h 1029987"/>
              <a:gd name="connsiteX2-263" fmla="*/ 4270786 w 12096947"/>
              <a:gd name="connsiteY2-264" fmla="*/ 0 h 1029987"/>
              <a:gd name="connsiteX3-265" fmla="*/ 7100047 w 12096947"/>
              <a:gd name="connsiteY3-266" fmla="*/ 0 h 1029987"/>
              <a:gd name="connsiteX4-267" fmla="*/ 9509759 w 12096947"/>
              <a:gd name="connsiteY4-268" fmla="*/ 172123 h 1029987"/>
              <a:gd name="connsiteX5-269" fmla="*/ 12096947 w 12096947"/>
              <a:gd name="connsiteY5-270" fmla="*/ 150873 h 1029987"/>
              <a:gd name="connsiteX6-271" fmla="*/ 12096947 w 12096947"/>
              <a:gd name="connsiteY6-272" fmla="*/ 1029987 h 1029987"/>
              <a:gd name="connsiteX7-273" fmla="*/ 0 w 12096947"/>
              <a:gd name="connsiteY7-274" fmla="*/ 1029987 h 1029987"/>
              <a:gd name="connsiteX8-275" fmla="*/ 0 w 12096947"/>
              <a:gd name="connsiteY8-276" fmla="*/ 150873 h 1029987"/>
              <a:gd name="connsiteX0-277" fmla="*/ 0 w 12096947"/>
              <a:gd name="connsiteY0-278" fmla="*/ 150873 h 1029987"/>
              <a:gd name="connsiteX1-279" fmla="*/ 1613061 w 12096947"/>
              <a:gd name="connsiteY1-280" fmla="*/ 36817 h 1029987"/>
              <a:gd name="connsiteX2-281" fmla="*/ 4206743 w 12096947"/>
              <a:gd name="connsiteY2-282" fmla="*/ 49904 h 1029987"/>
              <a:gd name="connsiteX3-283" fmla="*/ 7100047 w 12096947"/>
              <a:gd name="connsiteY3-284" fmla="*/ 0 h 1029987"/>
              <a:gd name="connsiteX4-285" fmla="*/ 9509759 w 12096947"/>
              <a:gd name="connsiteY4-286" fmla="*/ 172123 h 1029987"/>
              <a:gd name="connsiteX5-287" fmla="*/ 12096947 w 12096947"/>
              <a:gd name="connsiteY5-288" fmla="*/ 150873 h 1029987"/>
              <a:gd name="connsiteX6-289" fmla="*/ 12096947 w 12096947"/>
              <a:gd name="connsiteY6-290" fmla="*/ 1029987 h 1029987"/>
              <a:gd name="connsiteX7-291" fmla="*/ 0 w 12096947"/>
              <a:gd name="connsiteY7-292" fmla="*/ 1029987 h 1029987"/>
              <a:gd name="connsiteX8-293" fmla="*/ 0 w 12096947"/>
              <a:gd name="connsiteY8-294" fmla="*/ 150873 h 1029987"/>
              <a:gd name="connsiteX0-295" fmla="*/ 0 w 12096947"/>
              <a:gd name="connsiteY0-296" fmla="*/ 317234 h 1196348"/>
              <a:gd name="connsiteX1-297" fmla="*/ 1613061 w 12096947"/>
              <a:gd name="connsiteY1-298" fmla="*/ 203178 h 1196348"/>
              <a:gd name="connsiteX2-299" fmla="*/ 4206743 w 12096947"/>
              <a:gd name="connsiteY2-300" fmla="*/ 216265 h 1196348"/>
              <a:gd name="connsiteX3-301" fmla="*/ 7100047 w 12096947"/>
              <a:gd name="connsiteY3-302" fmla="*/ 166361 h 1196348"/>
              <a:gd name="connsiteX4-303" fmla="*/ 9509759 w 12096947"/>
              <a:gd name="connsiteY4-304" fmla="*/ 338484 h 1196348"/>
              <a:gd name="connsiteX5-305" fmla="*/ 12096947 w 12096947"/>
              <a:gd name="connsiteY5-306" fmla="*/ 317234 h 1196348"/>
              <a:gd name="connsiteX6-307" fmla="*/ 12096947 w 12096947"/>
              <a:gd name="connsiteY6-308" fmla="*/ 1196348 h 1196348"/>
              <a:gd name="connsiteX7-309" fmla="*/ 0 w 12096947"/>
              <a:gd name="connsiteY7-310" fmla="*/ 1196348 h 1196348"/>
              <a:gd name="connsiteX8-311" fmla="*/ 0 w 12096947"/>
              <a:gd name="connsiteY8-312" fmla="*/ 317234 h 1196348"/>
              <a:gd name="connsiteX0-313" fmla="*/ 0 w 12096947"/>
              <a:gd name="connsiteY0-314" fmla="*/ 317234 h 1196348"/>
              <a:gd name="connsiteX1-315" fmla="*/ 1613061 w 12096947"/>
              <a:gd name="connsiteY1-316" fmla="*/ 203178 h 1196348"/>
              <a:gd name="connsiteX2-317" fmla="*/ 4206743 w 12096947"/>
              <a:gd name="connsiteY2-318" fmla="*/ 216265 h 1196348"/>
              <a:gd name="connsiteX3-319" fmla="*/ 7100047 w 12096947"/>
              <a:gd name="connsiteY3-320" fmla="*/ 166361 h 1196348"/>
              <a:gd name="connsiteX4-321" fmla="*/ 9509759 w 12096947"/>
              <a:gd name="connsiteY4-322" fmla="*/ 338484 h 1196348"/>
              <a:gd name="connsiteX5-323" fmla="*/ 12096947 w 12096947"/>
              <a:gd name="connsiteY5-324" fmla="*/ 317234 h 1196348"/>
              <a:gd name="connsiteX6-325" fmla="*/ 12096947 w 12096947"/>
              <a:gd name="connsiteY6-326" fmla="*/ 1196348 h 1196348"/>
              <a:gd name="connsiteX7-327" fmla="*/ 0 w 12096947"/>
              <a:gd name="connsiteY7-328" fmla="*/ 1196348 h 1196348"/>
              <a:gd name="connsiteX8-329" fmla="*/ 0 w 12096947"/>
              <a:gd name="connsiteY8-330" fmla="*/ 317234 h 1196348"/>
              <a:gd name="connsiteX0-331" fmla="*/ 0 w 12096947"/>
              <a:gd name="connsiteY0-332" fmla="*/ 317234 h 1196348"/>
              <a:gd name="connsiteX1-333" fmla="*/ 1613061 w 12096947"/>
              <a:gd name="connsiteY1-334" fmla="*/ 203178 h 1196348"/>
              <a:gd name="connsiteX2-335" fmla="*/ 4206743 w 12096947"/>
              <a:gd name="connsiteY2-336" fmla="*/ 216265 h 1196348"/>
              <a:gd name="connsiteX3-337" fmla="*/ 7100047 w 12096947"/>
              <a:gd name="connsiteY3-338" fmla="*/ 166361 h 1196348"/>
              <a:gd name="connsiteX4-339" fmla="*/ 9509759 w 12096947"/>
              <a:gd name="connsiteY4-340" fmla="*/ 338484 h 1196348"/>
              <a:gd name="connsiteX5-341" fmla="*/ 12096947 w 12096947"/>
              <a:gd name="connsiteY5-342" fmla="*/ 317234 h 1196348"/>
              <a:gd name="connsiteX6-343" fmla="*/ 12096947 w 12096947"/>
              <a:gd name="connsiteY6-344" fmla="*/ 1196348 h 1196348"/>
              <a:gd name="connsiteX7-345" fmla="*/ 0 w 12096947"/>
              <a:gd name="connsiteY7-346" fmla="*/ 1196348 h 1196348"/>
              <a:gd name="connsiteX8-347" fmla="*/ 0 w 12096947"/>
              <a:gd name="connsiteY8-348" fmla="*/ 317234 h 1196348"/>
              <a:gd name="connsiteX0-349" fmla="*/ 0 w 12096947"/>
              <a:gd name="connsiteY0-350" fmla="*/ 317234 h 1196348"/>
              <a:gd name="connsiteX1-351" fmla="*/ 1613061 w 12096947"/>
              <a:gd name="connsiteY1-352" fmla="*/ 203178 h 1196348"/>
              <a:gd name="connsiteX2-353" fmla="*/ 4206743 w 12096947"/>
              <a:gd name="connsiteY2-354" fmla="*/ 216265 h 1196348"/>
              <a:gd name="connsiteX3-355" fmla="*/ 7100047 w 12096947"/>
              <a:gd name="connsiteY3-356" fmla="*/ 166361 h 1196348"/>
              <a:gd name="connsiteX4-357" fmla="*/ 9509759 w 12096947"/>
              <a:gd name="connsiteY4-358" fmla="*/ 338484 h 1196348"/>
              <a:gd name="connsiteX5-359" fmla="*/ 12096947 w 12096947"/>
              <a:gd name="connsiteY5-360" fmla="*/ 317234 h 1196348"/>
              <a:gd name="connsiteX6-361" fmla="*/ 12096947 w 12096947"/>
              <a:gd name="connsiteY6-362" fmla="*/ 1196348 h 1196348"/>
              <a:gd name="connsiteX7-363" fmla="*/ 0 w 12096947"/>
              <a:gd name="connsiteY7-364" fmla="*/ 1196348 h 1196348"/>
              <a:gd name="connsiteX8-365" fmla="*/ 0 w 12096947"/>
              <a:gd name="connsiteY8-366" fmla="*/ 317234 h 1196348"/>
              <a:gd name="connsiteX0-367" fmla="*/ 0 w 12096947"/>
              <a:gd name="connsiteY0-368" fmla="*/ 317234 h 1196348"/>
              <a:gd name="connsiteX1-369" fmla="*/ 1613061 w 12096947"/>
              <a:gd name="connsiteY1-370" fmla="*/ 203178 h 1196348"/>
              <a:gd name="connsiteX2-371" fmla="*/ 4206743 w 12096947"/>
              <a:gd name="connsiteY2-372" fmla="*/ 216265 h 1196348"/>
              <a:gd name="connsiteX3-373" fmla="*/ 7100047 w 12096947"/>
              <a:gd name="connsiteY3-374" fmla="*/ 166361 h 1196348"/>
              <a:gd name="connsiteX4-375" fmla="*/ 9509759 w 12096947"/>
              <a:gd name="connsiteY4-376" fmla="*/ 338484 h 1196348"/>
              <a:gd name="connsiteX5-377" fmla="*/ 12096947 w 12096947"/>
              <a:gd name="connsiteY5-378" fmla="*/ 317234 h 1196348"/>
              <a:gd name="connsiteX6-379" fmla="*/ 12096947 w 12096947"/>
              <a:gd name="connsiteY6-380" fmla="*/ 1196348 h 1196348"/>
              <a:gd name="connsiteX7-381" fmla="*/ 0 w 12096947"/>
              <a:gd name="connsiteY7-382" fmla="*/ 1196348 h 1196348"/>
              <a:gd name="connsiteX8-383" fmla="*/ 0 w 12096947"/>
              <a:gd name="connsiteY8-384" fmla="*/ 317234 h 1196348"/>
              <a:gd name="connsiteX0-385" fmla="*/ 0 w 12096947"/>
              <a:gd name="connsiteY0-386" fmla="*/ 202582 h 1081696"/>
              <a:gd name="connsiteX1-387" fmla="*/ 1613061 w 12096947"/>
              <a:gd name="connsiteY1-388" fmla="*/ 88526 h 1081696"/>
              <a:gd name="connsiteX2-389" fmla="*/ 4206743 w 12096947"/>
              <a:gd name="connsiteY2-390" fmla="*/ 101613 h 1081696"/>
              <a:gd name="connsiteX3-391" fmla="*/ 7100047 w 12096947"/>
              <a:gd name="connsiteY3-392" fmla="*/ 51709 h 1081696"/>
              <a:gd name="connsiteX4-393" fmla="*/ 9509759 w 12096947"/>
              <a:gd name="connsiteY4-394" fmla="*/ 223832 h 1081696"/>
              <a:gd name="connsiteX5-395" fmla="*/ 12096947 w 12096947"/>
              <a:gd name="connsiteY5-396" fmla="*/ 202582 h 1081696"/>
              <a:gd name="connsiteX6-397" fmla="*/ 12096947 w 12096947"/>
              <a:gd name="connsiteY6-398" fmla="*/ 1081696 h 1081696"/>
              <a:gd name="connsiteX7-399" fmla="*/ 0 w 12096947"/>
              <a:gd name="connsiteY7-400" fmla="*/ 1081696 h 1081696"/>
              <a:gd name="connsiteX8-401" fmla="*/ 0 w 12096947"/>
              <a:gd name="connsiteY8-402" fmla="*/ 202582 h 1081696"/>
              <a:gd name="connsiteX0-403" fmla="*/ 0 w 12096947"/>
              <a:gd name="connsiteY0-404" fmla="*/ 150873 h 1029987"/>
              <a:gd name="connsiteX1-405" fmla="*/ 1613061 w 12096947"/>
              <a:gd name="connsiteY1-406" fmla="*/ 36817 h 1029987"/>
              <a:gd name="connsiteX2-407" fmla="*/ 4206743 w 12096947"/>
              <a:gd name="connsiteY2-408" fmla="*/ 49904 h 1029987"/>
              <a:gd name="connsiteX3-409" fmla="*/ 7100047 w 12096947"/>
              <a:gd name="connsiteY3-410" fmla="*/ 0 h 1029987"/>
              <a:gd name="connsiteX4-411" fmla="*/ 9509759 w 12096947"/>
              <a:gd name="connsiteY4-412" fmla="*/ 172123 h 1029987"/>
              <a:gd name="connsiteX5-413" fmla="*/ 12096947 w 12096947"/>
              <a:gd name="connsiteY5-414" fmla="*/ 150873 h 1029987"/>
              <a:gd name="connsiteX6-415" fmla="*/ 12096947 w 12096947"/>
              <a:gd name="connsiteY6-416" fmla="*/ 1029987 h 1029987"/>
              <a:gd name="connsiteX7-417" fmla="*/ 0 w 12096947"/>
              <a:gd name="connsiteY7-418" fmla="*/ 1029987 h 1029987"/>
              <a:gd name="connsiteX8-419" fmla="*/ 0 w 12096947"/>
              <a:gd name="connsiteY8-420" fmla="*/ 150873 h 1029987"/>
              <a:gd name="connsiteX0-421" fmla="*/ 0 w 12096947"/>
              <a:gd name="connsiteY0-422" fmla="*/ 150873 h 1029987"/>
              <a:gd name="connsiteX1-423" fmla="*/ 1613061 w 12096947"/>
              <a:gd name="connsiteY1-424" fmla="*/ 36817 h 1029987"/>
              <a:gd name="connsiteX2-425" fmla="*/ 4206743 w 12096947"/>
              <a:gd name="connsiteY2-426" fmla="*/ 49904 h 1029987"/>
              <a:gd name="connsiteX3-427" fmla="*/ 7100047 w 12096947"/>
              <a:gd name="connsiteY3-428" fmla="*/ 0 h 1029987"/>
              <a:gd name="connsiteX4-429" fmla="*/ 9509759 w 12096947"/>
              <a:gd name="connsiteY4-430" fmla="*/ 172123 h 1029987"/>
              <a:gd name="connsiteX5-431" fmla="*/ 12096947 w 12096947"/>
              <a:gd name="connsiteY5-432" fmla="*/ 150873 h 1029987"/>
              <a:gd name="connsiteX6-433" fmla="*/ 12096947 w 12096947"/>
              <a:gd name="connsiteY6-434" fmla="*/ 1029987 h 1029987"/>
              <a:gd name="connsiteX7-435" fmla="*/ 0 w 12096947"/>
              <a:gd name="connsiteY7-436" fmla="*/ 1029987 h 1029987"/>
              <a:gd name="connsiteX8-437" fmla="*/ 0 w 12096947"/>
              <a:gd name="connsiteY8-438" fmla="*/ 150873 h 1029987"/>
              <a:gd name="connsiteX0-439" fmla="*/ 0 w 12096947"/>
              <a:gd name="connsiteY0-440" fmla="*/ 163742 h 1042856"/>
              <a:gd name="connsiteX1-441" fmla="*/ 1613061 w 12096947"/>
              <a:gd name="connsiteY1-442" fmla="*/ 49686 h 1042856"/>
              <a:gd name="connsiteX2-443" fmla="*/ 4206743 w 12096947"/>
              <a:gd name="connsiteY2-444" fmla="*/ 62773 h 1042856"/>
              <a:gd name="connsiteX3-445" fmla="*/ 7100047 w 12096947"/>
              <a:gd name="connsiteY3-446" fmla="*/ 12869 h 1042856"/>
              <a:gd name="connsiteX4-447" fmla="*/ 9509759 w 12096947"/>
              <a:gd name="connsiteY4-448" fmla="*/ 184992 h 1042856"/>
              <a:gd name="connsiteX5-449" fmla="*/ 12096947 w 12096947"/>
              <a:gd name="connsiteY5-450" fmla="*/ 163742 h 1042856"/>
              <a:gd name="connsiteX6-451" fmla="*/ 12096947 w 12096947"/>
              <a:gd name="connsiteY6-452" fmla="*/ 1042856 h 1042856"/>
              <a:gd name="connsiteX7-453" fmla="*/ 0 w 12096947"/>
              <a:gd name="connsiteY7-454" fmla="*/ 1042856 h 1042856"/>
              <a:gd name="connsiteX8-455" fmla="*/ 0 w 12096947"/>
              <a:gd name="connsiteY8-456" fmla="*/ 163742 h 1042856"/>
              <a:gd name="connsiteX0-457" fmla="*/ 0 w 12096947"/>
              <a:gd name="connsiteY0-458" fmla="*/ 169370 h 1048484"/>
              <a:gd name="connsiteX1-459" fmla="*/ 1613061 w 12096947"/>
              <a:gd name="connsiteY1-460" fmla="*/ 55314 h 1048484"/>
              <a:gd name="connsiteX2-461" fmla="*/ 4206743 w 12096947"/>
              <a:gd name="connsiteY2-462" fmla="*/ 68401 h 1048484"/>
              <a:gd name="connsiteX3-463" fmla="*/ 7100047 w 12096947"/>
              <a:gd name="connsiteY3-464" fmla="*/ 18497 h 1048484"/>
              <a:gd name="connsiteX4-465" fmla="*/ 9509759 w 12096947"/>
              <a:gd name="connsiteY4-466" fmla="*/ 190620 h 1048484"/>
              <a:gd name="connsiteX5-467" fmla="*/ 12096947 w 12096947"/>
              <a:gd name="connsiteY5-468" fmla="*/ 169370 h 1048484"/>
              <a:gd name="connsiteX6-469" fmla="*/ 12096947 w 12096947"/>
              <a:gd name="connsiteY6-470" fmla="*/ 1048484 h 1048484"/>
              <a:gd name="connsiteX7-471" fmla="*/ 0 w 12096947"/>
              <a:gd name="connsiteY7-472" fmla="*/ 1048484 h 1048484"/>
              <a:gd name="connsiteX8-473" fmla="*/ 0 w 12096947"/>
              <a:gd name="connsiteY8-474" fmla="*/ 169370 h 1048484"/>
              <a:gd name="connsiteX0-475" fmla="*/ 0 w 12096947"/>
              <a:gd name="connsiteY0-476" fmla="*/ 169370 h 1048484"/>
              <a:gd name="connsiteX1-477" fmla="*/ 1613061 w 12096947"/>
              <a:gd name="connsiteY1-478" fmla="*/ 55314 h 1048484"/>
              <a:gd name="connsiteX2-479" fmla="*/ 4206743 w 12096947"/>
              <a:gd name="connsiteY2-480" fmla="*/ 68401 h 1048484"/>
              <a:gd name="connsiteX3-481" fmla="*/ 7100047 w 12096947"/>
              <a:gd name="connsiteY3-482" fmla="*/ 18497 h 1048484"/>
              <a:gd name="connsiteX4-483" fmla="*/ 9509759 w 12096947"/>
              <a:gd name="connsiteY4-484" fmla="*/ 190620 h 1048484"/>
              <a:gd name="connsiteX5-485" fmla="*/ 12096947 w 12096947"/>
              <a:gd name="connsiteY5-486" fmla="*/ 169370 h 1048484"/>
              <a:gd name="connsiteX6-487" fmla="*/ 12096947 w 12096947"/>
              <a:gd name="connsiteY6-488" fmla="*/ 1048484 h 1048484"/>
              <a:gd name="connsiteX7-489" fmla="*/ 0 w 12096947"/>
              <a:gd name="connsiteY7-490" fmla="*/ 1048484 h 1048484"/>
              <a:gd name="connsiteX8-491" fmla="*/ 0 w 12096947"/>
              <a:gd name="connsiteY8-492" fmla="*/ 169370 h 1048484"/>
              <a:gd name="connsiteX0-493" fmla="*/ 0 w 12096947"/>
              <a:gd name="connsiteY0-494" fmla="*/ 168710 h 1047824"/>
              <a:gd name="connsiteX1-495" fmla="*/ 1613061 w 12096947"/>
              <a:gd name="connsiteY1-496" fmla="*/ 54654 h 1047824"/>
              <a:gd name="connsiteX2-497" fmla="*/ 4206743 w 12096947"/>
              <a:gd name="connsiteY2-498" fmla="*/ 67741 h 1047824"/>
              <a:gd name="connsiteX3-499" fmla="*/ 7100047 w 12096947"/>
              <a:gd name="connsiteY3-500" fmla="*/ 17837 h 1047824"/>
              <a:gd name="connsiteX4-501" fmla="*/ 9509759 w 12096947"/>
              <a:gd name="connsiteY4-502" fmla="*/ 189960 h 1047824"/>
              <a:gd name="connsiteX5-503" fmla="*/ 12096947 w 12096947"/>
              <a:gd name="connsiteY5-504" fmla="*/ 168710 h 1047824"/>
              <a:gd name="connsiteX6-505" fmla="*/ 12096947 w 12096947"/>
              <a:gd name="connsiteY6-506" fmla="*/ 1047824 h 1047824"/>
              <a:gd name="connsiteX7-507" fmla="*/ 0 w 12096947"/>
              <a:gd name="connsiteY7-508" fmla="*/ 1047824 h 1047824"/>
              <a:gd name="connsiteX8-509" fmla="*/ 0 w 12096947"/>
              <a:gd name="connsiteY8-510" fmla="*/ 168710 h 1047824"/>
              <a:gd name="connsiteX0-511" fmla="*/ 0 w 12096947"/>
              <a:gd name="connsiteY0-512" fmla="*/ 168710 h 1047824"/>
              <a:gd name="connsiteX1-513" fmla="*/ 1613061 w 12096947"/>
              <a:gd name="connsiteY1-514" fmla="*/ 54654 h 1047824"/>
              <a:gd name="connsiteX2-515" fmla="*/ 4206743 w 12096947"/>
              <a:gd name="connsiteY2-516" fmla="*/ 67741 h 1047824"/>
              <a:gd name="connsiteX3-517" fmla="*/ 7100047 w 12096947"/>
              <a:gd name="connsiteY3-518" fmla="*/ 17837 h 1047824"/>
              <a:gd name="connsiteX4-519" fmla="*/ 9509759 w 12096947"/>
              <a:gd name="connsiteY4-520" fmla="*/ 189960 h 1047824"/>
              <a:gd name="connsiteX5-521" fmla="*/ 12096947 w 12096947"/>
              <a:gd name="connsiteY5-522" fmla="*/ 168710 h 1047824"/>
              <a:gd name="connsiteX6-523" fmla="*/ 12096947 w 12096947"/>
              <a:gd name="connsiteY6-524" fmla="*/ 1047824 h 1047824"/>
              <a:gd name="connsiteX7-525" fmla="*/ 0 w 12096947"/>
              <a:gd name="connsiteY7-526" fmla="*/ 1047824 h 1047824"/>
              <a:gd name="connsiteX8-527" fmla="*/ 0 w 12096947"/>
              <a:gd name="connsiteY8-528" fmla="*/ 168710 h 1047824"/>
              <a:gd name="connsiteX0-529" fmla="*/ 0 w 12096947"/>
              <a:gd name="connsiteY0-530" fmla="*/ 168710 h 1047824"/>
              <a:gd name="connsiteX1-531" fmla="*/ 1613061 w 12096947"/>
              <a:gd name="connsiteY1-532" fmla="*/ 54654 h 1047824"/>
              <a:gd name="connsiteX2-533" fmla="*/ 4206743 w 12096947"/>
              <a:gd name="connsiteY2-534" fmla="*/ 67741 h 1047824"/>
              <a:gd name="connsiteX3-535" fmla="*/ 7100047 w 12096947"/>
              <a:gd name="connsiteY3-536" fmla="*/ 17837 h 1047824"/>
              <a:gd name="connsiteX4-537" fmla="*/ 9509759 w 12096947"/>
              <a:gd name="connsiteY4-538" fmla="*/ 189960 h 1047824"/>
              <a:gd name="connsiteX5-539" fmla="*/ 12086273 w 12096947"/>
              <a:gd name="connsiteY5-540" fmla="*/ 248557 h 1047824"/>
              <a:gd name="connsiteX6-541" fmla="*/ 12096947 w 12096947"/>
              <a:gd name="connsiteY6-542" fmla="*/ 1047824 h 1047824"/>
              <a:gd name="connsiteX7-543" fmla="*/ 0 w 12096947"/>
              <a:gd name="connsiteY7-544" fmla="*/ 1047824 h 1047824"/>
              <a:gd name="connsiteX8-545" fmla="*/ 0 w 12096947"/>
              <a:gd name="connsiteY8-546" fmla="*/ 168710 h 1047824"/>
              <a:gd name="connsiteX0-547" fmla="*/ 0 w 12096947"/>
              <a:gd name="connsiteY0-548" fmla="*/ 168710 h 1047824"/>
              <a:gd name="connsiteX1-549" fmla="*/ 1613061 w 12096947"/>
              <a:gd name="connsiteY1-550" fmla="*/ 54654 h 1047824"/>
              <a:gd name="connsiteX2-551" fmla="*/ 4206743 w 12096947"/>
              <a:gd name="connsiteY2-552" fmla="*/ 67741 h 1047824"/>
              <a:gd name="connsiteX3-553" fmla="*/ 7100047 w 12096947"/>
              <a:gd name="connsiteY3-554" fmla="*/ 17837 h 1047824"/>
              <a:gd name="connsiteX4-555" fmla="*/ 9509759 w 12096947"/>
              <a:gd name="connsiteY4-556" fmla="*/ 189960 h 1047824"/>
              <a:gd name="connsiteX5-557" fmla="*/ 12086273 w 12096947"/>
              <a:gd name="connsiteY5-558" fmla="*/ 248557 h 1047824"/>
              <a:gd name="connsiteX6-559" fmla="*/ 12096947 w 12096947"/>
              <a:gd name="connsiteY6-560" fmla="*/ 1047824 h 1047824"/>
              <a:gd name="connsiteX7-561" fmla="*/ 0 w 12096947"/>
              <a:gd name="connsiteY7-562" fmla="*/ 1047824 h 1047824"/>
              <a:gd name="connsiteX8-563" fmla="*/ 0 w 12096947"/>
              <a:gd name="connsiteY8-564" fmla="*/ 168710 h 1047824"/>
              <a:gd name="connsiteX0-565" fmla="*/ 0 w 12096947"/>
              <a:gd name="connsiteY0-566" fmla="*/ 168870 h 1047984"/>
              <a:gd name="connsiteX1-567" fmla="*/ 1613061 w 12096947"/>
              <a:gd name="connsiteY1-568" fmla="*/ 54814 h 1047984"/>
              <a:gd name="connsiteX2-569" fmla="*/ 4206743 w 12096947"/>
              <a:gd name="connsiteY2-570" fmla="*/ 67901 h 1047984"/>
              <a:gd name="connsiteX3-571" fmla="*/ 7100047 w 12096947"/>
              <a:gd name="connsiteY3-572" fmla="*/ 17997 h 1047984"/>
              <a:gd name="connsiteX4-573" fmla="*/ 9509759 w 12096947"/>
              <a:gd name="connsiteY4-574" fmla="*/ 190120 h 1047984"/>
              <a:gd name="connsiteX5-575" fmla="*/ 12086273 w 12096947"/>
              <a:gd name="connsiteY5-576" fmla="*/ 248717 h 1047984"/>
              <a:gd name="connsiteX6-577" fmla="*/ 12096947 w 12096947"/>
              <a:gd name="connsiteY6-578" fmla="*/ 1047984 h 1047984"/>
              <a:gd name="connsiteX7-579" fmla="*/ 0 w 12096947"/>
              <a:gd name="connsiteY7-580" fmla="*/ 1047984 h 1047984"/>
              <a:gd name="connsiteX8-581" fmla="*/ 0 w 12096947"/>
              <a:gd name="connsiteY8-582" fmla="*/ 168870 h 1047984"/>
              <a:gd name="connsiteX0-583" fmla="*/ 0 w 12096947"/>
              <a:gd name="connsiteY0-584" fmla="*/ 168870 h 1047984"/>
              <a:gd name="connsiteX1-585" fmla="*/ 1613061 w 12096947"/>
              <a:gd name="connsiteY1-586" fmla="*/ 54814 h 1047984"/>
              <a:gd name="connsiteX2-587" fmla="*/ 4206743 w 12096947"/>
              <a:gd name="connsiteY2-588" fmla="*/ 67901 h 1047984"/>
              <a:gd name="connsiteX3-589" fmla="*/ 7100047 w 12096947"/>
              <a:gd name="connsiteY3-590" fmla="*/ 17997 h 1047984"/>
              <a:gd name="connsiteX4-591" fmla="*/ 9509759 w 12096947"/>
              <a:gd name="connsiteY4-592" fmla="*/ 190120 h 1047984"/>
              <a:gd name="connsiteX5-593" fmla="*/ 12086273 w 12096947"/>
              <a:gd name="connsiteY5-594" fmla="*/ 248717 h 1047984"/>
              <a:gd name="connsiteX6-595" fmla="*/ 12096947 w 12096947"/>
              <a:gd name="connsiteY6-596" fmla="*/ 1047984 h 1047984"/>
              <a:gd name="connsiteX7-597" fmla="*/ 0 w 12096947"/>
              <a:gd name="connsiteY7-598" fmla="*/ 1047984 h 1047984"/>
              <a:gd name="connsiteX8-599" fmla="*/ 0 w 12096947"/>
              <a:gd name="connsiteY8-600" fmla="*/ 168870 h 1047984"/>
              <a:gd name="connsiteX0-601" fmla="*/ 0 w 12096947"/>
              <a:gd name="connsiteY0-602" fmla="*/ 168870 h 1047984"/>
              <a:gd name="connsiteX1-603" fmla="*/ 1613061 w 12096947"/>
              <a:gd name="connsiteY1-604" fmla="*/ 54814 h 1047984"/>
              <a:gd name="connsiteX2-605" fmla="*/ 4206743 w 12096947"/>
              <a:gd name="connsiteY2-606" fmla="*/ 67901 h 1047984"/>
              <a:gd name="connsiteX3-607" fmla="*/ 7100047 w 12096947"/>
              <a:gd name="connsiteY3-608" fmla="*/ 17997 h 1047984"/>
              <a:gd name="connsiteX4-609" fmla="*/ 9509759 w 12096947"/>
              <a:gd name="connsiteY4-610" fmla="*/ 190120 h 1047984"/>
              <a:gd name="connsiteX5-611" fmla="*/ 12086273 w 12096947"/>
              <a:gd name="connsiteY5-612" fmla="*/ 248717 h 1047984"/>
              <a:gd name="connsiteX6-613" fmla="*/ 12096947 w 12096947"/>
              <a:gd name="connsiteY6-614" fmla="*/ 1047984 h 1047984"/>
              <a:gd name="connsiteX7-615" fmla="*/ 0 w 12096947"/>
              <a:gd name="connsiteY7-616" fmla="*/ 1047984 h 1047984"/>
              <a:gd name="connsiteX8-617" fmla="*/ 0 w 12096947"/>
              <a:gd name="connsiteY8-618" fmla="*/ 168870 h 1047984"/>
              <a:gd name="connsiteX0-619" fmla="*/ 0 w 12096947"/>
              <a:gd name="connsiteY0-620" fmla="*/ 168870 h 1047984"/>
              <a:gd name="connsiteX1-621" fmla="*/ 1613061 w 12096947"/>
              <a:gd name="connsiteY1-622" fmla="*/ 54814 h 1047984"/>
              <a:gd name="connsiteX2-623" fmla="*/ 4206743 w 12096947"/>
              <a:gd name="connsiteY2-624" fmla="*/ 67901 h 1047984"/>
              <a:gd name="connsiteX3-625" fmla="*/ 7100047 w 12096947"/>
              <a:gd name="connsiteY3-626" fmla="*/ 17997 h 1047984"/>
              <a:gd name="connsiteX4-627" fmla="*/ 9509759 w 12096947"/>
              <a:gd name="connsiteY4-628" fmla="*/ 190120 h 1047984"/>
              <a:gd name="connsiteX5-629" fmla="*/ 12086273 w 12096947"/>
              <a:gd name="connsiteY5-630" fmla="*/ 248717 h 1047984"/>
              <a:gd name="connsiteX6-631" fmla="*/ 12096947 w 12096947"/>
              <a:gd name="connsiteY6-632" fmla="*/ 1047984 h 1047984"/>
              <a:gd name="connsiteX7-633" fmla="*/ 0 w 12096947"/>
              <a:gd name="connsiteY7-634" fmla="*/ 1047984 h 1047984"/>
              <a:gd name="connsiteX8-635" fmla="*/ 0 w 12096947"/>
              <a:gd name="connsiteY8-636" fmla="*/ 168870 h 1047984"/>
              <a:gd name="connsiteX0-637" fmla="*/ 0 w 12096947"/>
              <a:gd name="connsiteY0-638" fmla="*/ 168870 h 1047984"/>
              <a:gd name="connsiteX1-639" fmla="*/ 1613061 w 12096947"/>
              <a:gd name="connsiteY1-640" fmla="*/ 54814 h 1047984"/>
              <a:gd name="connsiteX2-641" fmla="*/ 4206743 w 12096947"/>
              <a:gd name="connsiteY2-642" fmla="*/ 67901 h 1047984"/>
              <a:gd name="connsiteX3-643" fmla="*/ 7100047 w 12096947"/>
              <a:gd name="connsiteY3-644" fmla="*/ 17997 h 1047984"/>
              <a:gd name="connsiteX4-645" fmla="*/ 9509759 w 12096947"/>
              <a:gd name="connsiteY4-646" fmla="*/ 190120 h 1047984"/>
              <a:gd name="connsiteX5-647" fmla="*/ 10524345 w 12096947"/>
              <a:gd name="connsiteY5-648" fmla="*/ 311943 h 1047984"/>
              <a:gd name="connsiteX6-649" fmla="*/ 12086273 w 12096947"/>
              <a:gd name="connsiteY6-650" fmla="*/ 248717 h 1047984"/>
              <a:gd name="connsiteX7-651" fmla="*/ 12096947 w 12096947"/>
              <a:gd name="connsiteY7-652" fmla="*/ 1047984 h 1047984"/>
              <a:gd name="connsiteX8-653" fmla="*/ 0 w 12096947"/>
              <a:gd name="connsiteY8-654" fmla="*/ 1047984 h 1047984"/>
              <a:gd name="connsiteX9" fmla="*/ 0 w 12096947"/>
              <a:gd name="connsiteY9" fmla="*/ 168870 h 1047984"/>
              <a:gd name="connsiteX0-655" fmla="*/ 0 w 12096947"/>
              <a:gd name="connsiteY0-656" fmla="*/ 168870 h 1047984"/>
              <a:gd name="connsiteX1-657" fmla="*/ 1613061 w 12096947"/>
              <a:gd name="connsiteY1-658" fmla="*/ 54814 h 1047984"/>
              <a:gd name="connsiteX2-659" fmla="*/ 4206743 w 12096947"/>
              <a:gd name="connsiteY2-660" fmla="*/ 67901 h 1047984"/>
              <a:gd name="connsiteX3-661" fmla="*/ 7100047 w 12096947"/>
              <a:gd name="connsiteY3-662" fmla="*/ 17997 h 1047984"/>
              <a:gd name="connsiteX4-663" fmla="*/ 9509759 w 12096947"/>
              <a:gd name="connsiteY4-664" fmla="*/ 190120 h 1047984"/>
              <a:gd name="connsiteX5-665" fmla="*/ 10470975 w 12096947"/>
              <a:gd name="connsiteY5-666" fmla="*/ 371829 h 1047984"/>
              <a:gd name="connsiteX6-667" fmla="*/ 12086273 w 12096947"/>
              <a:gd name="connsiteY6-668" fmla="*/ 248717 h 1047984"/>
              <a:gd name="connsiteX7-669" fmla="*/ 12096947 w 12096947"/>
              <a:gd name="connsiteY7-670" fmla="*/ 1047984 h 1047984"/>
              <a:gd name="connsiteX8-671" fmla="*/ 0 w 12096947"/>
              <a:gd name="connsiteY8-672" fmla="*/ 1047984 h 1047984"/>
              <a:gd name="connsiteX9-673" fmla="*/ 0 w 12096947"/>
              <a:gd name="connsiteY9-674" fmla="*/ 168870 h 1047984"/>
              <a:gd name="connsiteX0-675" fmla="*/ 0 w 12096947"/>
              <a:gd name="connsiteY0-676" fmla="*/ 168870 h 1047984"/>
              <a:gd name="connsiteX1-677" fmla="*/ 1613061 w 12096947"/>
              <a:gd name="connsiteY1-678" fmla="*/ 54814 h 1047984"/>
              <a:gd name="connsiteX2-679" fmla="*/ 4206743 w 12096947"/>
              <a:gd name="connsiteY2-680" fmla="*/ 67901 h 1047984"/>
              <a:gd name="connsiteX3-681" fmla="*/ 7100047 w 12096947"/>
              <a:gd name="connsiteY3-682" fmla="*/ 17997 h 1047984"/>
              <a:gd name="connsiteX4-683" fmla="*/ 9509759 w 12096947"/>
              <a:gd name="connsiteY4-684" fmla="*/ 190120 h 1047984"/>
              <a:gd name="connsiteX5-685" fmla="*/ 10470975 w 12096947"/>
              <a:gd name="connsiteY5-686" fmla="*/ 371829 h 1047984"/>
              <a:gd name="connsiteX6-687" fmla="*/ 12086273 w 12096947"/>
              <a:gd name="connsiteY6-688" fmla="*/ 248717 h 1047984"/>
              <a:gd name="connsiteX7-689" fmla="*/ 12096947 w 12096947"/>
              <a:gd name="connsiteY7-690" fmla="*/ 1047984 h 1047984"/>
              <a:gd name="connsiteX8-691" fmla="*/ 0 w 12096947"/>
              <a:gd name="connsiteY8-692" fmla="*/ 1047984 h 1047984"/>
              <a:gd name="connsiteX9-693" fmla="*/ 0 w 12096947"/>
              <a:gd name="connsiteY9-694" fmla="*/ 168870 h 1047984"/>
              <a:gd name="connsiteX0-695" fmla="*/ 0 w 12096947"/>
              <a:gd name="connsiteY0-696" fmla="*/ 168870 h 1047984"/>
              <a:gd name="connsiteX1-697" fmla="*/ 1613061 w 12096947"/>
              <a:gd name="connsiteY1-698" fmla="*/ 54814 h 1047984"/>
              <a:gd name="connsiteX2-699" fmla="*/ 4206743 w 12096947"/>
              <a:gd name="connsiteY2-700" fmla="*/ 67901 h 1047984"/>
              <a:gd name="connsiteX3-701" fmla="*/ 7100047 w 12096947"/>
              <a:gd name="connsiteY3-702" fmla="*/ 17997 h 1047984"/>
              <a:gd name="connsiteX4-703" fmla="*/ 9509759 w 12096947"/>
              <a:gd name="connsiteY4-704" fmla="*/ 190120 h 1047984"/>
              <a:gd name="connsiteX5-705" fmla="*/ 10470975 w 12096947"/>
              <a:gd name="connsiteY5-706" fmla="*/ 371829 h 1047984"/>
              <a:gd name="connsiteX6-707" fmla="*/ 12086273 w 12096947"/>
              <a:gd name="connsiteY6-708" fmla="*/ 248717 h 1047984"/>
              <a:gd name="connsiteX7-709" fmla="*/ 12096947 w 12096947"/>
              <a:gd name="connsiteY7-710" fmla="*/ 1047984 h 1047984"/>
              <a:gd name="connsiteX8-711" fmla="*/ 0 w 12096947"/>
              <a:gd name="connsiteY8-712" fmla="*/ 1047984 h 1047984"/>
              <a:gd name="connsiteX9-713" fmla="*/ 0 w 12096947"/>
              <a:gd name="connsiteY9-714" fmla="*/ 168870 h 1047984"/>
              <a:gd name="connsiteX0-715" fmla="*/ 0 w 12096947"/>
              <a:gd name="connsiteY0-716" fmla="*/ 168870 h 1047984"/>
              <a:gd name="connsiteX1-717" fmla="*/ 1613061 w 12096947"/>
              <a:gd name="connsiteY1-718" fmla="*/ 54814 h 1047984"/>
              <a:gd name="connsiteX2-719" fmla="*/ 4206743 w 12096947"/>
              <a:gd name="connsiteY2-720" fmla="*/ 67901 h 1047984"/>
              <a:gd name="connsiteX3-721" fmla="*/ 7100047 w 12096947"/>
              <a:gd name="connsiteY3-722" fmla="*/ 17997 h 1047984"/>
              <a:gd name="connsiteX4-723" fmla="*/ 9509759 w 12096947"/>
              <a:gd name="connsiteY4-724" fmla="*/ 190120 h 1047984"/>
              <a:gd name="connsiteX5-725" fmla="*/ 10470975 w 12096947"/>
              <a:gd name="connsiteY5-726" fmla="*/ 371829 h 1047984"/>
              <a:gd name="connsiteX6-727" fmla="*/ 12086273 w 12096947"/>
              <a:gd name="connsiteY6-728" fmla="*/ 248717 h 1047984"/>
              <a:gd name="connsiteX7-729" fmla="*/ 12096947 w 12096947"/>
              <a:gd name="connsiteY7-730" fmla="*/ 1047984 h 1047984"/>
              <a:gd name="connsiteX8-731" fmla="*/ 0 w 12096947"/>
              <a:gd name="connsiteY8-732" fmla="*/ 1047984 h 1047984"/>
              <a:gd name="connsiteX9-733" fmla="*/ 0 w 12096947"/>
              <a:gd name="connsiteY9-734" fmla="*/ 168870 h 1047984"/>
              <a:gd name="connsiteX0-735" fmla="*/ 0 w 12096947"/>
              <a:gd name="connsiteY0-736" fmla="*/ 168870 h 1047984"/>
              <a:gd name="connsiteX1-737" fmla="*/ 1613061 w 12096947"/>
              <a:gd name="connsiteY1-738" fmla="*/ 54814 h 1047984"/>
              <a:gd name="connsiteX2-739" fmla="*/ 4206743 w 12096947"/>
              <a:gd name="connsiteY2-740" fmla="*/ 67901 h 1047984"/>
              <a:gd name="connsiteX3-741" fmla="*/ 7100047 w 12096947"/>
              <a:gd name="connsiteY3-742" fmla="*/ 17997 h 1047984"/>
              <a:gd name="connsiteX4-743" fmla="*/ 9509759 w 12096947"/>
              <a:gd name="connsiteY4-744" fmla="*/ 190120 h 1047984"/>
              <a:gd name="connsiteX5-745" fmla="*/ 10470975 w 12096947"/>
              <a:gd name="connsiteY5-746" fmla="*/ 371829 h 1047984"/>
              <a:gd name="connsiteX6-747" fmla="*/ 12086273 w 12096947"/>
              <a:gd name="connsiteY6-748" fmla="*/ 248717 h 1047984"/>
              <a:gd name="connsiteX7-749" fmla="*/ 12096947 w 12096947"/>
              <a:gd name="connsiteY7-750" fmla="*/ 1047984 h 1047984"/>
              <a:gd name="connsiteX8-751" fmla="*/ 0 w 12096947"/>
              <a:gd name="connsiteY8-752" fmla="*/ 1047984 h 1047984"/>
              <a:gd name="connsiteX9-753" fmla="*/ 0 w 12096947"/>
              <a:gd name="connsiteY9-754" fmla="*/ 168870 h 1047984"/>
              <a:gd name="connsiteX0-755" fmla="*/ 0 w 12096947"/>
              <a:gd name="connsiteY0-756" fmla="*/ 168870 h 1047984"/>
              <a:gd name="connsiteX1-757" fmla="*/ 1613061 w 12096947"/>
              <a:gd name="connsiteY1-758" fmla="*/ 54814 h 1047984"/>
              <a:gd name="connsiteX2-759" fmla="*/ 4206743 w 12096947"/>
              <a:gd name="connsiteY2-760" fmla="*/ 67901 h 1047984"/>
              <a:gd name="connsiteX3-761" fmla="*/ 7100047 w 12096947"/>
              <a:gd name="connsiteY3-762" fmla="*/ 17997 h 1047984"/>
              <a:gd name="connsiteX4-763" fmla="*/ 9509759 w 12096947"/>
              <a:gd name="connsiteY4-764" fmla="*/ 190120 h 1047984"/>
              <a:gd name="connsiteX5-765" fmla="*/ 10470975 w 12096947"/>
              <a:gd name="connsiteY5-766" fmla="*/ 371829 h 1047984"/>
              <a:gd name="connsiteX6-767" fmla="*/ 12086273 w 12096947"/>
              <a:gd name="connsiteY6-768" fmla="*/ 248717 h 1047984"/>
              <a:gd name="connsiteX7-769" fmla="*/ 12096947 w 12096947"/>
              <a:gd name="connsiteY7-770" fmla="*/ 1047984 h 1047984"/>
              <a:gd name="connsiteX8-771" fmla="*/ 1750499 w 12096947"/>
              <a:gd name="connsiteY8-772" fmla="*/ 1030352 h 1047984"/>
              <a:gd name="connsiteX9-773" fmla="*/ 0 w 12096947"/>
              <a:gd name="connsiteY9-774" fmla="*/ 1047984 h 1047984"/>
              <a:gd name="connsiteX10" fmla="*/ 0 w 12096947"/>
              <a:gd name="connsiteY10" fmla="*/ 168870 h 1047984"/>
              <a:gd name="connsiteX0-775" fmla="*/ 0 w 12096947"/>
              <a:gd name="connsiteY0-776" fmla="*/ 168870 h 1047984"/>
              <a:gd name="connsiteX1-777" fmla="*/ 1613061 w 12096947"/>
              <a:gd name="connsiteY1-778" fmla="*/ 54814 h 1047984"/>
              <a:gd name="connsiteX2-779" fmla="*/ 4206743 w 12096947"/>
              <a:gd name="connsiteY2-780" fmla="*/ 67901 h 1047984"/>
              <a:gd name="connsiteX3-781" fmla="*/ 7100047 w 12096947"/>
              <a:gd name="connsiteY3-782" fmla="*/ 17997 h 1047984"/>
              <a:gd name="connsiteX4-783" fmla="*/ 9509759 w 12096947"/>
              <a:gd name="connsiteY4-784" fmla="*/ 190120 h 1047984"/>
              <a:gd name="connsiteX5-785" fmla="*/ 10470975 w 12096947"/>
              <a:gd name="connsiteY5-786" fmla="*/ 371829 h 1047984"/>
              <a:gd name="connsiteX6-787" fmla="*/ 12086273 w 12096947"/>
              <a:gd name="connsiteY6-788" fmla="*/ 248717 h 1047984"/>
              <a:gd name="connsiteX7-789" fmla="*/ 12096947 w 12096947"/>
              <a:gd name="connsiteY7-790" fmla="*/ 1047984 h 1047984"/>
              <a:gd name="connsiteX8-791" fmla="*/ 3714474 w 12096947"/>
              <a:gd name="connsiteY8-792" fmla="*/ 1030352 h 1047984"/>
              <a:gd name="connsiteX9-793" fmla="*/ 1750499 w 12096947"/>
              <a:gd name="connsiteY9-794" fmla="*/ 1030352 h 1047984"/>
              <a:gd name="connsiteX10-795" fmla="*/ 0 w 12096947"/>
              <a:gd name="connsiteY10-796" fmla="*/ 1047984 h 1047984"/>
              <a:gd name="connsiteX11" fmla="*/ 0 w 12096947"/>
              <a:gd name="connsiteY11" fmla="*/ 168870 h 1047984"/>
              <a:gd name="connsiteX0-797" fmla="*/ 0 w 12096947"/>
              <a:gd name="connsiteY0-798" fmla="*/ 168870 h 1141737"/>
              <a:gd name="connsiteX1-799" fmla="*/ 1613061 w 12096947"/>
              <a:gd name="connsiteY1-800" fmla="*/ 54814 h 1141737"/>
              <a:gd name="connsiteX2-801" fmla="*/ 4206743 w 12096947"/>
              <a:gd name="connsiteY2-802" fmla="*/ 67901 h 1141737"/>
              <a:gd name="connsiteX3-803" fmla="*/ 7100047 w 12096947"/>
              <a:gd name="connsiteY3-804" fmla="*/ 17997 h 1141737"/>
              <a:gd name="connsiteX4-805" fmla="*/ 9509759 w 12096947"/>
              <a:gd name="connsiteY4-806" fmla="*/ 190120 h 1141737"/>
              <a:gd name="connsiteX5-807" fmla="*/ 10470975 w 12096947"/>
              <a:gd name="connsiteY5-808" fmla="*/ 371829 h 1141737"/>
              <a:gd name="connsiteX6-809" fmla="*/ 12086273 w 12096947"/>
              <a:gd name="connsiteY6-810" fmla="*/ 248717 h 1141737"/>
              <a:gd name="connsiteX7-811" fmla="*/ 12096947 w 12096947"/>
              <a:gd name="connsiteY7-812" fmla="*/ 1047984 h 1141737"/>
              <a:gd name="connsiteX8-813" fmla="*/ 3607737 w 12096947"/>
              <a:gd name="connsiteY8-814" fmla="*/ 1141737 h 1141737"/>
              <a:gd name="connsiteX9-815" fmla="*/ 1750499 w 12096947"/>
              <a:gd name="connsiteY9-816" fmla="*/ 1030352 h 1141737"/>
              <a:gd name="connsiteX10-817" fmla="*/ 0 w 12096947"/>
              <a:gd name="connsiteY10-818" fmla="*/ 1047984 h 1141737"/>
              <a:gd name="connsiteX11-819" fmla="*/ 0 w 12096947"/>
              <a:gd name="connsiteY11-820" fmla="*/ 168870 h 1141737"/>
              <a:gd name="connsiteX0-821" fmla="*/ 0 w 12096947"/>
              <a:gd name="connsiteY0-822" fmla="*/ 168870 h 1141737"/>
              <a:gd name="connsiteX1-823" fmla="*/ 1613061 w 12096947"/>
              <a:gd name="connsiteY1-824" fmla="*/ 54814 h 1141737"/>
              <a:gd name="connsiteX2-825" fmla="*/ 4206743 w 12096947"/>
              <a:gd name="connsiteY2-826" fmla="*/ 67901 h 1141737"/>
              <a:gd name="connsiteX3-827" fmla="*/ 7100047 w 12096947"/>
              <a:gd name="connsiteY3-828" fmla="*/ 17997 h 1141737"/>
              <a:gd name="connsiteX4-829" fmla="*/ 9509759 w 12096947"/>
              <a:gd name="connsiteY4-830" fmla="*/ 190120 h 1141737"/>
              <a:gd name="connsiteX5-831" fmla="*/ 10470975 w 12096947"/>
              <a:gd name="connsiteY5-832" fmla="*/ 371829 h 1141737"/>
              <a:gd name="connsiteX6-833" fmla="*/ 12086273 w 12096947"/>
              <a:gd name="connsiteY6-834" fmla="*/ 248717 h 1141737"/>
              <a:gd name="connsiteX7-835" fmla="*/ 12096947 w 12096947"/>
              <a:gd name="connsiteY7-836" fmla="*/ 1047984 h 1141737"/>
              <a:gd name="connsiteX8-837" fmla="*/ 6799196 w 12096947"/>
              <a:gd name="connsiteY8-838" fmla="*/ 1104608 h 1141737"/>
              <a:gd name="connsiteX9-839" fmla="*/ 3607737 w 12096947"/>
              <a:gd name="connsiteY9-840" fmla="*/ 1141737 h 1141737"/>
              <a:gd name="connsiteX10-841" fmla="*/ 1750499 w 12096947"/>
              <a:gd name="connsiteY10-842" fmla="*/ 1030352 h 1141737"/>
              <a:gd name="connsiteX11-843" fmla="*/ 0 w 12096947"/>
              <a:gd name="connsiteY11-844" fmla="*/ 1047984 h 1141737"/>
              <a:gd name="connsiteX12" fmla="*/ 0 w 12096947"/>
              <a:gd name="connsiteY12" fmla="*/ 168870 h 1141737"/>
              <a:gd name="connsiteX0-845" fmla="*/ 0 w 12096947"/>
              <a:gd name="connsiteY0-846" fmla="*/ 168870 h 1141737"/>
              <a:gd name="connsiteX1-847" fmla="*/ 1613061 w 12096947"/>
              <a:gd name="connsiteY1-848" fmla="*/ 54814 h 1141737"/>
              <a:gd name="connsiteX2-849" fmla="*/ 4206743 w 12096947"/>
              <a:gd name="connsiteY2-850" fmla="*/ 67901 h 1141737"/>
              <a:gd name="connsiteX3-851" fmla="*/ 7100047 w 12096947"/>
              <a:gd name="connsiteY3-852" fmla="*/ 17997 h 1141737"/>
              <a:gd name="connsiteX4-853" fmla="*/ 9509759 w 12096947"/>
              <a:gd name="connsiteY4-854" fmla="*/ 190120 h 1141737"/>
              <a:gd name="connsiteX5-855" fmla="*/ 10470975 w 12096947"/>
              <a:gd name="connsiteY5-856" fmla="*/ 371829 h 1141737"/>
              <a:gd name="connsiteX6-857" fmla="*/ 12086273 w 12096947"/>
              <a:gd name="connsiteY6-858" fmla="*/ 248717 h 1141737"/>
              <a:gd name="connsiteX7-859" fmla="*/ 12096947 w 12096947"/>
              <a:gd name="connsiteY7-860" fmla="*/ 1047984 h 1141737"/>
              <a:gd name="connsiteX8-861" fmla="*/ 6660437 w 12096947"/>
              <a:gd name="connsiteY8-862" fmla="*/ 943719 h 1141737"/>
              <a:gd name="connsiteX9-863" fmla="*/ 3607737 w 12096947"/>
              <a:gd name="connsiteY9-864" fmla="*/ 1141737 h 1141737"/>
              <a:gd name="connsiteX10-865" fmla="*/ 1750499 w 12096947"/>
              <a:gd name="connsiteY10-866" fmla="*/ 1030352 h 1141737"/>
              <a:gd name="connsiteX11-867" fmla="*/ 0 w 12096947"/>
              <a:gd name="connsiteY11-868" fmla="*/ 1047984 h 1141737"/>
              <a:gd name="connsiteX12-869" fmla="*/ 0 w 12096947"/>
              <a:gd name="connsiteY12-870" fmla="*/ 168870 h 1141737"/>
              <a:gd name="connsiteX0-871" fmla="*/ 0 w 12096947"/>
              <a:gd name="connsiteY0-872" fmla="*/ 168870 h 1141737"/>
              <a:gd name="connsiteX1-873" fmla="*/ 1613061 w 12096947"/>
              <a:gd name="connsiteY1-874" fmla="*/ 54814 h 1141737"/>
              <a:gd name="connsiteX2-875" fmla="*/ 4206743 w 12096947"/>
              <a:gd name="connsiteY2-876" fmla="*/ 67901 h 1141737"/>
              <a:gd name="connsiteX3-877" fmla="*/ 7100047 w 12096947"/>
              <a:gd name="connsiteY3-878" fmla="*/ 17997 h 1141737"/>
              <a:gd name="connsiteX4-879" fmla="*/ 9509759 w 12096947"/>
              <a:gd name="connsiteY4-880" fmla="*/ 190120 h 1141737"/>
              <a:gd name="connsiteX5-881" fmla="*/ 10470975 w 12096947"/>
              <a:gd name="connsiteY5-882" fmla="*/ 371829 h 1141737"/>
              <a:gd name="connsiteX6-883" fmla="*/ 12086273 w 12096947"/>
              <a:gd name="connsiteY6-884" fmla="*/ 248717 h 1141737"/>
              <a:gd name="connsiteX7-885" fmla="*/ 12096947 w 12096947"/>
              <a:gd name="connsiteY7-886" fmla="*/ 1047984 h 1141737"/>
              <a:gd name="connsiteX8-887" fmla="*/ 9446294 w 12096947"/>
              <a:gd name="connsiteY8-888" fmla="*/ 1005600 h 1141737"/>
              <a:gd name="connsiteX9-889" fmla="*/ 6660437 w 12096947"/>
              <a:gd name="connsiteY9-890" fmla="*/ 943719 h 1141737"/>
              <a:gd name="connsiteX10-891" fmla="*/ 3607737 w 12096947"/>
              <a:gd name="connsiteY10-892" fmla="*/ 1141737 h 1141737"/>
              <a:gd name="connsiteX11-893" fmla="*/ 1750499 w 12096947"/>
              <a:gd name="connsiteY11-894" fmla="*/ 1030352 h 1141737"/>
              <a:gd name="connsiteX12-895" fmla="*/ 0 w 12096947"/>
              <a:gd name="connsiteY12-896" fmla="*/ 1047984 h 1141737"/>
              <a:gd name="connsiteX13" fmla="*/ 0 w 12096947"/>
              <a:gd name="connsiteY13" fmla="*/ 168870 h 1141737"/>
              <a:gd name="connsiteX0-897" fmla="*/ 0 w 12096947"/>
              <a:gd name="connsiteY0-898" fmla="*/ 168870 h 1141737"/>
              <a:gd name="connsiteX1-899" fmla="*/ 1613061 w 12096947"/>
              <a:gd name="connsiteY1-900" fmla="*/ 54814 h 1141737"/>
              <a:gd name="connsiteX2-901" fmla="*/ 4206743 w 12096947"/>
              <a:gd name="connsiteY2-902" fmla="*/ 67901 h 1141737"/>
              <a:gd name="connsiteX3-903" fmla="*/ 7100047 w 12096947"/>
              <a:gd name="connsiteY3-904" fmla="*/ 17997 h 1141737"/>
              <a:gd name="connsiteX4-905" fmla="*/ 9509759 w 12096947"/>
              <a:gd name="connsiteY4-906" fmla="*/ 190120 h 1141737"/>
              <a:gd name="connsiteX5-907" fmla="*/ 10470975 w 12096947"/>
              <a:gd name="connsiteY5-908" fmla="*/ 371829 h 1141737"/>
              <a:gd name="connsiteX6-909" fmla="*/ 12086273 w 12096947"/>
              <a:gd name="connsiteY6-910" fmla="*/ 248717 h 1141737"/>
              <a:gd name="connsiteX7-911" fmla="*/ 12096947 w 12096947"/>
              <a:gd name="connsiteY7-912" fmla="*/ 1047984 h 1141737"/>
              <a:gd name="connsiteX8-913" fmla="*/ 9446294 w 12096947"/>
              <a:gd name="connsiteY8-914" fmla="*/ 1104608 h 1141737"/>
              <a:gd name="connsiteX9-915" fmla="*/ 6660437 w 12096947"/>
              <a:gd name="connsiteY9-916" fmla="*/ 943719 h 1141737"/>
              <a:gd name="connsiteX10-917" fmla="*/ 3607737 w 12096947"/>
              <a:gd name="connsiteY10-918" fmla="*/ 1141737 h 1141737"/>
              <a:gd name="connsiteX11-919" fmla="*/ 1750499 w 12096947"/>
              <a:gd name="connsiteY11-920" fmla="*/ 1030352 h 1141737"/>
              <a:gd name="connsiteX12-921" fmla="*/ 0 w 12096947"/>
              <a:gd name="connsiteY12-922" fmla="*/ 1047984 h 1141737"/>
              <a:gd name="connsiteX13-923" fmla="*/ 0 w 12096947"/>
              <a:gd name="connsiteY13-924" fmla="*/ 168870 h 1141737"/>
              <a:gd name="connsiteX0-925" fmla="*/ 0 w 12096947"/>
              <a:gd name="connsiteY0-926" fmla="*/ 168870 h 1141737"/>
              <a:gd name="connsiteX1-927" fmla="*/ 1613061 w 12096947"/>
              <a:gd name="connsiteY1-928" fmla="*/ 54814 h 1141737"/>
              <a:gd name="connsiteX2-929" fmla="*/ 4206743 w 12096947"/>
              <a:gd name="connsiteY2-930" fmla="*/ 67901 h 1141737"/>
              <a:gd name="connsiteX3-931" fmla="*/ 7100047 w 12096947"/>
              <a:gd name="connsiteY3-932" fmla="*/ 17997 h 1141737"/>
              <a:gd name="connsiteX4-933" fmla="*/ 9509759 w 12096947"/>
              <a:gd name="connsiteY4-934" fmla="*/ 190120 h 1141737"/>
              <a:gd name="connsiteX5-935" fmla="*/ 10470975 w 12096947"/>
              <a:gd name="connsiteY5-936" fmla="*/ 371829 h 1141737"/>
              <a:gd name="connsiteX6-937" fmla="*/ 12086273 w 12096947"/>
              <a:gd name="connsiteY6-938" fmla="*/ 248717 h 1141737"/>
              <a:gd name="connsiteX7-939" fmla="*/ 12096947 w 12096947"/>
              <a:gd name="connsiteY7-940" fmla="*/ 1047984 h 1141737"/>
              <a:gd name="connsiteX8-941" fmla="*/ 9446294 w 12096947"/>
              <a:gd name="connsiteY8-942" fmla="*/ 1104608 h 1141737"/>
              <a:gd name="connsiteX9-943" fmla="*/ 6660437 w 12096947"/>
              <a:gd name="connsiteY9-944" fmla="*/ 943719 h 1141737"/>
              <a:gd name="connsiteX10-945" fmla="*/ 3607737 w 12096947"/>
              <a:gd name="connsiteY10-946" fmla="*/ 1141737 h 1141737"/>
              <a:gd name="connsiteX11-947" fmla="*/ 1750499 w 12096947"/>
              <a:gd name="connsiteY11-948" fmla="*/ 1030352 h 1141737"/>
              <a:gd name="connsiteX12-949" fmla="*/ 0 w 12096947"/>
              <a:gd name="connsiteY12-950" fmla="*/ 1047984 h 1141737"/>
              <a:gd name="connsiteX13-951" fmla="*/ 0 w 12096947"/>
              <a:gd name="connsiteY13-952" fmla="*/ 168870 h 1141737"/>
              <a:gd name="connsiteX0-953" fmla="*/ 0 w 12096947"/>
              <a:gd name="connsiteY0-954" fmla="*/ 168870 h 1141737"/>
              <a:gd name="connsiteX1-955" fmla="*/ 1613061 w 12096947"/>
              <a:gd name="connsiteY1-956" fmla="*/ 54814 h 1141737"/>
              <a:gd name="connsiteX2-957" fmla="*/ 4206743 w 12096947"/>
              <a:gd name="connsiteY2-958" fmla="*/ 67901 h 1141737"/>
              <a:gd name="connsiteX3-959" fmla="*/ 7100047 w 12096947"/>
              <a:gd name="connsiteY3-960" fmla="*/ 17997 h 1141737"/>
              <a:gd name="connsiteX4-961" fmla="*/ 9509759 w 12096947"/>
              <a:gd name="connsiteY4-962" fmla="*/ 190120 h 1141737"/>
              <a:gd name="connsiteX5-963" fmla="*/ 10470975 w 12096947"/>
              <a:gd name="connsiteY5-964" fmla="*/ 371829 h 1141737"/>
              <a:gd name="connsiteX6-965" fmla="*/ 12086273 w 12096947"/>
              <a:gd name="connsiteY6-966" fmla="*/ 248717 h 1141737"/>
              <a:gd name="connsiteX7-967" fmla="*/ 12096947 w 12096947"/>
              <a:gd name="connsiteY7-968" fmla="*/ 1047984 h 1141737"/>
              <a:gd name="connsiteX8-969" fmla="*/ 9446294 w 12096947"/>
              <a:gd name="connsiteY8-970" fmla="*/ 1104608 h 1141737"/>
              <a:gd name="connsiteX9-971" fmla="*/ 6660437 w 12096947"/>
              <a:gd name="connsiteY9-972" fmla="*/ 943719 h 1141737"/>
              <a:gd name="connsiteX10-973" fmla="*/ 3607737 w 12096947"/>
              <a:gd name="connsiteY10-974" fmla="*/ 1141737 h 1141737"/>
              <a:gd name="connsiteX11-975" fmla="*/ 1750499 w 12096947"/>
              <a:gd name="connsiteY11-976" fmla="*/ 1030352 h 1141737"/>
              <a:gd name="connsiteX12-977" fmla="*/ 0 w 12096947"/>
              <a:gd name="connsiteY12-978" fmla="*/ 1047984 h 1141737"/>
              <a:gd name="connsiteX13-979" fmla="*/ 0 w 12096947"/>
              <a:gd name="connsiteY13-980" fmla="*/ 168870 h 1141737"/>
              <a:gd name="connsiteX0-981" fmla="*/ 0 w 12096947"/>
              <a:gd name="connsiteY0-982" fmla="*/ 168870 h 1178865"/>
              <a:gd name="connsiteX1-983" fmla="*/ 1613061 w 12096947"/>
              <a:gd name="connsiteY1-984" fmla="*/ 54814 h 1178865"/>
              <a:gd name="connsiteX2-985" fmla="*/ 4206743 w 12096947"/>
              <a:gd name="connsiteY2-986" fmla="*/ 67901 h 1178865"/>
              <a:gd name="connsiteX3-987" fmla="*/ 7100047 w 12096947"/>
              <a:gd name="connsiteY3-988" fmla="*/ 17997 h 1178865"/>
              <a:gd name="connsiteX4-989" fmla="*/ 9509759 w 12096947"/>
              <a:gd name="connsiteY4-990" fmla="*/ 190120 h 1178865"/>
              <a:gd name="connsiteX5-991" fmla="*/ 10470975 w 12096947"/>
              <a:gd name="connsiteY5-992" fmla="*/ 371829 h 1178865"/>
              <a:gd name="connsiteX6-993" fmla="*/ 12086273 w 12096947"/>
              <a:gd name="connsiteY6-994" fmla="*/ 248717 h 1178865"/>
              <a:gd name="connsiteX7-995" fmla="*/ 12096947 w 12096947"/>
              <a:gd name="connsiteY7-996" fmla="*/ 1047984 h 1178865"/>
              <a:gd name="connsiteX8-997" fmla="*/ 9446294 w 12096947"/>
              <a:gd name="connsiteY8-998" fmla="*/ 1104608 h 1178865"/>
              <a:gd name="connsiteX9-999" fmla="*/ 6660437 w 12096947"/>
              <a:gd name="connsiteY9-1000" fmla="*/ 943719 h 1178865"/>
              <a:gd name="connsiteX10-1001" fmla="*/ 3607737 w 12096947"/>
              <a:gd name="connsiteY10-1002" fmla="*/ 1178865 h 1178865"/>
              <a:gd name="connsiteX11-1003" fmla="*/ 1750499 w 12096947"/>
              <a:gd name="connsiteY11-1004" fmla="*/ 1030352 h 1178865"/>
              <a:gd name="connsiteX12-1005" fmla="*/ 0 w 12096947"/>
              <a:gd name="connsiteY12-1006" fmla="*/ 1047984 h 1178865"/>
              <a:gd name="connsiteX13-1007" fmla="*/ 0 w 12096947"/>
              <a:gd name="connsiteY13-1008" fmla="*/ 168870 h 1178865"/>
              <a:gd name="connsiteX0-1009" fmla="*/ 0 w 12096947"/>
              <a:gd name="connsiteY0-1010" fmla="*/ 168870 h 1178865"/>
              <a:gd name="connsiteX1-1011" fmla="*/ 1613061 w 12096947"/>
              <a:gd name="connsiteY1-1012" fmla="*/ 54814 h 1178865"/>
              <a:gd name="connsiteX2-1013" fmla="*/ 4206743 w 12096947"/>
              <a:gd name="connsiteY2-1014" fmla="*/ 67901 h 1178865"/>
              <a:gd name="connsiteX3-1015" fmla="*/ 7100047 w 12096947"/>
              <a:gd name="connsiteY3-1016" fmla="*/ 17997 h 1178865"/>
              <a:gd name="connsiteX4-1017" fmla="*/ 9509759 w 12096947"/>
              <a:gd name="connsiteY4-1018" fmla="*/ 190120 h 1178865"/>
              <a:gd name="connsiteX5-1019" fmla="*/ 10470975 w 12096947"/>
              <a:gd name="connsiteY5-1020" fmla="*/ 371829 h 1178865"/>
              <a:gd name="connsiteX6-1021" fmla="*/ 12086273 w 12096947"/>
              <a:gd name="connsiteY6-1022" fmla="*/ 248717 h 1178865"/>
              <a:gd name="connsiteX7-1023" fmla="*/ 12096947 w 12096947"/>
              <a:gd name="connsiteY7-1024" fmla="*/ 1047984 h 1178865"/>
              <a:gd name="connsiteX8-1025" fmla="*/ 9446294 w 12096947"/>
              <a:gd name="connsiteY8-1026" fmla="*/ 1104608 h 1178865"/>
              <a:gd name="connsiteX9-1027" fmla="*/ 6660437 w 12096947"/>
              <a:gd name="connsiteY9-1028" fmla="*/ 943719 h 1178865"/>
              <a:gd name="connsiteX10-1029" fmla="*/ 3607737 w 12096947"/>
              <a:gd name="connsiteY10-1030" fmla="*/ 1178865 h 1178865"/>
              <a:gd name="connsiteX11-1031" fmla="*/ 1750499 w 12096947"/>
              <a:gd name="connsiteY11-1032" fmla="*/ 1030352 h 1178865"/>
              <a:gd name="connsiteX12-1033" fmla="*/ 0 w 12096947"/>
              <a:gd name="connsiteY12-1034" fmla="*/ 1047984 h 1178865"/>
              <a:gd name="connsiteX13-1035" fmla="*/ 0 w 12096947"/>
              <a:gd name="connsiteY13-1036" fmla="*/ 168870 h 1178865"/>
              <a:gd name="connsiteX0-1037" fmla="*/ 0 w 12096947"/>
              <a:gd name="connsiteY0-1038" fmla="*/ 168870 h 1178865"/>
              <a:gd name="connsiteX1-1039" fmla="*/ 1613061 w 12096947"/>
              <a:gd name="connsiteY1-1040" fmla="*/ 54814 h 1178865"/>
              <a:gd name="connsiteX2-1041" fmla="*/ 4206743 w 12096947"/>
              <a:gd name="connsiteY2-1042" fmla="*/ 67901 h 1178865"/>
              <a:gd name="connsiteX3-1043" fmla="*/ 7100047 w 12096947"/>
              <a:gd name="connsiteY3-1044" fmla="*/ 17997 h 1178865"/>
              <a:gd name="connsiteX4-1045" fmla="*/ 9509759 w 12096947"/>
              <a:gd name="connsiteY4-1046" fmla="*/ 190120 h 1178865"/>
              <a:gd name="connsiteX5-1047" fmla="*/ 10470975 w 12096947"/>
              <a:gd name="connsiteY5-1048" fmla="*/ 371829 h 1178865"/>
              <a:gd name="connsiteX6-1049" fmla="*/ 12086273 w 12096947"/>
              <a:gd name="connsiteY6-1050" fmla="*/ 248717 h 1178865"/>
              <a:gd name="connsiteX7-1051" fmla="*/ 12096947 w 12096947"/>
              <a:gd name="connsiteY7-1052" fmla="*/ 1047984 h 1178865"/>
              <a:gd name="connsiteX8-1053" fmla="*/ 9446294 w 12096947"/>
              <a:gd name="connsiteY8-1054" fmla="*/ 1104608 h 1178865"/>
              <a:gd name="connsiteX9-1055" fmla="*/ 6660437 w 12096947"/>
              <a:gd name="connsiteY9-1056" fmla="*/ 943719 h 1178865"/>
              <a:gd name="connsiteX10-1057" fmla="*/ 3607737 w 12096947"/>
              <a:gd name="connsiteY10-1058" fmla="*/ 1178865 h 1178865"/>
              <a:gd name="connsiteX11-1059" fmla="*/ 1750499 w 12096947"/>
              <a:gd name="connsiteY11-1060" fmla="*/ 1030352 h 1178865"/>
              <a:gd name="connsiteX12-1061" fmla="*/ 0 w 12096947"/>
              <a:gd name="connsiteY12-1062" fmla="*/ 1047984 h 1178865"/>
              <a:gd name="connsiteX13-1063" fmla="*/ 0 w 12096947"/>
              <a:gd name="connsiteY13-1064" fmla="*/ 168870 h 1178865"/>
              <a:gd name="connsiteX0-1065" fmla="*/ 0 w 12096947"/>
              <a:gd name="connsiteY0-1066" fmla="*/ 168870 h 1178865"/>
              <a:gd name="connsiteX1-1067" fmla="*/ 1613061 w 12096947"/>
              <a:gd name="connsiteY1-1068" fmla="*/ 54814 h 1178865"/>
              <a:gd name="connsiteX2-1069" fmla="*/ 4206743 w 12096947"/>
              <a:gd name="connsiteY2-1070" fmla="*/ 67901 h 1178865"/>
              <a:gd name="connsiteX3-1071" fmla="*/ 7100047 w 12096947"/>
              <a:gd name="connsiteY3-1072" fmla="*/ 17997 h 1178865"/>
              <a:gd name="connsiteX4-1073" fmla="*/ 9509759 w 12096947"/>
              <a:gd name="connsiteY4-1074" fmla="*/ 190120 h 1178865"/>
              <a:gd name="connsiteX5-1075" fmla="*/ 10470975 w 12096947"/>
              <a:gd name="connsiteY5-1076" fmla="*/ 371829 h 1178865"/>
              <a:gd name="connsiteX6-1077" fmla="*/ 12086273 w 12096947"/>
              <a:gd name="connsiteY6-1078" fmla="*/ 248717 h 1178865"/>
              <a:gd name="connsiteX7-1079" fmla="*/ 12096947 w 12096947"/>
              <a:gd name="connsiteY7-1080" fmla="*/ 1047984 h 1178865"/>
              <a:gd name="connsiteX8-1081" fmla="*/ 9446294 w 12096947"/>
              <a:gd name="connsiteY8-1082" fmla="*/ 1104608 h 1178865"/>
              <a:gd name="connsiteX9-1083" fmla="*/ 6660437 w 12096947"/>
              <a:gd name="connsiteY9-1084" fmla="*/ 943719 h 1178865"/>
              <a:gd name="connsiteX10-1085" fmla="*/ 3607737 w 12096947"/>
              <a:gd name="connsiteY10-1086" fmla="*/ 1178865 h 1178865"/>
              <a:gd name="connsiteX11-1087" fmla="*/ 1793195 w 12096947"/>
              <a:gd name="connsiteY11-1088" fmla="*/ 1067481 h 1178865"/>
              <a:gd name="connsiteX12-1089" fmla="*/ 0 w 12096947"/>
              <a:gd name="connsiteY12-1090" fmla="*/ 1047984 h 1178865"/>
              <a:gd name="connsiteX13-1091" fmla="*/ 0 w 12096947"/>
              <a:gd name="connsiteY13-1092" fmla="*/ 168870 h 1178865"/>
              <a:gd name="connsiteX0-1093" fmla="*/ 0 w 12096947"/>
              <a:gd name="connsiteY0-1094" fmla="*/ 168870 h 1178865"/>
              <a:gd name="connsiteX1-1095" fmla="*/ 1613061 w 12096947"/>
              <a:gd name="connsiteY1-1096" fmla="*/ 54814 h 1178865"/>
              <a:gd name="connsiteX2-1097" fmla="*/ 4206743 w 12096947"/>
              <a:gd name="connsiteY2-1098" fmla="*/ 67901 h 1178865"/>
              <a:gd name="connsiteX3-1099" fmla="*/ 7100047 w 12096947"/>
              <a:gd name="connsiteY3-1100" fmla="*/ 17997 h 1178865"/>
              <a:gd name="connsiteX4-1101" fmla="*/ 9509759 w 12096947"/>
              <a:gd name="connsiteY4-1102" fmla="*/ 190120 h 1178865"/>
              <a:gd name="connsiteX5-1103" fmla="*/ 10470975 w 12096947"/>
              <a:gd name="connsiteY5-1104" fmla="*/ 371829 h 1178865"/>
              <a:gd name="connsiteX6-1105" fmla="*/ 12086273 w 12096947"/>
              <a:gd name="connsiteY6-1106" fmla="*/ 248717 h 1178865"/>
              <a:gd name="connsiteX7-1107" fmla="*/ 12096947 w 12096947"/>
              <a:gd name="connsiteY7-1108" fmla="*/ 1047984 h 1178865"/>
              <a:gd name="connsiteX8-1109" fmla="*/ 9446294 w 12096947"/>
              <a:gd name="connsiteY8-1110" fmla="*/ 1104608 h 1178865"/>
              <a:gd name="connsiteX9-1111" fmla="*/ 6660437 w 12096947"/>
              <a:gd name="connsiteY9-1112" fmla="*/ 943719 h 1178865"/>
              <a:gd name="connsiteX10-1113" fmla="*/ 3607737 w 12096947"/>
              <a:gd name="connsiteY10-1114" fmla="*/ 1178865 h 1178865"/>
              <a:gd name="connsiteX11-1115" fmla="*/ 1793195 w 12096947"/>
              <a:gd name="connsiteY11-1116" fmla="*/ 1067481 h 1178865"/>
              <a:gd name="connsiteX12-1117" fmla="*/ 0 w 12096947"/>
              <a:gd name="connsiteY12-1118" fmla="*/ 1047984 h 1178865"/>
              <a:gd name="connsiteX13-1119" fmla="*/ 0 w 12096947"/>
              <a:gd name="connsiteY13-1120" fmla="*/ 168870 h 1178865"/>
              <a:gd name="connsiteX0-1121" fmla="*/ 0 w 12096947"/>
              <a:gd name="connsiteY0-1122" fmla="*/ 168870 h 1178865"/>
              <a:gd name="connsiteX1-1123" fmla="*/ 1613061 w 12096947"/>
              <a:gd name="connsiteY1-1124" fmla="*/ 54814 h 1178865"/>
              <a:gd name="connsiteX2-1125" fmla="*/ 4206743 w 12096947"/>
              <a:gd name="connsiteY2-1126" fmla="*/ 67901 h 1178865"/>
              <a:gd name="connsiteX3-1127" fmla="*/ 7100047 w 12096947"/>
              <a:gd name="connsiteY3-1128" fmla="*/ 17997 h 1178865"/>
              <a:gd name="connsiteX4-1129" fmla="*/ 9509759 w 12096947"/>
              <a:gd name="connsiteY4-1130" fmla="*/ 190120 h 1178865"/>
              <a:gd name="connsiteX5-1131" fmla="*/ 10470975 w 12096947"/>
              <a:gd name="connsiteY5-1132" fmla="*/ 371829 h 1178865"/>
              <a:gd name="connsiteX6-1133" fmla="*/ 12086273 w 12096947"/>
              <a:gd name="connsiteY6-1134" fmla="*/ 248717 h 1178865"/>
              <a:gd name="connsiteX7-1135" fmla="*/ 12096947 w 12096947"/>
              <a:gd name="connsiteY7-1136" fmla="*/ 1047984 h 1178865"/>
              <a:gd name="connsiteX8-1137" fmla="*/ 9446294 w 12096947"/>
              <a:gd name="connsiteY8-1138" fmla="*/ 1104608 h 1178865"/>
              <a:gd name="connsiteX9-1139" fmla="*/ 5059371 w 12096947"/>
              <a:gd name="connsiteY9-1140" fmla="*/ 659070 h 1178865"/>
              <a:gd name="connsiteX10-1141" fmla="*/ 3607737 w 12096947"/>
              <a:gd name="connsiteY10-1142" fmla="*/ 1178865 h 1178865"/>
              <a:gd name="connsiteX11-1143" fmla="*/ 1793195 w 12096947"/>
              <a:gd name="connsiteY11-1144" fmla="*/ 1067481 h 1178865"/>
              <a:gd name="connsiteX12-1145" fmla="*/ 0 w 12096947"/>
              <a:gd name="connsiteY12-1146" fmla="*/ 1047984 h 1178865"/>
              <a:gd name="connsiteX13-1147" fmla="*/ 0 w 12096947"/>
              <a:gd name="connsiteY13-1148" fmla="*/ 168870 h 1178865"/>
              <a:gd name="connsiteX0-1149" fmla="*/ 0 w 12096947"/>
              <a:gd name="connsiteY0-1150" fmla="*/ 168870 h 1178865"/>
              <a:gd name="connsiteX1-1151" fmla="*/ 1613061 w 12096947"/>
              <a:gd name="connsiteY1-1152" fmla="*/ 54814 h 1178865"/>
              <a:gd name="connsiteX2-1153" fmla="*/ 4206743 w 12096947"/>
              <a:gd name="connsiteY2-1154" fmla="*/ 67901 h 1178865"/>
              <a:gd name="connsiteX3-1155" fmla="*/ 7100047 w 12096947"/>
              <a:gd name="connsiteY3-1156" fmla="*/ 17997 h 1178865"/>
              <a:gd name="connsiteX4-1157" fmla="*/ 9509759 w 12096947"/>
              <a:gd name="connsiteY4-1158" fmla="*/ 190120 h 1178865"/>
              <a:gd name="connsiteX5-1159" fmla="*/ 10470975 w 12096947"/>
              <a:gd name="connsiteY5-1160" fmla="*/ 371829 h 1178865"/>
              <a:gd name="connsiteX6-1161" fmla="*/ 12086273 w 12096947"/>
              <a:gd name="connsiteY6-1162" fmla="*/ 248717 h 1178865"/>
              <a:gd name="connsiteX7-1163" fmla="*/ 12096947 w 12096947"/>
              <a:gd name="connsiteY7-1164" fmla="*/ 1047984 h 1178865"/>
              <a:gd name="connsiteX8-1165" fmla="*/ 9446294 w 12096947"/>
              <a:gd name="connsiteY8-1166" fmla="*/ 1104608 h 1178865"/>
              <a:gd name="connsiteX9-1167" fmla="*/ 5059371 w 12096947"/>
              <a:gd name="connsiteY9-1168" fmla="*/ 659070 h 1178865"/>
              <a:gd name="connsiteX10-1169" fmla="*/ 3511673 w 12096947"/>
              <a:gd name="connsiteY10-1170" fmla="*/ 1178865 h 1178865"/>
              <a:gd name="connsiteX11-1171" fmla="*/ 1793195 w 12096947"/>
              <a:gd name="connsiteY11-1172" fmla="*/ 1067481 h 1178865"/>
              <a:gd name="connsiteX12-1173" fmla="*/ 0 w 12096947"/>
              <a:gd name="connsiteY12-1174" fmla="*/ 1047984 h 1178865"/>
              <a:gd name="connsiteX13-1175" fmla="*/ 0 w 12096947"/>
              <a:gd name="connsiteY13-1176" fmla="*/ 168870 h 1178865"/>
              <a:gd name="connsiteX0-1177" fmla="*/ 0 w 12096947"/>
              <a:gd name="connsiteY0-1178" fmla="*/ 168870 h 1178865"/>
              <a:gd name="connsiteX1-1179" fmla="*/ 1613061 w 12096947"/>
              <a:gd name="connsiteY1-1180" fmla="*/ 54814 h 1178865"/>
              <a:gd name="connsiteX2-1181" fmla="*/ 4206743 w 12096947"/>
              <a:gd name="connsiteY2-1182" fmla="*/ 67901 h 1178865"/>
              <a:gd name="connsiteX3-1183" fmla="*/ 7100047 w 12096947"/>
              <a:gd name="connsiteY3-1184" fmla="*/ 17997 h 1178865"/>
              <a:gd name="connsiteX4-1185" fmla="*/ 9509759 w 12096947"/>
              <a:gd name="connsiteY4-1186" fmla="*/ 190120 h 1178865"/>
              <a:gd name="connsiteX5-1187" fmla="*/ 10470975 w 12096947"/>
              <a:gd name="connsiteY5-1188" fmla="*/ 371829 h 1178865"/>
              <a:gd name="connsiteX6-1189" fmla="*/ 12086273 w 12096947"/>
              <a:gd name="connsiteY6-1190" fmla="*/ 248717 h 1178865"/>
              <a:gd name="connsiteX7-1191" fmla="*/ 12096947 w 12096947"/>
              <a:gd name="connsiteY7-1192" fmla="*/ 1047984 h 1178865"/>
              <a:gd name="connsiteX8-1193" fmla="*/ 9446294 w 12096947"/>
              <a:gd name="connsiteY8-1194" fmla="*/ 1104608 h 1178865"/>
              <a:gd name="connsiteX9-1195" fmla="*/ 5059371 w 12096947"/>
              <a:gd name="connsiteY9-1196" fmla="*/ 659070 h 1178865"/>
              <a:gd name="connsiteX10-1197" fmla="*/ 3511673 w 12096947"/>
              <a:gd name="connsiteY10-1198" fmla="*/ 1178865 h 1178865"/>
              <a:gd name="connsiteX11-1199" fmla="*/ 1793195 w 12096947"/>
              <a:gd name="connsiteY11-1200" fmla="*/ 1067481 h 1178865"/>
              <a:gd name="connsiteX12-1201" fmla="*/ 0 w 12096947"/>
              <a:gd name="connsiteY12-1202" fmla="*/ 1047984 h 1178865"/>
              <a:gd name="connsiteX13-1203" fmla="*/ 0 w 12096947"/>
              <a:gd name="connsiteY13-1204" fmla="*/ 168870 h 1178865"/>
              <a:gd name="connsiteX0-1205" fmla="*/ 0 w 12096947"/>
              <a:gd name="connsiteY0-1206" fmla="*/ 168870 h 1201656"/>
              <a:gd name="connsiteX1-1207" fmla="*/ 1613061 w 12096947"/>
              <a:gd name="connsiteY1-1208" fmla="*/ 54814 h 1201656"/>
              <a:gd name="connsiteX2-1209" fmla="*/ 4206743 w 12096947"/>
              <a:gd name="connsiteY2-1210" fmla="*/ 67901 h 1201656"/>
              <a:gd name="connsiteX3-1211" fmla="*/ 7100047 w 12096947"/>
              <a:gd name="connsiteY3-1212" fmla="*/ 17997 h 1201656"/>
              <a:gd name="connsiteX4-1213" fmla="*/ 9509759 w 12096947"/>
              <a:gd name="connsiteY4-1214" fmla="*/ 190120 h 1201656"/>
              <a:gd name="connsiteX5-1215" fmla="*/ 10470975 w 12096947"/>
              <a:gd name="connsiteY5-1216" fmla="*/ 371829 h 1201656"/>
              <a:gd name="connsiteX6-1217" fmla="*/ 12086273 w 12096947"/>
              <a:gd name="connsiteY6-1218" fmla="*/ 248717 h 1201656"/>
              <a:gd name="connsiteX7-1219" fmla="*/ 12096947 w 12096947"/>
              <a:gd name="connsiteY7-1220" fmla="*/ 1047984 h 1201656"/>
              <a:gd name="connsiteX8-1221" fmla="*/ 9446294 w 12096947"/>
              <a:gd name="connsiteY8-1222" fmla="*/ 1104608 h 1201656"/>
              <a:gd name="connsiteX9-1223" fmla="*/ 5059371 w 12096947"/>
              <a:gd name="connsiteY9-1224" fmla="*/ 659070 h 1201656"/>
              <a:gd name="connsiteX10-1225" fmla="*/ 3511673 w 12096947"/>
              <a:gd name="connsiteY10-1226" fmla="*/ 1178865 h 1201656"/>
              <a:gd name="connsiteX11-1227" fmla="*/ 1793195 w 12096947"/>
              <a:gd name="connsiteY11-1228" fmla="*/ 1067481 h 1201656"/>
              <a:gd name="connsiteX12-1229" fmla="*/ 0 w 12096947"/>
              <a:gd name="connsiteY12-1230" fmla="*/ 1047984 h 1201656"/>
              <a:gd name="connsiteX13-1231" fmla="*/ 0 w 12096947"/>
              <a:gd name="connsiteY13-1232" fmla="*/ 168870 h 1201656"/>
              <a:gd name="connsiteX0-1233" fmla="*/ 0 w 12096947"/>
              <a:gd name="connsiteY0-1234" fmla="*/ 168870 h 1201656"/>
              <a:gd name="connsiteX1-1235" fmla="*/ 1613061 w 12096947"/>
              <a:gd name="connsiteY1-1236" fmla="*/ 54814 h 1201656"/>
              <a:gd name="connsiteX2-1237" fmla="*/ 4206743 w 12096947"/>
              <a:gd name="connsiteY2-1238" fmla="*/ 67901 h 1201656"/>
              <a:gd name="connsiteX3-1239" fmla="*/ 7100047 w 12096947"/>
              <a:gd name="connsiteY3-1240" fmla="*/ 17997 h 1201656"/>
              <a:gd name="connsiteX4-1241" fmla="*/ 9509759 w 12096947"/>
              <a:gd name="connsiteY4-1242" fmla="*/ 190120 h 1201656"/>
              <a:gd name="connsiteX5-1243" fmla="*/ 10470975 w 12096947"/>
              <a:gd name="connsiteY5-1244" fmla="*/ 371829 h 1201656"/>
              <a:gd name="connsiteX6-1245" fmla="*/ 12086273 w 12096947"/>
              <a:gd name="connsiteY6-1246" fmla="*/ 248717 h 1201656"/>
              <a:gd name="connsiteX7-1247" fmla="*/ 12096947 w 12096947"/>
              <a:gd name="connsiteY7-1248" fmla="*/ 1047984 h 1201656"/>
              <a:gd name="connsiteX8-1249" fmla="*/ 9446294 w 12096947"/>
              <a:gd name="connsiteY8-1250" fmla="*/ 1104608 h 1201656"/>
              <a:gd name="connsiteX9-1251" fmla="*/ 5251499 w 12096947"/>
              <a:gd name="connsiteY9-1252" fmla="*/ 659070 h 1201656"/>
              <a:gd name="connsiteX10-1253" fmla="*/ 3511673 w 12096947"/>
              <a:gd name="connsiteY10-1254" fmla="*/ 1178865 h 1201656"/>
              <a:gd name="connsiteX11-1255" fmla="*/ 1793195 w 12096947"/>
              <a:gd name="connsiteY11-1256" fmla="*/ 1067481 h 1201656"/>
              <a:gd name="connsiteX12-1257" fmla="*/ 0 w 12096947"/>
              <a:gd name="connsiteY12-1258" fmla="*/ 1047984 h 1201656"/>
              <a:gd name="connsiteX13-1259" fmla="*/ 0 w 12096947"/>
              <a:gd name="connsiteY13-1260" fmla="*/ 168870 h 1201656"/>
              <a:gd name="connsiteX0-1261" fmla="*/ 0 w 12096947"/>
              <a:gd name="connsiteY0-1262" fmla="*/ 168870 h 1201656"/>
              <a:gd name="connsiteX1-1263" fmla="*/ 1613061 w 12096947"/>
              <a:gd name="connsiteY1-1264" fmla="*/ 54814 h 1201656"/>
              <a:gd name="connsiteX2-1265" fmla="*/ 4206743 w 12096947"/>
              <a:gd name="connsiteY2-1266" fmla="*/ 67901 h 1201656"/>
              <a:gd name="connsiteX3-1267" fmla="*/ 7100047 w 12096947"/>
              <a:gd name="connsiteY3-1268" fmla="*/ 17997 h 1201656"/>
              <a:gd name="connsiteX4-1269" fmla="*/ 9509759 w 12096947"/>
              <a:gd name="connsiteY4-1270" fmla="*/ 190120 h 1201656"/>
              <a:gd name="connsiteX5-1271" fmla="*/ 10470975 w 12096947"/>
              <a:gd name="connsiteY5-1272" fmla="*/ 371829 h 1201656"/>
              <a:gd name="connsiteX6-1273" fmla="*/ 12086273 w 12096947"/>
              <a:gd name="connsiteY6-1274" fmla="*/ 248717 h 1201656"/>
              <a:gd name="connsiteX7-1275" fmla="*/ 12096947 w 12096947"/>
              <a:gd name="connsiteY7-1276" fmla="*/ 1047984 h 1201656"/>
              <a:gd name="connsiteX8-1277" fmla="*/ 6585721 w 12096947"/>
              <a:gd name="connsiteY8-1278" fmla="*/ 956096 h 1201656"/>
              <a:gd name="connsiteX9-1279" fmla="*/ 5251499 w 12096947"/>
              <a:gd name="connsiteY9-1280" fmla="*/ 659070 h 1201656"/>
              <a:gd name="connsiteX10-1281" fmla="*/ 3511673 w 12096947"/>
              <a:gd name="connsiteY10-1282" fmla="*/ 1178865 h 1201656"/>
              <a:gd name="connsiteX11-1283" fmla="*/ 1793195 w 12096947"/>
              <a:gd name="connsiteY11-1284" fmla="*/ 1067481 h 1201656"/>
              <a:gd name="connsiteX12-1285" fmla="*/ 0 w 12096947"/>
              <a:gd name="connsiteY12-1286" fmla="*/ 1047984 h 1201656"/>
              <a:gd name="connsiteX13-1287" fmla="*/ 0 w 12096947"/>
              <a:gd name="connsiteY13-1288" fmla="*/ 168870 h 1201656"/>
              <a:gd name="connsiteX0-1289" fmla="*/ 0 w 12096947"/>
              <a:gd name="connsiteY0-1290" fmla="*/ 168870 h 1201656"/>
              <a:gd name="connsiteX1-1291" fmla="*/ 1613061 w 12096947"/>
              <a:gd name="connsiteY1-1292" fmla="*/ 54814 h 1201656"/>
              <a:gd name="connsiteX2-1293" fmla="*/ 4206743 w 12096947"/>
              <a:gd name="connsiteY2-1294" fmla="*/ 67901 h 1201656"/>
              <a:gd name="connsiteX3-1295" fmla="*/ 7100047 w 12096947"/>
              <a:gd name="connsiteY3-1296" fmla="*/ 17997 h 1201656"/>
              <a:gd name="connsiteX4-1297" fmla="*/ 9509759 w 12096947"/>
              <a:gd name="connsiteY4-1298" fmla="*/ 190120 h 1201656"/>
              <a:gd name="connsiteX5-1299" fmla="*/ 10470975 w 12096947"/>
              <a:gd name="connsiteY5-1300" fmla="*/ 371829 h 1201656"/>
              <a:gd name="connsiteX6-1301" fmla="*/ 12086273 w 12096947"/>
              <a:gd name="connsiteY6-1302" fmla="*/ 248717 h 1201656"/>
              <a:gd name="connsiteX7-1303" fmla="*/ 12096947 w 12096947"/>
              <a:gd name="connsiteY7-1304" fmla="*/ 1047984 h 1201656"/>
              <a:gd name="connsiteX8-1305" fmla="*/ 6585721 w 12096947"/>
              <a:gd name="connsiteY8-1306" fmla="*/ 956096 h 1201656"/>
              <a:gd name="connsiteX9-1307" fmla="*/ 5251499 w 12096947"/>
              <a:gd name="connsiteY9-1308" fmla="*/ 659070 h 1201656"/>
              <a:gd name="connsiteX10-1309" fmla="*/ 3511673 w 12096947"/>
              <a:gd name="connsiteY10-1310" fmla="*/ 1178865 h 1201656"/>
              <a:gd name="connsiteX11-1311" fmla="*/ 1793195 w 12096947"/>
              <a:gd name="connsiteY11-1312" fmla="*/ 1067481 h 1201656"/>
              <a:gd name="connsiteX12-1313" fmla="*/ 0 w 12096947"/>
              <a:gd name="connsiteY12-1314" fmla="*/ 1047984 h 1201656"/>
              <a:gd name="connsiteX13-1315" fmla="*/ 0 w 12096947"/>
              <a:gd name="connsiteY13-1316" fmla="*/ 168870 h 1201656"/>
              <a:gd name="connsiteX0-1317" fmla="*/ 0 w 12096947"/>
              <a:gd name="connsiteY0-1318" fmla="*/ 168870 h 1201656"/>
              <a:gd name="connsiteX1-1319" fmla="*/ 1613061 w 12096947"/>
              <a:gd name="connsiteY1-1320" fmla="*/ 54814 h 1201656"/>
              <a:gd name="connsiteX2-1321" fmla="*/ 4206743 w 12096947"/>
              <a:gd name="connsiteY2-1322" fmla="*/ 67901 h 1201656"/>
              <a:gd name="connsiteX3-1323" fmla="*/ 7100047 w 12096947"/>
              <a:gd name="connsiteY3-1324" fmla="*/ 17997 h 1201656"/>
              <a:gd name="connsiteX4-1325" fmla="*/ 9509759 w 12096947"/>
              <a:gd name="connsiteY4-1326" fmla="*/ 190120 h 1201656"/>
              <a:gd name="connsiteX5-1327" fmla="*/ 10470975 w 12096947"/>
              <a:gd name="connsiteY5-1328" fmla="*/ 371829 h 1201656"/>
              <a:gd name="connsiteX6-1329" fmla="*/ 12086273 w 12096947"/>
              <a:gd name="connsiteY6-1330" fmla="*/ 248717 h 1201656"/>
              <a:gd name="connsiteX7-1331" fmla="*/ 12096947 w 12096947"/>
              <a:gd name="connsiteY7-1332" fmla="*/ 1047984 h 1201656"/>
              <a:gd name="connsiteX8-1333" fmla="*/ 9328882 w 12096947"/>
              <a:gd name="connsiteY8-1334" fmla="*/ 1017974 h 1201656"/>
              <a:gd name="connsiteX9-1335" fmla="*/ 6585721 w 12096947"/>
              <a:gd name="connsiteY9-1336" fmla="*/ 956096 h 1201656"/>
              <a:gd name="connsiteX10-1337" fmla="*/ 5251499 w 12096947"/>
              <a:gd name="connsiteY10-1338" fmla="*/ 659070 h 1201656"/>
              <a:gd name="connsiteX11-1339" fmla="*/ 3511673 w 12096947"/>
              <a:gd name="connsiteY11-1340" fmla="*/ 1178865 h 1201656"/>
              <a:gd name="connsiteX12-1341" fmla="*/ 1793195 w 12096947"/>
              <a:gd name="connsiteY12-1342" fmla="*/ 1067481 h 1201656"/>
              <a:gd name="connsiteX13-1343" fmla="*/ 0 w 12096947"/>
              <a:gd name="connsiteY13-1344" fmla="*/ 1047984 h 1201656"/>
              <a:gd name="connsiteX14" fmla="*/ 0 w 12096947"/>
              <a:gd name="connsiteY14" fmla="*/ 168870 h 1201656"/>
              <a:gd name="connsiteX0-1345" fmla="*/ 0 w 12096947"/>
              <a:gd name="connsiteY0-1346" fmla="*/ 168870 h 1201656"/>
              <a:gd name="connsiteX1-1347" fmla="*/ 1613061 w 12096947"/>
              <a:gd name="connsiteY1-1348" fmla="*/ 54814 h 1201656"/>
              <a:gd name="connsiteX2-1349" fmla="*/ 4206743 w 12096947"/>
              <a:gd name="connsiteY2-1350" fmla="*/ 67901 h 1201656"/>
              <a:gd name="connsiteX3-1351" fmla="*/ 7100047 w 12096947"/>
              <a:gd name="connsiteY3-1352" fmla="*/ 17997 h 1201656"/>
              <a:gd name="connsiteX4-1353" fmla="*/ 9509759 w 12096947"/>
              <a:gd name="connsiteY4-1354" fmla="*/ 190120 h 1201656"/>
              <a:gd name="connsiteX5-1355" fmla="*/ 10470975 w 12096947"/>
              <a:gd name="connsiteY5-1356" fmla="*/ 371829 h 1201656"/>
              <a:gd name="connsiteX6-1357" fmla="*/ 12086273 w 12096947"/>
              <a:gd name="connsiteY6-1358" fmla="*/ 248717 h 1201656"/>
              <a:gd name="connsiteX7-1359" fmla="*/ 12096947 w 12096947"/>
              <a:gd name="connsiteY7-1360" fmla="*/ 1047984 h 1201656"/>
              <a:gd name="connsiteX8-1361" fmla="*/ 8016007 w 12096947"/>
              <a:gd name="connsiteY8-1362" fmla="*/ 634317 h 1201656"/>
              <a:gd name="connsiteX9-1363" fmla="*/ 6585721 w 12096947"/>
              <a:gd name="connsiteY9-1364" fmla="*/ 956096 h 1201656"/>
              <a:gd name="connsiteX10-1365" fmla="*/ 5251499 w 12096947"/>
              <a:gd name="connsiteY10-1366" fmla="*/ 659070 h 1201656"/>
              <a:gd name="connsiteX11-1367" fmla="*/ 3511673 w 12096947"/>
              <a:gd name="connsiteY11-1368" fmla="*/ 1178865 h 1201656"/>
              <a:gd name="connsiteX12-1369" fmla="*/ 1793195 w 12096947"/>
              <a:gd name="connsiteY12-1370" fmla="*/ 1067481 h 1201656"/>
              <a:gd name="connsiteX13-1371" fmla="*/ 0 w 12096947"/>
              <a:gd name="connsiteY13-1372" fmla="*/ 1047984 h 1201656"/>
              <a:gd name="connsiteX14-1373" fmla="*/ 0 w 12096947"/>
              <a:gd name="connsiteY14-1374" fmla="*/ 168870 h 1201656"/>
              <a:gd name="connsiteX0-1375" fmla="*/ 0 w 12096947"/>
              <a:gd name="connsiteY0-1376" fmla="*/ 168870 h 1201656"/>
              <a:gd name="connsiteX1-1377" fmla="*/ 1613061 w 12096947"/>
              <a:gd name="connsiteY1-1378" fmla="*/ 54814 h 1201656"/>
              <a:gd name="connsiteX2-1379" fmla="*/ 4206743 w 12096947"/>
              <a:gd name="connsiteY2-1380" fmla="*/ 67901 h 1201656"/>
              <a:gd name="connsiteX3-1381" fmla="*/ 7100047 w 12096947"/>
              <a:gd name="connsiteY3-1382" fmla="*/ 17997 h 1201656"/>
              <a:gd name="connsiteX4-1383" fmla="*/ 9509759 w 12096947"/>
              <a:gd name="connsiteY4-1384" fmla="*/ 190120 h 1201656"/>
              <a:gd name="connsiteX5-1385" fmla="*/ 10470975 w 12096947"/>
              <a:gd name="connsiteY5-1386" fmla="*/ 371829 h 1201656"/>
              <a:gd name="connsiteX6-1387" fmla="*/ 12086273 w 12096947"/>
              <a:gd name="connsiteY6-1388" fmla="*/ 248717 h 1201656"/>
              <a:gd name="connsiteX7-1389" fmla="*/ 12096947 w 12096947"/>
              <a:gd name="connsiteY7-1390" fmla="*/ 1047984 h 1201656"/>
              <a:gd name="connsiteX8-1391" fmla="*/ 8016007 w 12096947"/>
              <a:gd name="connsiteY8-1392" fmla="*/ 634317 h 1201656"/>
              <a:gd name="connsiteX9-1393" fmla="*/ 6585721 w 12096947"/>
              <a:gd name="connsiteY9-1394" fmla="*/ 956096 h 1201656"/>
              <a:gd name="connsiteX10-1395" fmla="*/ 5251499 w 12096947"/>
              <a:gd name="connsiteY10-1396" fmla="*/ 659070 h 1201656"/>
              <a:gd name="connsiteX11-1397" fmla="*/ 3511673 w 12096947"/>
              <a:gd name="connsiteY11-1398" fmla="*/ 1178865 h 1201656"/>
              <a:gd name="connsiteX12-1399" fmla="*/ 1793195 w 12096947"/>
              <a:gd name="connsiteY12-1400" fmla="*/ 1067481 h 1201656"/>
              <a:gd name="connsiteX13-1401" fmla="*/ 0 w 12096947"/>
              <a:gd name="connsiteY13-1402" fmla="*/ 1047984 h 1201656"/>
              <a:gd name="connsiteX14-1403" fmla="*/ 0 w 12096947"/>
              <a:gd name="connsiteY14-1404" fmla="*/ 168870 h 1201656"/>
              <a:gd name="connsiteX0-1405" fmla="*/ 0 w 12096947"/>
              <a:gd name="connsiteY0-1406" fmla="*/ 168870 h 1201656"/>
              <a:gd name="connsiteX1-1407" fmla="*/ 1613061 w 12096947"/>
              <a:gd name="connsiteY1-1408" fmla="*/ 54814 h 1201656"/>
              <a:gd name="connsiteX2-1409" fmla="*/ 4206743 w 12096947"/>
              <a:gd name="connsiteY2-1410" fmla="*/ 67901 h 1201656"/>
              <a:gd name="connsiteX3-1411" fmla="*/ 7100047 w 12096947"/>
              <a:gd name="connsiteY3-1412" fmla="*/ 17997 h 1201656"/>
              <a:gd name="connsiteX4-1413" fmla="*/ 9509759 w 12096947"/>
              <a:gd name="connsiteY4-1414" fmla="*/ 190120 h 1201656"/>
              <a:gd name="connsiteX5-1415" fmla="*/ 10470975 w 12096947"/>
              <a:gd name="connsiteY5-1416" fmla="*/ 371829 h 1201656"/>
              <a:gd name="connsiteX6-1417" fmla="*/ 12086273 w 12096947"/>
              <a:gd name="connsiteY6-1418" fmla="*/ 248717 h 1201656"/>
              <a:gd name="connsiteX7-1419" fmla="*/ 12096947 w 12096947"/>
              <a:gd name="connsiteY7-1420" fmla="*/ 1047984 h 1201656"/>
              <a:gd name="connsiteX8-1421" fmla="*/ 8016007 w 12096947"/>
              <a:gd name="connsiteY8-1422" fmla="*/ 634317 h 1201656"/>
              <a:gd name="connsiteX9-1423" fmla="*/ 6585721 w 12096947"/>
              <a:gd name="connsiteY9-1424" fmla="*/ 956096 h 1201656"/>
              <a:gd name="connsiteX10-1425" fmla="*/ 5251499 w 12096947"/>
              <a:gd name="connsiteY10-1426" fmla="*/ 659070 h 1201656"/>
              <a:gd name="connsiteX11-1427" fmla="*/ 3511673 w 12096947"/>
              <a:gd name="connsiteY11-1428" fmla="*/ 1178865 h 1201656"/>
              <a:gd name="connsiteX12-1429" fmla="*/ 1793195 w 12096947"/>
              <a:gd name="connsiteY12-1430" fmla="*/ 1067481 h 1201656"/>
              <a:gd name="connsiteX13-1431" fmla="*/ 0 w 12096947"/>
              <a:gd name="connsiteY13-1432" fmla="*/ 1047984 h 1201656"/>
              <a:gd name="connsiteX14-1433" fmla="*/ 0 w 12096947"/>
              <a:gd name="connsiteY14-1434" fmla="*/ 168870 h 1201656"/>
              <a:gd name="connsiteX0-1435" fmla="*/ 0 w 12096947"/>
              <a:gd name="connsiteY0-1436" fmla="*/ 168870 h 1201656"/>
              <a:gd name="connsiteX1-1437" fmla="*/ 1613061 w 12096947"/>
              <a:gd name="connsiteY1-1438" fmla="*/ 54814 h 1201656"/>
              <a:gd name="connsiteX2-1439" fmla="*/ 4206743 w 12096947"/>
              <a:gd name="connsiteY2-1440" fmla="*/ 67901 h 1201656"/>
              <a:gd name="connsiteX3-1441" fmla="*/ 7100047 w 12096947"/>
              <a:gd name="connsiteY3-1442" fmla="*/ 17997 h 1201656"/>
              <a:gd name="connsiteX4-1443" fmla="*/ 9509759 w 12096947"/>
              <a:gd name="connsiteY4-1444" fmla="*/ 190120 h 1201656"/>
              <a:gd name="connsiteX5-1445" fmla="*/ 10470975 w 12096947"/>
              <a:gd name="connsiteY5-1446" fmla="*/ 371829 h 1201656"/>
              <a:gd name="connsiteX6-1447" fmla="*/ 12086273 w 12096947"/>
              <a:gd name="connsiteY6-1448" fmla="*/ 248717 h 1201656"/>
              <a:gd name="connsiteX7-1449" fmla="*/ 12096947 w 12096947"/>
              <a:gd name="connsiteY7-1450" fmla="*/ 1047984 h 1201656"/>
              <a:gd name="connsiteX8-1451" fmla="*/ 8016007 w 12096947"/>
              <a:gd name="connsiteY8-1452" fmla="*/ 634317 h 1201656"/>
              <a:gd name="connsiteX9-1453" fmla="*/ 6585721 w 12096947"/>
              <a:gd name="connsiteY9-1454" fmla="*/ 956096 h 1201656"/>
              <a:gd name="connsiteX10-1455" fmla="*/ 5251499 w 12096947"/>
              <a:gd name="connsiteY10-1456" fmla="*/ 659070 h 1201656"/>
              <a:gd name="connsiteX11-1457" fmla="*/ 3511673 w 12096947"/>
              <a:gd name="connsiteY11-1458" fmla="*/ 1178865 h 1201656"/>
              <a:gd name="connsiteX12-1459" fmla="*/ 1793195 w 12096947"/>
              <a:gd name="connsiteY12-1460" fmla="*/ 1067481 h 1201656"/>
              <a:gd name="connsiteX13-1461" fmla="*/ 0 w 12096947"/>
              <a:gd name="connsiteY13-1462" fmla="*/ 1047984 h 1201656"/>
              <a:gd name="connsiteX14-1463" fmla="*/ 0 w 12096947"/>
              <a:gd name="connsiteY14-1464" fmla="*/ 168870 h 1201656"/>
              <a:gd name="connsiteX0-1465" fmla="*/ 0 w 12096947"/>
              <a:gd name="connsiteY0-1466" fmla="*/ 168870 h 1201656"/>
              <a:gd name="connsiteX1-1467" fmla="*/ 1613061 w 12096947"/>
              <a:gd name="connsiteY1-1468" fmla="*/ 54814 h 1201656"/>
              <a:gd name="connsiteX2-1469" fmla="*/ 4206743 w 12096947"/>
              <a:gd name="connsiteY2-1470" fmla="*/ 67901 h 1201656"/>
              <a:gd name="connsiteX3-1471" fmla="*/ 7100047 w 12096947"/>
              <a:gd name="connsiteY3-1472" fmla="*/ 17997 h 1201656"/>
              <a:gd name="connsiteX4-1473" fmla="*/ 9509759 w 12096947"/>
              <a:gd name="connsiteY4-1474" fmla="*/ 190120 h 1201656"/>
              <a:gd name="connsiteX5-1475" fmla="*/ 10470975 w 12096947"/>
              <a:gd name="connsiteY5-1476" fmla="*/ 371829 h 1201656"/>
              <a:gd name="connsiteX6-1477" fmla="*/ 12086273 w 12096947"/>
              <a:gd name="connsiteY6-1478" fmla="*/ 248717 h 1201656"/>
              <a:gd name="connsiteX7-1479" fmla="*/ 12096947 w 12096947"/>
              <a:gd name="connsiteY7-1480" fmla="*/ 1047984 h 1201656"/>
              <a:gd name="connsiteX8-1481" fmla="*/ 10342891 w 12096947"/>
              <a:gd name="connsiteY8-1482" fmla="*/ 881838 h 1201656"/>
              <a:gd name="connsiteX9-1483" fmla="*/ 8016007 w 12096947"/>
              <a:gd name="connsiteY9-1484" fmla="*/ 634317 h 1201656"/>
              <a:gd name="connsiteX10-1485" fmla="*/ 6585721 w 12096947"/>
              <a:gd name="connsiteY10-1486" fmla="*/ 956096 h 1201656"/>
              <a:gd name="connsiteX11-1487" fmla="*/ 5251499 w 12096947"/>
              <a:gd name="connsiteY11-1488" fmla="*/ 659070 h 1201656"/>
              <a:gd name="connsiteX12-1489" fmla="*/ 3511673 w 12096947"/>
              <a:gd name="connsiteY12-1490" fmla="*/ 1178865 h 1201656"/>
              <a:gd name="connsiteX13-1491" fmla="*/ 1793195 w 12096947"/>
              <a:gd name="connsiteY13-1492" fmla="*/ 1067481 h 1201656"/>
              <a:gd name="connsiteX14-1493" fmla="*/ 0 w 12096947"/>
              <a:gd name="connsiteY14-1494" fmla="*/ 1047984 h 1201656"/>
              <a:gd name="connsiteX15" fmla="*/ 0 w 12096947"/>
              <a:gd name="connsiteY15" fmla="*/ 168870 h 1201656"/>
              <a:gd name="connsiteX0-1495" fmla="*/ 0 w 12096947"/>
              <a:gd name="connsiteY0-1496" fmla="*/ 168870 h 1201656"/>
              <a:gd name="connsiteX1-1497" fmla="*/ 1613061 w 12096947"/>
              <a:gd name="connsiteY1-1498" fmla="*/ 54814 h 1201656"/>
              <a:gd name="connsiteX2-1499" fmla="*/ 4206743 w 12096947"/>
              <a:gd name="connsiteY2-1500" fmla="*/ 67901 h 1201656"/>
              <a:gd name="connsiteX3-1501" fmla="*/ 7100047 w 12096947"/>
              <a:gd name="connsiteY3-1502" fmla="*/ 17997 h 1201656"/>
              <a:gd name="connsiteX4-1503" fmla="*/ 9509759 w 12096947"/>
              <a:gd name="connsiteY4-1504" fmla="*/ 190120 h 1201656"/>
              <a:gd name="connsiteX5-1505" fmla="*/ 10470975 w 12096947"/>
              <a:gd name="connsiteY5-1506" fmla="*/ 371829 h 1201656"/>
              <a:gd name="connsiteX6-1507" fmla="*/ 12086273 w 12096947"/>
              <a:gd name="connsiteY6-1508" fmla="*/ 248717 h 1201656"/>
              <a:gd name="connsiteX7-1509" fmla="*/ 12096947 w 12096947"/>
              <a:gd name="connsiteY7-1510" fmla="*/ 1047984 h 1201656"/>
              <a:gd name="connsiteX8-1511" fmla="*/ 9424946 w 12096947"/>
              <a:gd name="connsiteY8-1512" fmla="*/ 1055102 h 1201656"/>
              <a:gd name="connsiteX9-1513" fmla="*/ 8016007 w 12096947"/>
              <a:gd name="connsiteY9-1514" fmla="*/ 634317 h 1201656"/>
              <a:gd name="connsiteX10-1515" fmla="*/ 6585721 w 12096947"/>
              <a:gd name="connsiteY10-1516" fmla="*/ 956096 h 1201656"/>
              <a:gd name="connsiteX11-1517" fmla="*/ 5251499 w 12096947"/>
              <a:gd name="connsiteY11-1518" fmla="*/ 659070 h 1201656"/>
              <a:gd name="connsiteX12-1519" fmla="*/ 3511673 w 12096947"/>
              <a:gd name="connsiteY12-1520" fmla="*/ 1178865 h 1201656"/>
              <a:gd name="connsiteX13-1521" fmla="*/ 1793195 w 12096947"/>
              <a:gd name="connsiteY13-1522" fmla="*/ 1067481 h 1201656"/>
              <a:gd name="connsiteX14-1523" fmla="*/ 0 w 12096947"/>
              <a:gd name="connsiteY14-1524" fmla="*/ 1047984 h 1201656"/>
              <a:gd name="connsiteX15-1525" fmla="*/ 0 w 12096947"/>
              <a:gd name="connsiteY15-1526" fmla="*/ 168870 h 1201656"/>
              <a:gd name="connsiteX0-1527" fmla="*/ 0 w 12096947"/>
              <a:gd name="connsiteY0-1528" fmla="*/ 168870 h 1201656"/>
              <a:gd name="connsiteX1-1529" fmla="*/ 1613061 w 12096947"/>
              <a:gd name="connsiteY1-1530" fmla="*/ 54814 h 1201656"/>
              <a:gd name="connsiteX2-1531" fmla="*/ 4206743 w 12096947"/>
              <a:gd name="connsiteY2-1532" fmla="*/ 67901 h 1201656"/>
              <a:gd name="connsiteX3-1533" fmla="*/ 7100047 w 12096947"/>
              <a:gd name="connsiteY3-1534" fmla="*/ 17997 h 1201656"/>
              <a:gd name="connsiteX4-1535" fmla="*/ 9509759 w 12096947"/>
              <a:gd name="connsiteY4-1536" fmla="*/ 190120 h 1201656"/>
              <a:gd name="connsiteX5-1537" fmla="*/ 10470975 w 12096947"/>
              <a:gd name="connsiteY5-1538" fmla="*/ 371829 h 1201656"/>
              <a:gd name="connsiteX6-1539" fmla="*/ 12086273 w 12096947"/>
              <a:gd name="connsiteY6-1540" fmla="*/ 248717 h 1201656"/>
              <a:gd name="connsiteX7-1541" fmla="*/ 12096947 w 12096947"/>
              <a:gd name="connsiteY7-1542" fmla="*/ 1047984 h 1201656"/>
              <a:gd name="connsiteX8-1543" fmla="*/ 9424946 w 12096947"/>
              <a:gd name="connsiteY8-1544" fmla="*/ 1055102 h 1201656"/>
              <a:gd name="connsiteX9-1545" fmla="*/ 8016007 w 12096947"/>
              <a:gd name="connsiteY9-1546" fmla="*/ 634317 h 1201656"/>
              <a:gd name="connsiteX10-1547" fmla="*/ 6585721 w 12096947"/>
              <a:gd name="connsiteY10-1548" fmla="*/ 956096 h 1201656"/>
              <a:gd name="connsiteX11-1549" fmla="*/ 5251499 w 12096947"/>
              <a:gd name="connsiteY11-1550" fmla="*/ 659070 h 1201656"/>
              <a:gd name="connsiteX12-1551" fmla="*/ 3511673 w 12096947"/>
              <a:gd name="connsiteY12-1552" fmla="*/ 1178865 h 1201656"/>
              <a:gd name="connsiteX13-1553" fmla="*/ 1793195 w 12096947"/>
              <a:gd name="connsiteY13-1554" fmla="*/ 1067481 h 1201656"/>
              <a:gd name="connsiteX14-1555" fmla="*/ 0 w 12096947"/>
              <a:gd name="connsiteY14-1556" fmla="*/ 1047984 h 1201656"/>
              <a:gd name="connsiteX15-1557" fmla="*/ 0 w 12096947"/>
              <a:gd name="connsiteY15-1558" fmla="*/ 168870 h 1201656"/>
              <a:gd name="connsiteX0-1559" fmla="*/ 0 w 12096947"/>
              <a:gd name="connsiteY0-1560" fmla="*/ 168870 h 1201656"/>
              <a:gd name="connsiteX1-1561" fmla="*/ 1613061 w 12096947"/>
              <a:gd name="connsiteY1-1562" fmla="*/ 54814 h 1201656"/>
              <a:gd name="connsiteX2-1563" fmla="*/ 4206743 w 12096947"/>
              <a:gd name="connsiteY2-1564" fmla="*/ 67901 h 1201656"/>
              <a:gd name="connsiteX3-1565" fmla="*/ 7100047 w 12096947"/>
              <a:gd name="connsiteY3-1566" fmla="*/ 17997 h 1201656"/>
              <a:gd name="connsiteX4-1567" fmla="*/ 9509759 w 12096947"/>
              <a:gd name="connsiteY4-1568" fmla="*/ 190120 h 1201656"/>
              <a:gd name="connsiteX5-1569" fmla="*/ 10470975 w 12096947"/>
              <a:gd name="connsiteY5-1570" fmla="*/ 371829 h 1201656"/>
              <a:gd name="connsiteX6-1571" fmla="*/ 12086273 w 12096947"/>
              <a:gd name="connsiteY6-1572" fmla="*/ 248717 h 1201656"/>
              <a:gd name="connsiteX7-1573" fmla="*/ 12096947 w 12096947"/>
              <a:gd name="connsiteY7-1574" fmla="*/ 1047984 h 1201656"/>
              <a:gd name="connsiteX8-1575" fmla="*/ 9424946 w 12096947"/>
              <a:gd name="connsiteY8-1576" fmla="*/ 1055102 h 1201656"/>
              <a:gd name="connsiteX9-1577" fmla="*/ 8016007 w 12096947"/>
              <a:gd name="connsiteY9-1578" fmla="*/ 634317 h 1201656"/>
              <a:gd name="connsiteX10-1579" fmla="*/ 6585721 w 12096947"/>
              <a:gd name="connsiteY10-1580" fmla="*/ 956096 h 1201656"/>
              <a:gd name="connsiteX11-1581" fmla="*/ 5251499 w 12096947"/>
              <a:gd name="connsiteY11-1582" fmla="*/ 659070 h 1201656"/>
              <a:gd name="connsiteX12-1583" fmla="*/ 3511673 w 12096947"/>
              <a:gd name="connsiteY12-1584" fmla="*/ 1178865 h 1201656"/>
              <a:gd name="connsiteX13-1585" fmla="*/ 1793195 w 12096947"/>
              <a:gd name="connsiteY13-1586" fmla="*/ 1067481 h 1201656"/>
              <a:gd name="connsiteX14-1587" fmla="*/ 0 w 12096947"/>
              <a:gd name="connsiteY14-1588" fmla="*/ 1047984 h 1201656"/>
              <a:gd name="connsiteX15-1589" fmla="*/ 0 w 12096947"/>
              <a:gd name="connsiteY15-1590" fmla="*/ 168870 h 1201656"/>
              <a:gd name="connsiteX0-1591" fmla="*/ 0 w 12096947"/>
              <a:gd name="connsiteY0-1592" fmla="*/ 168870 h 1201656"/>
              <a:gd name="connsiteX1-1593" fmla="*/ 1613061 w 12096947"/>
              <a:gd name="connsiteY1-1594" fmla="*/ 54814 h 1201656"/>
              <a:gd name="connsiteX2-1595" fmla="*/ 4206743 w 12096947"/>
              <a:gd name="connsiteY2-1596" fmla="*/ 67901 h 1201656"/>
              <a:gd name="connsiteX3-1597" fmla="*/ 7100047 w 12096947"/>
              <a:gd name="connsiteY3-1598" fmla="*/ 17997 h 1201656"/>
              <a:gd name="connsiteX4-1599" fmla="*/ 9509759 w 12096947"/>
              <a:gd name="connsiteY4-1600" fmla="*/ 190120 h 1201656"/>
              <a:gd name="connsiteX5-1601" fmla="*/ 10470975 w 12096947"/>
              <a:gd name="connsiteY5-1602" fmla="*/ 371829 h 1201656"/>
              <a:gd name="connsiteX6-1603" fmla="*/ 12086273 w 12096947"/>
              <a:gd name="connsiteY6-1604" fmla="*/ 248717 h 1201656"/>
              <a:gd name="connsiteX7-1605" fmla="*/ 12096947 w 12096947"/>
              <a:gd name="connsiteY7-1606" fmla="*/ 1047984 h 1201656"/>
              <a:gd name="connsiteX8-1607" fmla="*/ 10791189 w 12096947"/>
              <a:gd name="connsiteY8-1608" fmla="*/ 1055102 h 1201656"/>
              <a:gd name="connsiteX9-1609" fmla="*/ 9424946 w 12096947"/>
              <a:gd name="connsiteY9-1610" fmla="*/ 1055102 h 1201656"/>
              <a:gd name="connsiteX10-1611" fmla="*/ 8016007 w 12096947"/>
              <a:gd name="connsiteY10-1612" fmla="*/ 634317 h 1201656"/>
              <a:gd name="connsiteX11-1613" fmla="*/ 6585721 w 12096947"/>
              <a:gd name="connsiteY11-1614" fmla="*/ 956096 h 1201656"/>
              <a:gd name="connsiteX12-1615" fmla="*/ 5251499 w 12096947"/>
              <a:gd name="connsiteY12-1616" fmla="*/ 659070 h 1201656"/>
              <a:gd name="connsiteX13-1617" fmla="*/ 3511673 w 12096947"/>
              <a:gd name="connsiteY13-1618" fmla="*/ 1178865 h 1201656"/>
              <a:gd name="connsiteX14-1619" fmla="*/ 1793195 w 12096947"/>
              <a:gd name="connsiteY14-1620" fmla="*/ 1067481 h 1201656"/>
              <a:gd name="connsiteX15-1621" fmla="*/ 0 w 12096947"/>
              <a:gd name="connsiteY15-1622" fmla="*/ 1047984 h 1201656"/>
              <a:gd name="connsiteX16" fmla="*/ 0 w 12096947"/>
              <a:gd name="connsiteY16" fmla="*/ 168870 h 1201656"/>
              <a:gd name="connsiteX0-1623" fmla="*/ 0 w 12096947"/>
              <a:gd name="connsiteY0-1624" fmla="*/ 168870 h 1201656"/>
              <a:gd name="connsiteX1-1625" fmla="*/ 1613061 w 12096947"/>
              <a:gd name="connsiteY1-1626" fmla="*/ 54814 h 1201656"/>
              <a:gd name="connsiteX2-1627" fmla="*/ 4206743 w 12096947"/>
              <a:gd name="connsiteY2-1628" fmla="*/ 67901 h 1201656"/>
              <a:gd name="connsiteX3-1629" fmla="*/ 7100047 w 12096947"/>
              <a:gd name="connsiteY3-1630" fmla="*/ 17997 h 1201656"/>
              <a:gd name="connsiteX4-1631" fmla="*/ 9509759 w 12096947"/>
              <a:gd name="connsiteY4-1632" fmla="*/ 190120 h 1201656"/>
              <a:gd name="connsiteX5-1633" fmla="*/ 10470975 w 12096947"/>
              <a:gd name="connsiteY5-1634" fmla="*/ 371829 h 1201656"/>
              <a:gd name="connsiteX6-1635" fmla="*/ 12086273 w 12096947"/>
              <a:gd name="connsiteY6-1636" fmla="*/ 248717 h 1201656"/>
              <a:gd name="connsiteX7-1637" fmla="*/ 12096947 w 12096947"/>
              <a:gd name="connsiteY7-1638" fmla="*/ 1047984 h 1201656"/>
              <a:gd name="connsiteX8-1639" fmla="*/ 10545692 w 12096947"/>
              <a:gd name="connsiteY8-1640" fmla="*/ 609566 h 1201656"/>
              <a:gd name="connsiteX9-1641" fmla="*/ 9424946 w 12096947"/>
              <a:gd name="connsiteY9-1642" fmla="*/ 1055102 h 1201656"/>
              <a:gd name="connsiteX10-1643" fmla="*/ 8016007 w 12096947"/>
              <a:gd name="connsiteY10-1644" fmla="*/ 634317 h 1201656"/>
              <a:gd name="connsiteX11-1645" fmla="*/ 6585721 w 12096947"/>
              <a:gd name="connsiteY11-1646" fmla="*/ 956096 h 1201656"/>
              <a:gd name="connsiteX12-1647" fmla="*/ 5251499 w 12096947"/>
              <a:gd name="connsiteY12-1648" fmla="*/ 659070 h 1201656"/>
              <a:gd name="connsiteX13-1649" fmla="*/ 3511673 w 12096947"/>
              <a:gd name="connsiteY13-1650" fmla="*/ 1178865 h 1201656"/>
              <a:gd name="connsiteX14-1651" fmla="*/ 1793195 w 12096947"/>
              <a:gd name="connsiteY14-1652" fmla="*/ 1067481 h 1201656"/>
              <a:gd name="connsiteX15-1653" fmla="*/ 0 w 12096947"/>
              <a:gd name="connsiteY15-1654" fmla="*/ 1047984 h 1201656"/>
              <a:gd name="connsiteX16-1655" fmla="*/ 0 w 12096947"/>
              <a:gd name="connsiteY16-1656" fmla="*/ 168870 h 1201656"/>
              <a:gd name="connsiteX0-1657" fmla="*/ 0 w 12096947"/>
              <a:gd name="connsiteY0-1658" fmla="*/ 168870 h 1201656"/>
              <a:gd name="connsiteX1-1659" fmla="*/ 1613061 w 12096947"/>
              <a:gd name="connsiteY1-1660" fmla="*/ 54814 h 1201656"/>
              <a:gd name="connsiteX2-1661" fmla="*/ 4206743 w 12096947"/>
              <a:gd name="connsiteY2-1662" fmla="*/ 67901 h 1201656"/>
              <a:gd name="connsiteX3-1663" fmla="*/ 7100047 w 12096947"/>
              <a:gd name="connsiteY3-1664" fmla="*/ 17997 h 1201656"/>
              <a:gd name="connsiteX4-1665" fmla="*/ 9509759 w 12096947"/>
              <a:gd name="connsiteY4-1666" fmla="*/ 190120 h 1201656"/>
              <a:gd name="connsiteX5-1667" fmla="*/ 10470975 w 12096947"/>
              <a:gd name="connsiteY5-1668" fmla="*/ 371829 h 1201656"/>
              <a:gd name="connsiteX6-1669" fmla="*/ 12086273 w 12096947"/>
              <a:gd name="connsiteY6-1670" fmla="*/ 248717 h 1201656"/>
              <a:gd name="connsiteX7-1671" fmla="*/ 12096947 w 12096947"/>
              <a:gd name="connsiteY7-1672" fmla="*/ 1047984 h 1201656"/>
              <a:gd name="connsiteX8-1673" fmla="*/ 10545692 w 12096947"/>
              <a:gd name="connsiteY8-1674" fmla="*/ 609566 h 1201656"/>
              <a:gd name="connsiteX9-1675" fmla="*/ 9424946 w 12096947"/>
              <a:gd name="connsiteY9-1676" fmla="*/ 1055102 h 1201656"/>
              <a:gd name="connsiteX10-1677" fmla="*/ 8016007 w 12096947"/>
              <a:gd name="connsiteY10-1678" fmla="*/ 634317 h 1201656"/>
              <a:gd name="connsiteX11-1679" fmla="*/ 6585721 w 12096947"/>
              <a:gd name="connsiteY11-1680" fmla="*/ 956096 h 1201656"/>
              <a:gd name="connsiteX12-1681" fmla="*/ 5251499 w 12096947"/>
              <a:gd name="connsiteY12-1682" fmla="*/ 659070 h 1201656"/>
              <a:gd name="connsiteX13-1683" fmla="*/ 3511673 w 12096947"/>
              <a:gd name="connsiteY13-1684" fmla="*/ 1178865 h 1201656"/>
              <a:gd name="connsiteX14-1685" fmla="*/ 1793195 w 12096947"/>
              <a:gd name="connsiteY14-1686" fmla="*/ 1067481 h 1201656"/>
              <a:gd name="connsiteX15-1687" fmla="*/ 0 w 12096947"/>
              <a:gd name="connsiteY15-1688" fmla="*/ 1047984 h 1201656"/>
              <a:gd name="connsiteX16-1689" fmla="*/ 0 w 12096947"/>
              <a:gd name="connsiteY16-1690" fmla="*/ 168870 h 1201656"/>
              <a:gd name="connsiteX0-1691" fmla="*/ 0 w 12096947"/>
              <a:gd name="connsiteY0-1692" fmla="*/ 168870 h 1201656"/>
              <a:gd name="connsiteX1-1693" fmla="*/ 1613061 w 12096947"/>
              <a:gd name="connsiteY1-1694" fmla="*/ 54814 h 1201656"/>
              <a:gd name="connsiteX2-1695" fmla="*/ 4206743 w 12096947"/>
              <a:gd name="connsiteY2-1696" fmla="*/ 67901 h 1201656"/>
              <a:gd name="connsiteX3-1697" fmla="*/ 7100047 w 12096947"/>
              <a:gd name="connsiteY3-1698" fmla="*/ 17997 h 1201656"/>
              <a:gd name="connsiteX4-1699" fmla="*/ 9509759 w 12096947"/>
              <a:gd name="connsiteY4-1700" fmla="*/ 190120 h 1201656"/>
              <a:gd name="connsiteX5-1701" fmla="*/ 10470975 w 12096947"/>
              <a:gd name="connsiteY5-1702" fmla="*/ 371829 h 1201656"/>
              <a:gd name="connsiteX6-1703" fmla="*/ 12086273 w 12096947"/>
              <a:gd name="connsiteY6-1704" fmla="*/ 248717 h 1201656"/>
              <a:gd name="connsiteX7-1705" fmla="*/ 12096947 w 12096947"/>
              <a:gd name="connsiteY7-1706" fmla="*/ 1047984 h 1201656"/>
              <a:gd name="connsiteX8-1707" fmla="*/ 10545692 w 12096947"/>
              <a:gd name="connsiteY8-1708" fmla="*/ 609566 h 1201656"/>
              <a:gd name="connsiteX9-1709" fmla="*/ 9424946 w 12096947"/>
              <a:gd name="connsiteY9-1710" fmla="*/ 1055102 h 1201656"/>
              <a:gd name="connsiteX10-1711" fmla="*/ 8016007 w 12096947"/>
              <a:gd name="connsiteY10-1712" fmla="*/ 634317 h 1201656"/>
              <a:gd name="connsiteX11-1713" fmla="*/ 6585721 w 12096947"/>
              <a:gd name="connsiteY11-1714" fmla="*/ 956096 h 1201656"/>
              <a:gd name="connsiteX12-1715" fmla="*/ 5251499 w 12096947"/>
              <a:gd name="connsiteY12-1716" fmla="*/ 659070 h 1201656"/>
              <a:gd name="connsiteX13-1717" fmla="*/ 3511673 w 12096947"/>
              <a:gd name="connsiteY13-1718" fmla="*/ 1178865 h 1201656"/>
              <a:gd name="connsiteX14-1719" fmla="*/ 1793195 w 12096947"/>
              <a:gd name="connsiteY14-1720" fmla="*/ 1067481 h 1201656"/>
              <a:gd name="connsiteX15-1721" fmla="*/ 0 w 12096947"/>
              <a:gd name="connsiteY15-1722" fmla="*/ 1047984 h 1201656"/>
              <a:gd name="connsiteX16-1723" fmla="*/ 0 w 12096947"/>
              <a:gd name="connsiteY16-1724" fmla="*/ 168870 h 1201656"/>
              <a:gd name="connsiteX0-1725" fmla="*/ 0 w 12096947"/>
              <a:gd name="connsiteY0-1726" fmla="*/ 168870 h 1201656"/>
              <a:gd name="connsiteX1-1727" fmla="*/ 1613061 w 12096947"/>
              <a:gd name="connsiteY1-1728" fmla="*/ 54814 h 1201656"/>
              <a:gd name="connsiteX2-1729" fmla="*/ 4206743 w 12096947"/>
              <a:gd name="connsiteY2-1730" fmla="*/ 67901 h 1201656"/>
              <a:gd name="connsiteX3-1731" fmla="*/ 7100047 w 12096947"/>
              <a:gd name="connsiteY3-1732" fmla="*/ 17997 h 1201656"/>
              <a:gd name="connsiteX4-1733" fmla="*/ 9509759 w 12096947"/>
              <a:gd name="connsiteY4-1734" fmla="*/ 190120 h 1201656"/>
              <a:gd name="connsiteX5-1735" fmla="*/ 10470975 w 12096947"/>
              <a:gd name="connsiteY5-1736" fmla="*/ 371829 h 1201656"/>
              <a:gd name="connsiteX6-1737" fmla="*/ 12086273 w 12096947"/>
              <a:gd name="connsiteY6-1738" fmla="*/ 248717 h 1201656"/>
              <a:gd name="connsiteX7-1739" fmla="*/ 12096947 w 12096947"/>
              <a:gd name="connsiteY7-1740" fmla="*/ 1047984 h 1201656"/>
              <a:gd name="connsiteX8-1741" fmla="*/ 10545692 w 12096947"/>
              <a:gd name="connsiteY8-1742" fmla="*/ 609566 h 1201656"/>
              <a:gd name="connsiteX9-1743" fmla="*/ 9424946 w 12096947"/>
              <a:gd name="connsiteY9-1744" fmla="*/ 1055102 h 1201656"/>
              <a:gd name="connsiteX10-1745" fmla="*/ 8016007 w 12096947"/>
              <a:gd name="connsiteY10-1746" fmla="*/ 634317 h 1201656"/>
              <a:gd name="connsiteX11-1747" fmla="*/ 6585721 w 12096947"/>
              <a:gd name="connsiteY11-1748" fmla="*/ 956096 h 1201656"/>
              <a:gd name="connsiteX12-1749" fmla="*/ 5251499 w 12096947"/>
              <a:gd name="connsiteY12-1750" fmla="*/ 659070 h 1201656"/>
              <a:gd name="connsiteX13-1751" fmla="*/ 3511673 w 12096947"/>
              <a:gd name="connsiteY13-1752" fmla="*/ 1178865 h 1201656"/>
              <a:gd name="connsiteX14-1753" fmla="*/ 1793195 w 12096947"/>
              <a:gd name="connsiteY14-1754" fmla="*/ 1067481 h 1201656"/>
              <a:gd name="connsiteX15-1755" fmla="*/ 0 w 12096947"/>
              <a:gd name="connsiteY15-1756" fmla="*/ 1047984 h 1201656"/>
              <a:gd name="connsiteX16-1757" fmla="*/ 0 w 12096947"/>
              <a:gd name="connsiteY16-1758" fmla="*/ 168870 h 1201656"/>
              <a:gd name="connsiteX0-1759" fmla="*/ 0 w 12096947"/>
              <a:gd name="connsiteY0-1760" fmla="*/ 168870 h 1201656"/>
              <a:gd name="connsiteX1-1761" fmla="*/ 1613061 w 12096947"/>
              <a:gd name="connsiteY1-1762" fmla="*/ 54814 h 1201656"/>
              <a:gd name="connsiteX2-1763" fmla="*/ 4206743 w 12096947"/>
              <a:gd name="connsiteY2-1764" fmla="*/ 67901 h 1201656"/>
              <a:gd name="connsiteX3-1765" fmla="*/ 7100047 w 12096947"/>
              <a:gd name="connsiteY3-1766" fmla="*/ 17997 h 1201656"/>
              <a:gd name="connsiteX4-1767" fmla="*/ 9509759 w 12096947"/>
              <a:gd name="connsiteY4-1768" fmla="*/ 190120 h 1201656"/>
              <a:gd name="connsiteX5-1769" fmla="*/ 10470975 w 12096947"/>
              <a:gd name="connsiteY5-1770" fmla="*/ 371829 h 1201656"/>
              <a:gd name="connsiteX6-1771" fmla="*/ 12086273 w 12096947"/>
              <a:gd name="connsiteY6-1772" fmla="*/ 248717 h 1201656"/>
              <a:gd name="connsiteX7-1773" fmla="*/ 12096947 w 12096947"/>
              <a:gd name="connsiteY7-1774" fmla="*/ 849967 h 1201656"/>
              <a:gd name="connsiteX8-1775" fmla="*/ 10545692 w 12096947"/>
              <a:gd name="connsiteY8-1776" fmla="*/ 609566 h 1201656"/>
              <a:gd name="connsiteX9-1777" fmla="*/ 9424946 w 12096947"/>
              <a:gd name="connsiteY9-1778" fmla="*/ 1055102 h 1201656"/>
              <a:gd name="connsiteX10-1779" fmla="*/ 8016007 w 12096947"/>
              <a:gd name="connsiteY10-1780" fmla="*/ 634317 h 1201656"/>
              <a:gd name="connsiteX11-1781" fmla="*/ 6585721 w 12096947"/>
              <a:gd name="connsiteY11-1782" fmla="*/ 956096 h 1201656"/>
              <a:gd name="connsiteX12-1783" fmla="*/ 5251499 w 12096947"/>
              <a:gd name="connsiteY12-1784" fmla="*/ 659070 h 1201656"/>
              <a:gd name="connsiteX13-1785" fmla="*/ 3511673 w 12096947"/>
              <a:gd name="connsiteY13-1786" fmla="*/ 1178865 h 1201656"/>
              <a:gd name="connsiteX14-1787" fmla="*/ 1793195 w 12096947"/>
              <a:gd name="connsiteY14-1788" fmla="*/ 1067481 h 1201656"/>
              <a:gd name="connsiteX15-1789" fmla="*/ 0 w 12096947"/>
              <a:gd name="connsiteY15-1790" fmla="*/ 1047984 h 1201656"/>
              <a:gd name="connsiteX16-1791" fmla="*/ 0 w 12096947"/>
              <a:gd name="connsiteY16-1792" fmla="*/ 168870 h 1201656"/>
              <a:gd name="connsiteX0-1793" fmla="*/ 0 w 12096947"/>
              <a:gd name="connsiteY0-1794" fmla="*/ 168870 h 1201656"/>
              <a:gd name="connsiteX1-1795" fmla="*/ 1613061 w 12096947"/>
              <a:gd name="connsiteY1-1796" fmla="*/ 54814 h 1201656"/>
              <a:gd name="connsiteX2-1797" fmla="*/ 4206743 w 12096947"/>
              <a:gd name="connsiteY2-1798" fmla="*/ 67901 h 1201656"/>
              <a:gd name="connsiteX3-1799" fmla="*/ 7100047 w 12096947"/>
              <a:gd name="connsiteY3-1800" fmla="*/ 17997 h 1201656"/>
              <a:gd name="connsiteX4-1801" fmla="*/ 9509759 w 12096947"/>
              <a:gd name="connsiteY4-1802" fmla="*/ 190120 h 1201656"/>
              <a:gd name="connsiteX5-1803" fmla="*/ 10470975 w 12096947"/>
              <a:gd name="connsiteY5-1804" fmla="*/ 371829 h 1201656"/>
              <a:gd name="connsiteX6-1805" fmla="*/ 12086273 w 12096947"/>
              <a:gd name="connsiteY6-1806" fmla="*/ 248717 h 1201656"/>
              <a:gd name="connsiteX7-1807" fmla="*/ 12096947 w 12096947"/>
              <a:gd name="connsiteY7-1808" fmla="*/ 849967 h 1201656"/>
              <a:gd name="connsiteX8-1809" fmla="*/ 10545692 w 12096947"/>
              <a:gd name="connsiteY8-1810" fmla="*/ 609566 h 1201656"/>
              <a:gd name="connsiteX9-1811" fmla="*/ 9424946 w 12096947"/>
              <a:gd name="connsiteY9-1812" fmla="*/ 1055102 h 1201656"/>
              <a:gd name="connsiteX10-1813" fmla="*/ 8016007 w 12096947"/>
              <a:gd name="connsiteY10-1814" fmla="*/ 634317 h 1201656"/>
              <a:gd name="connsiteX11-1815" fmla="*/ 6585721 w 12096947"/>
              <a:gd name="connsiteY11-1816" fmla="*/ 956096 h 1201656"/>
              <a:gd name="connsiteX12-1817" fmla="*/ 5251499 w 12096947"/>
              <a:gd name="connsiteY12-1818" fmla="*/ 659070 h 1201656"/>
              <a:gd name="connsiteX13-1819" fmla="*/ 3511673 w 12096947"/>
              <a:gd name="connsiteY13-1820" fmla="*/ 1178865 h 1201656"/>
              <a:gd name="connsiteX14-1821" fmla="*/ 1793195 w 12096947"/>
              <a:gd name="connsiteY14-1822" fmla="*/ 1067481 h 1201656"/>
              <a:gd name="connsiteX15-1823" fmla="*/ 0 w 12096947"/>
              <a:gd name="connsiteY15-1824" fmla="*/ 1047984 h 1201656"/>
              <a:gd name="connsiteX16-1825" fmla="*/ 0 w 12096947"/>
              <a:gd name="connsiteY16-1826" fmla="*/ 168870 h 1201656"/>
              <a:gd name="connsiteX0-1827" fmla="*/ 0 w 12096947"/>
              <a:gd name="connsiteY0-1828" fmla="*/ 168870 h 1179078"/>
              <a:gd name="connsiteX1-1829" fmla="*/ 1613061 w 12096947"/>
              <a:gd name="connsiteY1-1830" fmla="*/ 54814 h 1179078"/>
              <a:gd name="connsiteX2-1831" fmla="*/ 4206743 w 12096947"/>
              <a:gd name="connsiteY2-1832" fmla="*/ 67901 h 1179078"/>
              <a:gd name="connsiteX3-1833" fmla="*/ 7100047 w 12096947"/>
              <a:gd name="connsiteY3-1834" fmla="*/ 17997 h 1179078"/>
              <a:gd name="connsiteX4-1835" fmla="*/ 9509759 w 12096947"/>
              <a:gd name="connsiteY4-1836" fmla="*/ 190120 h 1179078"/>
              <a:gd name="connsiteX5-1837" fmla="*/ 10470975 w 12096947"/>
              <a:gd name="connsiteY5-1838" fmla="*/ 371829 h 1179078"/>
              <a:gd name="connsiteX6-1839" fmla="*/ 12086273 w 12096947"/>
              <a:gd name="connsiteY6-1840" fmla="*/ 248717 h 1179078"/>
              <a:gd name="connsiteX7-1841" fmla="*/ 12096947 w 12096947"/>
              <a:gd name="connsiteY7-1842" fmla="*/ 849967 h 1179078"/>
              <a:gd name="connsiteX8-1843" fmla="*/ 10545692 w 12096947"/>
              <a:gd name="connsiteY8-1844" fmla="*/ 609566 h 1179078"/>
              <a:gd name="connsiteX9-1845" fmla="*/ 9424946 w 12096947"/>
              <a:gd name="connsiteY9-1846" fmla="*/ 1055102 h 1179078"/>
              <a:gd name="connsiteX10-1847" fmla="*/ 8016007 w 12096947"/>
              <a:gd name="connsiteY10-1848" fmla="*/ 634317 h 1179078"/>
              <a:gd name="connsiteX11-1849" fmla="*/ 6585721 w 12096947"/>
              <a:gd name="connsiteY11-1850" fmla="*/ 956096 h 1179078"/>
              <a:gd name="connsiteX12-1851" fmla="*/ 5251499 w 12096947"/>
              <a:gd name="connsiteY12-1852" fmla="*/ 659070 h 1179078"/>
              <a:gd name="connsiteX13-1853" fmla="*/ 3511673 w 12096947"/>
              <a:gd name="connsiteY13-1854" fmla="*/ 1178865 h 1179078"/>
              <a:gd name="connsiteX14-1855" fmla="*/ 1793195 w 12096947"/>
              <a:gd name="connsiteY14-1856" fmla="*/ 1067481 h 1179078"/>
              <a:gd name="connsiteX15-1857" fmla="*/ 0 w 12096947"/>
              <a:gd name="connsiteY15-1858" fmla="*/ 1047984 h 1179078"/>
              <a:gd name="connsiteX16-1859" fmla="*/ 0 w 12096947"/>
              <a:gd name="connsiteY16-1860" fmla="*/ 168870 h 1179078"/>
              <a:gd name="connsiteX0-1861" fmla="*/ 0 w 12096947"/>
              <a:gd name="connsiteY0-1862" fmla="*/ 168870 h 1120951"/>
              <a:gd name="connsiteX1-1863" fmla="*/ 1613061 w 12096947"/>
              <a:gd name="connsiteY1-1864" fmla="*/ 54814 h 1120951"/>
              <a:gd name="connsiteX2-1865" fmla="*/ 4206743 w 12096947"/>
              <a:gd name="connsiteY2-1866" fmla="*/ 67901 h 1120951"/>
              <a:gd name="connsiteX3-1867" fmla="*/ 7100047 w 12096947"/>
              <a:gd name="connsiteY3-1868" fmla="*/ 17997 h 1120951"/>
              <a:gd name="connsiteX4-1869" fmla="*/ 9509759 w 12096947"/>
              <a:gd name="connsiteY4-1870" fmla="*/ 190120 h 1120951"/>
              <a:gd name="connsiteX5-1871" fmla="*/ 10470975 w 12096947"/>
              <a:gd name="connsiteY5-1872" fmla="*/ 371829 h 1120951"/>
              <a:gd name="connsiteX6-1873" fmla="*/ 12086273 w 12096947"/>
              <a:gd name="connsiteY6-1874" fmla="*/ 248717 h 1120951"/>
              <a:gd name="connsiteX7-1875" fmla="*/ 12096947 w 12096947"/>
              <a:gd name="connsiteY7-1876" fmla="*/ 849967 h 1120951"/>
              <a:gd name="connsiteX8-1877" fmla="*/ 10545692 w 12096947"/>
              <a:gd name="connsiteY8-1878" fmla="*/ 609566 h 1120951"/>
              <a:gd name="connsiteX9-1879" fmla="*/ 9424946 w 12096947"/>
              <a:gd name="connsiteY9-1880" fmla="*/ 1055102 h 1120951"/>
              <a:gd name="connsiteX10-1881" fmla="*/ 8016007 w 12096947"/>
              <a:gd name="connsiteY10-1882" fmla="*/ 634317 h 1120951"/>
              <a:gd name="connsiteX11-1883" fmla="*/ 6585721 w 12096947"/>
              <a:gd name="connsiteY11-1884" fmla="*/ 956096 h 1120951"/>
              <a:gd name="connsiteX12-1885" fmla="*/ 5251499 w 12096947"/>
              <a:gd name="connsiteY12-1886" fmla="*/ 659070 h 1120951"/>
              <a:gd name="connsiteX13-1887" fmla="*/ 3532276 w 12096947"/>
              <a:gd name="connsiteY13-1888" fmla="*/ 1120707 h 1120951"/>
              <a:gd name="connsiteX14-1889" fmla="*/ 1793195 w 12096947"/>
              <a:gd name="connsiteY14-1890" fmla="*/ 1067481 h 1120951"/>
              <a:gd name="connsiteX15-1891" fmla="*/ 0 w 12096947"/>
              <a:gd name="connsiteY15-1892" fmla="*/ 1047984 h 1120951"/>
              <a:gd name="connsiteX16-1893" fmla="*/ 0 w 12096947"/>
              <a:gd name="connsiteY16-1894" fmla="*/ 168870 h 1120951"/>
              <a:gd name="connsiteX0-1895" fmla="*/ 0 w 12096947"/>
              <a:gd name="connsiteY0-1896" fmla="*/ 168870 h 1127953"/>
              <a:gd name="connsiteX1-1897" fmla="*/ 1613061 w 12096947"/>
              <a:gd name="connsiteY1-1898" fmla="*/ 54814 h 1127953"/>
              <a:gd name="connsiteX2-1899" fmla="*/ 4206743 w 12096947"/>
              <a:gd name="connsiteY2-1900" fmla="*/ 67901 h 1127953"/>
              <a:gd name="connsiteX3-1901" fmla="*/ 7100047 w 12096947"/>
              <a:gd name="connsiteY3-1902" fmla="*/ 17997 h 1127953"/>
              <a:gd name="connsiteX4-1903" fmla="*/ 9509759 w 12096947"/>
              <a:gd name="connsiteY4-1904" fmla="*/ 190120 h 1127953"/>
              <a:gd name="connsiteX5-1905" fmla="*/ 10470975 w 12096947"/>
              <a:gd name="connsiteY5-1906" fmla="*/ 371829 h 1127953"/>
              <a:gd name="connsiteX6-1907" fmla="*/ 12086273 w 12096947"/>
              <a:gd name="connsiteY6-1908" fmla="*/ 248717 h 1127953"/>
              <a:gd name="connsiteX7-1909" fmla="*/ 12096947 w 12096947"/>
              <a:gd name="connsiteY7-1910" fmla="*/ 849967 h 1127953"/>
              <a:gd name="connsiteX8-1911" fmla="*/ 10545692 w 12096947"/>
              <a:gd name="connsiteY8-1912" fmla="*/ 609566 h 1127953"/>
              <a:gd name="connsiteX9-1913" fmla="*/ 9424946 w 12096947"/>
              <a:gd name="connsiteY9-1914" fmla="*/ 1055102 h 1127953"/>
              <a:gd name="connsiteX10-1915" fmla="*/ 8016007 w 12096947"/>
              <a:gd name="connsiteY10-1916" fmla="*/ 634317 h 1127953"/>
              <a:gd name="connsiteX11-1917" fmla="*/ 6585721 w 12096947"/>
              <a:gd name="connsiteY11-1918" fmla="*/ 956096 h 1127953"/>
              <a:gd name="connsiteX12-1919" fmla="*/ 5251499 w 12096947"/>
              <a:gd name="connsiteY12-1920" fmla="*/ 659070 h 1127953"/>
              <a:gd name="connsiteX13-1921" fmla="*/ 3532276 w 12096947"/>
              <a:gd name="connsiteY13-1922" fmla="*/ 1120707 h 1127953"/>
              <a:gd name="connsiteX14-1923" fmla="*/ 1793195 w 12096947"/>
              <a:gd name="connsiteY14-1924" fmla="*/ 1067481 h 1127953"/>
              <a:gd name="connsiteX15-1925" fmla="*/ 0 w 12096947"/>
              <a:gd name="connsiteY15-1926" fmla="*/ 1047984 h 1127953"/>
              <a:gd name="connsiteX16-1927" fmla="*/ 0 w 12096947"/>
              <a:gd name="connsiteY16-1928" fmla="*/ 168870 h 1127953"/>
              <a:gd name="connsiteX0-1929" fmla="*/ 0 w 12096947"/>
              <a:gd name="connsiteY0-1930" fmla="*/ 168870 h 1127953"/>
              <a:gd name="connsiteX1-1931" fmla="*/ 1613061 w 12096947"/>
              <a:gd name="connsiteY1-1932" fmla="*/ 54814 h 1127953"/>
              <a:gd name="connsiteX2-1933" fmla="*/ 4206743 w 12096947"/>
              <a:gd name="connsiteY2-1934" fmla="*/ 67901 h 1127953"/>
              <a:gd name="connsiteX3-1935" fmla="*/ 7100047 w 12096947"/>
              <a:gd name="connsiteY3-1936" fmla="*/ 17997 h 1127953"/>
              <a:gd name="connsiteX4-1937" fmla="*/ 9509759 w 12096947"/>
              <a:gd name="connsiteY4-1938" fmla="*/ 190120 h 1127953"/>
              <a:gd name="connsiteX5-1939" fmla="*/ 10470975 w 12096947"/>
              <a:gd name="connsiteY5-1940" fmla="*/ 371829 h 1127953"/>
              <a:gd name="connsiteX6-1941" fmla="*/ 12086273 w 12096947"/>
              <a:gd name="connsiteY6-1942" fmla="*/ 248717 h 1127953"/>
              <a:gd name="connsiteX7-1943" fmla="*/ 12096947 w 12096947"/>
              <a:gd name="connsiteY7-1944" fmla="*/ 849967 h 1127953"/>
              <a:gd name="connsiteX8-1945" fmla="*/ 10545692 w 12096947"/>
              <a:gd name="connsiteY8-1946" fmla="*/ 609566 h 1127953"/>
              <a:gd name="connsiteX9-1947" fmla="*/ 9424946 w 12096947"/>
              <a:gd name="connsiteY9-1948" fmla="*/ 1055102 h 1127953"/>
              <a:gd name="connsiteX10-1949" fmla="*/ 8016007 w 12096947"/>
              <a:gd name="connsiteY10-1950" fmla="*/ 634317 h 1127953"/>
              <a:gd name="connsiteX11-1951" fmla="*/ 6585721 w 12096947"/>
              <a:gd name="connsiteY11-1952" fmla="*/ 956096 h 1127953"/>
              <a:gd name="connsiteX12-1953" fmla="*/ 5251499 w 12096947"/>
              <a:gd name="connsiteY12-1954" fmla="*/ 659070 h 1127953"/>
              <a:gd name="connsiteX13-1955" fmla="*/ 3532276 w 12096947"/>
              <a:gd name="connsiteY13-1956" fmla="*/ 1120707 h 1127953"/>
              <a:gd name="connsiteX14-1957" fmla="*/ 1793195 w 12096947"/>
              <a:gd name="connsiteY14-1958" fmla="*/ 1067481 h 1127953"/>
              <a:gd name="connsiteX15-1959" fmla="*/ 0 w 12096947"/>
              <a:gd name="connsiteY15-1960" fmla="*/ 1047984 h 1127953"/>
              <a:gd name="connsiteX16-1961" fmla="*/ 0 w 12096947"/>
              <a:gd name="connsiteY16-1962" fmla="*/ 168870 h 1127953"/>
              <a:gd name="connsiteX0-1963" fmla="*/ 0 w 12096947"/>
              <a:gd name="connsiteY0-1964" fmla="*/ 168870 h 1129738"/>
              <a:gd name="connsiteX1-1965" fmla="*/ 1613061 w 12096947"/>
              <a:gd name="connsiteY1-1966" fmla="*/ 54814 h 1129738"/>
              <a:gd name="connsiteX2-1967" fmla="*/ 4206743 w 12096947"/>
              <a:gd name="connsiteY2-1968" fmla="*/ 67901 h 1129738"/>
              <a:gd name="connsiteX3-1969" fmla="*/ 7100047 w 12096947"/>
              <a:gd name="connsiteY3-1970" fmla="*/ 17997 h 1129738"/>
              <a:gd name="connsiteX4-1971" fmla="*/ 9509759 w 12096947"/>
              <a:gd name="connsiteY4-1972" fmla="*/ 190120 h 1129738"/>
              <a:gd name="connsiteX5-1973" fmla="*/ 10470975 w 12096947"/>
              <a:gd name="connsiteY5-1974" fmla="*/ 371829 h 1129738"/>
              <a:gd name="connsiteX6-1975" fmla="*/ 12086273 w 12096947"/>
              <a:gd name="connsiteY6-1976" fmla="*/ 248717 h 1129738"/>
              <a:gd name="connsiteX7-1977" fmla="*/ 12096947 w 12096947"/>
              <a:gd name="connsiteY7-1978" fmla="*/ 849967 h 1129738"/>
              <a:gd name="connsiteX8-1979" fmla="*/ 10545692 w 12096947"/>
              <a:gd name="connsiteY8-1980" fmla="*/ 609566 h 1129738"/>
              <a:gd name="connsiteX9-1981" fmla="*/ 9424946 w 12096947"/>
              <a:gd name="connsiteY9-1982" fmla="*/ 1055102 h 1129738"/>
              <a:gd name="connsiteX10-1983" fmla="*/ 8016007 w 12096947"/>
              <a:gd name="connsiteY10-1984" fmla="*/ 634317 h 1129738"/>
              <a:gd name="connsiteX11-1985" fmla="*/ 6585721 w 12096947"/>
              <a:gd name="connsiteY11-1986" fmla="*/ 956096 h 1129738"/>
              <a:gd name="connsiteX12-1987" fmla="*/ 5251499 w 12096947"/>
              <a:gd name="connsiteY12-1988" fmla="*/ 758770 h 1129738"/>
              <a:gd name="connsiteX13-1989" fmla="*/ 3532276 w 12096947"/>
              <a:gd name="connsiteY13-1990" fmla="*/ 1120707 h 1129738"/>
              <a:gd name="connsiteX14-1991" fmla="*/ 1793195 w 12096947"/>
              <a:gd name="connsiteY14-1992" fmla="*/ 1067481 h 1129738"/>
              <a:gd name="connsiteX15-1993" fmla="*/ 0 w 12096947"/>
              <a:gd name="connsiteY15-1994" fmla="*/ 1047984 h 1129738"/>
              <a:gd name="connsiteX16-1995" fmla="*/ 0 w 12096947"/>
              <a:gd name="connsiteY16-1996" fmla="*/ 168870 h 1129738"/>
              <a:gd name="connsiteX0-1997" fmla="*/ 0 w 12096947"/>
              <a:gd name="connsiteY0-1998" fmla="*/ 168870 h 1129738"/>
              <a:gd name="connsiteX1-1999" fmla="*/ 1613061 w 12096947"/>
              <a:gd name="connsiteY1-2000" fmla="*/ 54814 h 1129738"/>
              <a:gd name="connsiteX2-2001" fmla="*/ 4206743 w 12096947"/>
              <a:gd name="connsiteY2-2002" fmla="*/ 67901 h 1129738"/>
              <a:gd name="connsiteX3-2003" fmla="*/ 7100047 w 12096947"/>
              <a:gd name="connsiteY3-2004" fmla="*/ 17997 h 1129738"/>
              <a:gd name="connsiteX4-2005" fmla="*/ 9509759 w 12096947"/>
              <a:gd name="connsiteY4-2006" fmla="*/ 190120 h 1129738"/>
              <a:gd name="connsiteX5-2007" fmla="*/ 10470975 w 12096947"/>
              <a:gd name="connsiteY5-2008" fmla="*/ 371829 h 1129738"/>
              <a:gd name="connsiteX6-2009" fmla="*/ 12086273 w 12096947"/>
              <a:gd name="connsiteY6-2010" fmla="*/ 248717 h 1129738"/>
              <a:gd name="connsiteX7-2011" fmla="*/ 12096947 w 12096947"/>
              <a:gd name="connsiteY7-2012" fmla="*/ 849967 h 1129738"/>
              <a:gd name="connsiteX8-2013" fmla="*/ 10545692 w 12096947"/>
              <a:gd name="connsiteY8-2014" fmla="*/ 609566 h 1129738"/>
              <a:gd name="connsiteX9-2015" fmla="*/ 9424946 w 12096947"/>
              <a:gd name="connsiteY9-2016" fmla="*/ 1055102 h 1129738"/>
              <a:gd name="connsiteX10-2017" fmla="*/ 8016007 w 12096947"/>
              <a:gd name="connsiteY10-2018" fmla="*/ 634317 h 1129738"/>
              <a:gd name="connsiteX11-2019" fmla="*/ 6585721 w 12096947"/>
              <a:gd name="connsiteY11-2020" fmla="*/ 956096 h 1129738"/>
              <a:gd name="connsiteX12-2021" fmla="*/ 5251499 w 12096947"/>
              <a:gd name="connsiteY12-2022" fmla="*/ 758770 h 1129738"/>
              <a:gd name="connsiteX13-2023" fmla="*/ 3532276 w 12096947"/>
              <a:gd name="connsiteY13-2024" fmla="*/ 1120707 h 1129738"/>
              <a:gd name="connsiteX14-2025" fmla="*/ 1793195 w 12096947"/>
              <a:gd name="connsiteY14-2026" fmla="*/ 1067481 h 1129738"/>
              <a:gd name="connsiteX15-2027" fmla="*/ 0 w 12096947"/>
              <a:gd name="connsiteY15-2028" fmla="*/ 1047984 h 1129738"/>
              <a:gd name="connsiteX16-2029" fmla="*/ 0 w 12096947"/>
              <a:gd name="connsiteY16-2030" fmla="*/ 168870 h 1129738"/>
              <a:gd name="connsiteX0-2031" fmla="*/ 0 w 12096947"/>
              <a:gd name="connsiteY0-2032" fmla="*/ 168870 h 1127760"/>
              <a:gd name="connsiteX1-2033" fmla="*/ 1613061 w 12096947"/>
              <a:gd name="connsiteY1-2034" fmla="*/ 54814 h 1127760"/>
              <a:gd name="connsiteX2-2035" fmla="*/ 4206743 w 12096947"/>
              <a:gd name="connsiteY2-2036" fmla="*/ 67901 h 1127760"/>
              <a:gd name="connsiteX3-2037" fmla="*/ 7100047 w 12096947"/>
              <a:gd name="connsiteY3-2038" fmla="*/ 17997 h 1127760"/>
              <a:gd name="connsiteX4-2039" fmla="*/ 9509759 w 12096947"/>
              <a:gd name="connsiteY4-2040" fmla="*/ 190120 h 1127760"/>
              <a:gd name="connsiteX5-2041" fmla="*/ 10470975 w 12096947"/>
              <a:gd name="connsiteY5-2042" fmla="*/ 371829 h 1127760"/>
              <a:gd name="connsiteX6-2043" fmla="*/ 12086273 w 12096947"/>
              <a:gd name="connsiteY6-2044" fmla="*/ 248717 h 1127760"/>
              <a:gd name="connsiteX7-2045" fmla="*/ 12096947 w 12096947"/>
              <a:gd name="connsiteY7-2046" fmla="*/ 849967 h 1127760"/>
              <a:gd name="connsiteX8-2047" fmla="*/ 10545692 w 12096947"/>
              <a:gd name="connsiteY8-2048" fmla="*/ 609566 h 1127760"/>
              <a:gd name="connsiteX9-2049" fmla="*/ 9424946 w 12096947"/>
              <a:gd name="connsiteY9-2050" fmla="*/ 1055102 h 1127760"/>
              <a:gd name="connsiteX10-2051" fmla="*/ 8016007 w 12096947"/>
              <a:gd name="connsiteY10-2052" fmla="*/ 634317 h 1127760"/>
              <a:gd name="connsiteX11-2053" fmla="*/ 6585721 w 12096947"/>
              <a:gd name="connsiteY11-2054" fmla="*/ 956096 h 1127760"/>
              <a:gd name="connsiteX12-2055" fmla="*/ 5251499 w 12096947"/>
              <a:gd name="connsiteY12-2056" fmla="*/ 758770 h 1127760"/>
              <a:gd name="connsiteX13-2057" fmla="*/ 3532276 w 12096947"/>
              <a:gd name="connsiteY13-2058" fmla="*/ 1120707 h 1127760"/>
              <a:gd name="connsiteX14-2059" fmla="*/ 1793195 w 12096947"/>
              <a:gd name="connsiteY14-2060" fmla="*/ 1067481 h 1127760"/>
              <a:gd name="connsiteX15-2061" fmla="*/ 0 w 12096947"/>
              <a:gd name="connsiteY15-2062" fmla="*/ 1047984 h 1127760"/>
              <a:gd name="connsiteX16-2063" fmla="*/ 0 w 12096947"/>
              <a:gd name="connsiteY16-2064" fmla="*/ 168870 h 1127760"/>
              <a:gd name="connsiteX0-2065" fmla="*/ 0 w 12096947"/>
              <a:gd name="connsiteY0-2066" fmla="*/ 168870 h 1127760"/>
              <a:gd name="connsiteX1-2067" fmla="*/ 1613061 w 12096947"/>
              <a:gd name="connsiteY1-2068" fmla="*/ 54814 h 1127760"/>
              <a:gd name="connsiteX2-2069" fmla="*/ 4206743 w 12096947"/>
              <a:gd name="connsiteY2-2070" fmla="*/ 67901 h 1127760"/>
              <a:gd name="connsiteX3-2071" fmla="*/ 7100047 w 12096947"/>
              <a:gd name="connsiteY3-2072" fmla="*/ 17997 h 1127760"/>
              <a:gd name="connsiteX4-2073" fmla="*/ 9509759 w 12096947"/>
              <a:gd name="connsiteY4-2074" fmla="*/ 190120 h 1127760"/>
              <a:gd name="connsiteX5-2075" fmla="*/ 10470975 w 12096947"/>
              <a:gd name="connsiteY5-2076" fmla="*/ 371829 h 1127760"/>
              <a:gd name="connsiteX6-2077" fmla="*/ 12086273 w 12096947"/>
              <a:gd name="connsiteY6-2078" fmla="*/ 248717 h 1127760"/>
              <a:gd name="connsiteX7-2079" fmla="*/ 12096947 w 12096947"/>
              <a:gd name="connsiteY7-2080" fmla="*/ 849967 h 1127760"/>
              <a:gd name="connsiteX8-2081" fmla="*/ 10545692 w 12096947"/>
              <a:gd name="connsiteY8-2082" fmla="*/ 609566 h 1127760"/>
              <a:gd name="connsiteX9-2083" fmla="*/ 9424946 w 12096947"/>
              <a:gd name="connsiteY9-2084" fmla="*/ 1055102 h 1127760"/>
              <a:gd name="connsiteX10-2085" fmla="*/ 8016007 w 12096947"/>
              <a:gd name="connsiteY10-2086" fmla="*/ 758943 h 1127760"/>
              <a:gd name="connsiteX11-2087" fmla="*/ 6585721 w 12096947"/>
              <a:gd name="connsiteY11-2088" fmla="*/ 956096 h 1127760"/>
              <a:gd name="connsiteX12-2089" fmla="*/ 5251499 w 12096947"/>
              <a:gd name="connsiteY12-2090" fmla="*/ 758770 h 1127760"/>
              <a:gd name="connsiteX13-2091" fmla="*/ 3532276 w 12096947"/>
              <a:gd name="connsiteY13-2092" fmla="*/ 1120707 h 1127760"/>
              <a:gd name="connsiteX14-2093" fmla="*/ 1793195 w 12096947"/>
              <a:gd name="connsiteY14-2094" fmla="*/ 1067481 h 1127760"/>
              <a:gd name="connsiteX15-2095" fmla="*/ 0 w 12096947"/>
              <a:gd name="connsiteY15-2096" fmla="*/ 1047984 h 1127760"/>
              <a:gd name="connsiteX16-2097" fmla="*/ 0 w 12096947"/>
              <a:gd name="connsiteY16-2098" fmla="*/ 168870 h 1127760"/>
              <a:gd name="connsiteX0-2099" fmla="*/ 0 w 12096947"/>
              <a:gd name="connsiteY0-2100" fmla="*/ 168870 h 1127760"/>
              <a:gd name="connsiteX1-2101" fmla="*/ 1613061 w 12096947"/>
              <a:gd name="connsiteY1-2102" fmla="*/ 54814 h 1127760"/>
              <a:gd name="connsiteX2-2103" fmla="*/ 4206743 w 12096947"/>
              <a:gd name="connsiteY2-2104" fmla="*/ 67901 h 1127760"/>
              <a:gd name="connsiteX3-2105" fmla="*/ 7100047 w 12096947"/>
              <a:gd name="connsiteY3-2106" fmla="*/ 17997 h 1127760"/>
              <a:gd name="connsiteX4-2107" fmla="*/ 9509759 w 12096947"/>
              <a:gd name="connsiteY4-2108" fmla="*/ 190120 h 1127760"/>
              <a:gd name="connsiteX5-2109" fmla="*/ 10470975 w 12096947"/>
              <a:gd name="connsiteY5-2110" fmla="*/ 371829 h 1127760"/>
              <a:gd name="connsiteX6-2111" fmla="*/ 12086273 w 12096947"/>
              <a:gd name="connsiteY6-2112" fmla="*/ 248717 h 1127760"/>
              <a:gd name="connsiteX7-2113" fmla="*/ 12096947 w 12096947"/>
              <a:gd name="connsiteY7-2114" fmla="*/ 849967 h 1127760"/>
              <a:gd name="connsiteX8-2115" fmla="*/ 10555994 w 12096947"/>
              <a:gd name="connsiteY8-2116" fmla="*/ 725883 h 1127760"/>
              <a:gd name="connsiteX9-2117" fmla="*/ 9424946 w 12096947"/>
              <a:gd name="connsiteY9-2118" fmla="*/ 1055102 h 1127760"/>
              <a:gd name="connsiteX10-2119" fmla="*/ 8016007 w 12096947"/>
              <a:gd name="connsiteY10-2120" fmla="*/ 758943 h 1127760"/>
              <a:gd name="connsiteX11-2121" fmla="*/ 6585721 w 12096947"/>
              <a:gd name="connsiteY11-2122" fmla="*/ 956096 h 1127760"/>
              <a:gd name="connsiteX12-2123" fmla="*/ 5251499 w 12096947"/>
              <a:gd name="connsiteY12-2124" fmla="*/ 758770 h 1127760"/>
              <a:gd name="connsiteX13-2125" fmla="*/ 3532276 w 12096947"/>
              <a:gd name="connsiteY13-2126" fmla="*/ 1120707 h 1127760"/>
              <a:gd name="connsiteX14-2127" fmla="*/ 1793195 w 12096947"/>
              <a:gd name="connsiteY14-2128" fmla="*/ 1067481 h 1127760"/>
              <a:gd name="connsiteX15-2129" fmla="*/ 0 w 12096947"/>
              <a:gd name="connsiteY15-2130" fmla="*/ 1047984 h 1127760"/>
              <a:gd name="connsiteX16-2131" fmla="*/ 0 w 12096947"/>
              <a:gd name="connsiteY16-2132" fmla="*/ 168870 h 1127760"/>
              <a:gd name="connsiteX0-2133" fmla="*/ 0 w 12096947"/>
              <a:gd name="connsiteY0-2134" fmla="*/ 168870 h 1127760"/>
              <a:gd name="connsiteX1-2135" fmla="*/ 1613061 w 12096947"/>
              <a:gd name="connsiteY1-2136" fmla="*/ 54814 h 1127760"/>
              <a:gd name="connsiteX2-2137" fmla="*/ 4206743 w 12096947"/>
              <a:gd name="connsiteY2-2138" fmla="*/ 67901 h 1127760"/>
              <a:gd name="connsiteX3-2139" fmla="*/ 7100047 w 12096947"/>
              <a:gd name="connsiteY3-2140" fmla="*/ 17997 h 1127760"/>
              <a:gd name="connsiteX4-2141" fmla="*/ 9509759 w 12096947"/>
              <a:gd name="connsiteY4-2142" fmla="*/ 190120 h 1127760"/>
              <a:gd name="connsiteX5-2143" fmla="*/ 10470975 w 12096947"/>
              <a:gd name="connsiteY5-2144" fmla="*/ 371829 h 1127760"/>
              <a:gd name="connsiteX6-2145" fmla="*/ 12086273 w 12096947"/>
              <a:gd name="connsiteY6-2146" fmla="*/ 248717 h 1127760"/>
              <a:gd name="connsiteX7-2147" fmla="*/ 12096947 w 12096947"/>
              <a:gd name="connsiteY7-2148" fmla="*/ 849967 h 1127760"/>
              <a:gd name="connsiteX8-2149" fmla="*/ 10442677 w 12096947"/>
              <a:gd name="connsiteY8-2150" fmla="*/ 750809 h 1127760"/>
              <a:gd name="connsiteX9-2151" fmla="*/ 9424946 w 12096947"/>
              <a:gd name="connsiteY9-2152" fmla="*/ 1055102 h 1127760"/>
              <a:gd name="connsiteX10-2153" fmla="*/ 8016007 w 12096947"/>
              <a:gd name="connsiteY10-2154" fmla="*/ 758943 h 1127760"/>
              <a:gd name="connsiteX11-2155" fmla="*/ 6585721 w 12096947"/>
              <a:gd name="connsiteY11-2156" fmla="*/ 956096 h 1127760"/>
              <a:gd name="connsiteX12-2157" fmla="*/ 5251499 w 12096947"/>
              <a:gd name="connsiteY12-2158" fmla="*/ 758770 h 1127760"/>
              <a:gd name="connsiteX13-2159" fmla="*/ 3532276 w 12096947"/>
              <a:gd name="connsiteY13-2160" fmla="*/ 1120707 h 1127760"/>
              <a:gd name="connsiteX14-2161" fmla="*/ 1793195 w 12096947"/>
              <a:gd name="connsiteY14-2162" fmla="*/ 1067481 h 1127760"/>
              <a:gd name="connsiteX15-2163" fmla="*/ 0 w 12096947"/>
              <a:gd name="connsiteY15-2164" fmla="*/ 1047984 h 1127760"/>
              <a:gd name="connsiteX16-2165" fmla="*/ 0 w 12096947"/>
              <a:gd name="connsiteY16-2166" fmla="*/ 168870 h 1127760"/>
              <a:gd name="connsiteX0-2167" fmla="*/ 0 w 12096947"/>
              <a:gd name="connsiteY0-2168" fmla="*/ 168870 h 1127760"/>
              <a:gd name="connsiteX1-2169" fmla="*/ 1613061 w 12096947"/>
              <a:gd name="connsiteY1-2170" fmla="*/ 54814 h 1127760"/>
              <a:gd name="connsiteX2-2171" fmla="*/ 4206743 w 12096947"/>
              <a:gd name="connsiteY2-2172" fmla="*/ 67901 h 1127760"/>
              <a:gd name="connsiteX3-2173" fmla="*/ 7100047 w 12096947"/>
              <a:gd name="connsiteY3-2174" fmla="*/ 17997 h 1127760"/>
              <a:gd name="connsiteX4-2175" fmla="*/ 9509759 w 12096947"/>
              <a:gd name="connsiteY4-2176" fmla="*/ 190120 h 1127760"/>
              <a:gd name="connsiteX5-2177" fmla="*/ 10470975 w 12096947"/>
              <a:gd name="connsiteY5-2178" fmla="*/ 371829 h 1127760"/>
              <a:gd name="connsiteX6-2179" fmla="*/ 12086273 w 12096947"/>
              <a:gd name="connsiteY6-2180" fmla="*/ 248717 h 1127760"/>
              <a:gd name="connsiteX7-2181" fmla="*/ 12096947 w 12096947"/>
              <a:gd name="connsiteY7-2182" fmla="*/ 849967 h 1127760"/>
              <a:gd name="connsiteX8-2183" fmla="*/ 10442677 w 12096947"/>
              <a:gd name="connsiteY8-2184" fmla="*/ 750809 h 1127760"/>
              <a:gd name="connsiteX9-2185" fmla="*/ 9424946 w 12096947"/>
              <a:gd name="connsiteY9-2186" fmla="*/ 1055102 h 1127760"/>
              <a:gd name="connsiteX10-2187" fmla="*/ 8016007 w 12096947"/>
              <a:gd name="connsiteY10-2188" fmla="*/ 758943 h 1127760"/>
              <a:gd name="connsiteX11-2189" fmla="*/ 6585721 w 12096947"/>
              <a:gd name="connsiteY11-2190" fmla="*/ 956096 h 1127760"/>
              <a:gd name="connsiteX12-2191" fmla="*/ 5251499 w 12096947"/>
              <a:gd name="connsiteY12-2192" fmla="*/ 758770 h 1127760"/>
              <a:gd name="connsiteX13-2193" fmla="*/ 3532276 w 12096947"/>
              <a:gd name="connsiteY13-2194" fmla="*/ 1120707 h 1127760"/>
              <a:gd name="connsiteX14-2195" fmla="*/ 1793195 w 12096947"/>
              <a:gd name="connsiteY14-2196" fmla="*/ 1067481 h 1127760"/>
              <a:gd name="connsiteX15-2197" fmla="*/ 0 w 12096947"/>
              <a:gd name="connsiteY15-2198" fmla="*/ 1047984 h 1127760"/>
              <a:gd name="connsiteX16-2199" fmla="*/ 0 w 12096947"/>
              <a:gd name="connsiteY16-2200" fmla="*/ 168870 h 1127760"/>
              <a:gd name="connsiteX0-2201" fmla="*/ 0 w 12086273"/>
              <a:gd name="connsiteY0-2202" fmla="*/ 168870 h 1127760"/>
              <a:gd name="connsiteX1-2203" fmla="*/ 1613061 w 12086273"/>
              <a:gd name="connsiteY1-2204" fmla="*/ 54814 h 1127760"/>
              <a:gd name="connsiteX2-2205" fmla="*/ 4206743 w 12086273"/>
              <a:gd name="connsiteY2-2206" fmla="*/ 67901 h 1127760"/>
              <a:gd name="connsiteX3-2207" fmla="*/ 7100047 w 12086273"/>
              <a:gd name="connsiteY3-2208" fmla="*/ 17997 h 1127760"/>
              <a:gd name="connsiteX4-2209" fmla="*/ 9509759 w 12086273"/>
              <a:gd name="connsiteY4-2210" fmla="*/ 190120 h 1127760"/>
              <a:gd name="connsiteX5-2211" fmla="*/ 10470975 w 12086273"/>
              <a:gd name="connsiteY5-2212" fmla="*/ 371829 h 1127760"/>
              <a:gd name="connsiteX6-2213" fmla="*/ 12086273 w 12086273"/>
              <a:gd name="connsiteY6-2214" fmla="*/ 248717 h 1127760"/>
              <a:gd name="connsiteX7-2215" fmla="*/ 12066042 w 12086273"/>
              <a:gd name="connsiteY7-2216" fmla="*/ 899817 h 1127760"/>
              <a:gd name="connsiteX8-2217" fmla="*/ 10442677 w 12086273"/>
              <a:gd name="connsiteY8-2218" fmla="*/ 750809 h 1127760"/>
              <a:gd name="connsiteX9-2219" fmla="*/ 9424946 w 12086273"/>
              <a:gd name="connsiteY9-2220" fmla="*/ 1055102 h 1127760"/>
              <a:gd name="connsiteX10-2221" fmla="*/ 8016007 w 12086273"/>
              <a:gd name="connsiteY10-2222" fmla="*/ 758943 h 1127760"/>
              <a:gd name="connsiteX11-2223" fmla="*/ 6585721 w 12086273"/>
              <a:gd name="connsiteY11-2224" fmla="*/ 956096 h 1127760"/>
              <a:gd name="connsiteX12-2225" fmla="*/ 5251499 w 12086273"/>
              <a:gd name="connsiteY12-2226" fmla="*/ 758770 h 1127760"/>
              <a:gd name="connsiteX13-2227" fmla="*/ 3532276 w 12086273"/>
              <a:gd name="connsiteY13-2228" fmla="*/ 1120707 h 1127760"/>
              <a:gd name="connsiteX14-2229" fmla="*/ 1793195 w 12086273"/>
              <a:gd name="connsiteY14-2230" fmla="*/ 1067481 h 1127760"/>
              <a:gd name="connsiteX15-2231" fmla="*/ 0 w 12086273"/>
              <a:gd name="connsiteY15-2232" fmla="*/ 1047984 h 1127760"/>
              <a:gd name="connsiteX16-2233" fmla="*/ 0 w 12086273"/>
              <a:gd name="connsiteY16-2234" fmla="*/ 168870 h 1127760"/>
              <a:gd name="connsiteX0-2235" fmla="*/ 0 w 12086273"/>
              <a:gd name="connsiteY0-2236" fmla="*/ 168870 h 1127760"/>
              <a:gd name="connsiteX1-2237" fmla="*/ 4206743 w 12086273"/>
              <a:gd name="connsiteY1-2238" fmla="*/ 67901 h 1127760"/>
              <a:gd name="connsiteX2-2239" fmla="*/ 7100047 w 12086273"/>
              <a:gd name="connsiteY2-2240" fmla="*/ 17997 h 1127760"/>
              <a:gd name="connsiteX3-2241" fmla="*/ 9509759 w 12086273"/>
              <a:gd name="connsiteY3-2242" fmla="*/ 190120 h 1127760"/>
              <a:gd name="connsiteX4-2243" fmla="*/ 10470975 w 12086273"/>
              <a:gd name="connsiteY4-2244" fmla="*/ 371829 h 1127760"/>
              <a:gd name="connsiteX5-2245" fmla="*/ 12086273 w 12086273"/>
              <a:gd name="connsiteY5-2246" fmla="*/ 248717 h 1127760"/>
              <a:gd name="connsiteX6-2247" fmla="*/ 12066042 w 12086273"/>
              <a:gd name="connsiteY6-2248" fmla="*/ 899817 h 1127760"/>
              <a:gd name="connsiteX7-2249" fmla="*/ 10442677 w 12086273"/>
              <a:gd name="connsiteY7-2250" fmla="*/ 750809 h 1127760"/>
              <a:gd name="connsiteX8-2251" fmla="*/ 9424946 w 12086273"/>
              <a:gd name="connsiteY8-2252" fmla="*/ 1055102 h 1127760"/>
              <a:gd name="connsiteX9-2253" fmla="*/ 8016007 w 12086273"/>
              <a:gd name="connsiteY9-2254" fmla="*/ 758943 h 1127760"/>
              <a:gd name="connsiteX10-2255" fmla="*/ 6585721 w 12086273"/>
              <a:gd name="connsiteY10-2256" fmla="*/ 956096 h 1127760"/>
              <a:gd name="connsiteX11-2257" fmla="*/ 5251499 w 12086273"/>
              <a:gd name="connsiteY11-2258" fmla="*/ 758770 h 1127760"/>
              <a:gd name="connsiteX12-2259" fmla="*/ 3532276 w 12086273"/>
              <a:gd name="connsiteY12-2260" fmla="*/ 1120707 h 1127760"/>
              <a:gd name="connsiteX13-2261" fmla="*/ 1793195 w 12086273"/>
              <a:gd name="connsiteY13-2262" fmla="*/ 1067481 h 1127760"/>
              <a:gd name="connsiteX14-2263" fmla="*/ 0 w 12086273"/>
              <a:gd name="connsiteY14-2264" fmla="*/ 1047984 h 1127760"/>
              <a:gd name="connsiteX15-2265" fmla="*/ 0 w 12086273"/>
              <a:gd name="connsiteY15-2266" fmla="*/ 168870 h 1127760"/>
              <a:gd name="connsiteX0-2267" fmla="*/ 0 w 12086273"/>
              <a:gd name="connsiteY0-2268" fmla="*/ 168870 h 1127760"/>
              <a:gd name="connsiteX1-2269" fmla="*/ 7100047 w 12086273"/>
              <a:gd name="connsiteY1-2270" fmla="*/ 17997 h 1127760"/>
              <a:gd name="connsiteX2-2271" fmla="*/ 9509759 w 12086273"/>
              <a:gd name="connsiteY2-2272" fmla="*/ 190120 h 1127760"/>
              <a:gd name="connsiteX3-2273" fmla="*/ 10470975 w 12086273"/>
              <a:gd name="connsiteY3-2274" fmla="*/ 371829 h 1127760"/>
              <a:gd name="connsiteX4-2275" fmla="*/ 12086273 w 12086273"/>
              <a:gd name="connsiteY4-2276" fmla="*/ 248717 h 1127760"/>
              <a:gd name="connsiteX5-2277" fmla="*/ 12066042 w 12086273"/>
              <a:gd name="connsiteY5-2278" fmla="*/ 899817 h 1127760"/>
              <a:gd name="connsiteX6-2279" fmla="*/ 10442677 w 12086273"/>
              <a:gd name="connsiteY6-2280" fmla="*/ 750809 h 1127760"/>
              <a:gd name="connsiteX7-2281" fmla="*/ 9424946 w 12086273"/>
              <a:gd name="connsiteY7-2282" fmla="*/ 1055102 h 1127760"/>
              <a:gd name="connsiteX8-2283" fmla="*/ 8016007 w 12086273"/>
              <a:gd name="connsiteY8-2284" fmla="*/ 758943 h 1127760"/>
              <a:gd name="connsiteX9-2285" fmla="*/ 6585721 w 12086273"/>
              <a:gd name="connsiteY9-2286" fmla="*/ 956096 h 1127760"/>
              <a:gd name="connsiteX10-2287" fmla="*/ 5251499 w 12086273"/>
              <a:gd name="connsiteY10-2288" fmla="*/ 758770 h 1127760"/>
              <a:gd name="connsiteX11-2289" fmla="*/ 3532276 w 12086273"/>
              <a:gd name="connsiteY11-2290" fmla="*/ 1120707 h 1127760"/>
              <a:gd name="connsiteX12-2291" fmla="*/ 1793195 w 12086273"/>
              <a:gd name="connsiteY12-2292" fmla="*/ 1067481 h 1127760"/>
              <a:gd name="connsiteX13-2293" fmla="*/ 0 w 12086273"/>
              <a:gd name="connsiteY13-2294" fmla="*/ 1047984 h 1127760"/>
              <a:gd name="connsiteX14-2295" fmla="*/ 0 w 12086273"/>
              <a:gd name="connsiteY14-2296" fmla="*/ 168870 h 1127760"/>
              <a:gd name="connsiteX0-2297" fmla="*/ 51508 w 12086273"/>
              <a:gd name="connsiteY0-2298" fmla="*/ 2727845 h 2727845"/>
              <a:gd name="connsiteX1-2299" fmla="*/ 7100047 w 12086273"/>
              <a:gd name="connsiteY1-2300" fmla="*/ 17997 h 2727845"/>
              <a:gd name="connsiteX2-2301" fmla="*/ 9509759 w 12086273"/>
              <a:gd name="connsiteY2-2302" fmla="*/ 190120 h 2727845"/>
              <a:gd name="connsiteX3-2303" fmla="*/ 10470975 w 12086273"/>
              <a:gd name="connsiteY3-2304" fmla="*/ 371829 h 2727845"/>
              <a:gd name="connsiteX4-2305" fmla="*/ 12086273 w 12086273"/>
              <a:gd name="connsiteY4-2306" fmla="*/ 248717 h 2727845"/>
              <a:gd name="connsiteX5-2307" fmla="*/ 12066042 w 12086273"/>
              <a:gd name="connsiteY5-2308" fmla="*/ 899817 h 2727845"/>
              <a:gd name="connsiteX6-2309" fmla="*/ 10442677 w 12086273"/>
              <a:gd name="connsiteY6-2310" fmla="*/ 750809 h 2727845"/>
              <a:gd name="connsiteX7-2311" fmla="*/ 9424946 w 12086273"/>
              <a:gd name="connsiteY7-2312" fmla="*/ 1055102 h 2727845"/>
              <a:gd name="connsiteX8-2313" fmla="*/ 8016007 w 12086273"/>
              <a:gd name="connsiteY8-2314" fmla="*/ 758943 h 2727845"/>
              <a:gd name="connsiteX9-2315" fmla="*/ 6585721 w 12086273"/>
              <a:gd name="connsiteY9-2316" fmla="*/ 956096 h 2727845"/>
              <a:gd name="connsiteX10-2317" fmla="*/ 5251499 w 12086273"/>
              <a:gd name="connsiteY10-2318" fmla="*/ 758770 h 2727845"/>
              <a:gd name="connsiteX11-2319" fmla="*/ 3532276 w 12086273"/>
              <a:gd name="connsiteY11-2320" fmla="*/ 1120707 h 2727845"/>
              <a:gd name="connsiteX12-2321" fmla="*/ 1793195 w 12086273"/>
              <a:gd name="connsiteY12-2322" fmla="*/ 1067481 h 2727845"/>
              <a:gd name="connsiteX13-2323" fmla="*/ 0 w 12086273"/>
              <a:gd name="connsiteY13-2324" fmla="*/ 1047984 h 2727845"/>
              <a:gd name="connsiteX14-2325" fmla="*/ 51508 w 12086273"/>
              <a:gd name="connsiteY14-2326" fmla="*/ 2727845 h 2727845"/>
              <a:gd name="connsiteX0-2327" fmla="*/ 51508 w 12086273"/>
              <a:gd name="connsiteY0-2328" fmla="*/ 2546880 h 2595407"/>
              <a:gd name="connsiteX1-2329" fmla="*/ 7615127 w 12086273"/>
              <a:gd name="connsiteY1-2330" fmla="*/ 2595408 h 2595407"/>
              <a:gd name="connsiteX2-2331" fmla="*/ 9509759 w 12086273"/>
              <a:gd name="connsiteY2-2332" fmla="*/ 9155 h 2595407"/>
              <a:gd name="connsiteX3-2333" fmla="*/ 10470975 w 12086273"/>
              <a:gd name="connsiteY3-2334" fmla="*/ 190864 h 2595407"/>
              <a:gd name="connsiteX4-2335" fmla="*/ 12086273 w 12086273"/>
              <a:gd name="connsiteY4-2336" fmla="*/ 67752 h 2595407"/>
              <a:gd name="connsiteX5-2337" fmla="*/ 12066042 w 12086273"/>
              <a:gd name="connsiteY5-2338" fmla="*/ 718852 h 2595407"/>
              <a:gd name="connsiteX6-2339" fmla="*/ 10442677 w 12086273"/>
              <a:gd name="connsiteY6-2340" fmla="*/ 569844 h 2595407"/>
              <a:gd name="connsiteX7-2341" fmla="*/ 9424946 w 12086273"/>
              <a:gd name="connsiteY7-2342" fmla="*/ 874137 h 2595407"/>
              <a:gd name="connsiteX8-2343" fmla="*/ 8016007 w 12086273"/>
              <a:gd name="connsiteY8-2344" fmla="*/ 577978 h 2595407"/>
              <a:gd name="connsiteX9-2345" fmla="*/ 6585721 w 12086273"/>
              <a:gd name="connsiteY9-2346" fmla="*/ 775131 h 2595407"/>
              <a:gd name="connsiteX10-2347" fmla="*/ 5251499 w 12086273"/>
              <a:gd name="connsiteY10-2348" fmla="*/ 577805 h 2595407"/>
              <a:gd name="connsiteX11-2349" fmla="*/ 3532276 w 12086273"/>
              <a:gd name="connsiteY11-2350" fmla="*/ 939742 h 2595407"/>
              <a:gd name="connsiteX12-2351" fmla="*/ 1793195 w 12086273"/>
              <a:gd name="connsiteY12-2352" fmla="*/ 886516 h 2595407"/>
              <a:gd name="connsiteX13-2353" fmla="*/ 0 w 12086273"/>
              <a:gd name="connsiteY13-2354" fmla="*/ 867019 h 2595407"/>
              <a:gd name="connsiteX14-2355" fmla="*/ 51508 w 12086273"/>
              <a:gd name="connsiteY14-2356" fmla="*/ 2546880 h 2595407"/>
              <a:gd name="connsiteX0-2357" fmla="*/ 51508 w 12086273"/>
              <a:gd name="connsiteY0-2358" fmla="*/ 2528069 h 3038426"/>
              <a:gd name="connsiteX1-2359" fmla="*/ 7615127 w 12086273"/>
              <a:gd name="connsiteY1-2360" fmla="*/ 2576597 h 3038426"/>
              <a:gd name="connsiteX2-2361" fmla="*/ 10694445 w 12086273"/>
              <a:gd name="connsiteY2-2362" fmla="*/ 2815187 h 3038426"/>
              <a:gd name="connsiteX3-2363" fmla="*/ 10470975 w 12086273"/>
              <a:gd name="connsiteY3-2364" fmla="*/ 172053 h 3038426"/>
              <a:gd name="connsiteX4-2365" fmla="*/ 12086273 w 12086273"/>
              <a:gd name="connsiteY4-2366" fmla="*/ 48941 h 3038426"/>
              <a:gd name="connsiteX5-2367" fmla="*/ 12066042 w 12086273"/>
              <a:gd name="connsiteY5-2368" fmla="*/ 700041 h 3038426"/>
              <a:gd name="connsiteX6-2369" fmla="*/ 10442677 w 12086273"/>
              <a:gd name="connsiteY6-2370" fmla="*/ 551033 h 3038426"/>
              <a:gd name="connsiteX7-2371" fmla="*/ 9424946 w 12086273"/>
              <a:gd name="connsiteY7-2372" fmla="*/ 855326 h 3038426"/>
              <a:gd name="connsiteX8-2373" fmla="*/ 8016007 w 12086273"/>
              <a:gd name="connsiteY8-2374" fmla="*/ 559167 h 3038426"/>
              <a:gd name="connsiteX9-2375" fmla="*/ 6585721 w 12086273"/>
              <a:gd name="connsiteY9-2376" fmla="*/ 756320 h 3038426"/>
              <a:gd name="connsiteX10-2377" fmla="*/ 5251499 w 12086273"/>
              <a:gd name="connsiteY10-2378" fmla="*/ 558994 h 3038426"/>
              <a:gd name="connsiteX11-2379" fmla="*/ 3532276 w 12086273"/>
              <a:gd name="connsiteY11-2380" fmla="*/ 920931 h 3038426"/>
              <a:gd name="connsiteX12-2381" fmla="*/ 1793195 w 12086273"/>
              <a:gd name="connsiteY12-2382" fmla="*/ 867705 h 3038426"/>
              <a:gd name="connsiteX13-2383" fmla="*/ 0 w 12086273"/>
              <a:gd name="connsiteY13-2384" fmla="*/ 848208 h 3038426"/>
              <a:gd name="connsiteX14-2385" fmla="*/ 51508 w 12086273"/>
              <a:gd name="connsiteY14-2386" fmla="*/ 2528069 h 3038426"/>
              <a:gd name="connsiteX0-2387" fmla="*/ 51508 w 12086273"/>
              <a:gd name="connsiteY0-2388" fmla="*/ 2485896 h 2996253"/>
              <a:gd name="connsiteX1-2389" fmla="*/ 7615127 w 12086273"/>
              <a:gd name="connsiteY1-2390" fmla="*/ 2534424 h 2996253"/>
              <a:gd name="connsiteX2-2391" fmla="*/ 10694445 w 12086273"/>
              <a:gd name="connsiteY2-2392" fmla="*/ 2773014 h 2996253"/>
              <a:gd name="connsiteX3-2393" fmla="*/ 11727771 w 12086273"/>
              <a:gd name="connsiteY3-2394" fmla="*/ 2655622 h 2996253"/>
              <a:gd name="connsiteX4-2395" fmla="*/ 12086273 w 12086273"/>
              <a:gd name="connsiteY4-2396" fmla="*/ 6768 h 2996253"/>
              <a:gd name="connsiteX5-2397" fmla="*/ 12066042 w 12086273"/>
              <a:gd name="connsiteY5-2398" fmla="*/ 657868 h 2996253"/>
              <a:gd name="connsiteX6-2399" fmla="*/ 10442677 w 12086273"/>
              <a:gd name="connsiteY6-2400" fmla="*/ 508860 h 2996253"/>
              <a:gd name="connsiteX7-2401" fmla="*/ 9424946 w 12086273"/>
              <a:gd name="connsiteY7-2402" fmla="*/ 813153 h 2996253"/>
              <a:gd name="connsiteX8-2403" fmla="*/ 8016007 w 12086273"/>
              <a:gd name="connsiteY8-2404" fmla="*/ 516994 h 2996253"/>
              <a:gd name="connsiteX9-2405" fmla="*/ 6585721 w 12086273"/>
              <a:gd name="connsiteY9-2406" fmla="*/ 714147 h 2996253"/>
              <a:gd name="connsiteX10-2407" fmla="*/ 5251499 w 12086273"/>
              <a:gd name="connsiteY10-2408" fmla="*/ 516821 h 2996253"/>
              <a:gd name="connsiteX11-2409" fmla="*/ 3532276 w 12086273"/>
              <a:gd name="connsiteY11-2410" fmla="*/ 878758 h 2996253"/>
              <a:gd name="connsiteX12-2411" fmla="*/ 1793195 w 12086273"/>
              <a:gd name="connsiteY12-2412" fmla="*/ 825532 h 2996253"/>
              <a:gd name="connsiteX13-2413" fmla="*/ 0 w 12086273"/>
              <a:gd name="connsiteY13-2414" fmla="*/ 806035 h 2996253"/>
              <a:gd name="connsiteX14-2415" fmla="*/ 51508 w 12086273"/>
              <a:gd name="connsiteY14-2416" fmla="*/ 2485896 h 2996253"/>
              <a:gd name="connsiteX0-2417" fmla="*/ 51508 w 12136146"/>
              <a:gd name="connsiteY0-2418" fmla="*/ 1977370 h 2487727"/>
              <a:gd name="connsiteX1-2419" fmla="*/ 7615127 w 12136146"/>
              <a:gd name="connsiteY1-2420" fmla="*/ 2025898 h 2487727"/>
              <a:gd name="connsiteX2-2421" fmla="*/ 10694445 w 12136146"/>
              <a:gd name="connsiteY2-2422" fmla="*/ 2264488 h 2487727"/>
              <a:gd name="connsiteX3-2423" fmla="*/ 11727771 w 12136146"/>
              <a:gd name="connsiteY3-2424" fmla="*/ 2147096 h 2487727"/>
              <a:gd name="connsiteX4-2425" fmla="*/ 12066042 w 12136146"/>
              <a:gd name="connsiteY4-2426" fmla="*/ 149342 h 2487727"/>
              <a:gd name="connsiteX5-2427" fmla="*/ 10442677 w 12136146"/>
              <a:gd name="connsiteY5-2428" fmla="*/ 334 h 2487727"/>
              <a:gd name="connsiteX6-2429" fmla="*/ 9424946 w 12136146"/>
              <a:gd name="connsiteY6-2430" fmla="*/ 304627 h 2487727"/>
              <a:gd name="connsiteX7-2431" fmla="*/ 8016007 w 12136146"/>
              <a:gd name="connsiteY7-2432" fmla="*/ 8468 h 2487727"/>
              <a:gd name="connsiteX8-2433" fmla="*/ 6585721 w 12136146"/>
              <a:gd name="connsiteY8-2434" fmla="*/ 205621 h 2487727"/>
              <a:gd name="connsiteX9-2435" fmla="*/ 5251499 w 12136146"/>
              <a:gd name="connsiteY9-2436" fmla="*/ 8295 h 2487727"/>
              <a:gd name="connsiteX10-2437" fmla="*/ 3532276 w 12136146"/>
              <a:gd name="connsiteY10-2438" fmla="*/ 370232 h 2487727"/>
              <a:gd name="connsiteX11-2439" fmla="*/ 1793195 w 12136146"/>
              <a:gd name="connsiteY11-2440" fmla="*/ 317006 h 2487727"/>
              <a:gd name="connsiteX12-2441" fmla="*/ 0 w 12136146"/>
              <a:gd name="connsiteY12-2442" fmla="*/ 297509 h 2487727"/>
              <a:gd name="connsiteX13-2443" fmla="*/ 51508 w 12136146"/>
              <a:gd name="connsiteY13-2444" fmla="*/ 1977370 h 2487727"/>
              <a:gd name="connsiteX0-2445" fmla="*/ 51508 w 12222740"/>
              <a:gd name="connsiteY0-2446" fmla="*/ 1977370 h 2487727"/>
              <a:gd name="connsiteX1-2447" fmla="*/ 7615127 w 12222740"/>
              <a:gd name="connsiteY1-2448" fmla="*/ 2025898 h 2487727"/>
              <a:gd name="connsiteX2-2449" fmla="*/ 10694445 w 12222740"/>
              <a:gd name="connsiteY2-2450" fmla="*/ 2264488 h 2487727"/>
              <a:gd name="connsiteX3-2451" fmla="*/ 12047120 w 12222740"/>
              <a:gd name="connsiteY3-2452" fmla="*/ 2064013 h 2487727"/>
              <a:gd name="connsiteX4-2453" fmla="*/ 12066042 w 12222740"/>
              <a:gd name="connsiteY4-2454" fmla="*/ 149342 h 2487727"/>
              <a:gd name="connsiteX5-2455" fmla="*/ 10442677 w 12222740"/>
              <a:gd name="connsiteY5-2456" fmla="*/ 334 h 2487727"/>
              <a:gd name="connsiteX6-2457" fmla="*/ 9424946 w 12222740"/>
              <a:gd name="connsiteY6-2458" fmla="*/ 304627 h 2487727"/>
              <a:gd name="connsiteX7-2459" fmla="*/ 8016007 w 12222740"/>
              <a:gd name="connsiteY7-2460" fmla="*/ 8468 h 2487727"/>
              <a:gd name="connsiteX8-2461" fmla="*/ 6585721 w 12222740"/>
              <a:gd name="connsiteY8-2462" fmla="*/ 205621 h 2487727"/>
              <a:gd name="connsiteX9-2463" fmla="*/ 5251499 w 12222740"/>
              <a:gd name="connsiteY9-2464" fmla="*/ 8295 h 2487727"/>
              <a:gd name="connsiteX10-2465" fmla="*/ 3532276 w 12222740"/>
              <a:gd name="connsiteY10-2466" fmla="*/ 370232 h 2487727"/>
              <a:gd name="connsiteX11-2467" fmla="*/ 1793195 w 12222740"/>
              <a:gd name="connsiteY11-2468" fmla="*/ 317006 h 2487727"/>
              <a:gd name="connsiteX12-2469" fmla="*/ 0 w 12222740"/>
              <a:gd name="connsiteY12-2470" fmla="*/ 297509 h 2487727"/>
              <a:gd name="connsiteX13-2471" fmla="*/ 51508 w 12222740"/>
              <a:gd name="connsiteY13-2472" fmla="*/ 1977370 h 2487727"/>
              <a:gd name="connsiteX0-2473" fmla="*/ 51508 w 12222740"/>
              <a:gd name="connsiteY0-2474" fmla="*/ 1977370 h 2196677"/>
              <a:gd name="connsiteX1-2475" fmla="*/ 7615127 w 12222740"/>
              <a:gd name="connsiteY1-2476" fmla="*/ 2025898 h 2196677"/>
              <a:gd name="connsiteX2-2477" fmla="*/ 12047120 w 12222740"/>
              <a:gd name="connsiteY2-2478" fmla="*/ 2064013 h 2196677"/>
              <a:gd name="connsiteX3-2479" fmla="*/ 12066042 w 12222740"/>
              <a:gd name="connsiteY3-2480" fmla="*/ 149342 h 2196677"/>
              <a:gd name="connsiteX4-2481" fmla="*/ 10442677 w 12222740"/>
              <a:gd name="connsiteY4-2482" fmla="*/ 334 h 2196677"/>
              <a:gd name="connsiteX5-2483" fmla="*/ 9424946 w 12222740"/>
              <a:gd name="connsiteY5-2484" fmla="*/ 304627 h 2196677"/>
              <a:gd name="connsiteX6-2485" fmla="*/ 8016007 w 12222740"/>
              <a:gd name="connsiteY6-2486" fmla="*/ 8468 h 2196677"/>
              <a:gd name="connsiteX7-2487" fmla="*/ 6585721 w 12222740"/>
              <a:gd name="connsiteY7-2488" fmla="*/ 205621 h 2196677"/>
              <a:gd name="connsiteX8-2489" fmla="*/ 5251499 w 12222740"/>
              <a:gd name="connsiteY8-2490" fmla="*/ 8295 h 2196677"/>
              <a:gd name="connsiteX9-2491" fmla="*/ 3532276 w 12222740"/>
              <a:gd name="connsiteY9-2492" fmla="*/ 370232 h 2196677"/>
              <a:gd name="connsiteX10-2493" fmla="*/ 1793195 w 12222740"/>
              <a:gd name="connsiteY10-2494" fmla="*/ 317006 h 2196677"/>
              <a:gd name="connsiteX11-2495" fmla="*/ 0 w 12222740"/>
              <a:gd name="connsiteY11-2496" fmla="*/ 297509 h 2196677"/>
              <a:gd name="connsiteX12-2497" fmla="*/ 51508 w 12222740"/>
              <a:gd name="connsiteY12-2498" fmla="*/ 1977370 h 2196677"/>
              <a:gd name="connsiteX0-2499" fmla="*/ 51508 w 12222740"/>
              <a:gd name="connsiteY0-2500" fmla="*/ 1977370 h 2250532"/>
              <a:gd name="connsiteX1-2501" fmla="*/ 12047120 w 12222740"/>
              <a:gd name="connsiteY1-2502" fmla="*/ 2064013 h 2250532"/>
              <a:gd name="connsiteX2-2503" fmla="*/ 12066042 w 12222740"/>
              <a:gd name="connsiteY2-2504" fmla="*/ 149342 h 2250532"/>
              <a:gd name="connsiteX3-2505" fmla="*/ 10442677 w 12222740"/>
              <a:gd name="connsiteY3-2506" fmla="*/ 334 h 2250532"/>
              <a:gd name="connsiteX4-2507" fmla="*/ 9424946 w 12222740"/>
              <a:gd name="connsiteY4-2508" fmla="*/ 304627 h 2250532"/>
              <a:gd name="connsiteX5-2509" fmla="*/ 8016007 w 12222740"/>
              <a:gd name="connsiteY5-2510" fmla="*/ 8468 h 2250532"/>
              <a:gd name="connsiteX6-2511" fmla="*/ 6585721 w 12222740"/>
              <a:gd name="connsiteY6-2512" fmla="*/ 205621 h 2250532"/>
              <a:gd name="connsiteX7-2513" fmla="*/ 5251499 w 12222740"/>
              <a:gd name="connsiteY7-2514" fmla="*/ 8295 h 2250532"/>
              <a:gd name="connsiteX8-2515" fmla="*/ 3532276 w 12222740"/>
              <a:gd name="connsiteY8-2516" fmla="*/ 370232 h 2250532"/>
              <a:gd name="connsiteX9-2517" fmla="*/ 1793195 w 12222740"/>
              <a:gd name="connsiteY9-2518" fmla="*/ 317006 h 2250532"/>
              <a:gd name="connsiteX10-2519" fmla="*/ 0 w 12222740"/>
              <a:gd name="connsiteY10-2520" fmla="*/ 297509 h 2250532"/>
              <a:gd name="connsiteX11-2521" fmla="*/ 51508 w 12222740"/>
              <a:gd name="connsiteY11-2522" fmla="*/ 1977370 h 2250532"/>
              <a:gd name="connsiteX0-2523" fmla="*/ 0 w 12233041"/>
              <a:gd name="connsiteY0-2524" fmla="*/ 2052145 h 2282917"/>
              <a:gd name="connsiteX1-2525" fmla="*/ 12057421 w 12233041"/>
              <a:gd name="connsiteY1-2526" fmla="*/ 2064013 h 2282917"/>
              <a:gd name="connsiteX2-2527" fmla="*/ 12076343 w 12233041"/>
              <a:gd name="connsiteY2-2528" fmla="*/ 149342 h 2282917"/>
              <a:gd name="connsiteX3-2529" fmla="*/ 10452978 w 12233041"/>
              <a:gd name="connsiteY3-2530" fmla="*/ 334 h 2282917"/>
              <a:gd name="connsiteX4-2531" fmla="*/ 9435247 w 12233041"/>
              <a:gd name="connsiteY4-2532" fmla="*/ 304627 h 2282917"/>
              <a:gd name="connsiteX5-2533" fmla="*/ 8026308 w 12233041"/>
              <a:gd name="connsiteY5-2534" fmla="*/ 8468 h 2282917"/>
              <a:gd name="connsiteX6-2535" fmla="*/ 6596022 w 12233041"/>
              <a:gd name="connsiteY6-2536" fmla="*/ 205621 h 2282917"/>
              <a:gd name="connsiteX7-2537" fmla="*/ 5261800 w 12233041"/>
              <a:gd name="connsiteY7-2538" fmla="*/ 8295 h 2282917"/>
              <a:gd name="connsiteX8-2539" fmla="*/ 3542577 w 12233041"/>
              <a:gd name="connsiteY8-2540" fmla="*/ 370232 h 2282917"/>
              <a:gd name="connsiteX9-2541" fmla="*/ 1803496 w 12233041"/>
              <a:gd name="connsiteY9-2542" fmla="*/ 317006 h 2282917"/>
              <a:gd name="connsiteX10-2543" fmla="*/ 10301 w 12233041"/>
              <a:gd name="connsiteY10-2544" fmla="*/ 297509 h 2282917"/>
              <a:gd name="connsiteX11-2545" fmla="*/ 0 w 12233041"/>
              <a:gd name="connsiteY11-2546" fmla="*/ 2052145 h 2282917"/>
              <a:gd name="connsiteX0-2547" fmla="*/ 31822 w 12264863"/>
              <a:gd name="connsiteY0-2548" fmla="*/ 2052145 h 2282917"/>
              <a:gd name="connsiteX1-2549" fmla="*/ 12089243 w 12264863"/>
              <a:gd name="connsiteY1-2550" fmla="*/ 2064013 h 2282917"/>
              <a:gd name="connsiteX2-2551" fmla="*/ 12108165 w 12264863"/>
              <a:gd name="connsiteY2-2552" fmla="*/ 149342 h 2282917"/>
              <a:gd name="connsiteX3-2553" fmla="*/ 10484800 w 12264863"/>
              <a:gd name="connsiteY3-2554" fmla="*/ 334 h 2282917"/>
              <a:gd name="connsiteX4-2555" fmla="*/ 9467069 w 12264863"/>
              <a:gd name="connsiteY4-2556" fmla="*/ 304627 h 2282917"/>
              <a:gd name="connsiteX5-2557" fmla="*/ 8058130 w 12264863"/>
              <a:gd name="connsiteY5-2558" fmla="*/ 8468 h 2282917"/>
              <a:gd name="connsiteX6-2559" fmla="*/ 6627844 w 12264863"/>
              <a:gd name="connsiteY6-2560" fmla="*/ 205621 h 2282917"/>
              <a:gd name="connsiteX7-2561" fmla="*/ 5293622 w 12264863"/>
              <a:gd name="connsiteY7-2562" fmla="*/ 8295 h 2282917"/>
              <a:gd name="connsiteX8-2563" fmla="*/ 3574399 w 12264863"/>
              <a:gd name="connsiteY8-2564" fmla="*/ 370232 h 2282917"/>
              <a:gd name="connsiteX9-2565" fmla="*/ 1835318 w 12264863"/>
              <a:gd name="connsiteY9-2566" fmla="*/ 317006 h 2282917"/>
              <a:gd name="connsiteX10-2567" fmla="*/ 42123 w 12264863"/>
              <a:gd name="connsiteY10-2568" fmla="*/ 297509 h 2282917"/>
              <a:gd name="connsiteX11-2569" fmla="*/ 31822 w 12264863"/>
              <a:gd name="connsiteY11-2570" fmla="*/ 2052145 h 2282917"/>
              <a:gd name="connsiteX0-2571" fmla="*/ 69298 w 12302339"/>
              <a:gd name="connsiteY0-2572" fmla="*/ 2052145 h 2282917"/>
              <a:gd name="connsiteX1-2573" fmla="*/ 12126719 w 12302339"/>
              <a:gd name="connsiteY1-2574" fmla="*/ 2064013 h 2282917"/>
              <a:gd name="connsiteX2-2575" fmla="*/ 12145641 w 12302339"/>
              <a:gd name="connsiteY2-2576" fmla="*/ 149342 h 2282917"/>
              <a:gd name="connsiteX3-2577" fmla="*/ 10522276 w 12302339"/>
              <a:gd name="connsiteY3-2578" fmla="*/ 334 h 2282917"/>
              <a:gd name="connsiteX4-2579" fmla="*/ 9504545 w 12302339"/>
              <a:gd name="connsiteY4-2580" fmla="*/ 304627 h 2282917"/>
              <a:gd name="connsiteX5-2581" fmla="*/ 8095606 w 12302339"/>
              <a:gd name="connsiteY5-2582" fmla="*/ 8468 h 2282917"/>
              <a:gd name="connsiteX6-2583" fmla="*/ 6665320 w 12302339"/>
              <a:gd name="connsiteY6-2584" fmla="*/ 205621 h 2282917"/>
              <a:gd name="connsiteX7-2585" fmla="*/ 5331098 w 12302339"/>
              <a:gd name="connsiteY7-2586" fmla="*/ 8295 h 2282917"/>
              <a:gd name="connsiteX8-2587" fmla="*/ 3611875 w 12302339"/>
              <a:gd name="connsiteY8-2588" fmla="*/ 370232 h 2282917"/>
              <a:gd name="connsiteX9-2589" fmla="*/ 1872794 w 12302339"/>
              <a:gd name="connsiteY9-2590" fmla="*/ 317006 h 2282917"/>
              <a:gd name="connsiteX10-2591" fmla="*/ 79599 w 12302339"/>
              <a:gd name="connsiteY10-2592" fmla="*/ 297509 h 2282917"/>
              <a:gd name="connsiteX11-2593" fmla="*/ 69298 w 12302339"/>
              <a:gd name="connsiteY11-2594" fmla="*/ 2052145 h 2282917"/>
              <a:gd name="connsiteX0-2595" fmla="*/ 159612 w 12392653"/>
              <a:gd name="connsiteY0-2596" fmla="*/ 2052145 h 2282917"/>
              <a:gd name="connsiteX1-2597" fmla="*/ 12217033 w 12392653"/>
              <a:gd name="connsiteY1-2598" fmla="*/ 2064013 h 2282917"/>
              <a:gd name="connsiteX2-2599" fmla="*/ 12235955 w 12392653"/>
              <a:gd name="connsiteY2-2600" fmla="*/ 149342 h 2282917"/>
              <a:gd name="connsiteX3-2601" fmla="*/ 10612590 w 12392653"/>
              <a:gd name="connsiteY3-2602" fmla="*/ 334 h 2282917"/>
              <a:gd name="connsiteX4-2603" fmla="*/ 9594859 w 12392653"/>
              <a:gd name="connsiteY4-2604" fmla="*/ 304627 h 2282917"/>
              <a:gd name="connsiteX5-2605" fmla="*/ 8185920 w 12392653"/>
              <a:gd name="connsiteY5-2606" fmla="*/ 8468 h 2282917"/>
              <a:gd name="connsiteX6-2607" fmla="*/ 6755634 w 12392653"/>
              <a:gd name="connsiteY6-2608" fmla="*/ 205621 h 2282917"/>
              <a:gd name="connsiteX7-2609" fmla="*/ 5421412 w 12392653"/>
              <a:gd name="connsiteY7-2610" fmla="*/ 8295 h 2282917"/>
              <a:gd name="connsiteX8-2611" fmla="*/ 3702189 w 12392653"/>
              <a:gd name="connsiteY8-2612" fmla="*/ 370232 h 2282917"/>
              <a:gd name="connsiteX9-2613" fmla="*/ 1963108 w 12392653"/>
              <a:gd name="connsiteY9-2614" fmla="*/ 317006 h 2282917"/>
              <a:gd name="connsiteX10-2615" fmla="*/ 44125 w 12392653"/>
              <a:gd name="connsiteY10-2616" fmla="*/ 297509 h 2282917"/>
              <a:gd name="connsiteX11-2617" fmla="*/ 159612 w 12392653"/>
              <a:gd name="connsiteY11-2618" fmla="*/ 2052145 h 22829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13" y="connsiteY8-114"/>
              </a:cxn>
              <a:cxn ang="0">
                <a:pos x="connsiteX9-673" y="connsiteY9-674"/>
              </a:cxn>
              <a:cxn ang="0">
                <a:pos x="connsiteX10-795" y="connsiteY10-796"/>
              </a:cxn>
              <a:cxn ang="0">
                <a:pos x="connsiteX11-819" y="connsiteY11-820"/>
              </a:cxn>
            </a:cxnLst>
            <a:rect l="l" t="t" r="r" b="b"/>
            <a:pathLst>
              <a:path w="12392653" h="2282917">
                <a:moveTo>
                  <a:pt x="159612" y="2052145"/>
                </a:moveTo>
                <a:cubicBezTo>
                  <a:pt x="2167465" y="2346562"/>
                  <a:pt x="10214611" y="2368684"/>
                  <a:pt x="12217033" y="2064013"/>
                </a:cubicBezTo>
                <a:cubicBezTo>
                  <a:pt x="12445632" y="1711489"/>
                  <a:pt x="12450137" y="507136"/>
                  <a:pt x="12235955" y="149342"/>
                </a:cubicBezTo>
                <a:cubicBezTo>
                  <a:pt x="11409330" y="77459"/>
                  <a:pt x="11364126" y="-5934"/>
                  <a:pt x="10612590" y="334"/>
                </a:cubicBezTo>
                <a:cubicBezTo>
                  <a:pt x="10068228" y="25085"/>
                  <a:pt x="10107200" y="304627"/>
                  <a:pt x="9594859" y="304627"/>
                </a:cubicBezTo>
                <a:cubicBezTo>
                  <a:pt x="9071843" y="312878"/>
                  <a:pt x="8772977" y="62097"/>
                  <a:pt x="8185920" y="8468"/>
                </a:cubicBezTo>
                <a:cubicBezTo>
                  <a:pt x="7666463" y="-32784"/>
                  <a:pt x="7360482" y="197369"/>
                  <a:pt x="6755634" y="205621"/>
                </a:cubicBezTo>
                <a:cubicBezTo>
                  <a:pt x="6246851" y="205620"/>
                  <a:pt x="5979471" y="40837"/>
                  <a:pt x="5421412" y="8295"/>
                </a:cubicBezTo>
                <a:cubicBezTo>
                  <a:pt x="4403845" y="-29640"/>
                  <a:pt x="4324708" y="439843"/>
                  <a:pt x="3702189" y="370232"/>
                </a:cubicBezTo>
                <a:cubicBezTo>
                  <a:pt x="2540982" y="-24762"/>
                  <a:pt x="2582187" y="267501"/>
                  <a:pt x="1963108" y="317006"/>
                </a:cubicBezTo>
                <a:cubicBezTo>
                  <a:pt x="1379608" y="322883"/>
                  <a:pt x="456845" y="-104401"/>
                  <a:pt x="44125" y="297509"/>
                </a:cubicBezTo>
                <a:cubicBezTo>
                  <a:pt x="-77929" y="839869"/>
                  <a:pt x="83966" y="1446006"/>
                  <a:pt x="159612" y="2052145"/>
                </a:cubicBezTo>
                <a:close/>
              </a:path>
            </a:pathLst>
          </a:cu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5379646" y="2059863"/>
            <a:ext cx="1415772" cy="1569660"/>
          </a:xfrm>
          <a:prstGeom prst="rect">
            <a:avLst/>
          </a:prstGeom>
          <a:noFill/>
        </p:spPr>
        <p:txBody>
          <a:bodyPr wrap="none" rtlCol="0">
            <a:spAutoFit/>
          </a:bodyPr>
          <a:lstStyle/>
          <a:p>
            <a:pPr algn="ctr"/>
            <a:r>
              <a:rPr lang="en-US" altLang="zh-CN" sz="9600" b="1" dirty="0">
                <a:solidFill>
                  <a:schemeClr val="tx1">
                    <a:lumMod val="95000"/>
                    <a:lumOff val="5000"/>
                  </a:schemeClr>
                </a:solidFill>
                <a:effectLst>
                  <a:outerShdw blurRad="25400" dist="25400" dir="2700000" algn="tl">
                    <a:srgbClr val="000000">
                      <a:alpha val="20000"/>
                    </a:srgbClr>
                  </a:outerShdw>
                </a:effectLst>
                <a:latin typeface="Times New Roman" panose="02020603050405020304" pitchFamily="18" charset="0"/>
                <a:ea typeface="思源黑体" panose="020B0500000000000000" pitchFamily="34" charset="-122"/>
                <a:cs typeface="Times New Roman" panose="02020603050405020304" pitchFamily="18" charset="0"/>
              </a:rPr>
              <a:t>01</a:t>
            </a:r>
            <a:endParaRPr lang="zh-CN" altLang="en-US" sz="9600" b="1" dirty="0">
              <a:solidFill>
                <a:schemeClr val="tx1">
                  <a:lumMod val="95000"/>
                  <a:lumOff val="5000"/>
                </a:schemeClr>
              </a:solidFill>
              <a:effectLst>
                <a:outerShdw blurRad="25400" dist="25400" dir="2700000" algn="tl">
                  <a:srgbClr val="000000">
                    <a:alpha val="20000"/>
                  </a:srgbClr>
                </a:outerShdw>
              </a:effectLst>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66" name="文本框 25"/>
          <p:cNvSpPr txBox="1"/>
          <p:nvPr/>
        </p:nvSpPr>
        <p:spPr>
          <a:xfrm>
            <a:off x="1763596" y="5312196"/>
            <a:ext cx="8821589" cy="707858"/>
          </a:xfrm>
          <a:prstGeom prst="rect">
            <a:avLst/>
          </a:prstGeom>
          <a:noFill/>
        </p:spPr>
        <p:txBody>
          <a:bodyPr wrap="none" lIns="91412" tIns="45706" rIns="91412" bIns="45706" rtlCol="0">
            <a:spAutoFit/>
          </a:bodyPr>
          <a:lstStyle/>
          <a:p>
            <a:pPr algn="just"/>
            <a:r>
              <a:rPr lang="en-US" sz="4000" b="1">
                <a:latin typeface="Times New Roman" panose="02020603050405020304" pitchFamily="18" charset="0"/>
                <a:cs typeface="Times New Roman" panose="02020603050405020304" pitchFamily="18" charset="0"/>
              </a:rPr>
              <a:t>Tình hình nước Pháp trước cách mạng </a:t>
            </a:r>
            <a:endParaRPr lang="zh-CN" altLang="en-US" sz="40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18" name="组合 17"/>
          <p:cNvGrpSpPr/>
          <p:nvPr/>
        </p:nvGrpSpPr>
        <p:grpSpPr>
          <a:xfrm>
            <a:off x="10395338" y="657922"/>
            <a:ext cx="616733" cy="531565"/>
            <a:chOff x="10703560" y="432490"/>
            <a:chExt cx="780907" cy="673067"/>
          </a:xfrm>
        </p:grpSpPr>
        <p:pic>
          <p:nvPicPr>
            <p:cNvPr id="19" name="图片 18"/>
            <p:cNvPicPr>
              <a:picLocks noChangeAspect="1"/>
            </p:cNvPicPr>
            <p:nvPr/>
          </p:nvPicPr>
          <p:blipFill>
            <a:blip r:embed="rId2"/>
            <a:stretch>
              <a:fillRect/>
            </a:stretch>
          </p:blipFill>
          <p:spPr>
            <a:xfrm>
              <a:off x="11063807" y="611738"/>
              <a:ext cx="420660" cy="493819"/>
            </a:xfrm>
            <a:prstGeom prst="rect">
              <a:avLst/>
            </a:prstGeom>
          </p:spPr>
        </p:pic>
        <p:pic>
          <p:nvPicPr>
            <p:cNvPr id="20" name="图片 19"/>
            <p:cNvPicPr>
              <a:picLocks noChangeAspect="1"/>
            </p:cNvPicPr>
            <p:nvPr/>
          </p:nvPicPr>
          <p:blipFill>
            <a:blip r:embed="rId2"/>
            <a:stretch>
              <a:fillRect/>
            </a:stretch>
          </p:blipFill>
          <p:spPr>
            <a:xfrm>
              <a:off x="10879720" y="611738"/>
              <a:ext cx="420660" cy="493819"/>
            </a:xfrm>
            <a:prstGeom prst="rect">
              <a:avLst/>
            </a:prstGeom>
          </p:spPr>
        </p:pic>
        <p:pic>
          <p:nvPicPr>
            <p:cNvPr id="21" name="图片 20"/>
            <p:cNvPicPr>
              <a:picLocks noChangeAspect="1"/>
            </p:cNvPicPr>
            <p:nvPr/>
          </p:nvPicPr>
          <p:blipFill>
            <a:blip r:embed="rId2"/>
            <a:stretch>
              <a:fillRect/>
            </a:stretch>
          </p:blipFill>
          <p:spPr>
            <a:xfrm>
              <a:off x="11063807" y="432490"/>
              <a:ext cx="420660" cy="493819"/>
            </a:xfrm>
            <a:prstGeom prst="rect">
              <a:avLst/>
            </a:prstGeom>
          </p:spPr>
        </p:pic>
        <p:pic>
          <p:nvPicPr>
            <p:cNvPr id="22" name="图片 21"/>
            <p:cNvPicPr>
              <a:picLocks noChangeAspect="1"/>
            </p:cNvPicPr>
            <p:nvPr/>
          </p:nvPicPr>
          <p:blipFill>
            <a:blip r:embed="rId2"/>
            <a:stretch>
              <a:fillRect/>
            </a:stretch>
          </p:blipFill>
          <p:spPr>
            <a:xfrm>
              <a:off x="10879720" y="432490"/>
              <a:ext cx="420660" cy="493819"/>
            </a:xfrm>
            <a:prstGeom prst="rect">
              <a:avLst/>
            </a:prstGeom>
          </p:spPr>
        </p:pic>
        <p:pic>
          <p:nvPicPr>
            <p:cNvPr id="23" name="图片 22"/>
            <p:cNvPicPr>
              <a:picLocks noChangeAspect="1"/>
            </p:cNvPicPr>
            <p:nvPr/>
          </p:nvPicPr>
          <p:blipFill>
            <a:blip r:embed="rId2"/>
            <a:stretch>
              <a:fillRect/>
            </a:stretch>
          </p:blipFill>
          <p:spPr>
            <a:xfrm>
              <a:off x="10703560" y="432490"/>
              <a:ext cx="420660" cy="493819"/>
            </a:xfrm>
            <a:prstGeom prst="rect">
              <a:avLst/>
            </a:prstGeom>
          </p:spPr>
        </p:pic>
      </p:grpSp>
      <p:cxnSp>
        <p:nvCxnSpPr>
          <p:cNvPr id="7" name="直接连接符 6"/>
          <p:cNvCxnSpPr/>
          <p:nvPr/>
        </p:nvCxnSpPr>
        <p:spPr>
          <a:xfrm flipV="1">
            <a:off x="8711787" y="2579599"/>
            <a:ext cx="302477" cy="404023"/>
          </a:xfrm>
          <a:prstGeom prst="line">
            <a:avLst/>
          </a:prstGeom>
          <a:ln w="19050">
            <a:solidFill>
              <a:schemeClr val="tx1"/>
            </a:solidFill>
            <a:tailEnd type="diamond"/>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2162768" y="3882786"/>
            <a:ext cx="126695" cy="126695"/>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219200" y="1523363"/>
            <a:ext cx="80211" cy="80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26000">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14:bounceEnd="26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26000">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6" presetClass="entr" presetSubtype="0" fill="hold" grpId="0" nodeType="withEffect">
                                      <p:stCondLst>
                                        <p:cond delay="500"/>
                                      </p:stCondLst>
                                      <p:iterate type="lt">
                                        <p:tmPct val="10000"/>
                                      </p:iterate>
                                      <p:childTnLst>
                                        <p:set>
                                          <p:cBhvr>
                                            <p:cTn id="38" dur="1" fill="hold">
                                              <p:stCondLst>
                                                <p:cond delay="0"/>
                                              </p:stCondLst>
                                            </p:cTn>
                                            <p:tgtEl>
                                              <p:spTgt spid="37"/>
                                            </p:tgtEl>
                                            <p:attrNameLst>
                                              <p:attrName>style.visibility</p:attrName>
                                            </p:attrNameLst>
                                          </p:cBhvr>
                                          <p:to>
                                            <p:strVal val="visible"/>
                                          </p:to>
                                        </p:set>
                                        <p:anim by="(-#ppt_w*2)" calcmode="lin" valueType="num">
                                          <p:cBhvr rctx="PPT">
                                            <p:cTn id="39" dur="500" autoRev="1" fill="hold">
                                              <p:stCondLst>
                                                <p:cond delay="0"/>
                                              </p:stCondLst>
                                            </p:cTn>
                                            <p:tgtEl>
                                              <p:spTgt spid="37"/>
                                            </p:tgtEl>
                                            <p:attrNameLst>
                                              <p:attrName>ppt_w</p:attrName>
                                            </p:attrNameLst>
                                          </p:cBhvr>
                                        </p:anim>
                                        <p:anim by="(#ppt_w*0.50)" calcmode="lin" valueType="num">
                                          <p:cBhvr>
                                            <p:cTn id="40" dur="500" decel="50000" autoRev="1" fill="hold">
                                              <p:stCondLst>
                                                <p:cond delay="0"/>
                                              </p:stCondLst>
                                            </p:cTn>
                                            <p:tgtEl>
                                              <p:spTgt spid="37"/>
                                            </p:tgtEl>
                                            <p:attrNameLst>
                                              <p:attrName>ppt_x</p:attrName>
                                            </p:attrNameLst>
                                          </p:cBhvr>
                                        </p:anim>
                                        <p:anim from="(-#ppt_h/2)" to="(#ppt_y)" calcmode="lin" valueType="num">
                                          <p:cBhvr>
                                            <p:cTn id="41" dur="1000" fill="hold">
                                              <p:stCondLst>
                                                <p:cond delay="0"/>
                                              </p:stCondLst>
                                            </p:cTn>
                                            <p:tgtEl>
                                              <p:spTgt spid="37"/>
                                            </p:tgtEl>
                                            <p:attrNameLst>
                                              <p:attrName>ppt_y</p:attrName>
                                            </p:attrNameLst>
                                          </p:cBhvr>
                                        </p:anim>
                                        <p:animRot by="21600000">
                                          <p:cBhvr>
                                            <p:cTn id="42" dur="1000" fill="hold">
                                              <p:stCondLst>
                                                <p:cond delay="0"/>
                                              </p:stCondLst>
                                            </p:cTn>
                                            <p:tgtEl>
                                              <p:spTgt spid="37"/>
                                            </p:tgtEl>
                                            <p:attrNameLst>
                                              <p:attrName>r</p:attrName>
                                            </p:attrNameLst>
                                          </p:cBhvr>
                                        </p:animRo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6"/>
                                            </p:tgtEl>
                                            <p:attrNameLst>
                                              <p:attrName>ppt_y</p:attrName>
                                            </p:attrNameLst>
                                          </p:cBhvr>
                                          <p:tavLst>
                                            <p:tav tm="0">
                                              <p:val>
                                                <p:strVal val="#ppt_y"/>
                                              </p:val>
                                            </p:tav>
                                            <p:tav tm="100000">
                                              <p:val>
                                                <p:strVal val="#ppt_y"/>
                                              </p:val>
                                            </p:tav>
                                          </p:tavLst>
                                        </p:anim>
                                        <p:anim calcmode="lin" valueType="num">
                                          <p:cBhvr>
                                            <p:cTn id="47"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7" grpId="0"/>
          <p:bldP spid="66" grpId="0"/>
          <p:bldP spid="29" grpId="0" animBg="1"/>
          <p:bldP spid="2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6" presetClass="entr" presetSubtype="0" fill="hold" grpId="0" nodeType="withEffect">
                                      <p:stCondLst>
                                        <p:cond delay="500"/>
                                      </p:stCondLst>
                                      <p:iterate type="lt">
                                        <p:tmPct val="10000"/>
                                      </p:iterate>
                                      <p:childTnLst>
                                        <p:set>
                                          <p:cBhvr>
                                            <p:cTn id="38" dur="1" fill="hold">
                                              <p:stCondLst>
                                                <p:cond delay="0"/>
                                              </p:stCondLst>
                                            </p:cTn>
                                            <p:tgtEl>
                                              <p:spTgt spid="37"/>
                                            </p:tgtEl>
                                            <p:attrNameLst>
                                              <p:attrName>style.visibility</p:attrName>
                                            </p:attrNameLst>
                                          </p:cBhvr>
                                          <p:to>
                                            <p:strVal val="visible"/>
                                          </p:to>
                                        </p:set>
                                        <p:anim by="(-#ppt_w*2)" calcmode="lin" valueType="num">
                                          <p:cBhvr rctx="PPT">
                                            <p:cTn id="39" dur="500" autoRev="1" fill="hold">
                                              <p:stCondLst>
                                                <p:cond delay="0"/>
                                              </p:stCondLst>
                                            </p:cTn>
                                            <p:tgtEl>
                                              <p:spTgt spid="37"/>
                                            </p:tgtEl>
                                            <p:attrNameLst>
                                              <p:attrName>ppt_w</p:attrName>
                                            </p:attrNameLst>
                                          </p:cBhvr>
                                        </p:anim>
                                        <p:anim by="(#ppt_w*0.50)" calcmode="lin" valueType="num">
                                          <p:cBhvr>
                                            <p:cTn id="40" dur="500" decel="50000" autoRev="1" fill="hold">
                                              <p:stCondLst>
                                                <p:cond delay="0"/>
                                              </p:stCondLst>
                                            </p:cTn>
                                            <p:tgtEl>
                                              <p:spTgt spid="37"/>
                                            </p:tgtEl>
                                            <p:attrNameLst>
                                              <p:attrName>ppt_x</p:attrName>
                                            </p:attrNameLst>
                                          </p:cBhvr>
                                        </p:anim>
                                        <p:anim from="(-#ppt_h/2)" to="(#ppt_y)" calcmode="lin" valueType="num">
                                          <p:cBhvr>
                                            <p:cTn id="41" dur="1000" fill="hold">
                                              <p:stCondLst>
                                                <p:cond delay="0"/>
                                              </p:stCondLst>
                                            </p:cTn>
                                            <p:tgtEl>
                                              <p:spTgt spid="37"/>
                                            </p:tgtEl>
                                            <p:attrNameLst>
                                              <p:attrName>ppt_y</p:attrName>
                                            </p:attrNameLst>
                                          </p:cBhvr>
                                        </p:anim>
                                        <p:animRot by="21600000">
                                          <p:cBhvr>
                                            <p:cTn id="42" dur="1000" fill="hold">
                                              <p:stCondLst>
                                                <p:cond delay="0"/>
                                              </p:stCondLst>
                                            </p:cTn>
                                            <p:tgtEl>
                                              <p:spTgt spid="37"/>
                                            </p:tgtEl>
                                            <p:attrNameLst>
                                              <p:attrName>r</p:attrName>
                                            </p:attrNameLst>
                                          </p:cBhvr>
                                        </p:animRo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6"/>
                                            </p:tgtEl>
                                            <p:attrNameLst>
                                              <p:attrName>ppt_y</p:attrName>
                                            </p:attrNameLst>
                                          </p:cBhvr>
                                          <p:tavLst>
                                            <p:tav tm="0">
                                              <p:val>
                                                <p:strVal val="#ppt_y"/>
                                              </p:val>
                                            </p:tav>
                                            <p:tav tm="100000">
                                              <p:val>
                                                <p:strVal val="#ppt_y"/>
                                              </p:val>
                                            </p:tav>
                                          </p:tavLst>
                                        </p:anim>
                                        <p:anim calcmode="lin" valueType="num">
                                          <p:cBhvr>
                                            <p:cTn id="47"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7" grpId="0"/>
          <p:bldP spid="66" grpId="0"/>
          <p:bldP spid="29" grpId="0" animBg="1"/>
          <p:bldP spid="25"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41"/>
          <p:cNvSpPr/>
          <p:nvPr/>
        </p:nvSpPr>
        <p:spPr>
          <a:xfrm>
            <a:off x="1774825" y="115888"/>
            <a:ext cx="2169795" cy="583565"/>
          </a:xfrm>
          <a:prstGeom prst="rect">
            <a:avLst/>
          </a:prstGeom>
          <a:noFill/>
          <a:ln w="9525">
            <a:noFill/>
          </a:ln>
        </p:spPr>
        <p:txBody>
          <a:bodyPr wrap="none">
            <a:spAutoFit/>
          </a:bodyPr>
          <a:p>
            <a:pPr eaLnBrk="1" hangingPunct="1">
              <a:buNone/>
            </a:pPr>
            <a:r>
              <a:rPr sz="3200" b="1" dirty="0">
                <a:solidFill>
                  <a:srgbClr val="0000FF"/>
                </a:solidFill>
                <a:latin typeface="Times New Roman" panose="02020603050405020304" pitchFamily="18" charset="0"/>
              </a:rPr>
              <a:t> </a:t>
            </a:r>
            <a:r>
              <a:rPr sz="3200" b="1" u="sng" dirty="0">
                <a:solidFill>
                  <a:srgbClr val="0000FF"/>
                </a:solidFill>
                <a:latin typeface="Times New Roman" panose="02020603050405020304" pitchFamily="18" charset="0"/>
              </a:rPr>
              <a:t>Về kinh tế </a:t>
            </a:r>
            <a:endParaRPr sz="3200" b="1" dirty="0">
              <a:latin typeface="Calibri" panose="020F0502020204030204" pitchFamily="34" charset="0"/>
            </a:endParaRPr>
          </a:p>
        </p:txBody>
      </p:sp>
      <p:graphicFrame>
        <p:nvGraphicFramePr>
          <p:cNvPr id="43" name="Diagram 42"/>
          <p:cNvGraphicFramePr/>
          <p:nvPr/>
        </p:nvGraphicFramePr>
        <p:xfrm>
          <a:off x="2423592" y="941963"/>
          <a:ext cx="7632848" cy="543936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8"/>
          <p:cNvSpPr txBox="1">
            <a:spLocks noChangeArrowheads="1"/>
          </p:cNvSpPr>
          <p:nvPr/>
        </p:nvSpPr>
        <p:spPr bwMode="auto">
          <a:xfrm>
            <a:off x="1127125" y="908050"/>
            <a:ext cx="5135563" cy="6185535"/>
          </a:xfrm>
          <a:prstGeom prst="rect">
            <a:avLst/>
          </a:prstGeom>
          <a:noFill/>
          <a:ln>
            <a:noFill/>
          </a:ln>
          <a:effectLst/>
        </p:spPr>
        <p:txBody>
          <a:bodyPr wrap="square" anchorCtr="1">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r" eaLnBrk="0" fontAlgn="base" hangingPunct="0">
              <a:spcBef>
                <a:spcPct val="0"/>
              </a:spcBef>
              <a:spcAft>
                <a:spcPct val="0"/>
              </a:spcAft>
              <a:defRPr sz="2800">
                <a:solidFill>
                  <a:schemeClr val="tx1"/>
                </a:solidFill>
                <a:latin typeface=".VnTime" panose="020B7200000000000000" pitchFamily="34" charset="0"/>
              </a:defRPr>
            </a:lvl6pPr>
            <a:lvl7pPr marL="2971800" indent="-228600" algn="r" eaLnBrk="0" fontAlgn="base" hangingPunct="0">
              <a:spcBef>
                <a:spcPct val="0"/>
              </a:spcBef>
              <a:spcAft>
                <a:spcPct val="0"/>
              </a:spcAft>
              <a:defRPr sz="2800">
                <a:solidFill>
                  <a:schemeClr val="tx1"/>
                </a:solidFill>
                <a:latin typeface=".VnTime" panose="020B7200000000000000" pitchFamily="34" charset="0"/>
              </a:defRPr>
            </a:lvl7pPr>
            <a:lvl8pPr marL="3429000" indent="-228600" algn="r" eaLnBrk="0" fontAlgn="base" hangingPunct="0">
              <a:spcBef>
                <a:spcPct val="0"/>
              </a:spcBef>
              <a:spcAft>
                <a:spcPct val="0"/>
              </a:spcAft>
              <a:defRPr sz="2800">
                <a:solidFill>
                  <a:schemeClr val="tx1"/>
                </a:solidFill>
                <a:latin typeface=".VnTime" panose="020B7200000000000000" pitchFamily="34" charset="0"/>
              </a:defRPr>
            </a:lvl8pPr>
            <a:lvl9pPr marL="3886200" indent="-228600" algn="r" eaLnBrk="0" fontAlgn="base" hangingPunct="0">
              <a:spcBef>
                <a:spcPct val="0"/>
              </a:spcBef>
              <a:spcAft>
                <a:spcPct val="0"/>
              </a:spcAft>
              <a:defRPr sz="2800">
                <a:solidFill>
                  <a:schemeClr val="tx1"/>
                </a:solidFill>
                <a:latin typeface=".VnTime" panose="020B7200000000000000" pitchFamily="34" charset="0"/>
              </a:defRPr>
            </a:lvl9pPr>
          </a:lstStyle>
          <a:p>
            <a:pPr marL="914400" marR="0" lvl="2" indent="0" algn="l" defTabSz="914400" rtl="0" eaLnBrk="0" fontAlgn="auto" latinLnBrk="0" hangingPunct="0">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1371600" marR="0" lvl="2" indent="-457200" algn="l" defTabSz="914400" rtl="0" eaLnBrk="0" fontAlgn="auto" latinLnBrk="0" hangingPunct="0">
              <a:lnSpc>
                <a:spcPct val="100000"/>
              </a:lnSpc>
              <a:spcBef>
                <a:spcPts val="0"/>
              </a:spcBef>
              <a:spcAft>
                <a:spcPts val="0"/>
              </a:spcAft>
              <a:buClrTx/>
              <a:buSzTx/>
              <a:buFont typeface="Wingdings" panose="05000000000000000000" pitchFamily="2" charset="2"/>
              <a:buChar char="v"/>
              <a:defRPr/>
            </a:pP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Chính</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trị</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endPar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914400" marR="0" lvl="2" indent="0" algn="just" defTabSz="914400" rtl="0" eaLnBrk="0" fontAlgn="auto" latinLnBrk="0" hangingPunct="0">
              <a:lnSpc>
                <a:spcPct val="100000"/>
              </a:lnSpc>
              <a:spcBef>
                <a:spcPts val="0"/>
              </a:spcBef>
              <a:spcAft>
                <a:spcPts val="0"/>
              </a:spcAft>
              <a:buClrTx/>
              <a:buSzTx/>
              <a:buFontTx/>
              <a:buNone/>
              <a:defRPr/>
            </a:pP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Trước</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3000" b="0" i="0" u="none" strike="noStrike" kern="1200" cap="none" spc="0" normalizeH="0" baseline="0" noProof="0" err="1">
                <a:ln>
                  <a:noFill/>
                </a:ln>
                <a:solidFill>
                  <a:schemeClr val="tx1"/>
                </a:solidFill>
                <a:effectLst/>
                <a:uLnTx/>
                <a:uFillTx/>
                <a:latin typeface="Times New Roman" panose="02020603050405020304" pitchFamily="18" charset="0"/>
                <a:ea typeface="+mn-ea"/>
                <a:cs typeface="+mn-cs"/>
              </a:rPr>
              <a:t>cách</a:t>
            </a:r>
            <a:r>
              <a:rPr kumimoji="0" lang="en-US" sz="30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 mạng, Pháp là nước </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chế</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vi-VN"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đ</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ộ </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quân</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chủ</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chuyên</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chế</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do </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vua</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Lu-</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i</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XVI </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đứng</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đầu</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endPar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auto" latinLnBrk="0" hangingPunct="0">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auto" latinLnBrk="0" hangingPunct="0">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auto" latinLnBrk="0" hangingPunct="0">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auto" latinLnBrk="0" hangingPunct="0">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auto" latinLnBrk="0" hangingPunct="0">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auto" latinLnBrk="0" hangingPunct="0">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auto" latinLnBrk="0" hangingPunct="0">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auto" latinLnBrk="0" hangingPunct="0">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pic>
        <p:nvPicPr>
          <p:cNvPr id="8195" name="Picture 5" descr="lousVI"/>
          <p:cNvPicPr>
            <a:picLocks noChangeAspect="1"/>
          </p:cNvPicPr>
          <p:nvPr/>
        </p:nvPicPr>
        <p:blipFill>
          <a:blip r:embed="rId1"/>
          <a:stretch>
            <a:fillRect/>
          </a:stretch>
        </p:blipFill>
        <p:spPr>
          <a:xfrm>
            <a:off x="6348413" y="836613"/>
            <a:ext cx="4267200" cy="5410200"/>
          </a:xfrm>
          <a:prstGeom prst="rect">
            <a:avLst/>
          </a:prstGeom>
          <a:noFill/>
          <a:ln w="9525">
            <a:noFill/>
          </a:ln>
        </p:spPr>
      </p:pic>
      <p:sp>
        <p:nvSpPr>
          <p:cNvPr id="5" name="Rectangle 3"/>
          <p:cNvSpPr txBox="1"/>
          <p:nvPr/>
        </p:nvSpPr>
        <p:spPr>
          <a:xfrm>
            <a:off x="200660" y="190500"/>
            <a:ext cx="6148070" cy="717550"/>
          </a:xfrm>
          <a:prstGeom prst="rect">
            <a:avLst/>
          </a:prstGeom>
          <a:noFill/>
          <a:ln w="9525">
            <a:noFill/>
          </a:ln>
        </p:spPr>
        <p:txBody>
          <a:bodyPr/>
          <a:p>
            <a:pPr marL="342900" indent="-342900" eaLnBrk="1" hangingPunct="1">
              <a:spcBef>
                <a:spcPct val="20000"/>
              </a:spcBef>
              <a:buNone/>
            </a:pPr>
            <a:r>
              <a:rPr sz="3200" b="1" u="sng" dirty="0">
                <a:solidFill>
                  <a:srgbClr val="0000FF"/>
                </a:solidFill>
                <a:latin typeface="Times New Roman" panose="02020603050405020304" pitchFamily="18" charset="0"/>
              </a:rPr>
              <a:t>Về chính tri ̣- xã hội </a:t>
            </a:r>
            <a:endParaRPr sz="3200" b="1" u="sng" dirty="0">
              <a:solidFill>
                <a:srgbClr val="0000FF"/>
              </a:solidFill>
              <a:latin typeface="Times New Roman" panose="02020603050405020304" pitchFamily="18" charset="0"/>
            </a:endParaRPr>
          </a:p>
          <a:p>
            <a:pPr marL="342900" indent="-342900" eaLnBrk="1" hangingPunct="1">
              <a:spcBef>
                <a:spcPct val="20000"/>
              </a:spcBef>
              <a:buNone/>
            </a:pPr>
            <a:r>
              <a:rPr sz="3200" dirty="0">
                <a:solidFill>
                  <a:srgbClr val="0000FF"/>
                </a:solidFill>
                <a:latin typeface="Times New Roman" panose="02020603050405020304" pitchFamily="18" charset="0"/>
              </a:rPr>
              <a:t>       </a:t>
            </a:r>
            <a:endParaRPr sz="3200" b="1" u="sng" dirty="0">
              <a:solidFill>
                <a:srgbClr val="003300"/>
              </a:solidFill>
              <a:latin typeface="Times New Roman" panose="02020603050405020304" pitchFamily="18" charset="0"/>
            </a:endParaRPr>
          </a:p>
          <a:p>
            <a:pPr marL="342900" indent="-342900" eaLnBrk="1" hangingPunct="1">
              <a:spcBef>
                <a:spcPct val="20000"/>
              </a:spcBef>
              <a:buNone/>
            </a:pPr>
            <a:r>
              <a:rPr sz="3200" dirty="0">
                <a:solidFill>
                  <a:srgbClr val="0000FF"/>
                </a:solidFill>
                <a:latin typeface="Times New Roman" panose="02020603050405020304" pitchFamily="18" charset="0"/>
              </a:rPr>
              <a:t> </a:t>
            </a:r>
            <a:endParaRPr sz="3200" dirty="0">
              <a:solidFill>
                <a:srgbClr val="0000FF"/>
              </a:solidFill>
              <a:latin typeface="Times New Roman" panose="02020603050405020304" pitchFamily="18" charset="0"/>
            </a:endParaRPr>
          </a:p>
        </p:txBody>
      </p:sp>
      <p:sp>
        <p:nvSpPr>
          <p:cNvPr id="6" name="TextBox 5"/>
          <p:cNvSpPr txBox="1"/>
          <p:nvPr/>
        </p:nvSpPr>
        <p:spPr>
          <a:xfrm>
            <a:off x="6743700" y="6281738"/>
            <a:ext cx="3034030" cy="460375"/>
          </a:xfrm>
          <a:prstGeom prst="rect">
            <a:avLst/>
          </a:prstGeom>
          <a:noFill/>
          <a:ln w="9525">
            <a:noFill/>
          </a:ln>
        </p:spPr>
        <p:txBody>
          <a:bodyPr wrap="non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914400" lvl="2" indent="0">
              <a:spcBef>
                <a:spcPct val="0"/>
              </a:spcBef>
              <a:buFontTx/>
              <a:buNone/>
            </a:pPr>
            <a:r>
              <a:rPr b="1" dirty="0">
                <a:latin typeface="Times New Roman" panose="02020603050405020304" pitchFamily="18" charset="0"/>
                <a:cs typeface="Arial" panose="020B0604020202020204" pitchFamily="34" charset="0"/>
              </a:rPr>
              <a:t>Vua Lu-i XVI  </a:t>
            </a:r>
            <a:endParaRPr b="1" dirty="0">
              <a:latin typeface="Times New Roman" panose="02020603050405020304" pitchFamily="18" charset="0"/>
              <a:ea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charRg st="0" end="26"/>
                                            </p:txEl>
                                          </p:spTgt>
                                        </p:tgtEl>
                                        <p:attrNameLst>
                                          <p:attrName>style.visibility</p:attrName>
                                        </p:attrNameLst>
                                      </p:cBhvr>
                                      <p:to>
                                        <p:strVal val="visible"/>
                                      </p:to>
                                    </p:set>
                                    <p:animEffect transition="in" filter="box(in)">
                                      <p:cBhvr>
                                        <p:cTn id="7" dur="500"/>
                                        <p:tgtEl>
                                          <p:spTgt spid="5">
                                            <p:txEl>
                                              <p:charRg st="0" end="26"/>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charRg st="26" end="34"/>
                                            </p:txEl>
                                          </p:spTgt>
                                        </p:tgtEl>
                                        <p:attrNameLst>
                                          <p:attrName>style.visibility</p:attrName>
                                        </p:attrNameLst>
                                      </p:cBhvr>
                                      <p:to>
                                        <p:strVal val="visible"/>
                                      </p:to>
                                    </p:set>
                                    <p:animEffect transition="in" filter="barn(inVertical)">
                                      <p:cBhvr>
                                        <p:cTn id="10" dur="500"/>
                                        <p:tgtEl>
                                          <p:spTgt spid="5">
                                            <p:txEl>
                                              <p:charRg st="26" end="3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charRg st="34" end="36"/>
                                            </p:txEl>
                                          </p:spTgt>
                                        </p:tgtEl>
                                        <p:attrNameLst>
                                          <p:attrName>style.visibility</p:attrName>
                                        </p:attrNameLst>
                                      </p:cBhvr>
                                      <p:to>
                                        <p:strVal val="visible"/>
                                      </p:to>
                                    </p:set>
                                    <p:animEffect transition="in" filter="barn(inVertical)">
                                      <p:cBhvr>
                                        <p:cTn id="13" dur="500"/>
                                        <p:tgtEl>
                                          <p:spTgt spid="5">
                                            <p:txEl>
                                              <p:charRg st="34" end="3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19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tags/tag1.xml><?xml version="1.0" encoding="utf-8"?>
<p:tagLst xmlns:p="http://schemas.openxmlformats.org/presentationml/2006/main">
  <p:tag name="PA" val="v3.0.0"/>
</p:tagLst>
</file>

<file path=ppt/tags/tag2.xml><?xml version="1.0" encoding="utf-8"?>
<p:tagLst xmlns:p="http://schemas.openxmlformats.org/presentationml/2006/main">
  <p:tag name="ISPRING_ULTRA_SCORM_COURSE_ID" val="973CFF89-F83F-41D5-BBB0-9172F16EFBFC"/>
  <p:tag name="ISPRING_SCORM_RATE_SLIDES" val="1"/>
  <p:tag name="ISPRINGONLINEFOLDERID" val="0"/>
  <p:tag name="ISPRINGONLINEFOLDERPATH" val="内容列表"/>
  <p:tag name="ISPRINGCLOUDFOLDERID" val="0"/>
  <p:tag name="ISPRINGCLOUDFOLDERPATH" val="资源库"/>
  <p:tag name="ISPRING_PRESENTATION_TITLE" val="02.23.02"/>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DniXNL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54lzSw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DniXNL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OeJc0s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OeJc0t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Glhnks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Glhnkua+ZZkawAAAGsAAAAcAAAAdW5pdmVyc2FsL2xvY2FsX3NldHRpbmdzLnhtbLOxr8jNUShLLSrOzM+zVTLUM1BSSM1Lzk/JzEu3VQoNcdO1UFIoLknMS0nMyc9LtVXKy1dSsLfjssnJT07MCU4tKQEqLFYoyEmsTC0KSc0FMkpS/RJzgSqf7ZnyfMmuZ9Pan6/Yr6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GlhnkuwhyP0bAEAAPcCAAApAAAAdW5pdmVyc2FsL3NraW5fY3VzdG9taXphdGlvbl9zZXR0aW5ncy54bWyNUttKJDEQffcrgj8wSSq3hnYgt5Z5UdEBn5vp7NKsppdOxGXJx5t2dxhHRzT1VHVOnaIqp02/xmifUp4ex799Hqd4F3Ie48+0PkOo3U0P03wzhxRyWh0q92McpudN/DEttVpNuY9DPw92QdMao+71ISW1cqpmzDCKJPPUK+Q8txVrwDVgK+Yose3qncQ/3TnsQsynVdvVEfqxYRNTmPMmDuHPGo7Zb6HjDS7nfhgrL60FW6LspxbHlkCMcMl9oRoABLLcEYeLlI3UBHnMOIZiFAUKiHBOGlGIpBxq1jWiqjDfCMQkY9QV6mntRlobR22R0BCi6zSvGlu6zkiMESEEmCtcQGcwqmyoGhrUckBwYEAUbTRRgDrbmY4V77ywHCnqBcaFGQMYH4572O7tuQ7Vb6+zP+cXgie/4CS6eGt1wlzt7mmeK3kbHn8/9Dmgcbg4v7n1d/5qq7eb66vz/7589fCetZi1bv2pt18AUEsDBBQAAgAIAGphnksk4P8XxAwAAGMZAAAXAAAAdW5pdmVyc2FsL3VuaXZlcnNhbC5wbmftV2lcU+eaP4rFTi0gagqyO7bSRcSoARSTuADiKJuEIrKLlssuyCEGCNFLWwRF2t5b8IIhEiwBwk5DMAFCReDWGFBZwmKkgiEkhyRgICFkm4P2zm9mvs3n4cP5nfP83/c9z/p/znPy/X1PmXxk9REAACanvT3OAYARAgA23vzQGEaMf+Lvhm8brp47dQJoGLARw8Km2OM+xwGguWiLNvoDWP63K94hVwHAtGft2tCfUn0JACxXTnscx12LkArO0C8Jx/tf68/mANhjVSeMpz91256/G/GxB+7xJYcvN3lUnLb5ouBzX49Ntn/Z/9f7Nx22Dedv3vpi4KhnjatKSZygBU+BE4bwCfbqhSsB7IT6oKCEkWgspzaI7VxXJS5L6QohKsdj6X4Y9ZvHm+2zYXOuPDSvtai1nhWn4bIXey2kT2DszIhZzJH8gjMl+xhbNgJAXaBt6jbEFMlAZMOL3S4j2y0kd6uT9/z5jFmdq8z4l8DaCW9hb4NDcswDBz+aB2wAAA8P2PGt5uvgOrgOroPr4Dq4Dq6D6+A6uA7+PwT3ZWukzK8A4PrQ//FH4Q0uYHGZH9kYkaMWjswUYbsy5yryvsZPEVUoWnKwoItFBrPYUgCI6iQ85RcyB26xdMLvLCLGEsLOc0ePxOhkLYMwlGdjIbdFRMLvkLzKkielzDNqk1MEsuQsAGifoFFyMnldhHvVqdFJoUxe64XZjkICPkAl3jfJaeysnBbTKMkpfzAakvFMdI2IQtJ7uKaI/UirQ5K/+WEeSrQkvYJC5+ikKY76xSJSGIrSQzDoVM5yTXAEQVhAUOjOcXmKb0BKobBrVUL/arZQge+M5KO9BqaPtDmpSjjayzMZVbN49sB0yd/9dm8wpb26je67b6nXqzjMSTT9MgssOi5gxuq+17wKSI24Vb9mR77VPcGVHhNHI0ay/kU981XmCAHxKZhjEsWV56jYfxsSptl4STUF+RMi/MvUfmFT9Q1Nu/MTOcmgYRw/D43E1YdyCwnL7dU3MnnW2EEog9X/z5Cw/iphfCj0FmoOU4iWB55UYF/XcZVxn3aPV7vG2xHe/KhcVt5Nn8RAo4f3gPYUYVla1ilPfOXAreQsX7pxNKqdPmT1AOQ+jT82YbIiIYsJDsElDK7wR7oOY/YMCl/9KH+VcHih4XqdpjanYauNavzmT81haLs+x2CUNwUb1L7YZz25f+co2ss3y5ZhMiPy4Y64FPUrKqjT/JVvFf4Ur41hKZLtf8hA5dh7K1zASPxkjhV1+u990f/O9jpm8h+iG6+PYGpWloeJLR3y+IVwGneMTumnfYhasM9dtbpXdPnJtaPD14nqmpO6rCEiW4ZMm4CqKVAqK+mhuYWCECtd07T1vabzGhlKaQlOYtc0LbMVdV2Ru748EXOdzysbcf9N4d5LtvrnHXzP4Q5Zl3VAs00Uf5B7g7CTazZzgC1kmkzACX4BjYEPk5jOz9H2ZhXsZCAjMO+RjUL1eTGLuB9+qRdoiWPqNNsQFchuaJZXnMsKMfk0oev+CgiqBCk7EQKhRUAzW8baMMZDkpAPh6S5IcyB5lps2aQ0l3iz4JnlH6Di+yMPLgsOIHaAe7Pwe9F5QXn7ebtcSTTqgH2e289qd0TrhRwbDK5PZSvpSA3pqZLjEjNvP+A3Q2nUjX+sLo+GpjAa6f11k2atyeQYpYwtb9NEB3NCcHtp4aLPWNLT0m0IxMeQHhdrguu3uJQnjCrqqdaF5UKpU8NE5KMKYynIwS0VLlj/GECLWUA3BpYcNBtNcMA2ttqMDbbBibxqu9z+UtQWlhCwKKE3tolSMn3mGqyv80x1FqsNQYKuuyBk07rk/EVBgb/Js76oJLKwwrHHbT4ublKYmhEfyX/tednj8d1gIzWyEWNrKRqMHLb7DVlcJmebA2AOOdmqia97RY6E6wX8x25cxkOnskd7RtD2/BoLRhFWf016lSRQ/wIH3uWMPjuxc8OvS8OBfuHlkZzQWYJz59ILSb5j+Xn06lxlqDPtqGa+tcS5Mqec/wUYgmr0LVG0iZW9daGxZSwnRqGCMOMymjHMSXCXTJFLIzWNOeWqmBpuvQJSvekYeBGn7P0hm3MCB2zmo+3dl0+s8FyntIaDBgn/O/WvQ+GuADTSvCSAxA2jPjFR4Y0QVGWGWYmChMNlZ1EkbfL5HOpbtYhCuYc1ntfMKfvXtCJ5RhqruUFRoesAq2Y2+MoIbvJoG3NjZVUz1sUHJDKexpGVGgR1o1u7TO2WWFrM5dHIcKnMEVde50kTxJh4KyPBOSSS4kq9aDf3NRDGShe/0ZoboXglrUsD7vJ7ew+SPvKHRnHRSGc2PZnylAW27QxMmnJLCcfdVpObfZPw3/XerL18tFDHjpsie6FdWMSW/GrAtCELY1pWheS4S9P5Jsfke/UTgT7cDdKVpfs5Miq1A+awo6joRoZPmXHfjEBz2MGrOz3PU0qddIQrLGk2LlERR6Xe1rkVR8p60qqrq/u9mH4u5oju38DB/uihQ7P4916AjZWa2hpjDqrdafcnEvJyKdYsM8E/rJh7myuuIjigMQLLqX7LXJlwVwBbovx9LWClcOtqG1GOOG6BqBcPO/VEfYvzUTjat5709BQrf99DvZgLN78puiMl++2bDUi6Ij6CaXqF8S54fVrZuyx1ysD0SKhq8bMZ5Jztcf9AkzZIswNVVepMG2j8bTFRv+PiY2/yKAs18vp4jL6LRTwAjY5XVbEEMewEd75nbwf5l7aErjp1E60UO2jt0Wv4k0Vi3P7h3OUiknZG0kjSQZLmfjv2o1wzTDtL2jbpW2xu0RSuyrZx8YnJwU+IYXa8CtHKx1E8Cu72DcV+486Z7XnI7gjT+wkTLvvLOd1HTYkX9N89IKZrLo3Wt/r4xLj3qY5JplCFxIN6dCO/xqEmbtO4lvhT9PxU652CzER43/aA5gWKQRsLisj48m9Pov35D68tTv9+gJFYPxT+yULr/6ygTv0q9K6CJg7dD/fy3Jnn5GRYHdpnNKPeXgTmbZLWvs9lvNUkkvTCfwgTEEB5NozjDiBRpjorUwRieWzuXbwrMPntovKsiR/mhlsYvviQ7kGWKCa2IxdVRXi1onJbq5/uzDWaajJZ9FIXk7+wqy3z9o0cMp5AgXlYJ+es7BMBQ2+H7hBBTcw7TxVJDc3Td4sDkCkz/s/9NTSlZw0lgdwsQFyaaeHuolLttgv0Y164sxKsvrantPh1E8+J+bIlc7HXIljeqbITPb06iMan3bWGRraEqbLHT6myw2gRDv3u7gItKCqBXT8vhxo5mGUL8hmTb1xNZBDe26lVu8UH5d2gOJU4PAg9hUYcsmCSvqSNSIvgXuwCsos1laa5tYp+2scoUmLPOadAzYOcCDvZoX20vvKZjmbSULeVpNm/KD+ZlLj7yz3LH8yvmvYesJIMEBU8V7/hQa7a7OhCt6RLI0vYXB+mYd04FCwpd9bMlReVDd+60OmdoXDp3LMWqG9iFw1B906975hsePxhCizYKzzqNPNZ0uC8cjIFSyhJN/2+9rHQ4deBspIaWGOXepZePJM9Z/w8rCara74yC2N3Ai8AElVvuc7M/9b1l4b8mHDXp15Mg+qZEeZbfrH+tliY5ipID2Tb8LuSt/J+Zom4GJZoZteaIcnvBgHG8nlQEzVaf7VO0ogmK5tox3FnPXqXa6w9rv4iU7cUydTXPhSARk1lzhztgdWcXsKfH69VWNkkscksACk2JdXK/fduruDKg9y04mzoTzNn+CufBfGfw2xk02MkbP5YzHCSoS5UZNkJf62kSvkZOL9+PRmRwzlSBn+f2TFIJNSuUjN0ceOE+0/Uz02oD8+t5daWNo52HDyXufdzAKtBRbQ2fiBoG2SBd3ghetlL9y8HoP6L7I5b6jU+XgIYt79P0i/kYevKCbP/yOh+wpBKmVNd8QDvZxkLalDC/pwkPYgoCX9nluaMwVCQINhniFkK0RbN8FuG9KQd0LwtQsSIwDs1Yw3qwVCDqzTEKRRKL/lAS73DP/rYuYb1tNXtkx3XI200qq8ydlrYKRxd8q4dTJZXuxWZtRAzXsZSiBlvBQUaOYdTePP1dO8tR+571gCAKKgz+urt6GaofeF8T22beGtKn9QWIfSXu9k9invVW+ddLQ8ejrYHWR8X5NnnrLxp+qHU8XPgegxY3pfNHsOHXetMMWB8EQj+LX4kSfeGc70Ri3J/3/8AICzlf83fP26BR+twdyN4oi6T5G/BahdOum//l6BbCvwvgW7wwdTDB5RBtgFDp3HDS1MGPTN8K7xasxp9tqSSWmVP0qYu61RTzK/gkR7njHPVHqj/2rDZPGxTofVh76/hs8BpT1+PhhNRf/1PUEsDBBQAAgAIAGphnktwa966SwAAAGoAAAAbAAAAdW5pdmVyc2FsL3VuaXZlcnNhbC5wbmcueG1ss7GvyM1RKEstKs7Mz7NVMtQzULK34+WyKShKLctMLVeoAIoBBSFASaESyDVCcMszU0oybJXMzUwRYhmpmekZJbZKpuYmcEF9oJEAUEsBAgAAFAACAAgAQ5RXRw3AMR7AAQAA2gMAAA8AAAAAAAAAAQAAAAAAAAAAAG5vbmUvcGxheWVyLnhtbFBLAQIAABQAAgAIAOeJc0sVDq0oZAQAAAcRAAAdAAAAAAAAAAEAAAAAAO0BAAB1bml2ZXJzYWwvY29tbW9uX21lc3NhZ2VzLmxuZ1BLAQIAABQAAgAIAOeJc0sIfgsjKQMAAIYMAAAnAAAAAAAAAAEAAAAAAIwGAAB1bml2ZXJzYWwvZmxhc2hfcHVibGlzaGluZ19zZXR0aW5ncy54bWxQSwECAAAUAAIACADniXNLtfwJZLoCAABVCgAAIQAAAAAAAAABAAAAAAD6CQAAdW5pdmVyc2FsL2ZsYXNoX3NraW5fc2V0dGluZ3MueG1sUEsBAgAAFAACAAgA54lzSyqWD2f+AgAAlwsAACYAAAAAAAAAAQAAAAAA8wwAAHVuaXZlcnNhbC9odG1sX3B1Ymxpc2hpbmdfc2V0dGluZ3MueG1sUEsBAgAAFAACAAgA54lzS2hxUpGaAQAAHwYAAB8AAAAAAAAAAQAAAAAANRAAAHVuaXZlcnNhbC9odG1sX3NraW5fc2V0dGluZ3MuanNQSwECAAAUAAIACABpYZ5LPTwv0cEAAADlAQAAGgAAAAAAAAABAAAAAAAMEgAAdW5pdmVyc2FsL2kxOG5fcHJlc2V0cy54bWxQSwECAAAUAAIACABpYZ5LmvmWZGsAAABrAAAAHAAAAAAAAAABAAAAAAAFEwAAdW5pdmVyc2FsL2xvY2FsX3NldHRpbmdzLnhtbFBLAQIAABQAAgAIAESUV0cjtE77+wIAALAIAAAUAAAAAAAAAAEAAAAAAKoTAAB1bml2ZXJzYWwvcGxheWVyLnhtbFBLAQIAABQAAgAIAGlhnkuwhyP0bAEAAPcCAAApAAAAAAAAAAEAAAAAANcWAAB1bml2ZXJzYWwvc2tpbl9jdXN0b21pemF0aW9uX3NldHRpbmdzLnhtbFBLAQIAABQAAgAIAGphnksk4P8XxAwAAGMZAAAXAAAAAAAAAAAAAAAAAIoYAAB1bml2ZXJzYWwvdW5pdmVyc2FsLnBuZ1BLAQIAABQAAgAIAGphnktwa966SwAAAGoAAAAbAAAAAAAAAAEAAAAAAIMlAAB1bml2ZXJzYWwvdW5pdmVyc2FsLnBuZy54bWxQSwUGAAAAAAwADACGAwAAByYAAAAA"/>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自定义 87">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262626"/>
      </a:hlink>
      <a:folHlink>
        <a:srgbClr val="BA6906"/>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7">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262626"/>
      </a:hlink>
      <a:folHlink>
        <a:srgbClr val="BA6906"/>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10136</Words>
  <Application>WPS Presentation</Application>
  <PresentationFormat>Widescreen</PresentationFormat>
  <Paragraphs>450</Paragraphs>
  <Slides>36</Slides>
  <Notes>25</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36</vt:i4>
      </vt:variant>
    </vt:vector>
  </HeadingPairs>
  <TitlesOfParts>
    <vt:vector size="52" baseType="lpstr">
      <vt:lpstr>Arial</vt:lpstr>
      <vt:lpstr>SimSun</vt:lpstr>
      <vt:lpstr>Wingdings</vt:lpstr>
      <vt:lpstr>Times New Roman</vt:lpstr>
      <vt:lpstr>思源黑体</vt:lpstr>
      <vt:lpstr>Calibri</vt:lpstr>
      <vt:lpstr>Calibri</vt:lpstr>
      <vt:lpstr>.VnTime</vt:lpstr>
      <vt:lpstr>等线</vt:lpstr>
      <vt:lpstr>Segoe Print</vt:lpstr>
      <vt:lpstr>Microsoft YaHei</vt:lpstr>
      <vt:lpstr>Arial Unicode MS</vt:lpstr>
      <vt:lpstr>华文细黑</vt:lpstr>
      <vt:lpstr>等线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
  <dc:subject>https://www.ypppt.com/</dc:subject>
  <cp:lastModifiedBy>Administrator</cp:lastModifiedBy>
  <cp:revision>3</cp:revision>
  <dcterms:created xsi:type="dcterms:W3CDTF">2018-10-17T03:40:00Z</dcterms:created>
  <dcterms:modified xsi:type="dcterms:W3CDTF">2023-10-03T03:31:50Z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D6F496B656C2459CB41AB9E263DF6FDA</vt:lpwstr>
  </property>
  <property fmtid="{D5CDD505-2E9C-101B-9397-08002B2CF9AE}" pid="3" name="KSOProductBuildVer">
    <vt:lpwstr>1033-12.2.0.13215</vt:lpwstr>
  </property>
</Properties>
</file>