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9" r:id="rId2"/>
    <p:sldId id="363" r:id="rId3"/>
    <p:sldId id="364" r:id="rId4"/>
    <p:sldId id="360" r:id="rId5"/>
    <p:sldId id="281" r:id="rId6"/>
    <p:sldId id="315" r:id="rId7"/>
    <p:sldId id="316" r:id="rId8"/>
    <p:sldId id="365" r:id="rId9"/>
    <p:sldId id="366" r:id="rId10"/>
    <p:sldId id="367" r:id="rId11"/>
    <p:sldId id="332" r:id="rId12"/>
    <p:sldId id="356" r:id="rId13"/>
    <p:sldId id="344" r:id="rId14"/>
    <p:sldId id="370" r:id="rId15"/>
    <p:sldId id="369" r:id="rId16"/>
    <p:sldId id="374" r:id="rId17"/>
    <p:sldId id="375" r:id="rId18"/>
    <p:sldId id="376" r:id="rId19"/>
    <p:sldId id="377" r:id="rId20"/>
    <p:sldId id="371" r:id="rId21"/>
    <p:sldId id="372" r:id="rId22"/>
    <p:sldId id="373" r:id="rId23"/>
    <p:sldId id="357" r:id="rId24"/>
    <p:sldId id="313" r:id="rId25"/>
    <p:sldId id="378" r:id="rId26"/>
    <p:sldId id="337" r:id="rId27"/>
    <p:sldId id="379" r:id="rId28"/>
    <p:sldId id="358" r:id="rId29"/>
    <p:sldId id="314" r:id="rId30"/>
    <p:sldId id="330" r:id="rId31"/>
    <p:sldId id="380" r:id="rId32"/>
    <p:sldId id="3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C47"/>
    <a:srgbClr val="48C0B6"/>
    <a:srgbClr val="FFDAAB"/>
    <a:srgbClr val="00A9A5"/>
    <a:srgbClr val="00B2A5"/>
    <a:srgbClr val="008A80"/>
    <a:srgbClr val="0FB7BD"/>
    <a:srgbClr val="F7941E"/>
    <a:srgbClr val="FBB040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BAC-8042-4080-BB56-033B087EB5C4}" v="156" dt="2022-03-07T02:29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5455" autoAdjust="0"/>
  </p:normalViewPr>
  <p:slideViewPr>
    <p:cSldViewPr snapToGrid="0" showGuides="1">
      <p:cViewPr varScale="1">
        <p:scale>
          <a:sx n="67" d="100"/>
          <a:sy n="67" d="100"/>
        </p:scale>
        <p:origin x="-4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F5B4BAC-8042-4080-BB56-033B087EB5C4}"/>
    <pc:docChg chg="undo custSel addSld delSld modSld">
      <pc:chgData name="Thuy Linh Do" userId="f60f9f76584ec879" providerId="LiveId" clId="{FF5B4BAC-8042-4080-BB56-033B087EB5C4}" dt="2022-03-07T02:29:52.727" v="516"/>
      <pc:docMkLst>
        <pc:docMk/>
      </pc:docMkLst>
      <pc:sldChg chg="modSp mod">
        <pc:chgData name="Thuy Linh Do" userId="f60f9f76584ec879" providerId="LiveId" clId="{FF5B4BAC-8042-4080-BB56-033B087EB5C4}" dt="2022-03-07T02:12:17.230" v="371"/>
        <pc:sldMkLst>
          <pc:docMk/>
          <pc:sldMk cId="252621157" sldId="256"/>
        </pc:sldMkLst>
        <pc:spChg chg="mod">
          <ac:chgData name="Thuy Linh Do" userId="f60f9f76584ec879" providerId="LiveId" clId="{FF5B4BAC-8042-4080-BB56-033B087EB5C4}" dt="2022-03-07T01:39:18.66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7.660" v="16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0.798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F5B4BAC-8042-4080-BB56-033B087EB5C4}" dt="2022-03-07T02:12:17.230" v="371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2:57.995" v="29"/>
        <pc:sldMkLst>
          <pc:docMk/>
          <pc:sldMk cId="2021924275" sldId="275"/>
        </pc:sldMkLst>
        <pc:spChg chg="mod">
          <ac:chgData name="Thuy Linh Do" userId="f60f9f76584ec879" providerId="LiveId" clId="{FF5B4BAC-8042-4080-BB56-033B087EB5C4}" dt="2022-03-07T01:42:57.995" v="29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50:05.811" v="116" actId="1076"/>
        <pc:sldMkLst>
          <pc:docMk/>
          <pc:sldMk cId="3404845292" sldId="279"/>
        </pc:sldMkLst>
        <pc:spChg chg="add mod">
          <ac:chgData name="Thuy Linh Do" userId="f60f9f76584ec879" providerId="LiveId" clId="{FF5B4BAC-8042-4080-BB56-033B087EB5C4}" dt="2022-03-07T01:49:47.765" v="111" actId="1076"/>
          <ac:spMkLst>
            <pc:docMk/>
            <pc:sldMk cId="3404845292" sldId="279"/>
            <ac:spMk id="2" creationId="{70205910-30DE-478E-A79C-CB753D5F2777}"/>
          </ac:spMkLst>
        </pc:spChg>
        <pc:spChg chg="del">
          <ac:chgData name="Thuy Linh Do" userId="f60f9f76584ec879" providerId="LiveId" clId="{FF5B4BAC-8042-4080-BB56-033B087EB5C4}" dt="2022-03-07T01:46:03.543" v="77" actId="478"/>
          <ac:spMkLst>
            <pc:docMk/>
            <pc:sldMk cId="3404845292" sldId="279"/>
            <ac:spMk id="14" creationId="{2499DA75-A5CC-4E7F-AE78-A6DB5E51E497}"/>
          </ac:spMkLst>
        </pc:spChg>
        <pc:picChg chg="add mod">
          <ac:chgData name="Thuy Linh Do" userId="f60f9f76584ec879" providerId="LiveId" clId="{FF5B4BAC-8042-4080-BB56-033B087EB5C4}" dt="2022-03-07T01:50:05.811" v="116" actId="1076"/>
          <ac:picMkLst>
            <pc:docMk/>
            <pc:sldMk cId="3404845292" sldId="279"/>
            <ac:picMk id="4" creationId="{869E1535-C389-4CAA-9969-7425EB7985D2}"/>
          </ac:picMkLst>
        </pc:picChg>
        <pc:picChg chg="add mod">
          <ac:chgData name="Thuy Linh Do" userId="f60f9f76584ec879" providerId="LiveId" clId="{FF5B4BAC-8042-4080-BB56-033B087EB5C4}" dt="2022-03-07T01:49:59.479" v="114" actId="14100"/>
          <ac:picMkLst>
            <pc:docMk/>
            <pc:sldMk cId="3404845292" sldId="279"/>
            <ac:picMk id="6" creationId="{05E26E1D-3AA9-4B5C-9C77-80ED6CB4FD3E}"/>
          </ac:picMkLst>
        </pc:picChg>
        <pc:picChg chg="del">
          <ac:chgData name="Thuy Linh Do" userId="f60f9f76584ec879" providerId="LiveId" clId="{FF5B4BAC-8042-4080-BB56-033B087EB5C4}" dt="2022-03-07T01:46:00.912" v="76" actId="478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FF5B4BAC-8042-4080-BB56-033B087EB5C4}" dt="2022-03-07T01:54:13.761" v="138" actId="20577"/>
        <pc:sldMkLst>
          <pc:docMk/>
          <pc:sldMk cId="3563799751" sldId="281"/>
        </pc:sldMkLst>
        <pc:spChg chg="mod">
          <ac:chgData name="Thuy Linh Do" userId="f60f9f76584ec879" providerId="LiveId" clId="{FF5B4BAC-8042-4080-BB56-033B087EB5C4}" dt="2022-03-07T01:51:18.390" v="11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1:04.746" v="11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13.761" v="138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FF5B4BAC-8042-4080-BB56-033B087EB5C4}" dt="2022-03-07T01:53:55.099" v="120" actId="478"/>
          <ac:picMkLst>
            <pc:docMk/>
            <pc:sldMk cId="3563799751" sldId="281"/>
            <ac:picMk id="3" creationId="{340D6E54-2E0B-448B-9627-8C6A20E58BEE}"/>
          </ac:picMkLst>
        </pc:picChg>
        <pc:picChg chg="add mod">
          <ac:chgData name="Thuy Linh Do" userId="f60f9f76584ec879" providerId="LiveId" clId="{FF5B4BAC-8042-4080-BB56-033B087EB5C4}" dt="2022-03-07T01:54:03.868" v="124" actId="1076"/>
          <ac:picMkLst>
            <pc:docMk/>
            <pc:sldMk cId="3563799751" sldId="281"/>
            <ac:picMk id="4" creationId="{F2A9A028-D1E9-4043-99CD-C925683619E2}"/>
          </ac:picMkLst>
        </pc:picChg>
      </pc:sldChg>
      <pc:sldChg chg="modSp mod">
        <pc:chgData name="Thuy Linh Do" userId="f60f9f76584ec879" providerId="LiveId" clId="{FF5B4BAC-8042-4080-BB56-033B087EB5C4}" dt="2022-03-07T02:03:10.576" v="247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FF5B4BAC-8042-4080-BB56-033B087EB5C4}" dt="2022-03-07T02:03:10.576" v="247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4:55.062" v="48"/>
        <pc:sldMkLst>
          <pc:docMk/>
          <pc:sldMk cId="658201877" sldId="302"/>
        </pc:sldMkLst>
        <pc:spChg chg="mod">
          <ac:chgData name="Thuy Linh Do" userId="f60f9f76584ec879" providerId="LiveId" clId="{FF5B4BAC-8042-4080-BB56-033B087EB5C4}" dt="2022-03-07T01:43:15.252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21.965" v="4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40.411" v="4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55.062" v="48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FF5B4BAC-8042-4080-BB56-033B087EB5C4}" dt="2022-03-07T01:45:31.757" v="75" actId="20577"/>
        <pc:sldMkLst>
          <pc:docMk/>
          <pc:sldMk cId="1899537031" sldId="308"/>
        </pc:sldMkLst>
        <pc:spChg chg="mod">
          <ac:chgData name="Thuy Linh Do" userId="f60f9f76584ec879" providerId="LiveId" clId="{FF5B4BAC-8042-4080-BB56-033B087EB5C4}" dt="2022-03-07T01:45:31.757" v="75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45:14.389" v="52"/>
        <pc:sldMkLst>
          <pc:docMk/>
          <pc:sldMk cId="3326368629" sldId="309"/>
        </pc:sldMkLst>
        <pc:spChg chg="del">
          <ac:chgData name="Thuy Linh Do" userId="f60f9f76584ec879" providerId="LiveId" clId="{FF5B4BAC-8042-4080-BB56-033B087EB5C4}" dt="2022-03-07T01:45:08.670" v="49" actId="478"/>
          <ac:spMkLst>
            <pc:docMk/>
            <pc:sldMk cId="3326368629" sldId="309"/>
            <ac:spMk id="16" creationId="{49DE52E2-00DB-4806-B307-F25176862FC8}"/>
          </ac:spMkLst>
        </pc:spChg>
        <pc:spChg chg="del mod">
          <ac:chgData name="Thuy Linh Do" userId="f60f9f76584ec879" providerId="LiveId" clId="{FF5B4BAC-8042-4080-BB56-033B087EB5C4}" dt="2022-03-07T01:45:12.223" v="51" actId="478"/>
          <ac:spMkLst>
            <pc:docMk/>
            <pc:sldMk cId="3326368629" sldId="309"/>
            <ac:spMk id="17" creationId="{88740E2F-B740-4897-A0C2-088EF213776E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8" creationId="{32B9D9E5-6ABA-496C-87E7-C38826084DB1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">
        <pc:chgData name="Thuy Linh Do" userId="f60f9f76584ec879" providerId="LiveId" clId="{FF5B4BAC-8042-4080-BB56-033B087EB5C4}" dt="2022-03-07T02:25:13.777" v="484" actId="1076"/>
        <pc:sldMkLst>
          <pc:docMk/>
          <pc:sldMk cId="626516812" sldId="313"/>
        </pc:sldMkLst>
        <pc:spChg chg="mod">
          <ac:chgData name="Thuy Linh Do" userId="f60f9f76584ec879" providerId="LiveId" clId="{FF5B4BAC-8042-4080-BB56-033B087EB5C4}" dt="2022-03-07T02:22:29.268" v="473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FF5B4BAC-8042-4080-BB56-033B087EB5C4}" dt="2022-03-07T02:22:19.715" v="472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3:52.076" v="482" actId="1076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FF5B4BAC-8042-4080-BB56-033B087EB5C4}" dt="2022-03-07T02:22:31.922" v="475" actId="478"/>
          <ac:picMkLst>
            <pc:docMk/>
            <pc:sldMk cId="626516812" sldId="313"/>
            <ac:picMk id="10" creationId="{AC4C7109-AA02-45DE-A0BA-38D24045433A}"/>
          </ac:picMkLst>
        </pc:picChg>
        <pc:picChg chg="del">
          <ac:chgData name="Thuy Linh Do" userId="f60f9f76584ec879" providerId="LiveId" clId="{FF5B4BAC-8042-4080-BB56-033B087EB5C4}" dt="2022-03-07T02:22:32.529" v="476" actId="478"/>
          <ac:picMkLst>
            <pc:docMk/>
            <pc:sldMk cId="626516812" sldId="313"/>
            <ac:picMk id="13" creationId="{BCD44259-1C1A-4220-9CBA-7CEAC94C29A5}"/>
          </ac:picMkLst>
        </pc:picChg>
        <pc:picChg chg="del">
          <ac:chgData name="Thuy Linh Do" userId="f60f9f76584ec879" providerId="LiveId" clId="{FF5B4BAC-8042-4080-BB56-033B087EB5C4}" dt="2022-03-07T02:22:33.331" v="477" actId="478"/>
          <ac:picMkLst>
            <pc:docMk/>
            <pc:sldMk cId="626516812" sldId="313"/>
            <ac:picMk id="14" creationId="{B3785C3F-DDFF-4309-9289-1913084CECA0}"/>
          </ac:picMkLst>
        </pc:picChg>
        <pc:picChg chg="del">
          <ac:chgData name="Thuy Linh Do" userId="f60f9f76584ec879" providerId="LiveId" clId="{FF5B4BAC-8042-4080-BB56-033B087EB5C4}" dt="2022-03-07T02:22:34.094" v="478" actId="478"/>
          <ac:picMkLst>
            <pc:docMk/>
            <pc:sldMk cId="626516812" sldId="313"/>
            <ac:picMk id="15" creationId="{ACE930D2-457C-4D45-844E-C0D99D083666}"/>
          </ac:picMkLst>
        </pc:picChg>
        <pc:picChg chg="del">
          <ac:chgData name="Thuy Linh Do" userId="f60f9f76584ec879" providerId="LiveId" clId="{FF5B4BAC-8042-4080-BB56-033B087EB5C4}" dt="2022-03-07T02:22:31.205" v="474" actId="478"/>
          <ac:picMkLst>
            <pc:docMk/>
            <pc:sldMk cId="626516812" sldId="313"/>
            <ac:picMk id="18" creationId="{0183B21B-0D68-4542-BA6F-5E067F829D63}"/>
          </ac:picMkLst>
        </pc:picChg>
        <pc:picChg chg="add mod">
          <ac:chgData name="Thuy Linh Do" userId="f60f9f76584ec879" providerId="LiveId" clId="{FF5B4BAC-8042-4080-BB56-033B087EB5C4}" dt="2022-03-07T02:25:13.777" v="484" actId="1076"/>
          <ac:picMkLst>
            <pc:docMk/>
            <pc:sldMk cId="626516812" sldId="313"/>
            <ac:picMk id="3074" creationId="{D43DA5CF-EA6E-41D6-A3BB-ECF5B7123EBF}"/>
          </ac:picMkLst>
        </pc:picChg>
      </pc:sldChg>
      <pc:sldChg chg="modSp">
        <pc:chgData name="Thuy Linh Do" userId="f60f9f76584ec879" providerId="LiveId" clId="{FF5B4BAC-8042-4080-BB56-033B087EB5C4}" dt="2022-03-07T02:29:52.727" v="516"/>
        <pc:sldMkLst>
          <pc:docMk/>
          <pc:sldMk cId="2275727840" sldId="314"/>
        </pc:sldMkLst>
        <pc:graphicFrameChg chg="mod">
          <ac:chgData name="Thuy Linh Do" userId="f60f9f76584ec879" providerId="LiveId" clId="{FF5B4BAC-8042-4080-BB56-033B087EB5C4}" dt="2022-03-07T02:29:52.727" v="516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 addAnim delAnim">
        <pc:chgData name="Thuy Linh Do" userId="f60f9f76584ec879" providerId="LiveId" clId="{FF5B4BAC-8042-4080-BB56-033B087EB5C4}" dt="2022-03-07T01:55:52.339" v="148" actId="1076"/>
        <pc:sldMkLst>
          <pc:docMk/>
          <pc:sldMk cId="3342496260" sldId="315"/>
        </pc:sldMkLst>
        <pc:spChg chg="mod">
          <ac:chgData name="Thuy Linh Do" userId="f60f9f76584ec879" providerId="LiveId" clId="{FF5B4BAC-8042-4080-BB56-033B087EB5C4}" dt="2022-03-07T01:54:57.785" v="140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44.958" v="139"/>
          <ac:spMkLst>
            <pc:docMk/>
            <pc:sldMk cId="3342496260" sldId="315"/>
            <ac:spMk id="7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1:55:42.882" v="143" actId="478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5:52.339" v="148" actId="1076"/>
          <ac:picMkLst>
            <pc:docMk/>
            <pc:sldMk cId="3342496260" sldId="315"/>
            <ac:picMk id="3" creationId="{D06C94EF-7CE6-4CC7-998B-012235992655}"/>
          </ac:picMkLst>
        </pc:picChg>
        <pc:picChg chg="del">
          <ac:chgData name="Thuy Linh Do" userId="f60f9f76584ec879" providerId="LiveId" clId="{FF5B4BAC-8042-4080-BB56-033B087EB5C4}" dt="2022-03-07T01:55:44.799" v="144" actId="478"/>
          <ac:picMkLst>
            <pc:docMk/>
            <pc:sldMk cId="3342496260" sldId="315"/>
            <ac:picMk id="1026" creationId="{5329F1DB-17A7-42DB-B080-34BE6FAE9498}"/>
          </ac:picMkLst>
        </pc:picChg>
      </pc:sldChg>
      <pc:sldChg chg="addSp delSp modSp mod">
        <pc:chgData name="Thuy Linh Do" userId="f60f9f76584ec879" providerId="LiveId" clId="{FF5B4BAC-8042-4080-BB56-033B087EB5C4}" dt="2022-03-07T01:57:47.932" v="184" actId="20577"/>
        <pc:sldMkLst>
          <pc:docMk/>
          <pc:sldMk cId="2817977460" sldId="316"/>
        </pc:sldMkLst>
        <pc:spChg chg="mod">
          <ac:chgData name="Thuy Linh Do" userId="f60f9f76584ec879" providerId="LiveId" clId="{FF5B4BAC-8042-4080-BB56-033B087EB5C4}" dt="2022-03-07T01:56:20.529" v="15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6:09.083" v="149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7:47.932" v="184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7:42.464" v="156" actId="1076"/>
          <ac:picMkLst>
            <pc:docMk/>
            <pc:sldMk cId="2817977460" sldId="316"/>
            <ac:picMk id="3" creationId="{D8E7BED5-1896-44D0-B9E8-1F1102F37BF6}"/>
          </ac:picMkLst>
        </pc:picChg>
        <pc:picChg chg="del">
          <ac:chgData name="Thuy Linh Do" userId="f60f9f76584ec879" providerId="LiveId" clId="{FF5B4BAC-8042-4080-BB56-033B087EB5C4}" dt="2022-03-07T01:57:34.720" v="152" actId="478"/>
          <ac:picMkLst>
            <pc:docMk/>
            <pc:sldMk cId="2817977460" sldId="316"/>
            <ac:picMk id="2050" creationId="{1C9D91E1-90D4-4D5C-B0DC-59F8739429EE}"/>
          </ac:picMkLst>
        </pc:picChg>
      </pc:sldChg>
      <pc:sldChg chg="del">
        <pc:chgData name="Thuy Linh Do" userId="f60f9f76584ec879" providerId="LiveId" clId="{FF5B4BAC-8042-4080-BB56-033B087EB5C4}" dt="2022-03-07T01:59:50.473" v="185" actId="2696"/>
        <pc:sldMkLst>
          <pc:docMk/>
          <pc:sldMk cId="1747082783" sldId="317"/>
        </pc:sldMkLst>
      </pc:sldChg>
      <pc:sldChg chg="addSp delSp modSp mod">
        <pc:chgData name="Thuy Linh Do" userId="f60f9f76584ec879" providerId="LiveId" clId="{FF5B4BAC-8042-4080-BB56-033B087EB5C4}" dt="2022-03-07T02:12:31.494" v="375" actId="1076"/>
        <pc:sldMkLst>
          <pc:docMk/>
          <pc:sldMk cId="3280264759" sldId="326"/>
        </pc:sldMkLst>
        <pc:spChg chg="mod">
          <ac:chgData name="Thuy Linh Do" userId="f60f9f76584ec879" providerId="LiveId" clId="{FF5B4BAC-8042-4080-BB56-033B087EB5C4}" dt="2022-03-07T02:05:21.978" v="256"/>
          <ac:spMkLst>
            <pc:docMk/>
            <pc:sldMk cId="3280264759" sldId="326"/>
            <ac:spMk id="12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2:12:23.618" v="372" actId="478"/>
          <ac:spMkLst>
            <pc:docMk/>
            <pc:sldMk cId="3280264759" sldId="326"/>
            <ac:spMk id="13" creationId="{EF5518DB-A343-400B-B459-F9E11FFD9C1F}"/>
          </ac:spMkLst>
        </pc:spChg>
        <pc:spChg chg="mod">
          <ac:chgData name="Thuy Linh Do" userId="f60f9f76584ec879" providerId="LiveId" clId="{FF5B4BAC-8042-4080-BB56-033B087EB5C4}" dt="2022-03-07T02:05:33.238" v="257"/>
          <ac:spMkLst>
            <pc:docMk/>
            <pc:sldMk cId="3280264759" sldId="326"/>
            <ac:spMk id="15" creationId="{00000000-0000-0000-0000-000000000000}"/>
          </ac:spMkLst>
        </pc:spChg>
        <pc:picChg chg="add del mod">
          <ac:chgData name="Thuy Linh Do" userId="f60f9f76584ec879" providerId="LiveId" clId="{FF5B4BAC-8042-4080-BB56-033B087EB5C4}" dt="2022-03-07T02:11:21.334" v="364" actId="478"/>
          <ac:picMkLst>
            <pc:docMk/>
            <pc:sldMk cId="3280264759" sldId="32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12:31.494" v="375" actId="1076"/>
          <ac:picMkLst>
            <pc:docMk/>
            <pc:sldMk cId="3280264759" sldId="326"/>
            <ac:picMk id="4" creationId="{AE719719-5C4B-493A-8377-C1E38C4BDF40}"/>
          </ac:picMkLst>
        </pc:picChg>
        <pc:picChg chg="del">
          <ac:chgData name="Thuy Linh Do" userId="f60f9f76584ec879" providerId="LiveId" clId="{FF5B4BAC-8042-4080-BB56-033B087EB5C4}" dt="2022-03-07T02:06:26.278" v="258" actId="478"/>
          <ac:picMkLst>
            <pc:docMk/>
            <pc:sldMk cId="3280264759" sldId="326"/>
            <ac:picMk id="3074" creationId="{E50C6D97-8070-4844-84AB-6907A3624C06}"/>
          </ac:picMkLst>
        </pc:picChg>
      </pc:sldChg>
      <pc:sldChg chg="addSp delSp modSp mod delAnim">
        <pc:chgData name="Thuy Linh Do" userId="f60f9f76584ec879" providerId="LiveId" clId="{FF5B4BAC-8042-4080-BB56-033B087EB5C4}" dt="2022-03-07T02:03:45.383" v="254" actId="1076"/>
        <pc:sldMkLst>
          <pc:docMk/>
          <pc:sldMk cId="3720566467" sldId="332"/>
        </pc:sldMkLst>
        <pc:spChg chg="add mod">
          <ac:chgData name="Thuy Linh Do" userId="f60f9f76584ec879" providerId="LiveId" clId="{FF5B4BAC-8042-4080-BB56-033B087EB5C4}" dt="2022-03-07T02:03:45.383" v="254" actId="1076"/>
          <ac:spMkLst>
            <pc:docMk/>
            <pc:sldMk cId="3720566467" sldId="332"/>
            <ac:spMk id="2" creationId="{0E82EA46-ACDA-4043-A4ED-0EC3426FD062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1" creationId="{07104C0B-D1A8-4AD9-B97C-A9DF126D7CB6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2" creationId="{1DA965DA-EC23-4465-882F-C5D36B3B1735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3" creationId="{7D8A6539-B65D-4E95-A9D3-529CB22D0CA9}"/>
          </ac:spMkLst>
        </pc:spChg>
        <pc:spChg chg="del">
          <ac:chgData name="Thuy Linh Do" userId="f60f9f76584ec879" providerId="LiveId" clId="{FF5B4BAC-8042-4080-BB56-033B087EB5C4}" dt="2022-03-07T02:03:36.363" v="250" actId="478"/>
          <ac:spMkLst>
            <pc:docMk/>
            <pc:sldMk cId="3720566467" sldId="332"/>
            <ac:spMk id="14" creationId="{9DEEC0AA-286C-45BB-8A7B-DF8669271D16}"/>
          </ac:spMkLst>
        </pc:spChg>
        <pc:graphicFrameChg chg="add mod">
          <ac:chgData name="Thuy Linh Do" userId="f60f9f76584ec879" providerId="LiveId" clId="{FF5B4BAC-8042-4080-BB56-033B087EB5C4}" dt="2022-03-07T02:03:45.383" v="254" actId="1076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picChg chg="del">
          <ac:chgData name="Thuy Linh Do" userId="f60f9f76584ec879" providerId="LiveId" clId="{FF5B4BAC-8042-4080-BB56-033B087EB5C4}" dt="2022-03-07T02:03:30.385" v="248" actId="478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FF5B4BAC-8042-4080-BB56-033B087EB5C4}" dt="2022-03-07T02:04:21.360" v="255"/>
        <pc:sldMkLst>
          <pc:docMk/>
          <pc:sldMk cId="774730408" sldId="333"/>
        </pc:sldMkLst>
        <pc:spChg chg="mod">
          <ac:chgData name="Thuy Linh Do" userId="f60f9f76584ec879" providerId="LiveId" clId="{FF5B4BAC-8042-4080-BB56-033B087EB5C4}" dt="2022-03-07T02:04:21.360" v="255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 delAnim">
        <pc:chgData name="Thuy Linh Do" userId="f60f9f76584ec879" providerId="LiveId" clId="{FF5B4BAC-8042-4080-BB56-033B087EB5C4}" dt="2022-03-07T02:29:19.373" v="514" actId="1076"/>
        <pc:sldMkLst>
          <pc:docMk/>
          <pc:sldMk cId="2366579035" sldId="337"/>
        </pc:sldMkLst>
        <pc:spChg chg="add mod">
          <ac:chgData name="Thuy Linh Do" userId="f60f9f76584ec879" providerId="LiveId" clId="{FF5B4BAC-8042-4080-BB56-033B087EB5C4}" dt="2022-03-07T02:27:57.904" v="503" actId="1076"/>
          <ac:spMkLst>
            <pc:docMk/>
            <pc:sldMk cId="2366579035" sldId="337"/>
            <ac:spMk id="2" creationId="{0DAE0E5F-D3BC-49BD-9680-C6B4DA8E3399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FF5B4BAC-8042-4080-BB56-033B087EB5C4}" dt="2022-03-07T02:25:49.462" v="485"/>
          <ac:spMkLst>
            <pc:docMk/>
            <pc:sldMk cId="2366579035" sldId="337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14" creationId="{58C24CE1-7FAD-4795-A400-484F679B10DA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19" creationId="{DE86B655-6414-45AA-9670-BBAE1989CCFF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20" creationId="{73AA1726-284F-4220-A052-F1A0C31E1C55}"/>
          </ac:spMkLst>
        </pc:spChg>
        <pc:picChg chg="add mod">
          <ac:chgData name="Thuy Linh Do" userId="f60f9f76584ec879" providerId="LiveId" clId="{FF5B4BAC-8042-4080-BB56-033B087EB5C4}" dt="2022-03-07T02:28:34.885" v="507" actId="1076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FF5B4BAC-8042-4080-BB56-033B087EB5C4}" dt="2022-03-07T02:26:39.834" v="487" actId="478"/>
          <ac:picMkLst>
            <pc:docMk/>
            <pc:sldMk cId="2366579035" sldId="337"/>
            <ac:picMk id="5" creationId="{F635E35C-5DFA-4F34-8147-3683BE2E07D5}"/>
          </ac:picMkLst>
        </pc:picChg>
        <pc:picChg chg="del">
          <ac:chgData name="Thuy Linh Do" userId="f60f9f76584ec879" providerId="LiveId" clId="{FF5B4BAC-8042-4080-BB56-033B087EB5C4}" dt="2022-03-07T02:26:38.389" v="486" actId="478"/>
          <ac:picMkLst>
            <pc:docMk/>
            <pc:sldMk cId="2366579035" sldId="337"/>
            <ac:picMk id="7" creationId="{AD7F478A-0284-40A7-86A3-F74640A6B94A}"/>
          </ac:picMkLst>
        </pc:picChg>
        <pc:picChg chg="add mod">
          <ac:chgData name="Thuy Linh Do" userId="f60f9f76584ec879" providerId="LiveId" clId="{FF5B4BAC-8042-4080-BB56-033B087EB5C4}" dt="2022-03-07T02:29:19.373" v="514" actId="1076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FF5B4BAC-8042-4080-BB56-033B087EB5C4}" dt="2022-03-07T02:06:54.482" v="262" actId="2696"/>
        <pc:sldMkLst>
          <pc:docMk/>
          <pc:sldMk cId="103928999" sldId="339"/>
        </pc:sldMkLst>
      </pc:sldChg>
      <pc:sldChg chg="addSp delSp modSp mod">
        <pc:chgData name="Thuy Linh Do" userId="f60f9f76584ec879" providerId="LiveId" clId="{FF5B4BAC-8042-4080-BB56-033B087EB5C4}" dt="2022-03-07T02:21:54.268" v="471"/>
        <pc:sldMkLst>
          <pc:docMk/>
          <pc:sldMk cId="143870776" sldId="340"/>
        </pc:sldMkLst>
        <pc:spChg chg="del">
          <ac:chgData name="Thuy Linh Do" userId="f60f9f76584ec879" providerId="LiveId" clId="{FF5B4BAC-8042-4080-BB56-033B087EB5C4}" dt="2022-03-07T02:21:51.973" v="470" actId="478"/>
          <ac:spMkLst>
            <pc:docMk/>
            <pc:sldMk cId="143870776" sldId="340"/>
            <ac:spMk id="17" creationId="{5F326B13-DCD9-4D58-B893-D9BE04B04D94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18" creationId="{A8AF764C-CCF7-405B-9EE4-61E1ECCD4FBA}"/>
          </ac:spMkLst>
        </pc:spChg>
        <pc:spChg chg="del">
          <ac:chgData name="Thuy Linh Do" userId="f60f9f76584ec879" providerId="LiveId" clId="{FF5B4BAC-8042-4080-BB56-033B087EB5C4}" dt="2022-03-07T02:21:50.788" v="469" actId="478"/>
          <ac:spMkLst>
            <pc:docMk/>
            <pc:sldMk cId="143870776" sldId="340"/>
            <ac:spMk id="19" creationId="{928B4967-C853-4CB1-B2AC-C19290D39A17}"/>
          </ac:spMkLst>
        </pc:spChg>
        <pc:spChg chg="del">
          <ac:chgData name="Thuy Linh Do" userId="f60f9f76584ec879" providerId="LiveId" clId="{FF5B4BAC-8042-4080-BB56-033B087EB5C4}" dt="2022-03-07T02:21:48.221" v="468" actId="478"/>
          <ac:spMkLst>
            <pc:docMk/>
            <pc:sldMk cId="143870776" sldId="340"/>
            <ac:spMk id="20" creationId="{BFA3E5DE-9B0D-4ACF-A3C8-ED559620A199}"/>
          </ac:spMkLst>
        </pc:spChg>
        <pc:spChg chg="del">
          <ac:chgData name="Thuy Linh Do" userId="f60f9f76584ec879" providerId="LiveId" clId="{FF5B4BAC-8042-4080-BB56-033B087EB5C4}" dt="2022-03-07T02:21:45.232" v="467" actId="478"/>
          <ac:spMkLst>
            <pc:docMk/>
            <pc:sldMk cId="143870776" sldId="340"/>
            <ac:spMk id="21" creationId="{6E4DB0B5-DD6F-4EA9-9298-7F902C33A787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3" creationId="{FDC54E6A-2654-42F4-98A7-C533516C171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6" creationId="{FCD6D9FB-E8CB-4CFF-800F-485BB18FDFA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7" creationId="{1CB26FA7-B504-4A07-8A8C-F46ACF11A4C2}"/>
          </ac:spMkLst>
        </pc:spChg>
      </pc:sldChg>
      <pc:sldChg chg="addSp delSp modSp mod">
        <pc:chgData name="Thuy Linh Do" userId="f60f9f76584ec879" providerId="LiveId" clId="{FF5B4BAC-8042-4080-BB56-033B087EB5C4}" dt="2022-03-07T02:13:20.202" v="383" actId="20577"/>
        <pc:sldMkLst>
          <pc:docMk/>
          <pc:sldMk cId="1863568402" sldId="341"/>
        </pc:sldMkLst>
        <pc:spChg chg="mod">
          <ac:chgData name="Thuy Linh Do" userId="f60f9f76584ec879" providerId="LiveId" clId="{FF5B4BAC-8042-4080-BB56-033B087EB5C4}" dt="2022-03-07T02:11:09.554" v="363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2:13:20.202" v="383" actId="20577"/>
          <ac:spMkLst>
            <pc:docMk/>
            <pc:sldMk cId="1863568402" sldId="341"/>
            <ac:spMk id="15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12:45.224" v="381" actId="1076"/>
          <ac:picMkLst>
            <pc:docMk/>
            <pc:sldMk cId="1863568402" sldId="341"/>
            <ac:picMk id="2" creationId="{67321450-24AD-492F-B633-6B14B175E578}"/>
          </ac:picMkLst>
        </pc:picChg>
        <pc:picChg chg="del">
          <ac:chgData name="Thuy Linh Do" userId="f60f9f76584ec879" providerId="LiveId" clId="{FF5B4BAC-8042-4080-BB56-033B087EB5C4}" dt="2022-03-07T02:12:35.106" v="376" actId="478"/>
          <ac:picMkLst>
            <pc:docMk/>
            <pc:sldMk cId="1863568402" sldId="341"/>
            <ac:picMk id="3074" creationId="{E50C6D97-8070-4844-84AB-6907A3624C06}"/>
          </ac:picMkLst>
        </pc:picChg>
      </pc:sldChg>
      <pc:sldChg chg="del">
        <pc:chgData name="Thuy Linh Do" userId="f60f9f76584ec879" providerId="LiveId" clId="{FF5B4BAC-8042-4080-BB56-033B087EB5C4}" dt="2022-03-07T02:13:35.219" v="384" actId="2696"/>
        <pc:sldMkLst>
          <pc:docMk/>
          <pc:sldMk cId="2459313902" sldId="342"/>
        </pc:sldMkLst>
      </pc:sldChg>
      <pc:sldChg chg="del">
        <pc:chgData name="Thuy Linh Do" userId="f60f9f76584ec879" providerId="LiveId" clId="{FF5B4BAC-8042-4080-BB56-033B087EB5C4}" dt="2022-03-07T02:13:39.432" v="385" actId="2696"/>
        <pc:sldMkLst>
          <pc:docMk/>
          <pc:sldMk cId="2448885464" sldId="343"/>
        </pc:sldMkLst>
      </pc:sldChg>
      <pc:sldChg chg="addSp delSp modSp mod">
        <pc:chgData name="Thuy Linh Do" userId="f60f9f76584ec879" providerId="LiveId" clId="{FF5B4BAC-8042-4080-BB56-033B087EB5C4}" dt="2022-03-07T02:19:15.384" v="434" actId="255"/>
        <pc:sldMkLst>
          <pc:docMk/>
          <pc:sldMk cId="2255620174" sldId="344"/>
        </pc:sldMkLst>
        <pc:spChg chg="add mod">
          <ac:chgData name="Thuy Linh Do" userId="f60f9f76584ec879" providerId="LiveId" clId="{FF5B4BAC-8042-4080-BB56-033B087EB5C4}" dt="2022-03-07T02:19:15.384" v="434" actId="255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FF5B4BAC-8042-4080-BB56-033B087EB5C4}" dt="2022-03-07T02:17:24.309" v="422"/>
          <ac:spMkLst>
            <pc:docMk/>
            <pc:sldMk cId="2255620174" sldId="344"/>
            <ac:spMk id="12" creationId="{00000000-0000-0000-0000-000000000000}"/>
          </ac:spMkLst>
        </pc:spChg>
        <pc:graphicFrameChg chg="del">
          <ac:chgData name="Thuy Linh Do" userId="f60f9f76584ec879" providerId="LiveId" clId="{FF5B4BAC-8042-4080-BB56-033B087EB5C4}" dt="2022-03-07T02:17:20.425" v="421" actId="478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FF5B4BAC-8042-4080-BB56-033B087EB5C4}" dt="2022-03-07T02:17:31.155" v="425" actId="478"/>
          <ac:picMkLst>
            <pc:docMk/>
            <pc:sldMk cId="2255620174" sldId="344"/>
            <ac:picMk id="4098" creationId="{9E2F8A21-1946-47C7-AC63-6133E2566DFC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00" creationId="{0C48A454-BE28-4ECB-9CCF-94E47921E022}"/>
          </ac:picMkLst>
        </pc:picChg>
        <pc:picChg chg="del">
          <ac:chgData name="Thuy Linh Do" userId="f60f9f76584ec879" providerId="LiveId" clId="{FF5B4BAC-8042-4080-BB56-033B087EB5C4}" dt="2022-03-07T02:17:31.988" v="426" actId="478"/>
          <ac:picMkLst>
            <pc:docMk/>
            <pc:sldMk cId="2255620174" sldId="344"/>
            <ac:picMk id="4102" creationId="{98485703-EC6C-4C79-8EFC-D652E417FC1F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10" creationId="{BCCBEBE0-4F66-42C6-8B54-23183CDCFBCF}"/>
          </ac:picMkLst>
        </pc:picChg>
        <pc:picChg chg="del">
          <ac:chgData name="Thuy Linh Do" userId="f60f9f76584ec879" providerId="LiveId" clId="{FF5B4BAC-8042-4080-BB56-033B087EB5C4}" dt="2022-03-07T02:17:30.409" v="424" actId="478"/>
          <ac:picMkLst>
            <pc:docMk/>
            <pc:sldMk cId="2255620174" sldId="344"/>
            <ac:picMk id="4112" creationId="{F5C10469-2E29-4035-A7D9-6A7CF06ADB0A}"/>
          </ac:picMkLst>
        </pc:picChg>
      </pc:sldChg>
      <pc:sldChg chg="del">
        <pc:chgData name="Thuy Linh Do" userId="f60f9f76584ec879" providerId="LiveId" clId="{FF5B4BAC-8042-4080-BB56-033B087EB5C4}" dt="2022-03-07T02:26:52.738" v="490" actId="2696"/>
        <pc:sldMkLst>
          <pc:docMk/>
          <pc:sldMk cId="1186819677" sldId="345"/>
        </pc:sldMkLst>
      </pc:sldChg>
      <pc:sldChg chg="addSp delSp modSp add mod modAnim">
        <pc:chgData name="Thuy Linh Do" userId="f60f9f76584ec879" providerId="LiveId" clId="{FF5B4BAC-8042-4080-BB56-033B087EB5C4}" dt="2022-03-07T02:10:41.504" v="362" actId="20577"/>
        <pc:sldMkLst>
          <pc:docMk/>
          <pc:sldMk cId="2452078066" sldId="346"/>
        </pc:sldMkLst>
        <pc:spChg chg="add mod">
          <ac:chgData name="Thuy Linh Do" userId="f60f9f76584ec879" providerId="LiveId" clId="{FF5B4BAC-8042-4080-BB56-033B087EB5C4}" dt="2022-03-07T02:09:45.382" v="298" actId="207"/>
          <ac:spMkLst>
            <pc:docMk/>
            <pc:sldMk cId="2452078066" sldId="346"/>
            <ac:spMk id="5" creationId="{1C400134-5D9F-44BE-B261-0FE8E8F82A14}"/>
          </ac:spMkLst>
        </pc:spChg>
        <pc:spChg chg="add mod">
          <ac:chgData name="Thuy Linh Do" userId="f60f9f76584ec879" providerId="LiveId" clId="{FF5B4BAC-8042-4080-BB56-033B087EB5C4}" dt="2022-03-07T02:10:27.284" v="345" actId="20577"/>
          <ac:spMkLst>
            <pc:docMk/>
            <pc:sldMk cId="2452078066" sldId="346"/>
            <ac:spMk id="13" creationId="{E15479CD-54C1-4D54-9F11-FB46C9745587}"/>
          </ac:spMkLst>
        </pc:spChg>
        <pc:spChg chg="add mod">
          <ac:chgData name="Thuy Linh Do" userId="f60f9f76584ec879" providerId="LiveId" clId="{FF5B4BAC-8042-4080-BB56-033B087EB5C4}" dt="2022-03-07T02:10:34.327" v="354" actId="20577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FF5B4BAC-8042-4080-BB56-033B087EB5C4}" dt="2022-03-07T02:07:03.053" v="264" actId="478"/>
          <ac:spMkLst>
            <pc:docMk/>
            <pc:sldMk cId="2452078066" sldId="346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0:41.504" v="362" actId="20577"/>
          <ac:spMkLst>
            <pc:docMk/>
            <pc:sldMk cId="2452078066" sldId="346"/>
            <ac:spMk id="18" creationId="{59D196BD-24B6-46AD-AC2B-F46AF4E0FCE9}"/>
          </ac:spMkLst>
        </pc:spChg>
        <pc:picChg chg="mod">
          <ac:chgData name="Thuy Linh Do" userId="f60f9f76584ec879" providerId="LiveId" clId="{FF5B4BAC-8042-4080-BB56-033B087EB5C4}" dt="2022-03-07T02:08:37.501" v="271" actId="14100"/>
          <ac:picMkLst>
            <pc:docMk/>
            <pc:sldMk cId="2452078066" sldId="34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08:28.629" v="269" actId="1076"/>
          <ac:picMkLst>
            <pc:docMk/>
            <pc:sldMk cId="2452078066" sldId="346"/>
            <ac:picMk id="4" creationId="{16392156-4418-47EE-8216-D26CA8D4DBDE}"/>
          </ac:picMkLst>
        </pc:picChg>
      </pc:sldChg>
      <pc:sldChg chg="addSp delSp modSp add mod modAnim">
        <pc:chgData name="Thuy Linh Do" userId="f60f9f76584ec879" providerId="LiveId" clId="{FF5B4BAC-8042-4080-BB56-033B087EB5C4}" dt="2022-03-07T02:16:46.195" v="420" actId="1076"/>
        <pc:sldMkLst>
          <pc:docMk/>
          <pc:sldMk cId="2405557734" sldId="347"/>
        </pc:sldMkLst>
        <pc:spChg chg="add mod">
          <ac:chgData name="Thuy Linh Do" userId="f60f9f76584ec879" providerId="LiveId" clId="{FF5B4BAC-8042-4080-BB56-033B087EB5C4}" dt="2022-03-07T02:15:56.706" v="408" actId="14100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FF5B4BAC-8042-4080-BB56-033B087EB5C4}" dt="2022-03-07T02:16:34.906" v="416" actId="1076"/>
          <ac:spMkLst>
            <pc:docMk/>
            <pc:sldMk cId="2405557734" sldId="347"/>
            <ac:spMk id="13" creationId="{73B8DE15-CD5A-4D7C-9B70-21E9C8DD3500}"/>
          </ac:spMkLst>
        </pc:spChg>
        <pc:spChg chg="add mod">
          <ac:chgData name="Thuy Linh Do" userId="f60f9f76584ec879" providerId="LiveId" clId="{FF5B4BAC-8042-4080-BB56-033B087EB5C4}" dt="2022-03-07T02:16:39.842" v="418" actId="1076"/>
          <ac:spMkLst>
            <pc:docMk/>
            <pc:sldMk cId="2405557734" sldId="347"/>
            <ac:spMk id="14" creationId="{E88A1E24-732C-4DCA-B9F5-D0582EC3F1A8}"/>
          </ac:spMkLst>
        </pc:spChg>
        <pc:spChg chg="del">
          <ac:chgData name="Thuy Linh Do" userId="f60f9f76584ec879" providerId="LiveId" clId="{FF5B4BAC-8042-4080-BB56-033B087EB5C4}" dt="2022-03-07T02:13:52.337" v="387" actId="478"/>
          <ac:spMkLst>
            <pc:docMk/>
            <pc:sldMk cId="2405557734" sldId="347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6:46.195" v="420" actId="1076"/>
          <ac:spMkLst>
            <pc:docMk/>
            <pc:sldMk cId="2405557734" sldId="347"/>
            <ac:spMk id="18" creationId="{08E1918E-CF26-4B19-B790-C4572398B995}"/>
          </ac:spMkLst>
        </pc:spChg>
        <pc:graphicFrameChg chg="add mod modGraphic">
          <ac:chgData name="Thuy Linh Do" userId="f60f9f76584ec879" providerId="LiveId" clId="{FF5B4BAC-8042-4080-BB56-033B087EB5C4}" dt="2022-03-07T02:16:22.976" v="414" actId="20577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del">
          <ac:chgData name="Thuy Linh Do" userId="f60f9f76584ec879" providerId="LiveId" clId="{FF5B4BAC-8042-4080-BB56-033B087EB5C4}" dt="2022-03-07T02:13:55.438" v="388" actId="478"/>
          <ac:picMkLst>
            <pc:docMk/>
            <pc:sldMk cId="2405557734" sldId="347"/>
            <ac:picMk id="2" creationId="{67321450-24AD-492F-B633-6B14B175E578}"/>
          </ac:picMkLst>
        </pc:picChg>
      </pc:sldChg>
      <pc:sldChg chg="addSp delSp modSp add mod">
        <pc:chgData name="Thuy Linh Do" userId="f60f9f76584ec879" providerId="LiveId" clId="{FF5B4BAC-8042-4080-BB56-033B087EB5C4}" dt="2022-03-07T02:20:37.239" v="462" actId="255"/>
        <pc:sldMkLst>
          <pc:docMk/>
          <pc:sldMk cId="2364051486" sldId="348"/>
        </pc:sldMkLst>
        <pc:spChg chg="del">
          <ac:chgData name="Thuy Linh Do" userId="f60f9f76584ec879" providerId="LiveId" clId="{FF5B4BAC-8042-4080-BB56-033B087EB5C4}" dt="2022-03-07T02:19:32.113" v="436" actId="478"/>
          <ac:spMkLst>
            <pc:docMk/>
            <pc:sldMk cId="2364051486" sldId="348"/>
            <ac:spMk id="2" creationId="{57B4D06E-93DA-421F-B2B2-A7612FDA9667}"/>
          </ac:spMkLst>
        </pc:spChg>
        <pc:spChg chg="add mod">
          <ac:chgData name="Thuy Linh Do" userId="f60f9f76584ec879" providerId="LiveId" clId="{FF5B4BAC-8042-4080-BB56-033B087EB5C4}" dt="2022-03-07T02:20:37.239" v="462" actId="255"/>
          <ac:spMkLst>
            <pc:docMk/>
            <pc:sldMk cId="2364051486" sldId="348"/>
            <ac:spMk id="4" creationId="{0932B57F-E340-4EF6-B166-4ECC801DA731}"/>
          </ac:spMkLst>
        </pc:spChg>
        <pc:spChg chg="del">
          <ac:chgData name="Thuy Linh Do" userId="f60f9f76584ec879" providerId="LiveId" clId="{FF5B4BAC-8042-4080-BB56-033B087EB5C4}" dt="2022-03-07T02:19:34.482" v="437" actId="478"/>
          <ac:spMkLst>
            <pc:docMk/>
            <pc:sldMk cId="2364051486" sldId="348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8.513" v="439" actId="478"/>
          <ac:spMkLst>
            <pc:docMk/>
            <pc:sldMk cId="2364051486" sldId="348"/>
            <ac:spMk id="16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7.231" v="438" actId="478"/>
          <ac:spMkLst>
            <pc:docMk/>
            <pc:sldMk cId="2364051486" sldId="348"/>
            <ac:spMk id="17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0:08.088" v="443" actId="1076"/>
          <ac:picMkLst>
            <pc:docMk/>
            <pc:sldMk cId="2364051486" sldId="348"/>
            <ac:picMk id="3" creationId="{C6B4D9AB-4471-47D7-BC5F-711276EC20AB}"/>
          </ac:picMkLst>
        </pc:picChg>
      </pc:sldChg>
      <pc:sldChg chg="addSp delSp modSp add mod">
        <pc:chgData name="Thuy Linh Do" userId="f60f9f76584ec879" providerId="LiveId" clId="{FF5B4BAC-8042-4080-BB56-033B087EB5C4}" dt="2022-03-07T02:21:11.656" v="466" actId="14100"/>
        <pc:sldMkLst>
          <pc:docMk/>
          <pc:sldMk cId="2292119484" sldId="349"/>
        </pc:sldMkLst>
        <pc:spChg chg="add mod">
          <ac:chgData name="Thuy Linh Do" userId="f60f9f76584ec879" providerId="LiveId" clId="{FF5B4BAC-8042-4080-BB56-033B087EB5C4}" dt="2022-03-07T02:21:11.656" v="466" actId="14100"/>
          <ac:spMkLst>
            <pc:docMk/>
            <pc:sldMk cId="2292119484" sldId="349"/>
            <ac:spMk id="7" creationId="{46F4756A-9062-4CF3-8CD6-40CEBD077B5E}"/>
          </ac:spMkLst>
        </pc:spChg>
        <pc:picChg chg="del">
          <ac:chgData name="Thuy Linh Do" userId="f60f9f76584ec879" providerId="LiveId" clId="{FF5B4BAC-8042-4080-BB56-033B087EB5C4}" dt="2022-03-07T02:21:05.537" v="464" actId="478"/>
          <ac:picMkLst>
            <pc:docMk/>
            <pc:sldMk cId="2292119484" sldId="349"/>
            <ac:picMk id="3" creationId="{C6B4D9AB-4471-47D7-BC5F-711276EC20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-27987" custLinFactNeighborY="-3527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2788" custLinFactNeighborY="-1026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0" y="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357739" y="105398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Lucky numbers: 1,4,8</a:t>
            </a:r>
          </a:p>
          <a:p>
            <a:r>
              <a:rPr lang="en-US" smtClean="0"/>
              <a:t>Number 2: Question 1</a:t>
            </a:r>
          </a:p>
          <a:p>
            <a:r>
              <a:rPr lang="en-US" smtClean="0"/>
              <a:t>Number 3: Question 2</a:t>
            </a:r>
          </a:p>
          <a:p>
            <a:r>
              <a:rPr lang="en-US" smtClean="0"/>
              <a:t>Number 5: Question 3</a:t>
            </a:r>
          </a:p>
          <a:p>
            <a:r>
              <a:rPr lang="en-US" smtClean="0"/>
              <a:t>Number 6: Question 4</a:t>
            </a:r>
          </a:p>
          <a:p>
            <a:r>
              <a:rPr lang="en-US" smtClean="0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3.xml"/><Relationship Id="rId5" Type="http://schemas.openxmlformats.org/officeDocument/2006/relationships/slide" Target="slide16.xml"/><Relationship Id="rId10" Type="http://schemas.openxmlformats.org/officeDocument/2006/relationships/slide" Target="slide22.xml"/><Relationship Id="rId4" Type="http://schemas.openxmlformats.org/officeDocument/2006/relationships/slide" Target="slide15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1" y="0"/>
            <a:ext cx="120904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868" y="512583"/>
            <a:ext cx="727403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92572" y="-17053"/>
            <a:ext cx="5130605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A9A5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A9A5"/>
                </a:solidFill>
                <a:latin typeface="VNI-Ariston" pitchFamily="2" charset="0"/>
              </a:rPr>
              <a:t>Ve</a:t>
            </a:r>
            <a:r>
              <a:rPr lang="en-GB" sz="3200" b="1" dirty="0" smtClean="0">
                <a:solidFill>
                  <a:srgbClr val="00A9A5"/>
                </a:solidFill>
                <a:latin typeface="VNI-Ariston" pitchFamily="2" charset="0"/>
              </a:rPr>
              <a:t> secondary school.</a:t>
            </a:r>
            <a:endParaRPr lang="en-US" sz="3200" b="1" dirty="0">
              <a:solidFill>
                <a:srgbClr val="00A9A5"/>
              </a:solidFill>
              <a:latin typeface="VNI-Arist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9437" y="6429830"/>
            <a:ext cx="216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Mrs Thu Ba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48458"/>
              </p:ext>
            </p:extLst>
          </p:nvPr>
        </p:nvGraphicFramePr>
        <p:xfrm>
          <a:off x="1042995" y="1191170"/>
          <a:ext cx="815815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21"/>
                <a:gridCol w="394623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múa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rối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sợi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dây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soát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điều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khiển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trồng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lúa</a:t>
                      </a:r>
                      <a:endParaRPr lang="en-US" sz="32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77" y="51272"/>
            <a:ext cx="51985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3200" b="1" i="1" u="sng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vocabulary:</a:t>
            </a:r>
            <a:endParaRPr lang="en-US" sz="3200" b="1" i="1" u="sng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4871" y="1984802"/>
            <a:ext cx="2538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puppetry 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4871" y="2843214"/>
            <a:ext cx="1933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string (n)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1995" y="3627872"/>
            <a:ext cx="2158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control (v)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372" y="4399399"/>
            <a:ext cx="3796039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- rice </a:t>
            </a:r>
            <a:r>
              <a:rPr lang="en-US" sz="3200" b="1" dirty="0" smtClean="0">
                <a:solidFill>
                  <a:prstClr val="black"/>
                </a:solidFill>
              </a:rPr>
              <a:t>farming (</a:t>
            </a:r>
            <a:r>
              <a:rPr lang="en-US" sz="3200" b="1" dirty="0" err="1" smtClean="0">
                <a:solidFill>
                  <a:prstClr val="black"/>
                </a:solidFill>
              </a:rPr>
              <a:t>n.phr</a:t>
            </a:r>
            <a:r>
              <a:rPr lang="en-US" sz="3200" b="1" dirty="0" smtClean="0">
                <a:solidFill>
                  <a:prstClr val="black"/>
                </a:solidFill>
              </a:rPr>
              <a:t>)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06" y="37624"/>
            <a:ext cx="25363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123" y="90447"/>
            <a:ext cx="1722801" cy="10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2258" y="1371599"/>
            <a:ext cx="7728156" cy="3893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309" y="761264"/>
            <a:ext cx="1017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OpenSans"/>
              </a:rPr>
              <a:t>1. Look at the pictures. Discuss the questions below with a partner. 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7561" y="5235686"/>
            <a:ext cx="7998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1/ </a:t>
            </a:r>
            <a:r>
              <a:rPr lang="en-GB" sz="2800" b="1" i="1" dirty="0">
                <a:solidFill>
                  <a:srgbClr val="0070C0"/>
                </a:solidFill>
              </a:rPr>
              <a:t>- The first picture shows a water puppet show.</a:t>
            </a:r>
          </a:p>
          <a:p>
            <a:r>
              <a:rPr lang="en-GB" sz="2800" b="1" i="1" dirty="0" smtClean="0">
                <a:solidFill>
                  <a:srgbClr val="0070C0"/>
                </a:solidFill>
              </a:rPr>
              <a:t>    - </a:t>
            </a:r>
            <a:r>
              <a:rPr lang="en-GB" sz="2800" b="1" i="1" dirty="0">
                <a:solidFill>
                  <a:srgbClr val="0070C0"/>
                </a:solidFill>
              </a:rPr>
              <a:t>The second picture is the </a:t>
            </a:r>
            <a:r>
              <a:rPr lang="en-GB" sz="2800" b="1" i="1" dirty="0" err="1">
                <a:solidFill>
                  <a:srgbClr val="0070C0"/>
                </a:solidFill>
              </a:rPr>
              <a:t>Quan</a:t>
            </a:r>
            <a:r>
              <a:rPr lang="en-GB" sz="2800" b="1" i="1" dirty="0">
                <a:solidFill>
                  <a:srgbClr val="0070C0"/>
                </a:solidFill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</a:rPr>
              <a:t>Ho</a:t>
            </a:r>
            <a:r>
              <a:rPr lang="en-GB" sz="2800" b="1" i="1" dirty="0">
                <a:solidFill>
                  <a:srgbClr val="0070C0"/>
                </a:solidFill>
              </a:rPr>
              <a:t> singing</a:t>
            </a:r>
            <a:r>
              <a:rPr lang="en-GB" sz="2800" b="1" i="1" dirty="0" smtClean="0">
                <a:solidFill>
                  <a:srgbClr val="0070C0"/>
                </a:solidFill>
              </a:rPr>
              <a:t>.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7733" y="6217999"/>
            <a:ext cx="2593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i="1" dirty="0"/>
              <a:t>2/ </a:t>
            </a:r>
            <a:r>
              <a:rPr lang="en-GB" sz="2800" b="1" i="1" dirty="0">
                <a:solidFill>
                  <a:srgbClr val="0070C0"/>
                </a:solidFill>
              </a:rPr>
              <a:t> </a:t>
            </a:r>
            <a:r>
              <a:rPr lang="en-GB" sz="2800" b="1" i="1" dirty="0" smtClean="0">
                <a:solidFill>
                  <a:srgbClr val="0070C0"/>
                </a:solidFill>
              </a:rPr>
              <a:t> Yes</a:t>
            </a:r>
            <a:r>
              <a:rPr lang="en-GB" sz="2800" b="1" i="1" dirty="0">
                <a:solidFill>
                  <a:srgbClr val="0070C0"/>
                </a:solidFill>
              </a:rPr>
              <a:t>/ No …….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01" y="320470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Read the email and match the highlighted words with their meanings. 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110" y="32047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895" y="2178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9376176" y="128996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9376176" y="1749364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traditional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9376176" y="220996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9376176" y="266729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748" t="1155" r="2150" b="1249"/>
          <a:stretch/>
        </p:blipFill>
        <p:spPr>
          <a:xfrm>
            <a:off x="523412" y="870361"/>
            <a:ext cx="4905837" cy="56876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61445" y="1357777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15C47"/>
                </a:solidFill>
              </a:rPr>
              <a:t>1.</a:t>
            </a:r>
            <a:r>
              <a:rPr lang="en-US" sz="2800" dirty="0" smtClean="0"/>
              <a:t> showed or presented</a:t>
            </a:r>
          </a:p>
          <a:p>
            <a:r>
              <a:rPr lang="en-US" sz="2800" b="1" dirty="0" smtClean="0">
                <a:solidFill>
                  <a:srgbClr val="F15C47"/>
                </a:solidFill>
              </a:rPr>
              <a:t>2.</a:t>
            </a:r>
            <a:r>
              <a:rPr lang="en-US" sz="2800" dirty="0" smtClean="0">
                <a:solidFill>
                  <a:srgbClr val="F15C47"/>
                </a:solidFill>
              </a:rPr>
              <a:t> </a:t>
            </a:r>
            <a:r>
              <a:rPr lang="en-US" sz="2800" dirty="0" smtClean="0"/>
              <a:t>following tradition</a:t>
            </a:r>
          </a:p>
          <a:p>
            <a:r>
              <a:rPr lang="en-US" sz="2800" b="1" dirty="0" smtClean="0">
                <a:solidFill>
                  <a:srgbClr val="F15C47"/>
                </a:solidFill>
              </a:rPr>
              <a:t>3. </a:t>
            </a:r>
            <a:r>
              <a:rPr lang="en-US" sz="2800" dirty="0" smtClean="0"/>
              <a:t>nice, interesting</a:t>
            </a:r>
          </a:p>
          <a:p>
            <a:r>
              <a:rPr lang="en-US" sz="2800" b="1" dirty="0" smtClean="0">
                <a:solidFill>
                  <a:srgbClr val="F15C47"/>
                </a:solidFill>
              </a:rPr>
              <a:t>4. </a:t>
            </a:r>
            <a:r>
              <a:rPr lang="en-US" sz="2800" dirty="0" smtClean="0"/>
              <a:t>event or celebration</a:t>
            </a:r>
            <a:endParaRPr lang="en-GB" sz="2800" dirty="0"/>
          </a:p>
        </p:txBody>
      </p:sp>
      <p:pic>
        <p:nvPicPr>
          <p:cNvPr id="3" name="to-suefastmailcom-subje16570815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6034" y="158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0566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388231"/>
            <a:ext cx="77322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104" y="4030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300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932708" y="992149"/>
            <a:ext cx="10211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ronicaPro-Book"/>
              </a:rPr>
              <a:t>1. Who </a:t>
            </a:r>
            <a:r>
              <a:rPr lang="en-US" sz="2800" dirty="0">
                <a:latin typeface="ChronicaPro-Book"/>
              </a:rPr>
              <a:t>went to see a water puppet show yesterday</a:t>
            </a:r>
            <a:r>
              <a:rPr lang="en-US" sz="2800" dirty="0" smtClean="0">
                <a:latin typeface="ChronicaPro-Book"/>
              </a:rPr>
              <a:t>?</a:t>
            </a:r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2. Where did the artists perform the show?</a:t>
            </a:r>
          </a:p>
          <a:p>
            <a:r>
              <a:rPr lang="en-US" sz="2800" dirty="0">
                <a:latin typeface="ChronicaPro-Book"/>
              </a:rPr>
              <a:t>3. Who controlled the puppets?</a:t>
            </a:r>
          </a:p>
          <a:p>
            <a:r>
              <a:rPr lang="en-US" sz="2800" dirty="0">
                <a:latin typeface="ChronicaPro-Book"/>
              </a:rPr>
              <a:t>4. What are water puppet shows normally about?</a:t>
            </a:r>
          </a:p>
          <a:p>
            <a:r>
              <a:rPr lang="en-US" sz="2800" dirty="0">
                <a:latin typeface="ChronicaPro-Book"/>
              </a:rPr>
              <a:t>5. Is water puppetry a traditional Vietnamese art form?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97" y="3757613"/>
            <a:ext cx="64563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911" y="1825625"/>
            <a:ext cx="8362944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4" y="0"/>
            <a:ext cx="12415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1814" y="771526"/>
            <a:ext cx="7215186" cy="995056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928688" y="2132289"/>
            <a:ext cx="1551250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251586" y="2179451"/>
            <a:ext cx="1551250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771343" y="2179451"/>
            <a:ext cx="1551250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8292838" y="2164332"/>
            <a:ext cx="1551250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1211185" y="3889081"/>
            <a:ext cx="1551250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3545537" y="4003379"/>
            <a:ext cx="1551250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5771343" y="4003379"/>
            <a:ext cx="1551250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7</a:t>
            </a:r>
          </a:p>
        </p:txBody>
      </p:sp>
      <p:sp>
        <p:nvSpPr>
          <p:cNvPr id="13" name="Oval 12">
            <a:hlinkClick r:id="rId10" action="ppaction://hlinksldjump"/>
          </p:cNvPr>
          <p:cNvSpPr/>
          <p:nvPr/>
        </p:nvSpPr>
        <p:spPr>
          <a:xfrm>
            <a:off x="7989036" y="3946227"/>
            <a:ext cx="1551250" cy="144016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Right Arrow 13">
            <a:hlinkClick r:id="rId11" action="ppaction://hlinksldjump"/>
          </p:cNvPr>
          <p:cNvSpPr/>
          <p:nvPr/>
        </p:nvSpPr>
        <p:spPr>
          <a:xfrm>
            <a:off x="8386763" y="6443663"/>
            <a:ext cx="617406" cy="414337"/>
          </a:xfrm>
          <a:prstGeom prst="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907492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1. </a:t>
            </a:r>
            <a:r>
              <a:rPr lang="en-US" sz="2800" b="1" dirty="0">
                <a:latin typeface="ChronicaPro-Book"/>
              </a:rPr>
              <a:t>Who went to see a water puppet show yesterday?</a:t>
            </a:r>
            <a:endParaRPr lang="en-US" sz="2800" b="1" dirty="0">
              <a:latin typeface="ChronicaPro-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079" y="2327817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2600" b="1" dirty="0" smtClean="0">
                <a:solidFill>
                  <a:srgbClr val="FF0000"/>
                </a:solidFill>
              </a:rPr>
              <a:t>Mary </a:t>
            </a:r>
            <a:r>
              <a:rPr lang="en-GB" sz="2600" b="1" dirty="0" smtClean="0">
                <a:solidFill>
                  <a:srgbClr val="FF0000"/>
                </a:solidFill>
              </a:rPr>
              <a:t>did.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7473521" cy="98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hronicaPro-Book"/>
              </a:rPr>
              <a:t>2.</a:t>
            </a:r>
            <a:r>
              <a:rPr lang="en-US" sz="2800" b="1" dirty="0" smtClean="0">
                <a:latin typeface="ChronicaPro-Book"/>
              </a:rPr>
              <a:t> </a:t>
            </a:r>
            <a:r>
              <a:rPr lang="en-US" sz="2800" b="1" dirty="0">
                <a:latin typeface="ChronicaPro-Book"/>
              </a:rPr>
              <a:t>Where did the artists perform the show</a:t>
            </a:r>
            <a:r>
              <a:rPr lang="en-US" sz="2800" b="1" dirty="0" smtClean="0">
                <a:latin typeface="ChronicaPro-Book"/>
              </a:rPr>
              <a:t>?</a:t>
            </a:r>
            <a:endParaRPr lang="en-US" sz="2800" b="1" dirty="0"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354" y="2235635"/>
            <a:ext cx="26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2800" b="1" dirty="0" smtClean="0">
                <a:solidFill>
                  <a:srgbClr val="FF0000"/>
                </a:solidFill>
              </a:rPr>
              <a:t>In </a:t>
            </a:r>
            <a:r>
              <a:rPr lang="en-GB" sz="2800" b="1" dirty="0">
                <a:solidFill>
                  <a:srgbClr val="FF0000"/>
                </a:solidFill>
              </a:rPr>
              <a:t>a pool.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5556329" cy="2059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ChronicaPro-Book"/>
              </a:rPr>
              <a:t>.</a:t>
            </a:r>
            <a:r>
              <a:rPr lang="en-US" sz="2800" b="1" dirty="0" smtClean="0">
                <a:latin typeface="ChronicaPro-Book"/>
              </a:rPr>
              <a:t> </a:t>
            </a:r>
            <a:r>
              <a:rPr lang="en-US" sz="2800" b="1" dirty="0">
                <a:latin typeface="ChronicaPro-Book"/>
              </a:rPr>
              <a:t>Who controlled the puppets?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latin typeface="ChronicaPro-Book"/>
              </a:rPr>
              <a:t> </a:t>
            </a:r>
            <a:endParaRPr lang="en-US" sz="2800" b="1" dirty="0">
              <a:latin typeface="ChronicaPro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231" y="2303495"/>
            <a:ext cx="344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2800" b="1" dirty="0" smtClean="0">
                <a:solidFill>
                  <a:srgbClr val="FF0000"/>
                </a:solidFill>
              </a:rPr>
              <a:t>The </a:t>
            </a:r>
            <a:r>
              <a:rPr lang="en-GB" sz="2800" b="1" dirty="0">
                <a:solidFill>
                  <a:srgbClr val="FF0000"/>
                </a:solidFill>
              </a:rPr>
              <a:t>artists did.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8552341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hronicaPro-Book"/>
              </a:rPr>
              <a:t>4.</a:t>
            </a:r>
            <a:r>
              <a:rPr lang="en-US" sz="2800" b="1" dirty="0" smtClean="0">
                <a:latin typeface="ChronicaPro-Book"/>
              </a:rPr>
              <a:t> </a:t>
            </a:r>
            <a:r>
              <a:rPr lang="en-US" sz="2800" b="1" dirty="0">
                <a:latin typeface="ChronicaPro-Book"/>
              </a:rPr>
              <a:t>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latin typeface="ChronicaPro-Book"/>
              </a:rPr>
              <a:t> </a:t>
            </a:r>
            <a:endParaRPr lang="en-US" sz="2800" b="1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latin typeface="ChronicaPro-Book"/>
              </a:rPr>
              <a:t> </a:t>
            </a:r>
            <a:endParaRPr lang="en-US" sz="2800" b="1" dirty="0"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0590" y="2451686"/>
            <a:ext cx="881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</a:rPr>
              <a:t>About </a:t>
            </a:r>
            <a:r>
              <a:rPr lang="en-US" sz="2800" b="1" dirty="0">
                <a:solidFill>
                  <a:srgbClr val="FF0000"/>
                </a:solidFill>
              </a:rPr>
              <a:t>everyday life in the countryside of Viet Nam.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6036" y="1186842"/>
            <a:ext cx="9465989" cy="98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ChronicaPro-Book"/>
              </a:rPr>
              <a:t>.</a:t>
            </a:r>
            <a:r>
              <a:rPr lang="en-US" sz="2800" b="1" dirty="0">
                <a:latin typeface="ChronicaPro-Book"/>
              </a:rPr>
              <a:t> Is water puppetry a traditional Vietnamese art </a:t>
            </a:r>
            <a:r>
              <a:rPr lang="en-US" sz="2800" b="1" dirty="0" smtClean="0">
                <a:latin typeface="ChronicaPro-Book"/>
              </a:rPr>
              <a:t>form?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3497" y="2319803"/>
            <a:ext cx="215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</a:rPr>
              <a:t>Yes</a:t>
            </a:r>
            <a:r>
              <a:rPr lang="en-US" sz="2800" b="1" dirty="0">
                <a:solidFill>
                  <a:srgbClr val="FF0000"/>
                </a:solidFill>
              </a:rPr>
              <a:t>, it is.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=""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2128835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0" y="1721332"/>
            <a:ext cx="2781372" cy="2500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931" y="1847236"/>
            <a:ext cx="3126152" cy="255331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10004" y="153313"/>
            <a:ext cx="2399772" cy="568419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a typeface="Adobe Gothic Std B" panose="020B0800000000000000" pitchFamily="34" charset="-128"/>
              </a:rPr>
              <a:t>* WARM-UP</a:t>
            </a:r>
            <a:endParaRPr lang="en-GB" sz="28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0748" y="176998"/>
            <a:ext cx="3907574" cy="52105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</a:rPr>
              <a:t>Game: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i="1" dirty="0">
                <a:solidFill>
                  <a:schemeClr val="tx1"/>
                </a:solidFill>
              </a:rPr>
              <a:t>Face to face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3972" y="901655"/>
            <a:ext cx="710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* List 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Calibri"/>
              </a:rPr>
              <a:t>the words related to “Traditional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performances”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6987" y="3991428"/>
            <a:ext cx="266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 puppet </a:t>
            </a:r>
            <a:r>
              <a:rPr lang="en-US" sz="2400" b="1" dirty="0" smtClean="0">
                <a:solidFill>
                  <a:srgbClr val="FF0000"/>
                </a:solidFill>
              </a:rPr>
              <a:t>show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86908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86908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86908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879924" y="828848"/>
            <a:ext cx="10287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yesterday</a:t>
            </a:r>
            <a:r>
              <a:rPr lang="en-US" sz="2400" dirty="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591" y="1683218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2600" b="1" dirty="0" smtClean="0">
                <a:solidFill>
                  <a:srgbClr val="FF0000"/>
                </a:solidFill>
              </a:rPr>
              <a:t>Mary </a:t>
            </a:r>
            <a:r>
              <a:rPr lang="en-GB" sz="2600" b="1" dirty="0" smtClean="0">
                <a:solidFill>
                  <a:srgbClr val="FF0000"/>
                </a:solidFill>
              </a:rPr>
              <a:t>did.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0591" y="2583955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2600" b="1" dirty="0" smtClean="0">
                <a:solidFill>
                  <a:srgbClr val="FF0000"/>
                </a:solidFill>
              </a:rPr>
              <a:t>In </a:t>
            </a:r>
            <a:r>
              <a:rPr lang="en-GB" sz="2600" b="1" dirty="0">
                <a:solidFill>
                  <a:srgbClr val="FF0000"/>
                </a:solidFill>
              </a:rPr>
              <a:t>a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0591" y="3484692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2600" b="1" dirty="0" smtClean="0">
                <a:solidFill>
                  <a:srgbClr val="FF0000"/>
                </a:solidFill>
              </a:rPr>
              <a:t>The </a:t>
            </a:r>
            <a:r>
              <a:rPr lang="en-GB" sz="2600" b="1" dirty="0">
                <a:solidFill>
                  <a:srgbClr val="FF0000"/>
                </a:solidFill>
              </a:rPr>
              <a:t>artists did.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0590" y="4424365"/>
            <a:ext cx="7777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600" b="1" dirty="0" smtClean="0">
                <a:solidFill>
                  <a:srgbClr val="FF0000"/>
                </a:solidFill>
              </a:rPr>
              <a:t>About </a:t>
            </a:r>
            <a:r>
              <a:rPr lang="en-US" sz="2600" b="1" dirty="0">
                <a:solidFill>
                  <a:srgbClr val="FF0000"/>
                </a:solidFill>
              </a:rPr>
              <a:t>everyday life in the countryside of Viet Nam.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0590" y="5291607"/>
            <a:ext cx="2152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600" b="1" dirty="0" smtClean="0">
                <a:solidFill>
                  <a:srgbClr val="FF0000"/>
                </a:solidFill>
              </a:rPr>
              <a:t>Yes</a:t>
            </a:r>
            <a:r>
              <a:rPr lang="en-US" sz="2600" b="1" dirty="0">
                <a:solidFill>
                  <a:srgbClr val="FF0000"/>
                </a:solidFill>
              </a:rPr>
              <a:t>, it is.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018" y="388231"/>
            <a:ext cx="77322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104" y="4030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300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6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8526" y="85949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15C47"/>
                </a:solidFill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800" dirty="0">
              <a:solidFill>
                <a:srgbClr val="F15C47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465" y="96213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250" y="85949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595" y="93361"/>
            <a:ext cx="29133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=""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" y="1736591"/>
            <a:ext cx="3398585" cy="19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677" y="1579423"/>
            <a:ext cx="5700297" cy="2663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1026" y="4493826"/>
            <a:ext cx="631031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A: </a:t>
            </a:r>
            <a:endParaRPr lang="en-US" sz="2800" b="1" dirty="0" smtClean="0">
              <a:solidFill>
                <a:srgbClr val="0070C0"/>
              </a:solidFill>
              <a:latin typeface=".VnArial Narrow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</a:t>
            </a: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: </a:t>
            </a:r>
            <a:endParaRPr lang="en-US" sz="2800" b="1" dirty="0" smtClean="0">
              <a:solidFill>
                <a:srgbClr val="C00000"/>
              </a:solidFill>
              <a:latin typeface=".VnArial Narrow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</a:t>
            </a: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: </a:t>
            </a:r>
            <a:endParaRPr lang="en-US" sz="2800" b="1" dirty="0" smtClean="0">
              <a:solidFill>
                <a:srgbClr val="0070C0"/>
              </a:solidFill>
              <a:latin typeface=".VnArial Narrow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B:</a:t>
            </a:r>
            <a:endParaRPr lang="en-US" sz="2800" dirty="0"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8436" y="4986044"/>
            <a:ext cx="27206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On Saturday night. </a:t>
            </a:r>
            <a:endParaRPr lang="en-US" sz="2800" dirty="0">
              <a:solidFill>
                <a:prstClr val="black"/>
              </a:solidFill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8436" y="5972211"/>
            <a:ext cx="28664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It lasted three hours.</a:t>
            </a:r>
            <a:endParaRPr lang="en-US" sz="2800" dirty="0">
              <a:solidFill>
                <a:prstClr val="black"/>
              </a:solidFill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8436" y="4518605"/>
            <a:ext cx="40270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When was the performance? </a:t>
            </a:r>
            <a:endParaRPr lang="en-US" sz="2800" dirty="0">
              <a:solidFill>
                <a:prstClr val="black"/>
              </a:solidFill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6456" y="5479993"/>
            <a:ext cx="29017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How long did it last? </a:t>
            </a:r>
            <a:endParaRPr lang="en-US" sz="2800" dirty="0">
              <a:solidFill>
                <a:prstClr val="black"/>
              </a:solidFill>
              <a:latin typeface=".Vn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8526" y="85949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15C47"/>
                </a:solidFill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800" dirty="0">
              <a:solidFill>
                <a:srgbClr val="F15C47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465" y="96213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250" y="85949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595" y="93361"/>
            <a:ext cx="29133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=""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" y="1736591"/>
            <a:ext cx="3398585" cy="19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677" y="1579423"/>
            <a:ext cx="5700297" cy="2663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1026" y="4493826"/>
            <a:ext cx="631031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A: </a:t>
            </a:r>
            <a:endParaRPr lang="en-US" sz="2800" b="1" dirty="0" smtClean="0">
              <a:solidFill>
                <a:srgbClr val="0070C0"/>
              </a:solidFill>
              <a:latin typeface=".VnArial Narrow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</a:t>
            </a: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: </a:t>
            </a:r>
            <a:endParaRPr lang="en-US" sz="2800" b="1" dirty="0" smtClean="0">
              <a:solidFill>
                <a:srgbClr val="C00000"/>
              </a:solidFill>
              <a:latin typeface=".VnArial Narrow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</a:t>
            </a: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: </a:t>
            </a:r>
            <a:endParaRPr lang="en-US" sz="2800" b="1" dirty="0" smtClean="0">
              <a:solidFill>
                <a:srgbClr val="0070C0"/>
              </a:solidFill>
              <a:latin typeface=".VnArial Narrow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B:</a:t>
            </a:r>
            <a:endParaRPr lang="en-US" sz="2800" dirty="0"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8436" y="4986044"/>
            <a:ext cx="2857705" cy="555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the schoolyard</a:t>
            </a:r>
            <a:r>
              <a:rPr lang="en-US" sz="2800" dirty="0" smtClean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. </a:t>
            </a:r>
            <a:endParaRPr lang="en-US" sz="2800" dirty="0">
              <a:solidFill>
                <a:prstClr val="black"/>
              </a:solidFill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8436" y="5972211"/>
            <a:ext cx="7551426" cy="555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 smtClean="0"/>
              <a:t>They </a:t>
            </a:r>
            <a:r>
              <a:rPr lang="en-US" sz="2800" dirty="0"/>
              <a:t>performed some plays, danced, sang songs, </a:t>
            </a:r>
            <a:r>
              <a:rPr lang="en-US" sz="2800" dirty="0" smtClean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8436" y="4518605"/>
            <a:ext cx="379321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/>
              <a:t>Where did it take place</a:t>
            </a:r>
            <a:r>
              <a:rPr lang="en-US" sz="2800" dirty="0" smtClean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? </a:t>
            </a:r>
            <a:endParaRPr lang="en-US" sz="2800" dirty="0">
              <a:solidFill>
                <a:prstClr val="black"/>
              </a:solidFill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6456" y="5479993"/>
            <a:ext cx="3773405" cy="555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 smtClean="0"/>
              <a:t>What </a:t>
            </a:r>
            <a:r>
              <a:rPr lang="en-US" sz="2800" dirty="0"/>
              <a:t>did they perform</a:t>
            </a:r>
            <a:r>
              <a:rPr lang="en-US" sz="2800" dirty="0" smtClean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? </a:t>
            </a:r>
            <a:endParaRPr lang="en-US" sz="2800" dirty="0">
              <a:solidFill>
                <a:prstClr val="black"/>
              </a:solidFill>
              <a:latin typeface=".Vn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37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2899" y="190707"/>
            <a:ext cx="1097430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7996" y="2789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81" y="176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223375" y="884205"/>
            <a:ext cx="9949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=""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1838312"/>
            <a:ext cx="4262022" cy="34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4" y="2295980"/>
            <a:ext cx="5450584" cy="27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2899" y="190707"/>
            <a:ext cx="1097430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7996" y="2789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81" y="176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223375" y="884205"/>
            <a:ext cx="9949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=""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1838312"/>
            <a:ext cx="4262022" cy="34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602" y="2495049"/>
            <a:ext cx="6096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i="1" dirty="0" smtClean="0">
                <a:solidFill>
                  <a:srgbClr val="C00000"/>
                </a:solidFill>
                <a:latin typeface=".VnBook-Antiqua" pitchFamily="34" charset="0"/>
                <a:ea typeface="Times New Roman"/>
                <a:cs typeface="Times New Roman"/>
              </a:rPr>
              <a:t>Your </a:t>
            </a:r>
            <a:r>
              <a:rPr lang="en-US" sz="2800" b="1" i="1" dirty="0">
                <a:solidFill>
                  <a:srgbClr val="C00000"/>
                </a:solidFill>
                <a:latin typeface=".VnBook-Antiqua" pitchFamily="34" charset="0"/>
                <a:ea typeface="Times New Roman"/>
                <a:cs typeface="Times New Roman"/>
              </a:rPr>
              <a:t>school performance </a:t>
            </a:r>
            <a:endParaRPr lang="en-US" sz="2800" b="1" i="1" dirty="0" smtClean="0">
              <a:solidFill>
                <a:srgbClr val="C00000"/>
              </a:solidFill>
              <a:latin typeface=".VnBook-Antiqua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latin typeface=".VnBook-Antiqua" pitchFamily="34" charset="0"/>
                <a:ea typeface="Times New Roman"/>
                <a:cs typeface="Times New Roman"/>
              </a:rPr>
              <a:t> -  </a:t>
            </a:r>
            <a:r>
              <a:rPr lang="en-US" sz="2800" dirty="0">
                <a:latin typeface=".VnBook-Antiqua" pitchFamily="34" charset="0"/>
                <a:ea typeface="Times New Roman"/>
                <a:cs typeface="Times New Roman"/>
              </a:rPr>
              <a:t>Time: 8 </a:t>
            </a:r>
            <a:r>
              <a:rPr lang="en-US" sz="2800" dirty="0" err="1">
                <a:latin typeface=".VnBook-Antiqua" pitchFamily="34" charset="0"/>
                <a:ea typeface="Times New Roman"/>
                <a:cs typeface="Times New Roman"/>
              </a:rPr>
              <a:t>p.m</a:t>
            </a:r>
            <a:r>
              <a:rPr lang="en-US" sz="2800" dirty="0">
                <a:latin typeface=".VnBook-Antiqua" pitchFamily="34" charset="0"/>
                <a:ea typeface="Times New Roman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.VnBook-Antiqua" pitchFamily="34" charset="0"/>
                <a:ea typeface="Times New Roman"/>
                <a:cs typeface="Times New Roman"/>
              </a:rPr>
              <a:t> -  Duration: 3 hours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.VnBook-Antiqua" pitchFamily="34" charset="0"/>
                <a:ea typeface="Times New Roman"/>
                <a:cs typeface="Times New Roman"/>
              </a:rPr>
              <a:t> - Place: school stage  </a:t>
            </a:r>
          </a:p>
          <a:p>
            <a:r>
              <a:rPr lang="en-US" sz="2800" dirty="0">
                <a:latin typeface=".VnBook-Antiqua" pitchFamily="34" charset="0"/>
                <a:ea typeface="Calibri"/>
              </a:rPr>
              <a:t> -  Items contributed: songs, dramas, dances,…</a:t>
            </a:r>
            <a:endParaRPr lang="en-US" sz="2800" dirty="0">
              <a:latin typeface=".VnBook-Antiqu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34705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=""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5816" r="6194" b="4902"/>
          <a:stretch/>
        </p:blipFill>
        <p:spPr bwMode="auto">
          <a:xfrm>
            <a:off x="6555037" y="1740665"/>
            <a:ext cx="5486400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511" y="1263611"/>
            <a:ext cx="59945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1" dirty="0">
                <a:solidFill>
                  <a:srgbClr val="7030A0"/>
                </a:solidFill>
              </a:rPr>
              <a:t>What do you think about your </a:t>
            </a:r>
            <a:r>
              <a:rPr lang="en-GB" sz="2800" b="1" i="1" dirty="0" smtClean="0">
                <a:solidFill>
                  <a:srgbClr val="7030A0"/>
                </a:solidFill>
              </a:rPr>
              <a:t>plan </a:t>
            </a:r>
            <a:r>
              <a:rPr lang="en-US" sz="2800" b="1" i="1" dirty="0">
                <a:solidFill>
                  <a:srgbClr val="7030A0"/>
                </a:solidFill>
              </a:rPr>
              <a:t>for </a:t>
            </a:r>
            <a:endParaRPr lang="en-US" sz="2800" b="1" i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7030A0"/>
                </a:solidFill>
              </a:rPr>
              <a:t>a </a:t>
            </a:r>
            <a:r>
              <a:rPr lang="en-US" sz="2800" b="1" i="1" dirty="0">
                <a:solidFill>
                  <a:srgbClr val="7030A0"/>
                </a:solidFill>
              </a:rPr>
              <a:t>school musical performance</a:t>
            </a:r>
            <a:r>
              <a:rPr lang="en-GB" sz="2800" b="1" i="1" dirty="0" smtClean="0">
                <a:solidFill>
                  <a:srgbClr val="7030A0"/>
                </a:solidFill>
              </a:rPr>
              <a:t>?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395634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0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79124285"/>
              </p:ext>
            </p:extLst>
          </p:nvPr>
        </p:nvGraphicFramePr>
        <p:xfrm>
          <a:off x="1938471" y="129923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=""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442910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987" y="2305503"/>
            <a:ext cx="266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 puppet </a:t>
            </a:r>
            <a:r>
              <a:rPr lang="en-US" sz="2400" b="1" dirty="0" smtClean="0">
                <a:solidFill>
                  <a:srgbClr val="FF0000"/>
                </a:solidFill>
              </a:rPr>
              <a:t>show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044" y="3349385"/>
            <a:ext cx="43179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- </a:t>
            </a:r>
            <a:r>
              <a:rPr lang="en-US" sz="2800" i="1" dirty="0" err="1">
                <a:solidFill>
                  <a:srgbClr val="FF0000"/>
                </a:solidFill>
              </a:rPr>
              <a:t>Quan</a:t>
            </a:r>
            <a:r>
              <a:rPr lang="en-US" sz="2800" i="1" dirty="0">
                <a:solidFill>
                  <a:srgbClr val="FF0000"/>
                </a:solidFill>
              </a:rPr>
              <a:t> Ho singing,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 - </a:t>
            </a:r>
            <a:r>
              <a:rPr lang="en-US" sz="2800" i="1" dirty="0" err="1">
                <a:solidFill>
                  <a:srgbClr val="FF0000"/>
                </a:solidFill>
              </a:rPr>
              <a:t>Xoan</a:t>
            </a:r>
            <a:r>
              <a:rPr lang="en-US" sz="2800" i="1" dirty="0">
                <a:solidFill>
                  <a:srgbClr val="FF0000"/>
                </a:solidFill>
              </a:rPr>
              <a:t> singing, </a:t>
            </a:r>
          </a:p>
          <a:p>
            <a:pPr marL="285750" indent="-285750">
              <a:buFontTx/>
              <a:buChar char="-"/>
            </a:pPr>
            <a:r>
              <a:rPr lang="en-US" sz="2800" i="1" dirty="0" err="1" smtClean="0">
                <a:solidFill>
                  <a:srgbClr val="FF0000"/>
                </a:solidFill>
              </a:rPr>
              <a:t>Ca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Tru</a:t>
            </a:r>
            <a:r>
              <a:rPr lang="en-US" sz="2800" i="1" dirty="0">
                <a:solidFill>
                  <a:srgbClr val="FF0000"/>
                </a:solidFill>
              </a:rPr>
              <a:t> singing, </a:t>
            </a:r>
            <a:r>
              <a:rPr lang="en-US" sz="2800" i="1" dirty="0" err="1">
                <a:solidFill>
                  <a:srgbClr val="FF0000"/>
                </a:solidFill>
              </a:rPr>
              <a:t>Nha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nhac</a:t>
            </a:r>
            <a:r>
              <a:rPr lang="en-US" sz="2800" i="1" dirty="0" smtClean="0">
                <a:solidFill>
                  <a:srgbClr val="FF0000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en-GB" sz="2800" i="1" dirty="0" smtClean="0">
                <a:solidFill>
                  <a:srgbClr val="FF0000"/>
                </a:solidFill>
              </a:rPr>
              <a:t> </a:t>
            </a:r>
            <a:r>
              <a:rPr lang="en-GB" sz="2800" i="1" dirty="0">
                <a:solidFill>
                  <a:srgbClr val="FF0000"/>
                </a:solidFill>
              </a:rPr>
              <a:t>Don </a:t>
            </a:r>
            <a:r>
              <a:rPr lang="en-GB" sz="2800" i="1" dirty="0" err="1">
                <a:solidFill>
                  <a:srgbClr val="FF0000"/>
                </a:solidFill>
              </a:rPr>
              <a:t>Ca</a:t>
            </a:r>
            <a:r>
              <a:rPr lang="en-GB" sz="2800" i="1" dirty="0">
                <a:solidFill>
                  <a:srgbClr val="FF0000"/>
                </a:solidFill>
              </a:rPr>
              <a:t> Tai </a:t>
            </a:r>
            <a:r>
              <a:rPr lang="en-GB" sz="2800" i="1" dirty="0" err="1">
                <a:solidFill>
                  <a:srgbClr val="FF0000"/>
                </a:solidFill>
              </a:rPr>
              <a:t>Tu</a:t>
            </a:r>
            <a:r>
              <a:rPr lang="en-GB" sz="2800" i="1" dirty="0">
                <a:solidFill>
                  <a:srgbClr val="FF0000"/>
                </a:solidFill>
              </a:rPr>
              <a:t>, </a:t>
            </a: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0175" y="3790188"/>
            <a:ext cx="4910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- </a:t>
            </a:r>
            <a:r>
              <a:rPr lang="en-GB" sz="2800" i="1" dirty="0" err="1">
                <a:solidFill>
                  <a:srgbClr val="FF0000"/>
                </a:solidFill>
              </a:rPr>
              <a:t>Bai</a:t>
            </a:r>
            <a:r>
              <a:rPr lang="en-GB" sz="2800" i="1" dirty="0">
                <a:solidFill>
                  <a:srgbClr val="FF0000"/>
                </a:solidFill>
              </a:rPr>
              <a:t> Choi Folk Singing,</a:t>
            </a:r>
          </a:p>
          <a:p>
            <a:r>
              <a:rPr lang="en-GB" sz="2800" i="1" dirty="0">
                <a:solidFill>
                  <a:srgbClr val="FF0000"/>
                </a:solidFill>
              </a:rPr>
              <a:t> - Cultural Space of Gong, </a:t>
            </a:r>
          </a:p>
          <a:p>
            <a:r>
              <a:rPr lang="en-GB" sz="2800" i="1" dirty="0">
                <a:solidFill>
                  <a:srgbClr val="FF0000"/>
                </a:solidFill>
              </a:rPr>
              <a:t>- A O show, </a:t>
            </a:r>
          </a:p>
          <a:p>
            <a:r>
              <a:rPr lang="en-GB" sz="2800" i="1" dirty="0" smtClean="0">
                <a:solidFill>
                  <a:srgbClr val="FF0000"/>
                </a:solidFill>
              </a:rPr>
              <a:t>-…………</a:t>
            </a:r>
            <a:endParaRPr lang="en-GB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719" y="188913"/>
            <a:ext cx="287913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705" y="1014846"/>
            <a:ext cx="887245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 exercises in the </a:t>
            </a:r>
            <a:r>
              <a:rPr lang="en-US" sz="3200" dirty="0" smtClean="0"/>
              <a:t>workbook.</a:t>
            </a:r>
            <a:endParaRPr lang="en-US" sz="3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Prepare </a:t>
            </a:r>
            <a:r>
              <a:rPr lang="en-US" sz="3200" dirty="0"/>
              <a:t>for the next lesson: </a:t>
            </a:r>
            <a:r>
              <a:rPr lang="en-US" sz="3200" b="1" dirty="0">
                <a:solidFill>
                  <a:srgbClr val="C00000"/>
                </a:solidFill>
              </a:rPr>
              <a:t>Skills </a:t>
            </a:r>
            <a:r>
              <a:rPr lang="en-US" sz="3200" b="1" dirty="0" smtClean="0">
                <a:solidFill>
                  <a:srgbClr val="C00000"/>
                </a:solidFill>
              </a:rPr>
              <a:t>2.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36" y="1405059"/>
            <a:ext cx="3324239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69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762000"/>
            <a:ext cx="5549900" cy="104775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88809644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873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57679"/>
              </p:ext>
            </p:extLst>
          </p:nvPr>
        </p:nvGraphicFramePr>
        <p:xfrm>
          <a:off x="1369161" y="2143891"/>
          <a:ext cx="8272463" cy="4109088"/>
        </p:xfrm>
        <a:graphic>
          <a:graphicData uri="http://schemas.openxmlformats.org/drawingml/2006/table">
            <a:tbl>
              <a:tblPr firstRow="1" firstCol="1" bandRow="1"/>
              <a:tblGrid>
                <a:gridCol w="6374680">
                  <a:extLst>
                    <a:ext uri="{9D8B030D-6E8A-4147-A177-3AD203B41FA5}">
                      <a16:colId xmlns="" xmlns:a16="http://schemas.microsoft.com/office/drawing/2014/main" val="4268853786"/>
                    </a:ext>
                  </a:extLst>
                </a:gridCol>
                <a:gridCol w="942959">
                  <a:extLst>
                    <a:ext uri="{9D8B030D-6E8A-4147-A177-3AD203B41FA5}">
                      <a16:colId xmlns="" xmlns:a16="http://schemas.microsoft.com/office/drawing/2014/main" val="2112622886"/>
                    </a:ext>
                  </a:extLst>
                </a:gridCol>
                <a:gridCol w="954824">
                  <a:extLst>
                    <a:ext uri="{9D8B030D-6E8A-4147-A177-3AD203B41FA5}">
                      <a16:colId xmlns="" xmlns:a16="http://schemas.microsoft.com/office/drawing/2014/main" val="31244852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1448112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in an art museum in the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 Ha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5240679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9896732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and in the city of Viet Nam.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3107874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9" y="2939740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3694306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1" y="4486043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5411593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5" y="237708"/>
            <a:ext cx="173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ontserrat ExtraBold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7150" y="229764"/>
            <a:ext cx="737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Montserrat ExtraBold" pitchFamily="2" charset="0"/>
              </a:rPr>
              <a:t>MUSIC AND 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5238" y="190029"/>
            <a:ext cx="72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Montserrat ExtraBold" pitchFamily="2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00223" y="115984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34" y="918329"/>
            <a:ext cx="1191147" cy="10144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2994" y="1247056"/>
            <a:ext cx="456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LESSON 5: SKILLS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65" y="2318518"/>
            <a:ext cx="3078162" cy="261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13" y="2318518"/>
            <a:ext cx="307816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254782" y="5104509"/>
            <a:ext cx="3075207" cy="683347"/>
            <a:chOff x="4446887" y="2857039"/>
            <a:chExt cx="3075207" cy="683347"/>
          </a:xfrm>
        </p:grpSpPr>
        <p:sp>
          <p:nvSpPr>
            <p:cNvPr id="20" name="Rectangle 19"/>
            <p:cNvSpPr/>
            <p:nvPr/>
          </p:nvSpPr>
          <p:spPr>
            <a:xfrm>
              <a:off x="4446887" y="2857039"/>
              <a:ext cx="3075207" cy="6833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4446887" y="2857039"/>
              <a:ext cx="3075207" cy="68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/>
                <a:t>SPEAKING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58336" y="5033070"/>
            <a:ext cx="3075207" cy="683347"/>
            <a:chOff x="174884" y="3388451"/>
            <a:chExt cx="3075207" cy="683347"/>
          </a:xfrm>
        </p:grpSpPr>
        <p:sp>
          <p:nvSpPr>
            <p:cNvPr id="23" name="Rectangle 22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/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68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0000" y="874491"/>
            <a:ext cx="288702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puppetry </a:t>
            </a:r>
            <a:r>
              <a:rPr lang="en-US" sz="3200" b="1" dirty="0"/>
              <a:t>(n) </a:t>
            </a:r>
            <a:r>
              <a:rPr lang="en-US" sz="3200" b="1" dirty="0" smtClean="0"/>
              <a:t>: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9315" y="98010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/>
              <a:t>nghệ</a:t>
            </a:r>
            <a:r>
              <a:rPr lang="en-US" sz="3200" b="1" dirty="0"/>
              <a:t> </a:t>
            </a:r>
            <a:r>
              <a:rPr lang="en-US" sz="3200" b="1" dirty="0" err="1"/>
              <a:t>thuật</a:t>
            </a:r>
            <a:r>
              <a:rPr lang="en-US" sz="3200" b="1" dirty="0"/>
              <a:t> </a:t>
            </a:r>
            <a:r>
              <a:rPr lang="en-US" sz="3200" b="1" dirty="0" err="1"/>
              <a:t>múa</a:t>
            </a:r>
            <a:r>
              <a:rPr lang="en-US" sz="3200" b="1" dirty="0"/>
              <a:t> </a:t>
            </a:r>
            <a:r>
              <a:rPr lang="en-US" sz="3200" b="1" dirty="0" err="1"/>
              <a:t>rối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161363" y="1027372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/ˈ</a:t>
            </a:r>
            <a:r>
              <a:rPr lang="en-US" sz="2800" b="1" dirty="0" err="1" smtClean="0">
                <a:solidFill>
                  <a:srgbClr val="0FB7BD"/>
                </a:solidFill>
              </a:rPr>
              <a:t>pʌpɪtri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77" y="51272"/>
            <a:ext cx="43728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1343025" y="1943858"/>
            <a:ext cx="4608591" cy="308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286501" y="1943858"/>
            <a:ext cx="4551430" cy="30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9436" y="205177"/>
            <a:ext cx="232373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string </a:t>
            </a:r>
            <a:r>
              <a:rPr lang="en-US" sz="3200" b="1" dirty="0"/>
              <a:t>(n</a:t>
            </a:r>
            <a:r>
              <a:rPr lang="en-US" sz="3200" b="1" dirty="0" smtClean="0"/>
              <a:t>):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2720" y="330639"/>
            <a:ext cx="1763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sợi</a:t>
            </a:r>
            <a:r>
              <a:rPr lang="en-US" sz="3200" b="1" dirty="0"/>
              <a:t> </a:t>
            </a:r>
            <a:r>
              <a:rPr lang="en-US" sz="3200" b="1" dirty="0" err="1"/>
              <a:t>dây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238613" y="363619"/>
            <a:ext cx="118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strɪŋ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8" y="1342686"/>
            <a:ext cx="4860047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1465" y="208215"/>
            <a:ext cx="23731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control (v):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0537" y="389278"/>
            <a:ext cx="5167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/>
              <a:t>kiểm</a:t>
            </a:r>
            <a:r>
              <a:rPr lang="en-US" sz="3200" b="1" dirty="0"/>
              <a:t> </a:t>
            </a:r>
            <a:r>
              <a:rPr lang="en-US" sz="3200" b="1" dirty="0" err="1"/>
              <a:t>soát</a:t>
            </a:r>
            <a:r>
              <a:rPr lang="en-US" sz="3200" b="1" dirty="0"/>
              <a:t>,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khiển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404597" y="389278"/>
            <a:ext cx="3139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kənˈtrəʊl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76" y="1428749"/>
            <a:ext cx="6241441" cy="46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628775"/>
            <a:ext cx="6046788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081" y="376922"/>
            <a:ext cx="4010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- rice farming </a:t>
            </a:r>
            <a:r>
              <a:rPr lang="en-US" sz="2800" b="1" dirty="0" smtClean="0"/>
              <a:t>(n. </a:t>
            </a:r>
            <a:r>
              <a:rPr lang="en-US" sz="2800" b="1" dirty="0" err="1" smtClean="0"/>
              <a:t>phr</a:t>
            </a:r>
            <a:r>
              <a:rPr lang="en-US" sz="3200" b="1" dirty="0" smtClean="0"/>
              <a:t>):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947996" y="443924"/>
            <a:ext cx="2324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B2A5"/>
                </a:solidFill>
              </a:rPr>
              <a:t>/</a:t>
            </a:r>
            <a:r>
              <a:rPr lang="en-US" sz="2800" b="1" dirty="0" err="1">
                <a:solidFill>
                  <a:srgbClr val="00B2A5"/>
                </a:solidFill>
              </a:rPr>
              <a:t>raɪs</a:t>
            </a:r>
            <a:r>
              <a:rPr lang="en-US" sz="2800" b="1" dirty="0">
                <a:solidFill>
                  <a:srgbClr val="00B2A5"/>
                </a:solidFill>
              </a:rPr>
              <a:t> ˈ</a:t>
            </a:r>
            <a:r>
              <a:rPr lang="en-US" sz="2800" b="1" dirty="0" err="1">
                <a:solidFill>
                  <a:srgbClr val="00B2A5"/>
                </a:solidFill>
              </a:rPr>
              <a:t>fɑːmɪŋ</a:t>
            </a:r>
            <a:r>
              <a:rPr lang="en-US" sz="2800" b="1" dirty="0">
                <a:solidFill>
                  <a:srgbClr val="00B2A5"/>
                </a:solidFill>
              </a:rPr>
              <a:t>/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38847" y="406621"/>
            <a:ext cx="181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 </a:t>
            </a:r>
            <a:r>
              <a:rPr lang="en-US" sz="3200" b="1" dirty="0" err="1"/>
              <a:t>lúa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7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92463"/>
              </p:ext>
            </p:extLst>
          </p:nvPr>
        </p:nvGraphicFramePr>
        <p:xfrm>
          <a:off x="814387" y="719666"/>
          <a:ext cx="110013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3501805"/>
                <a:gridCol w="383244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puppetry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múa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rối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string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sợi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dây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control (v)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soát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điều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khiển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 smtClean="0"/>
                        <a:t>- rice farming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raɪs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ˈ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</a:rPr>
                        <a:t>fɑːmɪŋ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trồng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lúa</a:t>
                      </a:r>
                      <a:endParaRPr lang="en-US" sz="32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77" y="51272"/>
            <a:ext cx="43728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993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3307</TotalTime>
  <Words>968</Words>
  <Application>Microsoft Office PowerPoint</Application>
  <PresentationFormat>Custom</PresentationFormat>
  <Paragraphs>209</Paragraphs>
  <Slides>32</Slides>
  <Notes>15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171</cp:revision>
  <dcterms:created xsi:type="dcterms:W3CDTF">2020-12-09T02:04:09Z</dcterms:created>
  <dcterms:modified xsi:type="dcterms:W3CDTF">2022-09-26T12:57:27Z</dcterms:modified>
</cp:coreProperties>
</file>