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48" r:id="rId2"/>
    <p:sldId id="349" r:id="rId3"/>
    <p:sldId id="342" r:id="rId4"/>
    <p:sldId id="351" r:id="rId5"/>
    <p:sldId id="281" r:id="rId6"/>
    <p:sldId id="331" r:id="rId7"/>
    <p:sldId id="352" r:id="rId8"/>
    <p:sldId id="353" r:id="rId9"/>
    <p:sldId id="360" r:id="rId10"/>
    <p:sldId id="361" r:id="rId11"/>
    <p:sldId id="362" r:id="rId12"/>
    <p:sldId id="363" r:id="rId13"/>
    <p:sldId id="367" r:id="rId14"/>
    <p:sldId id="365" r:id="rId15"/>
    <p:sldId id="339" r:id="rId16"/>
    <p:sldId id="335" r:id="rId17"/>
    <p:sldId id="313" r:id="rId18"/>
    <p:sldId id="340" r:id="rId19"/>
    <p:sldId id="369" r:id="rId20"/>
    <p:sldId id="370" r:id="rId21"/>
    <p:sldId id="371" r:id="rId22"/>
    <p:sldId id="314" r:id="rId23"/>
    <p:sldId id="330" r:id="rId24"/>
    <p:sldId id="3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0"/>
    <a:srgbClr val="F7941E"/>
    <a:srgbClr val="00A9A5"/>
    <a:srgbClr val="FFDAAB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3F945-2053-4120-BB15-0D79068B6574}" v="220" dt="2022-03-02T02:38:49.1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917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2C33F945-2053-4120-BB15-0D79068B6574}"/>
    <pc:docChg chg="undo custSel addSld delSld modSld sldOrd">
      <pc:chgData name="Thuy Linh Do" userId="f60f9f76584ec879" providerId="LiveId" clId="{2C33F945-2053-4120-BB15-0D79068B6574}" dt="2022-03-02T02:39:04.505" v="712" actId="20577"/>
      <pc:docMkLst>
        <pc:docMk/>
      </pc:docMkLst>
      <pc:sldChg chg="modSp mod">
        <pc:chgData name="Thuy Linh Do" userId="f60f9f76584ec879" providerId="LiveId" clId="{2C33F945-2053-4120-BB15-0D79068B6574}" dt="2022-03-02T01:30:45.502" v="46" actId="20577"/>
        <pc:sldMkLst>
          <pc:docMk/>
          <pc:sldMk cId="252621157" sldId="256"/>
        </pc:sldMkLst>
        <pc:spChg chg="mod">
          <ac:chgData name="Thuy Linh Do" userId="f60f9f76584ec879" providerId="LiveId" clId="{2C33F945-2053-4120-BB15-0D79068B6574}" dt="2022-03-02T01:29:53.232" v="0" actId="14100"/>
          <ac:spMkLst>
            <pc:docMk/>
            <pc:sldMk cId="252621157" sldId="256"/>
            <ac:spMk id="16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30:02.606" v="16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29:56.212" v="2" actId="20577"/>
          <ac:spMkLst>
            <pc:docMk/>
            <pc:sldMk cId="252621157" sldId="256"/>
            <ac:spMk id="18" creationId="{00000000-0000-0000-0000-000000000000}"/>
          </ac:spMkLst>
        </pc:spChg>
        <pc:graphicFrameChg chg="mod">
          <ac:chgData name="Thuy Linh Do" userId="f60f9f76584ec879" providerId="LiveId" clId="{2C33F945-2053-4120-BB15-0D79068B6574}" dt="2022-03-02T01:30:45.502" v="46" actId="20577"/>
          <ac:graphicFrameMkLst>
            <pc:docMk/>
            <pc:sldMk cId="252621157" sldId="256"/>
            <ac:graphicFrameMk id="19" creationId="{00000000-0000-0000-0000-000000000000}"/>
          </ac:graphicFrameMkLst>
        </pc:graphicFrameChg>
      </pc:sldChg>
      <pc:sldChg chg="modSp mod">
        <pc:chgData name="Thuy Linh Do" userId="f60f9f76584ec879" providerId="LiveId" clId="{2C33F945-2053-4120-BB15-0D79068B6574}" dt="2022-03-02T01:33:10.203" v="48" actId="20577"/>
        <pc:sldMkLst>
          <pc:docMk/>
          <pc:sldMk cId="2021924275" sldId="275"/>
        </pc:sldMkLst>
        <pc:spChg chg="mod">
          <ac:chgData name="Thuy Linh Do" userId="f60f9f76584ec879" providerId="LiveId" clId="{2C33F945-2053-4120-BB15-0D79068B6574}" dt="2022-03-02T01:33:10.203" v="48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2C33F945-2053-4120-BB15-0D79068B6574}" dt="2022-03-02T02:09:21.836" v="563" actId="1076"/>
        <pc:sldMkLst>
          <pc:docMk/>
          <pc:sldMk cId="1529224504" sldId="276"/>
        </pc:sldMkLst>
        <pc:spChg chg="mod">
          <ac:chgData name="Thuy Linh Do" userId="f60f9f76584ec879" providerId="LiveId" clId="{2C33F945-2053-4120-BB15-0D79068B6574}" dt="2022-03-02T02:07:22.115" v="559"/>
          <ac:spMkLst>
            <pc:docMk/>
            <pc:sldMk cId="1529224504" sldId="276"/>
            <ac:spMk id="2" creationId="{00000000-0000-0000-0000-000000000000}"/>
          </ac:spMkLst>
        </pc:spChg>
        <pc:spChg chg="mod">
          <ac:chgData name="Thuy Linh Do" userId="f60f9f76584ec879" providerId="LiveId" clId="{2C33F945-2053-4120-BB15-0D79068B6574}" dt="2022-03-02T02:07:09.579" v="558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y Linh Do" userId="f60f9f76584ec879" providerId="LiveId" clId="{2C33F945-2053-4120-BB15-0D79068B6574}" dt="2022-03-02T02:06:32.639" v="557" actId="20577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huy Linh Do" userId="f60f9f76584ec879" providerId="LiveId" clId="{2C33F945-2053-4120-BB15-0D79068B6574}" dt="2022-03-02T02:09:13.689" v="560" actId="478"/>
          <ac:picMkLst>
            <pc:docMk/>
            <pc:sldMk cId="1529224504" sldId="276"/>
            <ac:picMk id="9" creationId="{00000000-0000-0000-0000-000000000000}"/>
          </ac:picMkLst>
        </pc:picChg>
        <pc:picChg chg="add mod">
          <ac:chgData name="Thuy Linh Do" userId="f60f9f76584ec879" providerId="LiveId" clId="{2C33F945-2053-4120-BB15-0D79068B6574}" dt="2022-03-02T02:09:21.836" v="563" actId="1076"/>
          <ac:picMkLst>
            <pc:docMk/>
            <pc:sldMk cId="1529224504" sldId="276"/>
            <ac:picMk id="1026" creationId="{A41B5C4C-934D-45CE-A44D-57B3811BE4AB}"/>
          </ac:picMkLst>
        </pc:picChg>
      </pc:sldChg>
      <pc:sldChg chg="addSp delSp modSp mod modAnim">
        <pc:chgData name="Thuy Linh Do" userId="f60f9f76584ec879" providerId="LiveId" clId="{2C33F945-2053-4120-BB15-0D79068B6574}" dt="2022-03-02T01:55:53.920" v="444" actId="20577"/>
        <pc:sldMkLst>
          <pc:docMk/>
          <pc:sldMk cId="3563799751" sldId="281"/>
        </pc:sldMkLst>
        <pc:spChg chg="del">
          <ac:chgData name="Thuy Linh Do" userId="f60f9f76584ec879" providerId="LiveId" clId="{2C33F945-2053-4120-BB15-0D79068B6574}" dt="2022-03-02T01:49:56.451" v="174" actId="478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1:51:43.032" v="261" actId="1076"/>
          <ac:spMkLst>
            <pc:docMk/>
            <pc:sldMk cId="3563799751" sldId="281"/>
            <ac:spMk id="5" creationId="{900B3326-EDD5-4552-ACCF-0DE7BD24F34C}"/>
          </ac:spMkLst>
        </pc:spChg>
        <pc:spChg chg="add mod">
          <ac:chgData name="Thuy Linh Do" userId="f60f9f76584ec879" providerId="LiveId" clId="{2C33F945-2053-4120-BB15-0D79068B6574}" dt="2022-03-02T01:53:27.194" v="308" actId="20577"/>
          <ac:spMkLst>
            <pc:docMk/>
            <pc:sldMk cId="3563799751" sldId="281"/>
            <ac:spMk id="6" creationId="{992073A5-516B-4AF6-90C8-C3315FF96FA0}"/>
          </ac:spMkLst>
        </pc:spChg>
        <pc:spChg chg="add mod">
          <ac:chgData name="Thuy Linh Do" userId="f60f9f76584ec879" providerId="LiveId" clId="{2C33F945-2053-4120-BB15-0D79068B6574}" dt="2022-03-02T01:54:55.411" v="330"/>
          <ac:spMkLst>
            <pc:docMk/>
            <pc:sldMk cId="3563799751" sldId="281"/>
            <ac:spMk id="7" creationId="{9B807270-97FC-44B2-8A79-DA8CD74A9C61}"/>
          </ac:spMkLst>
        </pc:spChg>
        <pc:spChg chg="mod">
          <ac:chgData name="Thuy Linh Do" userId="f60f9f76584ec879" providerId="LiveId" clId="{2C33F945-2053-4120-BB15-0D79068B6574}" dt="2022-03-02T01:48:36.393" v="172" actId="20577"/>
          <ac:spMkLst>
            <pc:docMk/>
            <pc:sldMk cId="3563799751" sldId="281"/>
            <ac:spMk id="9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1:55:37.427" v="424" actId="20577"/>
          <ac:spMkLst>
            <pc:docMk/>
            <pc:sldMk cId="3563799751" sldId="281"/>
            <ac:spMk id="14" creationId="{D6CA6920-16BB-461C-8CF6-8E5FA766447D}"/>
          </ac:spMkLst>
        </pc:spChg>
        <pc:spChg chg="add mod">
          <ac:chgData name="Thuy Linh Do" userId="f60f9f76584ec879" providerId="LiveId" clId="{2C33F945-2053-4120-BB15-0D79068B6574}" dt="2022-03-02T01:55:42.129" v="429" actId="20577"/>
          <ac:spMkLst>
            <pc:docMk/>
            <pc:sldMk cId="3563799751" sldId="281"/>
            <ac:spMk id="16" creationId="{8391C779-3E6F-488A-8191-AB09882EEA7C}"/>
          </ac:spMkLst>
        </pc:spChg>
        <pc:spChg chg="add mod">
          <ac:chgData name="Thuy Linh Do" userId="f60f9f76584ec879" providerId="LiveId" clId="{2C33F945-2053-4120-BB15-0D79068B6574}" dt="2022-03-02T01:55:48.494" v="436" actId="20577"/>
          <ac:spMkLst>
            <pc:docMk/>
            <pc:sldMk cId="3563799751" sldId="281"/>
            <ac:spMk id="17" creationId="{2E7F7D74-DEDD-43BB-B4D7-43E679EA4C4B}"/>
          </ac:spMkLst>
        </pc:spChg>
        <pc:spChg chg="add mod">
          <ac:chgData name="Thuy Linh Do" userId="f60f9f76584ec879" providerId="LiveId" clId="{2C33F945-2053-4120-BB15-0D79068B6574}" dt="2022-03-02T01:55:53.920" v="444" actId="20577"/>
          <ac:spMkLst>
            <pc:docMk/>
            <pc:sldMk cId="3563799751" sldId="281"/>
            <ac:spMk id="18" creationId="{C1619B84-B674-45D5-B481-6296EE52DE38}"/>
          </ac:spMkLst>
        </pc:spChg>
        <pc:graphicFrameChg chg="del">
          <ac:chgData name="Thuy Linh Do" userId="f60f9f76584ec879" providerId="LiveId" clId="{2C33F945-2053-4120-BB15-0D79068B6574}" dt="2022-03-02T01:49:54.604" v="173" actId="478"/>
          <ac:graphicFrameMkLst>
            <pc:docMk/>
            <pc:sldMk cId="3563799751" sldId="281"/>
            <ac:graphicFrameMk id="3" creationId="{00000000-0000-0000-0000-000000000000}"/>
          </ac:graphicFrameMkLst>
        </pc:graphicFrameChg>
        <pc:graphicFrameChg chg="add del mod">
          <ac:chgData name="Thuy Linh Do" userId="f60f9f76584ec879" providerId="LiveId" clId="{2C33F945-2053-4120-BB15-0D79068B6574}" dt="2022-03-02T01:50:13.140" v="177" actId="478"/>
          <ac:graphicFrameMkLst>
            <pc:docMk/>
            <pc:sldMk cId="3563799751" sldId="281"/>
            <ac:graphicFrameMk id="4" creationId="{CC932D4D-B05B-404D-AB15-1EEF9FEF86AD}"/>
          </ac:graphicFrameMkLst>
        </pc:graphicFrameChg>
      </pc:sldChg>
      <pc:sldChg chg="modSp mod">
        <pc:chgData name="Thuy Linh Do" userId="f60f9f76584ec879" providerId="LiveId" clId="{2C33F945-2053-4120-BB15-0D79068B6574}" dt="2022-03-02T01:38:32.717" v="83" actId="14100"/>
        <pc:sldMkLst>
          <pc:docMk/>
          <pc:sldMk cId="658201877" sldId="302"/>
        </pc:sldMkLst>
        <pc:spChg chg="mod">
          <ac:chgData name="Thuy Linh Do" userId="f60f9f76584ec879" providerId="LiveId" clId="{2C33F945-2053-4120-BB15-0D79068B6574}" dt="2022-03-02T01:34:58.474" v="6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35:34.164" v="73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37:47.456" v="78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38:32.717" v="83" actId="14100"/>
          <ac:spMkLst>
            <pc:docMk/>
            <pc:sldMk cId="658201877" sldId="302"/>
            <ac:spMk id="30" creationId="{00000000-0000-0000-0000-000000000000}"/>
          </ac:spMkLst>
        </pc:spChg>
      </pc:sldChg>
      <pc:sldChg chg="addSp delSp modSp mod">
        <pc:chgData name="Thuy Linh Do" userId="f60f9f76584ec879" providerId="LiveId" clId="{2C33F945-2053-4120-BB15-0D79068B6574}" dt="2022-03-02T01:47:40.441" v="167" actId="11530"/>
        <pc:sldMkLst>
          <pc:docMk/>
          <pc:sldMk cId="1899537031" sldId="308"/>
        </pc:sldMkLst>
        <pc:spChg chg="mod">
          <ac:chgData name="Thuy Linh Do" userId="f60f9f76584ec879" providerId="LiveId" clId="{2C33F945-2053-4120-BB15-0D79068B6574}" dt="2022-03-02T01:40:27.897" v="106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2C33F945-2053-4120-BB15-0D79068B6574}" dt="2022-03-02T01:39:39.059" v="104" actId="20577"/>
          <ac:spMkLst>
            <pc:docMk/>
            <pc:sldMk cId="1899537031" sldId="308"/>
            <ac:spMk id="20" creationId="{00000000-0000-0000-0000-000000000000}"/>
          </ac:spMkLst>
        </pc:spChg>
        <pc:graphicFrameChg chg="add del mod modGraphic">
          <ac:chgData name="Thuy Linh Do" userId="f60f9f76584ec879" providerId="LiveId" clId="{2C33F945-2053-4120-BB15-0D79068B6574}" dt="2022-03-02T01:42:57.370" v="110" actId="478"/>
          <ac:graphicFrameMkLst>
            <pc:docMk/>
            <pc:sldMk cId="1899537031" sldId="308"/>
            <ac:graphicFrameMk id="2" creationId="{6A3E090C-22C9-40D4-B6CA-19DDBA42578C}"/>
          </ac:graphicFrameMkLst>
        </pc:graphicFrameChg>
        <pc:graphicFrameChg chg="add del mod modGraphic">
          <ac:chgData name="Thuy Linh Do" userId="f60f9f76584ec879" providerId="LiveId" clId="{2C33F945-2053-4120-BB15-0D79068B6574}" dt="2022-03-02T01:43:48.019" v="113" actId="478"/>
          <ac:graphicFrameMkLst>
            <pc:docMk/>
            <pc:sldMk cId="1899537031" sldId="308"/>
            <ac:graphicFrameMk id="4" creationId="{8941E974-D4E4-4D92-985D-9AB4F40A9889}"/>
          </ac:graphicFrameMkLst>
        </pc:graphicFrameChg>
        <pc:graphicFrameChg chg="add mod modGraphic">
          <ac:chgData name="Thuy Linh Do" userId="f60f9f76584ec879" providerId="LiveId" clId="{2C33F945-2053-4120-BB15-0D79068B6574}" dt="2022-03-02T01:47:40.441" v="167" actId="11530"/>
          <ac:graphicFrameMkLst>
            <pc:docMk/>
            <pc:sldMk cId="1899537031" sldId="308"/>
            <ac:graphicFrameMk id="7" creationId="{91AC049F-B2FA-4AFC-9366-B8CA1475B543}"/>
          </ac:graphicFrameMkLst>
        </pc:graphicFrameChg>
        <pc:picChg chg="del">
          <ac:chgData name="Thuy Linh Do" userId="f60f9f76584ec879" providerId="LiveId" clId="{2C33F945-2053-4120-BB15-0D79068B6574}" dt="2022-03-02T01:39:48.521" v="105" actId="478"/>
          <ac:picMkLst>
            <pc:docMk/>
            <pc:sldMk cId="1899537031" sldId="308"/>
            <ac:picMk id="1026" creationId="{00000000-0000-0000-0000-000000000000}"/>
          </ac:picMkLst>
        </pc:picChg>
      </pc:sldChg>
      <pc:sldChg chg="addSp delSp modSp mod">
        <pc:chgData name="Thuy Linh Do" userId="f60f9f76584ec879" providerId="LiveId" clId="{2C33F945-2053-4120-BB15-0D79068B6574}" dt="2022-03-02T01:48:05.809" v="170"/>
        <pc:sldMkLst>
          <pc:docMk/>
          <pc:sldMk cId="3326368629" sldId="309"/>
        </pc:sldMkLst>
        <pc:spChg chg="add mod">
          <ac:chgData name="Thuy Linh Do" userId="f60f9f76584ec879" providerId="LiveId" clId="{2C33F945-2053-4120-BB15-0D79068B6574}" dt="2022-03-02T01:48:05.809" v="170"/>
          <ac:spMkLst>
            <pc:docMk/>
            <pc:sldMk cId="3326368629" sldId="309"/>
            <ac:spMk id="13" creationId="{051EBD14-71FF-4C5F-A6D3-D8825D970B29}"/>
          </ac:spMkLst>
        </pc:spChg>
        <pc:spChg chg="add mod">
          <ac:chgData name="Thuy Linh Do" userId="f60f9f76584ec879" providerId="LiveId" clId="{2C33F945-2053-4120-BB15-0D79068B6574}" dt="2022-03-02T01:48:05.809" v="170"/>
          <ac:spMkLst>
            <pc:docMk/>
            <pc:sldMk cId="3326368629" sldId="309"/>
            <ac:spMk id="16" creationId="{A1C69A9C-6A48-4942-BF74-9A40C33EA4C7}"/>
          </ac:spMkLst>
        </pc:spChg>
        <pc:spChg chg="del">
          <ac:chgData name="Thuy Linh Do" userId="f60f9f76584ec879" providerId="LiveId" clId="{2C33F945-2053-4120-BB15-0D79068B6574}" dt="2022-03-02T01:48:00.651" v="168" actId="478"/>
          <ac:spMkLst>
            <pc:docMk/>
            <pc:sldMk cId="3326368629" sldId="309"/>
            <ac:spMk id="18" creationId="{00000000-0000-0000-0000-000000000000}"/>
          </ac:spMkLst>
        </pc:spChg>
        <pc:spChg chg="del">
          <ac:chgData name="Thuy Linh Do" userId="f60f9f76584ec879" providerId="LiveId" clId="{2C33F945-2053-4120-BB15-0D79068B6574}" dt="2022-03-02T01:48:03.564" v="169" actId="478"/>
          <ac:spMkLst>
            <pc:docMk/>
            <pc:sldMk cId="3326368629" sldId="309"/>
            <ac:spMk id="19" creationId="{00000000-0000-0000-0000-000000000000}"/>
          </ac:spMkLst>
        </pc:spChg>
      </pc:sldChg>
      <pc:sldChg chg="addSp delSp modSp mod">
        <pc:chgData name="Thuy Linh Do" userId="f60f9f76584ec879" providerId="LiveId" clId="{2C33F945-2053-4120-BB15-0D79068B6574}" dt="2022-03-02T02:06:25.157" v="555"/>
        <pc:sldMkLst>
          <pc:docMk/>
          <pc:sldMk cId="2954983036" sldId="310"/>
        </pc:sldMkLst>
        <pc:spChg chg="add mod">
          <ac:chgData name="Thuy Linh Do" userId="f60f9f76584ec879" providerId="LiveId" clId="{2C33F945-2053-4120-BB15-0D79068B6574}" dt="2022-03-02T02:06:25.157" v="555"/>
          <ac:spMkLst>
            <pc:docMk/>
            <pc:sldMk cId="2954983036" sldId="310"/>
            <ac:spMk id="13" creationId="{52592003-2A58-4BC5-B68B-A94A7FD71CB3}"/>
          </ac:spMkLst>
        </pc:spChg>
        <pc:spChg chg="add mod">
          <ac:chgData name="Thuy Linh Do" userId="f60f9f76584ec879" providerId="LiveId" clId="{2C33F945-2053-4120-BB15-0D79068B6574}" dt="2022-03-02T02:06:25.157" v="555"/>
          <ac:spMkLst>
            <pc:docMk/>
            <pc:sldMk cId="2954983036" sldId="310"/>
            <ac:spMk id="14" creationId="{442C331D-1B2E-43ED-8CA5-E9327E888427}"/>
          </ac:spMkLst>
        </pc:spChg>
        <pc:spChg chg="add mod">
          <ac:chgData name="Thuy Linh Do" userId="f60f9f76584ec879" providerId="LiveId" clId="{2C33F945-2053-4120-BB15-0D79068B6574}" dt="2022-03-02T02:06:25.157" v="555"/>
          <ac:spMkLst>
            <pc:docMk/>
            <pc:sldMk cId="2954983036" sldId="310"/>
            <ac:spMk id="15" creationId="{616BB4C5-D0C3-40D0-9FC6-CC3C0C0473B5}"/>
          </ac:spMkLst>
        </pc:spChg>
        <pc:spChg chg="del">
          <ac:chgData name="Thuy Linh Do" userId="f60f9f76584ec879" providerId="LiveId" clId="{2C33F945-2053-4120-BB15-0D79068B6574}" dt="2022-03-02T02:06:19.509" v="552" actId="478"/>
          <ac:spMkLst>
            <pc:docMk/>
            <pc:sldMk cId="2954983036" sldId="310"/>
            <ac:spMk id="26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06:21.681" v="553" actId="478"/>
          <ac:spMkLst>
            <pc:docMk/>
            <pc:sldMk cId="2954983036" sldId="310"/>
            <ac:spMk id="27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06:23.519" v="554" actId="478"/>
          <ac:spMkLst>
            <pc:docMk/>
            <pc:sldMk cId="2954983036" sldId="310"/>
            <ac:spMk id="28" creationId="{00000000-0000-0000-0000-000000000000}"/>
          </ac:spMkLst>
        </pc:spChg>
      </pc:sldChg>
      <pc:sldChg chg="addSp delSp modSp mod">
        <pc:chgData name="Thuy Linh Do" userId="f60f9f76584ec879" providerId="LiveId" clId="{2C33F945-2053-4120-BB15-0D79068B6574}" dt="2022-03-02T02:38:49.163" v="710" actId="14100"/>
        <pc:sldMkLst>
          <pc:docMk/>
          <pc:sldMk cId="626516812" sldId="313"/>
        </pc:sldMkLst>
        <pc:spChg chg="add mod">
          <ac:chgData name="Thuy Linh Do" userId="f60f9f76584ec879" providerId="LiveId" clId="{2C33F945-2053-4120-BB15-0D79068B6574}" dt="2022-03-02T02:36:37.242" v="686" actId="1076"/>
          <ac:spMkLst>
            <pc:docMk/>
            <pc:sldMk cId="626516812" sldId="313"/>
            <ac:spMk id="2" creationId="{0A5410CF-3FF5-424E-8CEF-EFBE8C3CB921}"/>
          </ac:spMkLst>
        </pc:spChg>
        <pc:spChg chg="mod">
          <ac:chgData name="Thuy Linh Do" userId="f60f9f76584ec879" providerId="LiveId" clId="{2C33F945-2053-4120-BB15-0D79068B6574}" dt="2022-03-02T02:36:54.421" v="687" actId="113"/>
          <ac:spMkLst>
            <pc:docMk/>
            <pc:sldMk cId="626516812" sldId="313"/>
            <ac:spMk id="6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34:05.401" v="647" actId="478"/>
          <ac:spMkLst>
            <pc:docMk/>
            <pc:sldMk cId="626516812" sldId="313"/>
            <ac:spMk id="13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34:03.315" v="645" actId="478"/>
          <ac:spMkLst>
            <pc:docMk/>
            <pc:sldMk cId="626516812" sldId="313"/>
            <ac:spMk id="14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34:04.296" v="646" actId="478"/>
          <ac:spMkLst>
            <pc:docMk/>
            <pc:sldMk cId="626516812" sldId="313"/>
            <ac:spMk id="15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34:02.361" v="644" actId="478"/>
          <ac:spMkLst>
            <pc:docMk/>
            <pc:sldMk cId="626516812" sldId="313"/>
            <ac:spMk id="18" creationId="{00000000-0000-0000-0000-000000000000}"/>
          </ac:spMkLst>
        </pc:spChg>
        <pc:spChg chg="mod">
          <ac:chgData name="Thuy Linh Do" userId="f60f9f76584ec879" providerId="LiveId" clId="{2C33F945-2053-4120-BB15-0D79068B6574}" dt="2022-03-02T02:34:13.568" v="651" actId="20577"/>
          <ac:spMkLst>
            <pc:docMk/>
            <pc:sldMk cId="626516812" sldId="313"/>
            <ac:spMk id="20" creationId="{00000000-0000-0000-0000-000000000000}"/>
          </ac:spMkLst>
        </pc:spChg>
        <pc:graphicFrameChg chg="add mod">
          <ac:chgData name="Thuy Linh Do" userId="f60f9f76584ec879" providerId="LiveId" clId="{2C33F945-2053-4120-BB15-0D79068B6574}" dt="2022-03-02T02:38:49.163" v="710" actId="14100"/>
          <ac:graphicFrameMkLst>
            <pc:docMk/>
            <pc:sldMk cId="626516812" sldId="313"/>
            <ac:graphicFrameMk id="7" creationId="{E665D7D7-DFAF-4B93-A092-C34DCFBDF99C}"/>
          </ac:graphicFrameMkLst>
        </pc:graphicFrameChg>
        <pc:picChg chg="del">
          <ac:chgData name="Thuy Linh Do" userId="f60f9f76584ec879" providerId="LiveId" clId="{2C33F945-2053-4120-BB15-0D79068B6574}" dt="2022-03-02T02:27:27.506" v="641" actId="478"/>
          <ac:picMkLst>
            <pc:docMk/>
            <pc:sldMk cId="626516812" sldId="313"/>
            <ac:picMk id="3" creationId="{00000000-0000-0000-0000-000000000000}"/>
          </ac:picMkLst>
        </pc:picChg>
        <pc:picChg chg="del">
          <ac:chgData name="Thuy Linh Do" userId="f60f9f76584ec879" providerId="LiveId" clId="{2C33F945-2053-4120-BB15-0D79068B6574}" dt="2022-03-02T02:27:28.418" v="642" actId="478"/>
          <ac:picMkLst>
            <pc:docMk/>
            <pc:sldMk cId="626516812" sldId="313"/>
            <ac:picMk id="4" creationId="{00000000-0000-0000-0000-000000000000}"/>
          </ac:picMkLst>
        </pc:picChg>
        <pc:picChg chg="del">
          <ac:chgData name="Thuy Linh Do" userId="f60f9f76584ec879" providerId="LiveId" clId="{2C33F945-2053-4120-BB15-0D79068B6574}" dt="2022-03-02T02:27:29.243" v="643" actId="478"/>
          <ac:picMkLst>
            <pc:docMk/>
            <pc:sldMk cId="626516812" sldId="313"/>
            <ac:picMk id="5" creationId="{00000000-0000-0000-0000-000000000000}"/>
          </ac:picMkLst>
        </pc:picChg>
      </pc:sldChg>
      <pc:sldChg chg="modSp mod">
        <pc:chgData name="Thuy Linh Do" userId="f60f9f76584ec879" providerId="LiveId" clId="{2C33F945-2053-4120-BB15-0D79068B6574}" dt="2022-03-02T02:39:04.505" v="712" actId="20577"/>
        <pc:sldMkLst>
          <pc:docMk/>
          <pc:sldMk cId="387957963" sldId="330"/>
        </pc:sldMkLst>
        <pc:spChg chg="mod">
          <ac:chgData name="Thuy Linh Do" userId="f60f9f76584ec879" providerId="LiveId" clId="{2C33F945-2053-4120-BB15-0D79068B6574}" dt="2022-03-02T02:39:04.505" v="712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 modAnim">
        <pc:chgData name="Thuy Linh Do" userId="f60f9f76584ec879" providerId="LiveId" clId="{2C33F945-2053-4120-BB15-0D79068B6574}" dt="2022-03-02T02:05:25.004" v="548" actId="20577"/>
        <pc:sldMkLst>
          <pc:docMk/>
          <pc:sldMk cId="2649557584" sldId="331"/>
        </pc:sldMkLst>
        <pc:spChg chg="mod">
          <ac:chgData name="Thuy Linh Do" userId="f60f9f76584ec879" providerId="LiveId" clId="{2C33F945-2053-4120-BB15-0D79068B6574}" dt="2022-03-02T01:56:45.315" v="445"/>
          <ac:spMkLst>
            <pc:docMk/>
            <pc:sldMk cId="2649557584" sldId="331"/>
            <ac:spMk id="9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1:59:23.375" v="477" actId="20577"/>
          <ac:spMkLst>
            <pc:docMk/>
            <pc:sldMk cId="2649557584" sldId="331"/>
            <ac:spMk id="14" creationId="{ABE9374F-B067-440A-B319-6A191F63CB3C}"/>
          </ac:spMkLst>
        </pc:spChg>
        <pc:spChg chg="add mod">
          <ac:chgData name="Thuy Linh Do" userId="f60f9f76584ec879" providerId="LiveId" clId="{2C33F945-2053-4120-BB15-0D79068B6574}" dt="2022-03-02T02:04:34.598" v="499" actId="20577"/>
          <ac:spMkLst>
            <pc:docMk/>
            <pc:sldMk cId="2649557584" sldId="331"/>
            <ac:spMk id="16" creationId="{28773700-FC1C-4E53-A832-7D85D24E2B58}"/>
          </ac:spMkLst>
        </pc:spChg>
        <pc:spChg chg="add mod">
          <ac:chgData name="Thuy Linh Do" userId="f60f9f76584ec879" providerId="LiveId" clId="{2C33F945-2053-4120-BB15-0D79068B6574}" dt="2022-03-02T02:04:44.029" v="508" actId="20577"/>
          <ac:spMkLst>
            <pc:docMk/>
            <pc:sldMk cId="2649557584" sldId="331"/>
            <ac:spMk id="17" creationId="{7635303F-5CB6-40E9-8271-A3A4826BF85B}"/>
          </ac:spMkLst>
        </pc:spChg>
        <pc:spChg chg="add mod">
          <ac:chgData name="Thuy Linh Do" userId="f60f9f76584ec879" providerId="LiveId" clId="{2C33F945-2053-4120-BB15-0D79068B6574}" dt="2022-03-02T02:04:54.797" v="514" actId="20577"/>
          <ac:spMkLst>
            <pc:docMk/>
            <pc:sldMk cId="2649557584" sldId="331"/>
            <ac:spMk id="18" creationId="{298666C5-69E4-490F-901A-5B953A1F6E89}"/>
          </ac:spMkLst>
        </pc:spChg>
        <pc:spChg chg="add mod">
          <ac:chgData name="Thuy Linh Do" userId="f60f9f76584ec879" providerId="LiveId" clId="{2C33F945-2053-4120-BB15-0D79068B6574}" dt="2022-03-02T02:05:07.239" v="519" actId="20577"/>
          <ac:spMkLst>
            <pc:docMk/>
            <pc:sldMk cId="2649557584" sldId="331"/>
            <ac:spMk id="19" creationId="{A8CFF918-E6EA-43C7-93A7-3F2D1B638B9C}"/>
          </ac:spMkLst>
        </pc:spChg>
        <pc:spChg chg="add mod">
          <ac:chgData name="Thuy Linh Do" userId="f60f9f76584ec879" providerId="LiveId" clId="{2C33F945-2053-4120-BB15-0D79068B6574}" dt="2022-03-02T02:05:25.004" v="548" actId="20577"/>
          <ac:spMkLst>
            <pc:docMk/>
            <pc:sldMk cId="2649557584" sldId="331"/>
            <ac:spMk id="20" creationId="{70501C9D-3FCB-497C-906E-156F44170FDA}"/>
          </ac:spMkLst>
        </pc:spChg>
        <pc:graphicFrameChg chg="del">
          <ac:chgData name="Thuy Linh Do" userId="f60f9f76584ec879" providerId="LiveId" clId="{2C33F945-2053-4120-BB15-0D79068B6574}" dt="2022-03-02T01:56:49.248" v="447" actId="478"/>
          <ac:graphicFrameMkLst>
            <pc:docMk/>
            <pc:sldMk cId="2649557584" sldId="331"/>
            <ac:graphicFrameMk id="8" creationId="{00000000-0000-0000-0000-000000000000}"/>
          </ac:graphicFrameMkLst>
        </pc:graphicFrameChg>
        <pc:picChg chg="add mod">
          <ac:chgData name="Thuy Linh Do" userId="f60f9f76584ec879" providerId="LiveId" clId="{2C33F945-2053-4120-BB15-0D79068B6574}" dt="2022-03-02T02:02:35.141" v="481" actId="1076"/>
          <ac:picMkLst>
            <pc:docMk/>
            <pc:sldMk cId="2649557584" sldId="331"/>
            <ac:picMk id="3" creationId="{771B254D-6DD3-4367-B5DD-70F700BA7E18}"/>
          </ac:picMkLst>
        </pc:picChg>
        <pc:picChg chg="add mod">
          <ac:chgData name="Thuy Linh Do" userId="f60f9f76584ec879" providerId="LiveId" clId="{2C33F945-2053-4120-BB15-0D79068B6574}" dt="2022-03-02T02:03:55.246" v="485" actId="1076"/>
          <ac:picMkLst>
            <pc:docMk/>
            <pc:sldMk cId="2649557584" sldId="331"/>
            <ac:picMk id="5" creationId="{9FFCCA1D-7E89-49CC-B161-8540B41EE876}"/>
          </ac:picMkLst>
        </pc:picChg>
        <pc:picChg chg="del">
          <ac:chgData name="Thuy Linh Do" userId="f60f9f76584ec879" providerId="LiveId" clId="{2C33F945-2053-4120-BB15-0D79068B6574}" dt="2022-03-02T01:56:46.906" v="446" actId="478"/>
          <ac:picMkLst>
            <pc:docMk/>
            <pc:sldMk cId="2649557584" sldId="331"/>
            <ac:picMk id="12" creationId="{00000000-0000-0000-0000-000000000000}"/>
          </ac:picMkLst>
        </pc:picChg>
      </pc:sldChg>
      <pc:sldChg chg="del">
        <pc:chgData name="Thuy Linh Do" userId="f60f9f76584ec879" providerId="LiveId" clId="{2C33F945-2053-4120-BB15-0D79068B6574}" dt="2022-03-02T02:05:47.535" v="549" actId="2696"/>
        <pc:sldMkLst>
          <pc:docMk/>
          <pc:sldMk cId="2834654249" sldId="332"/>
        </pc:sldMkLst>
      </pc:sldChg>
      <pc:sldChg chg="del">
        <pc:chgData name="Thuy Linh Do" userId="f60f9f76584ec879" providerId="LiveId" clId="{2C33F945-2053-4120-BB15-0D79068B6574}" dt="2022-03-02T02:05:52.516" v="550" actId="2696"/>
        <pc:sldMkLst>
          <pc:docMk/>
          <pc:sldMk cId="3577327407" sldId="333"/>
        </pc:sldMkLst>
      </pc:sldChg>
      <pc:sldChg chg="del">
        <pc:chgData name="Thuy Linh Do" userId="f60f9f76584ec879" providerId="LiveId" clId="{2C33F945-2053-4120-BB15-0D79068B6574}" dt="2022-03-02T02:06:03.317" v="551" actId="2696"/>
        <pc:sldMkLst>
          <pc:docMk/>
          <pc:sldMk cId="1353050143" sldId="334"/>
        </pc:sldMkLst>
      </pc:sldChg>
      <pc:sldChg chg="addSp delSp modSp mod modAnim">
        <pc:chgData name="Thuy Linh Do" userId="f60f9f76584ec879" providerId="LiveId" clId="{2C33F945-2053-4120-BB15-0D79068B6574}" dt="2022-03-02T02:26:26.197" v="635" actId="1076"/>
        <pc:sldMkLst>
          <pc:docMk/>
          <pc:sldMk cId="477199827" sldId="335"/>
        </pc:sldMkLst>
        <pc:spChg chg="add mod">
          <ac:chgData name="Thuy Linh Do" userId="f60f9f76584ec879" providerId="LiveId" clId="{2C33F945-2053-4120-BB15-0D79068B6574}" dt="2022-03-02T02:25:27.605" v="623"/>
          <ac:spMkLst>
            <pc:docMk/>
            <pc:sldMk cId="477199827" sldId="335"/>
            <ac:spMk id="2" creationId="{3D45423A-F1B7-40CB-972F-687D05CE8C87}"/>
          </ac:spMkLst>
        </pc:spChg>
        <pc:spChg chg="add mod">
          <ac:chgData name="Thuy Linh Do" userId="f60f9f76584ec879" providerId="LiveId" clId="{2C33F945-2053-4120-BB15-0D79068B6574}" dt="2022-03-02T02:24:44.226" v="617" actId="1076"/>
          <ac:spMkLst>
            <pc:docMk/>
            <pc:sldMk cId="477199827" sldId="335"/>
            <ac:spMk id="4" creationId="{044BF432-0B5B-4867-9E93-D3F77A0EAF46}"/>
          </ac:spMkLst>
        </pc:spChg>
        <pc:spChg chg="del">
          <ac:chgData name="Thuy Linh Do" userId="f60f9f76584ec879" providerId="LiveId" clId="{2C33F945-2053-4120-BB15-0D79068B6574}" dt="2022-03-02T02:13:42.315" v="599" actId="478"/>
          <ac:spMkLst>
            <pc:docMk/>
            <pc:sldMk cId="477199827" sldId="335"/>
            <ac:spMk id="9" creationId="{00000000-0000-0000-0000-000000000000}"/>
          </ac:spMkLst>
        </pc:spChg>
        <pc:spChg chg="mod">
          <ac:chgData name="Thuy Linh Do" userId="f60f9f76584ec879" providerId="LiveId" clId="{2C33F945-2053-4120-BB15-0D79068B6574}" dt="2022-03-02T02:13:36.131" v="597"/>
          <ac:spMkLst>
            <pc:docMk/>
            <pc:sldMk cId="477199827" sldId="335"/>
            <ac:spMk id="10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2:25:22.139" v="621"/>
          <ac:spMkLst>
            <pc:docMk/>
            <pc:sldMk cId="477199827" sldId="335"/>
            <ac:spMk id="11" creationId="{7EA102B1-AAC2-430C-B9A9-5D005432A3BA}"/>
          </ac:spMkLst>
        </pc:spChg>
        <pc:spChg chg="add mod">
          <ac:chgData name="Thuy Linh Do" userId="f60f9f76584ec879" providerId="LiveId" clId="{2C33F945-2053-4120-BB15-0D79068B6574}" dt="2022-03-02T02:25:54.702" v="629" actId="14100"/>
          <ac:spMkLst>
            <pc:docMk/>
            <pc:sldMk cId="477199827" sldId="335"/>
            <ac:spMk id="12" creationId="{B4C4DEDB-B751-4279-A2BF-3417652A89FA}"/>
          </ac:spMkLst>
        </pc:spChg>
        <pc:spChg chg="add mod">
          <ac:chgData name="Thuy Linh Do" userId="f60f9f76584ec879" providerId="LiveId" clId="{2C33F945-2053-4120-BB15-0D79068B6574}" dt="2022-03-02T02:26:26.197" v="635" actId="1076"/>
          <ac:spMkLst>
            <pc:docMk/>
            <pc:sldMk cId="477199827" sldId="335"/>
            <ac:spMk id="13" creationId="{779A9680-8605-4FA5-81C3-F8B128BBC9B5}"/>
          </ac:spMkLst>
        </pc:spChg>
        <pc:graphicFrameChg chg="del">
          <ac:chgData name="Thuy Linh Do" userId="f60f9f76584ec879" providerId="LiveId" clId="{2C33F945-2053-4120-BB15-0D79068B6574}" dt="2022-03-02T02:13:39.451" v="598" actId="478"/>
          <ac:graphicFrameMkLst>
            <pc:docMk/>
            <pc:sldMk cId="477199827" sldId="335"/>
            <ac:graphicFrameMk id="3" creationId="{00000000-0000-0000-0000-000000000000}"/>
          </ac:graphicFrameMkLst>
        </pc:graphicFrameChg>
      </pc:sldChg>
      <pc:sldChg chg="addSp delSp modSp mod">
        <pc:chgData name="Thuy Linh Do" userId="f60f9f76584ec879" providerId="LiveId" clId="{2C33F945-2053-4120-BB15-0D79068B6574}" dt="2022-03-02T02:26:58.707" v="640"/>
        <pc:sldMkLst>
          <pc:docMk/>
          <pc:sldMk cId="1356789381" sldId="336"/>
        </pc:sldMkLst>
        <pc:spChg chg="del">
          <ac:chgData name="Thuy Linh Do" userId="f60f9f76584ec879" providerId="LiveId" clId="{2C33F945-2053-4120-BB15-0D79068B6574}" dt="2022-03-02T02:26:49.854" v="636" actId="478"/>
          <ac:spMkLst>
            <pc:docMk/>
            <pc:sldMk cId="1356789381" sldId="336"/>
            <ac:spMk id="20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26:53.198" v="637" actId="478"/>
          <ac:spMkLst>
            <pc:docMk/>
            <pc:sldMk cId="1356789381" sldId="336"/>
            <ac:spMk id="22" creationId="{00000000-0000-0000-0000-000000000000}"/>
          </ac:spMkLst>
        </pc:spChg>
        <pc:spChg chg="del">
          <ac:chgData name="Thuy Linh Do" userId="f60f9f76584ec879" providerId="LiveId" clId="{2C33F945-2053-4120-BB15-0D79068B6574}" dt="2022-03-02T02:26:55.135" v="638" actId="478"/>
          <ac:spMkLst>
            <pc:docMk/>
            <pc:sldMk cId="1356789381" sldId="336"/>
            <ac:spMk id="23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2:26:58.707" v="640"/>
          <ac:spMkLst>
            <pc:docMk/>
            <pc:sldMk cId="1356789381" sldId="336"/>
            <ac:spMk id="27" creationId="{043EC84B-395D-43B6-BE3B-B974B99892E3}"/>
          </ac:spMkLst>
        </pc:spChg>
        <pc:spChg chg="add mod">
          <ac:chgData name="Thuy Linh Do" userId="f60f9f76584ec879" providerId="LiveId" clId="{2C33F945-2053-4120-BB15-0D79068B6574}" dt="2022-03-02T02:26:58.707" v="640"/>
          <ac:spMkLst>
            <pc:docMk/>
            <pc:sldMk cId="1356789381" sldId="336"/>
            <ac:spMk id="28" creationId="{8F7129A6-ED86-4F86-80D8-296E1C234BB2}"/>
          </ac:spMkLst>
        </pc:spChg>
        <pc:spChg chg="add mod">
          <ac:chgData name="Thuy Linh Do" userId="f60f9f76584ec879" providerId="LiveId" clId="{2C33F945-2053-4120-BB15-0D79068B6574}" dt="2022-03-02T02:26:58.707" v="640"/>
          <ac:spMkLst>
            <pc:docMk/>
            <pc:sldMk cId="1356789381" sldId="336"/>
            <ac:spMk id="29" creationId="{2E55DC85-5E15-4758-AA33-1D3E1E1AA4C0}"/>
          </ac:spMkLst>
        </pc:spChg>
        <pc:spChg chg="del">
          <ac:chgData name="Thuy Linh Do" userId="f60f9f76584ec879" providerId="LiveId" clId="{2C33F945-2053-4120-BB15-0D79068B6574}" dt="2022-03-02T02:26:56.753" v="639" actId="478"/>
          <ac:spMkLst>
            <pc:docMk/>
            <pc:sldMk cId="1356789381" sldId="336"/>
            <ac:spMk id="30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2:26:58.707" v="640"/>
          <ac:spMkLst>
            <pc:docMk/>
            <pc:sldMk cId="1356789381" sldId="336"/>
            <ac:spMk id="33" creationId="{6BBC74D1-0A22-43D9-BA84-BB80DFA25680}"/>
          </ac:spMkLst>
        </pc:spChg>
      </pc:sldChg>
      <pc:sldChg chg="del">
        <pc:chgData name="Thuy Linh Do" userId="f60f9f76584ec879" providerId="LiveId" clId="{2C33F945-2053-4120-BB15-0D79068B6574}" dt="2022-03-02T01:38:54.860" v="87" actId="2696"/>
        <pc:sldMkLst>
          <pc:docMk/>
          <pc:sldMk cId="1439446231" sldId="337"/>
        </pc:sldMkLst>
      </pc:sldChg>
      <pc:sldChg chg="add ord">
        <pc:chgData name="Thuy Linh Do" userId="f60f9f76584ec879" providerId="LiveId" clId="{2C33F945-2053-4120-BB15-0D79068B6574}" dt="2022-03-02T01:38:48.072" v="86"/>
        <pc:sldMkLst>
          <pc:docMk/>
          <pc:sldMk cId="367960700" sldId="338"/>
        </pc:sldMkLst>
      </pc:sldChg>
      <pc:sldChg chg="addSp delSp modSp add mod modAnim">
        <pc:chgData name="Thuy Linh Do" userId="f60f9f76584ec879" providerId="LiveId" clId="{2C33F945-2053-4120-BB15-0D79068B6574}" dt="2022-03-02T02:13:04.037" v="596" actId="1036"/>
        <pc:sldMkLst>
          <pc:docMk/>
          <pc:sldMk cId="3210256851" sldId="339"/>
        </pc:sldMkLst>
        <pc:spChg chg="del">
          <ac:chgData name="Thuy Linh Do" userId="f60f9f76584ec879" providerId="LiveId" clId="{2C33F945-2053-4120-BB15-0D79068B6574}" dt="2022-03-02T02:09:57.800" v="565" actId="478"/>
          <ac:spMkLst>
            <pc:docMk/>
            <pc:sldMk cId="3210256851" sldId="339"/>
            <ac:spMk id="2" creationId="{00000000-0000-0000-0000-000000000000}"/>
          </ac:spMkLst>
        </pc:spChg>
        <pc:spChg chg="add mod">
          <ac:chgData name="Thuy Linh Do" userId="f60f9f76584ec879" providerId="LiveId" clId="{2C33F945-2053-4120-BB15-0D79068B6574}" dt="2022-03-02T02:12:41.726" v="577" actId="1038"/>
          <ac:spMkLst>
            <pc:docMk/>
            <pc:sldMk cId="3210256851" sldId="339"/>
            <ac:spMk id="11" creationId="{BA986CA3-579E-45DE-B5E3-D44C88F80754}"/>
          </ac:spMkLst>
        </pc:spChg>
        <pc:spChg chg="add mod">
          <ac:chgData name="Thuy Linh Do" userId="f60f9f76584ec879" providerId="LiveId" clId="{2C33F945-2053-4120-BB15-0D79068B6574}" dt="2022-03-02T02:12:52.438" v="585" actId="1038"/>
          <ac:spMkLst>
            <pc:docMk/>
            <pc:sldMk cId="3210256851" sldId="339"/>
            <ac:spMk id="13" creationId="{51A4F1AB-136D-4448-8B44-0F6FB1D7FC63}"/>
          </ac:spMkLst>
        </pc:spChg>
        <pc:spChg chg="add mod">
          <ac:chgData name="Thuy Linh Do" userId="f60f9f76584ec879" providerId="LiveId" clId="{2C33F945-2053-4120-BB15-0D79068B6574}" dt="2022-03-02T02:13:04.037" v="596" actId="1036"/>
          <ac:spMkLst>
            <pc:docMk/>
            <pc:sldMk cId="3210256851" sldId="339"/>
            <ac:spMk id="14" creationId="{089D8297-BB27-4C06-8977-54F4FDD12155}"/>
          </ac:spMkLst>
        </pc:spChg>
        <pc:picChg chg="add mod">
          <ac:chgData name="Thuy Linh Do" userId="f60f9f76584ec879" providerId="LiveId" clId="{2C33F945-2053-4120-BB15-0D79068B6574}" dt="2022-03-02T02:10:56.256" v="570" actId="1076"/>
          <ac:picMkLst>
            <pc:docMk/>
            <pc:sldMk cId="3210256851" sldId="339"/>
            <ac:picMk id="4" creationId="{256BF114-46E7-4B13-9072-4D5E448C432B}"/>
          </ac:picMkLst>
        </pc:picChg>
        <pc:picChg chg="mod">
          <ac:chgData name="Thuy Linh Do" userId="f60f9f76584ec879" providerId="LiveId" clId="{2C33F945-2053-4120-BB15-0D79068B6574}" dt="2022-03-02T02:10:49.101" v="568" actId="14100"/>
          <ac:picMkLst>
            <pc:docMk/>
            <pc:sldMk cId="3210256851" sldId="339"/>
            <ac:picMk id="1026" creationId="{A41B5C4C-934D-45CE-A44D-57B3811BE4AB}"/>
          </ac:picMkLst>
        </pc:picChg>
      </pc:sldChg>
      <pc:sldChg chg="new del">
        <pc:chgData name="Thuy Linh Do" userId="f60f9f76584ec879" providerId="LiveId" clId="{2C33F945-2053-4120-BB15-0D79068B6574}" dt="2022-03-02T02:37:06.006" v="689" actId="680"/>
        <pc:sldMkLst>
          <pc:docMk/>
          <pc:sldMk cId="1458174348" sldId="340"/>
        </pc:sldMkLst>
      </pc:sldChg>
      <pc:sldChg chg="modSp add mod">
        <pc:chgData name="Thuy Linh Do" userId="f60f9f76584ec879" providerId="LiveId" clId="{2C33F945-2053-4120-BB15-0D79068B6574}" dt="2022-03-02T02:38:43.106" v="709" actId="14100"/>
        <pc:sldMkLst>
          <pc:docMk/>
          <pc:sldMk cId="2375855426" sldId="340"/>
        </pc:sldMkLst>
        <pc:spChg chg="mod">
          <ac:chgData name="Thuy Linh Do" userId="f60f9f76584ec879" providerId="LiveId" clId="{2C33F945-2053-4120-BB15-0D79068B6574}" dt="2022-03-02T02:38:38.928" v="708" actId="113"/>
          <ac:spMkLst>
            <pc:docMk/>
            <pc:sldMk cId="2375855426" sldId="340"/>
            <ac:spMk id="6" creationId="{00000000-0000-0000-0000-000000000000}"/>
          </ac:spMkLst>
        </pc:spChg>
        <pc:spChg chg="mod">
          <ac:chgData name="Thuy Linh Do" userId="f60f9f76584ec879" providerId="LiveId" clId="{2C33F945-2053-4120-BB15-0D79068B6574}" dt="2022-03-02T02:37:17.970" v="692" actId="20577"/>
          <ac:spMkLst>
            <pc:docMk/>
            <pc:sldMk cId="2375855426" sldId="340"/>
            <ac:spMk id="20" creationId="{00000000-0000-0000-0000-000000000000}"/>
          </ac:spMkLst>
        </pc:spChg>
        <pc:graphicFrameChg chg="mod">
          <ac:chgData name="Thuy Linh Do" userId="f60f9f76584ec879" providerId="LiveId" clId="{2C33F945-2053-4120-BB15-0D79068B6574}" dt="2022-03-02T02:38:43.106" v="709" actId="14100"/>
          <ac:graphicFrameMkLst>
            <pc:docMk/>
            <pc:sldMk cId="2375855426" sldId="340"/>
            <ac:graphicFrameMk id="7" creationId="{E665D7D7-DFAF-4B93-A092-C34DCFBDF99C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361850-F820-4483-BE64-DB2A8B913F44}">
      <dgm:prSet phldrT="[Text]"/>
      <dgm:spPr/>
      <dgm:t>
        <a:bodyPr/>
        <a:lstStyle/>
        <a:p>
          <a:r>
            <a:rPr lang="en-US" dirty="0"/>
            <a:t>Vocabulary review</a:t>
          </a:r>
        </a:p>
      </dgm:t>
    </dgm:pt>
    <dgm:pt modelId="{906469E9-08A3-46B2-940A-7E6DC7D21DCF}" type="parTrans" cxnId="{97D123D3-2673-43CF-85B2-4EC5AAF28854}">
      <dgm:prSet/>
      <dgm:spPr/>
      <dgm:t>
        <a:bodyPr/>
        <a:lstStyle/>
        <a:p>
          <a:endParaRPr lang="en-US"/>
        </a:p>
      </dgm:t>
    </dgm:pt>
    <dgm:pt modelId="{0E3CEBBD-F15F-476E-AB13-CA45AE3D8495}" type="sibTrans" cxnId="{97D123D3-2673-43CF-85B2-4EC5AAF28854}">
      <dgm:prSet/>
      <dgm:spPr/>
      <dgm:t>
        <a:bodyPr/>
        <a:lstStyle/>
        <a:p>
          <a:endParaRPr lang="en-US"/>
        </a:p>
      </dgm:t>
    </dgm:pt>
    <dgm:pt modelId="{4B3AF590-F5B3-4E50-983F-332FF45B0BF3}">
      <dgm:prSet phldrT="[Text]" phldr="1"/>
      <dgm:spPr/>
      <dgm:t>
        <a:bodyPr/>
        <a:lstStyle/>
        <a:p>
          <a:endParaRPr lang="en-US" dirty="0"/>
        </a:p>
      </dgm:t>
    </dgm:pt>
    <dgm:pt modelId="{734375FB-53D8-49C1-BF31-488F18A9002A}" type="parTrans" cxnId="{176891C9-9B76-48B8-A044-63ACCA4600A7}">
      <dgm:prSet/>
      <dgm:spPr/>
      <dgm:t>
        <a:bodyPr/>
        <a:lstStyle/>
        <a:p>
          <a:endParaRPr lang="en-US"/>
        </a:p>
      </dgm:t>
    </dgm:pt>
    <dgm:pt modelId="{FF3BBA6F-1948-4C99-B9A9-019A428A0C65}" type="sibTrans" cxnId="{176891C9-9B76-48B8-A044-63ACCA4600A7}">
      <dgm:prSet/>
      <dgm:spPr/>
      <dgm:t>
        <a:bodyPr/>
        <a:lstStyle/>
        <a:p>
          <a:endParaRPr lang="en-US"/>
        </a:p>
      </dgm:t>
    </dgm:pt>
    <dgm:pt modelId="{BDC1493D-FBBD-4B1B-8D02-EF9346592A01}">
      <dgm:prSet phldrT="[Text]"/>
      <dgm:spPr/>
      <dgm:t>
        <a:bodyPr/>
        <a:lstStyle/>
        <a:p>
          <a:r>
            <a:rPr lang="en-US" dirty="0"/>
            <a:t>Grammar review</a:t>
          </a:r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E720DC9-A326-4280-AD54-230CB08BDB67}">
      <dgm:prSet phldrT="[Text]" phldr="1"/>
      <dgm:spPr/>
      <dgm:t>
        <a:bodyPr/>
        <a:lstStyle/>
        <a:p>
          <a:endParaRPr lang="en-US" dirty="0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/>
      <dgm:spPr/>
      <dgm:t>
        <a:bodyPr/>
        <a:lstStyle/>
        <a:p>
          <a:r>
            <a:rPr lang="en-US" dirty="0"/>
            <a:t>Project: Design film posters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phldr="1"/>
      <dgm:spPr/>
      <dgm:t>
        <a:bodyPr/>
        <a:lstStyle/>
        <a:p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015F-0882-4FA8-8FDE-1AFB66FCD4DA}" type="pres">
      <dgm:prSet presAssocID="{F359A7F1-BCE8-4CF0-887C-4286C958CB8E}" presName="composite" presStyleCnt="0"/>
      <dgm:spPr/>
    </dgm:pt>
    <dgm:pt modelId="{F097B7CF-60C7-4E50-9224-C78313D55970}" type="pres">
      <dgm:prSet presAssocID="{F359A7F1-BCE8-4CF0-887C-4286C958CB8E}" presName="chevron1" presStyleLbl="alignNode1" presStyleIdx="0" presStyleCnt="21"/>
      <dgm:spPr/>
    </dgm:pt>
    <dgm:pt modelId="{F3E8A5E3-98CD-438E-9484-0DEB08FEF9D4}" type="pres">
      <dgm:prSet presAssocID="{F359A7F1-BCE8-4CF0-887C-4286C958CB8E}" presName="chevron2" presStyleLbl="alignNode1" presStyleIdx="1" presStyleCnt="21"/>
      <dgm:spPr/>
    </dgm:pt>
    <dgm:pt modelId="{D4A5C8F4-EFE4-4167-A6FA-01CFC1C55E0D}" type="pres">
      <dgm:prSet presAssocID="{F359A7F1-BCE8-4CF0-887C-4286C958CB8E}" presName="chevron3" presStyleLbl="alignNode1" presStyleIdx="2" presStyleCnt="21"/>
      <dgm:spPr/>
    </dgm:pt>
    <dgm:pt modelId="{6D302C33-5C2D-445A-B2A7-A423E9E4C411}" type="pres">
      <dgm:prSet presAssocID="{F359A7F1-BCE8-4CF0-887C-4286C958CB8E}" presName="chevron4" presStyleLbl="alignNode1" presStyleIdx="3" presStyleCnt="21"/>
      <dgm:spPr/>
    </dgm:pt>
    <dgm:pt modelId="{6B499179-454E-4A73-92FB-AF8A159DAAA9}" type="pres">
      <dgm:prSet presAssocID="{F359A7F1-BCE8-4CF0-887C-4286C958CB8E}" presName="chevron5" presStyleLbl="alignNode1" presStyleIdx="4" presStyleCnt="21"/>
      <dgm:spPr/>
    </dgm:pt>
    <dgm:pt modelId="{DDEB82FA-73D1-46AB-AB81-361DFACA0A4C}" type="pres">
      <dgm:prSet presAssocID="{F359A7F1-BCE8-4CF0-887C-4286C958CB8E}" presName="chevron6" presStyleLbl="alignNode1" presStyleIdx="5" presStyleCnt="21"/>
      <dgm:spPr/>
    </dgm:pt>
    <dgm:pt modelId="{87CB067E-A715-4E4C-AE3F-03C2D0F2E46A}" type="pres">
      <dgm:prSet presAssocID="{F359A7F1-BCE8-4CF0-887C-4286C958CB8E}" presName="chevron7" presStyleLbl="alignNode1" presStyleIdx="6" presStyleCnt="21"/>
      <dgm:spPr/>
    </dgm:pt>
    <dgm:pt modelId="{87C1876D-D292-4260-AE19-EFE00827F60D}" type="pres">
      <dgm:prSet presAssocID="{F359A7F1-BCE8-4CF0-887C-4286C958CB8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6BA95E-35A4-4EDD-AB7D-CBD3ACBF5FAC}" type="pres">
      <dgm:prSet presAssocID="{AB10B885-9BCC-4E17-AA5C-A01C6DB405C0}" presName="sibTrans" presStyleCnt="0"/>
      <dgm:spPr/>
    </dgm:pt>
    <dgm:pt modelId="{253B6541-FA96-4E99-A6F4-E99E92EF007A}" type="pres">
      <dgm:prSet presAssocID="{4B3AF590-F5B3-4E50-983F-332FF45B0BF3}" presName="parenttextcomposite" presStyleCnt="0"/>
      <dgm:spPr/>
    </dgm:pt>
    <dgm:pt modelId="{CE9643F3-B266-43EE-939B-D2CA20AAA601}" type="pres">
      <dgm:prSet presAssocID="{4B3AF590-F5B3-4E50-983F-332FF45B0BF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9BE83-BF86-4346-B4AA-D14E2D1EE8D3}" type="pres">
      <dgm:prSet presAssocID="{4B3AF590-F5B3-4E50-983F-332FF45B0BF3}" presName="composite" presStyleCnt="0"/>
      <dgm:spPr/>
    </dgm:pt>
    <dgm:pt modelId="{6932007E-BFF1-474A-AAEB-7AC2F683094E}" type="pres">
      <dgm:prSet presAssocID="{4B3AF590-F5B3-4E50-983F-332FF45B0BF3}" presName="chevron1" presStyleLbl="alignNode1" presStyleIdx="7" presStyleCnt="21"/>
      <dgm:spPr/>
    </dgm:pt>
    <dgm:pt modelId="{B44D1DF5-76B2-4FA5-A1B7-6513455CDC7C}" type="pres">
      <dgm:prSet presAssocID="{4B3AF590-F5B3-4E50-983F-332FF45B0BF3}" presName="chevron2" presStyleLbl="alignNode1" presStyleIdx="8" presStyleCnt="21"/>
      <dgm:spPr/>
    </dgm:pt>
    <dgm:pt modelId="{1890C6C4-FE54-458F-841C-1E6F98E93A81}" type="pres">
      <dgm:prSet presAssocID="{4B3AF590-F5B3-4E50-983F-332FF45B0BF3}" presName="chevron3" presStyleLbl="alignNode1" presStyleIdx="9" presStyleCnt="21"/>
      <dgm:spPr/>
    </dgm:pt>
    <dgm:pt modelId="{DBF430FF-772F-4E76-A32B-4FDF2C3F4739}" type="pres">
      <dgm:prSet presAssocID="{4B3AF590-F5B3-4E50-983F-332FF45B0BF3}" presName="chevron4" presStyleLbl="alignNode1" presStyleIdx="10" presStyleCnt="21"/>
      <dgm:spPr/>
    </dgm:pt>
    <dgm:pt modelId="{5D3FB7F4-6951-4FA8-B484-78C45CCC6F69}" type="pres">
      <dgm:prSet presAssocID="{4B3AF590-F5B3-4E50-983F-332FF45B0BF3}" presName="chevron5" presStyleLbl="alignNode1" presStyleIdx="11" presStyleCnt="21"/>
      <dgm:spPr/>
    </dgm:pt>
    <dgm:pt modelId="{D3726249-2DC6-40D9-8E4D-818EFFC8A2D0}" type="pres">
      <dgm:prSet presAssocID="{4B3AF590-F5B3-4E50-983F-332FF45B0BF3}" presName="chevron6" presStyleLbl="alignNode1" presStyleIdx="12" presStyleCnt="21"/>
      <dgm:spPr/>
    </dgm:pt>
    <dgm:pt modelId="{9609BAC6-C356-41DB-B1E7-93332BB75278}" type="pres">
      <dgm:prSet presAssocID="{4B3AF590-F5B3-4E50-983F-332FF45B0BF3}" presName="chevron7" presStyleLbl="alignNode1" presStyleIdx="13" presStyleCnt="21"/>
      <dgm:spPr/>
    </dgm:pt>
    <dgm:pt modelId="{7EE42D12-6FC0-432E-B13D-348FAA3019E8}" type="pres">
      <dgm:prSet presAssocID="{4B3AF590-F5B3-4E50-983F-332FF45B0BF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B0E33-941C-49DE-ACE8-C0B809929C89}" type="pres">
      <dgm:prSet presAssocID="{FF3BBA6F-1948-4C99-B9A9-019A428A0C65}" presName="sibTrans" presStyleCnt="0"/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A5E32-3BD1-4A8E-9A3F-8E3DA3A90AC0}" type="pres">
      <dgm:prSet presAssocID="{7E720DC9-A326-4280-AD54-230CB08BDB67}" presName="composite" presStyleCnt="0"/>
      <dgm:spPr/>
    </dgm:pt>
    <dgm:pt modelId="{B8FB2B6F-DBFF-4A1D-9DEB-91D3C5AA6CAF}" type="pres">
      <dgm:prSet presAssocID="{7E720DC9-A326-4280-AD54-230CB08BDB67}" presName="chevron1" presStyleLbl="alignNode1" presStyleIdx="14" presStyleCnt="21"/>
      <dgm:spPr/>
    </dgm:pt>
    <dgm:pt modelId="{388A6533-04E5-4573-8CC4-8D5782C69BE7}" type="pres">
      <dgm:prSet presAssocID="{7E720DC9-A326-4280-AD54-230CB08BDB67}" presName="chevron2" presStyleLbl="alignNode1" presStyleIdx="15" presStyleCnt="21"/>
      <dgm:spPr/>
    </dgm:pt>
    <dgm:pt modelId="{E8FE21CC-2A3F-4F7C-B09D-E8FEAD3765CF}" type="pres">
      <dgm:prSet presAssocID="{7E720DC9-A326-4280-AD54-230CB08BDB67}" presName="chevron3" presStyleLbl="alignNode1" presStyleIdx="16" presStyleCnt="21"/>
      <dgm:spPr/>
    </dgm:pt>
    <dgm:pt modelId="{22C713CD-67F8-4A7C-AB78-5D636FD64CE1}" type="pres">
      <dgm:prSet presAssocID="{7E720DC9-A326-4280-AD54-230CB08BDB67}" presName="chevron4" presStyleLbl="alignNode1" presStyleIdx="17" presStyleCnt="21"/>
      <dgm:spPr/>
    </dgm:pt>
    <dgm:pt modelId="{84623B81-9945-4B56-BC32-56587510BD00}" type="pres">
      <dgm:prSet presAssocID="{7E720DC9-A326-4280-AD54-230CB08BDB67}" presName="chevron5" presStyleLbl="alignNode1" presStyleIdx="18" presStyleCnt="21"/>
      <dgm:spPr/>
    </dgm:pt>
    <dgm:pt modelId="{2A910F6E-7F08-4C6E-9656-D0C6E3C12348}" type="pres">
      <dgm:prSet presAssocID="{7E720DC9-A326-4280-AD54-230CB08BDB67}" presName="chevron6" presStyleLbl="alignNode1" presStyleIdx="19" presStyleCnt="21"/>
      <dgm:spPr/>
    </dgm:pt>
    <dgm:pt modelId="{9F583B51-3E4D-4E06-BC9A-6512E6BAF584}" type="pres">
      <dgm:prSet presAssocID="{7E720DC9-A326-4280-AD54-230CB08BDB67}" presName="chevron7" presStyleLbl="alignNode1" presStyleIdx="20" presStyleCnt="21"/>
      <dgm:spPr/>
    </dgm:pt>
    <dgm:pt modelId="{58013576-29AF-479D-8A1F-0D285327867C}" type="pres">
      <dgm:prSet presAssocID="{7E720DC9-A326-4280-AD54-230CB08BDB6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2C34E3-2937-4ADC-950E-D9B1742E0445}" type="presOf" srcId="{D0361850-F820-4483-BE64-DB2A8B913F44}" destId="{87C1876D-D292-4260-AE19-EFE00827F60D}" srcOrd="0" destOrd="0" presId="urn:microsoft.com/office/officeart/2008/layout/VerticalAccentList"/>
    <dgm:cxn modelId="{E34EF060-9EAA-4A69-8511-2DCE3D1E8C01}" srcId="{4B3AF590-F5B3-4E50-983F-332FF45B0BF3}" destId="{BDC1493D-FBBD-4B1B-8D02-EF9346592A01}" srcOrd="0" destOrd="0" parTransId="{B4B757FA-F4C8-4E23-A5EC-32FC19CB8965}" sibTransId="{5177F4E0-5B27-47BD-8993-1996491CC167}"/>
    <dgm:cxn modelId="{97D123D3-2673-43CF-85B2-4EC5AAF28854}" srcId="{F359A7F1-BCE8-4CF0-887C-4286C958CB8E}" destId="{D0361850-F820-4483-BE64-DB2A8B913F44}" srcOrd="0" destOrd="0" parTransId="{906469E9-08A3-46B2-940A-7E6DC7D21DCF}" sibTransId="{0E3CEBBD-F15F-476E-AB13-CA45AE3D8495}"/>
    <dgm:cxn modelId="{8415FB2A-EA69-49A3-ABD7-C1C04D146A31}" srcId="{7E720DC9-A326-4280-AD54-230CB08BDB67}" destId="{7C374F37-6E76-4D85-98D1-1E3389BE0E74}" srcOrd="0" destOrd="0" parTransId="{5BD47664-595E-469B-BFB8-945C9CDED290}" sibTransId="{DAA2EA72-7470-4933-8E10-55DF1F10E8DE}"/>
    <dgm:cxn modelId="{176891C9-9B76-48B8-A044-63ACCA4600A7}" srcId="{ACAB3453-E635-455B-AFA7-F68631D0FCE5}" destId="{4B3AF590-F5B3-4E50-983F-332FF45B0BF3}" srcOrd="1" destOrd="0" parTransId="{734375FB-53D8-49C1-BF31-488F18A9002A}" sibTransId="{FF3BBA6F-1948-4C99-B9A9-019A428A0C65}"/>
    <dgm:cxn modelId="{557D2EBF-7AF2-46E1-A49A-6FA829B7ED5B}" type="presOf" srcId="{ACAB3453-E635-455B-AFA7-F68631D0FCE5}" destId="{E846787F-960D-4743-AFC6-C0DAC4E32B1A}" srcOrd="0" destOrd="0" presId="urn:microsoft.com/office/officeart/2008/layout/VerticalAccentList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35DA0401-374A-4588-B4E6-5A6FB0947E6C}" type="presOf" srcId="{BDC1493D-FBBD-4B1B-8D02-EF9346592A01}" destId="{7EE42D12-6FC0-432E-B13D-348FAA3019E8}" srcOrd="0" destOrd="0" presId="urn:microsoft.com/office/officeart/2008/layout/VerticalAccentList"/>
    <dgm:cxn modelId="{D6A39376-9538-4FDF-957F-1C11F9A97B84}" srcId="{ACAB3453-E635-455B-AFA7-F68631D0FCE5}" destId="{7E720DC9-A326-4280-AD54-230CB08BDB67}" srcOrd="2" destOrd="0" parTransId="{3D2DFA3B-2AC8-4EDA-9C37-4C16D01DB08E}" sibTransId="{D50EAE30-AC98-4F5D-A8A6-8E8BCFFF7F66}"/>
    <dgm:cxn modelId="{0203D78C-A9F8-4607-810C-6D073CDA2055}" type="presOf" srcId="{F359A7F1-BCE8-4CF0-887C-4286C958CB8E}" destId="{F55AF14A-86B0-4B67-A18B-AB596E826A68}" srcOrd="0" destOrd="0" presId="urn:microsoft.com/office/officeart/2008/layout/VerticalAccentList"/>
    <dgm:cxn modelId="{645A6326-417E-4B91-AF05-5F1D959A1A2B}" type="presOf" srcId="{4B3AF590-F5B3-4E50-983F-332FF45B0BF3}" destId="{CE9643F3-B266-43EE-939B-D2CA20AAA601}" srcOrd="0" destOrd="0" presId="urn:microsoft.com/office/officeart/2008/layout/VerticalAccentList"/>
    <dgm:cxn modelId="{CFDB2F76-7A98-43EC-9FBE-D2FDA50F61CC}" type="presOf" srcId="{7C374F37-6E76-4D85-98D1-1E3389BE0E74}" destId="{58013576-29AF-479D-8A1F-0D285327867C}" srcOrd="0" destOrd="0" presId="urn:microsoft.com/office/officeart/2008/layout/VerticalAccentList"/>
    <dgm:cxn modelId="{1D52BCFD-1933-48CF-BF06-654D4A0FC502}" type="presOf" srcId="{7E720DC9-A326-4280-AD54-230CB08BDB67}" destId="{68AF96BA-2B11-4470-B9C3-000D46886C52}" srcOrd="0" destOrd="0" presId="urn:microsoft.com/office/officeart/2008/layout/VerticalAccentList"/>
    <dgm:cxn modelId="{C97F9C49-54E0-47E5-BAA7-3D9F12C0089E}" type="presParOf" srcId="{E846787F-960D-4743-AFC6-C0DAC4E32B1A}" destId="{FBECC6BC-35C8-4D73-8C82-F6242B5D12A7}" srcOrd="0" destOrd="0" presId="urn:microsoft.com/office/officeart/2008/layout/VerticalAccentList"/>
    <dgm:cxn modelId="{DDD8CB1C-E22C-455E-A1A8-71424D26E22D}" type="presParOf" srcId="{FBECC6BC-35C8-4D73-8C82-F6242B5D12A7}" destId="{F55AF14A-86B0-4B67-A18B-AB596E826A68}" srcOrd="0" destOrd="0" presId="urn:microsoft.com/office/officeart/2008/layout/VerticalAccentList"/>
    <dgm:cxn modelId="{F4CAA60D-044A-42C6-907E-AF1DD1620C9B}" type="presParOf" srcId="{E846787F-960D-4743-AFC6-C0DAC4E32B1A}" destId="{68E1015F-0882-4FA8-8FDE-1AFB66FCD4DA}" srcOrd="1" destOrd="0" presId="urn:microsoft.com/office/officeart/2008/layout/VerticalAccentList"/>
    <dgm:cxn modelId="{D4225794-FFFD-4F44-9C07-AE5B35F45B07}" type="presParOf" srcId="{68E1015F-0882-4FA8-8FDE-1AFB66FCD4DA}" destId="{F097B7CF-60C7-4E50-9224-C78313D55970}" srcOrd="0" destOrd="0" presId="urn:microsoft.com/office/officeart/2008/layout/VerticalAccentList"/>
    <dgm:cxn modelId="{1AE73EE0-E283-4E9D-B3E4-18CFF24B73ED}" type="presParOf" srcId="{68E1015F-0882-4FA8-8FDE-1AFB66FCD4DA}" destId="{F3E8A5E3-98CD-438E-9484-0DEB08FEF9D4}" srcOrd="1" destOrd="0" presId="urn:microsoft.com/office/officeart/2008/layout/VerticalAccentList"/>
    <dgm:cxn modelId="{7DE78E80-A861-472C-A37A-E9D2BAB28989}" type="presParOf" srcId="{68E1015F-0882-4FA8-8FDE-1AFB66FCD4DA}" destId="{D4A5C8F4-EFE4-4167-A6FA-01CFC1C55E0D}" srcOrd="2" destOrd="0" presId="urn:microsoft.com/office/officeart/2008/layout/VerticalAccentList"/>
    <dgm:cxn modelId="{BCF1B451-144A-4586-9247-079DD7E4FF74}" type="presParOf" srcId="{68E1015F-0882-4FA8-8FDE-1AFB66FCD4DA}" destId="{6D302C33-5C2D-445A-B2A7-A423E9E4C411}" srcOrd="3" destOrd="0" presId="urn:microsoft.com/office/officeart/2008/layout/VerticalAccentList"/>
    <dgm:cxn modelId="{15BBAFFA-159B-4DE2-B032-8E4CA80FD1A8}" type="presParOf" srcId="{68E1015F-0882-4FA8-8FDE-1AFB66FCD4DA}" destId="{6B499179-454E-4A73-92FB-AF8A159DAAA9}" srcOrd="4" destOrd="0" presId="urn:microsoft.com/office/officeart/2008/layout/VerticalAccentList"/>
    <dgm:cxn modelId="{5172AD4A-7735-48F4-B107-001CC6A37D0E}" type="presParOf" srcId="{68E1015F-0882-4FA8-8FDE-1AFB66FCD4DA}" destId="{DDEB82FA-73D1-46AB-AB81-361DFACA0A4C}" srcOrd="5" destOrd="0" presId="urn:microsoft.com/office/officeart/2008/layout/VerticalAccentList"/>
    <dgm:cxn modelId="{F0D487FE-98B1-4F7B-AE6F-D96C346A07C4}" type="presParOf" srcId="{68E1015F-0882-4FA8-8FDE-1AFB66FCD4DA}" destId="{87CB067E-A715-4E4C-AE3F-03C2D0F2E46A}" srcOrd="6" destOrd="0" presId="urn:microsoft.com/office/officeart/2008/layout/VerticalAccentList"/>
    <dgm:cxn modelId="{6B40FDA8-0A29-4A21-9651-A945AB77A02B}" type="presParOf" srcId="{68E1015F-0882-4FA8-8FDE-1AFB66FCD4DA}" destId="{87C1876D-D292-4260-AE19-EFE00827F60D}" srcOrd="7" destOrd="0" presId="urn:microsoft.com/office/officeart/2008/layout/VerticalAccentList"/>
    <dgm:cxn modelId="{E4ED1AF8-53AB-4C3F-A170-BFA31EB23FC3}" type="presParOf" srcId="{E846787F-960D-4743-AFC6-C0DAC4E32B1A}" destId="{426BA95E-35A4-4EDD-AB7D-CBD3ACBF5FAC}" srcOrd="2" destOrd="0" presId="urn:microsoft.com/office/officeart/2008/layout/VerticalAccentList"/>
    <dgm:cxn modelId="{CF82D4F9-2966-4722-888D-07C82748AC16}" type="presParOf" srcId="{E846787F-960D-4743-AFC6-C0DAC4E32B1A}" destId="{253B6541-FA96-4E99-A6F4-E99E92EF007A}" srcOrd="3" destOrd="0" presId="urn:microsoft.com/office/officeart/2008/layout/VerticalAccentList"/>
    <dgm:cxn modelId="{CA7BBB66-BBE3-46B7-8B60-99CF19C26C0D}" type="presParOf" srcId="{253B6541-FA96-4E99-A6F4-E99E92EF007A}" destId="{CE9643F3-B266-43EE-939B-D2CA20AAA601}" srcOrd="0" destOrd="0" presId="urn:microsoft.com/office/officeart/2008/layout/VerticalAccentList"/>
    <dgm:cxn modelId="{B98EE7DC-213B-4C33-9B42-7BF848087F10}" type="presParOf" srcId="{E846787F-960D-4743-AFC6-C0DAC4E32B1A}" destId="{6B49BE83-BF86-4346-B4AA-D14E2D1EE8D3}" srcOrd="4" destOrd="0" presId="urn:microsoft.com/office/officeart/2008/layout/VerticalAccentList"/>
    <dgm:cxn modelId="{1E5E4825-AC16-4CD1-8079-7FE0DA2A9C88}" type="presParOf" srcId="{6B49BE83-BF86-4346-B4AA-D14E2D1EE8D3}" destId="{6932007E-BFF1-474A-AAEB-7AC2F683094E}" srcOrd="0" destOrd="0" presId="urn:microsoft.com/office/officeart/2008/layout/VerticalAccentList"/>
    <dgm:cxn modelId="{9E3CE932-C424-4F62-8A1B-D40894C72B71}" type="presParOf" srcId="{6B49BE83-BF86-4346-B4AA-D14E2D1EE8D3}" destId="{B44D1DF5-76B2-4FA5-A1B7-6513455CDC7C}" srcOrd="1" destOrd="0" presId="urn:microsoft.com/office/officeart/2008/layout/VerticalAccentList"/>
    <dgm:cxn modelId="{25C69561-DC69-49BD-AF48-C17182FC2F9E}" type="presParOf" srcId="{6B49BE83-BF86-4346-B4AA-D14E2D1EE8D3}" destId="{1890C6C4-FE54-458F-841C-1E6F98E93A81}" srcOrd="2" destOrd="0" presId="urn:microsoft.com/office/officeart/2008/layout/VerticalAccentList"/>
    <dgm:cxn modelId="{48A6F72B-B8DE-4404-875E-9079F40FA909}" type="presParOf" srcId="{6B49BE83-BF86-4346-B4AA-D14E2D1EE8D3}" destId="{DBF430FF-772F-4E76-A32B-4FDF2C3F4739}" srcOrd="3" destOrd="0" presId="urn:microsoft.com/office/officeart/2008/layout/VerticalAccentList"/>
    <dgm:cxn modelId="{F9D4F4D0-50B4-4790-A58D-7DE2C7923ADD}" type="presParOf" srcId="{6B49BE83-BF86-4346-B4AA-D14E2D1EE8D3}" destId="{5D3FB7F4-6951-4FA8-B484-78C45CCC6F69}" srcOrd="4" destOrd="0" presId="urn:microsoft.com/office/officeart/2008/layout/VerticalAccentList"/>
    <dgm:cxn modelId="{06BCD79C-93E7-43F6-A96D-D7DF91D698C1}" type="presParOf" srcId="{6B49BE83-BF86-4346-B4AA-D14E2D1EE8D3}" destId="{D3726249-2DC6-40D9-8E4D-818EFFC8A2D0}" srcOrd="5" destOrd="0" presId="urn:microsoft.com/office/officeart/2008/layout/VerticalAccentList"/>
    <dgm:cxn modelId="{933DE21F-E144-4D6B-9514-2D61C8E5DD31}" type="presParOf" srcId="{6B49BE83-BF86-4346-B4AA-D14E2D1EE8D3}" destId="{9609BAC6-C356-41DB-B1E7-93332BB75278}" srcOrd="6" destOrd="0" presId="urn:microsoft.com/office/officeart/2008/layout/VerticalAccentList"/>
    <dgm:cxn modelId="{E08BC9F3-2D62-4083-A6B3-B564356302D1}" type="presParOf" srcId="{6B49BE83-BF86-4346-B4AA-D14E2D1EE8D3}" destId="{7EE42D12-6FC0-432E-B13D-348FAA3019E8}" srcOrd="7" destOrd="0" presId="urn:microsoft.com/office/officeart/2008/layout/VerticalAccentList"/>
    <dgm:cxn modelId="{0246C0D9-A014-4C47-AA33-0F938FF7B810}" type="presParOf" srcId="{E846787F-960D-4743-AFC6-C0DAC4E32B1A}" destId="{BE9B0E33-941C-49DE-ACE8-C0B809929C89}" srcOrd="5" destOrd="0" presId="urn:microsoft.com/office/officeart/2008/layout/VerticalAccentList"/>
    <dgm:cxn modelId="{A588D0B0-EE98-4801-82B5-40CD34FC2F28}" type="presParOf" srcId="{E846787F-960D-4743-AFC6-C0DAC4E32B1A}" destId="{D9A248E0-174F-4A54-AB78-40BD213867F8}" srcOrd="6" destOrd="0" presId="urn:microsoft.com/office/officeart/2008/layout/VerticalAccentList"/>
    <dgm:cxn modelId="{8371D214-6751-4C9D-9EB8-DAD967EAEE8A}" type="presParOf" srcId="{D9A248E0-174F-4A54-AB78-40BD213867F8}" destId="{68AF96BA-2B11-4470-B9C3-000D46886C52}" srcOrd="0" destOrd="0" presId="urn:microsoft.com/office/officeart/2008/layout/VerticalAccentList"/>
    <dgm:cxn modelId="{2EC2A29B-0680-44A9-961D-2D58F2EA4C5E}" type="presParOf" srcId="{E846787F-960D-4743-AFC6-C0DAC4E32B1A}" destId="{414A5E32-3BD1-4A8E-9A3F-8E3DA3A90AC0}" srcOrd="7" destOrd="0" presId="urn:microsoft.com/office/officeart/2008/layout/VerticalAccentList"/>
    <dgm:cxn modelId="{548BB9BC-47B8-477F-B092-AA24671882E6}" type="presParOf" srcId="{414A5E32-3BD1-4A8E-9A3F-8E3DA3A90AC0}" destId="{B8FB2B6F-DBFF-4A1D-9DEB-91D3C5AA6CAF}" srcOrd="0" destOrd="0" presId="urn:microsoft.com/office/officeart/2008/layout/VerticalAccentList"/>
    <dgm:cxn modelId="{1B8127D3-1AF6-4CE1-9178-07DC20CD8B7D}" type="presParOf" srcId="{414A5E32-3BD1-4A8E-9A3F-8E3DA3A90AC0}" destId="{388A6533-04E5-4573-8CC4-8D5782C69BE7}" srcOrd="1" destOrd="0" presId="urn:microsoft.com/office/officeart/2008/layout/VerticalAccentList"/>
    <dgm:cxn modelId="{622A0B53-2C77-4351-B2B1-CC498284CD6E}" type="presParOf" srcId="{414A5E32-3BD1-4A8E-9A3F-8E3DA3A90AC0}" destId="{E8FE21CC-2A3F-4F7C-B09D-E8FEAD3765CF}" srcOrd="2" destOrd="0" presId="urn:microsoft.com/office/officeart/2008/layout/VerticalAccentList"/>
    <dgm:cxn modelId="{29E5B18E-4BDD-4DF0-9D2F-B16D8190A6E6}" type="presParOf" srcId="{414A5E32-3BD1-4A8E-9A3F-8E3DA3A90AC0}" destId="{22C713CD-67F8-4A7C-AB78-5D636FD64CE1}" srcOrd="3" destOrd="0" presId="urn:microsoft.com/office/officeart/2008/layout/VerticalAccentList"/>
    <dgm:cxn modelId="{46461A2F-3AA8-4EDF-B9F0-3CF3CB278CC5}" type="presParOf" srcId="{414A5E32-3BD1-4A8E-9A3F-8E3DA3A90AC0}" destId="{84623B81-9945-4B56-BC32-56587510BD00}" srcOrd="4" destOrd="0" presId="urn:microsoft.com/office/officeart/2008/layout/VerticalAccentList"/>
    <dgm:cxn modelId="{413C9A42-3DEE-4AE3-A7D4-B0506942D6D9}" type="presParOf" srcId="{414A5E32-3BD1-4A8E-9A3F-8E3DA3A90AC0}" destId="{2A910F6E-7F08-4C6E-9656-D0C6E3C12348}" srcOrd="5" destOrd="0" presId="urn:microsoft.com/office/officeart/2008/layout/VerticalAccentList"/>
    <dgm:cxn modelId="{E005139F-D459-4BAD-A810-13BFB965C56F}" type="presParOf" srcId="{414A5E32-3BD1-4A8E-9A3F-8E3DA3A90AC0}" destId="{9F583B51-3E4D-4E06-BC9A-6512E6BAF584}" srcOrd="6" destOrd="0" presId="urn:microsoft.com/office/officeart/2008/layout/VerticalAccentList"/>
    <dgm:cxn modelId="{FB9A64D8-B691-418F-8E11-097B3DD45D62}" type="presParOf" srcId="{414A5E32-3BD1-4A8E-9A3F-8E3DA3A90AC0}" destId="{58013576-29AF-479D-8A1F-0D285327867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1602728" y="2399"/>
          <a:ext cx="5103034" cy="46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602728" y="2399"/>
        <a:ext cx="5103034" cy="463912"/>
      </dsp:txXfrm>
    </dsp:sp>
    <dsp:sp modelId="{F097B7CF-60C7-4E50-9224-C78313D55970}">
      <dsp:nvSpPr>
        <dsp:cNvPr id="0" name=""/>
        <dsp:cNvSpPr/>
      </dsp:nvSpPr>
      <dsp:spPr>
        <a:xfrm>
          <a:off x="1602728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A5E3-98CD-438E-9484-0DEB08FEF9D4}">
      <dsp:nvSpPr>
        <dsp:cNvPr id="0" name=""/>
        <dsp:cNvSpPr/>
      </dsp:nvSpPr>
      <dsp:spPr>
        <a:xfrm>
          <a:off x="2319987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C8F4-EFE4-4167-A6FA-01CFC1C55E0D}">
      <dsp:nvSpPr>
        <dsp:cNvPr id="0" name=""/>
        <dsp:cNvSpPr/>
      </dsp:nvSpPr>
      <dsp:spPr>
        <a:xfrm>
          <a:off x="3037814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02C33-5C2D-445A-B2A7-A423E9E4C411}">
      <dsp:nvSpPr>
        <dsp:cNvPr id="0" name=""/>
        <dsp:cNvSpPr/>
      </dsp:nvSpPr>
      <dsp:spPr>
        <a:xfrm>
          <a:off x="3755074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99179-454E-4A73-92FB-AF8A159DAAA9}">
      <dsp:nvSpPr>
        <dsp:cNvPr id="0" name=""/>
        <dsp:cNvSpPr/>
      </dsp:nvSpPr>
      <dsp:spPr>
        <a:xfrm>
          <a:off x="4472901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82FA-73D1-46AB-AB81-361DFACA0A4C}">
      <dsp:nvSpPr>
        <dsp:cNvPr id="0" name=""/>
        <dsp:cNvSpPr/>
      </dsp:nvSpPr>
      <dsp:spPr>
        <a:xfrm>
          <a:off x="5190161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067E-A715-4E4C-AE3F-03C2D0F2E46A}">
      <dsp:nvSpPr>
        <dsp:cNvPr id="0" name=""/>
        <dsp:cNvSpPr/>
      </dsp:nvSpPr>
      <dsp:spPr>
        <a:xfrm>
          <a:off x="5907987" y="466311"/>
          <a:ext cx="1194110" cy="94500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876D-D292-4260-AE19-EFE00827F60D}">
      <dsp:nvSpPr>
        <dsp:cNvPr id="0" name=""/>
        <dsp:cNvSpPr/>
      </dsp:nvSpPr>
      <dsp:spPr>
        <a:xfrm>
          <a:off x="1602728" y="560812"/>
          <a:ext cx="5169373" cy="756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Vocabulary review</a:t>
          </a:r>
        </a:p>
      </dsp:txBody>
      <dsp:txXfrm>
        <a:off x="1602728" y="560812"/>
        <a:ext cx="5169373" cy="756005"/>
      </dsp:txXfrm>
    </dsp:sp>
    <dsp:sp modelId="{CE9643F3-B266-43EE-939B-D2CA20AAA601}">
      <dsp:nvSpPr>
        <dsp:cNvPr id="0" name=""/>
        <dsp:cNvSpPr/>
      </dsp:nvSpPr>
      <dsp:spPr>
        <a:xfrm>
          <a:off x="1602728" y="1467918"/>
          <a:ext cx="5103034" cy="46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602728" y="1467918"/>
        <a:ext cx="5103034" cy="463912"/>
      </dsp:txXfrm>
    </dsp:sp>
    <dsp:sp modelId="{6932007E-BFF1-474A-AAEB-7AC2F683094E}">
      <dsp:nvSpPr>
        <dsp:cNvPr id="0" name=""/>
        <dsp:cNvSpPr/>
      </dsp:nvSpPr>
      <dsp:spPr>
        <a:xfrm>
          <a:off x="1602728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DF5-76B2-4FA5-A1B7-6513455CDC7C}">
      <dsp:nvSpPr>
        <dsp:cNvPr id="0" name=""/>
        <dsp:cNvSpPr/>
      </dsp:nvSpPr>
      <dsp:spPr>
        <a:xfrm>
          <a:off x="2319987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0C6C4-FE54-458F-841C-1E6F98E93A81}">
      <dsp:nvSpPr>
        <dsp:cNvPr id="0" name=""/>
        <dsp:cNvSpPr/>
      </dsp:nvSpPr>
      <dsp:spPr>
        <a:xfrm>
          <a:off x="3037814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430FF-772F-4E76-A32B-4FDF2C3F4739}">
      <dsp:nvSpPr>
        <dsp:cNvPr id="0" name=""/>
        <dsp:cNvSpPr/>
      </dsp:nvSpPr>
      <dsp:spPr>
        <a:xfrm>
          <a:off x="3755074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B7F4-6951-4FA8-B484-78C45CCC6F69}">
      <dsp:nvSpPr>
        <dsp:cNvPr id="0" name=""/>
        <dsp:cNvSpPr/>
      </dsp:nvSpPr>
      <dsp:spPr>
        <a:xfrm>
          <a:off x="4472901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26249-2DC6-40D9-8E4D-818EFFC8A2D0}">
      <dsp:nvSpPr>
        <dsp:cNvPr id="0" name=""/>
        <dsp:cNvSpPr/>
      </dsp:nvSpPr>
      <dsp:spPr>
        <a:xfrm>
          <a:off x="5190161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BAC6-C356-41DB-B1E7-93332BB75278}">
      <dsp:nvSpPr>
        <dsp:cNvPr id="0" name=""/>
        <dsp:cNvSpPr/>
      </dsp:nvSpPr>
      <dsp:spPr>
        <a:xfrm>
          <a:off x="5907987" y="1931830"/>
          <a:ext cx="1194110" cy="9450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2D12-6FC0-432E-B13D-348FAA3019E8}">
      <dsp:nvSpPr>
        <dsp:cNvPr id="0" name=""/>
        <dsp:cNvSpPr/>
      </dsp:nvSpPr>
      <dsp:spPr>
        <a:xfrm>
          <a:off x="1602728" y="2026331"/>
          <a:ext cx="5169373" cy="756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Grammar review</a:t>
          </a:r>
        </a:p>
      </dsp:txBody>
      <dsp:txXfrm>
        <a:off x="1602728" y="2026331"/>
        <a:ext cx="5169373" cy="756005"/>
      </dsp:txXfrm>
    </dsp:sp>
    <dsp:sp modelId="{68AF96BA-2B11-4470-B9C3-000D46886C52}">
      <dsp:nvSpPr>
        <dsp:cNvPr id="0" name=""/>
        <dsp:cNvSpPr/>
      </dsp:nvSpPr>
      <dsp:spPr>
        <a:xfrm>
          <a:off x="1602728" y="2933437"/>
          <a:ext cx="5103034" cy="46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602728" y="2933437"/>
        <a:ext cx="5103034" cy="463912"/>
      </dsp:txXfrm>
    </dsp:sp>
    <dsp:sp modelId="{B8FB2B6F-DBFF-4A1D-9DEB-91D3C5AA6CAF}">
      <dsp:nvSpPr>
        <dsp:cNvPr id="0" name=""/>
        <dsp:cNvSpPr/>
      </dsp:nvSpPr>
      <dsp:spPr>
        <a:xfrm>
          <a:off x="1602728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A6533-04E5-4573-8CC4-8D5782C69BE7}">
      <dsp:nvSpPr>
        <dsp:cNvPr id="0" name=""/>
        <dsp:cNvSpPr/>
      </dsp:nvSpPr>
      <dsp:spPr>
        <a:xfrm>
          <a:off x="2319987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21CC-2A3F-4F7C-B09D-E8FEAD3765CF}">
      <dsp:nvSpPr>
        <dsp:cNvPr id="0" name=""/>
        <dsp:cNvSpPr/>
      </dsp:nvSpPr>
      <dsp:spPr>
        <a:xfrm>
          <a:off x="3037814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713CD-67F8-4A7C-AB78-5D636FD64CE1}">
      <dsp:nvSpPr>
        <dsp:cNvPr id="0" name=""/>
        <dsp:cNvSpPr/>
      </dsp:nvSpPr>
      <dsp:spPr>
        <a:xfrm>
          <a:off x="3755074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3B81-9945-4B56-BC32-56587510BD00}">
      <dsp:nvSpPr>
        <dsp:cNvPr id="0" name=""/>
        <dsp:cNvSpPr/>
      </dsp:nvSpPr>
      <dsp:spPr>
        <a:xfrm>
          <a:off x="4472901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10F6E-7F08-4C6E-9656-D0C6E3C12348}">
      <dsp:nvSpPr>
        <dsp:cNvPr id="0" name=""/>
        <dsp:cNvSpPr/>
      </dsp:nvSpPr>
      <dsp:spPr>
        <a:xfrm>
          <a:off x="5190161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83B51-3E4D-4E06-BC9A-6512E6BAF584}">
      <dsp:nvSpPr>
        <dsp:cNvPr id="0" name=""/>
        <dsp:cNvSpPr/>
      </dsp:nvSpPr>
      <dsp:spPr>
        <a:xfrm>
          <a:off x="5907987" y="3397350"/>
          <a:ext cx="1194110" cy="94500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13576-29AF-479D-8A1F-0D285327867C}">
      <dsp:nvSpPr>
        <dsp:cNvPr id="0" name=""/>
        <dsp:cNvSpPr/>
      </dsp:nvSpPr>
      <dsp:spPr>
        <a:xfrm>
          <a:off x="1602728" y="3491850"/>
          <a:ext cx="5169373" cy="756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Project: Design film posters</a:t>
          </a:r>
        </a:p>
      </dsp:txBody>
      <dsp:txXfrm>
        <a:off x="1602728" y="3491850"/>
        <a:ext cx="5169373" cy="756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0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1.xml"/><Relationship Id="rId7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-22536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69881" y="1002408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87809" y="251138"/>
            <a:ext cx="5839649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 VE  SECONDARY SCHOOL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823200" y="6256959"/>
            <a:ext cx="3793067" cy="50965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NGUYỄN THỊ THU BA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446958"/>
            <a:ext cx="5080000" cy="381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84124" y="3132759"/>
            <a:ext cx="142240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34485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179" y="1685452"/>
            <a:ext cx="72151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3</a:t>
            </a:r>
            <a:r>
              <a:rPr lang="en-GB" sz="3200" dirty="0"/>
              <a:t>. everything in order </a:t>
            </a:r>
            <a:r>
              <a:rPr lang="en-GB" sz="3200" dirty="0" smtClean="0"/>
              <a:t>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8666C5-69E4-490F-901A-5B953A1F6E89}"/>
              </a:ext>
            </a:extLst>
          </p:cNvPr>
          <p:cNvSpPr txBox="1"/>
          <p:nvPr/>
        </p:nvSpPr>
        <p:spPr>
          <a:xfrm>
            <a:off x="4769296" y="1830685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tidy</a:t>
            </a:r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179" y="1685452"/>
            <a:ext cx="721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4</a:t>
            </a:r>
            <a:r>
              <a:rPr lang="en-GB" sz="3200" dirty="0"/>
              <a:t>. in good shape </a:t>
            </a:r>
            <a:r>
              <a:rPr lang="en-GB" sz="3200" dirty="0" smtClean="0"/>
              <a:t>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CFF918-E6EA-43C7-93A7-3F2D1B638B9C}"/>
              </a:ext>
            </a:extLst>
          </p:cNvPr>
          <p:cNvSpPr txBox="1"/>
          <p:nvPr/>
        </p:nvSpPr>
        <p:spPr>
          <a:xfrm>
            <a:off x="3906764" y="1846424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fit</a:t>
            </a:r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179" y="1685452"/>
            <a:ext cx="721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5</a:t>
            </a:r>
            <a:r>
              <a:rPr lang="en-GB" sz="3200" dirty="0"/>
              <a:t>. not clean </a:t>
            </a:r>
            <a:r>
              <a:rPr lang="en-GB" sz="3200" dirty="0" smtClean="0"/>
              <a:t>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501C9D-3FCB-497C-906E-156F44170FDA}"/>
              </a:ext>
            </a:extLst>
          </p:cNvPr>
          <p:cNvSpPr txBox="1"/>
          <p:nvPr/>
        </p:nvSpPr>
        <p:spPr>
          <a:xfrm>
            <a:off x="2977613" y="1839340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dirty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179" y="1685452"/>
            <a:ext cx="72151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1. always busy doing things, especially physical </a:t>
            </a:r>
            <a:r>
              <a:rPr lang="en-GB" sz="3200" dirty="0" smtClean="0"/>
              <a:t>activities: </a:t>
            </a:r>
            <a:r>
              <a:rPr lang="en-GB" sz="3200" dirty="0"/>
              <a:t>__________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2</a:t>
            </a:r>
            <a:r>
              <a:rPr lang="en-GB" sz="3200" dirty="0"/>
              <a:t>. good for your </a:t>
            </a:r>
            <a:r>
              <a:rPr lang="en-GB" sz="3200" dirty="0" smtClean="0"/>
              <a:t>health: </a:t>
            </a:r>
            <a:r>
              <a:rPr lang="en-GB" sz="3200" dirty="0"/>
              <a:t>__________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3</a:t>
            </a:r>
            <a:r>
              <a:rPr lang="en-GB" sz="3200" dirty="0"/>
              <a:t>. everything in </a:t>
            </a:r>
            <a:r>
              <a:rPr lang="en-GB" sz="3200" dirty="0" smtClean="0"/>
              <a:t>order: </a:t>
            </a:r>
            <a:r>
              <a:rPr lang="en-GB" sz="3200" dirty="0"/>
              <a:t>__________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4</a:t>
            </a:r>
            <a:r>
              <a:rPr lang="en-GB" sz="3200" dirty="0"/>
              <a:t>. in good </a:t>
            </a:r>
            <a:r>
              <a:rPr lang="en-GB" sz="3200" dirty="0" smtClean="0"/>
              <a:t>shape: </a:t>
            </a:r>
            <a:r>
              <a:rPr lang="en-GB" sz="3200" dirty="0"/>
              <a:t>__________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5</a:t>
            </a:r>
            <a:r>
              <a:rPr lang="en-GB" sz="3200" dirty="0"/>
              <a:t>. not </a:t>
            </a:r>
            <a:r>
              <a:rPr lang="en-GB" sz="3200" dirty="0" smtClean="0"/>
              <a:t>clean: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773700-FC1C-4E53-A832-7D85D24E2B58}"/>
              </a:ext>
            </a:extLst>
          </p:cNvPr>
          <p:cNvSpPr txBox="1"/>
          <p:nvPr/>
        </p:nvSpPr>
        <p:spPr>
          <a:xfrm>
            <a:off x="3877629" y="2524665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35303F-5CB6-40E9-8271-A3A4826BF85B}"/>
              </a:ext>
            </a:extLst>
          </p:cNvPr>
          <p:cNvSpPr txBox="1"/>
          <p:nvPr/>
        </p:nvSpPr>
        <p:spPr>
          <a:xfrm>
            <a:off x="4821238" y="3248452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8666C5-69E4-490F-901A-5B953A1F6E89}"/>
              </a:ext>
            </a:extLst>
          </p:cNvPr>
          <p:cNvSpPr txBox="1"/>
          <p:nvPr/>
        </p:nvSpPr>
        <p:spPr>
          <a:xfrm>
            <a:off x="4642010" y="4054667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tidy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CFF918-E6EA-43C7-93A7-3F2D1B638B9C}"/>
              </a:ext>
            </a:extLst>
          </p:cNvPr>
          <p:cNvSpPr txBox="1"/>
          <p:nvPr/>
        </p:nvSpPr>
        <p:spPr>
          <a:xfrm>
            <a:off x="3862520" y="4745554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501C9D-3FCB-497C-906E-156F44170FDA}"/>
              </a:ext>
            </a:extLst>
          </p:cNvPr>
          <p:cNvSpPr txBox="1"/>
          <p:nvPr/>
        </p:nvSpPr>
        <p:spPr>
          <a:xfrm>
            <a:off x="2935910" y="5488350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dirty</a:t>
            </a:r>
          </a:p>
        </p:txBody>
      </p:sp>
    </p:spTree>
    <p:extLst>
      <p:ext uri="{BB962C8B-B14F-4D97-AF65-F5344CB8AC3E}">
        <p14:creationId xmlns:p14="http://schemas.microsoft.com/office/powerpoint/2010/main" val="20389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554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Tick the simple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sentences.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55036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pic>
        <p:nvPicPr>
          <p:cNvPr id="1026" name="Picture 2" descr="SIMPLE SENTENCES - YouTube">
            <a:extLst>
              <a:ext uri="{FF2B5EF4-FFF2-40B4-BE49-F238E27FC236}">
                <a16:creationId xmlns:a16="http://schemas.microsoft.com/office/drawing/2014/main" xmlns="" id="{A41B5C4C-934D-45CE-A44D-57B3811B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98" y="1962833"/>
            <a:ext cx="5589189" cy="31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62" y="2143387"/>
            <a:ext cx="5772150" cy="399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46" y="3111190"/>
            <a:ext cx="570266" cy="570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46" y="4069395"/>
            <a:ext cx="570266" cy="570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46" y="5472933"/>
            <a:ext cx="570266" cy="5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0183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991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734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026" y="1342773"/>
            <a:ext cx="95546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Change the following sentences into simple ones.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45423A-F1B7-40CB-972F-687D05CE8C87}"/>
              </a:ext>
            </a:extLst>
          </p:cNvPr>
          <p:cNvSpPr txBox="1"/>
          <p:nvPr/>
        </p:nvSpPr>
        <p:spPr>
          <a:xfrm>
            <a:off x="636637" y="1825095"/>
            <a:ext cx="109187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 1. You are active, and your brother is active too.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→ Both you </a:t>
            </a:r>
            <a:r>
              <a:rPr lang="en-US" sz="2600"/>
              <a:t>and </a:t>
            </a:r>
            <a:r>
              <a:rPr lang="en-US" sz="2600" smtClean="0"/>
              <a:t>______________________________.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2. Your room looks dark, and it looks untidy too.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→ Your </a:t>
            </a:r>
            <a:r>
              <a:rPr lang="en-US" sz="2600"/>
              <a:t>room </a:t>
            </a:r>
            <a:r>
              <a:rPr lang="en-US" sz="2600" smtClean="0"/>
              <a:t>_________________________________.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3. The Japanese work hard, and they exercise regularly. </a:t>
            </a:r>
          </a:p>
          <a:p>
            <a:pPr>
              <a:lnSpc>
                <a:spcPct val="150000"/>
              </a:lnSpc>
            </a:pPr>
            <a:r>
              <a:rPr lang="en-US" sz="2600" smtClean="0"/>
              <a:t>→ The </a:t>
            </a:r>
            <a:r>
              <a:rPr lang="en-US" sz="2600"/>
              <a:t>Japanese </a:t>
            </a:r>
            <a:r>
              <a:rPr lang="en-US" sz="2600" smtClean="0"/>
              <a:t>_______________________________.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4. My mother eats a lot of fruit, and she eats a lot of vegetables too.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→ My mother </a:t>
            </a:r>
            <a:r>
              <a:rPr lang="en-US" sz="2600"/>
              <a:t>eats </a:t>
            </a:r>
            <a:r>
              <a:rPr lang="en-US" sz="2600" smtClean="0"/>
              <a:t>_____________________________.</a:t>
            </a: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4BF432-0B5B-4867-9E93-D3F77A0EAF46}"/>
              </a:ext>
            </a:extLst>
          </p:cNvPr>
          <p:cNvSpPr txBox="1"/>
          <p:nvPr/>
        </p:nvSpPr>
        <p:spPr>
          <a:xfrm>
            <a:off x="3111887" y="2524196"/>
            <a:ext cx="48723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your brother are </a:t>
            </a:r>
            <a:r>
              <a:rPr lang="en-US" sz="2600" b="1" dirty="0" smtClean="0">
                <a:solidFill>
                  <a:srgbClr val="FF0000"/>
                </a:solidFill>
              </a:rPr>
              <a:t>active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A102B1-AAC2-430C-B9A9-5D005432A3BA}"/>
              </a:ext>
            </a:extLst>
          </p:cNvPr>
          <p:cNvSpPr txBox="1"/>
          <p:nvPr/>
        </p:nvSpPr>
        <p:spPr>
          <a:xfrm>
            <a:off x="2730772" y="3715000"/>
            <a:ext cx="4104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looks dark </a:t>
            </a:r>
            <a:r>
              <a:rPr lang="en-US" sz="2600" b="1">
                <a:solidFill>
                  <a:srgbClr val="FF0000"/>
                </a:solidFill>
              </a:rPr>
              <a:t>and </a:t>
            </a:r>
            <a:r>
              <a:rPr lang="en-US" sz="2600" b="1" smtClean="0">
                <a:solidFill>
                  <a:srgbClr val="FF0000"/>
                </a:solidFill>
              </a:rPr>
              <a:t>untidy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C4DEDB-B751-4279-A2BF-3417652A89FA}"/>
              </a:ext>
            </a:extLst>
          </p:cNvPr>
          <p:cNvSpPr txBox="1"/>
          <p:nvPr/>
        </p:nvSpPr>
        <p:spPr>
          <a:xfrm>
            <a:off x="2977870" y="4871446"/>
            <a:ext cx="5614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work hard and </a:t>
            </a:r>
            <a:r>
              <a:rPr lang="en-US" sz="2600" b="1">
                <a:solidFill>
                  <a:srgbClr val="FF0000"/>
                </a:solidFill>
              </a:rPr>
              <a:t>exercise </a:t>
            </a:r>
            <a:r>
              <a:rPr lang="en-US" sz="2600" b="1" smtClean="0">
                <a:solidFill>
                  <a:srgbClr val="FF0000"/>
                </a:solidFill>
              </a:rPr>
              <a:t>regularly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9A9680-8605-4FA5-81C3-F8B128BBC9B5}"/>
              </a:ext>
            </a:extLst>
          </p:cNvPr>
          <p:cNvSpPr txBox="1"/>
          <p:nvPr/>
        </p:nvSpPr>
        <p:spPr>
          <a:xfrm>
            <a:off x="3525784" y="6049782"/>
            <a:ext cx="5614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a lot of fruit </a:t>
            </a:r>
            <a:r>
              <a:rPr lang="en-US" sz="2600" b="1">
                <a:solidFill>
                  <a:srgbClr val="FF0000"/>
                </a:solidFill>
              </a:rPr>
              <a:t>and </a:t>
            </a:r>
            <a:r>
              <a:rPr lang="en-US" sz="2600" b="1" smtClean="0">
                <a:solidFill>
                  <a:srgbClr val="FF0000"/>
                </a:solidFill>
              </a:rPr>
              <a:t>vegetables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9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338389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530" y="1348763"/>
            <a:ext cx="6351997" cy="449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242021"/>
                </a:solidFill>
                <a:latin typeface="ChronicaPro-Bold"/>
              </a:rPr>
              <a:t>Your </a:t>
            </a:r>
            <a:r>
              <a:rPr lang="en-US" sz="2400" b="1" dirty="0">
                <a:solidFill>
                  <a:srgbClr val="242021"/>
                </a:solidFill>
                <a:latin typeface="ChronicaPro-Bold"/>
              </a:rPr>
              <a:t>class is starting a campaign to make your school a healthier place.</a:t>
            </a:r>
            <a:br>
              <a:rPr lang="en-US" sz="2400" b="1" dirty="0">
                <a:solidFill>
                  <a:srgbClr val="242021"/>
                </a:solidFill>
                <a:latin typeface="ChronicaPro-Bold"/>
              </a:rPr>
            </a:br>
            <a:r>
              <a:rPr lang="en-US" sz="2400" dirty="0">
                <a:solidFill>
                  <a:srgbClr val="242021"/>
                </a:solidFill>
                <a:latin typeface="ChronicaPro-Bold"/>
              </a:rPr>
              <a:t>In groups, make a poster about </a:t>
            </a:r>
            <a:r>
              <a:rPr lang="en-US" sz="2400" b="1" u="sng" dirty="0">
                <a:solidFill>
                  <a:srgbClr val="242021"/>
                </a:solidFill>
                <a:latin typeface="ChronicaPro-Bold"/>
              </a:rPr>
              <a:t>a bad habit </a:t>
            </a:r>
            <a:r>
              <a:rPr lang="en-US" sz="2400" dirty="0">
                <a:solidFill>
                  <a:srgbClr val="242021"/>
                </a:solidFill>
                <a:latin typeface="ChronicaPro-Bold"/>
              </a:rPr>
              <a:t>that the students in </a:t>
            </a:r>
            <a:r>
              <a:rPr lang="en-US" sz="2400" dirty="0" smtClean="0">
                <a:solidFill>
                  <a:srgbClr val="242021"/>
                </a:solidFill>
                <a:latin typeface="ChronicaPro-Bold"/>
              </a:rPr>
              <a:t>your </a:t>
            </a:r>
            <a:r>
              <a:rPr lang="en-US" sz="2400" dirty="0">
                <a:solidFill>
                  <a:srgbClr val="242021"/>
                </a:solidFill>
                <a:latin typeface="ChronicaPro-Bold"/>
              </a:rPr>
              <a:t>school often do and </a:t>
            </a:r>
            <a:r>
              <a:rPr lang="en-US" sz="2400" b="1" u="sng" dirty="0">
                <a:solidFill>
                  <a:srgbClr val="242021"/>
                </a:solidFill>
                <a:latin typeface="ChronicaPro-Bold"/>
              </a:rPr>
              <a:t>give some tips to change that habit.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42021"/>
                </a:solidFill>
                <a:latin typeface="ChronicaPro-Bold"/>
              </a:rPr>
              <a:t>Discuss and find a bad habit and some tips to change </a:t>
            </a:r>
            <a:r>
              <a:rPr lang="en-US" sz="2400" dirty="0" smtClean="0">
                <a:solidFill>
                  <a:srgbClr val="242021"/>
                </a:solidFill>
                <a:latin typeface="ChronicaPro-Bold"/>
              </a:rPr>
              <a:t>it.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242021"/>
                </a:solidFill>
                <a:latin typeface="ChronicaPro-Book"/>
              </a:rPr>
              <a:t/>
            </a:r>
            <a:br>
              <a:rPr lang="en-US" sz="2400" dirty="0">
                <a:solidFill>
                  <a:srgbClr val="242021"/>
                </a:solidFill>
                <a:latin typeface="ChronicaPro-Book"/>
              </a:rPr>
            </a:br>
            <a:r>
              <a:rPr lang="en-US" sz="2400" b="1" dirty="0">
                <a:solidFill>
                  <a:srgbClr val="242021"/>
                </a:solidFill>
                <a:latin typeface="ChronicaPro-Bold"/>
              </a:rPr>
              <a:t/>
            </a:r>
            <a:br>
              <a:rPr lang="en-US" sz="2400" b="1" dirty="0">
                <a:solidFill>
                  <a:srgbClr val="242021"/>
                </a:solidFill>
                <a:latin typeface="ChronicaPro-Bold"/>
              </a:rPr>
            </a:br>
            <a:endParaRPr lang="en-US" sz="24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A5410CF-3FF5-424E-8CEF-EFBE8C3CB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580" y="1896217"/>
            <a:ext cx="137781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40" y="1083306"/>
            <a:ext cx="4916330" cy="35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3071" y="1417613"/>
            <a:ext cx="42660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mtClean="0">
                <a:solidFill>
                  <a:srgbClr val="000000"/>
                </a:solidFill>
              </a:rPr>
              <a:t>Posters exhibition</a:t>
            </a:r>
            <a:endParaRPr lang="en-US" sz="2800" dirty="0"/>
          </a:p>
        </p:txBody>
      </p:sp>
      <p:sp>
        <p:nvSpPr>
          <p:cNvPr id="19" name="Rounded Rectangle 18"/>
          <p:cNvSpPr/>
          <p:nvPr/>
        </p:nvSpPr>
        <p:spPr>
          <a:xfrm>
            <a:off x="377680" y="143142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65" y="13287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A5410CF-3FF5-424E-8CEF-EFBE8C3CB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580" y="1896217"/>
            <a:ext cx="137781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0465" y="2501945"/>
            <a:ext cx="53759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solidFill>
                  <a:srgbClr val="242021"/>
                </a:solidFill>
              </a:rPr>
              <a:t>- Show your group’s poster </a:t>
            </a:r>
            <a:r>
              <a:rPr lang="en-US" sz="2800">
                <a:solidFill>
                  <a:srgbClr val="242021"/>
                </a:solidFill>
              </a:rPr>
              <a:t>about a bad habit that the students </a:t>
            </a:r>
            <a:r>
              <a:rPr lang="en-US" sz="2800" smtClean="0">
                <a:solidFill>
                  <a:srgbClr val="242021"/>
                </a:solidFill>
              </a:rPr>
              <a:t>in your </a:t>
            </a:r>
            <a:r>
              <a:rPr lang="en-US" sz="2800">
                <a:solidFill>
                  <a:srgbClr val="242021"/>
                </a:solidFill>
              </a:rPr>
              <a:t>school often do and give some tips to change that habit</a:t>
            </a:r>
            <a:r>
              <a:rPr lang="en-US" sz="2800" smtClean="0">
                <a:solidFill>
                  <a:srgbClr val="242021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800" smtClean="0"/>
              <a:t>- Present </a:t>
            </a:r>
            <a:r>
              <a:rPr lang="en-US" sz="2800"/>
              <a:t>your poster to the class.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440" y="1945317"/>
            <a:ext cx="6262481" cy="37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61" y="0"/>
            <a:ext cx="234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2888E1"/>
                </a:solidFill>
                <a:latin typeface="OpenSansBold"/>
              </a:rPr>
              <a:t>* Project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653" y="1681316"/>
            <a:ext cx="5815289" cy="3586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788" y="1538811"/>
            <a:ext cx="5722865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  <a:latin typeface="OpenSans"/>
              </a:rPr>
              <a:t>1. Discuss and find a bad habit and some tips to change it.</a:t>
            </a:r>
            <a:endParaRPr lang="vi-VN" sz="2400" dirty="0">
              <a:solidFill>
                <a:srgbClr val="000000"/>
              </a:solidFill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0000"/>
                </a:solidFill>
                <a:latin typeface="OpenSans"/>
              </a:rPr>
              <a:t>2</a:t>
            </a:r>
            <a:r>
              <a:rPr lang="vi-VN" sz="2400" b="1" dirty="0">
                <a:solidFill>
                  <a:srgbClr val="000000"/>
                </a:solidFill>
                <a:latin typeface="OpenSans"/>
              </a:rPr>
              <a:t>. Find or draw a picture to illustrate your idea.</a:t>
            </a:r>
            <a:endParaRPr lang="vi-VN" sz="2400" dirty="0">
              <a:solidFill>
                <a:srgbClr val="000000"/>
              </a:solidFill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0000"/>
                </a:solidFill>
                <a:latin typeface="OpenSans"/>
              </a:rPr>
              <a:t>3</a:t>
            </a:r>
            <a:r>
              <a:rPr lang="vi-VN" sz="2400" b="1" dirty="0">
                <a:solidFill>
                  <a:srgbClr val="000000"/>
                </a:solidFill>
                <a:latin typeface="OpenSans"/>
              </a:rPr>
              <a:t>. Present your poster to the class.</a:t>
            </a:r>
            <a:endParaRPr lang="vi-VN" sz="2400" dirty="0">
              <a:solidFill>
                <a:srgbClr val="000000"/>
              </a:solidFill>
              <a:latin typeface="OpenSans"/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284220" y="167995"/>
            <a:ext cx="5707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6600"/>
                </a:solidFill>
                <a:latin typeface="OpenSansBold"/>
              </a:rPr>
              <a:t>BUILD HEALTHY HABITS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28647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50529" y="2219983"/>
            <a:ext cx="1014015" cy="1482290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696966" rIns="20955" bIns="69696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 smtClean="0">
                <a:solidFill>
                  <a:srgbClr val="FF0000"/>
                </a:solidFill>
                <a:latin typeface="VNI-Vari" pitchFamily="2" charset="0"/>
              </a:rPr>
              <a:t>1.</a:t>
            </a:r>
            <a:endParaRPr lang="en-US" sz="3300" kern="1200" dirty="0">
              <a:solidFill>
                <a:srgbClr val="FF0000"/>
              </a:solidFill>
              <a:latin typeface="VNI-Vari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50528" y="3497561"/>
            <a:ext cx="1014015" cy="1482289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696965" rIns="20955" bIns="69696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 smtClean="0">
                <a:solidFill>
                  <a:srgbClr val="FF0000"/>
                </a:solidFill>
                <a:latin typeface="VNI-Vari" pitchFamily="2" charset="0"/>
              </a:rPr>
              <a:t>2. </a:t>
            </a:r>
            <a:endParaRPr lang="en-US" sz="3300" kern="1200" dirty="0">
              <a:solidFill>
                <a:srgbClr val="FF0000"/>
              </a:solidFill>
              <a:latin typeface="VNI-Vari" pitchFamily="2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0527" y="4802426"/>
            <a:ext cx="1014015" cy="1482289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696965" rIns="20955" bIns="69696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>
                <a:solidFill>
                  <a:srgbClr val="FF0000"/>
                </a:solidFill>
                <a:latin typeface="VNI-Vari" pitchFamily="2" charset="0"/>
              </a:rPr>
              <a:t>3.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493288"/>
            <a:ext cx="587542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5337" y="1609996"/>
            <a:ext cx="502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LESSON 7: LOOKING BACK &amp; PROJECT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64544" y="2249479"/>
            <a:ext cx="5153911" cy="93538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kern="1200" dirty="0">
                <a:solidFill>
                  <a:schemeClr val="tx1"/>
                </a:solidFill>
              </a:rPr>
              <a:t>Vocabulary review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672545" y="4841005"/>
            <a:ext cx="5153911" cy="881363"/>
            <a:chOff x="1022357" y="3496728"/>
            <a:chExt cx="5153911" cy="753743"/>
          </a:xfrm>
        </p:grpSpPr>
        <p:sp>
          <p:nvSpPr>
            <p:cNvPr id="22" name="Rectangle 21"/>
            <p:cNvSpPr/>
            <p:nvPr/>
          </p:nvSpPr>
          <p:spPr>
            <a:xfrm>
              <a:off x="1022357" y="3496728"/>
              <a:ext cx="5153911" cy="75374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1022357" y="3496728"/>
              <a:ext cx="5153911" cy="75374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86360" tIns="86360" rIns="86360" bIns="86360" numCol="1" spcCol="1270" anchor="ctr" anchorCtr="0">
              <a:noAutofit/>
            </a:bodyPr>
            <a:lstStyle/>
            <a:p>
              <a:pPr lvl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400" kern="1200" dirty="0">
                  <a:solidFill>
                    <a:schemeClr val="tx1"/>
                  </a:solidFill>
                </a:rPr>
                <a:t>Project: Build healthy habits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72545" y="3524855"/>
            <a:ext cx="5153911" cy="9102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kern="1200" dirty="0">
                <a:solidFill>
                  <a:schemeClr val="tx1"/>
                </a:solidFill>
              </a:rPr>
              <a:t>Grammar review</a:t>
            </a:r>
          </a:p>
        </p:txBody>
      </p:sp>
    </p:spTree>
    <p:extLst>
      <p:ext uri="{BB962C8B-B14F-4D97-AF65-F5344CB8AC3E}">
        <p14:creationId xmlns:p14="http://schemas.microsoft.com/office/powerpoint/2010/main" val="2348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61" y="0"/>
            <a:ext cx="234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2888E1"/>
                </a:solidFill>
                <a:latin typeface="OpenSansBold"/>
              </a:rPr>
              <a:t>* Project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220" y="167995"/>
            <a:ext cx="5707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6600"/>
                </a:solidFill>
                <a:latin typeface="OpenSansBold"/>
              </a:rPr>
              <a:t>BUILD HEALTHY HABITS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871" y="1212620"/>
            <a:ext cx="70890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OpenSans"/>
              </a:rPr>
              <a:t>1. A bad habit: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vi-VN" sz="2800" b="1" i="1" dirty="0">
                <a:solidFill>
                  <a:srgbClr val="C00000"/>
                </a:solidFill>
                <a:latin typeface="OpenSans"/>
              </a:rPr>
              <a:t>Eating unhealthy food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000000"/>
                </a:solidFill>
                <a:latin typeface="OpenSans"/>
              </a:rPr>
              <a:t>* </a:t>
            </a:r>
            <a:r>
              <a:rPr lang="vi-VN" sz="2800" b="1" dirty="0" smtClean="0">
                <a:solidFill>
                  <a:srgbClr val="000000"/>
                </a:solidFill>
                <a:latin typeface="OpenSans"/>
              </a:rPr>
              <a:t>Tips </a:t>
            </a:r>
            <a:r>
              <a:rPr lang="vi-VN" sz="2800" b="1" dirty="0">
                <a:solidFill>
                  <a:srgbClr val="000000"/>
                </a:solidFill>
                <a:latin typeface="OpenSans"/>
              </a:rPr>
              <a:t>to change it:</a:t>
            </a:r>
          </a:p>
          <a:p>
            <a:pPr>
              <a:lnSpc>
                <a:spcPct val="150000"/>
              </a:lnSpc>
            </a:pPr>
            <a:r>
              <a:rPr lang="vi-VN" sz="2800" i="1" dirty="0" smtClean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sz="2800" i="1" dirty="0">
                <a:solidFill>
                  <a:srgbClr val="000000"/>
                </a:solidFill>
                <a:latin typeface="OpenSans"/>
              </a:rPr>
              <a:t>Eat healthy food.</a:t>
            </a:r>
          </a:p>
          <a:p>
            <a:pPr>
              <a:lnSpc>
                <a:spcPct val="150000"/>
              </a:lnSpc>
            </a:pPr>
            <a:r>
              <a:rPr lang="vi-VN" sz="2800" i="1" dirty="0" smtClean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sz="2800" i="1" dirty="0">
                <a:solidFill>
                  <a:srgbClr val="000000"/>
                </a:solidFill>
                <a:latin typeface="OpenSans"/>
              </a:rPr>
              <a:t>Drink more water.</a:t>
            </a:r>
          </a:p>
          <a:p>
            <a:pPr>
              <a:lnSpc>
                <a:spcPct val="150000"/>
              </a:lnSpc>
            </a:pPr>
            <a:r>
              <a:rPr lang="vi-VN" sz="2800" i="1" dirty="0" smtClean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sz="2800" i="1" dirty="0">
                <a:solidFill>
                  <a:srgbClr val="000000"/>
                </a:solidFill>
                <a:latin typeface="OpenSans"/>
              </a:rPr>
              <a:t>Eat a nutritious diet.</a:t>
            </a:r>
          </a:p>
          <a:p>
            <a:pPr>
              <a:lnSpc>
                <a:spcPct val="150000"/>
              </a:lnSpc>
            </a:pPr>
            <a:r>
              <a:rPr lang="vi-VN" sz="2800" i="1" dirty="0" smtClean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sz="2800" i="1" dirty="0">
                <a:solidFill>
                  <a:srgbClr val="000000"/>
                </a:solidFill>
                <a:latin typeface="OpenSans"/>
              </a:rPr>
              <a:t>Eat less fast food</a:t>
            </a:r>
            <a:r>
              <a:rPr lang="vi-VN" sz="2800" i="1" dirty="0" smtClean="0">
                <a:solidFill>
                  <a:srgbClr val="000000"/>
                </a:solidFill>
                <a:latin typeface="OpenSans"/>
              </a:rPr>
              <a:t>.</a:t>
            </a:r>
            <a:endParaRPr lang="vi-VN" sz="2800" i="1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55" y="1917291"/>
            <a:ext cx="5515897" cy="371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5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290" y="1290591"/>
            <a:ext cx="70693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000000"/>
                </a:solidFill>
                <a:latin typeface="OpenSans"/>
              </a:rPr>
              <a:t>  There </a:t>
            </a:r>
            <a:r>
              <a:rPr lang="en-GB" sz="2000" dirty="0">
                <a:solidFill>
                  <a:srgbClr val="000000"/>
                </a:solidFill>
                <a:latin typeface="OpenSans"/>
              </a:rPr>
              <a:t>are many bad habits that the students in my school often do. However, eating unhealthy food is the most common. An unhealthy diet can </a:t>
            </a:r>
            <a:r>
              <a:rPr lang="en-GB" sz="2000" dirty="0" smtClean="0">
                <a:solidFill>
                  <a:srgbClr val="000000"/>
                </a:solidFill>
                <a:latin typeface="OpenSans"/>
              </a:rPr>
              <a:t> affect our health.  Here </a:t>
            </a:r>
            <a:r>
              <a:rPr lang="en-GB" sz="2000" dirty="0">
                <a:solidFill>
                  <a:srgbClr val="000000"/>
                </a:solidFill>
                <a:latin typeface="OpenSans"/>
              </a:rPr>
              <a:t>are some tips to change it: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OpenSans"/>
              </a:rPr>
              <a:t>- Eat healthy food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OpenSans"/>
              </a:rPr>
              <a:t>- Drink more water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OpenSans"/>
              </a:rPr>
              <a:t>- Eat a nutritious diet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OpenSans"/>
              </a:rPr>
              <a:t>- Avoid drinking soft drinks.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OpenSans"/>
              </a:rPr>
              <a:t>- Eat less fast food</a:t>
            </a:r>
            <a:r>
              <a:rPr lang="en-GB" sz="2000" dirty="0" smtClean="0">
                <a:solidFill>
                  <a:srgbClr val="000000"/>
                </a:solidFill>
                <a:latin typeface="OpenSans"/>
              </a:rPr>
              <a:t>.</a:t>
            </a:r>
            <a:endParaRPr lang="en-GB" sz="20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961" y="0"/>
            <a:ext cx="234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2888E1"/>
                </a:solidFill>
                <a:latin typeface="OpenSansBold"/>
              </a:rPr>
              <a:t>* Project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220" y="167995"/>
            <a:ext cx="5707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6600"/>
                </a:solidFill>
                <a:latin typeface="OpenSansBold"/>
              </a:rPr>
              <a:t>BUILD HEALTHY HABITS</a:t>
            </a:r>
            <a:endParaRPr lang="en-US" sz="3600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961" y="1290592"/>
            <a:ext cx="4218039" cy="335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" y="810742"/>
            <a:ext cx="5097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9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50878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36413437"/>
              </p:ext>
            </p:extLst>
          </p:nvPr>
        </p:nvGraphicFramePr>
        <p:xfrm>
          <a:off x="1235587" y="1247887"/>
          <a:ext cx="870482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512" y="79988"/>
            <a:ext cx="42627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effectLst>
                  <a:glow rad="88900">
                    <a:schemeClr val="bg1"/>
                  </a:glow>
                </a:effectLst>
                <a:latin typeface=".VnTifani HeavyH" pitchFamily="34" charset="0"/>
                <a:cs typeface="Arial" panose="020B0604020202020204" pitchFamily="34" charset="0"/>
              </a:rPr>
              <a:t>* HOMEWORK</a:t>
            </a:r>
            <a:endParaRPr lang="en-US" sz="3200" b="1" dirty="0">
              <a:solidFill>
                <a:srgbClr val="7030A0"/>
              </a:solidFill>
              <a:effectLst>
                <a:glow rad="88900">
                  <a:schemeClr val="bg1"/>
                </a:glow>
              </a:effectLst>
              <a:latin typeface=".VnTifani HeavyH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2743" y="1254508"/>
            <a:ext cx="10184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 smtClean="0"/>
              <a:t>Revision all exercises.</a:t>
            </a:r>
            <a:endParaRPr lang="en-US" sz="32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Prepare </a:t>
            </a:r>
            <a:r>
              <a:rPr lang="en-US" sz="3200" dirty="0"/>
              <a:t>for the next lesson: </a:t>
            </a:r>
            <a:r>
              <a:rPr lang="en-US" sz="3200" b="1" dirty="0">
                <a:solidFill>
                  <a:schemeClr val="accent2"/>
                </a:solidFill>
              </a:rPr>
              <a:t>Unit 3 – Getting </a:t>
            </a:r>
            <a:r>
              <a:rPr lang="en-US" sz="3200" b="1" dirty="0" smtClean="0">
                <a:solidFill>
                  <a:schemeClr val="accent2"/>
                </a:solidFill>
              </a:rPr>
              <a:t>started.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C1BA86-4921-4750-A3F3-65C4ABCDC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50" y="3216088"/>
            <a:ext cx="4314350" cy="30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12192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702" y="324463"/>
            <a:ext cx="10294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7200" b="1" dirty="0" smtClean="0">
                <a:solidFill>
                  <a:srgbClr val="002060"/>
                </a:solidFill>
                <a:latin typeface=".VnCooper" pitchFamily="34" charset="0"/>
              </a:rPr>
              <a:t>GOODBYE. </a:t>
            </a:r>
          </a:p>
          <a:p>
            <a:pPr>
              <a:lnSpc>
                <a:spcPct val="150000"/>
              </a:lnSpc>
            </a:pPr>
            <a:r>
              <a:rPr lang="en-GB" sz="7200" b="1" dirty="0" smtClean="0">
                <a:solidFill>
                  <a:srgbClr val="002060"/>
                </a:solidFill>
                <a:latin typeface=".VnCooper" pitchFamily="34" charset="0"/>
              </a:rPr>
              <a:t>SEE YOU AGAIN.</a:t>
            </a:r>
            <a:endParaRPr lang="en-US" sz="7200" b="1" dirty="0">
              <a:solidFill>
                <a:srgbClr val="00206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638" y="10510"/>
            <a:ext cx="24551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.VnVogue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5653" y="191729"/>
            <a:ext cx="806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solidFill>
                  <a:srgbClr val="C00000"/>
                </a:solidFill>
              </a:rPr>
              <a:t>Watch a video clip and write 5  healthy habits </a:t>
            </a:r>
            <a:endParaRPr lang="en-US" sz="3200" i="1" dirty="0">
              <a:solidFill>
                <a:srgbClr val="C00000"/>
              </a:solidFill>
            </a:endParaRPr>
          </a:p>
        </p:txBody>
      </p:sp>
      <p:pic>
        <p:nvPicPr>
          <p:cNvPr id="3" name="Healthy Habits Song - Nursery Rhyme - Kids Song - The Kid Next Do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458" y="943897"/>
            <a:ext cx="9542206" cy="53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7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5395" y="33413"/>
            <a:ext cx="95337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</a:rPr>
              <a:t>Please give </a:t>
            </a:r>
            <a:r>
              <a:rPr lang="en-GB" sz="3200" b="1" i="1" dirty="0" smtClean="0">
                <a:solidFill>
                  <a:srgbClr val="C00000"/>
                </a:solidFill>
              </a:rPr>
              <a:t>some more healthy </a:t>
            </a:r>
            <a:r>
              <a:rPr lang="en-GB" sz="3200" b="1" i="1" dirty="0">
                <a:solidFill>
                  <a:srgbClr val="C00000"/>
                </a:solidFill>
              </a:rPr>
              <a:t>habits that you know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748" y="1166842"/>
            <a:ext cx="87359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 smtClean="0">
                <a:solidFill>
                  <a:srgbClr val="FF0000"/>
                </a:solidFill>
              </a:rPr>
              <a:t>-   Go </a:t>
            </a:r>
            <a:r>
              <a:rPr lang="en-GB" sz="3200" b="1" dirty="0">
                <a:solidFill>
                  <a:srgbClr val="FF0000"/>
                </a:solidFill>
              </a:rPr>
              <a:t>to bed early and get enough sleep.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3200" b="1" dirty="0" smtClean="0">
                <a:solidFill>
                  <a:srgbClr val="FF0000"/>
                </a:solidFill>
              </a:rPr>
              <a:t>Eat </a:t>
            </a:r>
            <a:r>
              <a:rPr lang="en-GB" sz="3200" b="1" dirty="0">
                <a:solidFill>
                  <a:srgbClr val="FF0000"/>
                </a:solidFill>
              </a:rPr>
              <a:t>more fruit and vegetables, and less fast food</a:t>
            </a:r>
            <a:r>
              <a:rPr lang="en-GB" sz="3200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3200" b="1" dirty="0">
                <a:solidFill>
                  <a:srgbClr val="FF0000"/>
                </a:solidFill>
              </a:rPr>
              <a:t>Drink enough water, </a:t>
            </a:r>
            <a:r>
              <a:rPr lang="en-GB" sz="3200" b="1" dirty="0" smtClean="0">
                <a:solidFill>
                  <a:srgbClr val="FF0000"/>
                </a:solidFill>
              </a:rPr>
              <a:t>but not soft drinks.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3200" b="1" dirty="0" smtClean="0">
                <a:solidFill>
                  <a:srgbClr val="FF0000"/>
                </a:solidFill>
              </a:rPr>
              <a:t>Do exercise regularly.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3200" b="1" dirty="0" smtClean="0">
                <a:solidFill>
                  <a:srgbClr val="FF0000"/>
                </a:solidFill>
              </a:rPr>
              <a:t>……………..</a:t>
            </a:r>
            <a:endParaRPr lang="en-GB" sz="32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8084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8026" y="1250688"/>
            <a:ext cx="108403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sentences with the verbs below.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26909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52" y="11517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0B3326-EDD5-4552-ACCF-0DE7BD24F34C}"/>
              </a:ext>
            </a:extLst>
          </p:cNvPr>
          <p:cNvSpPr txBox="1"/>
          <p:nvPr/>
        </p:nvSpPr>
        <p:spPr>
          <a:xfrm>
            <a:off x="738369" y="1859597"/>
            <a:ext cx="978148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are           exercise          avoid         affects         keeps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2073A5-516B-4AF6-90C8-C3315FF96FA0}"/>
              </a:ext>
            </a:extLst>
          </p:cNvPr>
          <p:cNvSpPr txBox="1"/>
          <p:nvPr/>
        </p:nvSpPr>
        <p:spPr>
          <a:xfrm>
            <a:off x="700901" y="2463914"/>
            <a:ext cx="10532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</a:t>
            </a:r>
            <a:r>
              <a:rPr lang="en-US" sz="2800" dirty="0"/>
              <a:t>Healthy food and exercise help people ______________ fit.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dirty="0"/>
              <a:t>Weather that is too cold or too hot ___________ your skin condition.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dirty="0"/>
              <a:t>Children should ____________ fast food and soft drinks.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4. </a:t>
            </a:r>
            <a:r>
              <a:rPr lang="en-US" sz="2800" dirty="0"/>
              <a:t>Bad habits like eating too much sweetened food and going to bed late ____________ harmful to our health.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5. </a:t>
            </a:r>
            <a:r>
              <a:rPr lang="en-US" sz="2800" dirty="0"/>
              <a:t>We can _____________ indoors and outdoors.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807270-97FC-44B2-8A79-DA8CD74A9C61}"/>
              </a:ext>
            </a:extLst>
          </p:cNvPr>
          <p:cNvSpPr txBox="1"/>
          <p:nvPr/>
        </p:nvSpPr>
        <p:spPr>
          <a:xfrm>
            <a:off x="7160825" y="2578464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keep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CA6920-16BB-461C-8CF6-8E5FA766447D}"/>
              </a:ext>
            </a:extLst>
          </p:cNvPr>
          <p:cNvSpPr txBox="1"/>
          <p:nvPr/>
        </p:nvSpPr>
        <p:spPr>
          <a:xfrm>
            <a:off x="6428216" y="3254088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affects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91C779-3E6F-488A-8191-AB09882EEA7C}"/>
              </a:ext>
            </a:extLst>
          </p:cNvPr>
          <p:cNvSpPr txBox="1"/>
          <p:nvPr/>
        </p:nvSpPr>
        <p:spPr>
          <a:xfrm>
            <a:off x="3766710" y="3885835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avoid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F7D74-DEDD-43BB-B4D7-43E679EA4C4B}"/>
              </a:ext>
            </a:extLst>
          </p:cNvPr>
          <p:cNvSpPr txBox="1"/>
          <p:nvPr/>
        </p:nvSpPr>
        <p:spPr>
          <a:xfrm>
            <a:off x="1516333" y="5189695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619B84-B674-45D5-B481-6296EE52DE38}"/>
              </a:ext>
            </a:extLst>
          </p:cNvPr>
          <p:cNvSpPr txBox="1"/>
          <p:nvPr/>
        </p:nvSpPr>
        <p:spPr>
          <a:xfrm>
            <a:off x="2626627" y="5828690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8370" y="214468"/>
            <a:ext cx="1084038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7411" y="17352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196" y="708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1797269" y="77877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84" y="1941676"/>
            <a:ext cx="5502257" cy="3692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196" y="1663566"/>
            <a:ext cx="72151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1. always busy doing things, especially physical activities __________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2</a:t>
            </a:r>
            <a:r>
              <a:rPr lang="en-GB" sz="2800" dirty="0"/>
              <a:t>. good for your health __________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3</a:t>
            </a:r>
            <a:r>
              <a:rPr lang="en-GB" sz="2800" dirty="0"/>
              <a:t>. everything in order __________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4</a:t>
            </a:r>
            <a:r>
              <a:rPr lang="en-GB" sz="2800" dirty="0"/>
              <a:t>. in good shape __________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5</a:t>
            </a:r>
            <a:r>
              <a:rPr lang="en-GB" sz="2800" dirty="0"/>
              <a:t>. not clean </a:t>
            </a:r>
            <a:r>
              <a:rPr lang="en-GB" sz="2800" dirty="0" smtClean="0"/>
              <a:t>__________</a:t>
            </a:r>
            <a:endParaRPr lang="en-GB" sz="2800" dirty="0"/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5012426" y="5353664"/>
            <a:ext cx="2553497" cy="1415845"/>
          </a:xfrm>
          <a:prstGeom prst="flowChartMagneticTape">
            <a:avLst/>
          </a:prstGeom>
          <a:solidFill>
            <a:srgbClr val="92D050"/>
          </a:solidFill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Game: Lucky number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49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280" y="1825625"/>
            <a:ext cx="8206921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6195" y="602612"/>
            <a:ext cx="7987696" cy="775979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2486195" y="2026940"/>
            <a:ext cx="1648498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4701503" y="2026940"/>
            <a:ext cx="1648498" cy="1440160"/>
          </a:xfrm>
          <a:prstGeom prst="ellipse">
            <a:avLst/>
          </a:prstGeom>
          <a:solidFill>
            <a:srgbClr val="87D5D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7030955" y="2113677"/>
            <a:ext cx="1648498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7030955" y="4085811"/>
            <a:ext cx="1648498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2486195" y="3960100"/>
            <a:ext cx="1648498" cy="144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4701503" y="4018586"/>
            <a:ext cx="1648498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5400" b="1" dirty="0"/>
              <a:t>6</a:t>
            </a:r>
          </a:p>
        </p:txBody>
      </p:sp>
      <p:sp>
        <p:nvSpPr>
          <p:cNvPr id="13" name="Right Arrow 12">
            <a:hlinkClick r:id="rId9" action="ppaction://hlinksldjump"/>
          </p:cNvPr>
          <p:cNvSpPr/>
          <p:nvPr/>
        </p:nvSpPr>
        <p:spPr>
          <a:xfrm>
            <a:off x="9070258" y="6415548"/>
            <a:ext cx="943897" cy="51865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542456" y="1897440"/>
            <a:ext cx="7052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1. always busy doing things, especially physical </a:t>
            </a:r>
            <a:r>
              <a:rPr lang="en-GB" sz="3200" dirty="0" smtClean="0"/>
              <a:t>activities: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773700-FC1C-4E53-A832-7D85D24E2B58}"/>
              </a:ext>
            </a:extLst>
          </p:cNvPr>
          <p:cNvSpPr txBox="1"/>
          <p:nvPr/>
        </p:nvSpPr>
        <p:spPr>
          <a:xfrm>
            <a:off x="3759642" y="2794875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active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05" y="391196"/>
            <a:ext cx="905013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Write the words below next to their definitions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0470" y="41722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E9374F-B067-440A-B319-6A191F63CB3C}"/>
              </a:ext>
            </a:extLst>
          </p:cNvPr>
          <p:cNvSpPr txBox="1"/>
          <p:nvPr/>
        </p:nvSpPr>
        <p:spPr>
          <a:xfrm>
            <a:off x="2115275" y="1040383"/>
            <a:ext cx="805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ronicaPro-Bold"/>
              </a:rPr>
              <a:t>tidy          active          fit         dirty         healthy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947" y="1950923"/>
            <a:ext cx="721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2</a:t>
            </a:r>
            <a:r>
              <a:rPr lang="en-GB" sz="3200" dirty="0"/>
              <a:t>. good for your </a:t>
            </a:r>
            <a:r>
              <a:rPr lang="en-GB" sz="3200" dirty="0" smtClean="0"/>
              <a:t>health: __________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966" y="3324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CCA1D-7E89-49CC-B161-8540B41E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31" y="2500951"/>
            <a:ext cx="5441664" cy="369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35303F-5CB6-40E9-8271-A3A4826BF85B}"/>
              </a:ext>
            </a:extLst>
          </p:cNvPr>
          <p:cNvSpPr txBox="1"/>
          <p:nvPr/>
        </p:nvSpPr>
        <p:spPr>
          <a:xfrm>
            <a:off x="4718823" y="2110904"/>
            <a:ext cx="15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healthy</a:t>
            </a:r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9085007" y="6163662"/>
            <a:ext cx="870154" cy="648929"/>
          </a:xfrm>
          <a:prstGeom prst="actionButtonHom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3465</TotalTime>
  <Words>761</Words>
  <Application>Microsoft Office PowerPoint</Application>
  <PresentationFormat>Custom</PresentationFormat>
  <Paragraphs>159</Paragraphs>
  <Slides>24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149</cp:revision>
  <dcterms:created xsi:type="dcterms:W3CDTF">2020-12-09T02:04:09Z</dcterms:created>
  <dcterms:modified xsi:type="dcterms:W3CDTF">2024-10-10T00:44:09Z</dcterms:modified>
</cp:coreProperties>
</file>