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368" r:id="rId2"/>
    <p:sldId id="279" r:id="rId3"/>
    <p:sldId id="256" r:id="rId4"/>
    <p:sldId id="275" r:id="rId5"/>
    <p:sldId id="347" r:id="rId6"/>
    <p:sldId id="369" r:id="rId7"/>
    <p:sldId id="346" r:id="rId8"/>
    <p:sldId id="361" r:id="rId9"/>
    <p:sldId id="362" r:id="rId10"/>
    <p:sldId id="352" r:id="rId11"/>
    <p:sldId id="354" r:id="rId12"/>
    <p:sldId id="365" r:id="rId13"/>
    <p:sldId id="314" r:id="rId14"/>
    <p:sldId id="330" r:id="rId15"/>
    <p:sldId id="3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CBEAF0"/>
    <a:srgbClr val="FF9801"/>
    <a:srgbClr val="FFDAAB"/>
    <a:srgbClr val="0FB7BD"/>
    <a:srgbClr val="00A9A5"/>
    <a:srgbClr val="F7941E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9905D-84B6-4A86-802D-C24EE6BDC5F4}" v="313" dt="2022-01-13T02:11:0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AE89905D-84B6-4A86-802D-C24EE6BDC5F4}"/>
    <pc:docChg chg="undo custSel addSld delSld modSld sldOrd">
      <pc:chgData name="Thuy Linh Do" userId="f60f9f76584ec879" providerId="LiveId" clId="{AE89905D-84B6-4A86-802D-C24EE6BDC5F4}" dt="2022-01-13T02:14:11.016" v="1204" actId="20577"/>
      <pc:docMkLst>
        <pc:docMk/>
      </pc:docMkLst>
      <pc:sldChg chg="addSp modSp mod">
        <pc:chgData name="Thuy Linh Do" userId="f60f9f76584ec879" providerId="LiveId" clId="{AE89905D-84B6-4A86-802D-C24EE6BDC5F4}" dt="2022-01-13T01:07:34.660" v="34" actId="1076"/>
        <pc:sldMkLst>
          <pc:docMk/>
          <pc:sldMk cId="252621157" sldId="256"/>
        </pc:sldMkLst>
        <pc:spChg chg="mod">
          <ac:chgData name="Thuy Linh Do" userId="f60f9f76584ec879" providerId="LiveId" clId="{AE89905D-84B6-4A86-802D-C24EE6BDC5F4}" dt="2022-01-12T09:00:29.148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AE89905D-84B6-4A86-802D-C24EE6BDC5F4}" dt="2022-01-12T09:00:45.171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AE89905D-84B6-4A86-802D-C24EE6BDC5F4}" dt="2022-01-12T09:00:32.239" v="2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AE89905D-84B6-4A86-802D-C24EE6BDC5F4}" dt="2022-01-13T01:07:34.660" v="34" actId="1076"/>
          <ac:picMkLst>
            <pc:docMk/>
            <pc:sldMk cId="252621157" sldId="256"/>
            <ac:picMk id="1026" creationId="{1E4F5D93-1E9A-48B5-823E-C281A511030B}"/>
          </ac:picMkLst>
        </pc:picChg>
      </pc:sldChg>
      <pc:sldChg chg="modSp mod">
        <pc:chgData name="Thuy Linh Do" userId="f60f9f76584ec879" providerId="LiveId" clId="{AE89905D-84B6-4A86-802D-C24EE6BDC5F4}" dt="2022-01-13T01:08:10.632" v="38" actId="20577"/>
        <pc:sldMkLst>
          <pc:docMk/>
          <pc:sldMk cId="2021924275" sldId="275"/>
        </pc:sldMkLst>
        <pc:spChg chg="mod">
          <ac:chgData name="Thuy Linh Do" userId="f60f9f76584ec879" providerId="LiveId" clId="{AE89905D-84B6-4A86-802D-C24EE6BDC5F4}" dt="2022-01-13T01:08:10.632" v="38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AE89905D-84B6-4A86-802D-C24EE6BDC5F4}" dt="2022-01-13T01:13:44.200" v="115" actId="255"/>
        <pc:sldMkLst>
          <pc:docMk/>
          <pc:sldMk cId="3404845292" sldId="279"/>
        </pc:sldMkLst>
        <pc:spChg chg="add mod">
          <ac:chgData name="Thuy Linh Do" userId="f60f9f76584ec879" providerId="LiveId" clId="{AE89905D-84B6-4A86-802D-C24EE6BDC5F4}" dt="2022-01-13T01:13:44.200" v="115" actId="255"/>
          <ac:spMkLst>
            <pc:docMk/>
            <pc:sldMk cId="3404845292" sldId="279"/>
            <ac:spMk id="2" creationId="{CAE8308E-F711-4E54-B671-B94F2611A3BF}"/>
          </ac:spMkLst>
        </pc:spChg>
        <pc:spChg chg="del">
          <ac:chgData name="Thuy Linh Do" userId="f60f9f76584ec879" providerId="LiveId" clId="{AE89905D-84B6-4A86-802D-C24EE6BDC5F4}" dt="2022-01-13T01:12:32.723" v="95" actId="478"/>
          <ac:spMkLst>
            <pc:docMk/>
            <pc:sldMk cId="3404845292" sldId="279"/>
            <ac:spMk id="4" creationId="{E8BA5B9B-79C6-4942-B673-4495FD4CD351}"/>
          </ac:spMkLst>
        </pc:spChg>
      </pc:sldChg>
      <pc:sldChg chg="modSp del">
        <pc:chgData name="Thuy Linh Do" userId="f60f9f76584ec879" providerId="LiveId" clId="{AE89905D-84B6-4A86-802D-C24EE6BDC5F4}" dt="2022-01-13T01:27:50.818" v="349" actId="2696"/>
        <pc:sldMkLst>
          <pc:docMk/>
          <pc:sldMk cId="3563799751" sldId="281"/>
        </pc:sldMkLst>
        <pc:graphicFrameChg chg="mod">
          <ac:chgData name="Thuy Linh Do" userId="f60f9f76584ec879" providerId="LiveId" clId="{AE89905D-84B6-4A86-802D-C24EE6BDC5F4}" dt="2022-01-13T01:24:28.076" v="343" actId="255"/>
          <ac:graphicFrameMkLst>
            <pc:docMk/>
            <pc:sldMk cId="3563799751" sldId="281"/>
            <ac:graphicFrameMk id="2" creationId="{6F576461-CE5C-42FB-B7D8-B6232C9B318A}"/>
          </ac:graphicFrameMkLst>
        </pc:graphicFrameChg>
      </pc:sldChg>
      <pc:sldChg chg="modSp mod">
        <pc:chgData name="Thuy Linh Do" userId="f60f9f76584ec879" providerId="LiveId" clId="{AE89905D-84B6-4A86-802D-C24EE6BDC5F4}" dt="2022-01-13T01:11:28.187" v="78"/>
        <pc:sldMkLst>
          <pc:docMk/>
          <pc:sldMk cId="658201877" sldId="302"/>
        </pc:sldMkLst>
        <pc:spChg chg="mod">
          <ac:chgData name="Thuy Linh Do" userId="f60f9f76584ec879" providerId="LiveId" clId="{AE89905D-84B6-4A86-802D-C24EE6BDC5F4}" dt="2022-01-13T01:08:40.958" v="4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09:08.961" v="4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11.272" v="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28.187" v="78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1:12:16.290" v="94"/>
        <pc:sldMkLst>
          <pc:docMk/>
          <pc:sldMk cId="1899537031" sldId="308"/>
        </pc:sldMkLst>
        <pc:spChg chg="mod">
          <ac:chgData name="Thuy Linh Do" userId="f60f9f76584ec879" providerId="LiveId" clId="{AE89905D-84B6-4A86-802D-C24EE6BDC5F4}" dt="2022-01-13T01:12:16.290" v="94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59.470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2:11:33.130" v="1194"/>
        <pc:sldMkLst>
          <pc:docMk/>
          <pc:sldMk cId="626516812" sldId="313"/>
        </pc:sldMkLst>
        <pc:spChg chg="mod">
          <ac:chgData name="Thuy Linh Do" userId="f60f9f76584ec879" providerId="LiveId" clId="{AE89905D-84B6-4A86-802D-C24EE6BDC5F4}" dt="2022-01-13T02:11:33.130" v="1194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2:14:11.016" v="1204" actId="20577"/>
        <pc:sldMkLst>
          <pc:docMk/>
          <pc:sldMk cId="2275727840" sldId="314"/>
        </pc:sldMkLst>
        <pc:spChg chg="mod">
          <ac:chgData name="Thuy Linh Do" userId="f60f9f76584ec879" providerId="LiveId" clId="{AE89905D-84B6-4A86-802D-C24EE6BDC5F4}" dt="2022-01-13T02:14:11.016" v="1204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AE89905D-84B6-4A86-802D-C24EE6BDC5F4}" dt="2022-01-13T02:06:50.035" v="1185" actId="1076"/>
        <pc:sldMkLst>
          <pc:docMk/>
          <pc:sldMk cId="4021477443" sldId="335"/>
        </pc:sldMkLst>
        <pc:spChg chg="mod">
          <ac:chgData name="Thuy Linh Do" userId="f60f9f76584ec879" providerId="LiveId" clId="{AE89905D-84B6-4A86-802D-C24EE6BDC5F4}" dt="2022-01-13T01:37:14.026" v="571"/>
          <ac:spMkLst>
            <pc:docMk/>
            <pc:sldMk cId="4021477443" sldId="335"/>
            <ac:spMk id="14" creationId="{353E7FCF-F699-4BD2-8B0A-04A959FA8185}"/>
          </ac:spMkLst>
        </pc:spChg>
        <pc:picChg chg="add mod">
          <ac:chgData name="Thuy Linh Do" userId="f60f9f76584ec879" providerId="LiveId" clId="{AE89905D-84B6-4A86-802D-C24EE6BDC5F4}" dt="2022-01-13T02:06:50.035" v="1185" actId="1076"/>
          <ac:picMkLst>
            <pc:docMk/>
            <pc:sldMk cId="4021477443" sldId="335"/>
            <ac:picMk id="9" creationId="{4320D209-22C6-4C00-9600-BE6AE2DAEF5D}"/>
          </ac:picMkLst>
        </pc:picChg>
        <pc:picChg chg="del">
          <ac:chgData name="Thuy Linh Do" userId="f60f9f76584ec879" providerId="LiveId" clId="{AE89905D-84B6-4A86-802D-C24EE6BDC5F4}" dt="2022-01-13T02:06:46.362" v="1183" actId="478"/>
          <ac:picMkLst>
            <pc:docMk/>
            <pc:sldMk cId="4021477443" sldId="335"/>
            <ac:picMk id="13" creationId="{DDAF4FD7-8876-4114-A037-6B7B3D29B4B8}"/>
          </ac:picMkLst>
        </pc:picChg>
      </pc:sldChg>
      <pc:sldChg chg="del">
        <pc:chgData name="Thuy Linh Do" userId="f60f9f76584ec879" providerId="LiveId" clId="{AE89905D-84B6-4A86-802D-C24EE6BDC5F4}" dt="2022-01-13T02:12:14.941" v="1195" actId="2696"/>
        <pc:sldMkLst>
          <pc:docMk/>
          <pc:sldMk cId="2145239444" sldId="340"/>
        </pc:sldMkLst>
      </pc:sldChg>
      <pc:sldChg chg="addSp delSp modSp mod">
        <pc:chgData name="Thuy Linh Do" userId="f60f9f76584ec879" providerId="LiveId" clId="{AE89905D-84B6-4A86-802D-C24EE6BDC5F4}" dt="2022-01-13T01:17:22.739" v="127" actId="1076"/>
        <pc:sldMkLst>
          <pc:docMk/>
          <pc:sldMk cId="2603057441" sldId="344"/>
        </pc:sldMkLst>
        <pc:spChg chg="mod">
          <ac:chgData name="Thuy Linh Do" userId="f60f9f76584ec879" providerId="LiveId" clId="{AE89905D-84B6-4A86-802D-C24EE6BDC5F4}" dt="2022-01-13T01:15:55.898" v="123" actId="20577"/>
          <ac:spMkLst>
            <pc:docMk/>
            <pc:sldMk cId="2603057441" sldId="344"/>
            <ac:spMk id="4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15:04.032" v="117"/>
          <ac:spMkLst>
            <pc:docMk/>
            <pc:sldMk cId="2603057441" sldId="344"/>
            <ac:spMk id="14" creationId="{49A3F671-73C1-481C-9373-C14574A69DAB}"/>
          </ac:spMkLst>
        </pc:spChg>
        <pc:spChg chg="add mod">
          <ac:chgData name="Thuy Linh Do" userId="f60f9f76584ec879" providerId="LiveId" clId="{AE89905D-84B6-4A86-802D-C24EE6BDC5F4}" dt="2022-01-13T01:15:04.032" v="117"/>
          <ac:spMkLst>
            <pc:docMk/>
            <pc:sldMk cId="2603057441" sldId="344"/>
            <ac:spMk id="15" creationId="{B1ABCDC2-0BF4-4CE8-9D62-0DD9A133ED3F}"/>
          </ac:spMkLst>
        </pc:spChg>
        <pc:spChg chg="del">
          <ac:chgData name="Thuy Linh Do" userId="f60f9f76584ec879" providerId="LiveId" clId="{AE89905D-84B6-4A86-802D-C24EE6BDC5F4}" dt="2022-01-13T01:15:01.454" v="116" actId="478"/>
          <ac:spMkLst>
            <pc:docMk/>
            <pc:sldMk cId="2603057441" sldId="344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15:01.454" v="116" actId="478"/>
          <ac:spMkLst>
            <pc:docMk/>
            <pc:sldMk cId="2603057441" sldId="344"/>
            <ac:spMk id="21" creationId="{00000000-0000-0000-0000-000000000000}"/>
          </ac:spMkLst>
        </pc:spChg>
        <pc:picChg chg="add mod">
          <ac:chgData name="Thuy Linh Do" userId="f60f9f76584ec879" providerId="LiveId" clId="{AE89905D-84B6-4A86-802D-C24EE6BDC5F4}" dt="2022-01-13T01:17:22.739" v="127" actId="1076"/>
          <ac:picMkLst>
            <pc:docMk/>
            <pc:sldMk cId="2603057441" sldId="344"/>
            <ac:picMk id="2050" creationId="{3DB6030F-8522-4A73-A997-0E40721E7286}"/>
          </ac:picMkLst>
        </pc:picChg>
        <pc:picChg chg="del">
          <ac:chgData name="Thuy Linh Do" userId="f60f9f76584ec879" providerId="LiveId" clId="{AE89905D-84B6-4A86-802D-C24EE6BDC5F4}" dt="2022-01-13T01:17:13.260" v="124" actId="478"/>
          <ac:picMkLst>
            <pc:docMk/>
            <pc:sldMk cId="2603057441" sldId="344"/>
            <ac:picMk id="2052" creationId="{00000000-0000-0000-0000-000000000000}"/>
          </ac:picMkLst>
        </pc:picChg>
      </pc:sldChg>
      <pc:sldChg chg="addSp delSp modSp mod">
        <pc:chgData name="Thuy Linh Do" userId="f60f9f76584ec879" providerId="LiveId" clId="{AE89905D-84B6-4A86-802D-C24EE6BDC5F4}" dt="2022-01-13T01:36:36.759" v="570" actId="20577"/>
        <pc:sldMkLst>
          <pc:docMk/>
          <pc:sldMk cId="3972591262" sldId="345"/>
        </pc:sldMkLst>
        <pc:spChg chg="add mod">
          <ac:chgData name="Thuy Linh Do" userId="f60f9f76584ec879" providerId="LiveId" clId="{AE89905D-84B6-4A86-802D-C24EE6BDC5F4}" dt="2022-01-13T01:25:01.234" v="345"/>
          <ac:spMkLst>
            <pc:docMk/>
            <pc:sldMk cId="3972591262" sldId="345"/>
            <ac:spMk id="15" creationId="{E3E9C203-1654-44C9-9B39-FFAC2D7DD2C1}"/>
          </ac:spMkLst>
        </pc:spChg>
        <pc:spChg chg="add mod">
          <ac:chgData name="Thuy Linh Do" userId="f60f9f76584ec879" providerId="LiveId" clId="{AE89905D-84B6-4A86-802D-C24EE6BDC5F4}" dt="2022-01-13T01:25:01.234" v="345"/>
          <ac:spMkLst>
            <pc:docMk/>
            <pc:sldMk cId="3972591262" sldId="345"/>
            <ac:spMk id="19" creationId="{99D41069-9032-42D3-AAD7-67F0A5F03EA5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2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36:36.759" v="570" actId="20577"/>
          <ac:spMkLst>
            <pc:docMk/>
            <pc:sldMk cId="3972591262" sldId="345"/>
            <ac:spMk id="23" creationId="{61034B9A-A04C-4DE1-B1AD-B22CBFB94AA6}"/>
          </ac:spMkLst>
        </pc:spChg>
      </pc:sldChg>
      <pc:sldChg chg="addSp delSp modSp mod">
        <pc:chgData name="Thuy Linh Do" userId="f60f9f76584ec879" providerId="LiveId" clId="{AE89905D-84B6-4A86-802D-C24EE6BDC5F4}" dt="2022-01-13T01:39:26.246" v="626" actId="1076"/>
        <pc:sldMkLst>
          <pc:docMk/>
          <pc:sldMk cId="4180659958" sldId="346"/>
        </pc:sldMkLst>
        <pc:spChg chg="mod">
          <ac:chgData name="Thuy Linh Do" userId="f60f9f76584ec879" providerId="LiveId" clId="{AE89905D-84B6-4A86-802D-C24EE6BDC5F4}" dt="2022-01-13T01:39:26.246" v="626" actId="1076"/>
          <ac:spMkLst>
            <pc:docMk/>
            <pc:sldMk cId="4180659958" sldId="346"/>
            <ac:spMk id="10" creationId="{C5690E87-2DE1-41DA-B544-E5924DCF5200}"/>
          </ac:spMkLst>
        </pc:spChg>
        <pc:spChg chg="mod">
          <ac:chgData name="Thuy Linh Do" userId="f60f9f76584ec879" providerId="LiveId" clId="{AE89905D-84B6-4A86-802D-C24EE6BDC5F4}" dt="2022-01-13T01:37:51.473" v="604" actId="20577"/>
          <ac:spMkLst>
            <pc:docMk/>
            <pc:sldMk cId="4180659958" sldId="346"/>
            <ac:spMk id="12" creationId="{00000000-0000-0000-0000-000000000000}"/>
          </ac:spMkLst>
        </pc:spChg>
        <pc:picChg chg="del">
          <ac:chgData name="Thuy Linh Do" userId="f60f9f76584ec879" providerId="LiveId" clId="{AE89905D-84B6-4A86-802D-C24EE6BDC5F4}" dt="2022-01-13T01:38:57.375" v="617" actId="478"/>
          <ac:picMkLst>
            <pc:docMk/>
            <pc:sldMk cId="4180659958" sldId="346"/>
            <ac:picMk id="1026" creationId="{9989C545-0C2C-450E-82E3-61C2C4E6B092}"/>
          </ac:picMkLst>
        </pc:picChg>
        <pc:picChg chg="add mod">
          <ac:chgData name="Thuy Linh Do" userId="f60f9f76584ec879" providerId="LiveId" clId="{AE89905D-84B6-4A86-802D-C24EE6BDC5F4}" dt="2022-01-13T01:39:23.508" v="625" actId="1076"/>
          <ac:picMkLst>
            <pc:docMk/>
            <pc:sldMk cId="4180659958" sldId="346"/>
            <ac:picMk id="3074" creationId="{2D030E2B-0C43-48C4-B62D-87978D931649}"/>
          </ac:picMkLst>
        </pc:picChg>
      </pc:sldChg>
      <pc:sldChg chg="addSp delSp modSp mod ord modAnim">
        <pc:chgData name="Thuy Linh Do" userId="f60f9f76584ec879" providerId="LiveId" clId="{AE89905D-84B6-4A86-802D-C24EE6BDC5F4}" dt="2022-01-13T02:06:09.473" v="1182" actId="1076"/>
        <pc:sldMkLst>
          <pc:docMk/>
          <pc:sldMk cId="3832257365" sldId="347"/>
        </pc:sldMkLst>
        <pc:spChg chg="add mod">
          <ac:chgData name="Thuy Linh Do" userId="f60f9f76584ec879" providerId="LiveId" clId="{AE89905D-84B6-4A86-802D-C24EE6BDC5F4}" dt="2022-01-13T01:31:19.647" v="375" actId="20577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AE89905D-84B6-4A86-802D-C24EE6BDC5F4}" dt="2022-01-13T01:33:48.501" v="405" actId="20577"/>
          <ac:spMkLst>
            <pc:docMk/>
            <pc:sldMk cId="3832257365" sldId="347"/>
            <ac:spMk id="6" creationId="{2954213A-53E3-4582-A81D-85BC43D23296}"/>
          </ac:spMkLst>
        </pc:spChg>
        <pc:spChg chg="mod">
          <ac:chgData name="Thuy Linh Do" userId="f60f9f76584ec879" providerId="LiveId" clId="{AE89905D-84B6-4A86-802D-C24EE6BDC5F4}" dt="2022-01-13T01:35:08.324" v="500" actId="20577"/>
          <ac:spMkLst>
            <pc:docMk/>
            <pc:sldMk cId="3832257365" sldId="347"/>
            <ac:spMk id="8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33:44.372" v="403" actId="20577"/>
          <ac:spMkLst>
            <pc:docMk/>
            <pc:sldMk cId="3832257365" sldId="347"/>
            <ac:spMk id="10" creationId="{91CAB99A-E7C9-41EC-A127-A4929296EA9E}"/>
          </ac:spMkLst>
        </pc:spChg>
        <pc:spChg chg="add del mod">
          <ac:chgData name="Thuy Linh Do" userId="f60f9f76584ec879" providerId="LiveId" clId="{AE89905D-84B6-4A86-802D-C24EE6BDC5F4}" dt="2022-01-13T01:34:45.201" v="470"/>
          <ac:spMkLst>
            <pc:docMk/>
            <pc:sldMk cId="3832257365" sldId="347"/>
            <ac:spMk id="11" creationId="{19666DE3-2155-4BEF-8468-8DDBB08FA8AE}"/>
          </ac:spMkLst>
        </pc:spChg>
        <pc:spChg chg="add mod">
          <ac:chgData name="Thuy Linh Do" userId="f60f9f76584ec879" providerId="LiveId" clId="{AE89905D-84B6-4A86-802D-C24EE6BDC5F4}" dt="2022-01-13T01:34:31.634" v="457" actId="20577"/>
          <ac:spMkLst>
            <pc:docMk/>
            <pc:sldMk cId="3832257365" sldId="347"/>
            <ac:spMk id="13" creationId="{337EA2E7-5990-4B6C-BF0C-0989AF209578}"/>
          </ac:spMkLst>
        </pc:spChg>
        <pc:spChg chg="add mod">
          <ac:chgData name="Thuy Linh Do" userId="f60f9f76584ec879" providerId="LiveId" clId="{AE89905D-84B6-4A86-802D-C24EE6BDC5F4}" dt="2022-01-13T01:34:42.925" v="468" actId="20577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AE89905D-84B6-4A86-802D-C24EE6BDC5F4}" dt="2022-01-13T01:31:00.094" v="354" actId="1076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AE89905D-84B6-4A86-802D-C24EE6BDC5F4}" dt="2022-01-13T01:30:49.397" v="350" actId="478"/>
          <ac:picMkLst>
            <pc:docMk/>
            <pc:sldMk cId="3832257365" sldId="347"/>
            <ac:picMk id="5" creationId="{AC7A6A27-95DA-4669-ADE3-570547076D50}"/>
          </ac:picMkLst>
        </pc:picChg>
        <pc:picChg chg="del">
          <ac:chgData name="Thuy Linh Do" userId="f60f9f76584ec879" providerId="LiveId" clId="{AE89905D-84B6-4A86-802D-C24EE6BDC5F4}" dt="2022-01-13T01:30:51.384" v="351" actId="478"/>
          <ac:picMkLst>
            <pc:docMk/>
            <pc:sldMk cId="3832257365" sldId="347"/>
            <ac:picMk id="9" creationId="{5E2E8C44-35CC-453A-9F30-7B4392C89CF3}"/>
          </ac:picMkLst>
        </pc:picChg>
        <pc:picChg chg="add mod">
          <ac:chgData name="Thuy Linh Do" userId="f60f9f76584ec879" providerId="LiveId" clId="{AE89905D-84B6-4A86-802D-C24EE6BDC5F4}" dt="2022-01-13T02:06:09.473" v="1182" actId="1076"/>
          <ac:picMkLst>
            <pc:docMk/>
            <pc:sldMk cId="3832257365" sldId="347"/>
            <ac:picMk id="15" creationId="{38AF316B-BB51-4F71-AAB1-E09774F97686}"/>
          </ac:picMkLst>
        </pc:picChg>
      </pc:sldChg>
      <pc:sldChg chg="addSp delSp modSp mod">
        <pc:chgData name="Thuy Linh Do" userId="f60f9f76584ec879" providerId="LiveId" clId="{AE89905D-84B6-4A86-802D-C24EE6BDC5F4}" dt="2022-01-13T01:40:30.687" v="643" actId="1076"/>
        <pc:sldMkLst>
          <pc:docMk/>
          <pc:sldMk cId="2203046267" sldId="348"/>
        </pc:sldMkLst>
        <pc:spChg chg="mod">
          <ac:chgData name="Thuy Linh Do" userId="f60f9f76584ec879" providerId="LiveId" clId="{AE89905D-84B6-4A86-802D-C24EE6BDC5F4}" dt="2022-01-13T01:40:30.687" v="643" actId="1076"/>
          <ac:spMkLst>
            <pc:docMk/>
            <pc:sldMk cId="2203046267" sldId="348"/>
            <ac:spMk id="10" creationId="{C5690E87-2DE1-41DA-B544-E5924DCF5200}"/>
          </ac:spMkLst>
        </pc:spChg>
        <pc:picChg chg="del">
          <ac:chgData name="Thuy Linh Do" userId="f60f9f76584ec879" providerId="LiveId" clId="{AE89905D-84B6-4A86-802D-C24EE6BDC5F4}" dt="2022-01-13T01:40:20.139" v="640" actId="478"/>
          <ac:picMkLst>
            <pc:docMk/>
            <pc:sldMk cId="2203046267" sldId="348"/>
            <ac:picMk id="2050" creationId="{B9F65165-1275-49F1-8C38-CAE7D02E53C2}"/>
          </ac:picMkLst>
        </pc:picChg>
        <pc:picChg chg="add mod">
          <ac:chgData name="Thuy Linh Do" userId="f60f9f76584ec879" providerId="LiveId" clId="{AE89905D-84B6-4A86-802D-C24EE6BDC5F4}" dt="2022-01-13T01:40:24.364" v="642" actId="1076"/>
          <ac:picMkLst>
            <pc:docMk/>
            <pc:sldMk cId="2203046267" sldId="348"/>
            <ac:picMk id="4098" creationId="{0EECB5C7-D8AB-4461-B210-D60E36080AB6}"/>
          </ac:picMkLst>
        </pc:picChg>
      </pc:sldChg>
      <pc:sldChg chg="addSp delSp modSp mod">
        <pc:chgData name="Thuy Linh Do" userId="f60f9f76584ec879" providerId="LiveId" clId="{AE89905D-84B6-4A86-802D-C24EE6BDC5F4}" dt="2022-01-13T01:43:45.633" v="671" actId="1076"/>
        <pc:sldMkLst>
          <pc:docMk/>
          <pc:sldMk cId="1580947826" sldId="349"/>
        </pc:sldMkLst>
        <pc:spChg chg="mod">
          <ac:chgData name="Thuy Linh Do" userId="f60f9f76584ec879" providerId="LiveId" clId="{AE89905D-84B6-4A86-802D-C24EE6BDC5F4}" dt="2022-01-13T01:43:43.977" v="670" actId="14100"/>
          <ac:spMkLst>
            <pc:docMk/>
            <pc:sldMk cId="1580947826" sldId="349"/>
            <ac:spMk id="10" creationId="{C5690E87-2DE1-41DA-B544-E5924DCF5200}"/>
          </ac:spMkLst>
        </pc:spChg>
        <pc:picChg chg="del">
          <ac:chgData name="Thuy Linh Do" userId="f60f9f76584ec879" providerId="LiveId" clId="{AE89905D-84B6-4A86-802D-C24EE6BDC5F4}" dt="2022-01-13T01:43:32.220" v="665" actId="478"/>
          <ac:picMkLst>
            <pc:docMk/>
            <pc:sldMk cId="1580947826" sldId="349"/>
            <ac:picMk id="3074" creationId="{5D149EBB-46FC-4D21-B1AC-2D131EAA4870}"/>
          </ac:picMkLst>
        </pc:picChg>
        <pc:picChg chg="add mod">
          <ac:chgData name="Thuy Linh Do" userId="f60f9f76584ec879" providerId="LiveId" clId="{AE89905D-84B6-4A86-802D-C24EE6BDC5F4}" dt="2022-01-13T01:43:45.633" v="671" actId="1076"/>
          <ac:picMkLst>
            <pc:docMk/>
            <pc:sldMk cId="1580947826" sldId="349"/>
            <ac:picMk id="5122" creationId="{F0382037-F170-4A5A-83BE-A5001F216849}"/>
          </ac:picMkLst>
        </pc:picChg>
      </pc:sldChg>
      <pc:sldChg chg="modSp mod">
        <pc:chgData name="Thuy Linh Do" userId="f60f9f76584ec879" providerId="LiveId" clId="{AE89905D-84B6-4A86-802D-C24EE6BDC5F4}" dt="2022-01-13T01:44:54.013" v="677" actId="20577"/>
        <pc:sldMkLst>
          <pc:docMk/>
          <pc:sldMk cId="3415295802" sldId="350"/>
        </pc:sldMkLst>
        <pc:spChg chg="mod">
          <ac:chgData name="Thuy Linh Do" userId="f60f9f76584ec879" providerId="LiveId" clId="{AE89905D-84B6-4A86-802D-C24EE6BDC5F4}" dt="2022-01-13T01:44:54.013" v="677" actId="20577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AE89905D-84B6-4A86-802D-C24EE6BDC5F4}" dt="2022-01-13T01:44:35.521" v="674"/>
          <ac:spMkLst>
            <pc:docMk/>
            <pc:sldMk cId="3415295802" sldId="350"/>
            <ac:spMk id="11" creationId="{6FFF8849-9B9E-4433-8838-FC31F284B407}"/>
          </ac:spMkLst>
        </pc:spChg>
      </pc:sldChg>
      <pc:sldChg chg="addSp delSp modSp mod">
        <pc:chgData name="Thuy Linh Do" userId="f60f9f76584ec879" providerId="LiveId" clId="{AE89905D-84B6-4A86-802D-C24EE6BDC5F4}" dt="2022-01-13T01:44:13.574" v="673"/>
        <pc:sldMkLst>
          <pc:docMk/>
          <pc:sldMk cId="4228129671" sldId="351"/>
        </pc:sldMkLst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15" creationId="{52182F36-1904-47FD-A82E-C21D20BCA649}"/>
          </ac:spMkLst>
        </pc:spChg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19" creationId="{E13FA496-5B88-42DB-9593-A2C8C76210DD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2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23" creationId="{F8BC506E-0944-447A-AB7B-0E363C05ACF7}"/>
          </ac:spMkLst>
        </pc:spChg>
      </pc:sldChg>
      <pc:sldChg chg="addSp delSp modSp mod">
        <pc:chgData name="Thuy Linh Do" userId="f60f9f76584ec879" providerId="LiveId" clId="{AE89905D-84B6-4A86-802D-C24EE6BDC5F4}" dt="2022-01-13T02:03:33.226" v="1180" actId="20577"/>
        <pc:sldMkLst>
          <pc:docMk/>
          <pc:sldMk cId="713976549" sldId="352"/>
        </pc:sldMkLst>
        <pc:spChg chg="add mod">
          <ac:chgData name="Thuy Linh Do" userId="f60f9f76584ec879" providerId="LiveId" clId="{AE89905D-84B6-4A86-802D-C24EE6BDC5F4}" dt="2022-01-13T01:49:06.024" v="737"/>
          <ac:spMkLst>
            <pc:docMk/>
            <pc:sldMk cId="713976549" sldId="352"/>
            <ac:spMk id="2" creationId="{0B390C75-FE5C-4D78-8AC2-2576AF92BF80}"/>
          </ac:spMkLst>
        </pc:spChg>
        <pc:spChg chg="add mod">
          <ac:chgData name="Thuy Linh Do" userId="f60f9f76584ec879" providerId="LiveId" clId="{AE89905D-84B6-4A86-802D-C24EE6BDC5F4}" dt="2022-01-13T01:56:18.417" v="744" actId="1076"/>
          <ac:spMkLst>
            <pc:docMk/>
            <pc:sldMk cId="713976549" sldId="352"/>
            <ac:spMk id="3" creationId="{954965C1-7B59-4560-AEB2-098FA3D6C437}"/>
          </ac:spMkLst>
        </pc:spChg>
        <pc:spChg chg="add del mod">
          <ac:chgData name="Thuy Linh Do" userId="f60f9f76584ec879" providerId="LiveId" clId="{AE89905D-84B6-4A86-802D-C24EE6BDC5F4}" dt="2022-01-13T01:59:09.929" v="747" actId="478"/>
          <ac:spMkLst>
            <pc:docMk/>
            <pc:sldMk cId="713976549" sldId="352"/>
            <ac:spMk id="4" creationId="{E89B5748-2E6E-4475-993A-2A27EEE74A27}"/>
          </ac:spMkLst>
        </pc:spChg>
        <pc:spChg chg="add del">
          <ac:chgData name="Thuy Linh Do" userId="f60f9f76584ec879" providerId="LiveId" clId="{AE89905D-84B6-4A86-802D-C24EE6BDC5F4}" dt="2022-01-13T01:59:30.171" v="749" actId="478"/>
          <ac:spMkLst>
            <pc:docMk/>
            <pc:sldMk cId="713976549" sldId="352"/>
            <ac:spMk id="5" creationId="{76CA7CDF-4978-4DCC-9348-022A8ECBC8E2}"/>
          </ac:spMkLst>
        </pc:spChg>
        <pc:spChg chg="add mod">
          <ac:chgData name="Thuy Linh Do" userId="f60f9f76584ec879" providerId="LiveId" clId="{AE89905D-84B6-4A86-802D-C24EE6BDC5F4}" dt="2022-01-13T02:03:33.226" v="1180" actId="20577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AE89905D-84B6-4A86-802D-C24EE6BDC5F4}" dt="2022-01-13T01:45:24.519" v="678"/>
          <ac:spMkLst>
            <pc:docMk/>
            <pc:sldMk cId="713976549" sldId="352"/>
            <ac:spMk id="10" creationId="{2BB43E80-FAEA-47DF-A3AD-0CC4402B18A7}"/>
          </ac:spMkLst>
        </pc:spChg>
        <pc:spChg chg="del">
          <ac:chgData name="Thuy Linh Do" userId="f60f9f76584ec879" providerId="LiveId" clId="{AE89905D-84B6-4A86-802D-C24EE6BDC5F4}" dt="2022-01-13T01:45:46.230" v="679" actId="478"/>
          <ac:spMkLst>
            <pc:docMk/>
            <pc:sldMk cId="713976549" sldId="352"/>
            <ac:spMk id="14" creationId="{5CBB348D-84A8-4131-A617-2BBD784736D5}"/>
          </ac:spMkLst>
        </pc:spChg>
        <pc:spChg chg="del">
          <ac:chgData name="Thuy Linh Do" userId="f60f9f76584ec879" providerId="LiveId" clId="{AE89905D-84B6-4A86-802D-C24EE6BDC5F4}" dt="2022-01-13T01:45:52.892" v="682" actId="478"/>
          <ac:spMkLst>
            <pc:docMk/>
            <pc:sldMk cId="713976549" sldId="352"/>
            <ac:spMk id="16" creationId="{34AB9D67-8079-4E65-896E-A7C76E695A39}"/>
          </ac:spMkLst>
        </pc:spChg>
        <pc:spChg chg="del mod">
          <ac:chgData name="Thuy Linh Do" userId="f60f9f76584ec879" providerId="LiveId" clId="{AE89905D-84B6-4A86-802D-C24EE6BDC5F4}" dt="2022-01-13T01:45:51.015" v="681" actId="478"/>
          <ac:spMkLst>
            <pc:docMk/>
            <pc:sldMk cId="713976549" sldId="352"/>
            <ac:spMk id="17" creationId="{1FBF61B4-A9A4-458E-AE31-6186B3B491E4}"/>
          </ac:spMkLst>
        </pc:spChg>
        <pc:spChg chg="del">
          <ac:chgData name="Thuy Linh Do" userId="f60f9f76584ec879" providerId="LiveId" clId="{AE89905D-84B6-4A86-802D-C24EE6BDC5F4}" dt="2022-01-13T01:45:55.015" v="683" actId="478"/>
          <ac:spMkLst>
            <pc:docMk/>
            <pc:sldMk cId="713976549" sldId="352"/>
            <ac:spMk id="19" creationId="{3295D970-6DD2-41DA-86EA-6E04755F9274}"/>
          </ac:spMkLst>
        </pc:spChg>
        <pc:spChg chg="del">
          <ac:chgData name="Thuy Linh Do" userId="f60f9f76584ec879" providerId="LiveId" clId="{AE89905D-84B6-4A86-802D-C24EE6BDC5F4}" dt="2022-01-13T01:45:56.489" v="684" actId="478"/>
          <ac:spMkLst>
            <pc:docMk/>
            <pc:sldMk cId="713976549" sldId="352"/>
            <ac:spMk id="21" creationId="{92DFFA5F-D9F1-4052-9EB2-F99B0FC7B1AE}"/>
          </ac:spMkLst>
        </pc:spChg>
        <pc:spChg chg="del">
          <ac:chgData name="Thuy Linh Do" userId="f60f9f76584ec879" providerId="LiveId" clId="{AE89905D-84B6-4A86-802D-C24EE6BDC5F4}" dt="2022-01-13T01:45:58.002" v="685" actId="478"/>
          <ac:spMkLst>
            <pc:docMk/>
            <pc:sldMk cId="713976549" sldId="352"/>
            <ac:spMk id="23" creationId="{324BA644-6B6C-415C-94F7-A9914586703B}"/>
          </ac:spMkLst>
        </pc:spChg>
      </pc:sldChg>
      <pc:sldChg chg="addSp delSp modSp mod">
        <pc:chgData name="Thuy Linh Do" userId="f60f9f76584ec879" providerId="LiveId" clId="{AE89905D-84B6-4A86-802D-C24EE6BDC5F4}" dt="2022-01-13T02:11:05.989" v="1192"/>
        <pc:sldMkLst>
          <pc:docMk/>
          <pc:sldMk cId="3372564195" sldId="353"/>
        </pc:sldMkLst>
        <pc:spChg chg="del">
          <ac:chgData name="Thuy Linh Do" userId="f60f9f76584ec879" providerId="LiveId" clId="{AE89905D-84B6-4A86-802D-C24EE6BDC5F4}" dt="2022-01-13T02:10:59.818" v="1188" actId="478"/>
          <ac:spMkLst>
            <pc:docMk/>
            <pc:sldMk cId="3372564195" sldId="353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1.201" v="1189" actId="478"/>
          <ac:spMkLst>
            <pc:docMk/>
            <pc:sldMk cId="3372564195" sldId="353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2.885" v="1190" actId="478"/>
          <ac:spMkLst>
            <pc:docMk/>
            <pc:sldMk cId="3372564195" sldId="353"/>
            <ac:spMk id="22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4.339" v="1191" actId="478"/>
          <ac:spMkLst>
            <pc:docMk/>
            <pc:sldMk cId="3372564195" sldId="353"/>
            <ac:spMk id="23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7" creationId="{3F846115-70B1-4DE2-A981-1CA992E1F302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8" creationId="{87AEBCCB-A0CE-4F4D-983C-5F5AC9E95253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9" creationId="{71A780FA-A087-4EEA-8609-A799720DA678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31" creationId="{A0805B23-E177-4358-A8BF-0977BA30AD17}"/>
          </ac:spMkLst>
        </pc:spChg>
      </pc:sldChg>
      <pc:sldChg chg="delSp modSp mod">
        <pc:chgData name="Thuy Linh Do" userId="f60f9f76584ec879" providerId="LiveId" clId="{AE89905D-84B6-4A86-802D-C24EE6BDC5F4}" dt="2022-01-13T02:10:09.218" v="1187" actId="478"/>
        <pc:sldMkLst>
          <pc:docMk/>
          <pc:sldMk cId="3071588167" sldId="354"/>
        </pc:sldMkLst>
        <pc:spChg chg="mod">
          <ac:chgData name="Thuy Linh Do" userId="f60f9f76584ec879" providerId="LiveId" clId="{AE89905D-84B6-4A86-802D-C24EE6BDC5F4}" dt="2022-01-13T02:07:30.269" v="1186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AE89905D-84B6-4A86-802D-C24EE6BDC5F4}" dt="2022-01-13T02:10:09.218" v="1187" actId="478"/>
          <ac:picMkLst>
            <pc:docMk/>
            <pc:sldMk cId="3071588167" sldId="354"/>
            <ac:picMk id="3" creationId="{D29519AB-7F02-4E7E-9F41-E8E9F0C74F62}"/>
          </ac:picMkLst>
        </pc:picChg>
      </pc:sldChg>
      <pc:sldChg chg="del">
        <pc:chgData name="Thuy Linh Do" userId="f60f9f76584ec879" providerId="LiveId" clId="{AE89905D-84B6-4A86-802D-C24EE6BDC5F4}" dt="2022-01-13T02:12:53.736" v="1199" actId="2696"/>
        <pc:sldMkLst>
          <pc:docMk/>
          <pc:sldMk cId="2906929895" sldId="355"/>
        </pc:sldMkLst>
      </pc:sldChg>
      <pc:sldChg chg="modSp add">
        <pc:chgData name="Thuy Linh Do" userId="f60f9f76584ec879" providerId="LiveId" clId="{AE89905D-84B6-4A86-802D-C24EE6BDC5F4}" dt="2022-01-13T01:36:15.779" v="552" actId="20577"/>
        <pc:sldMkLst>
          <pc:docMk/>
          <pc:sldMk cId="830967530" sldId="356"/>
        </pc:sldMkLst>
        <pc:graphicFrameChg chg="mod">
          <ac:chgData name="Thuy Linh Do" userId="f60f9f76584ec879" providerId="LiveId" clId="{AE89905D-84B6-4A86-802D-C24EE6BDC5F4}" dt="2022-01-13T01:36:15.779" v="552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add ord">
        <pc:chgData name="Thuy Linh Do" userId="f60f9f76584ec879" providerId="LiveId" clId="{AE89905D-84B6-4A86-802D-C24EE6BDC5F4}" dt="2022-01-13T02:12:49.103" v="1198"/>
        <pc:sldMkLst>
          <pc:docMk/>
          <pc:sldMk cId="2311222917" sldId="3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3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30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31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16283" y="34338"/>
            <a:ext cx="6840807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Song </a:t>
            </a:r>
            <a:r>
              <a:rPr lang="en-GB" sz="3200" b="1" dirty="0" err="1" smtClean="0">
                <a:solidFill>
                  <a:srgbClr val="005AAB"/>
                </a:solidFill>
                <a:latin typeface="VNI-Ariston" pitchFamily="2" charset="0"/>
              </a:rPr>
              <a:t>Ve</a:t>
            </a:r>
            <a:r>
              <a:rPr lang="en-GB" sz="3200" b="1" smtClean="0">
                <a:solidFill>
                  <a:srgbClr val="005AAB"/>
                </a:solidFill>
                <a:latin typeface="VNI-Ariston" pitchFamily="2" charset="0"/>
              </a:rPr>
              <a:t> secondary </a:t>
            </a:r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school.</a:t>
            </a:r>
            <a:endParaRPr lang="en-US" sz="3200" b="1" dirty="0">
              <a:solidFill>
                <a:srgbClr val="005AAB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6749" y="6319996"/>
            <a:ext cx="2890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FFFF00"/>
                </a:solidFill>
              </a:rPr>
              <a:t>Mrs Thu Ba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9" y="1111365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title for it.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=""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103875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3" y="10012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B390C75-FE5C-4D78-8AC2-2576AF92BF80}"/>
              </a:ext>
            </a:extLst>
          </p:cNvPr>
          <p:cNvSpPr/>
          <p:nvPr/>
        </p:nvSpPr>
        <p:spPr>
          <a:xfrm>
            <a:off x="8532969" y="3100039"/>
            <a:ext cx="3473503" cy="1382752"/>
          </a:xfrm>
          <a:prstGeom prst="roundRect">
            <a:avLst/>
          </a:prstGeom>
          <a:solidFill>
            <a:srgbClr val="92D050">
              <a:alpha val="56000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A. How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to live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long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B. What food to eat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954965C1-7B59-4560-AEB2-098FA3D6C437}"/>
              </a:ext>
            </a:extLst>
          </p:cNvPr>
          <p:cNvSpPr/>
          <p:nvPr/>
        </p:nvSpPr>
        <p:spPr>
          <a:xfrm>
            <a:off x="8555271" y="3412273"/>
            <a:ext cx="454916" cy="4653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orizontal Scroll 5">
            <a:extLst>
              <a:ext uri="{FF2B5EF4-FFF2-40B4-BE49-F238E27FC236}">
                <a16:creationId xmlns="" xmlns:a16="http://schemas.microsoft.com/office/drawing/2014/main" id="{87F6DD7D-5039-4EA9-BB09-CD4A236C1568}"/>
              </a:ext>
            </a:extLst>
          </p:cNvPr>
          <p:cNvSpPr/>
          <p:nvPr/>
        </p:nvSpPr>
        <p:spPr>
          <a:xfrm>
            <a:off x="190040" y="1860194"/>
            <a:ext cx="7894595" cy="4444255"/>
          </a:xfrm>
          <a:prstGeom prst="horizontalScroll">
            <a:avLst/>
          </a:prstGeom>
          <a:solidFill>
            <a:srgbClr val="FFDAAB"/>
          </a:solidFill>
          <a:ln>
            <a:solidFill>
              <a:srgbClr val="048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The Japanese live long lives. The main reason is their diet. They eat a lot of fish and vegetables. They cook fish with little cooking oil. They also eat a lot of tofu, a product from soybeans. Tofu has vegetable protein and vitamin B. It doesn’t have any fat. The Japanese work hard and do a lot of outdoor activities too. This helps them keep fit.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2948" y="520238"/>
            <a:ext cx="647129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A HEALTHY 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1156" y="6073535"/>
            <a:ext cx="9426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b="1" i="1" dirty="0"/>
              <a:t>In this passage, the author mentions to the way to live long including </a:t>
            </a:r>
            <a:r>
              <a:rPr lang="en-GB" b="1" i="1" dirty="0">
                <a:solidFill>
                  <a:srgbClr val="C00000"/>
                </a:solidFill>
              </a:rPr>
              <a:t>diet</a:t>
            </a:r>
            <a:r>
              <a:rPr lang="en-GB" b="1" i="1" dirty="0"/>
              <a:t> and </a:t>
            </a:r>
            <a:r>
              <a:rPr lang="en-GB" b="1" i="1" dirty="0">
                <a:solidFill>
                  <a:srgbClr val="C00000"/>
                </a:solidFill>
              </a:rPr>
              <a:t>outdoor activities</a:t>
            </a:r>
            <a:r>
              <a:rPr lang="en-GB" b="1" i="1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b="1" i="1" dirty="0"/>
          </a:p>
        </p:txBody>
      </p:sp>
      <p:sp>
        <p:nvSpPr>
          <p:cNvPr id="5" name="Rectangle 4"/>
          <p:cNvSpPr/>
          <p:nvPr/>
        </p:nvSpPr>
        <p:spPr>
          <a:xfrm>
            <a:off x="8449831" y="2300437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i="1" dirty="0">
                <a:solidFill>
                  <a:srgbClr val="FF0000"/>
                </a:solidFill>
              </a:rPr>
              <a:t>sản phẩm </a:t>
            </a:r>
            <a:r>
              <a:rPr lang="en-GB" i="1" dirty="0" err="1" smtClean="0">
                <a:solidFill>
                  <a:srgbClr val="FF0000"/>
                </a:solidFill>
              </a:rPr>
              <a:t>từ</a:t>
            </a:r>
            <a:r>
              <a:rPr lang="vi-VN" i="1" dirty="0" smtClean="0">
                <a:solidFill>
                  <a:srgbClr val="FF0000"/>
                </a:solidFill>
              </a:rPr>
              <a:t> </a:t>
            </a:r>
            <a:r>
              <a:rPr lang="vi-VN" i="1" dirty="0">
                <a:solidFill>
                  <a:srgbClr val="FF0000"/>
                </a:solidFill>
              </a:rPr>
              <a:t>đậu nành. 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816942" y="4210882"/>
            <a:ext cx="29054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flipV="1">
            <a:off x="5840361" y="2485103"/>
            <a:ext cx="2714910" cy="1725780"/>
          </a:xfrm>
          <a:prstGeom prst="bentConnector3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87067" y="5449217"/>
            <a:ext cx="1971794" cy="100289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9" y="1032490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and make a list for the tips which help the Japanese live long lives.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=""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025001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3" y="922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5" name="Picture 2" descr="Download Survey - Clipart Survey - Full Size PNG Image - PNGkit">
            <a:extLst>
              <a:ext uri="{FF2B5EF4-FFF2-40B4-BE49-F238E27FC236}">
                <a16:creationId xmlns="" xmlns:a16="http://schemas.microsoft.com/office/drawing/2014/main" id="{DBB4FD4F-7F77-4718-9E6C-6CE2ECB9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3" y="2047075"/>
            <a:ext cx="2799945" cy="289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639" y="2047074"/>
            <a:ext cx="8170606" cy="30980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3676" y="430464"/>
            <a:ext cx="64712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A HEALTHY 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en-US" sz="24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420" y="5677508"/>
            <a:ext cx="1955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Group work</a:t>
            </a:r>
            <a:endParaRPr lang="en-US" sz="28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5305" y="2601853"/>
            <a:ext cx="70889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(1) They eat a lot of fish and vegetable.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(2) They cook fish with little cooking oil.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(3) They also eat a lot of tofu.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(4) The Japanese work hard and do a lot of outdoor activities.</a:t>
            </a:r>
          </a:p>
        </p:txBody>
      </p:sp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936888" y="672674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and make a list for the tips that the Vietnamese can do to live longer.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=""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381496" y="665185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434282" y="5625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2" descr="Download Survey - Clipart Survey - Full Size PNG Image - PNGkit">
            <a:extLst>
              <a:ext uri="{FF2B5EF4-FFF2-40B4-BE49-F238E27FC236}">
                <a16:creationId xmlns="" xmlns:a16="http://schemas.microsoft.com/office/drawing/2014/main" id="{DBB4FD4F-7F77-4718-9E6C-6CE2ECB9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7" y="1781604"/>
            <a:ext cx="2799945" cy="33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08090" y="1619121"/>
            <a:ext cx="7010400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- Go to bed early.</a:t>
            </a:r>
          </a:p>
          <a:p>
            <a:endParaRPr lang="vi-VN" sz="2400" b="1" dirty="0">
              <a:solidFill>
                <a:srgbClr val="FF0000"/>
              </a:solidFill>
            </a:endParaRPr>
          </a:p>
          <a:p>
            <a:r>
              <a:rPr lang="vi-VN" sz="2400" b="1" dirty="0">
                <a:solidFill>
                  <a:srgbClr val="FF0000"/>
                </a:solidFill>
              </a:rPr>
              <a:t>- </a:t>
            </a:r>
            <a:r>
              <a:rPr lang="vi-VN" sz="2400" b="1" dirty="0" smtClean="0">
                <a:solidFill>
                  <a:srgbClr val="FF0000"/>
                </a:solidFill>
              </a:rPr>
              <a:t>Drink</a:t>
            </a:r>
            <a:r>
              <a:rPr lang="en-GB" sz="2400" b="1" dirty="0" smtClean="0">
                <a:solidFill>
                  <a:srgbClr val="FF0000"/>
                </a:solidFill>
                <a:latin typeface=".VnArial Narrow" pitchFamily="34" charset="0"/>
              </a:rPr>
              <a:t> more</a:t>
            </a:r>
            <a:r>
              <a:rPr lang="vi-VN" sz="2400" b="1" dirty="0" smtClean="0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water.</a:t>
            </a:r>
          </a:p>
          <a:p>
            <a:endParaRPr lang="vi-VN" sz="2400" b="1" dirty="0">
              <a:solidFill>
                <a:srgbClr val="FF0000"/>
              </a:solidFill>
            </a:endParaRPr>
          </a:p>
          <a:p>
            <a:r>
              <a:rPr lang="vi-VN" sz="2400" b="1" dirty="0">
                <a:solidFill>
                  <a:srgbClr val="FF0000"/>
                </a:solidFill>
              </a:rPr>
              <a:t>- Get daily exercise.</a:t>
            </a:r>
          </a:p>
          <a:p>
            <a:endParaRPr lang="vi-VN" sz="2400" b="1" dirty="0">
              <a:solidFill>
                <a:srgbClr val="FF0000"/>
              </a:solidFill>
            </a:endParaRPr>
          </a:p>
          <a:p>
            <a:r>
              <a:rPr lang="vi-VN" sz="2400" b="1" dirty="0">
                <a:solidFill>
                  <a:srgbClr val="FF0000"/>
                </a:solidFill>
              </a:rPr>
              <a:t>- Eat vegetables.</a:t>
            </a:r>
          </a:p>
          <a:p>
            <a:endParaRPr lang="vi-VN" sz="2400" b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400" b="1" dirty="0" smtClean="0">
                <a:solidFill>
                  <a:srgbClr val="FF0000"/>
                </a:solidFill>
              </a:rPr>
              <a:t>Laugh </a:t>
            </a:r>
            <a:r>
              <a:rPr lang="vi-VN" sz="2400" b="1" dirty="0">
                <a:solidFill>
                  <a:srgbClr val="FF0000"/>
                </a:solidFill>
              </a:rPr>
              <a:t>a lot</a:t>
            </a:r>
            <a:r>
              <a:rPr lang="vi-VN" sz="2400" b="1" dirty="0" smtClean="0">
                <a:solidFill>
                  <a:srgbClr val="FF0000"/>
                </a:solidFill>
              </a:rPr>
              <a:t>.</a:t>
            </a:r>
            <a:endParaRPr lang="en-GB" sz="2400" b="1" dirty="0" smtClean="0">
              <a:solidFill>
                <a:srgbClr val="FF0000"/>
              </a:solidFill>
              <a:latin typeface=".VnArial Narrow" pitchFamily="34" charset="0"/>
            </a:endParaRPr>
          </a:p>
          <a:p>
            <a:pPr marL="342900" indent="-342900">
              <a:buFontTx/>
              <a:buChar char="-"/>
            </a:pPr>
            <a:endParaRPr lang="vi-VN" sz="2400" b="1" dirty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  <a:latin typeface=".VnArial Narrow" pitchFamily="34" charset="0"/>
              </a:rPr>
              <a:t>-  Drink </a:t>
            </a:r>
            <a:r>
              <a:rPr lang="en-GB" sz="2400" b="1" dirty="0">
                <a:solidFill>
                  <a:srgbClr val="FF0000"/>
                </a:solidFill>
                <a:latin typeface=".VnArial Narrow" pitchFamily="34" charset="0"/>
              </a:rPr>
              <a:t>less soft drink and eat less </a:t>
            </a:r>
            <a:r>
              <a:rPr lang="en-GB" sz="2400" b="1" dirty="0" err="1">
                <a:solidFill>
                  <a:srgbClr val="FF0000"/>
                </a:solidFill>
                <a:latin typeface=".VnArial Narrow" pitchFamily="34" charset="0"/>
              </a:rPr>
              <a:t>fastfood</a:t>
            </a:r>
            <a:r>
              <a:rPr lang="en-GB" sz="24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4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7"/>
            <a:ext cx="45421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32459" y="2298467"/>
            <a:ext cx="82023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 learn how to ask for and give health tips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=""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4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7" y="2272147"/>
            <a:ext cx="7747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535" y="60054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60" y="94996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3562" y="5015151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126" y="4538678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29" y="2587423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34626" y="4997839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4094" y="4586525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269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7618" y="351705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6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1585451" y="2227004"/>
            <a:ext cx="3008671" cy="2551471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HEALTH PROBLEMS</a:t>
            </a:r>
          </a:p>
          <a:p>
            <a:pPr algn="ctr"/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8116529" y="2064774"/>
            <a:ext cx="3008671" cy="2551471"/>
          </a:xfrm>
          <a:prstGeom prst="irregularSeal1">
            <a:avLst/>
          </a:prstGeom>
          <a:ln>
            <a:solidFill>
              <a:srgbClr val="048DA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HEALTH PROBLEMS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91918" y="433436"/>
            <a:ext cx="1430592" cy="400110"/>
          </a:xfrm>
          <a:prstGeom prst="rect">
            <a:avLst/>
          </a:prstGeom>
          <a:solidFill>
            <a:srgbClr val="CBEA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2 Groups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914400" y="4908358"/>
            <a:ext cx="1051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* Suggested </a:t>
            </a:r>
            <a:r>
              <a:rPr lang="en-US" sz="2800" b="1" i="1" dirty="0">
                <a:solidFill>
                  <a:srgbClr val="FF0000"/>
                </a:solidFill>
              </a:rPr>
              <a:t>answers: 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Asthma, a backache, a broken leg, a cold, a cough, an earache, a headache, a sore throat, a toothache, sunburn, etc.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1187" y="1799303"/>
            <a:ext cx="173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toothache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9575" y="1729855"/>
            <a:ext cx="173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toothache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9786" y="433436"/>
            <a:ext cx="3539484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500" y="5269730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2" y="5269729"/>
            <a:ext cx="4958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9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7"/>
            <a:ext cx="456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9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9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5"/>
            <a:ext cx="4958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9" y="190031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="" xmlns:a16="http://schemas.microsoft.com/office/drawing/2014/main" id="{1E4F5D93-1E9A-48B5-823E-C281A511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52" y="2484469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87968" y="5977615"/>
            <a:ext cx="6678431" cy="658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FF0000"/>
                </a:solidFill>
                <a:latin typeface="Calibri (Body)"/>
              </a:rPr>
              <a:t>How </a:t>
            </a:r>
            <a:r>
              <a:rPr lang="en-US" sz="2800" b="1" dirty="0">
                <a:solidFill>
                  <a:srgbClr val="FF0000"/>
                </a:solidFill>
                <a:latin typeface="Calibri (Body)"/>
              </a:rPr>
              <a:t>to ask for and give health tips.</a:t>
            </a:r>
            <a:endParaRPr lang="en-US" sz="2800" b="1" dirty="0">
              <a:solidFill>
                <a:srgbClr val="FF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3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1" y="706510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1" y="144697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5"/>
            <a:ext cx="102745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 learn how to ask for and give health tips.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9" y="1249047"/>
            <a:ext cx="1029833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68379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764" y="11657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2"/>
            <a:ext cx="57799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35991" y="1072195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3674" t="1880" r="2630" b="1878"/>
          <a:stretch/>
        </p:blipFill>
        <p:spPr>
          <a:xfrm>
            <a:off x="2732049" y="2245781"/>
            <a:ext cx="6010507" cy="43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84554" y="2325576"/>
            <a:ext cx="25121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84554" y="1784610"/>
            <a:ext cx="231549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7362" y="551343"/>
            <a:ext cx="1139463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764" y="4680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1999" y="551343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110" y="4561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1135" y="2296079"/>
            <a:ext cx="621112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en-GB" sz="3200" dirty="0">
                <a:solidFill>
                  <a:srgbClr val="292934"/>
                </a:solidFill>
              </a:rPr>
              <a:t>You shouldn’t read in dim light.</a:t>
            </a:r>
            <a:endParaRPr lang="en-US" sz="4000" b="1" dirty="0">
              <a:solidFill>
                <a:srgbClr val="79463D">
                  <a:lumMod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1135" y="1676889"/>
            <a:ext cx="4950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n-GB" sz="3200" kern="0" dirty="0">
                <a:solidFill>
                  <a:sysClr val="windowText" lastClr="000000"/>
                </a:solidFill>
              </a:rPr>
              <a:t>You can use eye drops.</a:t>
            </a:r>
            <a:endParaRPr lang="en-US" sz="3200" b="1" kern="0" dirty="0">
              <a:solidFill>
                <a:srgbClr val="79463D">
                  <a:lumMod val="75000"/>
                </a:srgb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89354" y="311481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i="1" dirty="0" smtClean="0">
                <a:solidFill>
                  <a:srgbClr val="C00000"/>
                </a:solidFill>
                <a:latin typeface="Calibri"/>
                <a:ea typeface="Times New Roman"/>
                <a:cs typeface="Calibri"/>
              </a:rPr>
              <a:t> - What </a:t>
            </a:r>
            <a:r>
              <a:rPr lang="en-GB" sz="2800" b="1" i="1" dirty="0">
                <a:solidFill>
                  <a:srgbClr val="C00000"/>
                </a:solidFill>
                <a:latin typeface="Calibri"/>
                <a:ea typeface="Times New Roman"/>
                <a:cs typeface="Calibri"/>
              </a:rPr>
              <a:t>do these sentences mean?</a:t>
            </a:r>
            <a:endParaRPr lang="en-US" sz="2800" b="1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r>
              <a:rPr lang="en-GB" sz="2800" b="1" i="1" dirty="0" smtClean="0">
                <a:solidFill>
                  <a:srgbClr val="C00000"/>
                </a:solidFill>
                <a:latin typeface="Calibri"/>
                <a:ea typeface="Times New Roman"/>
                <a:cs typeface="Calibri"/>
              </a:rPr>
              <a:t> - When </a:t>
            </a:r>
            <a:r>
              <a:rPr lang="en-GB" sz="2800" b="1" i="1" dirty="0">
                <a:solidFill>
                  <a:srgbClr val="C00000"/>
                </a:solidFill>
                <a:latin typeface="Calibri"/>
                <a:ea typeface="Times New Roman"/>
                <a:cs typeface="Calibri"/>
              </a:rPr>
              <a:t>do we use these sentences?</a:t>
            </a:r>
            <a:endParaRPr lang="en-US" sz="2800" b="1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b="1" dirty="0">
              <a:solidFill>
                <a:srgbClr val="C0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1135" y="3385998"/>
            <a:ext cx="6792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3200" b="1" i="1" dirty="0" smtClean="0">
                <a:solidFill>
                  <a:srgbClr val="00B050"/>
                </a:solidFill>
              </a:rPr>
              <a:t> Giving </a:t>
            </a:r>
            <a:r>
              <a:rPr lang="en-GB" sz="3200" b="1" i="1" dirty="0">
                <a:solidFill>
                  <a:srgbClr val="00B050"/>
                </a:solidFill>
              </a:rPr>
              <a:t>tips for health problems.</a:t>
            </a:r>
            <a:endParaRPr lang="en-US" sz="3200" b="1" i="1" dirty="0"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40173" y="4130481"/>
            <a:ext cx="4839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* </a:t>
            </a:r>
            <a:r>
              <a:rPr lang="en-US" sz="2800" b="1" u="sng" dirty="0" smtClean="0">
                <a:solidFill>
                  <a:srgbClr val="FF0000"/>
                </a:solidFill>
              </a:rPr>
              <a:t>Structure</a:t>
            </a:r>
            <a:r>
              <a:rPr lang="en-US" sz="2800" b="1" dirty="0"/>
              <a:t>:  </a:t>
            </a:r>
            <a:r>
              <a:rPr lang="en-US" sz="2800" b="1" i="1" dirty="0"/>
              <a:t>to give </a:t>
            </a:r>
            <a:r>
              <a:rPr lang="en-US" sz="2800" b="1" i="1" dirty="0" smtClean="0"/>
              <a:t>advice</a:t>
            </a:r>
            <a:endParaRPr lang="en-US" sz="2800" b="1" i="1" dirty="0"/>
          </a:p>
        </p:txBody>
      </p:sp>
      <p:sp>
        <p:nvSpPr>
          <p:cNvPr id="24" name="Rectangle 23"/>
          <p:cNvSpPr/>
          <p:nvPr/>
        </p:nvSpPr>
        <p:spPr>
          <a:xfrm>
            <a:off x="1657244" y="48756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kern="0" dirty="0" smtClean="0">
                <a:solidFill>
                  <a:srgbClr val="FF0000"/>
                </a:solidFill>
              </a:rPr>
              <a:t>- You </a:t>
            </a:r>
            <a:r>
              <a:rPr lang="en-US" sz="2400" b="1" kern="0" dirty="0">
                <a:solidFill>
                  <a:srgbClr val="FF0000"/>
                </a:solidFill>
              </a:rPr>
              <a:t>should/ shouldn’t + V</a:t>
            </a:r>
          </a:p>
          <a:p>
            <a:pPr lvl="0">
              <a:lnSpc>
                <a:spcPct val="150000"/>
              </a:lnSpc>
            </a:pPr>
            <a:r>
              <a:rPr lang="en-US" sz="2400" b="1" kern="0" dirty="0" smtClean="0">
                <a:solidFill>
                  <a:srgbClr val="FF0000"/>
                </a:solidFill>
              </a:rPr>
              <a:t>- You </a:t>
            </a:r>
            <a:r>
              <a:rPr lang="en-US" sz="2400" b="1" kern="0" dirty="0">
                <a:solidFill>
                  <a:srgbClr val="FF0000"/>
                </a:solidFill>
              </a:rPr>
              <a:t>can + V</a:t>
            </a:r>
          </a:p>
        </p:txBody>
      </p:sp>
    </p:spTree>
    <p:extLst>
      <p:ext uri="{BB962C8B-B14F-4D97-AF65-F5344CB8AC3E}">
        <p14:creationId xmlns:p14="http://schemas.microsoft.com/office/powerpoint/2010/main" val="17647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82980" y="405778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6" y="3031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5690E87-2DE1-41DA-B544-E5924DCF5200}"/>
              </a:ext>
            </a:extLst>
          </p:cNvPr>
          <p:cNvSpPr txBox="1"/>
          <p:nvPr/>
        </p:nvSpPr>
        <p:spPr>
          <a:xfrm>
            <a:off x="4763729" y="1208961"/>
            <a:ext cx="2777327" cy="1248875"/>
          </a:xfrm>
          <a:prstGeom prst="cloudCallou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 </a:t>
            </a:r>
            <a:r>
              <a:rPr lang="en-US" sz="2800" b="1" dirty="0" smtClean="0"/>
              <a:t>I’m </a:t>
            </a:r>
            <a:r>
              <a:rPr lang="en-US" sz="2800" b="1" dirty="0"/>
              <a:t>tired. </a:t>
            </a:r>
          </a:p>
        </p:txBody>
      </p:sp>
      <p:pic>
        <p:nvPicPr>
          <p:cNvPr id="3074" name="Picture 2" descr="Tired Cliparts - Cliparts Zone">
            <a:extLst>
              <a:ext uri="{FF2B5EF4-FFF2-40B4-BE49-F238E27FC236}">
                <a16:creationId xmlns="" xmlns:a16="http://schemas.microsoft.com/office/drawing/2014/main" id="{2D030E2B-0C43-48C4-B62D-87978D93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62" y="1019129"/>
            <a:ext cx="3493367" cy="31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8370" y="424419"/>
            <a:ext cx="106096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43215" y="2721837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A: I’m tired. </a:t>
            </a:r>
          </a:p>
          <a:p>
            <a:r>
              <a:rPr lang="vi-VN" sz="3200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 can take a rest. </a:t>
            </a:r>
          </a:p>
          <a:p>
            <a:r>
              <a:rPr lang="vi-VN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A: Yes</a:t>
            </a:r>
            <a:r>
              <a:rPr lang="vi-VN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 shouldn’t go out. </a:t>
            </a:r>
          </a:p>
          <a:p>
            <a:endParaRPr lang="vi-VN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7974" y="474036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i="1" dirty="0"/>
              <a:t>A: I am tired.</a:t>
            </a:r>
          </a:p>
          <a:p>
            <a:r>
              <a:rPr lang="en-GB" sz="2400" i="1" dirty="0">
                <a:solidFill>
                  <a:srgbClr val="FF0000"/>
                </a:solidFill>
              </a:rPr>
              <a:t>B: </a:t>
            </a:r>
            <a:r>
              <a:rPr lang="en-GB" sz="2400" i="1" dirty="0"/>
              <a:t>You can drink some milk.</a:t>
            </a:r>
          </a:p>
          <a:p>
            <a:r>
              <a:rPr lang="en-GB" sz="2400" i="1" dirty="0"/>
              <a:t>A: Yes.</a:t>
            </a:r>
          </a:p>
          <a:p>
            <a:r>
              <a:rPr lang="en-GB" sz="2400" i="1" dirty="0">
                <a:solidFill>
                  <a:srgbClr val="FF0000"/>
                </a:solidFill>
              </a:rPr>
              <a:t>B: </a:t>
            </a:r>
            <a:r>
              <a:rPr lang="en-GB" sz="2400" i="1" dirty="0"/>
              <a:t>And you should have a nap.</a:t>
            </a:r>
          </a:p>
          <a:p>
            <a:r>
              <a:rPr lang="en-GB" sz="2400" i="1" dirty="0"/>
              <a:t>A: Thank you.</a:t>
            </a: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82980" y="509017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6" y="4063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370" y="527658"/>
            <a:ext cx="106096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5690E87-2DE1-41DA-B544-E5924DCF5200}"/>
              </a:ext>
            </a:extLst>
          </p:cNvPr>
          <p:cNvSpPr txBox="1"/>
          <p:nvPr/>
        </p:nvSpPr>
        <p:spPr>
          <a:xfrm>
            <a:off x="6186510" y="1479009"/>
            <a:ext cx="4697800" cy="1248875"/>
          </a:xfrm>
          <a:prstGeom prst="cloudCallou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     </a:t>
            </a:r>
            <a:r>
              <a:rPr lang="en-US" sz="2800" b="1" dirty="0" smtClean="0"/>
              <a:t>I </a:t>
            </a:r>
            <a:r>
              <a:rPr lang="en-US" sz="2800" b="1" dirty="0"/>
              <a:t>have </a:t>
            </a:r>
            <a:r>
              <a:rPr lang="en-US" sz="2800" b="1" dirty="0" smtClean="0"/>
              <a:t>acne.</a:t>
            </a:r>
            <a:endParaRPr lang="en-US" sz="2800" b="1" dirty="0"/>
          </a:p>
        </p:txBody>
      </p:sp>
      <p:pic>
        <p:nvPicPr>
          <p:cNvPr id="12" name="Picture 2" descr="Acne clipart png images | PNGWing">
            <a:extLst>
              <a:ext uri="{FF2B5EF4-FFF2-40B4-BE49-F238E27FC236}">
                <a16:creationId xmlns="" xmlns:a16="http://schemas.microsoft.com/office/drawing/2014/main" id="{0EECB5C7-D8AB-4461-B210-D60E36080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9" b="90000" l="6111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07" y="760320"/>
            <a:ext cx="3205093" cy="292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5152" y="3962594"/>
            <a:ext cx="6488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A: I have acne. </a:t>
            </a:r>
          </a:p>
          <a:p>
            <a:r>
              <a:rPr lang="en-US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 should wash your face. </a:t>
            </a:r>
          </a:p>
          <a:p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A: Yes. </a:t>
            </a:r>
          </a:p>
          <a:p>
            <a:r>
              <a:rPr lang="en-US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 shouldn’t touch your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face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 dirty hands</a:t>
            </a:r>
          </a:p>
          <a:p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34284" y="707735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70" y="6050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674" y="726376"/>
            <a:ext cx="106096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5690E87-2DE1-41DA-B544-E5924DCF5200}"/>
              </a:ext>
            </a:extLst>
          </p:cNvPr>
          <p:cNvSpPr txBox="1"/>
          <p:nvPr/>
        </p:nvSpPr>
        <p:spPr>
          <a:xfrm>
            <a:off x="5684709" y="1313356"/>
            <a:ext cx="4093471" cy="1986780"/>
          </a:xfrm>
          <a:prstGeom prst="cloudCallou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My hands </a:t>
            </a:r>
            <a:r>
              <a:rPr lang="en-US" sz="2800" b="1" dirty="0" smtClean="0"/>
              <a:t>are chapped</a:t>
            </a:r>
            <a:r>
              <a:rPr lang="en-US" sz="2800" b="1" dirty="0"/>
              <a:t>.</a:t>
            </a:r>
          </a:p>
        </p:txBody>
      </p:sp>
      <p:pic>
        <p:nvPicPr>
          <p:cNvPr id="14" name="Picture 2" descr="54,538 Dry Hands Stock Photos, Pictures &amp;amp; Royalty-Free Images - iStock">
            <a:extLst>
              <a:ext uri="{FF2B5EF4-FFF2-40B4-BE49-F238E27FC236}">
                <a16:creationId xmlns="" xmlns:a16="http://schemas.microsoft.com/office/drawing/2014/main" id="{F0382037-F170-4A5A-83BE-A5001F21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71" y="1534206"/>
            <a:ext cx="3905167" cy="271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03365" y="379459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A: My hands are chapped. </a:t>
            </a:r>
          </a:p>
          <a:p>
            <a:r>
              <a:rPr lang="vi-VN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B:</a:t>
            </a:r>
            <a:r>
              <a:rPr lang="vi-VN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You can use hand cream. </a:t>
            </a:r>
          </a:p>
          <a:p>
            <a:r>
              <a:rPr lang="vi-VN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A: Yes</a:t>
            </a:r>
            <a:r>
              <a:rPr lang="vi-V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B:</a:t>
            </a:r>
            <a:r>
              <a:rPr lang="vi-VN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You shouldn’t use chemical soaps. </a:t>
            </a:r>
          </a:p>
          <a:p>
            <a:endParaRPr lang="vi-VN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8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3005</TotalTime>
  <Words>678</Words>
  <Application>Microsoft Office PowerPoint</Application>
  <PresentationFormat>Custom</PresentationFormat>
  <Paragraphs>112</Paragraphs>
  <Slides>15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192</cp:revision>
  <dcterms:created xsi:type="dcterms:W3CDTF">2020-12-09T02:04:09Z</dcterms:created>
  <dcterms:modified xsi:type="dcterms:W3CDTF">2022-08-07T10:31:09Z</dcterms:modified>
</cp:coreProperties>
</file>