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356" r:id="rId2"/>
    <p:sldId id="256" r:id="rId3"/>
    <p:sldId id="279" r:id="rId4"/>
    <p:sldId id="357" r:id="rId5"/>
    <p:sldId id="281" r:id="rId6"/>
    <p:sldId id="315" r:id="rId7"/>
    <p:sldId id="316" r:id="rId8"/>
    <p:sldId id="317" r:id="rId9"/>
    <p:sldId id="333" r:id="rId10"/>
    <p:sldId id="283" r:id="rId11"/>
    <p:sldId id="335" r:id="rId12"/>
    <p:sldId id="358" r:id="rId13"/>
    <p:sldId id="336" r:id="rId14"/>
    <p:sldId id="337" r:id="rId15"/>
    <p:sldId id="344" r:id="rId16"/>
    <p:sldId id="340" r:id="rId17"/>
    <p:sldId id="341" r:id="rId18"/>
    <p:sldId id="346" r:id="rId19"/>
    <p:sldId id="314" r:id="rId20"/>
    <p:sldId id="330" r:id="rId21"/>
    <p:sldId id="355" r:id="rId22"/>
    <p:sldId id="35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8DA4"/>
    <a:srgbClr val="00A9A5"/>
    <a:srgbClr val="ED7D31"/>
    <a:srgbClr val="48C0B6"/>
    <a:srgbClr val="0FB7BD"/>
    <a:srgbClr val="00B2A5"/>
    <a:srgbClr val="FFDAAB"/>
    <a:srgbClr val="F7941E"/>
    <a:srgbClr val="CBEAF0"/>
    <a:srgbClr val="FB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C16277-3D03-4ECD-8635-CD76A46F74A3}" v="111" dt="2022-01-12T07:38:02.8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-111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27C16277-3D03-4ECD-8635-CD76A46F74A3}"/>
    <pc:docChg chg="undo custSel addSld delSld modSld">
      <pc:chgData name="Thuy Linh Do" userId="f60f9f76584ec879" providerId="LiveId" clId="{27C16277-3D03-4ECD-8635-CD76A46F74A3}" dt="2022-01-12T07:41:49.674" v="2026"/>
      <pc:docMkLst>
        <pc:docMk/>
      </pc:docMkLst>
      <pc:sldChg chg="modSp mod">
        <pc:chgData name="Thuy Linh Do" userId="f60f9f76584ec879" providerId="LiveId" clId="{27C16277-3D03-4ECD-8635-CD76A46F74A3}" dt="2022-01-12T01:59:05.958" v="21" actId="14100"/>
        <pc:sldMkLst>
          <pc:docMk/>
          <pc:sldMk cId="252621157" sldId="256"/>
        </pc:sldMkLst>
        <pc:spChg chg="mod">
          <ac:chgData name="Thuy Linh Do" userId="f60f9f76584ec879" providerId="LiveId" clId="{27C16277-3D03-4ECD-8635-CD76A46F74A3}" dt="2022-01-12T01:59:05.958" v="21" actId="14100"/>
          <ac:spMkLst>
            <pc:docMk/>
            <pc:sldMk cId="252621157" sldId="256"/>
            <ac:spMk id="16" creationId="{00000000-0000-0000-0000-000000000000}"/>
          </ac:spMkLst>
        </pc:spChg>
        <pc:spChg chg="mod">
          <ac:chgData name="Thuy Linh Do" userId="f60f9f76584ec879" providerId="LiveId" clId="{27C16277-3D03-4ECD-8635-CD76A46F74A3}" dt="2022-01-12T01:58:53.918" v="20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27C16277-3D03-4ECD-8635-CD76A46F74A3}" dt="2022-01-12T01:58:43.468" v="1" actId="20577"/>
          <ac:spMkLst>
            <pc:docMk/>
            <pc:sldMk cId="252621157" sldId="256"/>
            <ac:spMk id="18" creationId="{00000000-0000-0000-0000-000000000000}"/>
          </ac:spMkLst>
        </pc:spChg>
      </pc:sldChg>
      <pc:sldChg chg="modSp mod">
        <pc:chgData name="Thuy Linh Do" userId="f60f9f76584ec879" providerId="LiveId" clId="{27C16277-3D03-4ECD-8635-CD76A46F74A3}" dt="2022-01-12T02:00:21.556" v="29" actId="20577"/>
        <pc:sldMkLst>
          <pc:docMk/>
          <pc:sldMk cId="2021924275" sldId="275"/>
        </pc:sldMkLst>
        <pc:spChg chg="mod">
          <ac:chgData name="Thuy Linh Do" userId="f60f9f76584ec879" providerId="LiveId" clId="{27C16277-3D03-4ECD-8635-CD76A46F74A3}" dt="2022-01-12T02:00:21.556" v="29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 setBg">
        <pc:chgData name="Thuy Linh Do" userId="f60f9f76584ec879" providerId="LiveId" clId="{27C16277-3D03-4ECD-8635-CD76A46F74A3}" dt="2022-01-12T02:12:15.434" v="181" actId="3062"/>
        <pc:sldMkLst>
          <pc:docMk/>
          <pc:sldMk cId="3404845292" sldId="279"/>
        </pc:sldMkLst>
        <pc:spChg chg="add mod">
          <ac:chgData name="Thuy Linh Do" userId="f60f9f76584ec879" providerId="LiveId" clId="{27C16277-3D03-4ECD-8635-CD76A46F74A3}" dt="2022-01-12T02:12:15.434" v="181" actId="3062"/>
          <ac:spMkLst>
            <pc:docMk/>
            <pc:sldMk cId="3404845292" sldId="279"/>
            <ac:spMk id="2" creationId="{9B33D04B-1EFF-4E18-BDB8-64142EE5D200}"/>
          </ac:spMkLst>
        </pc:spChg>
        <pc:spChg chg="del mod">
          <ac:chgData name="Thuy Linh Do" userId="f60f9f76584ec879" providerId="LiveId" clId="{27C16277-3D03-4ECD-8635-CD76A46F74A3}" dt="2022-01-12T02:10:24.523" v="144" actId="478"/>
          <ac:spMkLst>
            <pc:docMk/>
            <pc:sldMk cId="3404845292" sldId="279"/>
            <ac:spMk id="5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10:52.265" v="150" actId="26606"/>
          <ac:spMkLst>
            <pc:docMk/>
            <pc:sldMk cId="3404845292" sldId="279"/>
            <ac:spMk id="13" creationId="{00000000-0000-0000-0000-000000000000}"/>
          </ac:spMkLst>
        </pc:spChg>
        <pc:spChg chg="del">
          <ac:chgData name="Thuy Linh Do" userId="f60f9f76584ec879" providerId="LiveId" clId="{27C16277-3D03-4ECD-8635-CD76A46F74A3}" dt="2022-01-12T02:10:26.297" v="145" actId="478"/>
          <ac:spMkLst>
            <pc:docMk/>
            <pc:sldMk cId="3404845292" sldId="279"/>
            <ac:spMk id="16" creationId="{00000000-0000-0000-0000-000000000000}"/>
          </ac:spMkLst>
        </pc:spChg>
        <pc:spChg chg="del">
          <ac:chgData name="Thuy Linh Do" userId="f60f9f76584ec879" providerId="LiveId" clId="{27C16277-3D03-4ECD-8635-CD76A46F74A3}" dt="2022-01-12T02:10:28.163" v="146" actId="478"/>
          <ac:spMkLst>
            <pc:docMk/>
            <pc:sldMk cId="3404845292" sldId="279"/>
            <ac:spMk id="17" creationId="{00000000-0000-0000-0000-000000000000}"/>
          </ac:spMkLst>
        </pc:spChg>
        <pc:spChg chg="add del">
          <ac:chgData name="Thuy Linh Do" userId="f60f9f76584ec879" providerId="LiveId" clId="{27C16277-3D03-4ECD-8635-CD76A46F74A3}" dt="2022-01-12T02:10:52.265" v="150" actId="26606"/>
          <ac:spMkLst>
            <pc:docMk/>
            <pc:sldMk cId="3404845292" sldId="279"/>
            <ac:spMk id="71" creationId="{23D09407-53BC-485E-B4CE-BC5E4FC4B25B}"/>
          </ac:spMkLst>
        </pc:spChg>
        <pc:spChg chg="add del">
          <ac:chgData name="Thuy Linh Do" userId="f60f9f76584ec879" providerId="LiveId" clId="{27C16277-3D03-4ECD-8635-CD76A46F74A3}" dt="2022-01-12T02:10:52.265" v="150" actId="26606"/>
          <ac:spMkLst>
            <pc:docMk/>
            <pc:sldMk cId="3404845292" sldId="279"/>
            <ac:spMk id="73" creationId="{921DB988-49FC-4608-B0A2-E2F3A4019041}"/>
          </ac:spMkLst>
        </pc:spChg>
        <pc:grpChg chg="add del">
          <ac:chgData name="Thuy Linh Do" userId="f60f9f76584ec879" providerId="LiveId" clId="{27C16277-3D03-4ECD-8635-CD76A46F74A3}" dt="2022-01-12T02:10:52.265" v="150" actId="26606"/>
          <ac:grpSpMkLst>
            <pc:docMk/>
            <pc:sldMk cId="3404845292" sldId="279"/>
            <ac:grpSpMk id="75" creationId="{E9B930FD-8671-4C4C-ADCF-73AC1D0CD417}"/>
          </ac:grpSpMkLst>
        </pc:grpChg>
        <pc:grpChg chg="add del">
          <ac:chgData name="Thuy Linh Do" userId="f60f9f76584ec879" providerId="LiveId" clId="{27C16277-3D03-4ECD-8635-CD76A46F74A3}" dt="2022-01-12T02:10:52.265" v="150" actId="26606"/>
          <ac:grpSpMkLst>
            <pc:docMk/>
            <pc:sldMk cId="3404845292" sldId="279"/>
            <ac:grpSpMk id="81" creationId="{383C2651-AE0C-4AE4-8725-E2F9414FE219}"/>
          </ac:grpSpMkLst>
        </pc:grpChg>
        <pc:picChg chg="ord">
          <ac:chgData name="Thuy Linh Do" userId="f60f9f76584ec879" providerId="LiveId" clId="{27C16277-3D03-4ECD-8635-CD76A46F74A3}" dt="2022-01-12T02:10:52.265" v="150" actId="26606"/>
          <ac:picMkLst>
            <pc:docMk/>
            <pc:sldMk cId="3404845292" sldId="279"/>
            <ac:picMk id="12" creationId="{00000000-0000-0000-0000-000000000000}"/>
          </ac:picMkLst>
        </pc:picChg>
        <pc:picChg chg="add mod">
          <ac:chgData name="Thuy Linh Do" userId="f60f9f76584ec879" providerId="LiveId" clId="{27C16277-3D03-4ECD-8635-CD76A46F74A3}" dt="2022-01-12T02:11:40.884" v="153" actId="1076"/>
          <ac:picMkLst>
            <pc:docMk/>
            <pc:sldMk cId="3404845292" sldId="279"/>
            <ac:picMk id="1026" creationId="{387F5D5D-9A57-47D1-99A2-DBC4BFE46BAD}"/>
          </ac:picMkLst>
        </pc:picChg>
        <pc:picChg chg="del">
          <ac:chgData name="Thuy Linh Do" userId="f60f9f76584ec879" providerId="LiveId" clId="{27C16277-3D03-4ECD-8635-CD76A46F74A3}" dt="2022-01-12T02:10:21.467" v="141" actId="478"/>
          <ac:picMkLst>
            <pc:docMk/>
            <pc:sldMk cId="3404845292" sldId="279"/>
            <ac:picMk id="1032" creationId="{00000000-0000-0000-0000-000000000000}"/>
          </ac:picMkLst>
        </pc:picChg>
        <pc:picChg chg="del">
          <ac:chgData name="Thuy Linh Do" userId="f60f9f76584ec879" providerId="LiveId" clId="{27C16277-3D03-4ECD-8635-CD76A46F74A3}" dt="2022-01-12T02:10:20.433" v="140" actId="478"/>
          <ac:picMkLst>
            <pc:docMk/>
            <pc:sldMk cId="3404845292" sldId="279"/>
            <ac:picMk id="1038" creationId="{00000000-0000-0000-0000-000000000000}"/>
          </ac:picMkLst>
        </pc:picChg>
        <pc:picChg chg="del">
          <ac:chgData name="Thuy Linh Do" userId="f60f9f76584ec879" providerId="LiveId" clId="{27C16277-3D03-4ECD-8635-CD76A46F74A3}" dt="2022-01-12T02:10:22.159" v="142" actId="478"/>
          <ac:picMkLst>
            <pc:docMk/>
            <pc:sldMk cId="3404845292" sldId="279"/>
            <ac:picMk id="1040" creationId="{00000000-0000-0000-0000-000000000000}"/>
          </ac:picMkLst>
        </pc:picChg>
      </pc:sldChg>
      <pc:sldChg chg="addSp delSp modSp mod addAnim delAnim">
        <pc:chgData name="Thuy Linh Do" userId="f60f9f76584ec879" providerId="LiveId" clId="{27C16277-3D03-4ECD-8635-CD76A46F74A3}" dt="2022-01-12T02:30:00.831" v="200" actId="20577"/>
        <pc:sldMkLst>
          <pc:docMk/>
          <pc:sldMk cId="3563799751" sldId="281"/>
        </pc:sldMkLst>
        <pc:spChg chg="mod">
          <ac:chgData name="Thuy Linh Do" userId="f60f9f76584ec879" providerId="LiveId" clId="{27C16277-3D03-4ECD-8635-CD76A46F74A3}" dt="2022-01-12T02:30:00.831" v="200" actId="20577"/>
          <ac:spMkLst>
            <pc:docMk/>
            <pc:sldMk cId="3563799751" sldId="281"/>
            <ac:spMk id="2" creationId="{00000000-0000-0000-0000-000000000000}"/>
          </ac:spMkLst>
        </pc:spChg>
        <pc:spChg chg="add del mod">
          <ac:chgData name="Thuy Linh Do" userId="f60f9f76584ec879" providerId="LiveId" clId="{27C16277-3D03-4ECD-8635-CD76A46F74A3}" dt="2022-01-12T02:15:47.226" v="189" actId="478"/>
          <ac:spMkLst>
            <pc:docMk/>
            <pc:sldMk cId="3563799751" sldId="281"/>
            <ac:spMk id="7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29:44.649" v="197"/>
          <ac:spMkLst>
            <pc:docMk/>
            <pc:sldMk cId="3563799751" sldId="281"/>
            <ac:spMk id="12" creationId="{00000000-0000-0000-0000-000000000000}"/>
          </ac:spMkLst>
        </pc:spChg>
        <pc:picChg chg="add mod">
          <ac:chgData name="Thuy Linh Do" userId="f60f9f76584ec879" providerId="LiveId" clId="{27C16277-3D03-4ECD-8635-CD76A46F74A3}" dt="2022-01-12T02:16:01.979" v="196" actId="1076"/>
          <ac:picMkLst>
            <pc:docMk/>
            <pc:sldMk cId="3563799751" sldId="281"/>
            <ac:picMk id="8" creationId="{51738FEA-5B1B-4CC2-A468-A3C7F23B6B58}"/>
          </ac:picMkLst>
        </pc:picChg>
        <pc:picChg chg="del">
          <ac:chgData name="Thuy Linh Do" userId="f60f9f76584ec879" providerId="LiveId" clId="{27C16277-3D03-4ECD-8635-CD76A46F74A3}" dt="2022-01-12T02:15:48.901" v="190" actId="478"/>
          <ac:picMkLst>
            <pc:docMk/>
            <pc:sldMk cId="3563799751" sldId="281"/>
            <ac:picMk id="3082" creationId="{00000000-0000-0000-0000-000000000000}"/>
          </ac:picMkLst>
        </pc:picChg>
      </pc:sldChg>
      <pc:sldChg chg="modSp mod">
        <pc:chgData name="Thuy Linh Do" userId="f60f9f76584ec879" providerId="LiveId" clId="{27C16277-3D03-4ECD-8635-CD76A46F74A3}" dt="2022-01-12T03:00:51.600" v="404"/>
        <pc:sldMkLst>
          <pc:docMk/>
          <pc:sldMk cId="1769986107" sldId="283"/>
        </pc:sldMkLst>
        <pc:graphicFrameChg chg="mod modGraphic">
          <ac:chgData name="Thuy Linh Do" userId="f60f9f76584ec879" providerId="LiveId" clId="{27C16277-3D03-4ECD-8635-CD76A46F74A3}" dt="2022-01-12T03:00:51.600" v="404"/>
          <ac:graphicFrameMkLst>
            <pc:docMk/>
            <pc:sldMk cId="1769986107" sldId="283"/>
            <ac:graphicFrameMk id="11" creationId="{00000000-0000-0000-0000-000000000000}"/>
          </ac:graphicFrameMkLst>
        </pc:graphicFrameChg>
      </pc:sldChg>
      <pc:sldChg chg="modSp mod">
        <pc:chgData name="Thuy Linh Do" userId="f60f9f76584ec879" providerId="LiveId" clId="{27C16277-3D03-4ECD-8635-CD76A46F74A3}" dt="2022-01-12T02:02:52.179" v="92" actId="20577"/>
        <pc:sldMkLst>
          <pc:docMk/>
          <pc:sldMk cId="658201877" sldId="302"/>
        </pc:sldMkLst>
        <pc:spChg chg="mod">
          <ac:chgData name="Thuy Linh Do" userId="f60f9f76584ec879" providerId="LiveId" clId="{27C16277-3D03-4ECD-8635-CD76A46F74A3}" dt="2022-01-12T02:01:01.110" v="57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02:08.567" v="61" actId="14100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02:36.381" v="64" actId="14100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02:52.179" v="92" actId="20577"/>
          <ac:spMkLst>
            <pc:docMk/>
            <pc:sldMk cId="658201877" sldId="302"/>
            <ac:spMk id="23" creationId="{00000000-0000-0000-0000-000000000000}"/>
          </ac:spMkLst>
        </pc:spChg>
      </pc:sldChg>
      <pc:sldChg chg="addSp delSp modSp mod">
        <pc:chgData name="Thuy Linh Do" userId="f60f9f76584ec879" providerId="LiveId" clId="{27C16277-3D03-4ECD-8635-CD76A46F74A3}" dt="2022-01-12T02:04:21.466" v="124"/>
        <pc:sldMkLst>
          <pc:docMk/>
          <pc:sldMk cId="1899537031" sldId="308"/>
        </pc:sldMkLst>
        <pc:spChg chg="mod">
          <ac:chgData name="Thuy Linh Do" userId="f60f9f76584ec879" providerId="LiveId" clId="{27C16277-3D03-4ECD-8635-CD76A46F74A3}" dt="2022-01-12T02:04:21.466" v="124"/>
          <ac:spMkLst>
            <pc:docMk/>
            <pc:sldMk cId="1899537031" sldId="308"/>
            <ac:spMk id="3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03:29.122" v="121" actId="20577"/>
          <ac:spMkLst>
            <pc:docMk/>
            <pc:sldMk cId="1899537031" sldId="308"/>
            <ac:spMk id="20" creationId="{00000000-0000-0000-0000-000000000000}"/>
          </ac:spMkLst>
        </pc:spChg>
        <pc:picChg chg="del">
          <ac:chgData name="Thuy Linh Do" userId="f60f9f76584ec879" providerId="LiveId" clId="{27C16277-3D03-4ECD-8635-CD76A46F74A3}" dt="2022-01-12T02:03:56.206" v="122" actId="478"/>
          <ac:picMkLst>
            <pc:docMk/>
            <pc:sldMk cId="1899537031" sldId="308"/>
            <ac:picMk id="2" creationId="{00000000-0000-0000-0000-000000000000}"/>
          </ac:picMkLst>
        </pc:picChg>
        <pc:picChg chg="add mod">
          <ac:chgData name="Thuy Linh Do" userId="f60f9f76584ec879" providerId="LiveId" clId="{27C16277-3D03-4ECD-8635-CD76A46F74A3}" dt="2022-01-12T02:03:59.056" v="123"/>
          <ac:picMkLst>
            <pc:docMk/>
            <pc:sldMk cId="1899537031" sldId="308"/>
            <ac:picMk id="10" creationId="{A0A5204B-A19C-42F3-9980-9BFE4F4C4623}"/>
          </ac:picMkLst>
        </pc:picChg>
      </pc:sldChg>
      <pc:sldChg chg="modSp mod">
        <pc:chgData name="Thuy Linh Do" userId="f60f9f76584ec879" providerId="LiveId" clId="{27C16277-3D03-4ECD-8635-CD76A46F74A3}" dt="2022-01-12T03:46:09.162" v="1567" actId="20577"/>
        <pc:sldMkLst>
          <pc:docMk/>
          <pc:sldMk cId="626516812" sldId="313"/>
        </pc:sldMkLst>
        <pc:spChg chg="mod">
          <ac:chgData name="Thuy Linh Do" userId="f60f9f76584ec879" providerId="LiveId" clId="{27C16277-3D03-4ECD-8635-CD76A46F74A3}" dt="2022-01-12T03:45:26.747" v="1564"/>
          <ac:spMkLst>
            <pc:docMk/>
            <pc:sldMk cId="626516812" sldId="313"/>
            <ac:spMk id="3" creationId="{00000000-0000-0000-0000-000000000000}"/>
          </ac:spMkLst>
        </pc:spChg>
        <pc:spChg chg="mod">
          <ac:chgData name="Thuy Linh Do" userId="f60f9f76584ec879" providerId="LiveId" clId="{27C16277-3D03-4ECD-8635-CD76A46F74A3}" dt="2022-01-12T03:46:09.162" v="1567" actId="20577"/>
          <ac:spMkLst>
            <pc:docMk/>
            <pc:sldMk cId="626516812" sldId="313"/>
            <ac:spMk id="9" creationId="{00000000-0000-0000-0000-000000000000}"/>
          </ac:spMkLst>
        </pc:spChg>
      </pc:sldChg>
      <pc:sldChg chg="addSp delSp modSp mod">
        <pc:chgData name="Thuy Linh Do" userId="f60f9f76584ec879" providerId="LiveId" clId="{27C16277-3D03-4ECD-8635-CD76A46F74A3}" dt="2022-01-12T02:53:09.785" v="220" actId="1076"/>
        <pc:sldMkLst>
          <pc:docMk/>
          <pc:sldMk cId="3342496260" sldId="315"/>
        </pc:sldMkLst>
        <pc:spChg chg="mod">
          <ac:chgData name="Thuy Linh Do" userId="f60f9f76584ec879" providerId="LiveId" clId="{27C16277-3D03-4ECD-8635-CD76A46F74A3}" dt="2022-01-12T02:44:03.079" v="201"/>
          <ac:spMkLst>
            <pc:docMk/>
            <pc:sldMk cId="3342496260" sldId="315"/>
            <ac:spMk id="2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52:54.512" v="215"/>
          <ac:spMkLst>
            <pc:docMk/>
            <pc:sldMk cId="3342496260" sldId="315"/>
            <ac:spMk id="7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49:37.871" v="202"/>
          <ac:spMkLst>
            <pc:docMk/>
            <pc:sldMk cId="3342496260" sldId="315"/>
            <ac:spMk id="12" creationId="{00000000-0000-0000-0000-000000000000}"/>
          </ac:spMkLst>
        </pc:spChg>
        <pc:picChg chg="add mod">
          <ac:chgData name="Thuy Linh Do" userId="f60f9f76584ec879" providerId="LiveId" clId="{27C16277-3D03-4ECD-8635-CD76A46F74A3}" dt="2022-01-12T02:53:09.785" v="220" actId="1076"/>
          <ac:picMkLst>
            <pc:docMk/>
            <pc:sldMk cId="3342496260" sldId="315"/>
            <ac:picMk id="8" creationId="{110C94B5-6F4F-4787-84EB-87E48AFA38ED}"/>
          </ac:picMkLst>
        </pc:picChg>
        <pc:picChg chg="del">
          <ac:chgData name="Thuy Linh Do" userId="f60f9f76584ec879" providerId="LiveId" clId="{27C16277-3D03-4ECD-8635-CD76A46F74A3}" dt="2022-01-12T02:53:01.644" v="216" actId="478"/>
          <ac:picMkLst>
            <pc:docMk/>
            <pc:sldMk cId="3342496260" sldId="315"/>
            <ac:picMk id="4102" creationId="{00000000-0000-0000-0000-000000000000}"/>
          </ac:picMkLst>
        </pc:picChg>
      </pc:sldChg>
      <pc:sldChg chg="addSp delSp modSp mod">
        <pc:chgData name="Thuy Linh Do" userId="f60f9f76584ec879" providerId="LiveId" clId="{27C16277-3D03-4ECD-8635-CD76A46F74A3}" dt="2022-01-12T02:53:34.337" v="225" actId="1076"/>
        <pc:sldMkLst>
          <pc:docMk/>
          <pc:sldMk cId="2817977460" sldId="316"/>
        </pc:sldMkLst>
        <pc:spChg chg="mod">
          <ac:chgData name="Thuy Linh Do" userId="f60f9f76584ec879" providerId="LiveId" clId="{27C16277-3D03-4ECD-8635-CD76A46F74A3}" dt="2022-01-12T02:50:23.118" v="205"/>
          <ac:spMkLst>
            <pc:docMk/>
            <pc:sldMk cId="2817977460" sldId="316"/>
            <ac:spMk id="2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50:08.242" v="203"/>
          <ac:spMkLst>
            <pc:docMk/>
            <pc:sldMk cId="2817977460" sldId="316"/>
            <ac:spMk id="7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50:36.276" v="206"/>
          <ac:spMkLst>
            <pc:docMk/>
            <pc:sldMk cId="2817977460" sldId="316"/>
            <ac:spMk id="12" creationId="{00000000-0000-0000-0000-000000000000}"/>
          </ac:spMkLst>
        </pc:spChg>
        <pc:picChg chg="add mod">
          <ac:chgData name="Thuy Linh Do" userId="f60f9f76584ec879" providerId="LiveId" clId="{27C16277-3D03-4ECD-8635-CD76A46F74A3}" dt="2022-01-12T02:53:34.337" v="225" actId="1076"/>
          <ac:picMkLst>
            <pc:docMk/>
            <pc:sldMk cId="2817977460" sldId="316"/>
            <ac:picMk id="8" creationId="{CE1626C4-B241-4E7D-8D7E-FA043C626F0E}"/>
          </ac:picMkLst>
        </pc:picChg>
        <pc:picChg chg="del">
          <ac:chgData name="Thuy Linh Do" userId="f60f9f76584ec879" providerId="LiveId" clId="{27C16277-3D03-4ECD-8635-CD76A46F74A3}" dt="2022-01-12T02:53:24.681" v="221" actId="478"/>
          <ac:picMkLst>
            <pc:docMk/>
            <pc:sldMk cId="2817977460" sldId="316"/>
            <ac:picMk id="5124" creationId="{00000000-0000-0000-0000-000000000000}"/>
          </ac:picMkLst>
        </pc:picChg>
      </pc:sldChg>
      <pc:sldChg chg="addSp delSp modSp mod">
        <pc:chgData name="Thuy Linh Do" userId="f60f9f76584ec879" providerId="LiveId" clId="{27C16277-3D03-4ECD-8635-CD76A46F74A3}" dt="2022-01-12T02:53:55.234" v="232" actId="1076"/>
        <pc:sldMkLst>
          <pc:docMk/>
          <pc:sldMk cId="1747082783" sldId="317"/>
        </pc:sldMkLst>
        <pc:spChg chg="mod">
          <ac:chgData name="Thuy Linh Do" userId="f60f9f76584ec879" providerId="LiveId" clId="{27C16277-3D03-4ECD-8635-CD76A46F74A3}" dt="2022-01-12T02:51:25.435" v="210" actId="1076"/>
          <ac:spMkLst>
            <pc:docMk/>
            <pc:sldMk cId="1747082783" sldId="317"/>
            <ac:spMk id="2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51:01.583" v="208" actId="1076"/>
          <ac:spMkLst>
            <pc:docMk/>
            <pc:sldMk cId="1747082783" sldId="317"/>
            <ac:spMk id="7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51:39.802" v="211"/>
          <ac:spMkLst>
            <pc:docMk/>
            <pc:sldMk cId="1747082783" sldId="317"/>
            <ac:spMk id="12" creationId="{00000000-0000-0000-0000-000000000000}"/>
          </ac:spMkLst>
        </pc:spChg>
        <pc:picChg chg="add mod">
          <ac:chgData name="Thuy Linh Do" userId="f60f9f76584ec879" providerId="LiveId" clId="{27C16277-3D03-4ECD-8635-CD76A46F74A3}" dt="2022-01-12T02:53:55.234" v="232" actId="1076"/>
          <ac:picMkLst>
            <pc:docMk/>
            <pc:sldMk cId="1747082783" sldId="317"/>
            <ac:picMk id="8" creationId="{693E4A81-7F28-4B07-975B-75697A6A57F7}"/>
          </ac:picMkLst>
        </pc:picChg>
        <pc:picChg chg="del">
          <ac:chgData name="Thuy Linh Do" userId="f60f9f76584ec879" providerId="LiveId" clId="{27C16277-3D03-4ECD-8635-CD76A46F74A3}" dt="2022-01-12T02:53:42.933" v="226" actId="478"/>
          <ac:picMkLst>
            <pc:docMk/>
            <pc:sldMk cId="1747082783" sldId="317"/>
            <ac:picMk id="6146" creationId="{00000000-0000-0000-0000-000000000000}"/>
          </ac:picMkLst>
        </pc:picChg>
      </pc:sldChg>
      <pc:sldChg chg="modSp mod">
        <pc:chgData name="Thuy Linh Do" userId="f60f9f76584ec879" providerId="LiveId" clId="{27C16277-3D03-4ECD-8635-CD76A46F74A3}" dt="2022-01-12T07:41:49.674" v="2026"/>
        <pc:sldMkLst>
          <pc:docMk/>
          <pc:sldMk cId="387957963" sldId="330"/>
        </pc:sldMkLst>
        <pc:spChg chg="mod">
          <ac:chgData name="Thuy Linh Do" userId="f60f9f76584ec879" providerId="LiveId" clId="{27C16277-3D03-4ECD-8635-CD76A46F74A3}" dt="2022-01-12T07:41:49.674" v="2026"/>
          <ac:spMkLst>
            <pc:docMk/>
            <pc:sldMk cId="387957963" sldId="330"/>
            <ac:spMk id="2" creationId="{00000000-0000-0000-0000-000000000000}"/>
          </ac:spMkLst>
        </pc:spChg>
      </pc:sldChg>
      <pc:sldChg chg="del">
        <pc:chgData name="Thuy Linh Do" userId="f60f9f76584ec879" providerId="LiveId" clId="{27C16277-3D03-4ECD-8635-CD76A46F74A3}" dt="2022-01-12T02:11:01.756" v="151" actId="2696"/>
        <pc:sldMkLst>
          <pc:docMk/>
          <pc:sldMk cId="1325075969" sldId="331"/>
        </pc:sldMkLst>
      </pc:sldChg>
      <pc:sldChg chg="addSp delSp modSp mod">
        <pc:chgData name="Thuy Linh Do" userId="f60f9f76584ec879" providerId="LiveId" clId="{27C16277-3D03-4ECD-8635-CD76A46F74A3}" dt="2022-01-12T02:15:13.208" v="186"/>
        <pc:sldMkLst>
          <pc:docMk/>
          <pc:sldMk cId="256923370" sldId="332"/>
        </pc:sldMkLst>
        <pc:spChg chg="add mod">
          <ac:chgData name="Thuy Linh Do" userId="f60f9f76584ec879" providerId="LiveId" clId="{27C16277-3D03-4ECD-8635-CD76A46F74A3}" dt="2022-01-12T02:12:44.268" v="184"/>
          <ac:spMkLst>
            <pc:docMk/>
            <pc:sldMk cId="256923370" sldId="332"/>
            <ac:spMk id="14" creationId="{BCB4D1A0-F67D-44E2-AB64-58D3B526C13C}"/>
          </ac:spMkLst>
        </pc:spChg>
        <pc:spChg chg="add mod">
          <ac:chgData name="Thuy Linh Do" userId="f60f9f76584ec879" providerId="LiveId" clId="{27C16277-3D03-4ECD-8635-CD76A46F74A3}" dt="2022-01-12T02:12:49.276" v="185" actId="14100"/>
          <ac:spMkLst>
            <pc:docMk/>
            <pc:sldMk cId="256923370" sldId="332"/>
            <ac:spMk id="15" creationId="{526FACE8-5098-4DC1-AFC7-266D29A62BFF}"/>
          </ac:spMkLst>
        </pc:spChg>
        <pc:spChg chg="del">
          <ac:chgData name="Thuy Linh Do" userId="f60f9f76584ec879" providerId="LiveId" clId="{27C16277-3D03-4ECD-8635-CD76A46F74A3}" dt="2022-01-12T02:12:42.439" v="183" actId="478"/>
          <ac:spMkLst>
            <pc:docMk/>
            <pc:sldMk cId="256923370" sldId="332"/>
            <ac:spMk id="20" creationId="{00000000-0000-0000-0000-000000000000}"/>
          </ac:spMkLst>
        </pc:spChg>
        <pc:spChg chg="del">
          <ac:chgData name="Thuy Linh Do" userId="f60f9f76584ec879" providerId="LiveId" clId="{27C16277-3D03-4ECD-8635-CD76A46F74A3}" dt="2022-01-12T02:12:41.230" v="182" actId="478"/>
          <ac:spMkLst>
            <pc:docMk/>
            <pc:sldMk cId="256923370" sldId="332"/>
            <ac:spMk id="21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15:13.208" v="186"/>
          <ac:spMkLst>
            <pc:docMk/>
            <pc:sldMk cId="256923370" sldId="332"/>
            <ac:spMk id="30" creationId="{00000000-0000-0000-0000-000000000000}"/>
          </ac:spMkLst>
        </pc:spChg>
      </pc:sldChg>
      <pc:sldChg chg="addSp delSp modSp mod">
        <pc:chgData name="Thuy Linh Do" userId="f60f9f76584ec879" providerId="LiveId" clId="{27C16277-3D03-4ECD-8635-CD76A46F74A3}" dt="2022-01-12T02:55:10.355" v="241" actId="14100"/>
        <pc:sldMkLst>
          <pc:docMk/>
          <pc:sldMk cId="1347571900" sldId="333"/>
        </pc:sldMkLst>
        <pc:spChg chg="mod">
          <ac:chgData name="Thuy Linh Do" userId="f60f9f76584ec879" providerId="LiveId" clId="{27C16277-3D03-4ECD-8635-CD76A46F74A3}" dt="2022-01-12T02:52:12.620" v="213"/>
          <ac:spMkLst>
            <pc:docMk/>
            <pc:sldMk cId="1347571900" sldId="333"/>
            <ac:spMk id="2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51:57.456" v="212"/>
          <ac:spMkLst>
            <pc:docMk/>
            <pc:sldMk cId="1347571900" sldId="333"/>
            <ac:spMk id="7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52:27.604" v="214"/>
          <ac:spMkLst>
            <pc:docMk/>
            <pc:sldMk cId="1347571900" sldId="333"/>
            <ac:spMk id="12" creationId="{00000000-0000-0000-0000-000000000000}"/>
          </ac:spMkLst>
        </pc:spChg>
        <pc:picChg chg="add mod">
          <ac:chgData name="Thuy Linh Do" userId="f60f9f76584ec879" providerId="LiveId" clId="{27C16277-3D03-4ECD-8635-CD76A46F74A3}" dt="2022-01-12T02:55:10.355" v="241" actId="14100"/>
          <ac:picMkLst>
            <pc:docMk/>
            <pc:sldMk cId="1347571900" sldId="333"/>
            <ac:picMk id="8" creationId="{8DCBEA19-E223-4AE4-B274-9845EBC0066E}"/>
          </ac:picMkLst>
        </pc:picChg>
        <pc:picChg chg="del">
          <ac:chgData name="Thuy Linh Do" userId="f60f9f76584ec879" providerId="LiveId" clId="{27C16277-3D03-4ECD-8635-CD76A46F74A3}" dt="2022-01-12T02:54:10.052" v="233" actId="478"/>
          <ac:picMkLst>
            <pc:docMk/>
            <pc:sldMk cId="1347571900" sldId="333"/>
            <ac:picMk id="7176" creationId="{00000000-0000-0000-0000-000000000000}"/>
          </ac:picMkLst>
        </pc:picChg>
      </pc:sldChg>
      <pc:sldChg chg="addSp delSp modSp mod">
        <pc:chgData name="Thuy Linh Do" userId="f60f9f76584ec879" providerId="LiveId" clId="{27C16277-3D03-4ECD-8635-CD76A46F74A3}" dt="2022-01-12T03:01:27.039" v="407"/>
        <pc:sldMkLst>
          <pc:docMk/>
          <pc:sldMk cId="1455229245" sldId="334"/>
        </pc:sldMkLst>
        <pc:spChg chg="add mod">
          <ac:chgData name="Thuy Linh Do" userId="f60f9f76584ec879" providerId="LiveId" clId="{27C16277-3D03-4ECD-8635-CD76A46F74A3}" dt="2022-01-12T03:01:27.039" v="407"/>
          <ac:spMkLst>
            <pc:docMk/>
            <pc:sldMk cId="1455229245" sldId="334"/>
            <ac:spMk id="12" creationId="{64CD562C-72EF-4531-A4F4-F61A7F43ED8F}"/>
          </ac:spMkLst>
        </pc:spChg>
        <pc:spChg chg="add mod">
          <ac:chgData name="Thuy Linh Do" userId="f60f9f76584ec879" providerId="LiveId" clId="{27C16277-3D03-4ECD-8635-CD76A46F74A3}" dt="2022-01-12T03:01:27.039" v="407"/>
          <ac:spMkLst>
            <pc:docMk/>
            <pc:sldMk cId="1455229245" sldId="334"/>
            <ac:spMk id="13" creationId="{D1EBC3C0-ED62-419E-8AF1-9DD677290F2C}"/>
          </ac:spMkLst>
        </pc:spChg>
        <pc:spChg chg="del">
          <ac:chgData name="Thuy Linh Do" userId="f60f9f76584ec879" providerId="LiveId" clId="{27C16277-3D03-4ECD-8635-CD76A46F74A3}" dt="2022-01-12T03:01:21.289" v="405" actId="478"/>
          <ac:spMkLst>
            <pc:docMk/>
            <pc:sldMk cId="1455229245" sldId="334"/>
            <ac:spMk id="20" creationId="{00000000-0000-0000-0000-000000000000}"/>
          </ac:spMkLst>
        </pc:spChg>
        <pc:spChg chg="del">
          <ac:chgData name="Thuy Linh Do" userId="f60f9f76584ec879" providerId="LiveId" clId="{27C16277-3D03-4ECD-8635-CD76A46F74A3}" dt="2022-01-12T03:01:23.036" v="406" actId="478"/>
          <ac:spMkLst>
            <pc:docMk/>
            <pc:sldMk cId="1455229245" sldId="334"/>
            <ac:spMk id="21" creationId="{00000000-0000-0000-0000-000000000000}"/>
          </ac:spMkLst>
        </pc:spChg>
      </pc:sldChg>
      <pc:sldChg chg="addSp delSp modSp mod modAnim">
        <pc:chgData name="Thuy Linh Do" userId="f60f9f76584ec879" providerId="LiveId" clId="{27C16277-3D03-4ECD-8635-CD76A46F74A3}" dt="2022-01-12T03:31:38.658" v="1283"/>
        <pc:sldMkLst>
          <pc:docMk/>
          <pc:sldMk cId="4021477443" sldId="335"/>
        </pc:sldMkLst>
        <pc:spChg chg="mod">
          <ac:chgData name="Thuy Linh Do" userId="f60f9f76584ec879" providerId="LiveId" clId="{27C16277-3D03-4ECD-8635-CD76A46F74A3}" dt="2022-01-12T03:08:12.545" v="654" actId="20577"/>
          <ac:spMkLst>
            <pc:docMk/>
            <pc:sldMk cId="4021477443" sldId="335"/>
            <ac:spMk id="4" creationId="{00000000-0000-0000-0000-000000000000}"/>
          </ac:spMkLst>
        </pc:spChg>
        <pc:spChg chg="add mod">
          <ac:chgData name="Thuy Linh Do" userId="f60f9f76584ec879" providerId="LiveId" clId="{27C16277-3D03-4ECD-8635-CD76A46F74A3}" dt="2022-01-12T03:05:28.465" v="432" actId="20577"/>
          <ac:spMkLst>
            <pc:docMk/>
            <pc:sldMk cId="4021477443" sldId="335"/>
            <ac:spMk id="6" creationId="{8A5E2866-7E5D-43BA-B16B-E6BD8B7BEB12}"/>
          </ac:spMkLst>
        </pc:spChg>
        <pc:spChg chg="mod">
          <ac:chgData name="Thuy Linh Do" userId="f60f9f76584ec879" providerId="LiveId" clId="{27C16277-3D03-4ECD-8635-CD76A46F74A3}" dt="2022-01-12T03:03:20.966" v="410" actId="20577"/>
          <ac:spMkLst>
            <pc:docMk/>
            <pc:sldMk cId="4021477443" sldId="335"/>
            <ac:spMk id="12" creationId="{00000000-0000-0000-0000-000000000000}"/>
          </ac:spMkLst>
        </pc:spChg>
        <pc:spChg chg="add mod">
          <ac:chgData name="Thuy Linh Do" userId="f60f9f76584ec879" providerId="LiveId" clId="{27C16277-3D03-4ECD-8635-CD76A46F74A3}" dt="2022-01-12T03:05:59.889" v="494" actId="20577"/>
          <ac:spMkLst>
            <pc:docMk/>
            <pc:sldMk cId="4021477443" sldId="335"/>
            <ac:spMk id="13" creationId="{6B1BCE90-EE61-4BEE-B5AC-D74488A2CFEF}"/>
          </ac:spMkLst>
        </pc:spChg>
        <pc:spChg chg="add mod">
          <ac:chgData name="Thuy Linh Do" userId="f60f9f76584ec879" providerId="LiveId" clId="{27C16277-3D03-4ECD-8635-CD76A46F74A3}" dt="2022-01-12T03:06:32.173" v="566" actId="20577"/>
          <ac:spMkLst>
            <pc:docMk/>
            <pc:sldMk cId="4021477443" sldId="335"/>
            <ac:spMk id="14" creationId="{628C410A-9D51-447E-9093-4D2A87F41CF7}"/>
          </ac:spMkLst>
        </pc:spChg>
        <pc:spChg chg="add mod">
          <ac:chgData name="Thuy Linh Do" userId="f60f9f76584ec879" providerId="LiveId" clId="{27C16277-3D03-4ECD-8635-CD76A46F74A3}" dt="2022-01-12T03:07:13.558" v="615" actId="1076"/>
          <ac:spMkLst>
            <pc:docMk/>
            <pc:sldMk cId="4021477443" sldId="335"/>
            <ac:spMk id="15" creationId="{EEAEE399-2982-43DF-9712-73CEFC44E397}"/>
          </ac:spMkLst>
        </pc:spChg>
        <pc:spChg chg="add mod">
          <ac:chgData name="Thuy Linh Do" userId="f60f9f76584ec879" providerId="LiveId" clId="{27C16277-3D03-4ECD-8635-CD76A46F74A3}" dt="2022-01-12T03:07:42.978" v="644" actId="20577"/>
          <ac:spMkLst>
            <pc:docMk/>
            <pc:sldMk cId="4021477443" sldId="335"/>
            <ac:spMk id="18" creationId="{EC59F91F-3834-4ED9-88FF-16BAEA7A54E7}"/>
          </ac:spMkLst>
        </pc:spChg>
        <pc:picChg chg="del">
          <ac:chgData name="Thuy Linh Do" userId="f60f9f76584ec879" providerId="LiveId" clId="{27C16277-3D03-4ECD-8635-CD76A46F74A3}" dt="2022-01-12T03:04:51.266" v="411" actId="478"/>
          <ac:picMkLst>
            <pc:docMk/>
            <pc:sldMk cId="4021477443" sldId="335"/>
            <ac:picMk id="3" creationId="{00000000-0000-0000-0000-000000000000}"/>
          </ac:picMkLst>
        </pc:picChg>
        <pc:picChg chg="add mod">
          <ac:chgData name="Thuy Linh Do" userId="f60f9f76584ec879" providerId="LiveId" clId="{27C16277-3D03-4ECD-8635-CD76A46F74A3}" dt="2022-01-12T03:05:06.666" v="416" actId="14100"/>
          <ac:picMkLst>
            <pc:docMk/>
            <pc:sldMk cId="4021477443" sldId="335"/>
            <ac:picMk id="5" creationId="{5059D2F1-48DC-4751-A998-E67042A43DAF}"/>
          </ac:picMkLst>
        </pc:picChg>
      </pc:sldChg>
      <pc:sldChg chg="addSp delSp modSp mod modAnim">
        <pc:chgData name="Thuy Linh Do" userId="f60f9f76584ec879" providerId="LiveId" clId="{27C16277-3D03-4ECD-8635-CD76A46F74A3}" dt="2022-01-12T03:31:16.719" v="1281"/>
        <pc:sldMkLst>
          <pc:docMk/>
          <pc:sldMk cId="3308787270" sldId="336"/>
        </pc:sldMkLst>
        <pc:spChg chg="mod">
          <ac:chgData name="Thuy Linh Do" userId="f60f9f76584ec879" providerId="LiveId" clId="{27C16277-3D03-4ECD-8635-CD76A46F74A3}" dt="2022-01-12T03:29:33.755" v="1256" actId="207"/>
          <ac:spMkLst>
            <pc:docMk/>
            <pc:sldMk cId="3308787270" sldId="336"/>
            <ac:spMk id="2" creationId="{00000000-0000-0000-0000-000000000000}"/>
          </ac:spMkLst>
        </pc:spChg>
        <pc:spChg chg="mod">
          <ac:chgData name="Thuy Linh Do" userId="f60f9f76584ec879" providerId="LiveId" clId="{27C16277-3D03-4ECD-8635-CD76A46F74A3}" dt="2022-01-12T03:27:31.865" v="1122" actId="1076"/>
          <ac:spMkLst>
            <pc:docMk/>
            <pc:sldMk cId="3308787270" sldId="336"/>
            <ac:spMk id="5" creationId="{00000000-0000-0000-0000-000000000000}"/>
          </ac:spMkLst>
        </pc:spChg>
        <pc:spChg chg="mod">
          <ac:chgData name="Thuy Linh Do" userId="f60f9f76584ec879" providerId="LiveId" clId="{27C16277-3D03-4ECD-8635-CD76A46F74A3}" dt="2022-01-12T03:27:36.224" v="1123" actId="1076"/>
          <ac:spMkLst>
            <pc:docMk/>
            <pc:sldMk cId="3308787270" sldId="336"/>
            <ac:spMk id="6" creationId="{00000000-0000-0000-0000-000000000000}"/>
          </ac:spMkLst>
        </pc:spChg>
        <pc:spChg chg="del">
          <ac:chgData name="Thuy Linh Do" userId="f60f9f76584ec879" providerId="LiveId" clId="{27C16277-3D03-4ECD-8635-CD76A46F74A3}" dt="2022-01-12T03:08:44.939" v="657" actId="478"/>
          <ac:spMkLst>
            <pc:docMk/>
            <pc:sldMk cId="3308787270" sldId="336"/>
            <ac:spMk id="9" creationId="{00000000-0000-0000-0000-000000000000}"/>
          </ac:spMkLst>
        </pc:spChg>
        <pc:spChg chg="del">
          <ac:chgData name="Thuy Linh Do" userId="f60f9f76584ec879" providerId="LiveId" clId="{27C16277-3D03-4ECD-8635-CD76A46F74A3}" dt="2022-01-12T03:08:42.836" v="656" actId="478"/>
          <ac:spMkLst>
            <pc:docMk/>
            <pc:sldMk cId="3308787270" sldId="336"/>
            <ac:spMk id="10" creationId="{00000000-0000-0000-0000-000000000000}"/>
          </ac:spMkLst>
        </pc:spChg>
        <pc:spChg chg="del">
          <ac:chgData name="Thuy Linh Do" userId="f60f9f76584ec879" providerId="LiveId" clId="{27C16277-3D03-4ECD-8635-CD76A46F74A3}" dt="2022-01-12T03:23:33.349" v="905" actId="478"/>
          <ac:spMkLst>
            <pc:docMk/>
            <pc:sldMk cId="3308787270" sldId="336"/>
            <ac:spMk id="11" creationId="{00000000-0000-0000-0000-000000000000}"/>
          </ac:spMkLst>
        </pc:spChg>
        <pc:spChg chg="mod">
          <ac:chgData name="Thuy Linh Do" userId="f60f9f76584ec879" providerId="LiveId" clId="{27C16277-3D03-4ECD-8635-CD76A46F74A3}" dt="2022-01-12T03:08:40.487" v="655"/>
          <ac:spMkLst>
            <pc:docMk/>
            <pc:sldMk cId="3308787270" sldId="336"/>
            <ac:spMk id="12" creationId="{00000000-0000-0000-0000-000000000000}"/>
          </ac:spMkLst>
        </pc:spChg>
        <pc:spChg chg="del">
          <ac:chgData name="Thuy Linh Do" userId="f60f9f76584ec879" providerId="LiveId" clId="{27C16277-3D03-4ECD-8635-CD76A46F74A3}" dt="2022-01-12T03:23:35.362" v="906" actId="478"/>
          <ac:spMkLst>
            <pc:docMk/>
            <pc:sldMk cId="3308787270" sldId="336"/>
            <ac:spMk id="13" creationId="{00000000-0000-0000-0000-000000000000}"/>
          </ac:spMkLst>
        </pc:spChg>
        <pc:spChg chg="del">
          <ac:chgData name="Thuy Linh Do" userId="f60f9f76584ec879" providerId="LiveId" clId="{27C16277-3D03-4ECD-8635-CD76A46F74A3}" dt="2022-01-12T03:23:38.412" v="907" actId="478"/>
          <ac:spMkLst>
            <pc:docMk/>
            <pc:sldMk cId="3308787270" sldId="336"/>
            <ac:spMk id="14" creationId="{00000000-0000-0000-0000-000000000000}"/>
          </ac:spMkLst>
        </pc:spChg>
        <pc:spChg chg="add del mod">
          <ac:chgData name="Thuy Linh Do" userId="f60f9f76584ec879" providerId="LiveId" clId="{27C16277-3D03-4ECD-8635-CD76A46F74A3}" dt="2022-01-12T03:27:40.320" v="1124" actId="1076"/>
          <ac:spMkLst>
            <pc:docMk/>
            <pc:sldMk cId="3308787270" sldId="336"/>
            <ac:spMk id="18" creationId="{9C48ED7D-13EB-4100-84E5-928FB35A6C09}"/>
          </ac:spMkLst>
        </pc:spChg>
        <pc:spChg chg="add mod">
          <ac:chgData name="Thuy Linh Do" userId="f60f9f76584ec879" providerId="LiveId" clId="{27C16277-3D03-4ECD-8635-CD76A46F74A3}" dt="2022-01-12T03:27:45.249" v="1125" actId="1076"/>
          <ac:spMkLst>
            <pc:docMk/>
            <pc:sldMk cId="3308787270" sldId="336"/>
            <ac:spMk id="19" creationId="{855EF4E1-9E99-4B51-8D43-BDE96A4C07D6}"/>
          </ac:spMkLst>
        </pc:spChg>
        <pc:spChg chg="add mod">
          <ac:chgData name="Thuy Linh Do" userId="f60f9f76584ec879" providerId="LiveId" clId="{27C16277-3D03-4ECD-8635-CD76A46F74A3}" dt="2022-01-12T03:30:05.793" v="1276" actId="20577"/>
          <ac:spMkLst>
            <pc:docMk/>
            <pc:sldMk cId="3308787270" sldId="336"/>
            <ac:spMk id="20" creationId="{E4F2F93D-61D1-46B2-9425-AB9B56E49F57}"/>
          </ac:spMkLst>
        </pc:spChg>
        <pc:graphicFrameChg chg="add mod modGraphic">
          <ac:chgData name="Thuy Linh Do" userId="f60f9f76584ec879" providerId="LiveId" clId="{27C16277-3D03-4ECD-8635-CD76A46F74A3}" dt="2022-01-12T03:10:12.965" v="761" actId="20577"/>
          <ac:graphicFrameMkLst>
            <pc:docMk/>
            <pc:sldMk cId="3308787270" sldId="336"/>
            <ac:graphicFrameMk id="3" creationId="{227E7448-325D-4FE1-B318-C9863EDBEFD8}"/>
          </ac:graphicFrameMkLst>
        </pc:graphicFrameChg>
      </pc:sldChg>
      <pc:sldChg chg="addSp delSp modSp mod modAnim">
        <pc:chgData name="Thuy Linh Do" userId="f60f9f76584ec879" providerId="LiveId" clId="{27C16277-3D03-4ECD-8635-CD76A46F74A3}" dt="2022-01-12T03:44:08.082" v="1559"/>
        <pc:sldMkLst>
          <pc:docMk/>
          <pc:sldMk cId="2588298143" sldId="337"/>
        </pc:sldMkLst>
        <pc:spChg chg="del">
          <ac:chgData name="Thuy Linh Do" userId="f60f9f76584ec879" providerId="LiveId" clId="{27C16277-3D03-4ECD-8635-CD76A46F74A3}" dt="2022-01-12T03:35:10.096" v="1291" actId="478"/>
          <ac:spMkLst>
            <pc:docMk/>
            <pc:sldMk cId="2588298143" sldId="337"/>
            <ac:spMk id="3" creationId="{00000000-0000-0000-0000-000000000000}"/>
          </ac:spMkLst>
        </pc:spChg>
        <pc:spChg chg="add del mod">
          <ac:chgData name="Thuy Linh Do" userId="f60f9f76584ec879" providerId="LiveId" clId="{27C16277-3D03-4ECD-8635-CD76A46F74A3}" dt="2022-01-12T03:41:33.673" v="1539"/>
          <ac:spMkLst>
            <pc:docMk/>
            <pc:sldMk cId="2588298143" sldId="337"/>
            <ac:spMk id="5" creationId="{B1166834-BACC-4B61-AC3E-D7B8DD0AFDCF}"/>
          </ac:spMkLst>
        </pc:spChg>
        <pc:spChg chg="add mod">
          <ac:chgData name="Thuy Linh Do" userId="f60f9f76584ec879" providerId="LiveId" clId="{27C16277-3D03-4ECD-8635-CD76A46F74A3}" dt="2022-01-12T03:41:54.618" v="1543" actId="14100"/>
          <ac:spMkLst>
            <pc:docMk/>
            <pc:sldMk cId="2588298143" sldId="337"/>
            <ac:spMk id="6" creationId="{1D854421-FE3E-4682-A49E-82E0921287C3}"/>
          </ac:spMkLst>
        </pc:spChg>
        <pc:spChg chg="mod">
          <ac:chgData name="Thuy Linh Do" userId="f60f9f76584ec879" providerId="LiveId" clId="{27C16277-3D03-4ECD-8635-CD76A46F74A3}" dt="2022-01-12T03:33:08.335" v="1287" actId="14100"/>
          <ac:spMkLst>
            <pc:docMk/>
            <pc:sldMk cId="2588298143" sldId="337"/>
            <ac:spMk id="12" creationId="{00000000-0000-0000-0000-000000000000}"/>
          </ac:spMkLst>
        </pc:spChg>
        <pc:spChg chg="add mod">
          <ac:chgData name="Thuy Linh Do" userId="f60f9f76584ec879" providerId="LiveId" clId="{27C16277-3D03-4ECD-8635-CD76A46F74A3}" dt="2022-01-12T03:42:30.421" v="1551" actId="1076"/>
          <ac:spMkLst>
            <pc:docMk/>
            <pc:sldMk cId="2588298143" sldId="337"/>
            <ac:spMk id="14" creationId="{54BBA1A0-9291-46B5-9A74-FE5C52415831}"/>
          </ac:spMkLst>
        </pc:spChg>
        <pc:spChg chg="add mod">
          <ac:chgData name="Thuy Linh Do" userId="f60f9f76584ec879" providerId="LiveId" clId="{27C16277-3D03-4ECD-8635-CD76A46F74A3}" dt="2022-01-12T03:42:23.986" v="1550" actId="1076"/>
          <ac:spMkLst>
            <pc:docMk/>
            <pc:sldMk cId="2588298143" sldId="337"/>
            <ac:spMk id="15" creationId="{7152EFBA-C990-4E3E-A00B-635EBACE925D}"/>
          </ac:spMkLst>
        </pc:spChg>
        <pc:spChg chg="add mod">
          <ac:chgData name="Thuy Linh Do" userId="f60f9f76584ec879" providerId="LiveId" clId="{27C16277-3D03-4ECD-8635-CD76A46F74A3}" dt="2022-01-12T03:42:42.065" v="1555" actId="1076"/>
          <ac:spMkLst>
            <pc:docMk/>
            <pc:sldMk cId="2588298143" sldId="337"/>
            <ac:spMk id="18" creationId="{BAF9F685-A70A-4157-986E-0B629103D1B3}"/>
          </ac:spMkLst>
        </pc:spChg>
        <pc:spChg chg="add mod">
          <ac:chgData name="Thuy Linh Do" userId="f60f9f76584ec879" providerId="LiveId" clId="{27C16277-3D03-4ECD-8635-CD76A46F74A3}" dt="2022-01-12T03:43:00.441" v="1557" actId="1076"/>
          <ac:spMkLst>
            <pc:docMk/>
            <pc:sldMk cId="2588298143" sldId="337"/>
            <ac:spMk id="19" creationId="{AB24C6EC-2012-4C1E-86C1-ABCA310CDCEB}"/>
          </ac:spMkLst>
        </pc:spChg>
        <pc:graphicFrameChg chg="add mod modGraphic">
          <ac:chgData name="Thuy Linh Do" userId="f60f9f76584ec879" providerId="LiveId" clId="{27C16277-3D03-4ECD-8635-CD76A46F74A3}" dt="2022-01-12T03:42:35.030" v="1553" actId="20577"/>
          <ac:graphicFrameMkLst>
            <pc:docMk/>
            <pc:sldMk cId="2588298143" sldId="337"/>
            <ac:graphicFrameMk id="2" creationId="{A6D204CD-C3C5-4449-9783-60809DBBD17C}"/>
          </ac:graphicFrameMkLst>
        </pc:graphicFrameChg>
        <pc:picChg chg="del">
          <ac:chgData name="Thuy Linh Do" userId="f60f9f76584ec879" providerId="LiveId" clId="{27C16277-3D03-4ECD-8635-CD76A46F74A3}" dt="2022-01-12T03:34:33.390" v="1288" actId="478"/>
          <ac:picMkLst>
            <pc:docMk/>
            <pc:sldMk cId="2588298143" sldId="337"/>
            <ac:picMk id="4" creationId="{00000000-0000-0000-0000-000000000000}"/>
          </ac:picMkLst>
        </pc:picChg>
        <pc:picChg chg="add mod">
          <ac:chgData name="Thuy Linh Do" userId="f60f9f76584ec879" providerId="LiveId" clId="{27C16277-3D03-4ECD-8635-CD76A46F74A3}" dt="2022-01-12T03:34:38.710" v="1290" actId="1076"/>
          <ac:picMkLst>
            <pc:docMk/>
            <pc:sldMk cId="2588298143" sldId="337"/>
            <ac:picMk id="2050" creationId="{66B0B205-D189-4CDF-B767-89A88D3FD7E0}"/>
          </ac:picMkLst>
        </pc:picChg>
      </pc:sldChg>
      <pc:sldChg chg="addSp delSp modSp mod">
        <pc:chgData name="Thuy Linh Do" userId="f60f9f76584ec879" providerId="LiveId" clId="{27C16277-3D03-4ECD-8635-CD76A46F74A3}" dt="2022-01-12T03:44:50.403" v="1563"/>
        <pc:sldMkLst>
          <pc:docMk/>
          <pc:sldMk cId="3977972825" sldId="338"/>
        </pc:sldMkLst>
        <pc:spChg chg="add mod">
          <ac:chgData name="Thuy Linh Do" userId="f60f9f76584ec879" providerId="LiveId" clId="{27C16277-3D03-4ECD-8635-CD76A46F74A3}" dt="2022-01-12T03:44:50.403" v="1563"/>
          <ac:spMkLst>
            <pc:docMk/>
            <pc:sldMk cId="3977972825" sldId="338"/>
            <ac:spMk id="14" creationId="{C46B459D-7FF4-4DF4-B43B-A66DC89D2463}"/>
          </ac:spMkLst>
        </pc:spChg>
        <pc:spChg chg="add mod">
          <ac:chgData name="Thuy Linh Do" userId="f60f9f76584ec879" providerId="LiveId" clId="{27C16277-3D03-4ECD-8635-CD76A46F74A3}" dt="2022-01-12T03:44:50.403" v="1563"/>
          <ac:spMkLst>
            <pc:docMk/>
            <pc:sldMk cId="3977972825" sldId="338"/>
            <ac:spMk id="15" creationId="{350CC8B2-CFE6-42DD-B0EE-6E086B4EEA80}"/>
          </ac:spMkLst>
        </pc:spChg>
        <pc:spChg chg="add mod">
          <ac:chgData name="Thuy Linh Do" userId="f60f9f76584ec879" providerId="LiveId" clId="{27C16277-3D03-4ECD-8635-CD76A46F74A3}" dt="2022-01-12T03:44:50.403" v="1563"/>
          <ac:spMkLst>
            <pc:docMk/>
            <pc:sldMk cId="3977972825" sldId="338"/>
            <ac:spMk id="19" creationId="{9BAE4C3C-2D2F-4F6E-B69A-D2B8032985CB}"/>
          </ac:spMkLst>
        </pc:spChg>
        <pc:spChg chg="del">
          <ac:chgData name="Thuy Linh Do" userId="f60f9f76584ec879" providerId="LiveId" clId="{27C16277-3D03-4ECD-8635-CD76A46F74A3}" dt="2022-01-12T03:44:45.847" v="1560" actId="478"/>
          <ac:spMkLst>
            <pc:docMk/>
            <pc:sldMk cId="3977972825" sldId="338"/>
            <ac:spMk id="20" creationId="{00000000-0000-0000-0000-000000000000}"/>
          </ac:spMkLst>
        </pc:spChg>
        <pc:spChg chg="del">
          <ac:chgData name="Thuy Linh Do" userId="f60f9f76584ec879" providerId="LiveId" clId="{27C16277-3D03-4ECD-8635-CD76A46F74A3}" dt="2022-01-12T03:44:46.895" v="1561" actId="478"/>
          <ac:spMkLst>
            <pc:docMk/>
            <pc:sldMk cId="3977972825" sldId="338"/>
            <ac:spMk id="21" creationId="{00000000-0000-0000-0000-000000000000}"/>
          </ac:spMkLst>
        </pc:spChg>
        <pc:spChg chg="del">
          <ac:chgData name="Thuy Linh Do" userId="f60f9f76584ec879" providerId="LiveId" clId="{27C16277-3D03-4ECD-8635-CD76A46F74A3}" dt="2022-01-12T03:44:48.549" v="1562" actId="478"/>
          <ac:spMkLst>
            <pc:docMk/>
            <pc:sldMk cId="3977972825" sldId="338"/>
            <ac:spMk id="22" creationId="{00000000-0000-0000-0000-000000000000}"/>
          </ac:spMkLst>
        </pc:spChg>
      </pc:sldChg>
      <pc:sldChg chg="addSp delSp modSp mod modAnim">
        <pc:chgData name="Thuy Linh Do" userId="f60f9f76584ec879" providerId="LiveId" clId="{27C16277-3D03-4ECD-8635-CD76A46F74A3}" dt="2022-01-12T04:44:43.608" v="1723" actId="115"/>
        <pc:sldMkLst>
          <pc:docMk/>
          <pc:sldMk cId="2145239444" sldId="340"/>
        </pc:sldMkLst>
        <pc:spChg chg="mod">
          <ac:chgData name="Thuy Linh Do" userId="f60f9f76584ec879" providerId="LiveId" clId="{27C16277-3D03-4ECD-8635-CD76A46F74A3}" dt="2022-01-12T04:27:38.697" v="1618" actId="20577"/>
          <ac:spMkLst>
            <pc:docMk/>
            <pc:sldMk cId="2145239444" sldId="340"/>
            <ac:spMk id="7" creationId="{00000000-0000-0000-0000-000000000000}"/>
          </ac:spMkLst>
        </pc:spChg>
        <pc:graphicFrameChg chg="add del mod modGraphic">
          <ac:chgData name="Thuy Linh Do" userId="f60f9f76584ec879" providerId="LiveId" clId="{27C16277-3D03-4ECD-8635-CD76A46F74A3}" dt="2022-01-12T04:30:24.078" v="1703" actId="478"/>
          <ac:graphicFrameMkLst>
            <pc:docMk/>
            <pc:sldMk cId="2145239444" sldId="340"/>
            <ac:graphicFrameMk id="3" creationId="{C4B96D37-370A-416F-ACCF-35D4A31DEFCD}"/>
          </ac:graphicFrameMkLst>
        </pc:graphicFrameChg>
        <pc:graphicFrameChg chg="add mod modGraphic">
          <ac:chgData name="Thuy Linh Do" userId="f60f9f76584ec879" providerId="LiveId" clId="{27C16277-3D03-4ECD-8635-CD76A46F74A3}" dt="2022-01-12T04:44:43.608" v="1723" actId="115"/>
          <ac:graphicFrameMkLst>
            <pc:docMk/>
            <pc:sldMk cId="2145239444" sldId="340"/>
            <ac:graphicFrameMk id="4" creationId="{1B91A05E-E8C7-4DEF-9F1A-2AE851E2583C}"/>
          </ac:graphicFrameMkLst>
        </pc:graphicFrameChg>
        <pc:picChg chg="del">
          <ac:chgData name="Thuy Linh Do" userId="f60f9f76584ec879" providerId="LiveId" clId="{27C16277-3D03-4ECD-8635-CD76A46F74A3}" dt="2022-01-12T04:27:44.365" v="1619" actId="478"/>
          <ac:picMkLst>
            <pc:docMk/>
            <pc:sldMk cId="2145239444" sldId="340"/>
            <ac:picMk id="2" creationId="{00000000-0000-0000-0000-000000000000}"/>
          </ac:picMkLst>
        </pc:picChg>
        <pc:picChg chg="add mod">
          <ac:chgData name="Thuy Linh Do" userId="f60f9f76584ec879" providerId="LiveId" clId="{27C16277-3D03-4ECD-8635-CD76A46F74A3}" dt="2022-01-12T04:43:28.911" v="1719" actId="1076"/>
          <ac:picMkLst>
            <pc:docMk/>
            <pc:sldMk cId="2145239444" sldId="340"/>
            <ac:picMk id="5" creationId="{65717927-57F8-4243-9F45-15771D002B74}"/>
          </ac:picMkLst>
        </pc:picChg>
      </pc:sldChg>
      <pc:sldChg chg="addSp modSp mod modAnim">
        <pc:chgData name="Thuy Linh Do" userId="f60f9f76584ec879" providerId="LiveId" clId="{27C16277-3D03-4ECD-8635-CD76A46F74A3}" dt="2022-01-12T07:37:16.813" v="1975" actId="1076"/>
        <pc:sldMkLst>
          <pc:docMk/>
          <pc:sldMk cId="2333166965" sldId="341"/>
        </pc:sldMkLst>
        <pc:spChg chg="mod">
          <ac:chgData name="Thuy Linh Do" userId="f60f9f76584ec879" providerId="LiveId" clId="{27C16277-3D03-4ECD-8635-CD76A46F74A3}" dt="2022-01-12T07:35:46.228" v="1967" actId="115"/>
          <ac:spMkLst>
            <pc:docMk/>
            <pc:sldMk cId="2333166965" sldId="341"/>
            <ac:spMk id="3" creationId="{00000000-0000-0000-0000-000000000000}"/>
          </ac:spMkLst>
        </pc:spChg>
        <pc:spChg chg="mod">
          <ac:chgData name="Thuy Linh Do" userId="f60f9f76584ec879" providerId="LiveId" clId="{27C16277-3D03-4ECD-8635-CD76A46F74A3}" dt="2022-01-12T07:35:55.755" v="1973" actId="20577"/>
          <ac:spMkLst>
            <pc:docMk/>
            <pc:sldMk cId="2333166965" sldId="341"/>
            <ac:spMk id="9" creationId="{00000000-0000-0000-0000-000000000000}"/>
          </ac:spMkLst>
        </pc:spChg>
        <pc:picChg chg="add mod">
          <ac:chgData name="Thuy Linh Do" userId="f60f9f76584ec879" providerId="LiveId" clId="{27C16277-3D03-4ECD-8635-CD76A46F74A3}" dt="2022-01-12T07:37:16.813" v="1975" actId="1076"/>
          <ac:picMkLst>
            <pc:docMk/>
            <pc:sldMk cId="2333166965" sldId="341"/>
            <ac:picMk id="2" creationId="{4739BEDC-5017-4FC6-88DB-3FA2516C520F}"/>
          </ac:picMkLst>
        </pc:picChg>
      </pc:sldChg>
      <pc:sldChg chg="addSp delSp modSp mod">
        <pc:chgData name="Thuy Linh Do" userId="f60f9f76584ec879" providerId="LiveId" clId="{27C16277-3D03-4ECD-8635-CD76A46F74A3}" dt="2022-01-12T07:38:18.875" v="1996" actId="20577"/>
        <pc:sldMkLst>
          <pc:docMk/>
          <pc:sldMk cId="4078864888" sldId="342"/>
        </pc:sldMkLst>
        <pc:spChg chg="del mod">
          <ac:chgData name="Thuy Linh Do" userId="f60f9f76584ec879" providerId="LiveId" clId="{27C16277-3D03-4ECD-8635-CD76A46F74A3}" dt="2022-01-12T07:37:56.255" v="1977" actId="478"/>
          <ac:spMkLst>
            <pc:docMk/>
            <pc:sldMk cId="4078864888" sldId="342"/>
            <ac:spMk id="20" creationId="{00000000-0000-0000-0000-000000000000}"/>
          </ac:spMkLst>
        </pc:spChg>
        <pc:spChg chg="del">
          <ac:chgData name="Thuy Linh Do" userId="f60f9f76584ec879" providerId="LiveId" clId="{27C16277-3D03-4ECD-8635-CD76A46F74A3}" dt="2022-01-12T07:37:58.134" v="1978" actId="478"/>
          <ac:spMkLst>
            <pc:docMk/>
            <pc:sldMk cId="4078864888" sldId="342"/>
            <ac:spMk id="21" creationId="{00000000-0000-0000-0000-000000000000}"/>
          </ac:spMkLst>
        </pc:spChg>
        <pc:spChg chg="del">
          <ac:chgData name="Thuy Linh Do" userId="f60f9f76584ec879" providerId="LiveId" clId="{27C16277-3D03-4ECD-8635-CD76A46F74A3}" dt="2022-01-12T07:38:00.615" v="1979" actId="478"/>
          <ac:spMkLst>
            <pc:docMk/>
            <pc:sldMk cId="4078864888" sldId="342"/>
            <ac:spMk id="22" creationId="{00000000-0000-0000-0000-000000000000}"/>
          </ac:spMkLst>
        </pc:spChg>
        <pc:spChg chg="mod">
          <ac:chgData name="Thuy Linh Do" userId="f60f9f76584ec879" providerId="LiveId" clId="{27C16277-3D03-4ECD-8635-CD76A46F74A3}" dt="2022-01-12T07:38:18.875" v="1996" actId="20577"/>
          <ac:spMkLst>
            <pc:docMk/>
            <pc:sldMk cId="4078864888" sldId="342"/>
            <ac:spMk id="23" creationId="{00000000-0000-0000-0000-000000000000}"/>
          </ac:spMkLst>
        </pc:spChg>
        <pc:spChg chg="add mod">
          <ac:chgData name="Thuy Linh Do" userId="f60f9f76584ec879" providerId="LiveId" clId="{27C16277-3D03-4ECD-8635-CD76A46F74A3}" dt="2022-01-12T07:38:02.850" v="1980"/>
          <ac:spMkLst>
            <pc:docMk/>
            <pc:sldMk cId="4078864888" sldId="342"/>
            <ac:spMk id="27" creationId="{73DA835C-70E2-4D5F-ABEE-669E46FDF5AF}"/>
          </ac:spMkLst>
        </pc:spChg>
        <pc:spChg chg="add mod">
          <ac:chgData name="Thuy Linh Do" userId="f60f9f76584ec879" providerId="LiveId" clId="{27C16277-3D03-4ECD-8635-CD76A46F74A3}" dt="2022-01-12T07:38:02.850" v="1980"/>
          <ac:spMkLst>
            <pc:docMk/>
            <pc:sldMk cId="4078864888" sldId="342"/>
            <ac:spMk id="28" creationId="{BA5E8B9D-B8F5-4CC6-B5F9-E5F1CC94135E}"/>
          </ac:spMkLst>
        </pc:spChg>
        <pc:spChg chg="add mod">
          <ac:chgData name="Thuy Linh Do" userId="f60f9f76584ec879" providerId="LiveId" clId="{27C16277-3D03-4ECD-8635-CD76A46F74A3}" dt="2022-01-12T07:38:02.850" v="1980"/>
          <ac:spMkLst>
            <pc:docMk/>
            <pc:sldMk cId="4078864888" sldId="342"/>
            <ac:spMk id="29" creationId="{165679EF-C6A1-4E4C-8DD2-B6A25BC29018}"/>
          </ac:spMkLst>
        </pc:spChg>
      </pc:sldChg>
      <pc:sldChg chg="modSp mod">
        <pc:chgData name="Thuy Linh Do" userId="f60f9f76584ec879" providerId="LiveId" clId="{27C16277-3D03-4ECD-8635-CD76A46F74A3}" dt="2022-01-12T07:39:16.506" v="2011"/>
        <pc:sldMkLst>
          <pc:docMk/>
          <pc:sldMk cId="102360391" sldId="343"/>
        </pc:sldMkLst>
        <pc:spChg chg="mod">
          <ac:chgData name="Thuy Linh Do" userId="f60f9f76584ec879" providerId="LiveId" clId="{27C16277-3D03-4ECD-8635-CD76A46F74A3}" dt="2022-01-12T07:38:38.907" v="2010" actId="20577"/>
          <ac:spMkLst>
            <pc:docMk/>
            <pc:sldMk cId="102360391" sldId="343"/>
            <ac:spMk id="5" creationId="{00000000-0000-0000-0000-000000000000}"/>
          </ac:spMkLst>
        </pc:spChg>
        <pc:spChg chg="mod">
          <ac:chgData name="Thuy Linh Do" userId="f60f9f76584ec879" providerId="LiveId" clId="{27C16277-3D03-4ECD-8635-CD76A46F74A3}" dt="2022-01-12T07:39:16.506" v="2011"/>
          <ac:spMkLst>
            <pc:docMk/>
            <pc:sldMk cId="102360391" sldId="343"/>
            <ac:spMk id="14" creationId="{00000000-0000-0000-0000-000000000000}"/>
          </ac:spMkLst>
        </pc:spChg>
      </pc:sldChg>
      <pc:sldChg chg="addSp delSp modSp add mod modAnim">
        <pc:chgData name="Thuy Linh Do" userId="f60f9f76584ec879" providerId="LiveId" clId="{27C16277-3D03-4ECD-8635-CD76A46F74A3}" dt="2022-01-12T04:23:35.558" v="1598" actId="14100"/>
        <pc:sldMkLst>
          <pc:docMk/>
          <pc:sldMk cId="1907064475" sldId="344"/>
        </pc:sldMkLst>
        <pc:spChg chg="add mod">
          <ac:chgData name="Thuy Linh Do" userId="f60f9f76584ec879" providerId="LiveId" clId="{27C16277-3D03-4ECD-8635-CD76A46F74A3}" dt="2022-01-12T03:47:56.905" v="1581" actId="1076"/>
          <ac:spMkLst>
            <pc:docMk/>
            <pc:sldMk cId="1907064475" sldId="344"/>
            <ac:spMk id="2" creationId="{6F31E734-56BE-45CB-81C1-6C47EE39F505}"/>
          </ac:spMkLst>
        </pc:spChg>
        <pc:spChg chg="mod">
          <ac:chgData name="Thuy Linh Do" userId="f60f9f76584ec879" providerId="LiveId" clId="{27C16277-3D03-4ECD-8635-CD76A46F74A3}" dt="2022-01-12T03:47:21.844" v="1575" actId="20577"/>
          <ac:spMkLst>
            <pc:docMk/>
            <pc:sldMk cId="1907064475" sldId="344"/>
            <ac:spMk id="3" creationId="{00000000-0000-0000-0000-000000000000}"/>
          </ac:spMkLst>
        </pc:spChg>
        <pc:spChg chg="del">
          <ac:chgData name="Thuy Linh Do" userId="f60f9f76584ec879" providerId="LiveId" clId="{27C16277-3D03-4ECD-8635-CD76A46F74A3}" dt="2022-01-12T03:47:33.790" v="1576" actId="478"/>
          <ac:spMkLst>
            <pc:docMk/>
            <pc:sldMk cId="1907064475" sldId="344"/>
            <ac:spMk id="9" creationId="{00000000-0000-0000-0000-000000000000}"/>
          </ac:spMkLst>
        </pc:spChg>
        <pc:graphicFrameChg chg="add del mod">
          <ac:chgData name="Thuy Linh Do" userId="f60f9f76584ec879" providerId="LiveId" clId="{27C16277-3D03-4ECD-8635-CD76A46F74A3}" dt="2022-01-12T04:21:19.876" v="1582" actId="478"/>
          <ac:graphicFrameMkLst>
            <pc:docMk/>
            <pc:sldMk cId="1907064475" sldId="344"/>
            <ac:graphicFrameMk id="4" creationId="{92D4697E-B185-419E-87E5-AD4A627B57CA}"/>
          </ac:graphicFrameMkLst>
        </pc:graphicFrameChg>
        <pc:picChg chg="add mod">
          <ac:chgData name="Thuy Linh Do" userId="f60f9f76584ec879" providerId="LiveId" clId="{27C16277-3D03-4ECD-8635-CD76A46F74A3}" dt="2022-01-12T04:23:35.558" v="1598" actId="14100"/>
          <ac:picMkLst>
            <pc:docMk/>
            <pc:sldMk cId="1907064475" sldId="344"/>
            <ac:picMk id="5" creationId="{DF64BE17-8405-4FF6-9F63-563B576C2078}"/>
          </ac:picMkLst>
        </pc:picChg>
        <pc:picChg chg="add mod">
          <ac:chgData name="Thuy Linh Do" userId="f60f9f76584ec879" providerId="LiveId" clId="{27C16277-3D03-4ECD-8635-CD76A46F74A3}" dt="2022-01-12T04:23:31.410" v="1597" actId="1076"/>
          <ac:picMkLst>
            <pc:docMk/>
            <pc:sldMk cId="1907064475" sldId="344"/>
            <ac:picMk id="3076" creationId="{E1E4C11F-F8C5-4FB5-B239-59F52DA44962}"/>
          </ac:picMkLst>
        </pc:picChg>
        <pc:picChg chg="del">
          <ac:chgData name="Thuy Linh Do" userId="f60f9f76584ec879" providerId="LiveId" clId="{27C16277-3D03-4ECD-8635-CD76A46F74A3}" dt="2022-01-12T03:47:38.717" v="1577" actId="478"/>
          <ac:picMkLst>
            <pc:docMk/>
            <pc:sldMk cId="1907064475" sldId="344"/>
            <ac:picMk id="8194" creationId="{00000000-0000-0000-0000-000000000000}"/>
          </ac:picMkLst>
        </pc:picChg>
      </pc:sldChg>
      <pc:sldChg chg="addSp delSp modSp add mod delAnim modAnim">
        <pc:chgData name="Thuy Linh Do" userId="f60f9f76584ec879" providerId="LiveId" clId="{27C16277-3D03-4ECD-8635-CD76A46F74A3}" dt="2022-01-12T04:26:34.432" v="1612" actId="14100"/>
        <pc:sldMkLst>
          <pc:docMk/>
          <pc:sldMk cId="1358534333" sldId="345"/>
        </pc:sldMkLst>
        <pc:spChg chg="mod">
          <ac:chgData name="Thuy Linh Do" userId="f60f9f76584ec879" providerId="LiveId" clId="{27C16277-3D03-4ECD-8635-CD76A46F74A3}" dt="2022-01-12T04:25:56.898" v="1603" actId="1076"/>
          <ac:spMkLst>
            <pc:docMk/>
            <pc:sldMk cId="1358534333" sldId="345"/>
            <ac:spMk id="3" creationId="{00000000-0000-0000-0000-000000000000}"/>
          </ac:spMkLst>
        </pc:spChg>
        <pc:picChg chg="add mod">
          <ac:chgData name="Thuy Linh Do" userId="f60f9f76584ec879" providerId="LiveId" clId="{27C16277-3D03-4ECD-8635-CD76A46F74A3}" dt="2022-01-12T04:26:34.432" v="1612" actId="14100"/>
          <ac:picMkLst>
            <pc:docMk/>
            <pc:sldMk cId="1358534333" sldId="345"/>
            <ac:picMk id="4" creationId="{6655339B-A7AF-4E7B-9997-643CEB58BA57}"/>
          </ac:picMkLst>
        </pc:picChg>
        <pc:picChg chg="del">
          <ac:chgData name="Thuy Linh Do" userId="f60f9f76584ec879" providerId="LiveId" clId="{27C16277-3D03-4ECD-8635-CD76A46F74A3}" dt="2022-01-12T04:23:54.922" v="1602" actId="478"/>
          <ac:picMkLst>
            <pc:docMk/>
            <pc:sldMk cId="1358534333" sldId="345"/>
            <ac:picMk id="5" creationId="{DF64BE17-8405-4FF6-9F63-563B576C2078}"/>
          </ac:picMkLst>
        </pc:picChg>
      </pc:sldChg>
      <pc:sldChg chg="addSp delSp modSp add mod">
        <pc:chgData name="Thuy Linh Do" userId="f60f9f76584ec879" providerId="LiveId" clId="{27C16277-3D03-4ECD-8635-CD76A46F74A3}" dt="2022-01-12T07:41:17.925" v="2025" actId="207"/>
        <pc:sldMkLst>
          <pc:docMk/>
          <pc:sldMk cId="3426421325" sldId="346"/>
        </pc:sldMkLst>
        <pc:spChg chg="add mod">
          <ac:chgData name="Thuy Linh Do" userId="f60f9f76584ec879" providerId="LiveId" clId="{27C16277-3D03-4ECD-8635-CD76A46F74A3}" dt="2022-01-12T07:41:17.925" v="2025" actId="207"/>
          <ac:spMkLst>
            <pc:docMk/>
            <pc:sldMk cId="3426421325" sldId="346"/>
            <ac:spMk id="9" creationId="{C5447673-8B0B-4900-869C-1AB750030F32}"/>
          </ac:spMkLst>
        </pc:spChg>
        <pc:spChg chg="del">
          <ac:chgData name="Thuy Linh Do" userId="f60f9f76584ec879" providerId="LiveId" clId="{27C16277-3D03-4ECD-8635-CD76A46F74A3}" dt="2022-01-12T07:39:30.031" v="2013" actId="478"/>
          <ac:spMkLst>
            <pc:docMk/>
            <pc:sldMk cId="3426421325" sldId="346"/>
            <ac:spMk id="14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/>
      <dgm:t>
        <a:bodyPr/>
        <a:lstStyle/>
        <a:p>
          <a:r>
            <a:rPr lang="en-US" sz="4000" dirty="0"/>
            <a:t>VOCABULARY</a:t>
          </a:r>
          <a:endParaRPr lang="en-US" sz="4100" dirty="0"/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custT="1"/>
      <dgm:spPr/>
      <dgm:t>
        <a:bodyPr/>
        <a:lstStyle/>
        <a:p>
          <a:r>
            <a:rPr lang="en-US" sz="4000" dirty="0"/>
            <a:t>PRONUNCIATION</a:t>
          </a:r>
          <a:endParaRPr lang="en-US" sz="4100" dirty="0"/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19E1BA2-1602-404F-8879-3C2D331DBC58}" type="presOf" srcId="{AAA37794-5E27-4DDA-B12E-298686F5888D}" destId="{BEBFA14B-9B40-4103-84A4-38ECEF66E937}" srcOrd="0" destOrd="0" presId="urn:microsoft.com/office/officeart/2005/8/layout/list1"/>
    <dgm:cxn modelId="{07B2F63F-9645-47E4-8DB5-A23939403086}" type="presOf" srcId="{8AE4A381-C505-4165-B0F6-72A547C19C85}" destId="{EF919B30-8E50-4BE5-BFF9-A011BC59CF55}" srcOrd="1" destOrd="0" presId="urn:microsoft.com/office/officeart/2005/8/layout/list1"/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02DCE92C-7C08-4B2D-95CA-4EB85E422668}" type="presOf" srcId="{08FBC75F-95AC-4B05-95BF-E110BC13302B}" destId="{667686F2-9BA3-4B10-A5F2-38ECCD6CCAB1}" srcOrd="0" destOrd="0" presId="urn:microsoft.com/office/officeart/2005/8/layout/list1"/>
    <dgm:cxn modelId="{F8FD991A-F304-403B-A9F6-88FA962940AB}" type="presOf" srcId="{8AE4A381-C505-4165-B0F6-72A547C19C85}" destId="{39089052-8674-4477-9BFB-07FBFFFFD8C8}" srcOrd="0" destOrd="0" presId="urn:microsoft.com/office/officeart/2005/8/layout/list1"/>
    <dgm:cxn modelId="{845812C7-FA87-427A-B813-9574F110DC04}" type="presOf" srcId="{08FBC75F-95AC-4B05-95BF-E110BC13302B}" destId="{B45E6B02-74BC-4456-B7B1-4DD6C1455987}" srcOrd="1" destOrd="0" presId="urn:microsoft.com/office/officeart/2005/8/layout/list1"/>
    <dgm:cxn modelId="{64A762E8-C34F-456B-8581-A49278B2E987}" type="presParOf" srcId="{BEBFA14B-9B40-4103-84A4-38ECEF66E937}" destId="{65BDE73A-EF1C-4F0B-B738-EC9506EC3EB6}" srcOrd="0" destOrd="0" presId="urn:microsoft.com/office/officeart/2005/8/layout/list1"/>
    <dgm:cxn modelId="{767016BD-0773-4DBA-A702-578893F5C8C6}" type="presParOf" srcId="{65BDE73A-EF1C-4F0B-B738-EC9506EC3EB6}" destId="{39089052-8674-4477-9BFB-07FBFFFFD8C8}" srcOrd="0" destOrd="0" presId="urn:microsoft.com/office/officeart/2005/8/layout/list1"/>
    <dgm:cxn modelId="{B5635B0E-B774-4620-8203-32FB89D769E1}" type="presParOf" srcId="{65BDE73A-EF1C-4F0B-B738-EC9506EC3EB6}" destId="{EF919B30-8E50-4BE5-BFF9-A011BC59CF55}" srcOrd="1" destOrd="0" presId="urn:microsoft.com/office/officeart/2005/8/layout/list1"/>
    <dgm:cxn modelId="{00EC307B-2660-4DC9-8AB5-B060D3CB4081}" type="presParOf" srcId="{BEBFA14B-9B40-4103-84A4-38ECEF66E937}" destId="{F8662491-2000-4CC6-BEEC-D1859AFD2268}" srcOrd="1" destOrd="0" presId="urn:microsoft.com/office/officeart/2005/8/layout/list1"/>
    <dgm:cxn modelId="{2882BB02-32C3-4FA7-8843-43CBE849BB80}" type="presParOf" srcId="{BEBFA14B-9B40-4103-84A4-38ECEF66E937}" destId="{E928C619-1DE9-419E-A5FA-3C9A247B8E43}" srcOrd="2" destOrd="0" presId="urn:microsoft.com/office/officeart/2005/8/layout/list1"/>
    <dgm:cxn modelId="{A4545D73-5073-4D53-946E-058D977FCCF9}" type="presParOf" srcId="{BEBFA14B-9B40-4103-84A4-38ECEF66E937}" destId="{39270468-BD01-4F24-9A98-60E7CF789B54}" srcOrd="3" destOrd="0" presId="urn:microsoft.com/office/officeart/2005/8/layout/list1"/>
    <dgm:cxn modelId="{064462A8-E925-4AAB-9371-9830CC74C98B}" type="presParOf" srcId="{BEBFA14B-9B40-4103-84A4-38ECEF66E937}" destId="{5A649B72-39A4-4A84-8236-B0BF3AC76109}" srcOrd="4" destOrd="0" presId="urn:microsoft.com/office/officeart/2005/8/layout/list1"/>
    <dgm:cxn modelId="{91A1ED70-0CB5-4402-9D58-297C1232CFA6}" type="presParOf" srcId="{5A649B72-39A4-4A84-8236-B0BF3AC76109}" destId="{667686F2-9BA3-4B10-A5F2-38ECCD6CCAB1}" srcOrd="0" destOrd="0" presId="urn:microsoft.com/office/officeart/2005/8/layout/list1"/>
    <dgm:cxn modelId="{7953B240-AB5C-483A-83DB-E14E9A6C0CCC}" type="presParOf" srcId="{5A649B72-39A4-4A84-8236-B0BF3AC76109}" destId="{B45E6B02-74BC-4456-B7B1-4DD6C1455987}" srcOrd="1" destOrd="0" presId="urn:microsoft.com/office/officeart/2005/8/layout/list1"/>
    <dgm:cxn modelId="{C1133983-7191-4B8B-8C66-5428C70D2064}" type="presParOf" srcId="{BEBFA14B-9B40-4103-84A4-38ECEF66E937}" destId="{22519622-4D32-44DB-990E-774C307AAEA0}" srcOrd="5" destOrd="0" presId="urn:microsoft.com/office/officeart/2005/8/layout/list1"/>
    <dgm:cxn modelId="{DD35DB71-DEEC-48A4-9BF5-E6BD4FADCFED}" type="presParOf" srcId="{BEBFA14B-9B40-4103-84A4-38ECEF66E937}" destId="{0943D2D3-D540-4B67-9430-6AB54FD11AE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61739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313205" y="1223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VOCABULARY</a:t>
          </a:r>
          <a:endParaRPr lang="en-US" sz="4100" kern="1200" dirty="0"/>
        </a:p>
      </dsp:txBody>
      <dsp:txXfrm>
        <a:off x="372288" y="71320"/>
        <a:ext cx="4266704" cy="1092154"/>
      </dsp:txXfrm>
    </dsp:sp>
    <dsp:sp modelId="{0943D2D3-D540-4B67-9430-6AB54FD11AEA}">
      <dsp:nvSpPr>
        <dsp:cNvPr id="0" name=""/>
        <dsp:cNvSpPr/>
      </dsp:nvSpPr>
      <dsp:spPr>
        <a:xfrm>
          <a:off x="0" y="247715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313205" y="187199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PRONUNCIATION</a:t>
          </a:r>
          <a:endParaRPr lang="en-US" sz="4100" kern="1200" dirty="0"/>
        </a:p>
      </dsp:txBody>
      <dsp:txXfrm>
        <a:off x="372288" y="1931080"/>
        <a:ext cx="4266704" cy="1092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93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416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19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Chèn</a:t>
            </a:r>
            <a:r>
              <a:rPr lang="en-US" baseline="0" smtClean="0"/>
              <a:t> clip phát âm của HEID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4453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6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27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306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86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69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93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92073" y="1649323"/>
            <a:ext cx="9698713" cy="92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/>
          <a:p>
            <a:r>
              <a:rPr lang="en-GB" sz="5400" b="1" dirty="0" smtClean="0">
                <a:solidFill>
                  <a:srgbClr val="FF0000"/>
                </a:solidFill>
                <a:latin typeface="VNI-Ariston" pitchFamily="2" charset="0"/>
              </a:rPr>
              <a:t>Good morning class!!!</a:t>
            </a:r>
            <a:endParaRPr lang="en-US" sz="5400" b="1" dirty="0">
              <a:solidFill>
                <a:srgbClr val="FF0000"/>
              </a:solidFill>
              <a:latin typeface="VNI-Ariston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16283" y="34338"/>
            <a:ext cx="6840807" cy="5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/>
          <a:p>
            <a:r>
              <a:rPr lang="en-GB" sz="3200" b="1" dirty="0" smtClean="0">
                <a:solidFill>
                  <a:srgbClr val="005AAB"/>
                </a:solidFill>
                <a:latin typeface="VNI-Ariston" pitchFamily="2" charset="0"/>
              </a:rPr>
              <a:t>Song </a:t>
            </a:r>
            <a:r>
              <a:rPr lang="en-GB" sz="3200" b="1" dirty="0" err="1" smtClean="0">
                <a:solidFill>
                  <a:srgbClr val="005AAB"/>
                </a:solidFill>
                <a:latin typeface="VNI-Ariston" pitchFamily="2" charset="0"/>
              </a:rPr>
              <a:t>Ve</a:t>
            </a:r>
            <a:r>
              <a:rPr lang="en-GB" sz="3200" b="1" smtClean="0">
                <a:solidFill>
                  <a:srgbClr val="005AAB"/>
                </a:solidFill>
                <a:latin typeface="VNI-Ariston" pitchFamily="2" charset="0"/>
              </a:rPr>
              <a:t> secondary </a:t>
            </a:r>
            <a:r>
              <a:rPr lang="en-GB" sz="3200" b="1" dirty="0" smtClean="0">
                <a:solidFill>
                  <a:srgbClr val="005AAB"/>
                </a:solidFill>
                <a:latin typeface="VNI-Ariston" pitchFamily="2" charset="0"/>
              </a:rPr>
              <a:t>school.</a:t>
            </a:r>
            <a:endParaRPr lang="en-US" sz="3200" b="1" dirty="0">
              <a:solidFill>
                <a:srgbClr val="005AAB"/>
              </a:solidFill>
              <a:latin typeface="VNI-Aristo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96749" y="6319996"/>
            <a:ext cx="2890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 smtClean="0">
                <a:solidFill>
                  <a:srgbClr val="FFFF00"/>
                </a:solidFill>
              </a:rPr>
              <a:t>Mrs Thu Ba</a:t>
            </a:r>
            <a:endParaRPr lang="en-US" sz="24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95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660319"/>
              </p:ext>
            </p:extLst>
          </p:nvPr>
        </p:nvGraphicFramePr>
        <p:xfrm>
          <a:off x="1072088" y="1430594"/>
          <a:ext cx="10047824" cy="489626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4547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216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7145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56543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589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1. d</a:t>
                      </a:r>
                      <a:r>
                        <a:rPr lang="en-US" sz="2400" b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im</a:t>
                      </a:r>
                      <a:r>
                        <a:rPr lang="en-US" sz="2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light</a:t>
                      </a:r>
                      <a:r>
                        <a:rPr lang="vi-VN" sz="2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(</a:t>
                      </a:r>
                      <a:r>
                        <a:rPr lang="en-US" sz="2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</a:t>
                      </a:r>
                      <a:r>
                        <a:rPr lang="vi-VN" sz="2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)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/dɪm lait/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ánh sáng lờ mờ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243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400" b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2. </a:t>
                      </a:r>
                      <a:r>
                        <a:rPr lang="en-US" sz="2400" b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lip balm (n)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/ˈlɪp ˌbɑːm/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son dưỡng môi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14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400" b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3. </a:t>
                      </a:r>
                      <a:r>
                        <a:rPr lang="en-US" sz="2400" b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chapped lips (n)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/tʃæpt lɪps /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môi nứt nẻ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711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400" b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4. coloured vegetables (n) 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 ˈkʌləd ˈvedʒtəbəl/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rau có màu sắc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711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400" b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5. red spots (n) 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/red spɒt/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đốm </a:t>
                      </a:r>
                      <a:r>
                        <a:rPr lang="vi-VN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đỏ</a:t>
                      </a:r>
                      <a:r>
                        <a:rPr lang="en-GB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GB" sz="24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mụn</a:t>
                      </a:r>
                      <a:r>
                        <a:rPr lang="en-GB" sz="2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GB" sz="24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đỏ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38370" y="490790"/>
            <a:ext cx="992430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phrase on the left with the correct pictures on the right.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17411" y="44984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0196" y="34720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29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" t="-2914" r="44722" b="73318"/>
          <a:stretch>
            <a:fillRect/>
          </a:stretch>
        </p:blipFill>
        <p:spPr bwMode="auto">
          <a:xfrm>
            <a:off x="6438943" y="952455"/>
            <a:ext cx="179070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10" r="43779" b="35522"/>
          <a:stretch>
            <a:fillRect/>
          </a:stretch>
        </p:blipFill>
        <p:spPr bwMode="auto">
          <a:xfrm>
            <a:off x="9556849" y="1219155"/>
            <a:ext cx="1533525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32" r="38890"/>
          <a:stretch>
            <a:fillRect/>
          </a:stretch>
        </p:blipFill>
        <p:spPr bwMode="auto">
          <a:xfrm>
            <a:off x="8178002" y="4846764"/>
            <a:ext cx="183832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21" t="57860" r="-2" b="17792"/>
          <a:stretch>
            <a:fillRect/>
          </a:stretch>
        </p:blipFill>
        <p:spPr bwMode="auto">
          <a:xfrm>
            <a:off x="9829234" y="3171229"/>
            <a:ext cx="16668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7" t="19632" b="55215"/>
          <a:stretch>
            <a:fillRect/>
          </a:stretch>
        </p:blipFill>
        <p:spPr bwMode="auto">
          <a:xfrm>
            <a:off x="6649237" y="3157095"/>
            <a:ext cx="1819275" cy="138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20288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3333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8714" y="1463354"/>
            <a:ext cx="42352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1. </a:t>
            </a:r>
            <a:r>
              <a:rPr lang="vi-VN" sz="2400" b="1" dirty="0" smtClean="0">
                <a:solidFill>
                  <a:srgbClr val="FF0000"/>
                </a:solidFill>
              </a:rPr>
              <a:t>dim light</a:t>
            </a:r>
            <a:endParaRPr lang="vi-VN" sz="2400" b="1" dirty="0">
              <a:solidFill>
                <a:srgbClr val="FF0000"/>
              </a:solidFill>
            </a:endParaRPr>
          </a:p>
          <a:p>
            <a:endParaRPr lang="vi-VN" sz="2400" b="1" dirty="0">
              <a:solidFill>
                <a:srgbClr val="FF0000"/>
              </a:solidFill>
            </a:endParaRPr>
          </a:p>
          <a:p>
            <a:r>
              <a:rPr lang="en-GB" sz="2400" b="1" dirty="0" smtClean="0">
                <a:solidFill>
                  <a:srgbClr val="FF0000"/>
                </a:solidFill>
              </a:rPr>
              <a:t>2. </a:t>
            </a:r>
            <a:r>
              <a:rPr lang="vi-VN" sz="2400" b="1" dirty="0" smtClean="0">
                <a:solidFill>
                  <a:srgbClr val="FF0000"/>
                </a:solidFill>
              </a:rPr>
              <a:t>lip balm</a:t>
            </a:r>
            <a:endParaRPr lang="vi-VN" sz="2400" b="1" dirty="0">
              <a:solidFill>
                <a:srgbClr val="FF0000"/>
              </a:solidFill>
            </a:endParaRPr>
          </a:p>
          <a:p>
            <a:endParaRPr lang="vi-VN" sz="2400" b="1" dirty="0">
              <a:solidFill>
                <a:srgbClr val="FF0000"/>
              </a:solidFill>
            </a:endParaRPr>
          </a:p>
          <a:p>
            <a:r>
              <a:rPr lang="en-GB" sz="2400" b="1" dirty="0" smtClean="0">
                <a:solidFill>
                  <a:srgbClr val="FF0000"/>
                </a:solidFill>
              </a:rPr>
              <a:t>3. </a:t>
            </a:r>
            <a:r>
              <a:rPr lang="vi-VN" sz="2400" b="1" dirty="0" smtClean="0">
                <a:solidFill>
                  <a:srgbClr val="FF0000"/>
                </a:solidFill>
              </a:rPr>
              <a:t>chapped lips</a:t>
            </a:r>
            <a:endParaRPr lang="vi-VN" sz="2400" b="1" dirty="0">
              <a:solidFill>
                <a:srgbClr val="FF0000"/>
              </a:solidFill>
            </a:endParaRPr>
          </a:p>
          <a:p>
            <a:endParaRPr lang="vi-VN" sz="2400" b="1" dirty="0">
              <a:solidFill>
                <a:srgbClr val="FF0000"/>
              </a:solidFill>
            </a:endParaRPr>
          </a:p>
          <a:p>
            <a:r>
              <a:rPr lang="en-GB" sz="2400" b="1" dirty="0" smtClean="0">
                <a:solidFill>
                  <a:srgbClr val="FF0000"/>
                </a:solidFill>
              </a:rPr>
              <a:t>4. </a:t>
            </a:r>
            <a:r>
              <a:rPr lang="vi-VN" sz="2400" b="1" dirty="0" smtClean="0">
                <a:solidFill>
                  <a:srgbClr val="FF0000"/>
                </a:solidFill>
              </a:rPr>
              <a:t>coloured </a:t>
            </a:r>
            <a:r>
              <a:rPr lang="en-GB" sz="2400" b="1" dirty="0" smtClean="0">
                <a:solidFill>
                  <a:srgbClr val="FF0000"/>
                </a:solidFill>
              </a:rPr>
              <a:t>  </a:t>
            </a:r>
            <a:r>
              <a:rPr lang="vi-VN" sz="2400" b="1" dirty="0" smtClean="0">
                <a:solidFill>
                  <a:srgbClr val="FF0000"/>
                </a:solidFill>
              </a:rPr>
              <a:t>vegetables</a:t>
            </a:r>
            <a:endParaRPr lang="vi-VN" sz="2400" b="1" dirty="0">
              <a:solidFill>
                <a:srgbClr val="FF0000"/>
              </a:solidFill>
            </a:endParaRPr>
          </a:p>
          <a:p>
            <a:endParaRPr lang="vi-VN" sz="2400" b="1" dirty="0">
              <a:solidFill>
                <a:srgbClr val="FF0000"/>
              </a:solidFill>
            </a:endParaRPr>
          </a:p>
          <a:p>
            <a:r>
              <a:rPr lang="en-GB" sz="2400" b="1" dirty="0" smtClean="0">
                <a:solidFill>
                  <a:srgbClr val="FF0000"/>
                </a:solidFill>
              </a:rPr>
              <a:t>5. </a:t>
            </a:r>
            <a:r>
              <a:rPr lang="vi-VN" sz="2400" b="1" dirty="0" smtClean="0">
                <a:solidFill>
                  <a:srgbClr val="FF0000"/>
                </a:solidFill>
              </a:rPr>
              <a:t>red spots</a:t>
            </a:r>
            <a:endParaRPr lang="vi-VN" sz="2400" b="1" dirty="0">
              <a:solidFill>
                <a:srgbClr val="FF0000"/>
              </a:solidFill>
            </a:endParaRPr>
          </a:p>
          <a:p>
            <a:endParaRPr lang="vi-VN" sz="2400" b="1" dirty="0">
              <a:solidFill>
                <a:srgbClr val="FF0000"/>
              </a:solidFill>
            </a:endParaRPr>
          </a:p>
          <a:p>
            <a:endParaRPr lang="vi-VN" sz="2400" b="1" dirty="0">
              <a:solidFill>
                <a:srgbClr val="FF0000"/>
              </a:solidFill>
            </a:endParaRPr>
          </a:p>
          <a:p>
            <a:endParaRPr lang="vi-V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47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9677E-7 7.40741E-7 L -5.59677E-7 0.08518 C -5.59677E-7 0.12315 0.2037 0.17037 0.369 0.17037 L 0.73851 0.17037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26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0755E-6 -2.22222E-6 L 0.3207 -2.22222E-6 C 0.46479 -2.22222E-6 0.64193 0.16134 0.64193 0.29259 L 0.64193 0.58542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97" y="2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0251E-6 -3.7037E-6 L 0.73161 0.1960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74" y="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6865E-6 3.33333E-6 L 0.39776 -0.1715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88" y="-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4394E-6 3.7037E-7 L 0.47039 0.0261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19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38370" y="490790"/>
            <a:ext cx="992430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phrase on the left with the correct pictures on the right.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17411" y="44984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0196" y="34720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5160" y="5954238"/>
            <a:ext cx="94664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GB" sz="32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62358" y="5969671"/>
            <a:ext cx="94664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e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30718" y="5978955"/>
            <a:ext cx="94664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d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821602" y="5978364"/>
            <a:ext cx="94664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a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986128" y="5985808"/>
            <a:ext cx="94664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5. b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029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" t="-2914" r="44722" b="73318"/>
          <a:stretch>
            <a:fillRect/>
          </a:stretch>
        </p:blipFill>
        <p:spPr bwMode="auto">
          <a:xfrm>
            <a:off x="3177746" y="3437048"/>
            <a:ext cx="179070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10" r="43779" b="35522"/>
          <a:stretch>
            <a:fillRect/>
          </a:stretch>
        </p:blipFill>
        <p:spPr bwMode="auto">
          <a:xfrm>
            <a:off x="2237387" y="1256349"/>
            <a:ext cx="1533525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32" r="38890"/>
          <a:stretch>
            <a:fillRect/>
          </a:stretch>
        </p:blipFill>
        <p:spPr bwMode="auto">
          <a:xfrm>
            <a:off x="5092906" y="1258030"/>
            <a:ext cx="183832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21" t="57860" r="-2" b="17792"/>
          <a:stretch>
            <a:fillRect/>
          </a:stretch>
        </p:blipFill>
        <p:spPr bwMode="auto">
          <a:xfrm>
            <a:off x="8038226" y="1370649"/>
            <a:ext cx="16668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7" t="19632" b="55215"/>
          <a:stretch>
            <a:fillRect/>
          </a:stretch>
        </p:blipFill>
        <p:spPr bwMode="auto">
          <a:xfrm>
            <a:off x="7403730" y="3620916"/>
            <a:ext cx="1819275" cy="138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720546" y="5168053"/>
            <a:ext cx="36038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z="2400" b="1" dirty="0">
                <a:solidFill>
                  <a:srgbClr val="FF0000"/>
                </a:solidFill>
              </a:rPr>
              <a:t>4. </a:t>
            </a:r>
            <a:r>
              <a:rPr lang="vi-VN" sz="2400" b="1" dirty="0">
                <a:solidFill>
                  <a:srgbClr val="FF0000"/>
                </a:solidFill>
              </a:rPr>
              <a:t>coloured </a:t>
            </a:r>
            <a:r>
              <a:rPr lang="en-GB" sz="2400" b="1" dirty="0">
                <a:solidFill>
                  <a:srgbClr val="FF0000"/>
                </a:solidFill>
              </a:rPr>
              <a:t>  </a:t>
            </a:r>
            <a:r>
              <a:rPr lang="vi-VN" sz="2400" b="1" dirty="0">
                <a:solidFill>
                  <a:srgbClr val="FF0000"/>
                </a:solidFill>
              </a:rPr>
              <a:t>vegetables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186362" y="2837160"/>
            <a:ext cx="16514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z="2400" b="1" dirty="0">
                <a:solidFill>
                  <a:srgbClr val="FF0000"/>
                </a:solidFill>
              </a:rPr>
              <a:t>2. </a:t>
            </a:r>
            <a:r>
              <a:rPr lang="vi-VN" sz="2400" b="1" dirty="0">
                <a:solidFill>
                  <a:srgbClr val="FF0000"/>
                </a:solidFill>
              </a:rPr>
              <a:t>lip balm</a:t>
            </a:r>
          </a:p>
        </p:txBody>
      </p:sp>
      <p:sp>
        <p:nvSpPr>
          <p:cNvPr id="7" name="Rectangle 6"/>
          <p:cNvSpPr/>
          <p:nvPr/>
        </p:nvSpPr>
        <p:spPr>
          <a:xfrm>
            <a:off x="468713" y="2769272"/>
            <a:ext cx="42352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vi-VN" sz="2400" b="1" dirty="0">
              <a:solidFill>
                <a:srgbClr val="FF0000"/>
              </a:solidFill>
            </a:endParaRPr>
          </a:p>
          <a:p>
            <a:endParaRPr lang="vi-VN" sz="2400" b="1" dirty="0">
              <a:solidFill>
                <a:srgbClr val="FF0000"/>
              </a:solidFill>
            </a:endParaRPr>
          </a:p>
          <a:p>
            <a:endParaRPr lang="vi-VN" sz="2400" b="1" dirty="0">
              <a:solidFill>
                <a:srgbClr val="FF0000"/>
              </a:solidFill>
            </a:endParaRPr>
          </a:p>
          <a:p>
            <a:endParaRPr lang="vi-VN" sz="2400" b="1" dirty="0">
              <a:solidFill>
                <a:srgbClr val="FF0000"/>
              </a:solidFill>
            </a:endParaRPr>
          </a:p>
          <a:p>
            <a:endParaRPr lang="vi-VN" sz="2400" b="1" dirty="0">
              <a:solidFill>
                <a:srgbClr val="FF0000"/>
              </a:solidFill>
            </a:endParaRPr>
          </a:p>
          <a:p>
            <a:endParaRPr lang="vi-VN" sz="2400" b="1" dirty="0">
              <a:solidFill>
                <a:srgbClr val="FF0000"/>
              </a:solidFill>
            </a:endParaRPr>
          </a:p>
          <a:p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70963" y="2787763"/>
            <a:ext cx="17700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1. </a:t>
            </a:r>
            <a:r>
              <a:rPr lang="vi-VN" sz="2400" b="1" dirty="0">
                <a:solidFill>
                  <a:srgbClr val="FF0000"/>
                </a:solidFill>
              </a:rPr>
              <a:t>dim light</a:t>
            </a:r>
          </a:p>
        </p:txBody>
      </p:sp>
      <p:sp>
        <p:nvSpPr>
          <p:cNvPr id="9" name="Rectangle 8"/>
          <p:cNvSpPr/>
          <p:nvPr/>
        </p:nvSpPr>
        <p:spPr>
          <a:xfrm>
            <a:off x="8038226" y="2878847"/>
            <a:ext cx="23695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400" b="1" dirty="0">
                <a:solidFill>
                  <a:srgbClr val="FF0000"/>
                </a:solidFill>
              </a:rPr>
              <a:t>3. </a:t>
            </a:r>
            <a:r>
              <a:rPr lang="vi-VN" sz="2400" b="1" dirty="0">
                <a:solidFill>
                  <a:srgbClr val="FF0000"/>
                </a:solidFill>
              </a:rPr>
              <a:t>chapped lips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47169" y="5203244"/>
            <a:ext cx="18758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400" b="1" dirty="0">
                <a:solidFill>
                  <a:srgbClr val="FF0000"/>
                </a:solidFill>
              </a:rPr>
              <a:t>5. </a:t>
            </a:r>
            <a:r>
              <a:rPr lang="vi-VN" sz="2400" b="1" dirty="0">
                <a:solidFill>
                  <a:srgbClr val="FF0000"/>
                </a:solidFill>
              </a:rPr>
              <a:t>red spots</a:t>
            </a:r>
          </a:p>
        </p:txBody>
      </p:sp>
    </p:spTree>
    <p:extLst>
      <p:ext uri="{BB962C8B-B14F-4D97-AF65-F5344CB8AC3E}">
        <p14:creationId xmlns:p14="http://schemas.microsoft.com/office/powerpoint/2010/main" val="29903298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32883" y="459040"/>
            <a:ext cx="912241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correct words and phrases.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11924" y="43887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0705" y="32391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Rectangle 1"/>
          <p:cNvSpPr/>
          <p:nvPr/>
        </p:nvSpPr>
        <p:spPr>
          <a:xfrm>
            <a:off x="464709" y="1601947"/>
            <a:ext cx="1121109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26548"/>
                </a:solidFill>
              </a:rPr>
              <a:t>1</a:t>
            </a:r>
            <a:r>
              <a:rPr lang="en-US" sz="2400" b="1">
                <a:solidFill>
                  <a:srgbClr val="F26548"/>
                </a:solidFill>
              </a:rPr>
              <a:t>. </a:t>
            </a:r>
            <a:r>
              <a:rPr lang="en-US" sz="2400" smtClean="0">
                <a:solidFill>
                  <a:srgbClr val="242021"/>
                </a:solidFill>
              </a:rPr>
              <a:t>- </a:t>
            </a:r>
            <a:r>
              <a:rPr lang="en-US" sz="2400" dirty="0">
                <a:solidFill>
                  <a:srgbClr val="242021"/>
                </a:solidFill>
              </a:rPr>
              <a:t>Please name </a:t>
            </a:r>
            <a:r>
              <a:rPr lang="en-US" sz="2400">
                <a:solidFill>
                  <a:srgbClr val="242021"/>
                </a:solidFill>
              </a:rPr>
              <a:t>some </a:t>
            </a:r>
            <a:r>
              <a:rPr lang="en-US" sz="2400" smtClean="0">
                <a:solidFill>
                  <a:srgbClr val="949599"/>
                </a:solidFill>
              </a:rPr>
              <a:t>________________________</a:t>
            </a:r>
            <a:r>
              <a:rPr lang="en-US" sz="2400" smtClean="0"/>
              <a:t>.</a:t>
            </a:r>
            <a:endParaRPr lang="en-US" sz="2400" dirty="0"/>
          </a:p>
          <a:p>
            <a:r>
              <a:rPr lang="en-US" sz="2400" dirty="0">
                <a:solidFill>
                  <a:srgbClr val="242021"/>
                </a:solidFill>
              </a:rPr>
              <a:t>    - Carrots and tomatoes. </a:t>
            </a:r>
          </a:p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F26548"/>
                </a:solidFill>
              </a:rPr>
              <a:t>2. </a:t>
            </a:r>
            <a:r>
              <a:rPr lang="en-US" sz="2400" dirty="0">
                <a:solidFill>
                  <a:srgbClr val="242021"/>
                </a:solidFill>
              </a:rPr>
              <a:t> </a:t>
            </a:r>
            <a:r>
              <a:rPr lang="en-US" sz="2400" dirty="0">
                <a:solidFill>
                  <a:srgbClr val="949599"/>
                </a:solidFill>
              </a:rPr>
              <a:t>___________ </a:t>
            </a:r>
            <a:r>
              <a:rPr lang="en-US" sz="2400" dirty="0">
                <a:solidFill>
                  <a:srgbClr val="242021"/>
                </a:solidFill>
              </a:rPr>
              <a:t>are not good for your health.</a:t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3. </a:t>
            </a:r>
            <a:r>
              <a:rPr lang="en-US" sz="2400" dirty="0">
                <a:solidFill>
                  <a:srgbClr val="242021"/>
                </a:solidFill>
              </a:rPr>
              <a:t>My parents go cycling every Sunday. It keeps </a:t>
            </a:r>
            <a:r>
              <a:rPr lang="en-US" sz="2400">
                <a:solidFill>
                  <a:srgbClr val="242021"/>
                </a:solidFill>
              </a:rPr>
              <a:t>them </a:t>
            </a:r>
            <a:r>
              <a:rPr lang="en-US" sz="2400" smtClean="0">
                <a:solidFill>
                  <a:srgbClr val="949599"/>
                </a:solidFill>
              </a:rPr>
              <a:t>_______</a:t>
            </a:r>
            <a:r>
              <a:rPr lang="en-US" sz="2400" smtClean="0">
                <a:solidFill>
                  <a:srgbClr val="242021"/>
                </a:solidFill>
              </a:rPr>
              <a:t>.</a:t>
            </a:r>
            <a:r>
              <a:rPr lang="en-US" sz="2400" dirty="0">
                <a:solidFill>
                  <a:srgbClr val="242021"/>
                </a:solidFill>
              </a:rPr>
              <a:t/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4. </a:t>
            </a:r>
            <a:r>
              <a:rPr lang="en-US" sz="2400" dirty="0">
                <a:solidFill>
                  <a:srgbClr val="242021"/>
                </a:solidFill>
              </a:rPr>
              <a:t>The weather may affect </a:t>
            </a:r>
            <a:r>
              <a:rPr lang="en-US" sz="2400">
                <a:solidFill>
                  <a:srgbClr val="242021"/>
                </a:solidFill>
              </a:rPr>
              <a:t>our </a:t>
            </a:r>
            <a:r>
              <a:rPr lang="en-US" sz="2400" smtClean="0">
                <a:solidFill>
                  <a:srgbClr val="949599"/>
                </a:solidFill>
              </a:rPr>
              <a:t>________________</a:t>
            </a:r>
            <a:r>
              <a:rPr lang="en-US" sz="2400" smtClean="0">
                <a:solidFill>
                  <a:srgbClr val="242021"/>
                </a:solidFill>
              </a:rPr>
              <a:t>.</a:t>
            </a:r>
            <a:r>
              <a:rPr lang="en-US" sz="2400" dirty="0">
                <a:solidFill>
                  <a:srgbClr val="242021"/>
                </a:solidFill>
              </a:rPr>
              <a:t/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5. </a:t>
            </a:r>
            <a:r>
              <a:rPr lang="en-US" sz="2400" dirty="0"/>
              <a:t>-</a:t>
            </a:r>
            <a:r>
              <a:rPr lang="en-US" sz="2400" b="1" dirty="0"/>
              <a:t> </a:t>
            </a:r>
            <a:r>
              <a:rPr lang="en-US" sz="2400" dirty="0"/>
              <a:t>How do we get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_________</a:t>
            </a:r>
            <a:r>
              <a:rPr lang="en-US" sz="2400" dirty="0"/>
              <a:t>?</a:t>
            </a:r>
          </a:p>
          <a:p>
            <a:r>
              <a:rPr lang="en-US" sz="2400" smtClean="0"/>
              <a:t>    -  </a:t>
            </a:r>
            <a:r>
              <a:rPr lang="en-US" sz="2400" dirty="0"/>
              <a:t>When we spend a long time in the sun without a hat or </a:t>
            </a:r>
            <a:r>
              <a:rPr lang="en-US" sz="2400" dirty="0" err="1"/>
              <a:t>suncream</a:t>
            </a:r>
            <a:r>
              <a:rPr lang="en-US" sz="24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518516" y="1542777"/>
            <a:ext cx="3174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coloured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vegetables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1744" y="2555491"/>
            <a:ext cx="18343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Soft drinks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="" xmlns:a16="http://schemas.microsoft.com/office/drawing/2014/main" id="{227E7448-325D-4FE1-B318-C9863EDBEF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704266"/>
              </p:ext>
            </p:extLst>
          </p:nvPr>
        </p:nvGraphicFramePr>
        <p:xfrm>
          <a:off x="1013670" y="1091410"/>
          <a:ext cx="9241413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41413">
                  <a:extLst>
                    <a:ext uri="{9D8B030D-6E8A-4147-A177-3AD203B41FA5}">
                      <a16:colId xmlns="" xmlns:a16="http://schemas.microsoft.com/office/drawing/2014/main" val="17188843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skin condition        soft drinks       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</a:rPr>
                        <a:t>coloured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 vegetables          sunburn           fit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44939669"/>
                  </a:ext>
                </a:extLst>
              </a:tr>
            </a:tbl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9C48ED7D-13EB-4100-84E5-928FB35A6C09}"/>
              </a:ext>
            </a:extLst>
          </p:cNvPr>
          <p:cNvSpPr/>
          <p:nvPr/>
        </p:nvSpPr>
        <p:spPr>
          <a:xfrm>
            <a:off x="7376184" y="3263388"/>
            <a:ext cx="8776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fit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855EF4E1-9E99-4B51-8D43-BDE96A4C07D6}"/>
              </a:ext>
            </a:extLst>
          </p:cNvPr>
          <p:cNvSpPr/>
          <p:nvPr/>
        </p:nvSpPr>
        <p:spPr>
          <a:xfrm>
            <a:off x="4435366" y="4010692"/>
            <a:ext cx="23980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skin condition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E4F2F93D-61D1-46B2-9425-AB9B56E49F57}"/>
              </a:ext>
            </a:extLst>
          </p:cNvPr>
          <p:cNvSpPr/>
          <p:nvPr/>
        </p:nvSpPr>
        <p:spPr>
          <a:xfrm>
            <a:off x="2920465" y="4749534"/>
            <a:ext cx="18343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sunburn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78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52418" y="371646"/>
            <a:ext cx="1094527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Discuss and tick each activity in the table as H (Healthy) or U (Unhealthy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49813" y="36228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2598" y="25964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2050" name="Picture 2" descr="Healthy and unhealthy lettering. Clipart Image">
            <a:extLst>
              <a:ext uri="{FF2B5EF4-FFF2-40B4-BE49-F238E27FC236}">
                <a16:creationId xmlns="" xmlns:a16="http://schemas.microsoft.com/office/drawing/2014/main" id="{66B0B205-D189-4CDF-B767-89A88D3FD7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0" t="13584" r="4614" b="14090"/>
          <a:stretch/>
        </p:blipFill>
        <p:spPr bwMode="auto">
          <a:xfrm>
            <a:off x="7412793" y="1347539"/>
            <a:ext cx="4384899" cy="385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4">
            <a:extLst>
              <a:ext uri="{FF2B5EF4-FFF2-40B4-BE49-F238E27FC236}">
                <a16:creationId xmlns="" xmlns:a16="http://schemas.microsoft.com/office/drawing/2014/main" id="{A6D204CD-C3C5-4449-9783-60809DBBD1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98083"/>
              </p:ext>
            </p:extLst>
          </p:nvPr>
        </p:nvGraphicFramePr>
        <p:xfrm>
          <a:off x="402598" y="1451769"/>
          <a:ext cx="6201876" cy="257097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441289">
                  <a:extLst>
                    <a:ext uri="{9D8B030D-6E8A-4147-A177-3AD203B41FA5}">
                      <a16:colId xmlns="" xmlns:a16="http://schemas.microsoft.com/office/drawing/2014/main" val="3918836578"/>
                    </a:ext>
                  </a:extLst>
                </a:gridCol>
                <a:gridCol w="873773">
                  <a:extLst>
                    <a:ext uri="{9D8B030D-6E8A-4147-A177-3AD203B41FA5}">
                      <a16:colId xmlns="" xmlns:a16="http://schemas.microsoft.com/office/drawing/2014/main" val="493757371"/>
                    </a:ext>
                  </a:extLst>
                </a:gridCol>
                <a:gridCol w="886814">
                  <a:extLst>
                    <a:ext uri="{9D8B030D-6E8A-4147-A177-3AD203B41FA5}">
                      <a16:colId xmlns="" xmlns:a16="http://schemas.microsoft.com/office/drawing/2014/main" val="107754236"/>
                    </a:ext>
                  </a:extLst>
                </a:gridCol>
              </a:tblGrid>
              <a:tr h="412122">
                <a:tc>
                  <a:txBody>
                    <a:bodyPr/>
                    <a:lstStyle/>
                    <a:p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hronicaPro-Bold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hronicaPro-Bold"/>
                        </a:rPr>
                        <a:t>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64751898"/>
                  </a:ext>
                </a:extLst>
              </a:tr>
              <a:tr h="412122">
                <a:tc>
                  <a:txBody>
                    <a:bodyPr/>
                    <a:lstStyle/>
                    <a:p>
                      <a:r>
                        <a:rPr lang="en-US" smtClean="0">
                          <a:latin typeface="ChronicaPro-Bold"/>
                        </a:rPr>
                        <a:t>1. washing your hands often</a:t>
                      </a:r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hronicaPro-Bold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97595790"/>
                  </a:ext>
                </a:extLst>
              </a:tr>
              <a:tr h="412122">
                <a:tc>
                  <a:txBody>
                    <a:bodyPr/>
                    <a:lstStyle/>
                    <a:p>
                      <a:r>
                        <a:rPr lang="en-US" smtClean="0">
                          <a:latin typeface="ChronicaPro-Bold"/>
                        </a:rPr>
                        <a:t>2. reading in dim light</a:t>
                      </a:r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52116320"/>
                  </a:ext>
                </a:extLst>
              </a:tr>
              <a:tr h="442513">
                <a:tc>
                  <a:txBody>
                    <a:bodyPr/>
                    <a:lstStyle/>
                    <a:p>
                      <a:r>
                        <a:rPr lang="en-US" smtClean="0">
                          <a:latin typeface="ChronicaPro-Bold"/>
                        </a:rPr>
                        <a:t>3. eating tofu and coloured vegetables</a:t>
                      </a:r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8528418"/>
                  </a:ext>
                </a:extLst>
              </a:tr>
              <a:tr h="412122">
                <a:tc>
                  <a:txBody>
                    <a:bodyPr/>
                    <a:lstStyle/>
                    <a:p>
                      <a:r>
                        <a:rPr lang="en-US" smtClean="0">
                          <a:latin typeface="ChronicaPro-Bold"/>
                        </a:rPr>
                        <a:t>4. brushing your teeth twice a day</a:t>
                      </a:r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35540569"/>
                  </a:ext>
                </a:extLst>
              </a:tr>
              <a:tr h="479976">
                <a:tc>
                  <a:txBody>
                    <a:bodyPr/>
                    <a:lstStyle/>
                    <a:p>
                      <a:r>
                        <a:rPr lang="en-US" smtClean="0">
                          <a:latin typeface="ChronicaPro-Bold"/>
                        </a:rPr>
                        <a:t>5. touching your face with dirty hands</a:t>
                      </a:r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5810820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D854421-FE3E-4682-A49E-82E0921287C3}"/>
              </a:ext>
            </a:extLst>
          </p:cNvPr>
          <p:cNvSpPr txBox="1"/>
          <p:nvPr/>
        </p:nvSpPr>
        <p:spPr>
          <a:xfrm>
            <a:off x="5107235" y="1907798"/>
            <a:ext cx="458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ChronicaPro-Bold"/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612" y="1688774"/>
            <a:ext cx="563829" cy="56382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888" y="2136024"/>
            <a:ext cx="563829" cy="5638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378" y="2541560"/>
            <a:ext cx="563829" cy="5638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378" y="2995246"/>
            <a:ext cx="563829" cy="56382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367" y="3456218"/>
            <a:ext cx="563829" cy="56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9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6" y="207665"/>
            <a:ext cx="4831693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PRONUNCIATION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6F31E734-56BE-45CB-81C1-6C47EE39F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067" y="2209325"/>
            <a:ext cx="177571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6" name="Picture 4" descr="Global Affairs - International Names &amp;amp; Pronunciation">
            <a:extLst>
              <a:ext uri="{FF2B5EF4-FFF2-40B4-BE49-F238E27FC236}">
                <a16:creationId xmlns="" xmlns:a16="http://schemas.microsoft.com/office/drawing/2014/main" id="{E1E4C11F-F8C5-4FB5-B239-59F52DA44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589" y="2209325"/>
            <a:ext cx="3486971" cy="319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032909" y="1100175"/>
            <a:ext cx="27398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/f/ and /v/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0706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3369" y="157258"/>
            <a:ext cx="4677559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PRONUNCIATION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6887" y="1227622"/>
            <a:ext cx="1089025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 the words. Pay attention to the sounds 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/f/</a:t>
            </a:r>
            <a:r>
              <a:rPr lang="en-US" sz="24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/v/.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15928" y="118668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8713" y="10840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2583" y="2542478"/>
            <a:ext cx="8439632" cy="3001393"/>
          </a:xfrm>
          <a:prstGeom prst="rect">
            <a:avLst/>
          </a:prstGeom>
        </p:spPr>
      </p:pic>
      <p:pic>
        <p:nvPicPr>
          <p:cNvPr id="2" name="00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042065" y="10796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3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PRONUNCIATION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8026" y="1398528"/>
            <a:ext cx="1089025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repeat, paying attention to the underlined words.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3" name="Rectangle 2"/>
          <p:cNvSpPr/>
          <p:nvPr/>
        </p:nvSpPr>
        <p:spPr>
          <a:xfrm>
            <a:off x="738370" y="2111446"/>
            <a:ext cx="59635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F26548"/>
                </a:solidFill>
                <a:latin typeface="ChronicaPro-Bold"/>
              </a:rPr>
              <a:t>1. </a:t>
            </a:r>
            <a:r>
              <a:rPr lang="en-US" sz="2400" dirty="0" err="1">
                <a:solidFill>
                  <a:srgbClr val="242021"/>
                </a:solidFill>
                <a:latin typeface="ChronicaPro-Book"/>
              </a:rPr>
              <a:t>Coloured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 </a:t>
            </a:r>
            <a:r>
              <a:rPr lang="en-US" sz="2400" u="sng" dirty="0">
                <a:solidFill>
                  <a:srgbClr val="242021"/>
                </a:solidFill>
                <a:latin typeface="ChronicaPro-Book"/>
              </a:rPr>
              <a:t>vegetables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 are good </a:t>
            </a:r>
            <a:r>
              <a:rPr lang="en-US" sz="2400" u="sng" dirty="0">
                <a:solidFill>
                  <a:srgbClr val="242021"/>
                </a:solidFill>
                <a:latin typeface="ChronicaPro-Book"/>
              </a:rPr>
              <a:t>food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.</a:t>
            </a:r>
            <a:br>
              <a:rPr lang="en-US" sz="2400" dirty="0">
                <a:solidFill>
                  <a:srgbClr val="242021"/>
                </a:solidFill>
                <a:latin typeface="ChronicaPro-Book"/>
              </a:rPr>
            </a:br>
            <a:r>
              <a:rPr lang="en-US" sz="2400" b="1" dirty="0">
                <a:solidFill>
                  <a:srgbClr val="F26548"/>
                </a:solidFill>
                <a:latin typeface="ChronicaPro-Bold"/>
              </a:rPr>
              <a:t>2.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My </a:t>
            </a:r>
            <a:r>
              <a:rPr lang="en-US" sz="2400" u="sng" dirty="0">
                <a:solidFill>
                  <a:srgbClr val="242021"/>
                </a:solidFill>
                <a:latin typeface="ChronicaPro-Book"/>
              </a:rPr>
              <a:t>favorite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 outdoor </a:t>
            </a:r>
            <a:r>
              <a:rPr lang="en-US" sz="2400" u="sng" dirty="0">
                <a:solidFill>
                  <a:srgbClr val="242021"/>
                </a:solidFill>
                <a:latin typeface="ChronicaPro-Book"/>
              </a:rPr>
              <a:t>activity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 is cycling.</a:t>
            </a:r>
            <a:br>
              <a:rPr lang="en-US" sz="2400" dirty="0">
                <a:solidFill>
                  <a:srgbClr val="242021"/>
                </a:solidFill>
                <a:latin typeface="ChronicaPro-Book"/>
              </a:rPr>
            </a:br>
            <a:r>
              <a:rPr lang="en-US" sz="2400" b="1" dirty="0">
                <a:solidFill>
                  <a:srgbClr val="F26548"/>
                </a:solidFill>
                <a:latin typeface="ChronicaPro-Bold"/>
              </a:rPr>
              <a:t>3</a:t>
            </a:r>
            <a:r>
              <a:rPr lang="en-US" sz="2400" b="1" dirty="0">
                <a:solidFill>
                  <a:srgbClr val="FF0000"/>
                </a:solidFill>
                <a:latin typeface="ChronicaPro-Bold"/>
              </a:rPr>
              <a:t>. </a:t>
            </a:r>
            <a:r>
              <a:rPr lang="en-US" sz="2400" dirty="0">
                <a:latin typeface="ChronicaPro-Bold"/>
              </a:rPr>
              <a:t>We need </a:t>
            </a:r>
            <a:r>
              <a:rPr lang="en-US" sz="2400" u="sng" dirty="0">
                <a:latin typeface="ChronicaPro-Bold"/>
              </a:rPr>
              <a:t>vitamin</a:t>
            </a:r>
            <a:r>
              <a:rPr lang="en-US" sz="2400" dirty="0">
                <a:latin typeface="ChronicaPro-Bold"/>
              </a:rPr>
              <a:t> A </a:t>
            </a:r>
            <a:r>
              <a:rPr lang="en-US" sz="2400" u="sng" dirty="0">
                <a:latin typeface="ChronicaPro-Bold"/>
              </a:rPr>
              <a:t>for</a:t>
            </a:r>
            <a:r>
              <a:rPr lang="en-US" sz="2400" dirty="0">
                <a:latin typeface="ChronicaPro-Bold"/>
              </a:rPr>
              <a:t> our eyes</a:t>
            </a:r>
            <a:r>
              <a:rPr lang="en-US" sz="2400" dirty="0">
                <a:latin typeface="ChronicaPro-Book"/>
              </a:rPr>
              <a:t>.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/>
            </a:r>
            <a:br>
              <a:rPr lang="en-US" sz="2400" dirty="0">
                <a:solidFill>
                  <a:srgbClr val="242021"/>
                </a:solidFill>
                <a:latin typeface="ChronicaPro-Book"/>
              </a:rPr>
            </a:br>
            <a:r>
              <a:rPr lang="en-US" sz="2400" b="1" dirty="0">
                <a:solidFill>
                  <a:srgbClr val="F26548"/>
                </a:solidFill>
                <a:latin typeface="ChronicaPro-Bold"/>
              </a:rPr>
              <a:t>4.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Being </a:t>
            </a:r>
            <a:r>
              <a:rPr lang="en-US" sz="2400" u="sng" dirty="0">
                <a:solidFill>
                  <a:srgbClr val="242021"/>
                </a:solidFill>
                <a:latin typeface="ChronicaPro-Book"/>
              </a:rPr>
              <a:t>active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 helps keep you </a:t>
            </a:r>
            <a:r>
              <a:rPr lang="en-US" sz="2400" u="sng" dirty="0">
                <a:solidFill>
                  <a:srgbClr val="242021"/>
                </a:solidFill>
                <a:latin typeface="ChronicaPro-Book"/>
              </a:rPr>
              <a:t>fit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.</a:t>
            </a:r>
            <a:br>
              <a:rPr lang="en-US" sz="2400" dirty="0">
                <a:solidFill>
                  <a:srgbClr val="242021"/>
                </a:solidFill>
                <a:latin typeface="ChronicaPro-Book"/>
              </a:rPr>
            </a:br>
            <a:r>
              <a:rPr lang="en-US" sz="2400" b="1" dirty="0">
                <a:solidFill>
                  <a:srgbClr val="F26548"/>
                </a:solidFill>
                <a:latin typeface="ChronicaPro-Bold"/>
              </a:rPr>
              <a:t>5.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Jack </a:t>
            </a:r>
            <a:r>
              <a:rPr lang="en-US" sz="2400" u="sng" dirty="0">
                <a:solidFill>
                  <a:srgbClr val="242021"/>
                </a:solidFill>
                <a:latin typeface="ChronicaPro-Book"/>
              </a:rPr>
              <a:t>never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 eats </a:t>
            </a:r>
            <a:r>
              <a:rPr lang="en-US" sz="2400" u="sng" dirty="0">
                <a:solidFill>
                  <a:srgbClr val="242021"/>
                </a:solidFill>
                <a:latin typeface="ChronicaPro-Book"/>
              </a:rPr>
              <a:t>fish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.</a:t>
            </a:r>
            <a:r>
              <a:rPr lang="en-US" sz="2400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7730386" y="1997500"/>
            <a:ext cx="25090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/f/ and /v/</a:t>
            </a:r>
            <a:endParaRPr lang="en-US" sz="4000" dirty="0"/>
          </a:p>
        </p:txBody>
      </p:sp>
      <p:pic>
        <p:nvPicPr>
          <p:cNvPr id="13" name="Picture 2" descr="Free photo School Education Teaching Students Classroom - Max Pixe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199" y="2836570"/>
            <a:ext cx="3778228" cy="316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0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79814" y="12170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6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8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2589" y="1278963"/>
            <a:ext cx="5187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Game: </a:t>
            </a:r>
            <a:r>
              <a:rPr lang="en-US" sz="3600" b="1" dirty="0">
                <a:solidFill>
                  <a:srgbClr val="00A9A5"/>
                </a:solidFill>
              </a:rPr>
              <a:t>Tongue twister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5447673-8B0B-4900-869C-1AB750030F32}"/>
              </a:ext>
            </a:extLst>
          </p:cNvPr>
          <p:cNvSpPr txBox="1"/>
          <p:nvPr/>
        </p:nvSpPr>
        <p:spPr>
          <a:xfrm>
            <a:off x="1534357" y="2120951"/>
            <a:ext cx="8790748" cy="1478418"/>
          </a:xfrm>
          <a:prstGeom prst="rect">
            <a:avLst/>
          </a:prstGeom>
          <a:solidFill>
            <a:srgbClr val="48C0B6"/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3200" dirty="0" smtClean="0">
                <a:latin typeface="ChronicaPro-Book"/>
              </a:rPr>
              <a:t>Victoria </a:t>
            </a:r>
            <a:r>
              <a:rPr lang="en-US" sz="3200" dirty="0">
                <a:latin typeface="ChronicaPro-Book"/>
              </a:rPr>
              <a:t>fried some fresh fish</a:t>
            </a:r>
            <a:r>
              <a:rPr lang="en-US" sz="3200" dirty="0" smtClean="0">
                <a:latin typeface="ChronicaPro-Book"/>
              </a:rPr>
              <a:t>.</a:t>
            </a:r>
            <a:endParaRPr lang="en-US" sz="3200" dirty="0">
              <a:latin typeface="ChronicaPro-Book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ChronicaPro-Book"/>
              </a:rPr>
              <a:t>2. Van fried the fish in half a vat of fat.</a:t>
            </a:r>
          </a:p>
        </p:txBody>
      </p:sp>
      <p:pic>
        <p:nvPicPr>
          <p:cNvPr id="6" name="Picture 6" descr="130+ Funny Telephone Game Phrase Ideas - Meebil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029" y="3599369"/>
            <a:ext cx="5114477" cy="314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42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10654857"/>
              </p:ext>
            </p:extLst>
          </p:nvPr>
        </p:nvGraphicFramePr>
        <p:xfrm>
          <a:off x="3363884" y="2410690"/>
          <a:ext cx="6264101" cy="352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.VnBahamasB" pitchFamily="34" charset="0"/>
              </a:rPr>
              <a:t>LESSON 2: A CLOSER LOOK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  <a:ln>
            <a:solidFill>
              <a:srgbClr val="48C0B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HEALTHY LIVING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675240" y="2948553"/>
            <a:ext cx="2949675" cy="60928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VOCABULARY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675240" y="4162269"/>
            <a:ext cx="2949676" cy="61545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PRONUNCIATION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6" y="207665"/>
            <a:ext cx="4453643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6" y="2272146"/>
            <a:ext cx="7747462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Find 5 more words with the sound /f/ and 5 more words with the sound /v/. Write them down and practice pronouncing the words.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117986"/>
            <a:ext cx="12324735" cy="6975986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2138517" y="1799305"/>
            <a:ext cx="91734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 smtClean="0">
                <a:solidFill>
                  <a:srgbClr val="FBB040"/>
                </a:solidFill>
                <a:latin typeface="UVN Bay Buom Nang" pitchFamily="2" charset="0"/>
              </a:rPr>
              <a:t>Goodbye.</a:t>
            </a:r>
          </a:p>
          <a:p>
            <a:r>
              <a:rPr lang="en-GB" sz="8800" dirty="0" smtClean="0">
                <a:solidFill>
                  <a:srgbClr val="FBB040"/>
                </a:solidFill>
                <a:latin typeface="UVN Bay Buom Nang" pitchFamily="2" charset="0"/>
              </a:rPr>
              <a:t>See you again.</a:t>
            </a:r>
            <a:endParaRPr lang="en-US" sz="8800" dirty="0">
              <a:solidFill>
                <a:srgbClr val="FBB040"/>
              </a:solidFill>
              <a:latin typeface="UVN Bay Buom Na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2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235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63571" y="202239"/>
            <a:ext cx="699818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WARM-UP</a:t>
            </a:r>
            <a:r>
              <a:rPr lang="en-US" sz="36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b="1" dirty="0">
                <a:solidFill>
                  <a:srgbClr val="00B05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FACE TO FACE</a:t>
            </a:r>
          </a:p>
        </p:txBody>
      </p:sp>
      <p:pic>
        <p:nvPicPr>
          <p:cNvPr id="1026" name="Picture 2" descr="Children Fun Clipart Kids Join Activities Clipart Black - Healthy Kids ,  Transparent Cartoon - Jing.fm">
            <a:extLst>
              <a:ext uri="{FF2B5EF4-FFF2-40B4-BE49-F238E27FC236}">
                <a16:creationId xmlns="" xmlns:a16="http://schemas.microsoft.com/office/drawing/2014/main" id="{387F5D5D-9A57-47D1-99A2-DBC4BFE46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540" y="22123"/>
            <a:ext cx="3724944" cy="278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B33D04B-1EFF-4E18-BDB8-64142EE5D200}"/>
              </a:ext>
            </a:extLst>
          </p:cNvPr>
          <p:cNvSpPr/>
          <p:nvPr/>
        </p:nvSpPr>
        <p:spPr>
          <a:xfrm>
            <a:off x="2466824" y="1706349"/>
            <a:ext cx="60002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HEALTHY ACTIVITIES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507471" y="2777588"/>
            <a:ext cx="79189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/>
              <a:t>** </a:t>
            </a:r>
            <a:r>
              <a:rPr lang="en-GB" sz="2400" b="1" dirty="0" err="1"/>
              <a:t>Ss</a:t>
            </a:r>
            <a:r>
              <a:rPr lang="en-GB" sz="2400" b="1" dirty="0"/>
              <a:t> have 3 minutes to think of the topic</a:t>
            </a:r>
          </a:p>
          <a:p>
            <a:pPr>
              <a:lnSpc>
                <a:spcPct val="150000"/>
              </a:lnSpc>
            </a:pPr>
            <a:r>
              <a:rPr lang="en-GB" sz="2400" b="1" dirty="0"/>
              <a:t>*** Students in each team turn by turn stand up and say 1 word or phrase related to the topic.</a:t>
            </a:r>
          </a:p>
          <a:p>
            <a:pPr>
              <a:lnSpc>
                <a:spcPct val="150000"/>
              </a:lnSpc>
            </a:pPr>
            <a:r>
              <a:rPr lang="en-GB" sz="2400" b="1" dirty="0"/>
              <a:t>**** In 90 seconds, the team has more right answers will be the winner, and the team repeat the word which is mentioned already or cannot give a word will be the loser</a:t>
            </a:r>
            <a:r>
              <a:rPr lang="en-GB" sz="2400" b="1" dirty="0" smtClean="0"/>
              <a:t>.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63571" y="202239"/>
            <a:ext cx="699818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WARM-UP</a:t>
            </a:r>
            <a:r>
              <a:rPr lang="en-US" sz="36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b="1" dirty="0">
                <a:solidFill>
                  <a:srgbClr val="00B05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FACE TO FACE</a:t>
            </a:r>
          </a:p>
        </p:txBody>
      </p:sp>
      <p:pic>
        <p:nvPicPr>
          <p:cNvPr id="1026" name="Picture 2" descr="Children Fun Clipart Kids Join Activities Clipart Black - Healthy Kids ,  Transparent Cartoon - Jing.fm">
            <a:extLst>
              <a:ext uri="{FF2B5EF4-FFF2-40B4-BE49-F238E27FC236}">
                <a16:creationId xmlns="" xmlns:a16="http://schemas.microsoft.com/office/drawing/2014/main" id="{387F5D5D-9A57-47D1-99A2-DBC4BFE46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540" y="22123"/>
            <a:ext cx="3724944" cy="278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B33D04B-1EFF-4E18-BDB8-64142EE5D200}"/>
              </a:ext>
            </a:extLst>
          </p:cNvPr>
          <p:cNvSpPr/>
          <p:nvPr/>
        </p:nvSpPr>
        <p:spPr>
          <a:xfrm>
            <a:off x="2466824" y="1244684"/>
            <a:ext cx="60002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HEALTHY ACTIVITIES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836889" y="3239036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b="1" dirty="0" smtClean="0">
                <a:solidFill>
                  <a:srgbClr val="048DA4"/>
                </a:solidFill>
              </a:rPr>
              <a:t>- </a:t>
            </a:r>
            <a:r>
              <a:rPr lang="en-GB" sz="2800" b="1" dirty="0">
                <a:solidFill>
                  <a:srgbClr val="048DA4"/>
                </a:solidFill>
              </a:rPr>
              <a:t>Going cycling/ swimming</a:t>
            </a:r>
          </a:p>
          <a:p>
            <a:r>
              <a:rPr lang="en-GB" sz="2800" b="1" dirty="0">
                <a:solidFill>
                  <a:srgbClr val="048DA4"/>
                </a:solidFill>
              </a:rPr>
              <a:t>- Walking </a:t>
            </a:r>
          </a:p>
          <a:p>
            <a:r>
              <a:rPr lang="en-GB" sz="2800" b="1" dirty="0">
                <a:solidFill>
                  <a:srgbClr val="048DA4"/>
                </a:solidFill>
              </a:rPr>
              <a:t>- Boating</a:t>
            </a:r>
          </a:p>
          <a:p>
            <a:r>
              <a:rPr lang="en-GB" sz="2800" b="1" dirty="0">
                <a:solidFill>
                  <a:srgbClr val="048DA4"/>
                </a:solidFill>
              </a:rPr>
              <a:t>- Eating breakfast</a:t>
            </a:r>
          </a:p>
          <a:p>
            <a:r>
              <a:rPr lang="en-GB" sz="2800" b="1" dirty="0">
                <a:solidFill>
                  <a:srgbClr val="048DA4"/>
                </a:solidFill>
              </a:rPr>
              <a:t>- Doing yoga/ aerobics</a:t>
            </a:r>
          </a:p>
          <a:p>
            <a:r>
              <a:rPr lang="en-GB" sz="2800" b="1" dirty="0">
                <a:solidFill>
                  <a:srgbClr val="048DA4"/>
                </a:solidFill>
              </a:rPr>
              <a:t>- Playing sports</a:t>
            </a:r>
          </a:p>
          <a:p>
            <a:r>
              <a:rPr lang="en-GB" sz="2800" b="1" dirty="0">
                <a:solidFill>
                  <a:srgbClr val="048DA4"/>
                </a:solidFill>
              </a:rPr>
              <a:t>- ….</a:t>
            </a:r>
          </a:p>
        </p:txBody>
      </p:sp>
      <p:sp>
        <p:nvSpPr>
          <p:cNvPr id="5" name="Rectangle 4"/>
          <p:cNvSpPr/>
          <p:nvPr/>
        </p:nvSpPr>
        <p:spPr>
          <a:xfrm>
            <a:off x="1217733" y="2449375"/>
            <a:ext cx="32277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* Suggested </a:t>
            </a:r>
            <a:r>
              <a:rPr lang="en-US" sz="2800" b="1" dirty="0">
                <a:solidFill>
                  <a:srgbClr val="FF0000"/>
                </a:solidFill>
              </a:rPr>
              <a:t>answer:</a:t>
            </a:r>
          </a:p>
        </p:txBody>
      </p:sp>
    </p:spTree>
    <p:extLst>
      <p:ext uri="{BB962C8B-B14F-4D97-AF65-F5344CB8AC3E}">
        <p14:creationId xmlns:p14="http://schemas.microsoft.com/office/powerpoint/2010/main" val="219993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553791" y="1625595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>
                <a:solidFill>
                  <a:srgbClr val="002060"/>
                </a:solidFill>
              </a:rPr>
              <a:t>- </a:t>
            </a:r>
            <a:r>
              <a:rPr lang="vi-VN" b="1" dirty="0" smtClean="0">
                <a:solidFill>
                  <a:srgbClr val="002060"/>
                </a:solidFill>
              </a:rPr>
              <a:t>dim </a:t>
            </a:r>
            <a:r>
              <a:rPr lang="vi-VN" b="1" dirty="0">
                <a:solidFill>
                  <a:srgbClr val="002060"/>
                </a:solidFill>
              </a:rPr>
              <a:t>light (n</a:t>
            </a:r>
            <a:r>
              <a:rPr lang="vi-VN" b="1" dirty="0" smtClean="0">
                <a:solidFill>
                  <a:srgbClr val="002060"/>
                </a:solidFill>
              </a:rPr>
              <a:t>)</a:t>
            </a:r>
            <a:r>
              <a:rPr lang="en-GB" b="1" dirty="0" smtClean="0">
                <a:solidFill>
                  <a:srgbClr val="002060"/>
                </a:solidFill>
              </a:rPr>
              <a:t> :</a:t>
            </a:r>
            <a:r>
              <a:rPr lang="vi-VN" b="1" dirty="0" smtClean="0">
                <a:solidFill>
                  <a:srgbClr val="002060"/>
                </a:solidFill>
              </a:rPr>
              <a:t> </a:t>
            </a:r>
            <a:endParaRPr lang="en-US" b="1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04399" y="1636705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/>
              <a:t>ánh sáng lờ mờ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3169355" y="1676535"/>
            <a:ext cx="20762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dɪm</a:t>
            </a:r>
            <a:r>
              <a:rPr lang="en-US" sz="3600" b="1" dirty="0">
                <a:solidFill>
                  <a:srgbClr val="0FB7BD"/>
                </a:solidFill>
              </a:rPr>
              <a:t> lait/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1738FEA-5B1B-4CC2-A468-A3C7F23B6B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867" y="2230195"/>
            <a:ext cx="4244784" cy="42447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63535" y="170012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>
                <a:solidFill>
                  <a:srgbClr val="002060"/>
                </a:solidFill>
              </a:rPr>
              <a:t>- </a:t>
            </a:r>
            <a:r>
              <a:rPr lang="vi-VN" b="1" dirty="0" smtClean="0">
                <a:solidFill>
                  <a:srgbClr val="002060"/>
                </a:solidFill>
              </a:rPr>
              <a:t>lip </a:t>
            </a:r>
            <a:r>
              <a:rPr lang="vi-VN" b="1" dirty="0">
                <a:solidFill>
                  <a:srgbClr val="002060"/>
                </a:solidFill>
              </a:rPr>
              <a:t>balm (</a:t>
            </a:r>
            <a:r>
              <a:rPr lang="vi-VN" b="1" dirty="0" smtClean="0">
                <a:solidFill>
                  <a:srgbClr val="002060"/>
                </a:solidFill>
              </a:rPr>
              <a:t>n)</a:t>
            </a:r>
            <a:r>
              <a:rPr lang="en-GB" b="1" dirty="0" smtClean="0">
                <a:solidFill>
                  <a:srgbClr val="002060"/>
                </a:solidFill>
              </a:rPr>
              <a:t>: </a:t>
            </a:r>
            <a:endParaRPr lang="en-US" b="1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85223" y="1861484"/>
            <a:ext cx="46569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/>
              <a:t>son dưỡng môi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3315289" y="1804543"/>
            <a:ext cx="2569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/ˈ</a:t>
            </a:r>
            <a:r>
              <a:rPr lang="en-US" sz="3600" b="1" dirty="0" err="1">
                <a:solidFill>
                  <a:srgbClr val="0FB7BD"/>
                </a:solidFill>
              </a:rPr>
              <a:t>lɪp</a:t>
            </a:r>
            <a:r>
              <a:rPr lang="en-US" sz="3600" b="1" dirty="0">
                <a:solidFill>
                  <a:srgbClr val="0FB7BD"/>
                </a:solidFill>
              </a:rPr>
              <a:t> ˌ</a:t>
            </a:r>
            <a:r>
              <a:rPr lang="en-US" sz="3600" b="1" dirty="0" err="1">
                <a:solidFill>
                  <a:srgbClr val="0FB7BD"/>
                </a:solidFill>
              </a:rPr>
              <a:t>bɑːm</a:t>
            </a:r>
            <a:r>
              <a:rPr lang="en-US" sz="3600" b="1" dirty="0" smtClean="0">
                <a:solidFill>
                  <a:srgbClr val="0FB7BD"/>
                </a:solidFill>
              </a:rPr>
              <a:t>/ </a:t>
            </a:r>
            <a:endParaRPr lang="en-US" sz="3600" b="1" dirty="0">
              <a:solidFill>
                <a:srgbClr val="0FB7B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345" y="2625212"/>
            <a:ext cx="4312674" cy="3057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87068" y="1669951"/>
            <a:ext cx="426191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b="1" dirty="0" smtClean="0">
                <a:solidFill>
                  <a:srgbClr val="002060"/>
                </a:solidFill>
              </a:rPr>
              <a:t>- </a:t>
            </a:r>
            <a:r>
              <a:rPr lang="vi-VN" sz="3200" b="1" dirty="0" smtClean="0">
                <a:solidFill>
                  <a:srgbClr val="002060"/>
                </a:solidFill>
              </a:rPr>
              <a:t>chapped </a:t>
            </a:r>
            <a:r>
              <a:rPr lang="vi-VN" sz="3200" b="1" dirty="0">
                <a:solidFill>
                  <a:srgbClr val="002060"/>
                </a:solidFill>
              </a:rPr>
              <a:t>lips (n</a:t>
            </a:r>
            <a:r>
              <a:rPr lang="vi-VN" sz="3200" b="1" dirty="0" smtClean="0">
                <a:solidFill>
                  <a:srgbClr val="002060"/>
                </a:solidFill>
              </a:rPr>
              <a:t>)</a:t>
            </a:r>
            <a:r>
              <a:rPr lang="en-GB" sz="3200" b="1" dirty="0" smtClean="0">
                <a:solidFill>
                  <a:srgbClr val="002060"/>
                </a:solidFill>
              </a:rPr>
              <a:t>:</a:t>
            </a:r>
            <a:r>
              <a:rPr lang="vi-VN" sz="3200" b="1" dirty="0" smtClean="0">
                <a:solidFill>
                  <a:srgbClr val="002060"/>
                </a:solidFill>
              </a:rPr>
              <a:t> </a:t>
            </a:r>
            <a:endParaRPr lang="en-US" sz="3200" b="1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91808" y="1705447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/>
              <a:t>môi nứt nẻ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4135124" y="1705447"/>
            <a:ext cx="25210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tʃæpt</a:t>
            </a:r>
            <a:r>
              <a:rPr lang="en-US" sz="3600" b="1" dirty="0">
                <a:solidFill>
                  <a:srgbClr val="0FB7BD"/>
                </a:solidFill>
              </a:rPr>
              <a:t> </a:t>
            </a:r>
            <a:r>
              <a:rPr lang="en-US" sz="3600" b="1" dirty="0" err="1">
                <a:solidFill>
                  <a:srgbClr val="0FB7BD"/>
                </a:solidFill>
              </a:rPr>
              <a:t>lɪps</a:t>
            </a:r>
            <a:r>
              <a:rPr lang="en-US" sz="3600" b="1" dirty="0">
                <a:solidFill>
                  <a:srgbClr val="0FB7BD"/>
                </a:solidFill>
              </a:rPr>
              <a:t> </a:t>
            </a:r>
            <a:r>
              <a:rPr lang="en-US" sz="3600" b="1" dirty="0" smtClean="0">
                <a:solidFill>
                  <a:srgbClr val="0FB7BD"/>
                </a:solidFill>
              </a:rPr>
              <a:t>/</a:t>
            </a:r>
            <a:endParaRPr lang="en-US" sz="3600" b="1" dirty="0">
              <a:solidFill>
                <a:srgbClr val="0FB7B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219" y="2728452"/>
            <a:ext cx="4617293" cy="3169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79528" y="125655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b="1" dirty="0" smtClean="0">
                <a:solidFill>
                  <a:srgbClr val="002060"/>
                </a:solidFill>
              </a:rPr>
              <a:t>- </a:t>
            </a:r>
            <a:r>
              <a:rPr lang="vi-VN" b="1" dirty="0" smtClean="0">
                <a:solidFill>
                  <a:srgbClr val="002060"/>
                </a:solidFill>
              </a:rPr>
              <a:t>coloured </a:t>
            </a:r>
            <a:r>
              <a:rPr lang="vi-VN" b="1" dirty="0">
                <a:solidFill>
                  <a:srgbClr val="002060"/>
                </a:solidFill>
              </a:rPr>
              <a:t>vegetables (n</a:t>
            </a:r>
            <a:r>
              <a:rPr lang="vi-VN" b="1" dirty="0" smtClean="0">
                <a:solidFill>
                  <a:srgbClr val="002060"/>
                </a:solidFill>
              </a:rPr>
              <a:t>)</a:t>
            </a:r>
            <a:r>
              <a:rPr lang="en-GB" b="1" dirty="0" smtClean="0">
                <a:solidFill>
                  <a:srgbClr val="002060"/>
                </a:solidFill>
              </a:rPr>
              <a:t>: </a:t>
            </a:r>
            <a:r>
              <a:rPr lang="vi-VN" b="1" dirty="0" smtClean="0">
                <a:solidFill>
                  <a:srgbClr val="002060"/>
                </a:solidFill>
              </a:rPr>
              <a:t> </a:t>
            </a:r>
            <a:endParaRPr lang="en-US" b="1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83560" y="1390773"/>
            <a:ext cx="35641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800" dirty="0"/>
              <a:t>rau có màu sắc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5169351" y="1390773"/>
            <a:ext cx="31404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FB7BD"/>
                </a:solidFill>
              </a:rPr>
              <a:t>/ ˈ</a:t>
            </a:r>
            <a:r>
              <a:rPr lang="en-US" sz="2800" b="1" dirty="0" err="1" smtClean="0">
                <a:solidFill>
                  <a:srgbClr val="0FB7BD"/>
                </a:solidFill>
              </a:rPr>
              <a:t>kʌləd</a:t>
            </a:r>
            <a:r>
              <a:rPr lang="en-US" sz="2800" b="1" dirty="0" smtClean="0">
                <a:solidFill>
                  <a:srgbClr val="0FB7BD"/>
                </a:solidFill>
              </a:rPr>
              <a:t> </a:t>
            </a:r>
            <a:r>
              <a:rPr lang="en-US" sz="2800" b="1" dirty="0">
                <a:solidFill>
                  <a:srgbClr val="0FB7BD"/>
                </a:solidFill>
              </a:rPr>
              <a:t>ˈ</a:t>
            </a:r>
            <a:r>
              <a:rPr lang="en-US" sz="2800" b="1" dirty="0" err="1" smtClean="0">
                <a:solidFill>
                  <a:srgbClr val="0FB7BD"/>
                </a:solidFill>
              </a:rPr>
              <a:t>vedʒtəbəl</a:t>
            </a:r>
            <a:r>
              <a:rPr lang="en-US" sz="28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9588" y="2227006"/>
            <a:ext cx="4897469" cy="399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8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2546" y="1505231"/>
            <a:ext cx="3078009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>
                <a:solidFill>
                  <a:srgbClr val="002060"/>
                </a:solidFill>
              </a:rPr>
              <a:t>- </a:t>
            </a:r>
            <a:r>
              <a:rPr lang="vi-VN" b="1" dirty="0" smtClean="0">
                <a:solidFill>
                  <a:srgbClr val="002060"/>
                </a:solidFill>
              </a:rPr>
              <a:t>red </a:t>
            </a:r>
            <a:r>
              <a:rPr lang="vi-VN" b="1" dirty="0">
                <a:solidFill>
                  <a:srgbClr val="002060"/>
                </a:solidFill>
              </a:rPr>
              <a:t>spots (n</a:t>
            </a:r>
            <a:r>
              <a:rPr lang="vi-VN" b="1" dirty="0" smtClean="0">
                <a:solidFill>
                  <a:srgbClr val="002060"/>
                </a:solidFill>
              </a:rPr>
              <a:t>)</a:t>
            </a:r>
            <a:r>
              <a:rPr lang="en-GB" b="1" dirty="0" smtClean="0">
                <a:solidFill>
                  <a:srgbClr val="002060"/>
                </a:solidFill>
              </a:rPr>
              <a:t>: </a:t>
            </a:r>
            <a:r>
              <a:rPr lang="vi-VN" b="1" dirty="0" smtClean="0">
                <a:solidFill>
                  <a:srgbClr val="002060"/>
                </a:solidFill>
              </a:rPr>
              <a:t> </a:t>
            </a:r>
            <a:endParaRPr lang="en-US" b="1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45435" y="1619577"/>
            <a:ext cx="24345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200" dirty="0" err="1" smtClean="0"/>
              <a:t>Mụn</a:t>
            </a:r>
            <a:r>
              <a:rPr lang="vi-VN" sz="3200" dirty="0" smtClean="0"/>
              <a:t> </a:t>
            </a:r>
            <a:r>
              <a:rPr lang="en-GB" sz="3200" dirty="0" err="1" smtClean="0"/>
              <a:t>đỏ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3739363" y="1590081"/>
            <a:ext cx="1806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FB7BD"/>
                </a:solidFill>
              </a:rPr>
              <a:t>/red </a:t>
            </a:r>
            <a:r>
              <a:rPr lang="en-US" sz="2800" b="1" dirty="0" err="1">
                <a:solidFill>
                  <a:srgbClr val="0FB7BD"/>
                </a:solidFill>
              </a:rPr>
              <a:t>spɒt</a:t>
            </a:r>
            <a:r>
              <a:rPr lang="en-US" sz="2800" b="1" dirty="0" smtClean="0">
                <a:solidFill>
                  <a:srgbClr val="0FB7BD"/>
                </a:solidFill>
              </a:rPr>
              <a:t>/ </a:t>
            </a:r>
            <a:endParaRPr lang="en-US" sz="2800" b="1" dirty="0">
              <a:solidFill>
                <a:srgbClr val="0FB7B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489" y="2204352"/>
            <a:ext cx="4970208" cy="374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757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3381</TotalTime>
  <Words>651</Words>
  <Application>Microsoft Office PowerPoint</Application>
  <PresentationFormat>Custom</PresentationFormat>
  <Paragraphs>161</Paragraphs>
  <Slides>22</Slides>
  <Notes>18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THU BA</cp:lastModifiedBy>
  <cp:revision>181</cp:revision>
  <dcterms:created xsi:type="dcterms:W3CDTF">2020-12-09T02:04:09Z</dcterms:created>
  <dcterms:modified xsi:type="dcterms:W3CDTF">2022-08-02T03:27:53Z</dcterms:modified>
</cp:coreProperties>
</file>