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359" r:id="rId2"/>
    <p:sldId id="358" r:id="rId3"/>
    <p:sldId id="363" r:id="rId4"/>
    <p:sldId id="256" r:id="rId5"/>
    <p:sldId id="365" r:id="rId6"/>
    <p:sldId id="366" r:id="rId7"/>
    <p:sldId id="367" r:id="rId8"/>
    <p:sldId id="369" r:id="rId9"/>
    <p:sldId id="368" r:id="rId10"/>
    <p:sldId id="370" r:id="rId11"/>
    <p:sldId id="383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84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FB7BD"/>
    <a:srgbClr val="F7941E"/>
    <a:srgbClr val="FFDAAB"/>
    <a:srgbClr val="FF9801"/>
    <a:srgbClr val="CBEAF0"/>
    <a:srgbClr val="00B2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9" autoAdjust="0"/>
    <p:restoredTop sz="94649"/>
  </p:normalViewPr>
  <p:slideViewPr>
    <p:cSldViewPr snapToGrid="0" showGuides="1">
      <p:cViewPr varScale="1">
        <p:scale>
          <a:sx n="65" d="100"/>
          <a:sy n="65" d="100"/>
        </p:scale>
        <p:origin x="-12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12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image" Target="../media/image11.jpeg"/><Relationship Id="rId4" Type="http://schemas.openxmlformats.org/officeDocument/2006/relationships/slide" Target="slide17.xm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773960">
            <a:off x="278622" y="3169219"/>
            <a:ext cx="7493778" cy="828658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48DA4"/>
                </a:solidFill>
              </a:rPr>
              <a:t>Hello every one!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005186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24188" y="1351474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43788" y="1351474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71988" y="13514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9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9788" y="1351474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95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24188" y="31040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19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38938" y="6061586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43788" y="3104074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16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7" y="5118611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964406" y="5909185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endParaRPr lang="vi-VN">
              <a:cs typeface="Arial" charset="0"/>
            </a:endParaRPr>
          </a:p>
        </p:txBody>
      </p:sp>
      <p:pic>
        <p:nvPicPr>
          <p:cNvPr id="18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9" y="5142731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ction Button: Forward or Next 18">
            <a:hlinkClick r:id="rId12" action="ppaction://hlinksldjump" highlightClick="1"/>
          </p:cNvPr>
          <p:cNvSpPr/>
          <p:nvPr/>
        </p:nvSpPr>
        <p:spPr>
          <a:xfrm>
            <a:off x="10913807" y="6401055"/>
            <a:ext cx="678425" cy="43236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451" y="2504120"/>
            <a:ext cx="11211098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600" dirty="0">
                <a:solidFill>
                  <a:srgbClr val="949599"/>
                </a:solidFill>
              </a:rPr>
              <a:t>_________ </a:t>
            </a:r>
            <a:r>
              <a:rPr lang="en-US" sz="2600" dirty="0">
                <a:solidFill>
                  <a:srgbClr val="242021"/>
                </a:solidFill>
              </a:rPr>
              <a:t>old books</a:t>
            </a:r>
            <a:r>
              <a:rPr lang="en-US" sz="2600" dirty="0" smtClean="0">
                <a:solidFill>
                  <a:srgbClr val="242021"/>
                </a:solidFill>
              </a:rPr>
              <a:t>.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967" y="2701097"/>
            <a:ext cx="1742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b="1" dirty="0" err="1">
                <a:solidFill>
                  <a:srgbClr val="FF0000"/>
                </a:solidFill>
                <a:ea typeface="Calibri" panose="020F0502020204030204" pitchFamily="34" charset="0"/>
              </a:rPr>
              <a:t>collecting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49073" y="5999104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My sister likes </a:t>
            </a:r>
            <a:r>
              <a:rPr lang="en-US" sz="2800" dirty="0">
                <a:solidFill>
                  <a:srgbClr val="949599"/>
                </a:solidFill>
              </a:rPr>
              <a:t>_________ </a:t>
            </a:r>
            <a:r>
              <a:rPr lang="en-US" sz="2800" dirty="0">
                <a:solidFill>
                  <a:srgbClr val="242021"/>
                </a:solidFill>
              </a:rPr>
              <a:t>camping at the weekend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59" y="2499618"/>
            <a:ext cx="99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0990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3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My best friend hates </a:t>
            </a:r>
            <a:r>
              <a:rPr lang="en-US" sz="2800" dirty="0" smtClean="0">
                <a:solidFill>
                  <a:srgbClr val="949599"/>
                </a:solidFill>
              </a:rPr>
              <a:t>________</a:t>
            </a:r>
            <a:r>
              <a:rPr lang="en-US" sz="2800" dirty="0" smtClean="0"/>
              <a:t>computer </a:t>
            </a:r>
            <a:r>
              <a:rPr lang="en-US" sz="2800" dirty="0"/>
              <a:t>games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4715" y="2455374"/>
            <a:ext cx="1257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65655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26548"/>
                </a:solidFill>
              </a:rPr>
              <a:t>4</a:t>
            </a:r>
            <a:r>
              <a:rPr lang="en-US" sz="2400" b="1" dirty="0">
                <a:solidFill>
                  <a:srgbClr val="F26548"/>
                </a:solidFill>
              </a:rPr>
              <a:t>. </a:t>
            </a:r>
            <a:r>
              <a:rPr lang="en-US" sz="2400" dirty="0">
                <a:solidFill>
                  <a:srgbClr val="242021"/>
                </a:solidFill>
              </a:rPr>
              <a:t>Does your </a:t>
            </a:r>
            <a:r>
              <a:rPr lang="en-US" sz="2800" dirty="0">
                <a:solidFill>
                  <a:srgbClr val="242021"/>
                </a:solidFill>
              </a:rPr>
              <a:t>brother</a:t>
            </a:r>
            <a:r>
              <a:rPr lang="en-US" sz="2400" dirty="0">
                <a:solidFill>
                  <a:srgbClr val="242021"/>
                </a:solidFill>
              </a:rPr>
              <a:t>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8382" y="249961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50906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0293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5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My mum enjoys </a:t>
            </a:r>
            <a:r>
              <a:rPr lang="en-US" sz="2800" dirty="0" smtClean="0">
                <a:solidFill>
                  <a:srgbClr val="949599"/>
                </a:solidFill>
              </a:rPr>
              <a:t>________</a:t>
            </a:r>
            <a:r>
              <a:rPr lang="en-US" sz="2800" dirty="0" smtClean="0"/>
              <a:t>yoga </a:t>
            </a:r>
            <a:r>
              <a:rPr lang="en-US" sz="2800" dirty="0"/>
              <a:t>every day to keep fit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118" y="251766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9839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626927"/>
            <a:ext cx="102616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207435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67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5200" y="5423115"/>
            <a:ext cx="87376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0836982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0800523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0800523" y="6059455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87893" y="6312311"/>
            <a:ext cx="1961536" cy="50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7030A0"/>
                </a:solidFill>
              </a:rPr>
              <a:t>Mrs Thu Ba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876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0175" y="4700157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</a:t>
            </a:r>
            <a:r>
              <a:rPr lang="en-GB" sz="2800" dirty="0" smtClean="0">
                <a:solidFill>
                  <a:srgbClr val="FF0000"/>
                </a:solidFill>
              </a:rPr>
              <a:t>o  		play 		collect 		do 		make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7439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9888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862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8808" y="5421207"/>
            <a:ext cx="8350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He hates / doesn’t like doing judo.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492" t="1896" b="2725"/>
          <a:stretch/>
        </p:blipFill>
        <p:spPr>
          <a:xfrm>
            <a:off x="4326672" y="1808436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77971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1511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0484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857" y="5127124"/>
            <a:ext cx="8766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  <a:latin typeface="UTM Rockwell" pitchFamily="18" charset="0"/>
              </a:rPr>
              <a:t> They love / like / enjoy gardening.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23" t="1833" r="5145" b="3045"/>
          <a:stretch/>
        </p:blipFill>
        <p:spPr>
          <a:xfrm>
            <a:off x="4259766" y="1950347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12221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224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1222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9777" y="5323803"/>
            <a:ext cx="853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like / love / enjoy playing football.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85" t="2158" r="4716" b="2908"/>
          <a:stretch/>
        </p:blipFill>
        <p:spPr>
          <a:xfrm>
            <a:off x="4550937" y="1953212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04457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068" y="5524026"/>
            <a:ext cx="813457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48DA4"/>
                </a:solidFill>
              </a:rPr>
              <a:t>They enjoy </a:t>
            </a:r>
            <a:r>
              <a:rPr lang="en-US" sz="3200" b="1" dirty="0">
                <a:solidFill>
                  <a:srgbClr val="048DA4"/>
                </a:solidFill>
              </a:rPr>
              <a:t>/ </a:t>
            </a:r>
            <a:r>
              <a:rPr lang="en-US" sz="3200" b="1" dirty="0" smtClean="0">
                <a:solidFill>
                  <a:srgbClr val="048DA4"/>
                </a:solidFill>
              </a:rPr>
              <a:t>like </a:t>
            </a:r>
            <a:r>
              <a:rPr lang="en-US" sz="3200" b="1" dirty="0">
                <a:solidFill>
                  <a:srgbClr val="048DA4"/>
                </a:solidFill>
              </a:rPr>
              <a:t>/ </a:t>
            </a:r>
            <a:r>
              <a:rPr lang="en-US" sz="3200" b="1" dirty="0" smtClean="0">
                <a:solidFill>
                  <a:srgbClr val="048DA4"/>
                </a:solidFill>
              </a:rPr>
              <a:t>love </a:t>
            </a:r>
            <a:r>
              <a:rPr lang="en-US" sz="3200" b="1" dirty="0">
                <a:solidFill>
                  <a:srgbClr val="048DA4"/>
                </a:solidFill>
              </a:rPr>
              <a:t>collecting stamps.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53" t="2067" r="1599" b="1933"/>
          <a:stretch/>
        </p:blipFill>
        <p:spPr>
          <a:xfrm>
            <a:off x="4675797" y="1875572"/>
            <a:ext cx="3347325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22354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098" y="5375572"/>
            <a:ext cx="1019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</a:rPr>
              <a:t>She hates / doesn’t like riding a horse / horse riding.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2" t="1359" r="4967" b="1359"/>
          <a:stretch/>
        </p:blipFill>
        <p:spPr>
          <a:xfrm>
            <a:off x="3798848" y="1853351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763" y="30684"/>
            <a:ext cx="456848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4" y="171882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5780" y="2023443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identify how to pronounce the sounds /ə/ and /ɜ</a:t>
            </a:r>
            <a:r>
              <a:rPr lang="en-US" sz="2400" dirty="0" smtClean="0"/>
              <a:t>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</a:t>
            </a:r>
            <a:r>
              <a:rPr lang="en-US" sz="2400" dirty="0" smtClean="0"/>
              <a:t>words &amp; sentences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00014" y="677015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9326" y="119176"/>
            <a:ext cx="45949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088820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067" y="1047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9452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902" y="1785876"/>
            <a:ext cx="7146481" cy="3286246"/>
          </a:xfrm>
          <a:prstGeom prst="rect">
            <a:avLst/>
          </a:prstGeom>
        </p:spPr>
      </p:pic>
      <p:pic>
        <p:nvPicPr>
          <p:cNvPr id="10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8371" y="104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234985"/>
            <a:ext cx="6233963" cy="337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772" y="20766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254" y="926592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295" y="8856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80" y="7830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17373" y="2056731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04" y="2889352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98964"/>
              </p:ext>
            </p:extLst>
          </p:nvPr>
        </p:nvGraphicFramePr>
        <p:xfrm>
          <a:off x="5742739" y="229274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23117"/>
              </p:ext>
            </p:extLst>
          </p:nvPr>
        </p:nvGraphicFramePr>
        <p:xfrm>
          <a:off x="6391319" y="298656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98779"/>
              </p:ext>
            </p:extLst>
          </p:nvPr>
        </p:nvGraphicFramePr>
        <p:xfrm>
          <a:off x="6408484" y="343975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vi-VN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55055"/>
              </p:ext>
            </p:extLst>
          </p:nvPr>
        </p:nvGraphicFramePr>
        <p:xfrm>
          <a:off x="6408483" y="400122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00913"/>
              </p:ext>
            </p:extLst>
          </p:nvPr>
        </p:nvGraphicFramePr>
        <p:xfrm>
          <a:off x="5670551" y="467439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pic>
        <p:nvPicPr>
          <p:cNvPr id="17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8074" y="18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2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383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9846" y="1134077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8" name="Picture 2" descr="Free Vector | Schoolchildren raising hands at lesson">
            <a:extLst>
              <a:ext uri="{FF2B5EF4-FFF2-40B4-BE49-F238E27FC236}">
                <a16:creationId xmlns:a16="http://schemas.microsoft.com/office/drawing/2014/main" xmlns="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10" y="853995"/>
            <a:ext cx="4334471" cy="25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including: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 sentences is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202239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186" y="1653610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rial Narrow" pitchFamily="34" charset="0"/>
              </a:rPr>
              <a:t>1. What is your </a:t>
            </a:r>
            <a:r>
              <a:rPr lang="en-US" sz="4400" b="1" dirty="0" err="1" smtClean="0">
                <a:latin typeface=".VnArial Narrow" pitchFamily="34" charset="0"/>
              </a:rPr>
              <a:t>favourite</a:t>
            </a:r>
            <a:r>
              <a:rPr lang="en-US" sz="4400" b="1" dirty="0" smtClean="0">
                <a:latin typeface=".VnArial Narrow" pitchFamily="34" charset="0"/>
              </a:rPr>
              <a:t> </a:t>
            </a:r>
            <a:r>
              <a:rPr lang="en-US" sz="4400" b="1" dirty="0">
                <a:latin typeface=".VnArial Narrow" pitchFamily="34" charset="0"/>
              </a:rPr>
              <a:t>hobby</a:t>
            </a:r>
            <a:r>
              <a:rPr lang="en-US" sz="4400" b="1" dirty="0" smtClean="0">
                <a:latin typeface=".VnArial Narrow" pitchFamily="34" charset="0"/>
              </a:rPr>
              <a:t>?</a:t>
            </a:r>
            <a:endParaRPr lang="en-US" sz="4400" b="1" dirty="0">
              <a:latin typeface=".Vn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981" y="2974482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.VnArial Narrow" pitchFamily="34" charset="0"/>
              </a:rPr>
              <a:t>2</a:t>
            </a:r>
            <a:r>
              <a:rPr lang="en-US" sz="4400" b="1" dirty="0">
                <a:latin typeface=".VnArial Narrow" pitchFamily="34" charset="0"/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449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253" y="179356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652" y="978087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394" y="2162485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/>
              <a:t>-</a:t>
            </a:r>
            <a:r>
              <a:rPr lang="en-US" sz="3200" dirty="0">
                <a:cs typeface="Times New Roman" pitchFamily="18" charset="0"/>
              </a:rPr>
              <a:t> Learn new words by heart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- Find </a:t>
            </a:r>
            <a:r>
              <a:rPr lang="en-US" sz="3200" dirty="0"/>
              <a:t>3 more words relating to hobbies that have the </a:t>
            </a:r>
            <a:r>
              <a:rPr lang="en-US" sz="3200" dirty="0" smtClean="0"/>
              <a:t>sound </a:t>
            </a:r>
            <a:r>
              <a:rPr lang="en-US" sz="3200" dirty="0"/>
              <a:t>/ə/ </a:t>
            </a:r>
            <a:r>
              <a:rPr lang="en-US" sz="3200" dirty="0" smtClean="0"/>
              <a:t>or </a:t>
            </a:r>
            <a:r>
              <a:rPr lang="en-US" sz="3200" dirty="0"/>
              <a:t>/ɜ:/.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624439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7" y="158312"/>
            <a:ext cx="934117" cy="933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337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7678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839" y="3787737"/>
            <a:ext cx="5456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 smtClean="0"/>
              <a:t>VOCABULARY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 smtClean="0"/>
              <a:t>PRONUNCIATION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65794" y="1327624"/>
            <a:ext cx="52999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48DA4"/>
                </a:solidFill>
                <a:latin typeface="Montserrat Black" pitchFamily="2" charset="0"/>
              </a:rPr>
              <a:t>LESSON </a:t>
            </a:r>
            <a:r>
              <a:rPr lang="en-US" sz="4000" b="1" dirty="0" smtClean="0">
                <a:solidFill>
                  <a:srgbClr val="048DA4"/>
                </a:solidFill>
                <a:latin typeface="Montserrat Black" pitchFamily="2" charset="0"/>
              </a:rPr>
              <a:t>2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48DA4"/>
                </a:solidFill>
                <a:latin typeface="Montserrat Black" pitchFamily="2" charset="0"/>
              </a:rPr>
              <a:t>A </a:t>
            </a:r>
            <a:r>
              <a:rPr lang="en-US" sz="3600" b="1" dirty="0">
                <a:solidFill>
                  <a:srgbClr val="048DA4"/>
                </a:solidFill>
                <a:latin typeface="Montserrat Black" pitchFamily="2" charset="0"/>
              </a:rPr>
              <a:t>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9652" y="757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9468464" y="531597"/>
            <a:ext cx="2197510" cy="3012693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105352" y="9431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rgbClr val="F7941E"/>
                </a:solidFill>
              </a:rPr>
              <a:t>- </a:t>
            </a:r>
            <a:r>
              <a:rPr lang="vi-VN" sz="3600" b="1" dirty="0" smtClean="0">
                <a:solidFill>
                  <a:srgbClr val="F7941E"/>
                </a:solidFill>
              </a:rPr>
              <a:t>jogging</a:t>
            </a:r>
            <a:r>
              <a:rPr lang="vi-VN" sz="3600" dirty="0" smtClean="0"/>
              <a:t> </a:t>
            </a:r>
            <a:r>
              <a:rPr lang="en-US" sz="3600" b="1" dirty="0" smtClean="0">
                <a:solidFill>
                  <a:srgbClr val="F7941E"/>
                </a:solidFill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</a:t>
            </a:r>
            <a:r>
              <a:rPr lang="en-US" sz="36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 :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3617" y="1137811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chạy 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5993" y="1168590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FB7BD"/>
                </a:solidFill>
              </a:rPr>
              <a:t>/</a:t>
            </a:r>
            <a:r>
              <a:rPr lang="vi-VN" sz="3200" b="1" dirty="0" smtClean="0">
                <a:solidFill>
                  <a:srgbClr val="0FB7BD"/>
                </a:solidFill>
              </a:rPr>
              <a:t>ˈ</a:t>
            </a:r>
            <a:r>
              <a:rPr lang="vi-VN" sz="3200" b="1" dirty="0">
                <a:solidFill>
                  <a:srgbClr val="0FB7BD"/>
                </a:solidFill>
              </a:rPr>
              <a:t>dʒɒɡɪŋ 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0" name="jogging">
            <a:hlinkClick r:id="" action="ppaction://media"/>
            <a:extLst>
              <a:ext uri="{FF2B5EF4-FFF2-40B4-BE49-F238E27FC236}">
                <a16:creationId xmlns:a16="http://schemas.microsoft.com/office/drawing/2014/main" xmlns="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063647"/>
            <a:ext cx="794657" cy="794657"/>
          </a:xfrm>
          <a:prstGeom prst="rect">
            <a:avLst/>
          </a:prstGeom>
        </p:spPr>
      </p:pic>
      <p:sp>
        <p:nvSpPr>
          <p:cNvPr id="11" name="Google Shape;1881;p31"/>
          <p:cNvSpPr txBox="1">
            <a:spLocks/>
          </p:cNvSpPr>
          <p:nvPr/>
        </p:nvSpPr>
        <p:spPr>
          <a:xfrm>
            <a:off x="-575209" y="16502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rgbClr val="F7941E"/>
                </a:solidFill>
                <a:cs typeface="Times New Roman" pitchFamily="18" charset="0"/>
              </a:rPr>
              <a:t>- </a:t>
            </a:r>
            <a:r>
              <a:rPr lang="vi-VN" sz="3600" b="1" dirty="0" smtClean="0">
                <a:solidFill>
                  <a:srgbClr val="F7941E"/>
                </a:solidFill>
                <a:cs typeface="Times New Roman" pitchFamily="18" charset="0"/>
              </a:rPr>
              <a:t>coin</a:t>
            </a:r>
            <a:r>
              <a:rPr lang="vi-VN" sz="3600" b="1" dirty="0" smtClean="0"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Times New Roman" pitchFamily="18" charset="0"/>
              </a:rPr>
              <a:t>(n</a:t>
            </a:r>
            <a:r>
              <a:rPr lang="en-US" sz="3600" b="1" dirty="0" smtClean="0">
                <a:solidFill>
                  <a:srgbClr val="F7941E"/>
                </a:solidFill>
                <a:cs typeface="Times New Roman" pitchFamily="18" charset="0"/>
              </a:rPr>
              <a:t>): </a:t>
            </a:r>
            <a:endParaRPr lang="en-US" sz="3600" b="1" dirty="0">
              <a:solidFill>
                <a:srgbClr val="F7941E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4066" y="185830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+mj-lt"/>
              </a:rPr>
              <a:t>đồng </a:t>
            </a:r>
            <a:r>
              <a:rPr lang="vi-VN" sz="3600" dirty="0" smtClean="0">
                <a:latin typeface="+mj-lt"/>
              </a:rPr>
              <a:t>xu</a:t>
            </a:r>
            <a:endParaRPr lang="en-US" sz="3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6440" y="1867694"/>
            <a:ext cx="1398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FB7BD"/>
                </a:solidFill>
              </a:rPr>
              <a:t>/</a:t>
            </a:r>
            <a:r>
              <a:rPr lang="vi-VN" sz="3200" b="1" dirty="0" smtClean="0">
                <a:solidFill>
                  <a:srgbClr val="0FB7BD"/>
                </a:solidFill>
              </a:rPr>
              <a:t>kɔɪn</a:t>
            </a:r>
            <a:r>
              <a:rPr lang="en-US" sz="3200" b="1" dirty="0" smtClean="0">
                <a:solidFill>
                  <a:srgbClr val="0FB7BD"/>
                </a:solidFill>
              </a:rPr>
              <a:t>/ </a:t>
            </a:r>
            <a:endParaRPr lang="en-US" sz="3200" b="1" dirty="0">
              <a:solidFill>
                <a:srgbClr val="0FB7BD"/>
              </a:solidFill>
            </a:endParaRPr>
          </a:p>
        </p:txBody>
      </p:sp>
      <p:pic>
        <p:nvPicPr>
          <p:cNvPr id="1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xmlns="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8822413" y="215596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in">
            <a:hlinkClick r:id="" action="ppaction://media"/>
            <a:extLst>
              <a:ext uri="{FF2B5EF4-FFF2-40B4-BE49-F238E27FC236}">
                <a16:creationId xmlns:a16="http://schemas.microsoft.com/office/drawing/2014/main" xmlns="" id="{37C2FB86-43F9-4087-930D-200BCC2F74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10" y="1937753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3643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9652" y="37668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xmlns="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xmlns="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893"/>
            <a:ext cx="10160000" cy="4373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353385"/>
            <a:ext cx="6367563" cy="403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262" y="1088820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5555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40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73" y="11114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CF196BBB-A415-40DC-AE16-FCD8C98F3633}"/>
              </a:ext>
            </a:extLst>
          </p:cNvPr>
          <p:cNvSpPr/>
          <p:nvPr/>
        </p:nvSpPr>
        <p:spPr>
          <a:xfrm>
            <a:off x="1962050" y="1653125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567F4DA9-08E9-4F8D-9B8F-371F71D69FD6}"/>
              </a:ext>
            </a:extLst>
          </p:cNvPr>
          <p:cNvSpPr/>
          <p:nvPr/>
        </p:nvSpPr>
        <p:spPr>
          <a:xfrm>
            <a:off x="3325183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8B69D4B3-5813-4228-B941-1E8D232FD8A0}"/>
              </a:ext>
            </a:extLst>
          </p:cNvPr>
          <p:cNvSpPr/>
          <p:nvPr/>
        </p:nvSpPr>
        <p:spPr>
          <a:xfrm>
            <a:off x="7318980" y="1654911"/>
            <a:ext cx="1729610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61108B32-196A-4304-9ABF-7E133D3CB36C}"/>
              </a:ext>
            </a:extLst>
          </p:cNvPr>
          <p:cNvSpPr/>
          <p:nvPr/>
        </p:nvSpPr>
        <p:spPr>
          <a:xfrm>
            <a:off x="4666548" y="1679858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8877F59F-CBC0-4C5A-AA09-0944712B333A}"/>
              </a:ext>
            </a:extLst>
          </p:cNvPr>
          <p:cNvSpPr/>
          <p:nvPr/>
        </p:nvSpPr>
        <p:spPr>
          <a:xfrm>
            <a:off x="5992764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7A1F9EE-0D55-47B4-B764-E20282F3A4EA}"/>
              </a:ext>
            </a:extLst>
          </p:cNvPr>
          <p:cNvSpPr/>
          <p:nvPr/>
        </p:nvSpPr>
        <p:spPr>
          <a:xfrm>
            <a:off x="9107582" y="1644369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8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41E-6 -1.11111E-6 L -0.19524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4" y="1583330"/>
            <a:ext cx="6400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chemeClr val="tx2"/>
                </a:solidFill>
                <a:latin typeface="OpenSans"/>
              </a:rPr>
              <a:t>-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housework </a:t>
            </a:r>
            <a:r>
              <a:rPr lang="en-GB" sz="2800" b="1" i="1" dirty="0">
                <a:solidFill>
                  <a:schemeClr val="tx2"/>
                </a:solidFill>
                <a:latin typeface="OpenSans"/>
              </a:rPr>
              <a:t>,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homework 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,...</a:t>
            </a:r>
            <a:endParaRPr lang="vi-VN" sz="2800" b="1" dirty="0">
              <a:solidFill>
                <a:schemeClr val="tx2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go fishing</a:t>
            </a:r>
            <a:r>
              <a:rPr lang="vi-VN" sz="2800" b="1" i="1" dirty="0">
                <a:solidFill>
                  <a:schemeClr val="tx2"/>
                </a:solidFill>
                <a:latin typeface="OpenSans"/>
              </a:rPr>
              <a:t> 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,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go 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shoppi</a:t>
            </a:r>
            <a:r>
              <a:rPr lang="en-GB" sz="2800" b="1" dirty="0" err="1" smtClean="0">
                <a:solidFill>
                  <a:schemeClr val="tx2"/>
                </a:solidFill>
                <a:latin typeface="OpenSans"/>
              </a:rPr>
              <a:t>ng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...</a:t>
            </a:r>
            <a:endParaRPr lang="vi-VN" sz="2800" b="1" dirty="0">
              <a:solidFill>
                <a:schemeClr val="tx2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collect comic books 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,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collect greeting 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cards...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 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8637" y="1358822"/>
            <a:ext cx="2875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Can you add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more words?</a:t>
            </a:r>
            <a:r>
              <a:rPr lang="en-US" sz="2800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435838" y="353083"/>
            <a:ext cx="4114800" cy="2972112"/>
          </a:xfrm>
          <a:prstGeom prst="flowChartMagneticTape">
            <a:avLst/>
          </a:prstGeom>
          <a:noFill/>
          <a:ln w="571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525" y="39135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18" y="847259"/>
            <a:ext cx="7917363" cy="425652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88341" y="5474110"/>
            <a:ext cx="718983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Verbs of  liking + V -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6047</TotalTime>
  <Words>732</Words>
  <Application>Microsoft Office PowerPoint</Application>
  <PresentationFormat>Custom</PresentationFormat>
  <Paragraphs>150</Paragraphs>
  <Slides>31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197</cp:revision>
  <dcterms:created xsi:type="dcterms:W3CDTF">2020-12-09T02:04:09Z</dcterms:created>
  <dcterms:modified xsi:type="dcterms:W3CDTF">2022-08-01T14:34:02Z</dcterms:modified>
</cp:coreProperties>
</file>