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282" r:id="rId4"/>
    <p:sldId id="258" r:id="rId5"/>
    <p:sldId id="286" r:id="rId6"/>
    <p:sldId id="287" r:id="rId7"/>
    <p:sldId id="288" r:id="rId8"/>
    <p:sldId id="289" r:id="rId9"/>
    <p:sldId id="290" r:id="rId10"/>
    <p:sldId id="291" r:id="rId11"/>
    <p:sldId id="283" r:id="rId12"/>
    <p:sldId id="260" r:id="rId13"/>
    <p:sldId id="263" r:id="rId14"/>
    <p:sldId id="264" r:id="rId15"/>
    <p:sldId id="265" r:id="rId16"/>
    <p:sldId id="273" r:id="rId17"/>
    <p:sldId id="267" r:id="rId18"/>
    <p:sldId id="266" r:id="rId19"/>
    <p:sldId id="268" r:id="rId20"/>
    <p:sldId id="269" r:id="rId21"/>
    <p:sldId id="270" r:id="rId22"/>
    <p:sldId id="275" r:id="rId23"/>
    <p:sldId id="274" r:id="rId24"/>
    <p:sldId id="272" r:id="rId25"/>
    <p:sldId id="276" r:id="rId26"/>
    <p:sldId id="280" r:id="rId27"/>
    <p:sldId id="281" r:id="rId28"/>
    <p:sldId id="284" r:id="rId29"/>
    <p:sldId id="285" r:id="rId30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10" autoAdjust="0"/>
  </p:normalViewPr>
  <p:slideViewPr>
    <p:cSldViewPr>
      <p:cViewPr varScale="1">
        <p:scale>
          <a:sx n="55" d="100"/>
          <a:sy n="55" d="100"/>
        </p:scale>
        <p:origin x="-1022" y="-77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8456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83481" y="9296400"/>
            <a:ext cx="1961536" cy="5014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i="1" dirty="0" smtClean="0">
                <a:solidFill>
                  <a:srgbClr val="7030A0"/>
                </a:solidFill>
              </a:rPr>
              <a:t>Mrs Thu Ba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:a16="http://schemas.microsoft.com/office/drawing/2014/main" xmlns="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:a16="http://schemas.microsoft.com/office/drawing/2014/main" xmlns="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="" xmlns:a16="http://schemas.microsoft.com/office/drawing/2014/main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="" xmlns:a16="http://schemas.microsoft.com/office/drawing/2014/main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="" xmlns:a16="http://schemas.microsoft.com/office/drawing/2014/main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="" xmlns:a16="http://schemas.microsoft.com/office/drawing/2014/main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="" xmlns:a16="http://schemas.microsoft.com/office/drawing/2014/main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="" xmlns:a16="http://schemas.microsoft.com/office/drawing/2014/main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="" xmlns:a16="http://schemas.microsoft.com/office/drawing/2014/main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xmlns="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Ann and Trang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xmlns="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xmlns="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Trang’s house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xmlns="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</a:t>
            </a:r>
            <a:r>
              <a:rPr lang="en-US" sz="3500" dirty="0" smtClean="0">
                <a:latin typeface=".VnArial Narrow" pitchFamily="34" charset="0"/>
              </a:rPr>
              <a:t>I like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building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dollhouses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 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very much</a:t>
            </a:r>
            <a:endParaRPr lang="en-US" sz="3500" b="1" dirty="0">
              <a:highlight>
                <a:srgbClr val="FFFF00"/>
              </a:highlight>
              <a:latin typeface=".VnArial Narrow" pitchFamily="34" charset="0"/>
            </a:endParaRP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Not really. All you need is some cardboard and </a:t>
            </a:r>
            <a:r>
              <a:rPr lang="en-US" sz="3500" dirty="0" err="1" smtClean="0">
                <a:latin typeface=".VnArial Narrow" pitchFamily="34" charset="0"/>
              </a:rPr>
              <a:t>glu</a:t>
            </a:r>
            <a:r>
              <a:rPr lang="en-US" sz="3500" dirty="0" err="1" smtClean="0">
                <a:latin typeface=".VnArial Narrow" pitchFamily="34" charset="0"/>
              </a:rPr>
              <a:t>ue</a:t>
            </a:r>
            <a:r>
              <a:rPr lang="en-US" sz="3500" dirty="0">
                <a:latin typeface=".VnArial Narrow" pitchFamily="34" charset="0"/>
              </a:rPr>
              <a:t>.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Then </a:t>
            </a:r>
            <a:r>
              <a:rPr lang="en-US" sz="3500" dirty="0">
                <a:latin typeface=".VnArial Narrow" pitchFamily="34" charset="0"/>
              </a:rPr>
              <a:t>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some </a:t>
            </a:r>
            <a:r>
              <a:rPr lang="en-US" sz="3500" dirty="0">
                <a:latin typeface=".VnArial Narrow" pitchFamily="34" charset="0"/>
              </a:rPr>
              <a:t>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 </a:t>
            </a:r>
            <a:r>
              <a:rPr lang="en-US" sz="3500" dirty="0">
                <a:latin typeface=".VnArial Narrow" pitchFamily="34" charset="0"/>
              </a:rPr>
              <a:t>Riders' Club </a:t>
            </a:r>
            <a:r>
              <a:rPr lang="en-US" sz="3500" dirty="0" smtClean="0">
                <a:latin typeface=".VnArial Narrow" pitchFamily="34" charset="0"/>
              </a:rPr>
              <a:t>every </a:t>
            </a:r>
            <a:r>
              <a:rPr lang="en-US" sz="3500" dirty="0">
                <a:latin typeface=".VnArial Narrow" pitchFamily="34" charset="0"/>
              </a:rPr>
              <a:t>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</a:t>
            </a:r>
            <a:r>
              <a:rPr lang="en-GB" sz="3600" b="1" dirty="0" smtClean="0">
                <a:solidFill>
                  <a:srgbClr val="FF0000"/>
                </a:solidFill>
                <a:latin typeface=".VnArial Narrow" pitchFamily="34" charset="0"/>
              </a:rPr>
              <a:t>False)</a:t>
            </a:r>
            <a:endParaRPr lang="en-GB" sz="3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719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/>
                <a:gridCol w="1295819"/>
                <a:gridCol w="990600"/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/>
                <a:gridCol w="5943600"/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445" y="75709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</a:t>
            </a:r>
            <a:r>
              <a:rPr lang="en-US" sz="8500" dirty="0" smtClean="0">
                <a:solidFill>
                  <a:srgbClr val="000000"/>
                </a:solidFill>
                <a:latin typeface="TAN Jambore"/>
              </a:rPr>
              <a:t>who……</a:t>
            </a:r>
            <a:endParaRPr lang="en-US" sz="8500" dirty="0">
              <a:solidFill>
                <a:srgbClr val="000000"/>
              </a:solidFill>
              <a:latin typeface="TAN Jambore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xmlns="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Book-Antiqua" pitchFamily="34" charset="0"/>
              </a:rPr>
              <a:t>5. Find </a:t>
            </a:r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:a16="http://schemas.microsoft.com/office/drawing/2014/main" xmlns="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:a16="http://schemas.microsoft.com/office/drawing/2014/main" xmlns="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GB" sz="4000" b="1" dirty="0" smtClean="0">
                <a:latin typeface=".VnBook-Antiqua" pitchFamily="34" charset="0"/>
              </a:rPr>
              <a:t>Learn by heart vocab.</a:t>
            </a:r>
            <a:endParaRPr lang="en-GB" sz="4000" b="1" dirty="0">
              <a:latin typeface=".VnBook-Antiqua" pitchFamily="34" charset="0"/>
            </a:endParaRP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</a:t>
            </a:r>
            <a:r>
              <a:rPr lang="en-US" sz="4000" b="1" dirty="0" smtClean="0">
                <a:latin typeface=".VnBook-Antiqua" pitchFamily="34" charset="0"/>
              </a:rPr>
              <a:t>2 </a:t>
            </a:r>
            <a:r>
              <a:rPr lang="en-US" sz="4000" b="1" dirty="0">
                <a:latin typeface=".VnBook-Antiqua" pitchFamily="34" charset="0"/>
              </a:rPr>
              <a:t>( </a:t>
            </a:r>
            <a:r>
              <a:rPr lang="en-US" sz="4000" b="1" dirty="0" smtClean="0">
                <a:latin typeface=".VnBook-Antiqua" pitchFamily="34" charset="0"/>
              </a:rPr>
              <a:t>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7"/>
            <a:ext cx="16184563" cy="10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1" y="408189"/>
            <a:ext cx="5607254" cy="31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71" y="3464561"/>
            <a:ext cx="10385457" cy="49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881" y="9144000"/>
            <a:ext cx="2409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1" dirty="0">
                <a:solidFill>
                  <a:srgbClr val="7030A0"/>
                </a:solidFill>
              </a:rPr>
              <a:t>Mrs Thu Ba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13541084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riding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hɔːs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raɪdɪŋ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ɡɑːdnɪŋ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teddy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bears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tedi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beə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(r)z/: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coins 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kɔɪnz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dollhouses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meɪkɪŋˈdɒlhaʊsiz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A8D63-10E0-AE4C-9ED1-86BC98548BC3}"/>
              </a:ext>
            </a:extLst>
          </p:cNvPr>
          <p:cNvSpPr/>
          <p:nvPr/>
        </p:nvSpPr>
        <p:spPr>
          <a:xfrm>
            <a:off x="7482361" y="1676401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7CFC54-A8EE-7D44-B292-899EDAABB3B8}"/>
              </a:ext>
            </a:extLst>
          </p:cNvPr>
          <p:cNvSpPr/>
          <p:nvPr/>
        </p:nvSpPr>
        <p:spPr>
          <a:xfrm>
            <a:off x="9072013" y="2895600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EFEB21-29F9-134C-BB48-AA5D728A11C3}"/>
              </a:ext>
            </a:extLst>
          </p:cNvPr>
          <p:cNvSpPr/>
          <p:nvPr/>
        </p:nvSpPr>
        <p:spPr>
          <a:xfrm>
            <a:off x="6282657" y="38862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7A027D-AD0B-9748-B510-A7402D0FA989}"/>
              </a:ext>
            </a:extLst>
          </p:cNvPr>
          <p:cNvSpPr/>
          <p:nvPr/>
        </p:nvSpPr>
        <p:spPr>
          <a:xfrm>
            <a:off x="11718726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B06A90-52BD-864F-AD33-2FC95AC243B2}"/>
              </a:ext>
            </a:extLst>
          </p:cNvPr>
          <p:cNvSpPr/>
          <p:nvPr/>
        </p:nvSpPr>
        <p:spPr>
          <a:xfrm>
            <a:off x="8778081" y="5562600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428E4F-30FB-FD42-8BBA-BEF8F39AAF17}"/>
              </a:ext>
            </a:extLst>
          </p:cNvPr>
          <p:cNvSpPr/>
          <p:nvPr/>
        </p:nvSpPr>
        <p:spPr>
          <a:xfrm>
            <a:off x="10321488" y="67006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6428687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riding 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models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gardening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teddy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bears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coins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dollhouses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5DA8D63-10E0-AE4C-9ED1-86BC98548BC3}"/>
              </a:ext>
            </a:extLst>
          </p:cNvPr>
          <p:cNvSpPr/>
          <p:nvPr/>
        </p:nvSpPr>
        <p:spPr>
          <a:xfrm>
            <a:off x="5974332" y="1676402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27CFC54-A8EE-7D44-B292-899EDAABB3B8}"/>
              </a:ext>
            </a:extLst>
          </p:cNvPr>
          <p:cNvSpPr/>
          <p:nvPr/>
        </p:nvSpPr>
        <p:spPr>
          <a:xfrm>
            <a:off x="6039247" y="2738228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9EFEB21-29F9-134C-BB48-AA5D728A11C3}"/>
              </a:ext>
            </a:extLst>
          </p:cNvPr>
          <p:cNvSpPr/>
          <p:nvPr/>
        </p:nvSpPr>
        <p:spPr>
          <a:xfrm>
            <a:off x="6034881" y="37338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57A027D-AD0B-9748-B510-A7402D0FA989}"/>
              </a:ext>
            </a:extLst>
          </p:cNvPr>
          <p:cNvSpPr/>
          <p:nvPr/>
        </p:nvSpPr>
        <p:spPr>
          <a:xfrm>
            <a:off x="6187281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B06A90-52BD-864F-AD33-2FC95AC243B2}"/>
              </a:ext>
            </a:extLst>
          </p:cNvPr>
          <p:cNvSpPr/>
          <p:nvPr/>
        </p:nvSpPr>
        <p:spPr>
          <a:xfrm>
            <a:off x="6065214" y="5571248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428E4F-30FB-FD42-8BBA-BEF8F39AAF17}"/>
              </a:ext>
            </a:extLst>
          </p:cNvPr>
          <p:cNvSpPr/>
          <p:nvPr/>
        </p:nvSpPr>
        <p:spPr>
          <a:xfrm>
            <a:off x="6187281" y="66244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081" y="228600"/>
            <a:ext cx="4953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* Checking new words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8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39081" y="2667000"/>
            <a:ext cx="9525000" cy="4559171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2. Do you like collecting dolls?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367881" y="744676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>
                <a:solidFill>
                  <a:srgbClr val="006773"/>
                </a:solidFill>
              </a:rPr>
              <a:t>Answer 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ʌnˈjuːʒuəl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:a16="http://schemas.microsoft.com/office/drawing/2014/main" xmlns="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:a16="http://schemas.microsoft.com/office/drawing/2014/main" xmlns="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:a16="http://schemas.microsoft.com/office/drawing/2014/main" xmlns="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:a16="http://schemas.microsoft.com/office/drawing/2014/main" xmlns="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:a16="http://schemas.microsoft.com/office/drawing/2014/main" xmlns="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:a16="http://schemas.microsoft.com/office/drawing/2014/main" xmlns="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:a16="http://schemas.microsoft.com/office/drawing/2014/main" xmlns="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:a16="http://schemas.microsoft.com/office/drawing/2014/main" xmlns="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:a16="http://schemas.microsoft.com/office/drawing/2014/main" xmlns="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:a16="http://schemas.microsoft.com/office/drawing/2014/main" xmlns="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1676</TotalTime>
  <Words>1187</Words>
  <Application>Microsoft Office PowerPoint</Application>
  <PresentationFormat>Custom</PresentationFormat>
  <Paragraphs>233</Paragraphs>
  <Slides>29</Slides>
  <Notes>8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Windows User</cp:lastModifiedBy>
  <cp:revision>34</cp:revision>
  <dcterms:created xsi:type="dcterms:W3CDTF">2022-05-28T03:40:58Z</dcterms:created>
  <dcterms:modified xsi:type="dcterms:W3CDTF">2024-09-11T02:06:16Z</dcterms:modified>
</cp:coreProperties>
</file>