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3">
  <p:sldMasterIdLst>
    <p:sldMasterId id="2147483673" r:id="rId1"/>
    <p:sldMasterId id="2147483685" r:id="rId2"/>
    <p:sldMasterId id="2147483697" r:id="rId3"/>
    <p:sldMasterId id="2147483709" r:id="rId4"/>
    <p:sldMasterId id="2147483721" r:id="rId5"/>
    <p:sldMasterId id="2147483733" r:id="rId6"/>
    <p:sldMasterId id="2147483745" r:id="rId7"/>
    <p:sldMasterId id="2147483757" r:id="rId8"/>
    <p:sldMasterId id="2147483770" r:id="rId9"/>
  </p:sldMasterIdLst>
  <p:notesMasterIdLst>
    <p:notesMasterId r:id="rId43"/>
  </p:notesMasterIdLst>
  <p:sldIdLst>
    <p:sldId id="577" r:id="rId10"/>
    <p:sldId id="578" r:id="rId11"/>
    <p:sldId id="579" r:id="rId12"/>
    <p:sldId id="582" r:id="rId13"/>
    <p:sldId id="583" r:id="rId14"/>
    <p:sldId id="584" r:id="rId15"/>
    <p:sldId id="585" r:id="rId16"/>
    <p:sldId id="586" r:id="rId17"/>
    <p:sldId id="617" r:id="rId18"/>
    <p:sldId id="618" r:id="rId19"/>
    <p:sldId id="627" r:id="rId20"/>
    <p:sldId id="587" r:id="rId21"/>
    <p:sldId id="595" r:id="rId22"/>
    <p:sldId id="597" r:id="rId23"/>
    <p:sldId id="609" r:id="rId24"/>
    <p:sldId id="589" r:id="rId25"/>
    <p:sldId id="590" r:id="rId26"/>
    <p:sldId id="598" r:id="rId27"/>
    <p:sldId id="599" r:id="rId28"/>
    <p:sldId id="600" r:id="rId29"/>
    <p:sldId id="602" r:id="rId30"/>
    <p:sldId id="603" r:id="rId31"/>
    <p:sldId id="622" r:id="rId32"/>
    <p:sldId id="623" r:id="rId33"/>
    <p:sldId id="625" r:id="rId34"/>
    <p:sldId id="624" r:id="rId35"/>
    <p:sldId id="619" r:id="rId36"/>
    <p:sldId id="620" r:id="rId37"/>
    <p:sldId id="621" r:id="rId38"/>
    <p:sldId id="626" r:id="rId39"/>
    <p:sldId id="614" r:id="rId40"/>
    <p:sldId id="606" r:id="rId41"/>
    <p:sldId id="418" r:id="rId4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Nguyệt" initials="N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04CE"/>
    <a:srgbClr val="BFC4D7"/>
    <a:srgbClr val="A30234"/>
    <a:srgbClr val="CF8761"/>
    <a:srgbClr val="5A0074"/>
    <a:srgbClr val="2B8313"/>
    <a:srgbClr val="680E0C"/>
    <a:srgbClr val="840C18"/>
    <a:srgbClr val="FE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13" autoAdjust="0"/>
    <p:restoredTop sz="94660"/>
  </p:normalViewPr>
  <p:slideViewPr>
    <p:cSldViewPr snapToGrid="0">
      <p:cViewPr varScale="1">
        <p:scale>
          <a:sx n="69" d="100"/>
          <a:sy n="69" d="100"/>
        </p:scale>
        <p:origin x="8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9E346-484D-4F19-A826-A2C29ACFE94A}" type="datetimeFigureOut">
              <a:rPr lang="vi-VN" smtClean="0"/>
              <a:t>28/11/2023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D2ABFE-7584-43AD-81A5-CBCD2453C9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5134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78172-C7FF-4FA8-B0D0-3B7634022E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7ED25F-8784-4ED3-B002-F6D379C630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90548-46D5-436A-A384-A702AF4B8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F9AC1-1D31-4794-B986-5E5B6C96A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60820-695A-4E18-AE25-7DE8C3564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618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D8DA6-6F08-4FFF-8BA9-B26EA7251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57922B-F22B-41CF-A84C-4A17D3BB1E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009C3-6ACC-4C99-ADF0-987CDD11F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24DAD-B4FE-49E1-A7B9-6379ECCED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EE1E7-DEEB-4782-ABAF-A6483D7DC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8414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3854"/>
      </p:ext>
    </p:extLst>
  </p:cSld>
  <p:clrMapOvr>
    <a:masterClrMapping/>
  </p:clrMapOvr>
  <p:transition spd="slow" advClick="0" advTm="2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AAFCE2-48DB-4E0C-8BD8-E13E915A6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BEE5BA-011D-4D22-BDA6-2B7301B163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0B4E9-89D4-4A6B-9A4B-8B67847FD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5E363-70AC-4E23-8E8D-B4224F07C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DD8B5-CC4A-4E4C-BF83-D9E63DB9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73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78172-C7FF-4FA8-B0D0-3B7634022E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7ED25F-8784-4ED3-B002-F6D379C630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90548-46D5-436A-A384-A702AF4B8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F9AC1-1D31-4794-B986-5E5B6C96A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60820-695A-4E18-AE25-7DE8C3564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36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AADFD-F0D3-4592-AC0E-C6B107D56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E5730-335E-4E75-9BF3-D009B080D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4D669-A484-4779-820B-BEB6A299C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F0F81-71BE-4E3D-9769-4FA359A2E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8C46F-B48C-4FB6-A56D-616F898D7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284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4CBEE-C307-47C1-9DD4-D8F0AF38F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2C339E-C29F-41D6-AFD2-ADC74B6E6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3E559-699D-4875-91FF-558B306A5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71495-EC1E-4D95-9B75-9FF6D3EB5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8DBF4-E811-48CC-A16B-BE78B0E6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245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4C837-5C77-4A7B-A80B-C5F0D89FF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55C34-7576-4AE6-9A3E-5928B04EA4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22C8E0-E104-4CBD-996D-665D0EE97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560942-3DEF-425F-AFFC-18F9B4B99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8E41EE-C42E-4CDA-940F-DE319AA56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5C6D0B-DCC7-40FC-A054-E8B0EC803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7785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4A9B0-9100-4B06-AEB5-2DE55D4C0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067163-6E5A-493A-AA46-E5E07C7A6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B69B5-0B9D-4973-92A7-3E689D853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36A9F6-D0C1-4CC6-BCFA-02956A6E4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7BE3D5-18EA-49CB-A057-0DBAAEDBB4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329ADC-2713-43E0-9563-BA439E9DD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46829F-B044-4492-B19C-B1A1BECA5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8D2EEB-91F1-4B60-B7F0-2D0C7E886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536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30EF0-F55F-4613-A445-A0F82F873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989207-F6F6-44B2-87AC-46F922512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8772FE-40A8-4785-9BD8-C2F1E0E34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A55201-3575-4AB0-AA44-6C1F9135A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9639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3E5AC-4C75-4F32-B1A9-7991C0E6C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F79C0C-581B-45E3-B8D0-8BB2F0EE6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5FC752-996F-446E-A93D-BF17F056B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474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C6539-2E1D-4FE8-965A-5F44EE8F8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28C0C-6FE1-4278-A73F-10FF09DCF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E906C-F1E7-4368-A722-9696B87E11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F256CC-82BF-4F3E-AEAF-252FF010D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218705-6C8B-4A86-85C5-4C4317452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0891E-E4FB-414F-9320-6082B0963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834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AADFD-F0D3-4592-AC0E-C6B107D56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E5730-335E-4E75-9BF3-D009B080D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4D669-A484-4779-820B-BEB6A299C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F0F81-71BE-4E3D-9769-4FA359A2E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8C46F-B48C-4FB6-A56D-616F898D7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5780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8057D-CE7A-4646-9650-148C5FC46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A52B95-8CF9-43E1-A521-791FB21E45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E59E4E-7E0E-4359-A882-885BEBCDD2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82685A-5C7C-4AFC-AFC3-3E6D0E6F1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23909F-ECC3-4161-98C9-37C09C902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9B951E-A87D-4F39-85D6-9A766EE72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996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D8DA6-6F08-4FFF-8BA9-B26EA7251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57922B-F22B-41CF-A84C-4A17D3BB1E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009C3-6ACC-4C99-ADF0-987CDD11F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24DAD-B4FE-49E1-A7B9-6379ECCED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EE1E7-DEEB-4782-ABAF-A6483D7DC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529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AAFCE2-48DB-4E0C-8BD8-E13E915A6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BEE5BA-011D-4D22-BDA6-2B7301B163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0B4E9-89D4-4A6B-9A4B-8B67847FD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5E363-70AC-4E23-8E8D-B4224F07C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DD8B5-CC4A-4E4C-BF83-D9E63DB9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6976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78172-C7FF-4FA8-B0D0-3B7634022E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7ED25F-8784-4ED3-B002-F6D379C630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90548-46D5-436A-A384-A702AF4B8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F9AC1-1D31-4794-B986-5E5B6C96A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60820-695A-4E18-AE25-7DE8C3564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5477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AADFD-F0D3-4592-AC0E-C6B107D56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E5730-335E-4E75-9BF3-D009B080D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4D669-A484-4779-820B-BEB6A299C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F0F81-71BE-4E3D-9769-4FA359A2E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8C46F-B48C-4FB6-A56D-616F898D7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0464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4CBEE-C307-47C1-9DD4-D8F0AF38F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2C339E-C29F-41D6-AFD2-ADC74B6E6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3E559-699D-4875-91FF-558B306A5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71495-EC1E-4D95-9B75-9FF6D3EB5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8DBF4-E811-48CC-A16B-BE78B0E6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868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4C837-5C77-4A7B-A80B-C5F0D89FF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55C34-7576-4AE6-9A3E-5928B04EA4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22C8E0-E104-4CBD-996D-665D0EE97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560942-3DEF-425F-AFFC-18F9B4B99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8E41EE-C42E-4CDA-940F-DE319AA56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5C6D0B-DCC7-40FC-A054-E8B0EC803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1615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4A9B0-9100-4B06-AEB5-2DE55D4C0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067163-6E5A-493A-AA46-E5E07C7A6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B69B5-0B9D-4973-92A7-3E689D853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36A9F6-D0C1-4CC6-BCFA-02956A6E4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7BE3D5-18EA-49CB-A057-0DBAAEDBB4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329ADC-2713-43E0-9563-BA439E9DD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46829F-B044-4492-B19C-B1A1BECA5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8D2EEB-91F1-4B60-B7F0-2D0C7E886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1009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30EF0-F55F-4613-A445-A0F82F873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989207-F6F6-44B2-87AC-46F922512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8772FE-40A8-4785-9BD8-C2F1E0E34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A55201-3575-4AB0-AA44-6C1F9135A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9322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3E5AC-4C75-4F32-B1A9-7991C0E6C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F79C0C-581B-45E3-B8D0-8BB2F0EE6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5FC752-996F-446E-A93D-BF17F056B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31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4CBEE-C307-47C1-9DD4-D8F0AF38F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2C339E-C29F-41D6-AFD2-ADC74B6E6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3E559-699D-4875-91FF-558B306A5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71495-EC1E-4D95-9B75-9FF6D3EB5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8DBF4-E811-48CC-A16B-BE78B0E6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8661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C6539-2E1D-4FE8-965A-5F44EE8F8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28C0C-6FE1-4278-A73F-10FF09DCF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E906C-F1E7-4368-A722-9696B87E11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F256CC-82BF-4F3E-AEAF-252FF010D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218705-6C8B-4A86-85C5-4C4317452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0891E-E4FB-414F-9320-6082B0963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5664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8057D-CE7A-4646-9650-148C5FC46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A52B95-8CF9-43E1-A521-791FB21E45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E59E4E-7E0E-4359-A882-885BEBCDD2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82685A-5C7C-4AFC-AFC3-3E6D0E6F1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23909F-ECC3-4161-98C9-37C09C902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9B951E-A87D-4F39-85D6-9A766EE72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804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D8DA6-6F08-4FFF-8BA9-B26EA7251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57922B-F22B-41CF-A84C-4A17D3BB1E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009C3-6ACC-4C99-ADF0-987CDD11F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24DAD-B4FE-49E1-A7B9-6379ECCED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EE1E7-DEEB-4782-ABAF-A6483D7DC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2341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AAFCE2-48DB-4E0C-8BD8-E13E915A6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BEE5BA-011D-4D22-BDA6-2B7301B163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0B4E9-89D4-4A6B-9A4B-8B67847FD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5E363-70AC-4E23-8E8D-B4224F07C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DD8B5-CC4A-4E4C-BF83-D9E63DB9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2757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64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260"/>
            </a:lvl1pPr>
            <a:lvl2pPr marL="430530" indent="0" algn="ctr">
              <a:buNone/>
              <a:defRPr sz="1880"/>
            </a:lvl2pPr>
            <a:lvl3pPr marL="860425" indent="0" algn="ctr">
              <a:buNone/>
              <a:defRPr sz="1695"/>
            </a:lvl3pPr>
            <a:lvl4pPr marL="1290955" indent="0" algn="ctr">
              <a:buNone/>
              <a:defRPr sz="1505"/>
            </a:lvl4pPr>
            <a:lvl5pPr marL="1721485" indent="0" algn="ctr">
              <a:buNone/>
              <a:defRPr sz="1505"/>
            </a:lvl5pPr>
            <a:lvl6pPr marL="2151380" indent="0" algn="ctr">
              <a:buNone/>
              <a:defRPr sz="1505"/>
            </a:lvl6pPr>
            <a:lvl7pPr marL="2581910" indent="0" algn="ctr">
              <a:buNone/>
              <a:defRPr sz="1505"/>
            </a:lvl7pPr>
            <a:lvl8pPr marL="3011805" indent="0" algn="ctr">
              <a:buNone/>
              <a:defRPr sz="1505"/>
            </a:lvl8pPr>
            <a:lvl9pPr marL="3442335" indent="0" algn="ctr">
              <a:buNone/>
              <a:defRPr sz="1505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048919"/>
      </p:ext>
    </p:extLst>
  </p:cSld>
  <p:clrMapOvr>
    <a:masterClrMapping/>
  </p:clrMapOvr>
  <p:transition spd="slow" advClick="0" advTm="20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33270"/>
      </p:ext>
    </p:extLst>
  </p:cSld>
  <p:clrMapOvr>
    <a:masterClrMapping/>
  </p:clrMapOvr>
  <p:transition spd="slow" advClick="0" advTm="2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64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260">
                <a:solidFill>
                  <a:schemeClr val="tx1">
                    <a:tint val="75000"/>
                  </a:schemeClr>
                </a:solidFill>
              </a:defRPr>
            </a:lvl1pPr>
            <a:lvl2pPr marL="430530" indent="0">
              <a:buNone/>
              <a:defRPr sz="1880">
                <a:solidFill>
                  <a:schemeClr val="tx1">
                    <a:tint val="75000"/>
                  </a:schemeClr>
                </a:solidFill>
              </a:defRPr>
            </a:lvl2pPr>
            <a:lvl3pPr marL="860425" indent="0">
              <a:buNone/>
              <a:defRPr sz="1695">
                <a:solidFill>
                  <a:schemeClr val="tx1">
                    <a:tint val="75000"/>
                  </a:schemeClr>
                </a:solidFill>
              </a:defRPr>
            </a:lvl3pPr>
            <a:lvl4pPr marL="1290955" indent="0">
              <a:buNone/>
              <a:defRPr sz="1505">
                <a:solidFill>
                  <a:schemeClr val="tx1">
                    <a:tint val="75000"/>
                  </a:schemeClr>
                </a:solidFill>
              </a:defRPr>
            </a:lvl4pPr>
            <a:lvl5pPr marL="1721485" indent="0">
              <a:buNone/>
              <a:defRPr sz="1505">
                <a:solidFill>
                  <a:schemeClr val="tx1">
                    <a:tint val="75000"/>
                  </a:schemeClr>
                </a:solidFill>
              </a:defRPr>
            </a:lvl5pPr>
            <a:lvl6pPr marL="2151380" indent="0">
              <a:buNone/>
              <a:defRPr sz="1505">
                <a:solidFill>
                  <a:schemeClr val="tx1">
                    <a:tint val="75000"/>
                  </a:schemeClr>
                </a:solidFill>
              </a:defRPr>
            </a:lvl6pPr>
            <a:lvl7pPr marL="2581910" indent="0">
              <a:buNone/>
              <a:defRPr sz="1505">
                <a:solidFill>
                  <a:schemeClr val="tx1">
                    <a:tint val="75000"/>
                  </a:schemeClr>
                </a:solidFill>
              </a:defRPr>
            </a:lvl7pPr>
            <a:lvl8pPr marL="3011805" indent="0">
              <a:buNone/>
              <a:defRPr sz="1505">
                <a:solidFill>
                  <a:schemeClr val="tx1">
                    <a:tint val="75000"/>
                  </a:schemeClr>
                </a:solidFill>
              </a:defRPr>
            </a:lvl8pPr>
            <a:lvl9pPr marL="3442335" indent="0">
              <a:buNone/>
              <a:defRPr sz="15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844923"/>
      </p:ext>
    </p:extLst>
  </p:cSld>
  <p:clrMapOvr>
    <a:masterClrMapping/>
  </p:clrMapOvr>
  <p:transition spd="slow" advClick="0" advTm="2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626597"/>
      </p:ext>
    </p:extLst>
  </p:cSld>
  <p:clrMapOvr>
    <a:masterClrMapping/>
  </p:clrMapOvr>
  <p:transition spd="slow" advClick="0" advTm="20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260" b="1"/>
            </a:lvl1pPr>
            <a:lvl2pPr marL="430530" indent="0">
              <a:buNone/>
              <a:defRPr sz="1880" b="1"/>
            </a:lvl2pPr>
            <a:lvl3pPr marL="860425" indent="0">
              <a:buNone/>
              <a:defRPr sz="1695" b="1"/>
            </a:lvl3pPr>
            <a:lvl4pPr marL="1290955" indent="0">
              <a:buNone/>
              <a:defRPr sz="1505" b="1"/>
            </a:lvl4pPr>
            <a:lvl5pPr marL="1721485" indent="0">
              <a:buNone/>
              <a:defRPr sz="1505" b="1"/>
            </a:lvl5pPr>
            <a:lvl6pPr marL="2151380" indent="0">
              <a:buNone/>
              <a:defRPr sz="1505" b="1"/>
            </a:lvl6pPr>
            <a:lvl7pPr marL="2581910" indent="0">
              <a:buNone/>
              <a:defRPr sz="1505" b="1"/>
            </a:lvl7pPr>
            <a:lvl8pPr marL="3011805" indent="0">
              <a:buNone/>
              <a:defRPr sz="1505" b="1"/>
            </a:lvl8pPr>
            <a:lvl9pPr marL="3442335" indent="0">
              <a:buNone/>
              <a:defRPr sz="150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260" b="1"/>
            </a:lvl1pPr>
            <a:lvl2pPr marL="430530" indent="0">
              <a:buNone/>
              <a:defRPr sz="1880" b="1"/>
            </a:lvl2pPr>
            <a:lvl3pPr marL="860425" indent="0">
              <a:buNone/>
              <a:defRPr sz="1695" b="1"/>
            </a:lvl3pPr>
            <a:lvl4pPr marL="1290955" indent="0">
              <a:buNone/>
              <a:defRPr sz="1505" b="1"/>
            </a:lvl4pPr>
            <a:lvl5pPr marL="1721485" indent="0">
              <a:buNone/>
              <a:defRPr sz="1505" b="1"/>
            </a:lvl5pPr>
            <a:lvl6pPr marL="2151380" indent="0">
              <a:buNone/>
              <a:defRPr sz="1505" b="1"/>
            </a:lvl6pPr>
            <a:lvl7pPr marL="2581910" indent="0">
              <a:buNone/>
              <a:defRPr sz="1505" b="1"/>
            </a:lvl7pPr>
            <a:lvl8pPr marL="3011805" indent="0">
              <a:buNone/>
              <a:defRPr sz="1505" b="1"/>
            </a:lvl8pPr>
            <a:lvl9pPr marL="3442335" indent="0">
              <a:buNone/>
              <a:defRPr sz="150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806664"/>
      </p:ext>
    </p:extLst>
  </p:cSld>
  <p:clrMapOvr>
    <a:masterClrMapping/>
  </p:clrMapOvr>
  <p:transition spd="slow" advClick="0" advTm="2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601183"/>
      </p:ext>
    </p:extLst>
  </p:cSld>
  <p:clrMapOvr>
    <a:masterClrMapping/>
  </p:clrMapOvr>
  <p:transition spd="slow" advClick="0" advTm="2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4C837-5C77-4A7B-A80B-C5F0D89FF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55C34-7576-4AE6-9A3E-5928B04EA4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22C8E0-E104-4CBD-996D-665D0EE97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560942-3DEF-425F-AFFC-18F9B4B99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8E41EE-C42E-4CDA-940F-DE319AA56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5C6D0B-DCC7-40FC-A054-E8B0EC803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3271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895096"/>
      </p:ext>
    </p:extLst>
  </p:cSld>
  <p:clrMapOvr>
    <a:masterClrMapping/>
  </p:clrMapOvr>
  <p:transition spd="slow" advClick="0" advTm="20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01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010"/>
            </a:lvl1pPr>
            <a:lvl2pPr>
              <a:defRPr sz="2635"/>
            </a:lvl2pPr>
            <a:lvl3pPr>
              <a:defRPr sz="2260"/>
            </a:lvl3pPr>
            <a:lvl4pPr>
              <a:defRPr sz="1880"/>
            </a:lvl4pPr>
            <a:lvl5pPr>
              <a:defRPr sz="1880"/>
            </a:lvl5pPr>
            <a:lvl6pPr>
              <a:defRPr sz="1880"/>
            </a:lvl6pPr>
            <a:lvl7pPr>
              <a:defRPr sz="1880"/>
            </a:lvl7pPr>
            <a:lvl8pPr>
              <a:defRPr sz="1880"/>
            </a:lvl8pPr>
            <a:lvl9pPr>
              <a:defRPr sz="188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05"/>
            </a:lvl1pPr>
            <a:lvl2pPr marL="430530" indent="0">
              <a:buNone/>
              <a:defRPr sz="1320"/>
            </a:lvl2pPr>
            <a:lvl3pPr marL="860425" indent="0">
              <a:buNone/>
              <a:defRPr sz="1130"/>
            </a:lvl3pPr>
            <a:lvl4pPr marL="1290955" indent="0">
              <a:buNone/>
              <a:defRPr sz="940"/>
            </a:lvl4pPr>
            <a:lvl5pPr marL="1721485" indent="0">
              <a:buNone/>
              <a:defRPr sz="940"/>
            </a:lvl5pPr>
            <a:lvl6pPr marL="2151380" indent="0">
              <a:buNone/>
              <a:defRPr sz="940"/>
            </a:lvl6pPr>
            <a:lvl7pPr marL="2581910" indent="0">
              <a:buNone/>
              <a:defRPr sz="940"/>
            </a:lvl7pPr>
            <a:lvl8pPr marL="3011805" indent="0">
              <a:buNone/>
              <a:defRPr sz="940"/>
            </a:lvl8pPr>
            <a:lvl9pPr marL="3442335" indent="0">
              <a:buNone/>
              <a:defRPr sz="94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589578"/>
      </p:ext>
    </p:extLst>
  </p:cSld>
  <p:clrMapOvr>
    <a:masterClrMapping/>
  </p:clrMapOvr>
  <p:transition spd="slow" advClick="0" advTm="20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01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010"/>
            </a:lvl1pPr>
            <a:lvl2pPr marL="430530" indent="0">
              <a:buNone/>
              <a:defRPr sz="2635"/>
            </a:lvl2pPr>
            <a:lvl3pPr marL="860425" indent="0">
              <a:buNone/>
              <a:defRPr sz="2260"/>
            </a:lvl3pPr>
            <a:lvl4pPr marL="1290955" indent="0">
              <a:buNone/>
              <a:defRPr sz="1880"/>
            </a:lvl4pPr>
            <a:lvl5pPr marL="1721485" indent="0">
              <a:buNone/>
              <a:defRPr sz="1880"/>
            </a:lvl5pPr>
            <a:lvl6pPr marL="2151380" indent="0">
              <a:buNone/>
              <a:defRPr sz="1880"/>
            </a:lvl6pPr>
            <a:lvl7pPr marL="2581910" indent="0">
              <a:buNone/>
              <a:defRPr sz="1880"/>
            </a:lvl7pPr>
            <a:lvl8pPr marL="3011805" indent="0">
              <a:buNone/>
              <a:defRPr sz="1880"/>
            </a:lvl8pPr>
            <a:lvl9pPr marL="3442335" indent="0">
              <a:buNone/>
              <a:defRPr sz="188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05"/>
            </a:lvl1pPr>
            <a:lvl2pPr marL="430530" indent="0">
              <a:buNone/>
              <a:defRPr sz="1320"/>
            </a:lvl2pPr>
            <a:lvl3pPr marL="860425" indent="0">
              <a:buNone/>
              <a:defRPr sz="1130"/>
            </a:lvl3pPr>
            <a:lvl4pPr marL="1290955" indent="0">
              <a:buNone/>
              <a:defRPr sz="940"/>
            </a:lvl4pPr>
            <a:lvl5pPr marL="1721485" indent="0">
              <a:buNone/>
              <a:defRPr sz="940"/>
            </a:lvl5pPr>
            <a:lvl6pPr marL="2151380" indent="0">
              <a:buNone/>
              <a:defRPr sz="940"/>
            </a:lvl6pPr>
            <a:lvl7pPr marL="2581910" indent="0">
              <a:buNone/>
              <a:defRPr sz="940"/>
            </a:lvl7pPr>
            <a:lvl8pPr marL="3011805" indent="0">
              <a:buNone/>
              <a:defRPr sz="940"/>
            </a:lvl8pPr>
            <a:lvl9pPr marL="3442335" indent="0">
              <a:buNone/>
              <a:defRPr sz="94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984394"/>
      </p:ext>
    </p:extLst>
  </p:cSld>
  <p:clrMapOvr>
    <a:masterClrMapping/>
  </p:clrMapOvr>
  <p:transition spd="slow" advClick="0" advTm="20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30925"/>
      </p:ext>
    </p:extLst>
  </p:cSld>
  <p:clrMapOvr>
    <a:masterClrMapping/>
  </p:clrMapOvr>
  <p:transition spd="slow" advClick="0" advTm="20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901272"/>
      </p:ext>
    </p:extLst>
  </p:cSld>
  <p:clrMapOvr>
    <a:masterClrMapping/>
  </p:clrMapOvr>
  <p:transition spd="slow" advClick="0" advTm="2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64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260"/>
            </a:lvl1pPr>
            <a:lvl2pPr marL="430530" indent="0" algn="ctr">
              <a:buNone/>
              <a:defRPr sz="1880"/>
            </a:lvl2pPr>
            <a:lvl3pPr marL="860425" indent="0" algn="ctr">
              <a:buNone/>
              <a:defRPr sz="1695"/>
            </a:lvl3pPr>
            <a:lvl4pPr marL="1290955" indent="0" algn="ctr">
              <a:buNone/>
              <a:defRPr sz="1505"/>
            </a:lvl4pPr>
            <a:lvl5pPr marL="1721485" indent="0" algn="ctr">
              <a:buNone/>
              <a:defRPr sz="1505"/>
            </a:lvl5pPr>
            <a:lvl6pPr marL="2151380" indent="0" algn="ctr">
              <a:buNone/>
              <a:defRPr sz="1505"/>
            </a:lvl6pPr>
            <a:lvl7pPr marL="2581910" indent="0" algn="ctr">
              <a:buNone/>
              <a:defRPr sz="1505"/>
            </a:lvl7pPr>
            <a:lvl8pPr marL="3011805" indent="0" algn="ctr">
              <a:buNone/>
              <a:defRPr sz="1505"/>
            </a:lvl8pPr>
            <a:lvl9pPr marL="3442335" indent="0" algn="ctr">
              <a:buNone/>
              <a:defRPr sz="1505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843391"/>
      </p:ext>
    </p:extLst>
  </p:cSld>
  <p:clrMapOvr>
    <a:masterClrMapping/>
  </p:clrMapOvr>
  <p:transition spd="slow" advClick="0" advTm="20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421088"/>
      </p:ext>
    </p:extLst>
  </p:cSld>
  <p:clrMapOvr>
    <a:masterClrMapping/>
  </p:clrMapOvr>
  <p:transition spd="slow" advClick="0" advTm="20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64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260">
                <a:solidFill>
                  <a:schemeClr val="tx1">
                    <a:tint val="75000"/>
                  </a:schemeClr>
                </a:solidFill>
              </a:defRPr>
            </a:lvl1pPr>
            <a:lvl2pPr marL="430530" indent="0">
              <a:buNone/>
              <a:defRPr sz="1880">
                <a:solidFill>
                  <a:schemeClr val="tx1">
                    <a:tint val="75000"/>
                  </a:schemeClr>
                </a:solidFill>
              </a:defRPr>
            </a:lvl2pPr>
            <a:lvl3pPr marL="860425" indent="0">
              <a:buNone/>
              <a:defRPr sz="1695">
                <a:solidFill>
                  <a:schemeClr val="tx1">
                    <a:tint val="75000"/>
                  </a:schemeClr>
                </a:solidFill>
              </a:defRPr>
            </a:lvl3pPr>
            <a:lvl4pPr marL="1290955" indent="0">
              <a:buNone/>
              <a:defRPr sz="1505">
                <a:solidFill>
                  <a:schemeClr val="tx1">
                    <a:tint val="75000"/>
                  </a:schemeClr>
                </a:solidFill>
              </a:defRPr>
            </a:lvl4pPr>
            <a:lvl5pPr marL="1721485" indent="0">
              <a:buNone/>
              <a:defRPr sz="1505">
                <a:solidFill>
                  <a:schemeClr val="tx1">
                    <a:tint val="75000"/>
                  </a:schemeClr>
                </a:solidFill>
              </a:defRPr>
            </a:lvl5pPr>
            <a:lvl6pPr marL="2151380" indent="0">
              <a:buNone/>
              <a:defRPr sz="1505">
                <a:solidFill>
                  <a:schemeClr val="tx1">
                    <a:tint val="75000"/>
                  </a:schemeClr>
                </a:solidFill>
              </a:defRPr>
            </a:lvl6pPr>
            <a:lvl7pPr marL="2581910" indent="0">
              <a:buNone/>
              <a:defRPr sz="1505">
                <a:solidFill>
                  <a:schemeClr val="tx1">
                    <a:tint val="75000"/>
                  </a:schemeClr>
                </a:solidFill>
              </a:defRPr>
            </a:lvl7pPr>
            <a:lvl8pPr marL="3011805" indent="0">
              <a:buNone/>
              <a:defRPr sz="1505">
                <a:solidFill>
                  <a:schemeClr val="tx1">
                    <a:tint val="75000"/>
                  </a:schemeClr>
                </a:solidFill>
              </a:defRPr>
            </a:lvl8pPr>
            <a:lvl9pPr marL="3442335" indent="0">
              <a:buNone/>
              <a:defRPr sz="15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566661"/>
      </p:ext>
    </p:extLst>
  </p:cSld>
  <p:clrMapOvr>
    <a:masterClrMapping/>
  </p:clrMapOvr>
  <p:transition spd="slow" advClick="0" advTm="2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263190"/>
      </p:ext>
    </p:extLst>
  </p:cSld>
  <p:clrMapOvr>
    <a:masterClrMapping/>
  </p:clrMapOvr>
  <p:transition spd="slow" advClick="0" advTm="2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260" b="1"/>
            </a:lvl1pPr>
            <a:lvl2pPr marL="430530" indent="0">
              <a:buNone/>
              <a:defRPr sz="1880" b="1"/>
            </a:lvl2pPr>
            <a:lvl3pPr marL="860425" indent="0">
              <a:buNone/>
              <a:defRPr sz="1695" b="1"/>
            </a:lvl3pPr>
            <a:lvl4pPr marL="1290955" indent="0">
              <a:buNone/>
              <a:defRPr sz="1505" b="1"/>
            </a:lvl4pPr>
            <a:lvl5pPr marL="1721485" indent="0">
              <a:buNone/>
              <a:defRPr sz="1505" b="1"/>
            </a:lvl5pPr>
            <a:lvl6pPr marL="2151380" indent="0">
              <a:buNone/>
              <a:defRPr sz="1505" b="1"/>
            </a:lvl6pPr>
            <a:lvl7pPr marL="2581910" indent="0">
              <a:buNone/>
              <a:defRPr sz="1505" b="1"/>
            </a:lvl7pPr>
            <a:lvl8pPr marL="3011805" indent="0">
              <a:buNone/>
              <a:defRPr sz="1505" b="1"/>
            </a:lvl8pPr>
            <a:lvl9pPr marL="3442335" indent="0">
              <a:buNone/>
              <a:defRPr sz="150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260" b="1"/>
            </a:lvl1pPr>
            <a:lvl2pPr marL="430530" indent="0">
              <a:buNone/>
              <a:defRPr sz="1880" b="1"/>
            </a:lvl2pPr>
            <a:lvl3pPr marL="860425" indent="0">
              <a:buNone/>
              <a:defRPr sz="1695" b="1"/>
            </a:lvl3pPr>
            <a:lvl4pPr marL="1290955" indent="0">
              <a:buNone/>
              <a:defRPr sz="1505" b="1"/>
            </a:lvl4pPr>
            <a:lvl5pPr marL="1721485" indent="0">
              <a:buNone/>
              <a:defRPr sz="1505" b="1"/>
            </a:lvl5pPr>
            <a:lvl6pPr marL="2151380" indent="0">
              <a:buNone/>
              <a:defRPr sz="1505" b="1"/>
            </a:lvl6pPr>
            <a:lvl7pPr marL="2581910" indent="0">
              <a:buNone/>
              <a:defRPr sz="1505" b="1"/>
            </a:lvl7pPr>
            <a:lvl8pPr marL="3011805" indent="0">
              <a:buNone/>
              <a:defRPr sz="1505" b="1"/>
            </a:lvl8pPr>
            <a:lvl9pPr marL="3442335" indent="0">
              <a:buNone/>
              <a:defRPr sz="150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913564"/>
      </p:ext>
    </p:extLst>
  </p:cSld>
  <p:clrMapOvr>
    <a:masterClrMapping/>
  </p:clrMapOvr>
  <p:transition spd="slow" advClick="0" advTm="2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4A9B0-9100-4B06-AEB5-2DE55D4C0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067163-6E5A-493A-AA46-E5E07C7A6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B69B5-0B9D-4973-92A7-3E689D853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36A9F6-D0C1-4CC6-BCFA-02956A6E4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7BE3D5-18EA-49CB-A057-0DBAAEDBB4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329ADC-2713-43E0-9563-BA439E9DD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46829F-B044-4492-B19C-B1A1BECA5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8D2EEB-91F1-4B60-B7F0-2D0C7E886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2254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360876"/>
      </p:ext>
    </p:extLst>
  </p:cSld>
  <p:clrMapOvr>
    <a:masterClrMapping/>
  </p:clrMapOvr>
  <p:transition spd="slow" advClick="0" advTm="2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731619"/>
      </p:ext>
    </p:extLst>
  </p:cSld>
  <p:clrMapOvr>
    <a:masterClrMapping/>
  </p:clrMapOvr>
  <p:transition spd="slow" advClick="0" advTm="20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01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010"/>
            </a:lvl1pPr>
            <a:lvl2pPr>
              <a:defRPr sz="2635"/>
            </a:lvl2pPr>
            <a:lvl3pPr>
              <a:defRPr sz="2260"/>
            </a:lvl3pPr>
            <a:lvl4pPr>
              <a:defRPr sz="1880"/>
            </a:lvl4pPr>
            <a:lvl5pPr>
              <a:defRPr sz="1880"/>
            </a:lvl5pPr>
            <a:lvl6pPr>
              <a:defRPr sz="1880"/>
            </a:lvl6pPr>
            <a:lvl7pPr>
              <a:defRPr sz="1880"/>
            </a:lvl7pPr>
            <a:lvl8pPr>
              <a:defRPr sz="1880"/>
            </a:lvl8pPr>
            <a:lvl9pPr>
              <a:defRPr sz="188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05"/>
            </a:lvl1pPr>
            <a:lvl2pPr marL="430530" indent="0">
              <a:buNone/>
              <a:defRPr sz="1320"/>
            </a:lvl2pPr>
            <a:lvl3pPr marL="860425" indent="0">
              <a:buNone/>
              <a:defRPr sz="1130"/>
            </a:lvl3pPr>
            <a:lvl4pPr marL="1290955" indent="0">
              <a:buNone/>
              <a:defRPr sz="940"/>
            </a:lvl4pPr>
            <a:lvl5pPr marL="1721485" indent="0">
              <a:buNone/>
              <a:defRPr sz="940"/>
            </a:lvl5pPr>
            <a:lvl6pPr marL="2151380" indent="0">
              <a:buNone/>
              <a:defRPr sz="940"/>
            </a:lvl6pPr>
            <a:lvl7pPr marL="2581910" indent="0">
              <a:buNone/>
              <a:defRPr sz="940"/>
            </a:lvl7pPr>
            <a:lvl8pPr marL="3011805" indent="0">
              <a:buNone/>
              <a:defRPr sz="940"/>
            </a:lvl8pPr>
            <a:lvl9pPr marL="3442335" indent="0">
              <a:buNone/>
              <a:defRPr sz="94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273217"/>
      </p:ext>
    </p:extLst>
  </p:cSld>
  <p:clrMapOvr>
    <a:masterClrMapping/>
  </p:clrMapOvr>
  <p:transition spd="slow" advClick="0" advTm="20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01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010"/>
            </a:lvl1pPr>
            <a:lvl2pPr marL="430530" indent="0">
              <a:buNone/>
              <a:defRPr sz="2635"/>
            </a:lvl2pPr>
            <a:lvl3pPr marL="860425" indent="0">
              <a:buNone/>
              <a:defRPr sz="2260"/>
            </a:lvl3pPr>
            <a:lvl4pPr marL="1290955" indent="0">
              <a:buNone/>
              <a:defRPr sz="1880"/>
            </a:lvl4pPr>
            <a:lvl5pPr marL="1721485" indent="0">
              <a:buNone/>
              <a:defRPr sz="1880"/>
            </a:lvl5pPr>
            <a:lvl6pPr marL="2151380" indent="0">
              <a:buNone/>
              <a:defRPr sz="1880"/>
            </a:lvl6pPr>
            <a:lvl7pPr marL="2581910" indent="0">
              <a:buNone/>
              <a:defRPr sz="1880"/>
            </a:lvl7pPr>
            <a:lvl8pPr marL="3011805" indent="0">
              <a:buNone/>
              <a:defRPr sz="1880"/>
            </a:lvl8pPr>
            <a:lvl9pPr marL="3442335" indent="0">
              <a:buNone/>
              <a:defRPr sz="188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05"/>
            </a:lvl1pPr>
            <a:lvl2pPr marL="430530" indent="0">
              <a:buNone/>
              <a:defRPr sz="1320"/>
            </a:lvl2pPr>
            <a:lvl3pPr marL="860425" indent="0">
              <a:buNone/>
              <a:defRPr sz="1130"/>
            </a:lvl3pPr>
            <a:lvl4pPr marL="1290955" indent="0">
              <a:buNone/>
              <a:defRPr sz="940"/>
            </a:lvl4pPr>
            <a:lvl5pPr marL="1721485" indent="0">
              <a:buNone/>
              <a:defRPr sz="940"/>
            </a:lvl5pPr>
            <a:lvl6pPr marL="2151380" indent="0">
              <a:buNone/>
              <a:defRPr sz="940"/>
            </a:lvl6pPr>
            <a:lvl7pPr marL="2581910" indent="0">
              <a:buNone/>
              <a:defRPr sz="940"/>
            </a:lvl7pPr>
            <a:lvl8pPr marL="3011805" indent="0">
              <a:buNone/>
              <a:defRPr sz="940"/>
            </a:lvl8pPr>
            <a:lvl9pPr marL="3442335" indent="0">
              <a:buNone/>
              <a:defRPr sz="94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63779"/>
      </p:ext>
    </p:extLst>
  </p:cSld>
  <p:clrMapOvr>
    <a:masterClrMapping/>
  </p:clrMapOvr>
  <p:transition spd="slow" advClick="0" advTm="20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984084"/>
      </p:ext>
    </p:extLst>
  </p:cSld>
  <p:clrMapOvr>
    <a:masterClrMapping/>
  </p:clrMapOvr>
  <p:transition spd="slow" advClick="0" advTm="20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160595"/>
      </p:ext>
    </p:extLst>
  </p:cSld>
  <p:clrMapOvr>
    <a:masterClrMapping/>
  </p:clrMapOvr>
  <p:transition spd="slow" advClick="0" advTm="20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64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260"/>
            </a:lvl1pPr>
            <a:lvl2pPr marL="430530" indent="0" algn="ctr">
              <a:buNone/>
              <a:defRPr sz="1880"/>
            </a:lvl2pPr>
            <a:lvl3pPr marL="860425" indent="0" algn="ctr">
              <a:buNone/>
              <a:defRPr sz="1695"/>
            </a:lvl3pPr>
            <a:lvl4pPr marL="1290955" indent="0" algn="ctr">
              <a:buNone/>
              <a:defRPr sz="1505"/>
            </a:lvl4pPr>
            <a:lvl5pPr marL="1721485" indent="0" algn="ctr">
              <a:buNone/>
              <a:defRPr sz="1505"/>
            </a:lvl5pPr>
            <a:lvl6pPr marL="2151380" indent="0" algn="ctr">
              <a:buNone/>
              <a:defRPr sz="1505"/>
            </a:lvl6pPr>
            <a:lvl7pPr marL="2581910" indent="0" algn="ctr">
              <a:buNone/>
              <a:defRPr sz="1505"/>
            </a:lvl7pPr>
            <a:lvl8pPr marL="3011805" indent="0" algn="ctr">
              <a:buNone/>
              <a:defRPr sz="1505"/>
            </a:lvl8pPr>
            <a:lvl9pPr marL="3442335" indent="0" algn="ctr">
              <a:buNone/>
              <a:defRPr sz="1505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077957"/>
      </p:ext>
    </p:extLst>
  </p:cSld>
  <p:clrMapOvr>
    <a:masterClrMapping/>
  </p:clrMapOvr>
  <p:transition spd="slow" advClick="0" advTm="20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114468"/>
      </p:ext>
    </p:extLst>
  </p:cSld>
  <p:clrMapOvr>
    <a:masterClrMapping/>
  </p:clrMapOvr>
  <p:transition spd="slow" advClick="0" advTm="20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64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260">
                <a:solidFill>
                  <a:schemeClr val="tx1">
                    <a:tint val="75000"/>
                  </a:schemeClr>
                </a:solidFill>
              </a:defRPr>
            </a:lvl1pPr>
            <a:lvl2pPr marL="430530" indent="0">
              <a:buNone/>
              <a:defRPr sz="1880">
                <a:solidFill>
                  <a:schemeClr val="tx1">
                    <a:tint val="75000"/>
                  </a:schemeClr>
                </a:solidFill>
              </a:defRPr>
            </a:lvl2pPr>
            <a:lvl3pPr marL="860425" indent="0">
              <a:buNone/>
              <a:defRPr sz="1695">
                <a:solidFill>
                  <a:schemeClr val="tx1">
                    <a:tint val="75000"/>
                  </a:schemeClr>
                </a:solidFill>
              </a:defRPr>
            </a:lvl3pPr>
            <a:lvl4pPr marL="1290955" indent="0">
              <a:buNone/>
              <a:defRPr sz="1505">
                <a:solidFill>
                  <a:schemeClr val="tx1">
                    <a:tint val="75000"/>
                  </a:schemeClr>
                </a:solidFill>
              </a:defRPr>
            </a:lvl4pPr>
            <a:lvl5pPr marL="1721485" indent="0">
              <a:buNone/>
              <a:defRPr sz="1505">
                <a:solidFill>
                  <a:schemeClr val="tx1">
                    <a:tint val="75000"/>
                  </a:schemeClr>
                </a:solidFill>
              </a:defRPr>
            </a:lvl5pPr>
            <a:lvl6pPr marL="2151380" indent="0">
              <a:buNone/>
              <a:defRPr sz="1505">
                <a:solidFill>
                  <a:schemeClr val="tx1">
                    <a:tint val="75000"/>
                  </a:schemeClr>
                </a:solidFill>
              </a:defRPr>
            </a:lvl6pPr>
            <a:lvl7pPr marL="2581910" indent="0">
              <a:buNone/>
              <a:defRPr sz="1505">
                <a:solidFill>
                  <a:schemeClr val="tx1">
                    <a:tint val="75000"/>
                  </a:schemeClr>
                </a:solidFill>
              </a:defRPr>
            </a:lvl7pPr>
            <a:lvl8pPr marL="3011805" indent="0">
              <a:buNone/>
              <a:defRPr sz="1505">
                <a:solidFill>
                  <a:schemeClr val="tx1">
                    <a:tint val="75000"/>
                  </a:schemeClr>
                </a:solidFill>
              </a:defRPr>
            </a:lvl8pPr>
            <a:lvl9pPr marL="3442335" indent="0">
              <a:buNone/>
              <a:defRPr sz="15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560368"/>
      </p:ext>
    </p:extLst>
  </p:cSld>
  <p:clrMapOvr>
    <a:masterClrMapping/>
  </p:clrMapOvr>
  <p:transition spd="slow" advClick="0" advTm="20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12653"/>
      </p:ext>
    </p:extLst>
  </p:cSld>
  <p:clrMapOvr>
    <a:masterClrMapping/>
  </p:clrMapOvr>
  <p:transition spd="slow" advClick="0" advTm="2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30EF0-F55F-4613-A445-A0F82F873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989207-F6F6-44B2-87AC-46F922512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8772FE-40A8-4785-9BD8-C2F1E0E34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A55201-3575-4AB0-AA44-6C1F9135A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8564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260" b="1"/>
            </a:lvl1pPr>
            <a:lvl2pPr marL="430530" indent="0">
              <a:buNone/>
              <a:defRPr sz="1880" b="1"/>
            </a:lvl2pPr>
            <a:lvl3pPr marL="860425" indent="0">
              <a:buNone/>
              <a:defRPr sz="1695" b="1"/>
            </a:lvl3pPr>
            <a:lvl4pPr marL="1290955" indent="0">
              <a:buNone/>
              <a:defRPr sz="1505" b="1"/>
            </a:lvl4pPr>
            <a:lvl5pPr marL="1721485" indent="0">
              <a:buNone/>
              <a:defRPr sz="1505" b="1"/>
            </a:lvl5pPr>
            <a:lvl6pPr marL="2151380" indent="0">
              <a:buNone/>
              <a:defRPr sz="1505" b="1"/>
            </a:lvl6pPr>
            <a:lvl7pPr marL="2581910" indent="0">
              <a:buNone/>
              <a:defRPr sz="1505" b="1"/>
            </a:lvl7pPr>
            <a:lvl8pPr marL="3011805" indent="0">
              <a:buNone/>
              <a:defRPr sz="1505" b="1"/>
            </a:lvl8pPr>
            <a:lvl9pPr marL="3442335" indent="0">
              <a:buNone/>
              <a:defRPr sz="150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260" b="1"/>
            </a:lvl1pPr>
            <a:lvl2pPr marL="430530" indent="0">
              <a:buNone/>
              <a:defRPr sz="1880" b="1"/>
            </a:lvl2pPr>
            <a:lvl3pPr marL="860425" indent="0">
              <a:buNone/>
              <a:defRPr sz="1695" b="1"/>
            </a:lvl3pPr>
            <a:lvl4pPr marL="1290955" indent="0">
              <a:buNone/>
              <a:defRPr sz="1505" b="1"/>
            </a:lvl4pPr>
            <a:lvl5pPr marL="1721485" indent="0">
              <a:buNone/>
              <a:defRPr sz="1505" b="1"/>
            </a:lvl5pPr>
            <a:lvl6pPr marL="2151380" indent="0">
              <a:buNone/>
              <a:defRPr sz="1505" b="1"/>
            </a:lvl6pPr>
            <a:lvl7pPr marL="2581910" indent="0">
              <a:buNone/>
              <a:defRPr sz="1505" b="1"/>
            </a:lvl7pPr>
            <a:lvl8pPr marL="3011805" indent="0">
              <a:buNone/>
              <a:defRPr sz="1505" b="1"/>
            </a:lvl8pPr>
            <a:lvl9pPr marL="3442335" indent="0">
              <a:buNone/>
              <a:defRPr sz="150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595887"/>
      </p:ext>
    </p:extLst>
  </p:cSld>
  <p:clrMapOvr>
    <a:masterClrMapping/>
  </p:clrMapOvr>
  <p:transition spd="slow" advClick="0" advTm="200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037788"/>
      </p:ext>
    </p:extLst>
  </p:cSld>
  <p:clrMapOvr>
    <a:masterClrMapping/>
  </p:clrMapOvr>
  <p:transition spd="slow" advClick="0" advTm="20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367621"/>
      </p:ext>
    </p:extLst>
  </p:cSld>
  <p:clrMapOvr>
    <a:masterClrMapping/>
  </p:clrMapOvr>
  <p:transition spd="slow" advClick="0" advTm="20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01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010"/>
            </a:lvl1pPr>
            <a:lvl2pPr>
              <a:defRPr sz="2635"/>
            </a:lvl2pPr>
            <a:lvl3pPr>
              <a:defRPr sz="2260"/>
            </a:lvl3pPr>
            <a:lvl4pPr>
              <a:defRPr sz="1880"/>
            </a:lvl4pPr>
            <a:lvl5pPr>
              <a:defRPr sz="1880"/>
            </a:lvl5pPr>
            <a:lvl6pPr>
              <a:defRPr sz="1880"/>
            </a:lvl6pPr>
            <a:lvl7pPr>
              <a:defRPr sz="1880"/>
            </a:lvl7pPr>
            <a:lvl8pPr>
              <a:defRPr sz="1880"/>
            </a:lvl8pPr>
            <a:lvl9pPr>
              <a:defRPr sz="188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05"/>
            </a:lvl1pPr>
            <a:lvl2pPr marL="430530" indent="0">
              <a:buNone/>
              <a:defRPr sz="1320"/>
            </a:lvl2pPr>
            <a:lvl3pPr marL="860425" indent="0">
              <a:buNone/>
              <a:defRPr sz="1130"/>
            </a:lvl3pPr>
            <a:lvl4pPr marL="1290955" indent="0">
              <a:buNone/>
              <a:defRPr sz="940"/>
            </a:lvl4pPr>
            <a:lvl5pPr marL="1721485" indent="0">
              <a:buNone/>
              <a:defRPr sz="940"/>
            </a:lvl5pPr>
            <a:lvl6pPr marL="2151380" indent="0">
              <a:buNone/>
              <a:defRPr sz="940"/>
            </a:lvl6pPr>
            <a:lvl7pPr marL="2581910" indent="0">
              <a:buNone/>
              <a:defRPr sz="940"/>
            </a:lvl7pPr>
            <a:lvl8pPr marL="3011805" indent="0">
              <a:buNone/>
              <a:defRPr sz="940"/>
            </a:lvl8pPr>
            <a:lvl9pPr marL="3442335" indent="0">
              <a:buNone/>
              <a:defRPr sz="94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531407"/>
      </p:ext>
    </p:extLst>
  </p:cSld>
  <p:clrMapOvr>
    <a:masterClrMapping/>
  </p:clrMapOvr>
  <p:transition spd="slow" advClick="0" advTm="200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01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010"/>
            </a:lvl1pPr>
            <a:lvl2pPr marL="430530" indent="0">
              <a:buNone/>
              <a:defRPr sz="2635"/>
            </a:lvl2pPr>
            <a:lvl3pPr marL="860425" indent="0">
              <a:buNone/>
              <a:defRPr sz="2260"/>
            </a:lvl3pPr>
            <a:lvl4pPr marL="1290955" indent="0">
              <a:buNone/>
              <a:defRPr sz="1880"/>
            </a:lvl4pPr>
            <a:lvl5pPr marL="1721485" indent="0">
              <a:buNone/>
              <a:defRPr sz="1880"/>
            </a:lvl5pPr>
            <a:lvl6pPr marL="2151380" indent="0">
              <a:buNone/>
              <a:defRPr sz="1880"/>
            </a:lvl6pPr>
            <a:lvl7pPr marL="2581910" indent="0">
              <a:buNone/>
              <a:defRPr sz="1880"/>
            </a:lvl7pPr>
            <a:lvl8pPr marL="3011805" indent="0">
              <a:buNone/>
              <a:defRPr sz="1880"/>
            </a:lvl8pPr>
            <a:lvl9pPr marL="3442335" indent="0">
              <a:buNone/>
              <a:defRPr sz="188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05"/>
            </a:lvl1pPr>
            <a:lvl2pPr marL="430530" indent="0">
              <a:buNone/>
              <a:defRPr sz="1320"/>
            </a:lvl2pPr>
            <a:lvl3pPr marL="860425" indent="0">
              <a:buNone/>
              <a:defRPr sz="1130"/>
            </a:lvl3pPr>
            <a:lvl4pPr marL="1290955" indent="0">
              <a:buNone/>
              <a:defRPr sz="940"/>
            </a:lvl4pPr>
            <a:lvl5pPr marL="1721485" indent="0">
              <a:buNone/>
              <a:defRPr sz="940"/>
            </a:lvl5pPr>
            <a:lvl6pPr marL="2151380" indent="0">
              <a:buNone/>
              <a:defRPr sz="940"/>
            </a:lvl6pPr>
            <a:lvl7pPr marL="2581910" indent="0">
              <a:buNone/>
              <a:defRPr sz="940"/>
            </a:lvl7pPr>
            <a:lvl8pPr marL="3011805" indent="0">
              <a:buNone/>
              <a:defRPr sz="940"/>
            </a:lvl8pPr>
            <a:lvl9pPr marL="3442335" indent="0">
              <a:buNone/>
              <a:defRPr sz="94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396845"/>
      </p:ext>
    </p:extLst>
  </p:cSld>
  <p:clrMapOvr>
    <a:masterClrMapping/>
  </p:clrMapOvr>
  <p:transition spd="slow" advClick="0" advTm="200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403015"/>
      </p:ext>
    </p:extLst>
  </p:cSld>
  <p:clrMapOvr>
    <a:masterClrMapping/>
  </p:clrMapOvr>
  <p:transition spd="slow" advClick="0" advTm="20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38161"/>
      </p:ext>
    </p:extLst>
  </p:cSld>
  <p:clrMapOvr>
    <a:masterClrMapping/>
  </p:clrMapOvr>
  <p:transition spd="slow" advClick="0" advTm="20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64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260"/>
            </a:lvl1pPr>
            <a:lvl2pPr marL="430530" indent="0" algn="ctr">
              <a:buNone/>
              <a:defRPr sz="1880"/>
            </a:lvl2pPr>
            <a:lvl3pPr marL="860425" indent="0" algn="ctr">
              <a:buNone/>
              <a:defRPr sz="1695"/>
            </a:lvl3pPr>
            <a:lvl4pPr marL="1290955" indent="0" algn="ctr">
              <a:buNone/>
              <a:defRPr sz="1505"/>
            </a:lvl4pPr>
            <a:lvl5pPr marL="1721485" indent="0" algn="ctr">
              <a:buNone/>
              <a:defRPr sz="1505"/>
            </a:lvl5pPr>
            <a:lvl6pPr marL="2151380" indent="0" algn="ctr">
              <a:buNone/>
              <a:defRPr sz="1505"/>
            </a:lvl6pPr>
            <a:lvl7pPr marL="2581910" indent="0" algn="ctr">
              <a:buNone/>
              <a:defRPr sz="1505"/>
            </a:lvl7pPr>
            <a:lvl8pPr marL="3011805" indent="0" algn="ctr">
              <a:buNone/>
              <a:defRPr sz="1505"/>
            </a:lvl8pPr>
            <a:lvl9pPr marL="3442335" indent="0" algn="ctr">
              <a:buNone/>
              <a:defRPr sz="1505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715871"/>
      </p:ext>
    </p:extLst>
  </p:cSld>
  <p:clrMapOvr>
    <a:masterClrMapping/>
  </p:clrMapOvr>
  <p:transition spd="slow" advClick="0" advTm="20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54393"/>
      </p:ext>
    </p:extLst>
  </p:cSld>
  <p:clrMapOvr>
    <a:masterClrMapping/>
  </p:clrMapOvr>
  <p:transition spd="slow" advClick="0" advTm="20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64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260">
                <a:solidFill>
                  <a:schemeClr val="tx1">
                    <a:tint val="75000"/>
                  </a:schemeClr>
                </a:solidFill>
              </a:defRPr>
            </a:lvl1pPr>
            <a:lvl2pPr marL="430530" indent="0">
              <a:buNone/>
              <a:defRPr sz="1880">
                <a:solidFill>
                  <a:schemeClr val="tx1">
                    <a:tint val="75000"/>
                  </a:schemeClr>
                </a:solidFill>
              </a:defRPr>
            </a:lvl2pPr>
            <a:lvl3pPr marL="860425" indent="0">
              <a:buNone/>
              <a:defRPr sz="1695">
                <a:solidFill>
                  <a:schemeClr val="tx1">
                    <a:tint val="75000"/>
                  </a:schemeClr>
                </a:solidFill>
              </a:defRPr>
            </a:lvl3pPr>
            <a:lvl4pPr marL="1290955" indent="0">
              <a:buNone/>
              <a:defRPr sz="1505">
                <a:solidFill>
                  <a:schemeClr val="tx1">
                    <a:tint val="75000"/>
                  </a:schemeClr>
                </a:solidFill>
              </a:defRPr>
            </a:lvl4pPr>
            <a:lvl5pPr marL="1721485" indent="0">
              <a:buNone/>
              <a:defRPr sz="1505">
                <a:solidFill>
                  <a:schemeClr val="tx1">
                    <a:tint val="75000"/>
                  </a:schemeClr>
                </a:solidFill>
              </a:defRPr>
            </a:lvl5pPr>
            <a:lvl6pPr marL="2151380" indent="0">
              <a:buNone/>
              <a:defRPr sz="1505">
                <a:solidFill>
                  <a:schemeClr val="tx1">
                    <a:tint val="75000"/>
                  </a:schemeClr>
                </a:solidFill>
              </a:defRPr>
            </a:lvl6pPr>
            <a:lvl7pPr marL="2581910" indent="0">
              <a:buNone/>
              <a:defRPr sz="1505">
                <a:solidFill>
                  <a:schemeClr val="tx1">
                    <a:tint val="75000"/>
                  </a:schemeClr>
                </a:solidFill>
              </a:defRPr>
            </a:lvl7pPr>
            <a:lvl8pPr marL="3011805" indent="0">
              <a:buNone/>
              <a:defRPr sz="1505">
                <a:solidFill>
                  <a:schemeClr val="tx1">
                    <a:tint val="75000"/>
                  </a:schemeClr>
                </a:solidFill>
              </a:defRPr>
            </a:lvl8pPr>
            <a:lvl9pPr marL="3442335" indent="0">
              <a:buNone/>
              <a:defRPr sz="15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513367"/>
      </p:ext>
    </p:extLst>
  </p:cSld>
  <p:clrMapOvr>
    <a:masterClrMapping/>
  </p:clrMapOvr>
  <p:transition spd="slow" advClick="0" advTm="2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3E5AC-4C75-4F32-B1A9-7991C0E6C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F79C0C-581B-45E3-B8D0-8BB2F0EE6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5FC752-996F-446E-A93D-BF17F056B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4279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209490"/>
      </p:ext>
    </p:extLst>
  </p:cSld>
  <p:clrMapOvr>
    <a:masterClrMapping/>
  </p:clrMapOvr>
  <p:transition spd="slow" advClick="0" advTm="200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260" b="1"/>
            </a:lvl1pPr>
            <a:lvl2pPr marL="430530" indent="0">
              <a:buNone/>
              <a:defRPr sz="1880" b="1"/>
            </a:lvl2pPr>
            <a:lvl3pPr marL="860425" indent="0">
              <a:buNone/>
              <a:defRPr sz="1695" b="1"/>
            </a:lvl3pPr>
            <a:lvl4pPr marL="1290955" indent="0">
              <a:buNone/>
              <a:defRPr sz="1505" b="1"/>
            </a:lvl4pPr>
            <a:lvl5pPr marL="1721485" indent="0">
              <a:buNone/>
              <a:defRPr sz="1505" b="1"/>
            </a:lvl5pPr>
            <a:lvl6pPr marL="2151380" indent="0">
              <a:buNone/>
              <a:defRPr sz="1505" b="1"/>
            </a:lvl6pPr>
            <a:lvl7pPr marL="2581910" indent="0">
              <a:buNone/>
              <a:defRPr sz="1505" b="1"/>
            </a:lvl7pPr>
            <a:lvl8pPr marL="3011805" indent="0">
              <a:buNone/>
              <a:defRPr sz="1505" b="1"/>
            </a:lvl8pPr>
            <a:lvl9pPr marL="3442335" indent="0">
              <a:buNone/>
              <a:defRPr sz="150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260" b="1"/>
            </a:lvl1pPr>
            <a:lvl2pPr marL="430530" indent="0">
              <a:buNone/>
              <a:defRPr sz="1880" b="1"/>
            </a:lvl2pPr>
            <a:lvl3pPr marL="860425" indent="0">
              <a:buNone/>
              <a:defRPr sz="1695" b="1"/>
            </a:lvl3pPr>
            <a:lvl4pPr marL="1290955" indent="0">
              <a:buNone/>
              <a:defRPr sz="1505" b="1"/>
            </a:lvl4pPr>
            <a:lvl5pPr marL="1721485" indent="0">
              <a:buNone/>
              <a:defRPr sz="1505" b="1"/>
            </a:lvl5pPr>
            <a:lvl6pPr marL="2151380" indent="0">
              <a:buNone/>
              <a:defRPr sz="1505" b="1"/>
            </a:lvl6pPr>
            <a:lvl7pPr marL="2581910" indent="0">
              <a:buNone/>
              <a:defRPr sz="1505" b="1"/>
            </a:lvl7pPr>
            <a:lvl8pPr marL="3011805" indent="0">
              <a:buNone/>
              <a:defRPr sz="1505" b="1"/>
            </a:lvl8pPr>
            <a:lvl9pPr marL="3442335" indent="0">
              <a:buNone/>
              <a:defRPr sz="150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461203"/>
      </p:ext>
    </p:extLst>
  </p:cSld>
  <p:clrMapOvr>
    <a:masterClrMapping/>
  </p:clrMapOvr>
  <p:transition spd="slow" advClick="0" advTm="200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033585"/>
      </p:ext>
    </p:extLst>
  </p:cSld>
  <p:clrMapOvr>
    <a:masterClrMapping/>
  </p:clrMapOvr>
  <p:transition spd="slow" advClick="0" advTm="200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582288"/>
      </p:ext>
    </p:extLst>
  </p:cSld>
  <p:clrMapOvr>
    <a:masterClrMapping/>
  </p:clrMapOvr>
  <p:transition spd="slow" advClick="0" advTm="200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01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010"/>
            </a:lvl1pPr>
            <a:lvl2pPr>
              <a:defRPr sz="2635"/>
            </a:lvl2pPr>
            <a:lvl3pPr>
              <a:defRPr sz="2260"/>
            </a:lvl3pPr>
            <a:lvl4pPr>
              <a:defRPr sz="1880"/>
            </a:lvl4pPr>
            <a:lvl5pPr>
              <a:defRPr sz="1880"/>
            </a:lvl5pPr>
            <a:lvl6pPr>
              <a:defRPr sz="1880"/>
            </a:lvl6pPr>
            <a:lvl7pPr>
              <a:defRPr sz="1880"/>
            </a:lvl7pPr>
            <a:lvl8pPr>
              <a:defRPr sz="1880"/>
            </a:lvl8pPr>
            <a:lvl9pPr>
              <a:defRPr sz="188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05"/>
            </a:lvl1pPr>
            <a:lvl2pPr marL="430530" indent="0">
              <a:buNone/>
              <a:defRPr sz="1320"/>
            </a:lvl2pPr>
            <a:lvl3pPr marL="860425" indent="0">
              <a:buNone/>
              <a:defRPr sz="1130"/>
            </a:lvl3pPr>
            <a:lvl4pPr marL="1290955" indent="0">
              <a:buNone/>
              <a:defRPr sz="940"/>
            </a:lvl4pPr>
            <a:lvl5pPr marL="1721485" indent="0">
              <a:buNone/>
              <a:defRPr sz="940"/>
            </a:lvl5pPr>
            <a:lvl6pPr marL="2151380" indent="0">
              <a:buNone/>
              <a:defRPr sz="940"/>
            </a:lvl6pPr>
            <a:lvl7pPr marL="2581910" indent="0">
              <a:buNone/>
              <a:defRPr sz="940"/>
            </a:lvl7pPr>
            <a:lvl8pPr marL="3011805" indent="0">
              <a:buNone/>
              <a:defRPr sz="940"/>
            </a:lvl8pPr>
            <a:lvl9pPr marL="3442335" indent="0">
              <a:buNone/>
              <a:defRPr sz="94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748722"/>
      </p:ext>
    </p:extLst>
  </p:cSld>
  <p:clrMapOvr>
    <a:masterClrMapping/>
  </p:clrMapOvr>
  <p:transition spd="slow" advClick="0" advTm="200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01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010"/>
            </a:lvl1pPr>
            <a:lvl2pPr marL="430530" indent="0">
              <a:buNone/>
              <a:defRPr sz="2635"/>
            </a:lvl2pPr>
            <a:lvl3pPr marL="860425" indent="0">
              <a:buNone/>
              <a:defRPr sz="2260"/>
            </a:lvl3pPr>
            <a:lvl4pPr marL="1290955" indent="0">
              <a:buNone/>
              <a:defRPr sz="1880"/>
            </a:lvl4pPr>
            <a:lvl5pPr marL="1721485" indent="0">
              <a:buNone/>
              <a:defRPr sz="1880"/>
            </a:lvl5pPr>
            <a:lvl6pPr marL="2151380" indent="0">
              <a:buNone/>
              <a:defRPr sz="1880"/>
            </a:lvl6pPr>
            <a:lvl7pPr marL="2581910" indent="0">
              <a:buNone/>
              <a:defRPr sz="1880"/>
            </a:lvl7pPr>
            <a:lvl8pPr marL="3011805" indent="0">
              <a:buNone/>
              <a:defRPr sz="1880"/>
            </a:lvl8pPr>
            <a:lvl9pPr marL="3442335" indent="0">
              <a:buNone/>
              <a:defRPr sz="188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05"/>
            </a:lvl1pPr>
            <a:lvl2pPr marL="430530" indent="0">
              <a:buNone/>
              <a:defRPr sz="1320"/>
            </a:lvl2pPr>
            <a:lvl3pPr marL="860425" indent="0">
              <a:buNone/>
              <a:defRPr sz="1130"/>
            </a:lvl3pPr>
            <a:lvl4pPr marL="1290955" indent="0">
              <a:buNone/>
              <a:defRPr sz="940"/>
            </a:lvl4pPr>
            <a:lvl5pPr marL="1721485" indent="0">
              <a:buNone/>
              <a:defRPr sz="940"/>
            </a:lvl5pPr>
            <a:lvl6pPr marL="2151380" indent="0">
              <a:buNone/>
              <a:defRPr sz="940"/>
            </a:lvl6pPr>
            <a:lvl7pPr marL="2581910" indent="0">
              <a:buNone/>
              <a:defRPr sz="940"/>
            </a:lvl7pPr>
            <a:lvl8pPr marL="3011805" indent="0">
              <a:buNone/>
              <a:defRPr sz="940"/>
            </a:lvl8pPr>
            <a:lvl9pPr marL="3442335" indent="0">
              <a:buNone/>
              <a:defRPr sz="94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270503"/>
      </p:ext>
    </p:extLst>
  </p:cSld>
  <p:clrMapOvr>
    <a:masterClrMapping/>
  </p:clrMapOvr>
  <p:transition spd="slow" advClick="0" advTm="200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334938"/>
      </p:ext>
    </p:extLst>
  </p:cSld>
  <p:clrMapOvr>
    <a:masterClrMapping/>
  </p:clrMapOvr>
  <p:transition spd="slow" advClick="0" advTm="200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242256"/>
      </p:ext>
    </p:extLst>
  </p:cSld>
  <p:clrMapOvr>
    <a:masterClrMapping/>
  </p:clrMapOvr>
  <p:transition spd="slow" advClick="0" advTm="200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2765" indent="0" algn="ctr">
              <a:buNone/>
              <a:defRPr/>
            </a:lvl2pPr>
            <a:lvl3pPr marL="1065530" indent="0" algn="ctr">
              <a:buNone/>
              <a:defRPr/>
            </a:lvl3pPr>
            <a:lvl4pPr marL="1598295" indent="0" algn="ctr">
              <a:buNone/>
              <a:defRPr/>
            </a:lvl4pPr>
            <a:lvl5pPr marL="2131060" indent="0" algn="ctr">
              <a:buNone/>
              <a:defRPr/>
            </a:lvl5pPr>
            <a:lvl6pPr marL="2663825" indent="0" algn="ctr">
              <a:buNone/>
              <a:defRPr/>
            </a:lvl6pPr>
            <a:lvl7pPr marL="3196590" indent="0" algn="ctr">
              <a:buNone/>
              <a:defRPr/>
            </a:lvl7pPr>
            <a:lvl8pPr marL="3729355" indent="0" algn="ctr">
              <a:buNone/>
              <a:defRPr/>
            </a:lvl8pPr>
            <a:lvl9pPr marL="426212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524FD3-D69F-4A7C-973D-6B5B16E28267}" type="slidenum">
              <a:rPr lang="vi-VN" altLang="vi-VN">
                <a:solidFill>
                  <a:srgbClr val="000000"/>
                </a:solidFill>
              </a:rPr>
              <a:pPr/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169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399A84-D9B0-4909-8F77-AAEE3F747FA8}" type="slidenum">
              <a:rPr lang="vi-VN" altLang="vi-VN">
                <a:solidFill>
                  <a:srgbClr val="000000"/>
                </a:solidFill>
              </a:rPr>
              <a:pPr/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616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C6539-2E1D-4FE8-965A-5F44EE8F8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28C0C-6FE1-4278-A73F-10FF09DCF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E906C-F1E7-4368-A722-9696B87E11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F256CC-82BF-4F3E-AEAF-252FF010D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218705-6C8B-4A86-85C5-4C4317452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0891E-E4FB-414F-9320-6082B0963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6174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62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355"/>
            </a:lvl1pPr>
            <a:lvl2pPr marL="532765" indent="0">
              <a:buNone/>
              <a:defRPr sz="2120"/>
            </a:lvl2pPr>
            <a:lvl3pPr marL="1065530" indent="0">
              <a:buNone/>
              <a:defRPr sz="1880"/>
            </a:lvl3pPr>
            <a:lvl4pPr marL="1598295" indent="0">
              <a:buNone/>
              <a:defRPr sz="1645"/>
            </a:lvl4pPr>
            <a:lvl5pPr marL="2131060" indent="0">
              <a:buNone/>
              <a:defRPr sz="1645"/>
            </a:lvl5pPr>
            <a:lvl6pPr marL="2663825" indent="0">
              <a:buNone/>
              <a:defRPr sz="1645"/>
            </a:lvl6pPr>
            <a:lvl7pPr marL="3196590" indent="0">
              <a:buNone/>
              <a:defRPr sz="1645"/>
            </a:lvl7pPr>
            <a:lvl8pPr marL="3729355" indent="0">
              <a:buNone/>
              <a:defRPr sz="1645"/>
            </a:lvl8pPr>
            <a:lvl9pPr marL="4262120" indent="0">
              <a:buNone/>
              <a:defRPr sz="164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441B7E-E1AD-4C85-94E6-09799FB59549}" type="slidenum">
              <a:rPr lang="vi-VN" altLang="vi-VN">
                <a:solidFill>
                  <a:srgbClr val="000000"/>
                </a:solidFill>
              </a:rPr>
              <a:pPr/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4570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295"/>
            </a:lvl1pPr>
            <a:lvl2pPr>
              <a:defRPr sz="2825"/>
            </a:lvl2pPr>
            <a:lvl3pPr>
              <a:defRPr sz="2355"/>
            </a:lvl3pPr>
            <a:lvl4pPr>
              <a:defRPr sz="2120"/>
            </a:lvl4pPr>
            <a:lvl5pPr>
              <a:defRPr sz="2120"/>
            </a:lvl5pPr>
            <a:lvl6pPr>
              <a:defRPr sz="2120"/>
            </a:lvl6pPr>
            <a:lvl7pPr>
              <a:defRPr sz="2120"/>
            </a:lvl7pPr>
            <a:lvl8pPr>
              <a:defRPr sz="2120"/>
            </a:lvl8pPr>
            <a:lvl9pPr>
              <a:defRPr sz="21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295"/>
            </a:lvl1pPr>
            <a:lvl2pPr>
              <a:defRPr sz="2825"/>
            </a:lvl2pPr>
            <a:lvl3pPr>
              <a:defRPr sz="2355"/>
            </a:lvl3pPr>
            <a:lvl4pPr>
              <a:defRPr sz="2120"/>
            </a:lvl4pPr>
            <a:lvl5pPr>
              <a:defRPr sz="2120"/>
            </a:lvl5pPr>
            <a:lvl6pPr>
              <a:defRPr sz="2120"/>
            </a:lvl6pPr>
            <a:lvl7pPr>
              <a:defRPr sz="2120"/>
            </a:lvl7pPr>
            <a:lvl8pPr>
              <a:defRPr sz="2120"/>
            </a:lvl8pPr>
            <a:lvl9pPr>
              <a:defRPr sz="21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3DDA37-AEEF-4530-8492-D44E1AB37F6A}" type="slidenum">
              <a:rPr lang="vi-VN" altLang="vi-VN">
                <a:solidFill>
                  <a:srgbClr val="000000"/>
                </a:solidFill>
              </a:rPr>
              <a:pPr/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139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825" b="1"/>
            </a:lvl1pPr>
            <a:lvl2pPr marL="532765" indent="0">
              <a:buNone/>
              <a:defRPr sz="2355" b="1"/>
            </a:lvl2pPr>
            <a:lvl3pPr marL="1065530" indent="0">
              <a:buNone/>
              <a:defRPr sz="2120" b="1"/>
            </a:lvl3pPr>
            <a:lvl4pPr marL="1598295" indent="0">
              <a:buNone/>
              <a:defRPr sz="1880" b="1"/>
            </a:lvl4pPr>
            <a:lvl5pPr marL="2131060" indent="0">
              <a:buNone/>
              <a:defRPr sz="1880" b="1"/>
            </a:lvl5pPr>
            <a:lvl6pPr marL="2663825" indent="0">
              <a:buNone/>
              <a:defRPr sz="1880" b="1"/>
            </a:lvl6pPr>
            <a:lvl7pPr marL="3196590" indent="0">
              <a:buNone/>
              <a:defRPr sz="1880" b="1"/>
            </a:lvl7pPr>
            <a:lvl8pPr marL="3729355" indent="0">
              <a:buNone/>
              <a:defRPr sz="1880" b="1"/>
            </a:lvl8pPr>
            <a:lvl9pPr marL="4262120" indent="0">
              <a:buNone/>
              <a:defRPr sz="18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825"/>
            </a:lvl1pPr>
            <a:lvl2pPr>
              <a:defRPr sz="2355"/>
            </a:lvl2pPr>
            <a:lvl3pPr>
              <a:defRPr sz="2120"/>
            </a:lvl3pPr>
            <a:lvl4pPr>
              <a:defRPr sz="1880"/>
            </a:lvl4pPr>
            <a:lvl5pPr>
              <a:defRPr sz="1880"/>
            </a:lvl5pPr>
            <a:lvl6pPr>
              <a:defRPr sz="1880"/>
            </a:lvl6pPr>
            <a:lvl7pPr>
              <a:defRPr sz="1880"/>
            </a:lvl7pPr>
            <a:lvl8pPr>
              <a:defRPr sz="1880"/>
            </a:lvl8pPr>
            <a:lvl9pPr>
              <a:defRPr sz="18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825" b="1"/>
            </a:lvl1pPr>
            <a:lvl2pPr marL="532765" indent="0">
              <a:buNone/>
              <a:defRPr sz="2355" b="1"/>
            </a:lvl2pPr>
            <a:lvl3pPr marL="1065530" indent="0">
              <a:buNone/>
              <a:defRPr sz="2120" b="1"/>
            </a:lvl3pPr>
            <a:lvl4pPr marL="1598295" indent="0">
              <a:buNone/>
              <a:defRPr sz="1880" b="1"/>
            </a:lvl4pPr>
            <a:lvl5pPr marL="2131060" indent="0">
              <a:buNone/>
              <a:defRPr sz="1880" b="1"/>
            </a:lvl5pPr>
            <a:lvl6pPr marL="2663825" indent="0">
              <a:buNone/>
              <a:defRPr sz="1880" b="1"/>
            </a:lvl6pPr>
            <a:lvl7pPr marL="3196590" indent="0">
              <a:buNone/>
              <a:defRPr sz="1880" b="1"/>
            </a:lvl7pPr>
            <a:lvl8pPr marL="3729355" indent="0">
              <a:buNone/>
              <a:defRPr sz="1880" b="1"/>
            </a:lvl8pPr>
            <a:lvl9pPr marL="4262120" indent="0">
              <a:buNone/>
              <a:defRPr sz="18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825"/>
            </a:lvl1pPr>
            <a:lvl2pPr>
              <a:defRPr sz="2355"/>
            </a:lvl2pPr>
            <a:lvl3pPr>
              <a:defRPr sz="2120"/>
            </a:lvl3pPr>
            <a:lvl4pPr>
              <a:defRPr sz="1880"/>
            </a:lvl4pPr>
            <a:lvl5pPr>
              <a:defRPr sz="1880"/>
            </a:lvl5pPr>
            <a:lvl6pPr>
              <a:defRPr sz="1880"/>
            </a:lvl6pPr>
            <a:lvl7pPr>
              <a:defRPr sz="1880"/>
            </a:lvl7pPr>
            <a:lvl8pPr>
              <a:defRPr sz="1880"/>
            </a:lvl8pPr>
            <a:lvl9pPr>
              <a:defRPr sz="18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1A5A56-E34E-4206-AFD3-488FCD47014F}" type="slidenum">
              <a:rPr lang="vi-VN" altLang="vi-VN">
                <a:solidFill>
                  <a:srgbClr val="000000"/>
                </a:solidFill>
              </a:rPr>
              <a:pPr/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4450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43DEDA-0861-4C71-B72C-4F8377658C98}" type="slidenum">
              <a:rPr lang="vi-VN" altLang="vi-VN">
                <a:solidFill>
                  <a:srgbClr val="000000"/>
                </a:solidFill>
              </a:rPr>
              <a:pPr/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97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3AFBD5-066C-4C5A-A9EF-9323FFA37929}" type="slidenum">
              <a:rPr lang="vi-VN" altLang="vi-VN">
                <a:solidFill>
                  <a:srgbClr val="000000"/>
                </a:solidFill>
              </a:rPr>
              <a:pPr/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963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5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0"/>
            <a:ext cx="6815667" cy="5853113"/>
          </a:xfrm>
        </p:spPr>
        <p:txBody>
          <a:bodyPr/>
          <a:lstStyle>
            <a:lvl1pPr>
              <a:defRPr sz="3765"/>
            </a:lvl1pPr>
            <a:lvl2pPr>
              <a:defRPr sz="3295"/>
            </a:lvl2pPr>
            <a:lvl3pPr>
              <a:defRPr sz="2825"/>
            </a:lvl3pPr>
            <a:lvl4pPr>
              <a:defRPr sz="2355"/>
            </a:lvl4pPr>
            <a:lvl5pPr>
              <a:defRPr sz="2355"/>
            </a:lvl5pPr>
            <a:lvl6pPr>
              <a:defRPr sz="2355"/>
            </a:lvl6pPr>
            <a:lvl7pPr>
              <a:defRPr sz="2355"/>
            </a:lvl7pPr>
            <a:lvl8pPr>
              <a:defRPr sz="2355"/>
            </a:lvl8pPr>
            <a:lvl9pPr>
              <a:defRPr sz="23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1063"/>
          </a:xfrm>
        </p:spPr>
        <p:txBody>
          <a:bodyPr/>
          <a:lstStyle>
            <a:lvl1pPr marL="0" indent="0">
              <a:buNone/>
              <a:defRPr sz="1645"/>
            </a:lvl1pPr>
            <a:lvl2pPr marL="532765" indent="0">
              <a:buNone/>
              <a:defRPr sz="1410"/>
            </a:lvl2pPr>
            <a:lvl3pPr marL="1065530" indent="0">
              <a:buNone/>
              <a:defRPr sz="1175"/>
            </a:lvl3pPr>
            <a:lvl4pPr marL="1598295" indent="0">
              <a:buNone/>
              <a:defRPr sz="1020"/>
            </a:lvl4pPr>
            <a:lvl5pPr marL="2131060" indent="0">
              <a:buNone/>
              <a:defRPr sz="1020"/>
            </a:lvl5pPr>
            <a:lvl6pPr marL="2663825" indent="0">
              <a:buNone/>
              <a:defRPr sz="1020"/>
            </a:lvl6pPr>
            <a:lvl7pPr marL="3196590" indent="0">
              <a:buNone/>
              <a:defRPr sz="1020"/>
            </a:lvl7pPr>
            <a:lvl8pPr marL="3729355" indent="0">
              <a:buNone/>
              <a:defRPr sz="1020"/>
            </a:lvl8pPr>
            <a:lvl9pPr marL="4262120" indent="0">
              <a:buNone/>
              <a:defRPr sz="10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8BECD-C645-47F8-B6D2-FA8E40607FB3}" type="slidenum">
              <a:rPr lang="vi-VN" altLang="vi-VN">
                <a:solidFill>
                  <a:srgbClr val="000000"/>
                </a:solidFill>
              </a:rPr>
              <a:pPr/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8381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35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65"/>
            </a:lvl1pPr>
            <a:lvl2pPr marL="532765" indent="0">
              <a:buNone/>
              <a:defRPr sz="3295"/>
            </a:lvl2pPr>
            <a:lvl3pPr marL="1065530" indent="0">
              <a:buNone/>
              <a:defRPr sz="2825"/>
            </a:lvl3pPr>
            <a:lvl4pPr marL="1598295" indent="0">
              <a:buNone/>
              <a:defRPr sz="2355"/>
            </a:lvl4pPr>
            <a:lvl5pPr marL="2131060" indent="0">
              <a:buNone/>
              <a:defRPr sz="2355"/>
            </a:lvl5pPr>
            <a:lvl6pPr marL="2663825" indent="0">
              <a:buNone/>
              <a:defRPr sz="2355"/>
            </a:lvl6pPr>
            <a:lvl7pPr marL="3196590" indent="0">
              <a:buNone/>
              <a:defRPr sz="2355"/>
            </a:lvl7pPr>
            <a:lvl8pPr marL="3729355" indent="0">
              <a:buNone/>
              <a:defRPr sz="2355"/>
            </a:lvl8pPr>
            <a:lvl9pPr marL="4262120" indent="0">
              <a:buNone/>
              <a:defRPr sz="235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645"/>
            </a:lvl1pPr>
            <a:lvl2pPr marL="532765" indent="0">
              <a:buNone/>
              <a:defRPr sz="1410"/>
            </a:lvl2pPr>
            <a:lvl3pPr marL="1065530" indent="0">
              <a:buNone/>
              <a:defRPr sz="1175"/>
            </a:lvl3pPr>
            <a:lvl4pPr marL="1598295" indent="0">
              <a:buNone/>
              <a:defRPr sz="1020"/>
            </a:lvl4pPr>
            <a:lvl5pPr marL="2131060" indent="0">
              <a:buNone/>
              <a:defRPr sz="1020"/>
            </a:lvl5pPr>
            <a:lvl6pPr marL="2663825" indent="0">
              <a:buNone/>
              <a:defRPr sz="1020"/>
            </a:lvl6pPr>
            <a:lvl7pPr marL="3196590" indent="0">
              <a:buNone/>
              <a:defRPr sz="1020"/>
            </a:lvl7pPr>
            <a:lvl8pPr marL="3729355" indent="0">
              <a:buNone/>
              <a:defRPr sz="1020"/>
            </a:lvl8pPr>
            <a:lvl9pPr marL="4262120" indent="0">
              <a:buNone/>
              <a:defRPr sz="10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05FD0E-506B-4C20-802A-F47CD101E597}" type="slidenum">
              <a:rPr lang="vi-VN" altLang="vi-VN">
                <a:solidFill>
                  <a:srgbClr val="000000"/>
                </a:solidFill>
              </a:rPr>
              <a:pPr/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7515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459ED0-F64B-460D-AA33-CF7B36588D78}" type="slidenum">
              <a:rPr lang="vi-VN" altLang="vi-VN">
                <a:solidFill>
                  <a:srgbClr val="000000"/>
                </a:solidFill>
              </a:rPr>
              <a:pPr/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6309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1DDF5-4932-4EAA-812F-807E3A01295E}" type="slidenum">
              <a:rPr lang="vi-VN" altLang="vi-VN">
                <a:solidFill>
                  <a:srgbClr val="000000"/>
                </a:solidFill>
              </a:rPr>
              <a:pPr/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7603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8199D2-C6F9-4E2A-9325-995E5E4A4495}" type="slidenum">
              <a:rPr lang="vi-VN" altLang="vi-VN">
                <a:solidFill>
                  <a:srgbClr val="000000"/>
                </a:solidFill>
              </a:rPr>
              <a:pPr/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066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8057D-CE7A-4646-9650-148C5FC46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A52B95-8CF9-43E1-A521-791FB21E45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E59E4E-7E0E-4359-A882-885BEBCDD2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82685A-5C7C-4AFC-AFC3-3E6D0E6F1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23909F-ECC3-4161-98C9-37C09C902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9B951E-A87D-4F39-85D6-9A766EE72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2035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64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260"/>
            </a:lvl1pPr>
            <a:lvl2pPr marL="430530" indent="0" algn="ctr">
              <a:buNone/>
              <a:defRPr sz="1880"/>
            </a:lvl2pPr>
            <a:lvl3pPr marL="860425" indent="0" algn="ctr">
              <a:buNone/>
              <a:defRPr sz="1695"/>
            </a:lvl3pPr>
            <a:lvl4pPr marL="1290955" indent="0" algn="ctr">
              <a:buNone/>
              <a:defRPr sz="1505"/>
            </a:lvl4pPr>
            <a:lvl5pPr marL="1721485" indent="0" algn="ctr">
              <a:buNone/>
              <a:defRPr sz="1505"/>
            </a:lvl5pPr>
            <a:lvl6pPr marL="2151380" indent="0" algn="ctr">
              <a:buNone/>
              <a:defRPr sz="1505"/>
            </a:lvl6pPr>
            <a:lvl7pPr marL="2581910" indent="0" algn="ctr">
              <a:buNone/>
              <a:defRPr sz="1505"/>
            </a:lvl7pPr>
            <a:lvl8pPr marL="3011805" indent="0" algn="ctr">
              <a:buNone/>
              <a:defRPr sz="1505"/>
            </a:lvl8pPr>
            <a:lvl9pPr marL="3442335" indent="0" algn="ctr">
              <a:buNone/>
              <a:defRPr sz="1505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480015"/>
      </p:ext>
    </p:extLst>
  </p:cSld>
  <p:clrMapOvr>
    <a:masterClrMapping/>
  </p:clrMapOvr>
  <p:transition spd="slow" advClick="0" advTm="200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630970"/>
      </p:ext>
    </p:extLst>
  </p:cSld>
  <p:clrMapOvr>
    <a:masterClrMapping/>
  </p:clrMapOvr>
  <p:transition spd="slow" advClick="0" advTm="200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64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260">
                <a:solidFill>
                  <a:schemeClr val="tx1">
                    <a:tint val="75000"/>
                  </a:schemeClr>
                </a:solidFill>
              </a:defRPr>
            </a:lvl1pPr>
            <a:lvl2pPr marL="430530" indent="0">
              <a:buNone/>
              <a:defRPr sz="1880">
                <a:solidFill>
                  <a:schemeClr val="tx1">
                    <a:tint val="75000"/>
                  </a:schemeClr>
                </a:solidFill>
              </a:defRPr>
            </a:lvl2pPr>
            <a:lvl3pPr marL="860425" indent="0">
              <a:buNone/>
              <a:defRPr sz="1695">
                <a:solidFill>
                  <a:schemeClr val="tx1">
                    <a:tint val="75000"/>
                  </a:schemeClr>
                </a:solidFill>
              </a:defRPr>
            </a:lvl3pPr>
            <a:lvl4pPr marL="1290955" indent="0">
              <a:buNone/>
              <a:defRPr sz="1505">
                <a:solidFill>
                  <a:schemeClr val="tx1">
                    <a:tint val="75000"/>
                  </a:schemeClr>
                </a:solidFill>
              </a:defRPr>
            </a:lvl4pPr>
            <a:lvl5pPr marL="1721485" indent="0">
              <a:buNone/>
              <a:defRPr sz="1505">
                <a:solidFill>
                  <a:schemeClr val="tx1">
                    <a:tint val="75000"/>
                  </a:schemeClr>
                </a:solidFill>
              </a:defRPr>
            </a:lvl5pPr>
            <a:lvl6pPr marL="2151380" indent="0">
              <a:buNone/>
              <a:defRPr sz="1505">
                <a:solidFill>
                  <a:schemeClr val="tx1">
                    <a:tint val="75000"/>
                  </a:schemeClr>
                </a:solidFill>
              </a:defRPr>
            </a:lvl6pPr>
            <a:lvl7pPr marL="2581910" indent="0">
              <a:buNone/>
              <a:defRPr sz="1505">
                <a:solidFill>
                  <a:schemeClr val="tx1">
                    <a:tint val="75000"/>
                  </a:schemeClr>
                </a:solidFill>
              </a:defRPr>
            </a:lvl7pPr>
            <a:lvl8pPr marL="3011805" indent="0">
              <a:buNone/>
              <a:defRPr sz="1505">
                <a:solidFill>
                  <a:schemeClr val="tx1">
                    <a:tint val="75000"/>
                  </a:schemeClr>
                </a:solidFill>
              </a:defRPr>
            </a:lvl8pPr>
            <a:lvl9pPr marL="3442335" indent="0">
              <a:buNone/>
              <a:defRPr sz="15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297038"/>
      </p:ext>
    </p:extLst>
  </p:cSld>
  <p:clrMapOvr>
    <a:masterClrMapping/>
  </p:clrMapOvr>
  <p:transition spd="slow" advClick="0" advTm="200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539731"/>
      </p:ext>
    </p:extLst>
  </p:cSld>
  <p:clrMapOvr>
    <a:masterClrMapping/>
  </p:clrMapOvr>
  <p:transition spd="slow" advClick="0" advTm="200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260" b="1"/>
            </a:lvl1pPr>
            <a:lvl2pPr marL="430530" indent="0">
              <a:buNone/>
              <a:defRPr sz="1880" b="1"/>
            </a:lvl2pPr>
            <a:lvl3pPr marL="860425" indent="0">
              <a:buNone/>
              <a:defRPr sz="1695" b="1"/>
            </a:lvl3pPr>
            <a:lvl4pPr marL="1290955" indent="0">
              <a:buNone/>
              <a:defRPr sz="1505" b="1"/>
            </a:lvl4pPr>
            <a:lvl5pPr marL="1721485" indent="0">
              <a:buNone/>
              <a:defRPr sz="1505" b="1"/>
            </a:lvl5pPr>
            <a:lvl6pPr marL="2151380" indent="0">
              <a:buNone/>
              <a:defRPr sz="1505" b="1"/>
            </a:lvl6pPr>
            <a:lvl7pPr marL="2581910" indent="0">
              <a:buNone/>
              <a:defRPr sz="1505" b="1"/>
            </a:lvl7pPr>
            <a:lvl8pPr marL="3011805" indent="0">
              <a:buNone/>
              <a:defRPr sz="1505" b="1"/>
            </a:lvl8pPr>
            <a:lvl9pPr marL="3442335" indent="0">
              <a:buNone/>
              <a:defRPr sz="150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260" b="1"/>
            </a:lvl1pPr>
            <a:lvl2pPr marL="430530" indent="0">
              <a:buNone/>
              <a:defRPr sz="1880" b="1"/>
            </a:lvl2pPr>
            <a:lvl3pPr marL="860425" indent="0">
              <a:buNone/>
              <a:defRPr sz="1695" b="1"/>
            </a:lvl3pPr>
            <a:lvl4pPr marL="1290955" indent="0">
              <a:buNone/>
              <a:defRPr sz="1505" b="1"/>
            </a:lvl4pPr>
            <a:lvl5pPr marL="1721485" indent="0">
              <a:buNone/>
              <a:defRPr sz="1505" b="1"/>
            </a:lvl5pPr>
            <a:lvl6pPr marL="2151380" indent="0">
              <a:buNone/>
              <a:defRPr sz="1505" b="1"/>
            </a:lvl6pPr>
            <a:lvl7pPr marL="2581910" indent="0">
              <a:buNone/>
              <a:defRPr sz="1505" b="1"/>
            </a:lvl7pPr>
            <a:lvl8pPr marL="3011805" indent="0">
              <a:buNone/>
              <a:defRPr sz="1505" b="1"/>
            </a:lvl8pPr>
            <a:lvl9pPr marL="3442335" indent="0">
              <a:buNone/>
              <a:defRPr sz="150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799368"/>
      </p:ext>
    </p:extLst>
  </p:cSld>
  <p:clrMapOvr>
    <a:masterClrMapping/>
  </p:clrMapOvr>
  <p:transition spd="slow" advClick="0" advTm="200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302117"/>
      </p:ext>
    </p:extLst>
  </p:cSld>
  <p:clrMapOvr>
    <a:masterClrMapping/>
  </p:clrMapOvr>
  <p:transition spd="slow" advClick="0" advTm="200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971167"/>
      </p:ext>
    </p:extLst>
  </p:cSld>
  <p:clrMapOvr>
    <a:masterClrMapping/>
  </p:clrMapOvr>
  <p:transition spd="slow" advClick="0" advTm="200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01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010"/>
            </a:lvl1pPr>
            <a:lvl2pPr>
              <a:defRPr sz="2635"/>
            </a:lvl2pPr>
            <a:lvl3pPr>
              <a:defRPr sz="2260"/>
            </a:lvl3pPr>
            <a:lvl4pPr>
              <a:defRPr sz="1880"/>
            </a:lvl4pPr>
            <a:lvl5pPr>
              <a:defRPr sz="1880"/>
            </a:lvl5pPr>
            <a:lvl6pPr>
              <a:defRPr sz="1880"/>
            </a:lvl6pPr>
            <a:lvl7pPr>
              <a:defRPr sz="1880"/>
            </a:lvl7pPr>
            <a:lvl8pPr>
              <a:defRPr sz="1880"/>
            </a:lvl8pPr>
            <a:lvl9pPr>
              <a:defRPr sz="188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05"/>
            </a:lvl1pPr>
            <a:lvl2pPr marL="430530" indent="0">
              <a:buNone/>
              <a:defRPr sz="1320"/>
            </a:lvl2pPr>
            <a:lvl3pPr marL="860425" indent="0">
              <a:buNone/>
              <a:defRPr sz="1130"/>
            </a:lvl3pPr>
            <a:lvl4pPr marL="1290955" indent="0">
              <a:buNone/>
              <a:defRPr sz="940"/>
            </a:lvl4pPr>
            <a:lvl5pPr marL="1721485" indent="0">
              <a:buNone/>
              <a:defRPr sz="940"/>
            </a:lvl5pPr>
            <a:lvl6pPr marL="2151380" indent="0">
              <a:buNone/>
              <a:defRPr sz="940"/>
            </a:lvl6pPr>
            <a:lvl7pPr marL="2581910" indent="0">
              <a:buNone/>
              <a:defRPr sz="940"/>
            </a:lvl7pPr>
            <a:lvl8pPr marL="3011805" indent="0">
              <a:buNone/>
              <a:defRPr sz="940"/>
            </a:lvl8pPr>
            <a:lvl9pPr marL="3442335" indent="0">
              <a:buNone/>
              <a:defRPr sz="94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814560"/>
      </p:ext>
    </p:extLst>
  </p:cSld>
  <p:clrMapOvr>
    <a:masterClrMapping/>
  </p:clrMapOvr>
  <p:transition spd="slow" advClick="0" advTm="200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01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010"/>
            </a:lvl1pPr>
            <a:lvl2pPr marL="430530" indent="0">
              <a:buNone/>
              <a:defRPr sz="2635"/>
            </a:lvl2pPr>
            <a:lvl3pPr marL="860425" indent="0">
              <a:buNone/>
              <a:defRPr sz="2260"/>
            </a:lvl3pPr>
            <a:lvl4pPr marL="1290955" indent="0">
              <a:buNone/>
              <a:defRPr sz="1880"/>
            </a:lvl4pPr>
            <a:lvl5pPr marL="1721485" indent="0">
              <a:buNone/>
              <a:defRPr sz="1880"/>
            </a:lvl5pPr>
            <a:lvl6pPr marL="2151380" indent="0">
              <a:buNone/>
              <a:defRPr sz="1880"/>
            </a:lvl6pPr>
            <a:lvl7pPr marL="2581910" indent="0">
              <a:buNone/>
              <a:defRPr sz="1880"/>
            </a:lvl7pPr>
            <a:lvl8pPr marL="3011805" indent="0">
              <a:buNone/>
              <a:defRPr sz="1880"/>
            </a:lvl8pPr>
            <a:lvl9pPr marL="3442335" indent="0">
              <a:buNone/>
              <a:defRPr sz="188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05"/>
            </a:lvl1pPr>
            <a:lvl2pPr marL="430530" indent="0">
              <a:buNone/>
              <a:defRPr sz="1320"/>
            </a:lvl2pPr>
            <a:lvl3pPr marL="860425" indent="0">
              <a:buNone/>
              <a:defRPr sz="1130"/>
            </a:lvl3pPr>
            <a:lvl4pPr marL="1290955" indent="0">
              <a:buNone/>
              <a:defRPr sz="940"/>
            </a:lvl4pPr>
            <a:lvl5pPr marL="1721485" indent="0">
              <a:buNone/>
              <a:defRPr sz="940"/>
            </a:lvl5pPr>
            <a:lvl6pPr marL="2151380" indent="0">
              <a:buNone/>
              <a:defRPr sz="940"/>
            </a:lvl6pPr>
            <a:lvl7pPr marL="2581910" indent="0">
              <a:buNone/>
              <a:defRPr sz="940"/>
            </a:lvl7pPr>
            <a:lvl8pPr marL="3011805" indent="0">
              <a:buNone/>
              <a:defRPr sz="940"/>
            </a:lvl8pPr>
            <a:lvl9pPr marL="3442335" indent="0">
              <a:buNone/>
              <a:defRPr sz="94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273287"/>
      </p:ext>
    </p:extLst>
  </p:cSld>
  <p:clrMapOvr>
    <a:masterClrMapping/>
  </p:clrMapOvr>
  <p:transition spd="slow" advClick="0" advTm="200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177871"/>
      </p:ext>
    </p:extLst>
  </p:cSld>
  <p:clrMapOvr>
    <a:masterClrMapping/>
  </p:clrMapOvr>
  <p:transition spd="slow" advClick="0" advTm="2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253DCC-BDAF-4B73-9D34-8083DBCC1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EA392-C894-4CB3-868A-57563E611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B067A-9E27-4796-86A2-317A97F812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AD3D9-C407-4554-9A7E-0F3148A47D1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810AA-2CD6-42C5-B89E-52207237AC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D9448-A6AB-45DF-96E2-85455A507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9BD81-1299-4A56-B3EC-809ADB078DB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492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253DCC-BDAF-4B73-9D34-8083DBCC1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EA392-C894-4CB3-868A-57563E611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B067A-9E27-4796-86A2-317A97F812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AD3D9-C407-4554-9A7E-0F3148A47D1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810AA-2CD6-42C5-B89E-52207237AC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D9448-A6AB-45DF-96E2-85455A507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9BD81-1299-4A56-B3EC-809ADB078DB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060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253DCC-BDAF-4B73-9D34-8083DBCC1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EA392-C894-4CB3-868A-57563E611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B067A-9E27-4796-86A2-317A97F812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AD3D9-C407-4554-9A7E-0F3148A47D1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810AA-2CD6-42C5-B89E-52207237AC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D9448-A6AB-45DF-96E2-85455A507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9BD81-1299-4A56-B3EC-809ADB078DB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67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691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 spd="slow" advClick="0" advTm="200">
    <p:fade/>
  </p:transition>
  <p:txStyles>
    <p:titleStyle>
      <a:lvl1pPr algn="l" defTabSz="860425" rtl="0" eaLnBrk="1" latinLnBrk="0" hangingPunct="1">
        <a:lnSpc>
          <a:spcPct val="90000"/>
        </a:lnSpc>
        <a:spcBef>
          <a:spcPct val="0"/>
        </a:spcBef>
        <a:buNone/>
        <a:defRPr sz="41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265" indent="-215265" algn="l" defTabSz="860425" rtl="0" eaLnBrk="1" latinLnBrk="0" hangingPunct="1">
        <a:lnSpc>
          <a:spcPct val="90000"/>
        </a:lnSpc>
        <a:spcBef>
          <a:spcPts val="940"/>
        </a:spcBef>
        <a:buFont typeface="Arial" panose="020B0604020202020204" pitchFamily="34" charset="0"/>
        <a:buChar char="•"/>
        <a:defRPr sz="2635" kern="1200">
          <a:solidFill>
            <a:schemeClr val="tx1"/>
          </a:solidFill>
          <a:latin typeface="+mn-lt"/>
          <a:ea typeface="+mn-ea"/>
          <a:cs typeface="+mn-cs"/>
        </a:defRPr>
      </a:lvl1pPr>
      <a:lvl2pPr marL="645160" indent="-215265" algn="l" defTabSz="860425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2260" kern="1200">
          <a:solidFill>
            <a:schemeClr val="tx1"/>
          </a:solidFill>
          <a:latin typeface="+mn-lt"/>
          <a:ea typeface="+mn-ea"/>
          <a:cs typeface="+mn-cs"/>
        </a:defRPr>
      </a:lvl2pPr>
      <a:lvl3pPr marL="1075690" indent="-215265" algn="l" defTabSz="860425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880" kern="1200">
          <a:solidFill>
            <a:schemeClr val="tx1"/>
          </a:solidFill>
          <a:latin typeface="+mn-lt"/>
          <a:ea typeface="+mn-ea"/>
          <a:cs typeface="+mn-cs"/>
        </a:defRPr>
      </a:lvl3pPr>
      <a:lvl4pPr marL="1506220" indent="-215265" algn="l" defTabSz="860425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95" kern="1200">
          <a:solidFill>
            <a:schemeClr val="tx1"/>
          </a:solidFill>
          <a:latin typeface="+mn-lt"/>
          <a:ea typeface="+mn-ea"/>
          <a:cs typeface="+mn-cs"/>
        </a:defRPr>
      </a:lvl4pPr>
      <a:lvl5pPr marL="1936115" indent="-215265" algn="l" defTabSz="860425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95" kern="1200">
          <a:solidFill>
            <a:schemeClr val="tx1"/>
          </a:solidFill>
          <a:latin typeface="+mn-lt"/>
          <a:ea typeface="+mn-ea"/>
          <a:cs typeface="+mn-cs"/>
        </a:defRPr>
      </a:lvl5pPr>
      <a:lvl6pPr marL="2366645" indent="-215265" algn="l" defTabSz="860425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95" kern="1200">
          <a:solidFill>
            <a:schemeClr val="tx1"/>
          </a:solidFill>
          <a:latin typeface="+mn-lt"/>
          <a:ea typeface="+mn-ea"/>
          <a:cs typeface="+mn-cs"/>
        </a:defRPr>
      </a:lvl6pPr>
      <a:lvl7pPr marL="2797175" indent="-215265" algn="l" defTabSz="860425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95" kern="1200">
          <a:solidFill>
            <a:schemeClr val="tx1"/>
          </a:solidFill>
          <a:latin typeface="+mn-lt"/>
          <a:ea typeface="+mn-ea"/>
          <a:cs typeface="+mn-cs"/>
        </a:defRPr>
      </a:lvl7pPr>
      <a:lvl8pPr marL="3227070" indent="-215265" algn="l" defTabSz="860425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95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indent="-215265" algn="l" defTabSz="860425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1pPr>
      <a:lvl2pPr marL="430530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2pPr>
      <a:lvl3pPr marL="860425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3pPr>
      <a:lvl4pPr marL="1290955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4pPr>
      <a:lvl5pPr marL="1721485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5pPr>
      <a:lvl6pPr marL="2151380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6pPr>
      <a:lvl7pPr marL="2581910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7pPr>
      <a:lvl8pPr marL="3011805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8pPr>
      <a:lvl9pPr marL="3442335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736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 spd="slow" advClick="0" advTm="200">
    <p:fade/>
  </p:transition>
  <p:txStyles>
    <p:titleStyle>
      <a:lvl1pPr algn="l" defTabSz="860425" rtl="0" eaLnBrk="1" latinLnBrk="0" hangingPunct="1">
        <a:lnSpc>
          <a:spcPct val="90000"/>
        </a:lnSpc>
        <a:spcBef>
          <a:spcPct val="0"/>
        </a:spcBef>
        <a:buNone/>
        <a:defRPr sz="41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265" indent="-215265" algn="l" defTabSz="860425" rtl="0" eaLnBrk="1" latinLnBrk="0" hangingPunct="1">
        <a:lnSpc>
          <a:spcPct val="90000"/>
        </a:lnSpc>
        <a:spcBef>
          <a:spcPts val="940"/>
        </a:spcBef>
        <a:buFont typeface="Arial" panose="020B0604020202020204" pitchFamily="34" charset="0"/>
        <a:buChar char="•"/>
        <a:defRPr sz="2635" kern="1200">
          <a:solidFill>
            <a:schemeClr val="tx1"/>
          </a:solidFill>
          <a:latin typeface="+mn-lt"/>
          <a:ea typeface="+mn-ea"/>
          <a:cs typeface="+mn-cs"/>
        </a:defRPr>
      </a:lvl1pPr>
      <a:lvl2pPr marL="645160" indent="-215265" algn="l" defTabSz="860425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2260" kern="1200">
          <a:solidFill>
            <a:schemeClr val="tx1"/>
          </a:solidFill>
          <a:latin typeface="+mn-lt"/>
          <a:ea typeface="+mn-ea"/>
          <a:cs typeface="+mn-cs"/>
        </a:defRPr>
      </a:lvl2pPr>
      <a:lvl3pPr marL="1075690" indent="-215265" algn="l" defTabSz="860425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880" kern="1200">
          <a:solidFill>
            <a:schemeClr val="tx1"/>
          </a:solidFill>
          <a:latin typeface="+mn-lt"/>
          <a:ea typeface="+mn-ea"/>
          <a:cs typeface="+mn-cs"/>
        </a:defRPr>
      </a:lvl3pPr>
      <a:lvl4pPr marL="1506220" indent="-215265" algn="l" defTabSz="860425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95" kern="1200">
          <a:solidFill>
            <a:schemeClr val="tx1"/>
          </a:solidFill>
          <a:latin typeface="+mn-lt"/>
          <a:ea typeface="+mn-ea"/>
          <a:cs typeface="+mn-cs"/>
        </a:defRPr>
      </a:lvl4pPr>
      <a:lvl5pPr marL="1936115" indent="-215265" algn="l" defTabSz="860425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95" kern="1200">
          <a:solidFill>
            <a:schemeClr val="tx1"/>
          </a:solidFill>
          <a:latin typeface="+mn-lt"/>
          <a:ea typeface="+mn-ea"/>
          <a:cs typeface="+mn-cs"/>
        </a:defRPr>
      </a:lvl5pPr>
      <a:lvl6pPr marL="2366645" indent="-215265" algn="l" defTabSz="860425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95" kern="1200">
          <a:solidFill>
            <a:schemeClr val="tx1"/>
          </a:solidFill>
          <a:latin typeface="+mn-lt"/>
          <a:ea typeface="+mn-ea"/>
          <a:cs typeface="+mn-cs"/>
        </a:defRPr>
      </a:lvl6pPr>
      <a:lvl7pPr marL="2797175" indent="-215265" algn="l" defTabSz="860425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95" kern="1200">
          <a:solidFill>
            <a:schemeClr val="tx1"/>
          </a:solidFill>
          <a:latin typeface="+mn-lt"/>
          <a:ea typeface="+mn-ea"/>
          <a:cs typeface="+mn-cs"/>
        </a:defRPr>
      </a:lvl7pPr>
      <a:lvl8pPr marL="3227070" indent="-215265" algn="l" defTabSz="860425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95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indent="-215265" algn="l" defTabSz="860425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1pPr>
      <a:lvl2pPr marL="430530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2pPr>
      <a:lvl3pPr marL="860425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3pPr>
      <a:lvl4pPr marL="1290955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4pPr>
      <a:lvl5pPr marL="1721485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5pPr>
      <a:lvl6pPr marL="2151380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6pPr>
      <a:lvl7pPr marL="2581910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7pPr>
      <a:lvl8pPr marL="3011805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8pPr>
      <a:lvl9pPr marL="3442335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437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ransition spd="slow" advClick="0" advTm="200">
    <p:fade/>
  </p:transition>
  <p:txStyles>
    <p:titleStyle>
      <a:lvl1pPr algn="l" defTabSz="860425" rtl="0" eaLnBrk="1" latinLnBrk="0" hangingPunct="1">
        <a:lnSpc>
          <a:spcPct val="90000"/>
        </a:lnSpc>
        <a:spcBef>
          <a:spcPct val="0"/>
        </a:spcBef>
        <a:buNone/>
        <a:defRPr sz="41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265" indent="-215265" algn="l" defTabSz="860425" rtl="0" eaLnBrk="1" latinLnBrk="0" hangingPunct="1">
        <a:lnSpc>
          <a:spcPct val="90000"/>
        </a:lnSpc>
        <a:spcBef>
          <a:spcPts val="940"/>
        </a:spcBef>
        <a:buFont typeface="Arial" panose="020B0604020202020204" pitchFamily="34" charset="0"/>
        <a:buChar char="•"/>
        <a:defRPr sz="2635" kern="1200">
          <a:solidFill>
            <a:schemeClr val="tx1"/>
          </a:solidFill>
          <a:latin typeface="+mn-lt"/>
          <a:ea typeface="+mn-ea"/>
          <a:cs typeface="+mn-cs"/>
        </a:defRPr>
      </a:lvl1pPr>
      <a:lvl2pPr marL="645160" indent="-215265" algn="l" defTabSz="860425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2260" kern="1200">
          <a:solidFill>
            <a:schemeClr val="tx1"/>
          </a:solidFill>
          <a:latin typeface="+mn-lt"/>
          <a:ea typeface="+mn-ea"/>
          <a:cs typeface="+mn-cs"/>
        </a:defRPr>
      </a:lvl2pPr>
      <a:lvl3pPr marL="1075690" indent="-215265" algn="l" defTabSz="860425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880" kern="1200">
          <a:solidFill>
            <a:schemeClr val="tx1"/>
          </a:solidFill>
          <a:latin typeface="+mn-lt"/>
          <a:ea typeface="+mn-ea"/>
          <a:cs typeface="+mn-cs"/>
        </a:defRPr>
      </a:lvl3pPr>
      <a:lvl4pPr marL="1506220" indent="-215265" algn="l" defTabSz="860425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95" kern="1200">
          <a:solidFill>
            <a:schemeClr val="tx1"/>
          </a:solidFill>
          <a:latin typeface="+mn-lt"/>
          <a:ea typeface="+mn-ea"/>
          <a:cs typeface="+mn-cs"/>
        </a:defRPr>
      </a:lvl4pPr>
      <a:lvl5pPr marL="1936115" indent="-215265" algn="l" defTabSz="860425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95" kern="1200">
          <a:solidFill>
            <a:schemeClr val="tx1"/>
          </a:solidFill>
          <a:latin typeface="+mn-lt"/>
          <a:ea typeface="+mn-ea"/>
          <a:cs typeface="+mn-cs"/>
        </a:defRPr>
      </a:lvl5pPr>
      <a:lvl6pPr marL="2366645" indent="-215265" algn="l" defTabSz="860425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95" kern="1200">
          <a:solidFill>
            <a:schemeClr val="tx1"/>
          </a:solidFill>
          <a:latin typeface="+mn-lt"/>
          <a:ea typeface="+mn-ea"/>
          <a:cs typeface="+mn-cs"/>
        </a:defRPr>
      </a:lvl6pPr>
      <a:lvl7pPr marL="2797175" indent="-215265" algn="l" defTabSz="860425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95" kern="1200">
          <a:solidFill>
            <a:schemeClr val="tx1"/>
          </a:solidFill>
          <a:latin typeface="+mn-lt"/>
          <a:ea typeface="+mn-ea"/>
          <a:cs typeface="+mn-cs"/>
        </a:defRPr>
      </a:lvl7pPr>
      <a:lvl8pPr marL="3227070" indent="-215265" algn="l" defTabSz="860425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95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indent="-215265" algn="l" defTabSz="860425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1pPr>
      <a:lvl2pPr marL="430530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2pPr>
      <a:lvl3pPr marL="860425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3pPr>
      <a:lvl4pPr marL="1290955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4pPr>
      <a:lvl5pPr marL="1721485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5pPr>
      <a:lvl6pPr marL="2151380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6pPr>
      <a:lvl7pPr marL="2581910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7pPr>
      <a:lvl8pPr marL="3011805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8pPr>
      <a:lvl9pPr marL="3442335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964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 spd="slow" advClick="0" advTm="200">
    <p:fade/>
  </p:transition>
  <p:txStyles>
    <p:titleStyle>
      <a:lvl1pPr algn="l" defTabSz="860425" rtl="0" eaLnBrk="1" latinLnBrk="0" hangingPunct="1">
        <a:lnSpc>
          <a:spcPct val="90000"/>
        </a:lnSpc>
        <a:spcBef>
          <a:spcPct val="0"/>
        </a:spcBef>
        <a:buNone/>
        <a:defRPr sz="41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265" indent="-215265" algn="l" defTabSz="860425" rtl="0" eaLnBrk="1" latinLnBrk="0" hangingPunct="1">
        <a:lnSpc>
          <a:spcPct val="90000"/>
        </a:lnSpc>
        <a:spcBef>
          <a:spcPts val="940"/>
        </a:spcBef>
        <a:buFont typeface="Arial" panose="020B0604020202020204" pitchFamily="34" charset="0"/>
        <a:buChar char="•"/>
        <a:defRPr sz="2635" kern="1200">
          <a:solidFill>
            <a:schemeClr val="tx1"/>
          </a:solidFill>
          <a:latin typeface="+mn-lt"/>
          <a:ea typeface="+mn-ea"/>
          <a:cs typeface="+mn-cs"/>
        </a:defRPr>
      </a:lvl1pPr>
      <a:lvl2pPr marL="645160" indent="-215265" algn="l" defTabSz="860425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2260" kern="1200">
          <a:solidFill>
            <a:schemeClr val="tx1"/>
          </a:solidFill>
          <a:latin typeface="+mn-lt"/>
          <a:ea typeface="+mn-ea"/>
          <a:cs typeface="+mn-cs"/>
        </a:defRPr>
      </a:lvl2pPr>
      <a:lvl3pPr marL="1075690" indent="-215265" algn="l" defTabSz="860425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880" kern="1200">
          <a:solidFill>
            <a:schemeClr val="tx1"/>
          </a:solidFill>
          <a:latin typeface="+mn-lt"/>
          <a:ea typeface="+mn-ea"/>
          <a:cs typeface="+mn-cs"/>
        </a:defRPr>
      </a:lvl3pPr>
      <a:lvl4pPr marL="1506220" indent="-215265" algn="l" defTabSz="860425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95" kern="1200">
          <a:solidFill>
            <a:schemeClr val="tx1"/>
          </a:solidFill>
          <a:latin typeface="+mn-lt"/>
          <a:ea typeface="+mn-ea"/>
          <a:cs typeface="+mn-cs"/>
        </a:defRPr>
      </a:lvl4pPr>
      <a:lvl5pPr marL="1936115" indent="-215265" algn="l" defTabSz="860425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95" kern="1200">
          <a:solidFill>
            <a:schemeClr val="tx1"/>
          </a:solidFill>
          <a:latin typeface="+mn-lt"/>
          <a:ea typeface="+mn-ea"/>
          <a:cs typeface="+mn-cs"/>
        </a:defRPr>
      </a:lvl5pPr>
      <a:lvl6pPr marL="2366645" indent="-215265" algn="l" defTabSz="860425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95" kern="1200">
          <a:solidFill>
            <a:schemeClr val="tx1"/>
          </a:solidFill>
          <a:latin typeface="+mn-lt"/>
          <a:ea typeface="+mn-ea"/>
          <a:cs typeface="+mn-cs"/>
        </a:defRPr>
      </a:lvl6pPr>
      <a:lvl7pPr marL="2797175" indent="-215265" algn="l" defTabSz="860425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95" kern="1200">
          <a:solidFill>
            <a:schemeClr val="tx1"/>
          </a:solidFill>
          <a:latin typeface="+mn-lt"/>
          <a:ea typeface="+mn-ea"/>
          <a:cs typeface="+mn-cs"/>
        </a:defRPr>
      </a:lvl7pPr>
      <a:lvl8pPr marL="3227070" indent="-215265" algn="l" defTabSz="860425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95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indent="-215265" algn="l" defTabSz="860425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1pPr>
      <a:lvl2pPr marL="430530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2pPr>
      <a:lvl3pPr marL="860425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3pPr>
      <a:lvl4pPr marL="1290955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4pPr>
      <a:lvl5pPr marL="1721485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5pPr>
      <a:lvl6pPr marL="2151380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6pPr>
      <a:lvl7pPr marL="2581910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7pPr>
      <a:lvl8pPr marL="3011805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8pPr>
      <a:lvl9pPr marL="3442335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098" y="275167"/>
            <a:ext cx="1097180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5852" tIns="67926" rIns="135852" bIns="67926" numCol="1" anchor="ctr" anchorCtr="0" compatLnSpc="1"/>
          <a:lstStyle/>
          <a:p>
            <a:pPr lvl="0"/>
            <a:r>
              <a:rPr lang="vi-VN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098" y="1600729"/>
            <a:ext cx="10971804" cy="452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5852" tIns="67926" rIns="135852" bIns="67926" numCol="1" anchor="t" anchorCtr="0" compatLnSpc="1"/>
          <a:lstStyle/>
          <a:p>
            <a:pPr lvl="0"/>
            <a:r>
              <a:rPr lang="vi-VN" altLang="vi-VN"/>
              <a:t>Click to edit Master text styles</a:t>
            </a:r>
          </a:p>
          <a:p>
            <a:pPr lvl="1"/>
            <a:r>
              <a:rPr lang="vi-VN" altLang="vi-VN"/>
              <a:t>Second level</a:t>
            </a:r>
          </a:p>
          <a:p>
            <a:pPr lvl="2"/>
            <a:r>
              <a:rPr lang="vi-VN" altLang="vi-VN"/>
              <a:t>Third level</a:t>
            </a:r>
          </a:p>
          <a:p>
            <a:pPr lvl="3"/>
            <a:r>
              <a:rPr lang="vi-VN" altLang="vi-VN"/>
              <a:t>Fourth level</a:t>
            </a:r>
          </a:p>
          <a:p>
            <a:pPr lvl="4"/>
            <a:r>
              <a:rPr lang="vi-VN" alt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098" y="6245490"/>
            <a:ext cx="2843804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5852" tIns="67926" rIns="135852" bIns="67926" numCol="1" anchor="t" anchorCtr="0" compatLnSpc="1"/>
          <a:lstStyle>
            <a:lvl1pPr eaLnBrk="1" hangingPunct="1">
              <a:defRPr sz="1645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098" y="6245490"/>
            <a:ext cx="3859804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5852" tIns="67926" rIns="135852" bIns="67926" numCol="1" anchor="t" anchorCtr="0" compatLnSpc="1"/>
          <a:lstStyle>
            <a:lvl1pPr algn="ctr" eaLnBrk="1" hangingPunct="1">
              <a:defRPr sz="1645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098" y="6245490"/>
            <a:ext cx="2843804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5852" tIns="67926" rIns="135852" bIns="67926" numCol="1" anchor="t" anchorCtr="0" compatLnSpc="1"/>
          <a:lstStyle>
            <a:lvl1pPr algn="r" eaLnBrk="1" hangingPunct="1">
              <a:defRPr sz="1645"/>
            </a:lvl1pPr>
          </a:lstStyle>
          <a:p>
            <a:fld id="{03EF2B60-C196-4DF2-A23E-091DA4048544}" type="slidenum">
              <a:rPr lang="vi-VN" altLang="vi-VN">
                <a:solidFill>
                  <a:srgbClr val="000000"/>
                </a:solidFill>
              </a:rPr>
              <a:pPr/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70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532765" algn="ctr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1065530" algn="ctr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598295" algn="ctr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2131060" algn="ctr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98145" indent="-398145" algn="l" rtl="0" eaLnBrk="0" fontAlgn="base" hangingPunct="0">
        <a:spcBef>
          <a:spcPct val="20000"/>
        </a:spcBef>
        <a:spcAft>
          <a:spcPct val="0"/>
        </a:spcAft>
        <a:buChar char="•"/>
        <a:defRPr sz="3765">
          <a:solidFill>
            <a:schemeClr val="tx1"/>
          </a:solidFill>
          <a:latin typeface="+mn-lt"/>
          <a:ea typeface="+mn-ea"/>
          <a:cs typeface="+mn-cs"/>
        </a:defRPr>
      </a:lvl1pPr>
      <a:lvl2pPr marL="865505" indent="-332740" algn="l" rtl="0" eaLnBrk="0" fontAlgn="base" hangingPunct="0">
        <a:spcBef>
          <a:spcPct val="20000"/>
        </a:spcBef>
        <a:spcAft>
          <a:spcPct val="0"/>
        </a:spcAft>
        <a:buChar char="–"/>
        <a:defRPr sz="3295">
          <a:solidFill>
            <a:schemeClr val="tx1"/>
          </a:solidFill>
          <a:latin typeface="+mn-lt"/>
          <a:cs typeface="+mn-cs"/>
        </a:defRPr>
      </a:lvl2pPr>
      <a:lvl3pPr marL="1330960" indent="-265430" algn="l" rtl="0" eaLnBrk="0" fontAlgn="base" hangingPunct="0">
        <a:spcBef>
          <a:spcPct val="20000"/>
        </a:spcBef>
        <a:spcAft>
          <a:spcPct val="0"/>
        </a:spcAft>
        <a:buChar char="•"/>
        <a:defRPr sz="2825">
          <a:solidFill>
            <a:schemeClr val="tx1"/>
          </a:solidFill>
          <a:latin typeface="+mn-lt"/>
          <a:cs typeface="+mn-cs"/>
        </a:defRPr>
      </a:lvl3pPr>
      <a:lvl4pPr marL="1863725" indent="-265430" algn="l" rtl="0" eaLnBrk="0" fontAlgn="base" hangingPunct="0">
        <a:spcBef>
          <a:spcPct val="20000"/>
        </a:spcBef>
        <a:spcAft>
          <a:spcPct val="0"/>
        </a:spcAft>
        <a:buChar char="–"/>
        <a:defRPr sz="2355">
          <a:solidFill>
            <a:schemeClr val="tx1"/>
          </a:solidFill>
          <a:latin typeface="+mn-lt"/>
          <a:cs typeface="+mn-cs"/>
        </a:defRPr>
      </a:lvl4pPr>
      <a:lvl5pPr marL="2396490" indent="-265430" algn="l" rtl="0" eaLnBrk="0" fontAlgn="base" hangingPunct="0">
        <a:spcBef>
          <a:spcPct val="20000"/>
        </a:spcBef>
        <a:spcAft>
          <a:spcPct val="0"/>
        </a:spcAft>
        <a:buChar char="»"/>
        <a:defRPr sz="2355">
          <a:solidFill>
            <a:schemeClr val="tx1"/>
          </a:solidFill>
          <a:latin typeface="+mn-lt"/>
          <a:cs typeface="+mn-cs"/>
        </a:defRPr>
      </a:lvl5pPr>
      <a:lvl6pPr marL="2929890" indent="-266065" algn="l" rtl="0" fontAlgn="base">
        <a:spcBef>
          <a:spcPct val="20000"/>
        </a:spcBef>
        <a:spcAft>
          <a:spcPct val="0"/>
        </a:spcAft>
        <a:buChar char="»"/>
        <a:defRPr sz="2355">
          <a:solidFill>
            <a:schemeClr val="tx1"/>
          </a:solidFill>
          <a:latin typeface="+mn-lt"/>
          <a:cs typeface="+mn-cs"/>
        </a:defRPr>
      </a:lvl6pPr>
      <a:lvl7pPr marL="3462655" indent="-266065" algn="l" rtl="0" fontAlgn="base">
        <a:spcBef>
          <a:spcPct val="20000"/>
        </a:spcBef>
        <a:spcAft>
          <a:spcPct val="0"/>
        </a:spcAft>
        <a:buChar char="»"/>
        <a:defRPr sz="2355">
          <a:solidFill>
            <a:schemeClr val="tx1"/>
          </a:solidFill>
          <a:latin typeface="+mn-lt"/>
          <a:cs typeface="+mn-cs"/>
        </a:defRPr>
      </a:lvl7pPr>
      <a:lvl8pPr marL="3995420" indent="-266065" algn="l" rtl="0" fontAlgn="base">
        <a:spcBef>
          <a:spcPct val="20000"/>
        </a:spcBef>
        <a:spcAft>
          <a:spcPct val="0"/>
        </a:spcAft>
        <a:buChar char="»"/>
        <a:defRPr sz="2355">
          <a:solidFill>
            <a:schemeClr val="tx1"/>
          </a:solidFill>
          <a:latin typeface="+mn-lt"/>
          <a:cs typeface="+mn-cs"/>
        </a:defRPr>
      </a:lvl8pPr>
      <a:lvl9pPr marL="4528185" indent="-266065" algn="l" rtl="0" fontAlgn="base">
        <a:spcBef>
          <a:spcPct val="20000"/>
        </a:spcBef>
        <a:spcAft>
          <a:spcPct val="0"/>
        </a:spcAft>
        <a:buChar char="»"/>
        <a:defRPr sz="2355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065530" rtl="0" eaLnBrk="1" latinLnBrk="0" hangingPunct="1">
        <a:defRPr sz="2120" kern="1200">
          <a:solidFill>
            <a:schemeClr val="tx1"/>
          </a:solidFill>
          <a:latin typeface="+mn-lt"/>
          <a:ea typeface="+mn-ea"/>
          <a:cs typeface="+mn-cs"/>
        </a:defRPr>
      </a:lvl1pPr>
      <a:lvl2pPr marL="532765" algn="l" defTabSz="1065530" rtl="0" eaLnBrk="1" latinLnBrk="0" hangingPunct="1">
        <a:defRPr sz="2120" kern="1200">
          <a:solidFill>
            <a:schemeClr val="tx1"/>
          </a:solidFill>
          <a:latin typeface="+mn-lt"/>
          <a:ea typeface="+mn-ea"/>
          <a:cs typeface="+mn-cs"/>
        </a:defRPr>
      </a:lvl2pPr>
      <a:lvl3pPr marL="1065530" algn="l" defTabSz="1065530" rtl="0" eaLnBrk="1" latinLnBrk="0" hangingPunct="1">
        <a:defRPr sz="2120" kern="1200">
          <a:solidFill>
            <a:schemeClr val="tx1"/>
          </a:solidFill>
          <a:latin typeface="+mn-lt"/>
          <a:ea typeface="+mn-ea"/>
          <a:cs typeface="+mn-cs"/>
        </a:defRPr>
      </a:lvl3pPr>
      <a:lvl4pPr marL="1598295" algn="l" defTabSz="1065530" rtl="0" eaLnBrk="1" latinLnBrk="0" hangingPunct="1">
        <a:defRPr sz="2120" kern="1200">
          <a:solidFill>
            <a:schemeClr val="tx1"/>
          </a:solidFill>
          <a:latin typeface="+mn-lt"/>
          <a:ea typeface="+mn-ea"/>
          <a:cs typeface="+mn-cs"/>
        </a:defRPr>
      </a:lvl4pPr>
      <a:lvl5pPr marL="2131060" algn="l" defTabSz="1065530" rtl="0" eaLnBrk="1" latinLnBrk="0" hangingPunct="1">
        <a:defRPr sz="2120" kern="1200">
          <a:solidFill>
            <a:schemeClr val="tx1"/>
          </a:solidFill>
          <a:latin typeface="+mn-lt"/>
          <a:ea typeface="+mn-ea"/>
          <a:cs typeface="+mn-cs"/>
        </a:defRPr>
      </a:lvl5pPr>
      <a:lvl6pPr marL="2663825" algn="l" defTabSz="1065530" rtl="0" eaLnBrk="1" latinLnBrk="0" hangingPunct="1">
        <a:defRPr sz="2120" kern="1200">
          <a:solidFill>
            <a:schemeClr val="tx1"/>
          </a:solidFill>
          <a:latin typeface="+mn-lt"/>
          <a:ea typeface="+mn-ea"/>
          <a:cs typeface="+mn-cs"/>
        </a:defRPr>
      </a:lvl6pPr>
      <a:lvl7pPr marL="3196590" algn="l" defTabSz="1065530" rtl="0" eaLnBrk="1" latinLnBrk="0" hangingPunct="1">
        <a:defRPr sz="2120" kern="1200">
          <a:solidFill>
            <a:schemeClr val="tx1"/>
          </a:solidFill>
          <a:latin typeface="+mn-lt"/>
          <a:ea typeface="+mn-ea"/>
          <a:cs typeface="+mn-cs"/>
        </a:defRPr>
      </a:lvl7pPr>
      <a:lvl8pPr marL="3729355" algn="l" defTabSz="1065530" rtl="0" eaLnBrk="1" latinLnBrk="0" hangingPunct="1">
        <a:defRPr sz="2120" kern="1200">
          <a:solidFill>
            <a:schemeClr val="tx1"/>
          </a:solidFill>
          <a:latin typeface="+mn-lt"/>
          <a:ea typeface="+mn-ea"/>
          <a:cs typeface="+mn-cs"/>
        </a:defRPr>
      </a:lvl8pPr>
      <a:lvl9pPr marL="4262120" algn="l" defTabSz="1065530" rtl="0" eaLnBrk="1" latinLnBrk="0" hangingPunct="1">
        <a:defRPr sz="21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966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ransition spd="slow" advClick="0" advTm="200">
    <p:fade/>
  </p:transition>
  <p:txStyles>
    <p:titleStyle>
      <a:lvl1pPr algn="l" defTabSz="860425" rtl="0" eaLnBrk="1" latinLnBrk="0" hangingPunct="1">
        <a:lnSpc>
          <a:spcPct val="90000"/>
        </a:lnSpc>
        <a:spcBef>
          <a:spcPct val="0"/>
        </a:spcBef>
        <a:buNone/>
        <a:defRPr sz="41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265" indent="-215265" algn="l" defTabSz="860425" rtl="0" eaLnBrk="1" latinLnBrk="0" hangingPunct="1">
        <a:lnSpc>
          <a:spcPct val="90000"/>
        </a:lnSpc>
        <a:spcBef>
          <a:spcPts val="940"/>
        </a:spcBef>
        <a:buFont typeface="Arial" panose="020B0604020202020204" pitchFamily="34" charset="0"/>
        <a:buChar char="•"/>
        <a:defRPr sz="2635" kern="1200">
          <a:solidFill>
            <a:schemeClr val="tx1"/>
          </a:solidFill>
          <a:latin typeface="+mn-lt"/>
          <a:ea typeface="+mn-ea"/>
          <a:cs typeface="+mn-cs"/>
        </a:defRPr>
      </a:lvl1pPr>
      <a:lvl2pPr marL="645160" indent="-215265" algn="l" defTabSz="860425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2260" kern="1200">
          <a:solidFill>
            <a:schemeClr val="tx1"/>
          </a:solidFill>
          <a:latin typeface="+mn-lt"/>
          <a:ea typeface="+mn-ea"/>
          <a:cs typeface="+mn-cs"/>
        </a:defRPr>
      </a:lvl2pPr>
      <a:lvl3pPr marL="1075690" indent="-215265" algn="l" defTabSz="860425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880" kern="1200">
          <a:solidFill>
            <a:schemeClr val="tx1"/>
          </a:solidFill>
          <a:latin typeface="+mn-lt"/>
          <a:ea typeface="+mn-ea"/>
          <a:cs typeface="+mn-cs"/>
        </a:defRPr>
      </a:lvl3pPr>
      <a:lvl4pPr marL="1506220" indent="-215265" algn="l" defTabSz="860425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95" kern="1200">
          <a:solidFill>
            <a:schemeClr val="tx1"/>
          </a:solidFill>
          <a:latin typeface="+mn-lt"/>
          <a:ea typeface="+mn-ea"/>
          <a:cs typeface="+mn-cs"/>
        </a:defRPr>
      </a:lvl4pPr>
      <a:lvl5pPr marL="1936115" indent="-215265" algn="l" defTabSz="860425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95" kern="1200">
          <a:solidFill>
            <a:schemeClr val="tx1"/>
          </a:solidFill>
          <a:latin typeface="+mn-lt"/>
          <a:ea typeface="+mn-ea"/>
          <a:cs typeface="+mn-cs"/>
        </a:defRPr>
      </a:lvl5pPr>
      <a:lvl6pPr marL="2366645" indent="-215265" algn="l" defTabSz="860425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95" kern="1200">
          <a:solidFill>
            <a:schemeClr val="tx1"/>
          </a:solidFill>
          <a:latin typeface="+mn-lt"/>
          <a:ea typeface="+mn-ea"/>
          <a:cs typeface="+mn-cs"/>
        </a:defRPr>
      </a:lvl6pPr>
      <a:lvl7pPr marL="2797175" indent="-215265" algn="l" defTabSz="860425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95" kern="1200">
          <a:solidFill>
            <a:schemeClr val="tx1"/>
          </a:solidFill>
          <a:latin typeface="+mn-lt"/>
          <a:ea typeface="+mn-ea"/>
          <a:cs typeface="+mn-cs"/>
        </a:defRPr>
      </a:lvl7pPr>
      <a:lvl8pPr marL="3227070" indent="-215265" algn="l" defTabSz="860425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95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indent="-215265" algn="l" defTabSz="860425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1pPr>
      <a:lvl2pPr marL="430530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2pPr>
      <a:lvl3pPr marL="860425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3pPr>
      <a:lvl4pPr marL="1290955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4pPr>
      <a:lvl5pPr marL="1721485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5pPr>
      <a:lvl6pPr marL="2151380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6pPr>
      <a:lvl7pPr marL="2581910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7pPr>
      <a:lvl8pPr marL="3011805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8pPr>
      <a:lvl9pPr marL="3442335" algn="l" defTabSz="860425" rtl="0" eaLnBrk="1" latinLnBrk="0" hangingPunct="1">
        <a:defRPr sz="16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jpe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../VIDEO%20TH&#205;%20NGHI&#7878;M/B&#224;i%209_Th&#237;%20nghi&#7879;m%20oxygen%20duy%20tr&#236;%20s&#7921;%20ch&#225;y.mp4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10425" r="10283"/>
          <a:stretch>
            <a:fillRect/>
          </a:stretch>
        </p:blipFill>
        <p:spPr>
          <a:xfrm>
            <a:off x="53975" y="0"/>
            <a:ext cx="12084050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2196" r="36308" b="81796"/>
          <a:stretch>
            <a:fillRect/>
          </a:stretch>
        </p:blipFill>
        <p:spPr>
          <a:xfrm>
            <a:off x="853440" y="896620"/>
            <a:ext cx="6377305" cy="1031875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1022985" y="1928495"/>
            <a:ext cx="5479415" cy="521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800" b="1">
                <a:solidFill>
                  <a:srgbClr val="1204C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altLang="zh-CN" sz="2800" b="1">
                <a:solidFill>
                  <a:srgbClr val="1204C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Khí oxygen ít tan trong nước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22985" y="2691130"/>
            <a:ext cx="3554730" cy="838200"/>
            <a:chOff x="1611" y="4238"/>
            <a:chExt cx="5598" cy="132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rcRect l="12979" t="37095" r="65264" b="46835"/>
            <a:stretch>
              <a:fillRect/>
            </a:stretch>
          </p:blipFill>
          <p:spPr>
            <a:xfrm>
              <a:off x="1611" y="4238"/>
              <a:ext cx="5599" cy="1320"/>
            </a:xfrm>
            <a:prstGeom prst="rect">
              <a:avLst/>
            </a:prstGeom>
          </p:spPr>
        </p:pic>
        <p:sp>
          <p:nvSpPr>
            <p:cNvPr id="2" name="Rectangles 1"/>
            <p:cNvSpPr/>
            <p:nvPr/>
          </p:nvSpPr>
          <p:spPr>
            <a:xfrm>
              <a:off x="2033" y="5172"/>
              <a:ext cx="509" cy="3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/>
              <a:endParaRPr lang="en-US" altLang="zh-CN" sz="1000" b="1">
                <a:solidFill>
                  <a:srgbClr val="1204C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Oval Callout 8"/>
          <p:cNvSpPr/>
          <p:nvPr/>
        </p:nvSpPr>
        <p:spPr>
          <a:xfrm>
            <a:off x="7663180" y="896620"/>
            <a:ext cx="3144520" cy="2288540"/>
          </a:xfrm>
          <a:prstGeom prst="wedgeEllipseCallout">
            <a:avLst>
              <a:gd name="adj1" fmla="val -83161"/>
              <a:gd name="adj2" fmla="val 49805"/>
            </a:avLst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Vậy oxygen nặng hay nhẹ hơn không khí?</a:t>
            </a:r>
          </a:p>
        </p:txBody>
      </p:sp>
      <p:sp>
        <p:nvSpPr>
          <p:cNvPr id="10" name="Rectangles 9"/>
          <p:cNvSpPr/>
          <p:nvPr/>
        </p:nvSpPr>
        <p:spPr>
          <a:xfrm>
            <a:off x="1022985" y="3601085"/>
            <a:ext cx="5846445" cy="521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800" b="1">
                <a:solidFill>
                  <a:srgbClr val="1204C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→Khí  Oxygen nặng hơn không khí</a:t>
            </a:r>
          </a:p>
        </p:txBody>
      </p:sp>
    </p:spTree>
    <p:extLst>
      <p:ext uri="{BB962C8B-B14F-4D97-AF65-F5344CB8AC3E}">
        <p14:creationId xmlns:p14="http://schemas.microsoft.com/office/powerpoint/2010/main" val="37145308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0" y="86995"/>
            <a:ext cx="12191365" cy="64516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3600" b="1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Bài9.Oxygen</a:t>
            </a:r>
          </a:p>
        </p:txBody>
      </p:sp>
      <p:sp>
        <p:nvSpPr>
          <p:cNvPr id="3" name="Rectangles 2"/>
          <p:cNvSpPr/>
          <p:nvPr/>
        </p:nvSpPr>
        <p:spPr>
          <a:xfrm>
            <a:off x="269875" y="915035"/>
            <a:ext cx="4848225" cy="61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Một số tính chất của oxygen</a:t>
            </a:r>
          </a:p>
        </p:txBody>
      </p:sp>
      <p:sp>
        <p:nvSpPr>
          <p:cNvPr id="2" name="Rectangles 1"/>
          <p:cNvSpPr/>
          <p:nvPr/>
        </p:nvSpPr>
        <p:spPr>
          <a:xfrm>
            <a:off x="727075" y="2176780"/>
            <a:ext cx="10786110" cy="1383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t">
            <a:spAutoFit/>
          </a:bodyPr>
          <a:lstStyle/>
          <a:p>
            <a:pPr algn="just"/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Oxygen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tan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 l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20</a:t>
            </a:r>
            <a:r>
              <a:rPr lang="en-US" altLang="zh-CN" sz="28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C, 1 atm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31 ml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oxygen).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27075" y="1527175"/>
            <a:ext cx="93027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000" b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charset="0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12002275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 preferRelativeResize="0">
            <a:picLocks noChangeAspect="1"/>
          </p:cNvPicPr>
          <p:nvPr/>
        </p:nvPicPr>
        <p:blipFill>
          <a:blip r:embed="rId3"/>
          <a:srcRect l="12309" t="15661" r="45305" b="19027"/>
          <a:stretch>
            <a:fillRect/>
          </a:stretch>
        </p:blipFill>
        <p:spPr>
          <a:xfrm>
            <a:off x="6213475" y="525145"/>
            <a:ext cx="5364480" cy="5031105"/>
          </a:xfrm>
          <a:prstGeom prst="rect">
            <a:avLst/>
          </a:prstGeom>
          <a:blipFill rotWithShape="1">
            <a:blip r:embed="rId4"/>
            <a:tile tx="0" ty="0" sx="100000" sy="100000" flip="none" algn="tl"/>
          </a:blipFill>
        </p:spPr>
      </p:pic>
      <p:sp>
        <p:nvSpPr>
          <p:cNvPr id="5" name="Rectangles 4"/>
          <p:cNvSpPr/>
          <p:nvPr/>
        </p:nvSpPr>
        <p:spPr>
          <a:xfrm>
            <a:off x="622935" y="2054860"/>
            <a:ext cx="5479415" cy="953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8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Tại sao các đầm nuôi tôm thường lắp đặt hệ thống quạt nước?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 preferRelativeResize="0">
            <a:picLocks noChangeAspect="1"/>
          </p:cNvPicPr>
          <p:nvPr/>
        </p:nvPicPr>
        <p:blipFill>
          <a:blip r:embed="rId3"/>
          <a:srcRect l="12309" t="15661" r="45305" b="19027"/>
          <a:stretch>
            <a:fillRect/>
          </a:stretch>
        </p:blipFill>
        <p:spPr>
          <a:xfrm>
            <a:off x="6537325" y="665480"/>
            <a:ext cx="5364480" cy="5031105"/>
          </a:xfrm>
          <a:prstGeom prst="rect">
            <a:avLst/>
          </a:prstGeom>
          <a:blipFill rotWithShape="1">
            <a:blip r:embed="rId4"/>
            <a:tile tx="0" ty="0" sx="100000" sy="100000" flip="none" algn="tl"/>
          </a:blip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 l="55039" t="13508" r="10451" b="27995"/>
          <a:stretch>
            <a:fillRect/>
          </a:stretch>
        </p:blipFill>
        <p:spPr>
          <a:xfrm>
            <a:off x="516890" y="757555"/>
            <a:ext cx="5901690" cy="45021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0" y="86995"/>
            <a:ext cx="12191365" cy="64516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36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Bài9.Oxygen</a:t>
            </a:r>
          </a:p>
        </p:txBody>
      </p:sp>
      <p:sp>
        <p:nvSpPr>
          <p:cNvPr id="3" name="Rectangles 2"/>
          <p:cNvSpPr/>
          <p:nvPr/>
        </p:nvSpPr>
        <p:spPr>
          <a:xfrm>
            <a:off x="269875" y="915035"/>
            <a:ext cx="4848225" cy="61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Một số tính chất của oxygen</a:t>
            </a:r>
          </a:p>
        </p:txBody>
      </p:sp>
      <p:sp>
        <p:nvSpPr>
          <p:cNvPr id="6" name="Rectangles 5"/>
          <p:cNvSpPr/>
          <p:nvPr/>
        </p:nvSpPr>
        <p:spPr>
          <a:xfrm>
            <a:off x="343535" y="3560445"/>
            <a:ext cx="5107940" cy="61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Callout 8"/>
          <p:cNvSpPr/>
          <p:nvPr/>
        </p:nvSpPr>
        <p:spPr>
          <a:xfrm>
            <a:off x="6832600" y="680720"/>
            <a:ext cx="3867785" cy="2353310"/>
          </a:xfrm>
          <a:prstGeom prst="wedgeEllipseCallout">
            <a:avLst>
              <a:gd name="adj1" fmla="val -75332"/>
              <a:gd name="adj2" fmla="val 55774"/>
            </a:avLst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có thể ngừng hoạt động hô hấp không? Vì sao?</a:t>
            </a:r>
          </a:p>
        </p:txBody>
      </p:sp>
      <p:sp>
        <p:nvSpPr>
          <p:cNvPr id="2" name="Rectangles 1"/>
          <p:cNvSpPr/>
          <p:nvPr/>
        </p:nvSpPr>
        <p:spPr>
          <a:xfrm>
            <a:off x="930275" y="3642995"/>
            <a:ext cx="1033208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algn="just"/>
            <a:r>
              <a:rPr lang="en-US" altLang="zh-CN" sz="28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Không. Vì cơ thể cần oxygen để duy trì mọi hoạt động của tế bào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10704" t="6454" r="16867"/>
          <a:stretch>
            <a:fillRect/>
          </a:stretch>
        </p:blipFill>
        <p:spPr>
          <a:xfrm>
            <a:off x="799465" y="65405"/>
            <a:ext cx="10906125" cy="67278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 preferRelativeResize="0">
            <a:picLocks noChangeAspect="1"/>
          </p:cNvPicPr>
          <p:nvPr/>
        </p:nvPicPr>
        <p:blipFill>
          <a:blip r:embed="rId3"/>
          <a:srcRect l="13548" t="6148" r="12882"/>
          <a:stretch>
            <a:fillRect/>
          </a:stretch>
        </p:blipFill>
        <p:spPr>
          <a:xfrm>
            <a:off x="1388745" y="623570"/>
            <a:ext cx="9198610" cy="514032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1560830" y="355784"/>
            <a:ext cx="9598025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altLang="zh-CN" sz="28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l="22550" t="6935" r="22696" b="1574"/>
          <a:stretch>
            <a:fillRect/>
          </a:stretch>
        </p:blipFill>
        <p:spPr>
          <a:xfrm>
            <a:off x="1880870" y="458470"/>
            <a:ext cx="7901305" cy="594106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10567" r="11133"/>
          <a:stretch>
            <a:fillRect/>
          </a:stretch>
        </p:blipFill>
        <p:spPr>
          <a:xfrm>
            <a:off x="129540" y="-97790"/>
            <a:ext cx="11932920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1701165" y="511175"/>
            <a:ext cx="982472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Bình khí nén là bình tích trữ không khí được nén ở một áp suất nhất định.</a:t>
            </a:r>
          </a:p>
        </p:txBody>
      </p:sp>
      <p:sp>
        <p:nvSpPr>
          <p:cNvPr id="3" name="Rectangles 2"/>
          <p:cNvSpPr/>
          <p:nvPr/>
        </p:nvSpPr>
        <p:spPr>
          <a:xfrm>
            <a:off x="2875915" y="895985"/>
            <a:ext cx="578294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zh-CN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zh-CN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altLang="zh-CN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altLang="zh-CN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zh-CN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zh-CN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zh-CN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zh-CN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zh-CN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r>
              <a:rPr lang="en-US" altLang="zh-CN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A050C0-4F68-43BD-9E15-8E4AF99BC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92" y="1842655"/>
            <a:ext cx="4059382" cy="4142510"/>
          </a:xfrm>
          <a:prstGeom prst="rect">
            <a:avLst/>
          </a:prstGeom>
        </p:spPr>
      </p:pic>
      <p:pic>
        <p:nvPicPr>
          <p:cNvPr id="6" name="Picture 5"/>
          <p:cNvPicPr preferRelativeResize="0">
            <a:picLocks noChangeAspect="1"/>
          </p:cNvPicPr>
          <p:nvPr/>
        </p:nvPicPr>
        <p:blipFill>
          <a:blip r:embed="rId4"/>
          <a:srcRect l="16167" r="22244"/>
          <a:stretch>
            <a:fillRect/>
          </a:stretch>
        </p:blipFill>
        <p:spPr>
          <a:xfrm>
            <a:off x="4932218" y="1496291"/>
            <a:ext cx="6593667" cy="4627418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file"/>
            <a:extLst>
              <a:ext uri="{FF2B5EF4-FFF2-40B4-BE49-F238E27FC236}">
                <a16:creationId xmlns:a16="http://schemas.microsoft.com/office/drawing/2014/main" id="{F5277709-35E5-4E4F-9592-14E73C0E8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6451" y="662812"/>
            <a:ext cx="9319097" cy="553237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18792" t="24102" r="18225"/>
          <a:stretch>
            <a:fillRect/>
          </a:stretch>
        </p:blipFill>
        <p:spPr>
          <a:xfrm>
            <a:off x="1296670" y="546100"/>
            <a:ext cx="9598660" cy="5205095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7077075" y="938530"/>
            <a:ext cx="1157605" cy="306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endParaRPr lang="en-US" altLang="zh-CN" sz="1400" b="1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s 1"/>
          <p:cNvSpPr/>
          <p:nvPr/>
        </p:nvSpPr>
        <p:spPr>
          <a:xfrm>
            <a:off x="1541145" y="1782445"/>
            <a:ext cx="9109075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600" b="1">
                <a:ln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 đình em sử dụng loại nhiên liệu nào để đun nấu hằng ngày? Nhiên liệu đó có cần sử dụng khí oxygen để đốt cháy hay không?</a:t>
            </a:r>
          </a:p>
        </p:txBody>
      </p:sp>
    </p:spTree>
    <p:extLst>
      <p:ext uri="{BB962C8B-B14F-4D97-AF65-F5344CB8AC3E}">
        <p14:creationId xmlns:p14="http://schemas.microsoft.com/office/powerpoint/2010/main" val="24003682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10775" t="15998" r="11309"/>
          <a:stretch>
            <a:fillRect/>
          </a:stretch>
        </p:blipFill>
        <p:spPr>
          <a:xfrm>
            <a:off x="1161415" y="1329690"/>
            <a:ext cx="9869170" cy="4787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l="25458" t="3315" r="25458" b="84630"/>
          <a:stretch>
            <a:fillRect/>
          </a:stretch>
        </p:blipFill>
        <p:spPr>
          <a:xfrm>
            <a:off x="2237105" y="502920"/>
            <a:ext cx="7480300" cy="82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276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19075" t="6148" r="13636" b="998"/>
          <a:stretch>
            <a:fillRect/>
          </a:stretch>
        </p:blipFill>
        <p:spPr>
          <a:xfrm>
            <a:off x="1264920" y="584200"/>
            <a:ext cx="9372600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992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0" y="86995"/>
            <a:ext cx="12191365" cy="64516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3600" b="1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Bài9.Oxygen</a:t>
            </a:r>
          </a:p>
        </p:txBody>
      </p:sp>
      <p:sp>
        <p:nvSpPr>
          <p:cNvPr id="3" name="Rectangles 2"/>
          <p:cNvSpPr/>
          <p:nvPr/>
        </p:nvSpPr>
        <p:spPr>
          <a:xfrm>
            <a:off x="269875" y="915035"/>
            <a:ext cx="4848225" cy="61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Một số tính chất của oxygen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4180" y="2013585"/>
            <a:ext cx="93027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000" b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charset="0"/>
              </a:rPr>
              <a:t></a:t>
            </a:r>
          </a:p>
        </p:txBody>
      </p:sp>
      <p:sp>
        <p:nvSpPr>
          <p:cNvPr id="6" name="Rectangles 5"/>
          <p:cNvSpPr/>
          <p:nvPr/>
        </p:nvSpPr>
        <p:spPr>
          <a:xfrm>
            <a:off x="269875" y="1423670"/>
            <a:ext cx="5107940" cy="5899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Tầm quan trọng của oxygen</a:t>
            </a:r>
          </a:p>
        </p:txBody>
      </p:sp>
      <p:sp>
        <p:nvSpPr>
          <p:cNvPr id="7" name="Rectangles 6"/>
          <p:cNvSpPr/>
          <p:nvPr/>
        </p:nvSpPr>
        <p:spPr>
          <a:xfrm>
            <a:off x="1219200" y="2300605"/>
            <a:ext cx="947864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algn="just"/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Oxygen duy trì sự sống và sự cháy.</a:t>
            </a:r>
          </a:p>
        </p:txBody>
      </p:sp>
    </p:spTree>
    <p:extLst>
      <p:ext uri="{BB962C8B-B14F-4D97-AF65-F5344CB8AC3E}">
        <p14:creationId xmlns:p14="http://schemas.microsoft.com/office/powerpoint/2010/main" val="1139729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7E2C77E-8902-44E2-B399-1E16835BF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77"/>
          <a:stretch/>
        </p:blipFill>
        <p:spPr>
          <a:xfrm>
            <a:off x="1806457" y="1047079"/>
            <a:ext cx="3966546" cy="25695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E03028-425E-45F8-9BB4-1B22CC48C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457" y="3800779"/>
            <a:ext cx="3966546" cy="26980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B83573-BED5-4A44-A551-14AD2651BA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634" y="3875964"/>
            <a:ext cx="4071436" cy="26228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351D7E-C834-41FB-982D-3780C830CD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"/>
          <a:stretch/>
        </p:blipFill>
        <p:spPr>
          <a:xfrm>
            <a:off x="6591869" y="1047079"/>
            <a:ext cx="4082201" cy="24603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1755CA8-E00D-4264-B403-FD7F42BCB05C}"/>
              </a:ext>
            </a:extLst>
          </p:cNvPr>
          <p:cNvSpPr txBox="1"/>
          <p:nvPr/>
        </p:nvSpPr>
        <p:spPr>
          <a:xfrm>
            <a:off x="1997530" y="261523"/>
            <a:ext cx="7842509" cy="4962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en-US" sz="250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Quan sát hình ảnh và cho biết điều kiện để xảy ra sự cháy? </a:t>
            </a:r>
            <a:endParaRPr lang="vi-VN" sz="2500">
              <a:solidFill>
                <a:prstClr val="black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95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A4BEB0-5D96-4FED-A127-8A58F632FBEF}"/>
              </a:ext>
            </a:extLst>
          </p:cNvPr>
          <p:cNvSpPr txBox="1"/>
          <p:nvPr/>
        </p:nvSpPr>
        <p:spPr>
          <a:xfrm>
            <a:off x="1173707" y="463970"/>
            <a:ext cx="100584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 sát hình ảnh và cho biết các biện pháp dập tắt sự cháy xảy ra?</a:t>
            </a:r>
            <a:endParaRPr lang="vi-VN" sz="28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9DEDC0-98CF-44E4-B758-3D4093271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33" y="1774209"/>
            <a:ext cx="5778639" cy="39089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E5E570-6BD9-48C5-B87F-F30B23D7B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986" y="1778808"/>
            <a:ext cx="6247014" cy="390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8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A4BEB0-5D96-4FED-A127-8A58F632FBEF}"/>
              </a:ext>
            </a:extLst>
          </p:cNvPr>
          <p:cNvSpPr txBox="1"/>
          <p:nvPr/>
        </p:nvSpPr>
        <p:spPr>
          <a:xfrm>
            <a:off x="2238233" y="201944"/>
            <a:ext cx="7369791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 ảnh một số đám cháy và biện pháp dập tắt</a:t>
            </a:r>
            <a:endParaRPr lang="vi-VN" sz="28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C2FAE8-390F-4313-AE2F-9993FEAD80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35" y="909437"/>
            <a:ext cx="4428000" cy="58691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BC7214-7A21-4315-915D-2C1BC8C6D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589" y="976288"/>
            <a:ext cx="7538898" cy="57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3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10354" r="1028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A8E502-B507-4AA5-AEC3-E35E9BEC6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677"/>
            <a:ext cx="12192000" cy="679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2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2446655" y="2430145"/>
            <a:ext cx="8032750" cy="13220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40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hãy lấy ví dụ chứng tỏ oxygen duy trì sự sống và sự cháy?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 preferRelativeResize="0">
            <a:picLocks noChangeAspect="1"/>
          </p:cNvPicPr>
          <p:nvPr/>
        </p:nvPicPr>
        <p:blipFill>
          <a:blip r:embed="rId3"/>
          <a:srcRect l="11342" t="17963" r="11704" b="2676"/>
          <a:stretch>
            <a:fillRect/>
          </a:stretch>
        </p:blipFill>
        <p:spPr>
          <a:xfrm>
            <a:off x="1399540" y="1007110"/>
            <a:ext cx="10020300" cy="465010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95443" y="1113854"/>
            <a:ext cx="4445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Nhiệm vụ về nhà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569720" y="2631440"/>
            <a:ext cx="9980295" cy="138366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indent="180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71500" indent="-571500" algn="just" defTabSz="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1C39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1C39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C39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bài, làm bài tập sgk.</a:t>
            </a:r>
            <a:endParaRPr lang="en-US" sz="2800" b="1" dirty="0">
              <a:solidFill>
                <a:srgbClr val="1C39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 defTabSz="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1C39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b="1" dirty="0">
                <a:solidFill>
                  <a:srgbClr val="1C39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C39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b="1" dirty="0">
                <a:solidFill>
                  <a:srgbClr val="1C39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C39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1C39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C39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1C39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1C39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1C39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C39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1C39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800" b="1" dirty="0">
                <a:solidFill>
                  <a:srgbClr val="1C39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>
                <a:solidFill>
                  <a:srgbClr val="1C39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>
                <a:solidFill>
                  <a:srgbClr val="1C39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sz="2800" b="1">
                <a:solidFill>
                  <a:srgbClr val="1C39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3742894" name="Picture 107374289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850" t="27472" r="10248" b="62137"/>
          <a:stretch>
            <a:fillRect/>
          </a:stretch>
        </p:blipFill>
        <p:spPr>
          <a:xfrm>
            <a:off x="1453515" y="1754505"/>
            <a:ext cx="10085070" cy="22663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s 3"/>
          <p:cNvSpPr/>
          <p:nvPr/>
        </p:nvSpPr>
        <p:spPr>
          <a:xfrm>
            <a:off x="1642745" y="86995"/>
            <a:ext cx="9101455" cy="768350"/>
          </a:xfrm>
          <a:prstGeom prst="rect">
            <a:avLst/>
          </a:prstGeom>
          <a:solidFill>
            <a:srgbClr val="680E0C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4400" b="1">
                <a:ln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Bài9.Oxygen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73742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73742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0" y="86995"/>
            <a:ext cx="12191365" cy="64516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36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Bài9.Oxygen</a:t>
            </a:r>
          </a:p>
        </p:txBody>
      </p:sp>
      <p:sp>
        <p:nvSpPr>
          <p:cNvPr id="3" name="Rectangles 2"/>
          <p:cNvSpPr/>
          <p:nvPr/>
        </p:nvSpPr>
        <p:spPr>
          <a:xfrm>
            <a:off x="269875" y="915035"/>
            <a:ext cx="6393180" cy="612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Một số tính chất của oxygen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2"/>
          <a:stretch>
            <a:fillRect/>
          </a:stretch>
        </p:blipFill>
        <p:spPr>
          <a:xfrm>
            <a:off x="-120015" y="-64770"/>
            <a:ext cx="12311380" cy="69227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s 3"/>
          <p:cNvSpPr/>
          <p:nvPr/>
        </p:nvSpPr>
        <p:spPr>
          <a:xfrm>
            <a:off x="1717675" y="2746375"/>
            <a:ext cx="9427210" cy="1106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66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Khí oxygen tồn tại ở đâu?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11917" t="24907" r="13263" b="6463"/>
          <a:stretch>
            <a:fillRect/>
          </a:stretch>
        </p:blipFill>
        <p:spPr>
          <a:xfrm>
            <a:off x="492760" y="978535"/>
            <a:ext cx="11402695" cy="470662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l="10000" r="55600"/>
          <a:stretch>
            <a:fillRect/>
          </a:stretch>
        </p:blipFill>
        <p:spPr>
          <a:xfrm>
            <a:off x="-118745" y="-635"/>
            <a:ext cx="5977255" cy="6858635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5940425" y="1082040"/>
            <a:ext cx="5479415" cy="1814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8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 xuyên hít thở khí oxygen trong không khí, em có cảm nhận được màu, mùi, vị của oxygen không?</a:t>
            </a:r>
          </a:p>
        </p:txBody>
      </p:sp>
      <p:sp>
        <p:nvSpPr>
          <p:cNvPr id="5" name="Rectangles 4"/>
          <p:cNvSpPr/>
          <p:nvPr/>
        </p:nvSpPr>
        <p:spPr>
          <a:xfrm>
            <a:off x="5940425" y="3068955"/>
            <a:ext cx="5479415" cy="953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800" b="1">
                <a:solidFill>
                  <a:srgbClr val="1204C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 cảm nhận được màu, mùi, vị của khí oxygen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2196" r="36308" b="81796"/>
          <a:stretch>
            <a:fillRect/>
          </a:stretch>
        </p:blipFill>
        <p:spPr>
          <a:xfrm>
            <a:off x="908050" y="1091565"/>
            <a:ext cx="6377305" cy="1031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62692" r="10000" b="59417"/>
          <a:stretch>
            <a:fillRect/>
          </a:stretch>
        </p:blipFill>
        <p:spPr>
          <a:xfrm>
            <a:off x="7350125" y="745490"/>
            <a:ext cx="4161790" cy="2783205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1174115" y="2258060"/>
            <a:ext cx="5479415" cy="521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1204C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altLang="zh-CN" sz="2800" b="1" dirty="0" err="1">
                <a:solidFill>
                  <a:srgbClr val="1204C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zh-CN" sz="2800" b="1" dirty="0">
                <a:solidFill>
                  <a:srgbClr val="1204C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altLang="zh-CN" sz="2800" b="1" dirty="0" err="1">
                <a:solidFill>
                  <a:srgbClr val="1204C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zh-CN" sz="2800" b="1" dirty="0">
                <a:solidFill>
                  <a:srgbClr val="1204C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zh-CN" sz="2800" b="1" dirty="0" err="1">
                <a:solidFill>
                  <a:srgbClr val="1204C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2800" b="1" dirty="0">
                <a:solidFill>
                  <a:srgbClr val="1204C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1204C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altLang="zh-CN" sz="2800" b="1" dirty="0">
              <a:solidFill>
                <a:srgbClr val="1204C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7981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382</Words>
  <Application>Microsoft Office PowerPoint</Application>
  <PresentationFormat>Widescreen</PresentationFormat>
  <Paragraphs>36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Arial</vt:lpstr>
      <vt:lpstr>Calibri</vt:lpstr>
      <vt:lpstr>Calibri Light</vt:lpstr>
      <vt:lpstr>等线</vt:lpstr>
      <vt:lpstr>等线 Light</vt:lpstr>
      <vt:lpstr>Roboto</vt:lpstr>
      <vt:lpstr>Times New Roman</vt:lpstr>
      <vt:lpstr>Wingdings</vt:lpstr>
      <vt:lpstr>Office Theme</vt:lpstr>
      <vt:lpstr>1_Office Theme</vt:lpstr>
      <vt:lpstr>2_Office Theme</vt:lpstr>
      <vt:lpstr>1_Office 主题​​</vt:lpstr>
      <vt:lpstr>2_Office 主题​​</vt:lpstr>
      <vt:lpstr>3_Office 主题​​</vt:lpstr>
      <vt:lpstr>4_Office 主题​​</vt:lpstr>
      <vt:lpstr>1_Default Design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MyPC</cp:lastModifiedBy>
  <cp:revision>144</cp:revision>
  <dcterms:created xsi:type="dcterms:W3CDTF">2021-09-29T08:20:00Z</dcterms:created>
  <dcterms:modified xsi:type="dcterms:W3CDTF">2023-11-28T12:02:57Z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643CB3EBCA6F40429E18E931095C19BE</vt:lpwstr>
  </property>
  <property fmtid="{D5CDD505-2E9C-101B-9397-08002B2CF9AE}" pid="3" name="KSOProductBuildVer">
    <vt:lpwstr>1033-11.2.0.10323</vt:lpwstr>
  </property>
</Properties>
</file>