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  <p:sldMasterId id="2147483705" r:id="rId4"/>
  </p:sldMasterIdLst>
  <p:notesMasterIdLst>
    <p:notesMasterId r:id="rId65"/>
  </p:notesMasterIdLst>
  <p:sldIdLst>
    <p:sldId id="344" r:id="rId5"/>
    <p:sldId id="257" r:id="rId6"/>
    <p:sldId id="311" r:id="rId7"/>
    <p:sldId id="268" r:id="rId8"/>
    <p:sldId id="260" r:id="rId9"/>
    <p:sldId id="258" r:id="rId10"/>
    <p:sldId id="259" r:id="rId11"/>
    <p:sldId id="261" r:id="rId12"/>
    <p:sldId id="312" r:id="rId13"/>
    <p:sldId id="273" r:id="rId14"/>
    <p:sldId id="272" r:id="rId15"/>
    <p:sldId id="316" r:id="rId16"/>
    <p:sldId id="315" r:id="rId17"/>
    <p:sldId id="262" r:id="rId18"/>
    <p:sldId id="318" r:id="rId19"/>
    <p:sldId id="264" r:id="rId20"/>
    <p:sldId id="319" r:id="rId21"/>
    <p:sldId id="320" r:id="rId22"/>
    <p:sldId id="265" r:id="rId23"/>
    <p:sldId id="321" r:id="rId24"/>
    <p:sldId id="322" r:id="rId25"/>
    <p:sldId id="323" r:id="rId26"/>
    <p:sldId id="263" r:id="rId27"/>
    <p:sldId id="324" r:id="rId28"/>
    <p:sldId id="266" r:id="rId29"/>
    <p:sldId id="325" r:id="rId30"/>
    <p:sldId id="270" r:id="rId31"/>
    <p:sldId id="326" r:id="rId32"/>
    <p:sldId id="327" r:id="rId33"/>
    <p:sldId id="267" r:id="rId34"/>
    <p:sldId id="274" r:id="rId35"/>
    <p:sldId id="328" r:id="rId36"/>
    <p:sldId id="275" r:id="rId37"/>
    <p:sldId id="329" r:id="rId38"/>
    <p:sldId id="330" r:id="rId39"/>
    <p:sldId id="276" r:id="rId40"/>
    <p:sldId id="277" r:id="rId41"/>
    <p:sldId id="278" r:id="rId42"/>
    <p:sldId id="279" r:id="rId43"/>
    <p:sldId id="331" r:id="rId44"/>
    <p:sldId id="332" r:id="rId45"/>
    <p:sldId id="271" r:id="rId46"/>
    <p:sldId id="333" r:id="rId47"/>
    <p:sldId id="334" r:id="rId48"/>
    <p:sldId id="335" r:id="rId49"/>
    <p:sldId id="336" r:id="rId50"/>
    <p:sldId id="337" r:id="rId51"/>
    <p:sldId id="339" r:id="rId52"/>
    <p:sldId id="280" r:id="rId53"/>
    <p:sldId id="340" r:id="rId54"/>
    <p:sldId id="342" r:id="rId55"/>
    <p:sldId id="284" r:id="rId56"/>
    <p:sldId id="285" r:id="rId57"/>
    <p:sldId id="286" r:id="rId58"/>
    <p:sldId id="343" r:id="rId59"/>
    <p:sldId id="281" r:id="rId60"/>
    <p:sldId id="282" r:id="rId61"/>
    <p:sldId id="283" r:id="rId62"/>
    <p:sldId id="291" r:id="rId63"/>
    <p:sldId id="290" r:id="rId64"/>
  </p:sldIdLst>
  <p:sldSz cx="9144000" cy="5143500" type="screen16x9"/>
  <p:notesSz cx="6858000" cy="9144000"/>
  <p:embeddedFontLst>
    <p:embeddedFont>
      <p:font typeface="Akronism" pitchFamily="2" charset="0"/>
      <p:regular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Epilogue" panose="020B0604020202020204" charset="0"/>
      <p:regular r:id="rId71"/>
      <p:bold r:id="rId72"/>
      <p:italic r:id="rId73"/>
      <p:boldItalic r:id="rId74"/>
    </p:embeddedFont>
    <p:embeddedFont>
      <p:font typeface="DM Sans" panose="020B0604020202020204" charset="0"/>
      <p:regular r:id="rId75"/>
      <p:bold r:id="rId76"/>
      <p:italic r:id="rId77"/>
      <p:boldItalic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Nunito Light" panose="020B0604020202020204" charset="0"/>
      <p:regular r:id="rId83"/>
      <p:italic r:id="rId84"/>
    </p:embeddedFont>
    <p:embeddedFont>
      <p:font typeface="Assistant" panose="020B0604020202020204" charset="-79"/>
      <p:regular r:id="rId85"/>
      <p:bold r:id="rId86"/>
    </p:embeddedFont>
    <p:embeddedFont>
      <p:font typeface="Franklin Gothic Medium" panose="020B0603020102020204" pitchFamily="34" charset="0"/>
      <p:regular r:id="rId87"/>
      <p:italic r:id="rId88"/>
    </p:embeddedFont>
    <p:embeddedFont>
      <p:font typeface="Open Sans" panose="020B0606030504020204" pitchFamily="34" charset="0"/>
      <p:regular r:id="rId89"/>
      <p:bold r:id="rId90"/>
      <p:italic r:id="rId91"/>
      <p:boldItalic r:id="rId92"/>
    </p:embeddedFont>
    <p:embeddedFont>
      <p:font typeface="Yu Gothic" panose="020B0400000000000000" pitchFamily="34" charset="-128"/>
      <p:regular r:id="rId93"/>
      <p:bold r:id="rId94"/>
    </p:embeddedFont>
    <p:embeddedFont>
      <p:font typeface="Dotum" panose="020B0604020202020204" charset="-127"/>
      <p:regular r:id="rId95"/>
    </p:embeddedFont>
    <p:embeddedFont>
      <p:font typeface="Tahoma" panose="020B0604030504040204" pitchFamily="34" charset="0"/>
      <p:regular r:id="rId96"/>
      <p:bold r:id="rId97"/>
    </p:embeddedFont>
    <p:embeddedFont>
      <p:font typeface="Anaheim" panose="020B0604020202020204" charset="0"/>
      <p:regular r:id="rId98"/>
    </p:embeddedFont>
    <p:embeddedFont>
      <p:font typeface="Calibri Light" panose="020F0302020204030204" pitchFamily="34" charset="0"/>
      <p:regular r:id="rId99"/>
      <p:italic r:id="rId100"/>
    </p:embeddedFont>
    <p:embeddedFont>
      <p:font typeface="Cambria Math" panose="02040503050406030204" pitchFamily="18" charset="0"/>
      <p:regular r:id="rId101"/>
    </p:embeddedFont>
    <p:embeddedFont>
      <p:font typeface="Nunito" panose="020B0604020202020204" charset="0"/>
      <p:regular r:id="rId102"/>
      <p:bold r:id="rId103"/>
      <p:italic r:id="rId104"/>
      <p:boldItalic r:id="rId105"/>
    </p:embeddedFont>
    <p:embeddedFont>
      <p:font typeface="Franklin Gothic Book" panose="020B0503020102020204" pitchFamily="34" charset="0"/>
      <p:regular r:id="rId106"/>
      <p: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00355C"/>
    <a:srgbClr val="FEDE98"/>
    <a:srgbClr val="9A7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E989E4-7ACC-48FE-B80B-5C15560A8C68}">
  <a:tblStyle styleId="{CCE989E4-7ACC-48FE-B80B-5C15560A8C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40A8AE7-26CE-4C0A-8D89-CCB87C43E23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041" autoAdjust="0"/>
  </p:normalViewPr>
  <p:slideViewPr>
    <p:cSldViewPr snapToGrid="0">
      <p:cViewPr varScale="1">
        <p:scale>
          <a:sx n="106" d="100"/>
          <a:sy n="106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2.xml"/><Relationship Id="rId107" Type="http://schemas.openxmlformats.org/officeDocument/2006/relationships/font" Target="fonts/font42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102" Type="http://schemas.openxmlformats.org/officeDocument/2006/relationships/font" Target="fonts/font37.fntdata"/><Relationship Id="rId5" Type="http://schemas.openxmlformats.org/officeDocument/2006/relationships/slide" Target="slides/slide1.xml"/><Relationship Id="rId90" Type="http://schemas.openxmlformats.org/officeDocument/2006/relationships/font" Target="fonts/font25.fntdata"/><Relationship Id="rId95" Type="http://schemas.openxmlformats.org/officeDocument/2006/relationships/font" Target="fonts/font30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38.fntdata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91" Type="http://schemas.openxmlformats.org/officeDocument/2006/relationships/font" Target="fonts/font26.fntdata"/><Relationship Id="rId96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4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font" Target="fonts/font29.fntdata"/><Relationship Id="rId99" Type="http://schemas.openxmlformats.org/officeDocument/2006/relationships/font" Target="fonts/font34.fntdata"/><Relationship Id="rId101" Type="http://schemas.openxmlformats.org/officeDocument/2006/relationships/font" Target="fonts/font3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1.fntdata"/><Relationship Id="rId97" Type="http://schemas.openxmlformats.org/officeDocument/2006/relationships/font" Target="fonts/font32.fntdata"/><Relationship Id="rId104" Type="http://schemas.openxmlformats.org/officeDocument/2006/relationships/font" Target="fonts/font39.fntdata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font" Target="fonts/font1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2.fntdata"/><Relationship Id="rId100" Type="http://schemas.openxmlformats.org/officeDocument/2006/relationships/font" Target="fonts/font35.fntdata"/><Relationship Id="rId105" Type="http://schemas.openxmlformats.org/officeDocument/2006/relationships/font" Target="fonts/font4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font" Target="fonts/font33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44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537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225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2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192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79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082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39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408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825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660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03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89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671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272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3917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9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714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19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242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53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4106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3940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92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62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920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1e71a4a866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1e71a4a866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1e71a4a866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1e71a4a866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3721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2965e21148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2965e21148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9" name="Google Shape;2509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2965e21148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2965e21148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6" name="Google Shape;266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6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 rot="-996566">
            <a:off x="-311671" y="572481"/>
            <a:ext cx="1625396" cy="959531"/>
            <a:chOff x="7008442" y="6231192"/>
            <a:chExt cx="1035004" cy="611001"/>
          </a:xfrm>
        </p:grpSpPr>
        <p:sp>
          <p:nvSpPr>
            <p:cNvPr id="39" name="Google Shape;39;p3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62" name="Google Shape;62;p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63;p3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031025" y="2455175"/>
            <a:ext cx="50676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3913660" y="1001000"/>
            <a:ext cx="13137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354175" y="3290875"/>
            <a:ext cx="2421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3"/>
          <p:cNvGrpSpPr/>
          <p:nvPr/>
        </p:nvGrpSpPr>
        <p:grpSpPr>
          <a:xfrm>
            <a:off x="-62562" y="-727673"/>
            <a:ext cx="9722808" cy="5413524"/>
            <a:chOff x="-157012" y="-727673"/>
            <a:chExt cx="9722808" cy="5413524"/>
          </a:xfrm>
        </p:grpSpPr>
        <p:grpSp>
          <p:nvGrpSpPr>
            <p:cNvPr id="347" name="Google Shape;347;p13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348" name="Google Shape;348;p13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9" name="Google Shape;359;p13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360" name="Google Shape;360;p13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13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13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13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13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13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3" name="Google Shape;373;p13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13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375" name="Google Shape;375;p13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1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378" name="Google Shape;378;p1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1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380" name="Google Shape;380;p1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4" name="Google Shape;3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1"/>
          </p:nvPr>
        </p:nvSpPr>
        <p:spPr>
          <a:xfrm>
            <a:off x="720000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2"/>
          </p:nvPr>
        </p:nvSpPr>
        <p:spPr>
          <a:xfrm>
            <a:off x="3419271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3"/>
          </p:nvPr>
        </p:nvSpPr>
        <p:spPr>
          <a:xfrm>
            <a:off x="720000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4"/>
          </p:nvPr>
        </p:nvSpPr>
        <p:spPr>
          <a:xfrm>
            <a:off x="3419271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5"/>
          </p:nvPr>
        </p:nvSpPr>
        <p:spPr>
          <a:xfrm>
            <a:off x="6118549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6"/>
          </p:nvPr>
        </p:nvSpPr>
        <p:spPr>
          <a:xfrm>
            <a:off x="6118549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6" name="Google Shape;396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16"/>
          </p:nvPr>
        </p:nvSpPr>
        <p:spPr>
          <a:xfrm>
            <a:off x="720000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17"/>
          </p:nvPr>
        </p:nvSpPr>
        <p:spPr>
          <a:xfrm>
            <a:off x="3419271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subTitle" idx="18"/>
          </p:nvPr>
        </p:nvSpPr>
        <p:spPr>
          <a:xfrm>
            <a:off x="6118549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19"/>
          </p:nvPr>
        </p:nvSpPr>
        <p:spPr>
          <a:xfrm>
            <a:off x="720000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20"/>
          </p:nvPr>
        </p:nvSpPr>
        <p:spPr>
          <a:xfrm>
            <a:off x="3419271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21"/>
          </p:nvPr>
        </p:nvSpPr>
        <p:spPr>
          <a:xfrm>
            <a:off x="6118549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4"/>
          <p:cNvGrpSpPr/>
          <p:nvPr/>
        </p:nvGrpSpPr>
        <p:grpSpPr>
          <a:xfrm rot="-3142942" flipH="1">
            <a:off x="7862822" y="2784606"/>
            <a:ext cx="1136065" cy="1961369"/>
            <a:chOff x="1353097" y="1651879"/>
            <a:chExt cx="906223" cy="1564556"/>
          </a:xfrm>
        </p:grpSpPr>
        <p:sp>
          <p:nvSpPr>
            <p:cNvPr id="405" name="Google Shape;405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9" name="Google Shape;409;p14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4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3" name="Google Shape;423;p14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424" name="Google Shape;424;p1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5" name="Google Shape;425;p14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426" name="Google Shape;426;p1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4571975" y="3252700"/>
            <a:ext cx="36504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992675" y="1375925"/>
            <a:ext cx="62298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5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434" name="Google Shape;434;p15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435" name="Google Shape;435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9" name="Google Shape;439;p1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440" name="Google Shape;440;p1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3" name="Google Shape;453;p15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454" name="Google Shape;454;p15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15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463" name="Google Shape;463;p1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1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466" name="Google Shape;466;p1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" name="Google Shape;467;p1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468" name="Google Shape;468;p1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>
            <a:off x="808206" y="1341126"/>
            <a:ext cx="3519600" cy="16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subTitle" idx="1"/>
          </p:nvPr>
        </p:nvSpPr>
        <p:spPr>
          <a:xfrm>
            <a:off x="808200" y="3001875"/>
            <a:ext cx="35196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5"/>
          <p:cNvSpPr>
            <a:spLocks noGrp="1"/>
          </p:cNvSpPr>
          <p:nvPr>
            <p:ph type="pic" idx="2"/>
          </p:nvPr>
        </p:nvSpPr>
        <p:spPr>
          <a:xfrm>
            <a:off x="5042900" y="533875"/>
            <a:ext cx="33879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414901" y="360191"/>
            <a:ext cx="9801943" cy="5344822"/>
            <a:chOff x="-414901" y="360191"/>
            <a:chExt cx="9801943" cy="5344822"/>
          </a:xfrm>
        </p:grpSpPr>
        <p:grpSp>
          <p:nvGrpSpPr>
            <p:cNvPr id="477" name="Google Shape;477;p16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478" name="Google Shape;478;p16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" name="Google Shape;500;p16"/>
            <p:cNvGrpSpPr/>
            <p:nvPr/>
          </p:nvGrpSpPr>
          <p:grpSpPr>
            <a:xfrm rot="3806465">
              <a:off x="7150733" y="3777821"/>
              <a:ext cx="1136027" cy="1961303"/>
              <a:chOff x="1353097" y="1651879"/>
              <a:chExt cx="906223" cy="1564556"/>
            </a:xfrm>
          </p:grpSpPr>
          <p:sp>
            <p:nvSpPr>
              <p:cNvPr id="501" name="Google Shape;501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5" name="Google Shape;505;p1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506" name="Google Shape;506;p1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1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1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1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1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1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1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1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1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9" name="Google Shape;519;p16"/>
            <p:cNvGrpSpPr/>
            <p:nvPr/>
          </p:nvGrpSpPr>
          <p:grpSpPr>
            <a:xfrm rot="-6543674">
              <a:off x="8292249" y="-157959"/>
              <a:ext cx="277067" cy="1927732"/>
              <a:chOff x="5771324" y="4276662"/>
              <a:chExt cx="124377" cy="865369"/>
            </a:xfrm>
          </p:grpSpPr>
          <p:sp>
            <p:nvSpPr>
              <p:cNvPr id="520" name="Google Shape;520;p1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29" name="Google Shape;529;p1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p1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31" name="Google Shape;531;p1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5" name="Google Shape;535;p16"/>
          <p:cNvSpPr txBox="1">
            <a:spLocks noGrp="1"/>
          </p:cNvSpPr>
          <p:nvPr>
            <p:ph type="title"/>
          </p:nvPr>
        </p:nvSpPr>
        <p:spPr>
          <a:xfrm>
            <a:off x="1177200" y="1518783"/>
            <a:ext cx="2700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6"/>
          <p:cNvSpPr txBox="1">
            <a:spLocks noGrp="1"/>
          </p:cNvSpPr>
          <p:nvPr>
            <p:ph type="subTitle" idx="1"/>
          </p:nvPr>
        </p:nvSpPr>
        <p:spPr>
          <a:xfrm>
            <a:off x="1177200" y="2581983"/>
            <a:ext cx="27003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7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539" name="Google Shape;539;p17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540" name="Google Shape;540;p1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1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548" name="Google Shape;548;p1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556" name="Google Shape;556;p1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0" name="Google Shape;580;p1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81" name="Google Shape;581;p1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2" name="Google Shape;582;p1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83" name="Google Shape;583;p1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7" name="Google Shape;587;p17"/>
          <p:cNvSpPr txBox="1">
            <a:spLocks noGrp="1"/>
          </p:cNvSpPr>
          <p:nvPr>
            <p:ph type="title"/>
          </p:nvPr>
        </p:nvSpPr>
        <p:spPr>
          <a:xfrm>
            <a:off x="5382200" y="1501200"/>
            <a:ext cx="2591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7"/>
          <p:cNvSpPr txBox="1">
            <a:spLocks noGrp="1"/>
          </p:cNvSpPr>
          <p:nvPr>
            <p:ph type="subTitle" idx="1"/>
          </p:nvPr>
        </p:nvSpPr>
        <p:spPr>
          <a:xfrm>
            <a:off x="5382324" y="2562000"/>
            <a:ext cx="2591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18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591" name="Google Shape;591;p18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592" name="Google Shape;592;p1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18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603" name="Google Shape;603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7" name="Google Shape;607;p1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08" name="Google Shape;608;p1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1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1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1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1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1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21" name="Google Shape;621;p1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22" name="Google Shape;622;p1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3" name="Google Shape;623;p1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24" name="Google Shape;624;p1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8" name="Google Shape;62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8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1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19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632" name="Google Shape;632;p19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633" name="Google Shape;633;p19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19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641" name="Google Shape;641;p19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19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650" name="Google Shape;650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4" name="Google Shape;654;p19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55" name="Google Shape;655;p19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19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19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19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19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19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9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9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19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19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19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19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68" name="Google Shape;668;p19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69" name="Google Shape;669;p1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0" name="Google Shape;670;p19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71" name="Google Shape;671;p1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9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9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5" name="Google Shape;67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9"/>
          <p:cNvSpPr txBox="1">
            <a:spLocks noGrp="1"/>
          </p:cNvSpPr>
          <p:nvPr>
            <p:ph type="subTitle" idx="1"/>
          </p:nvPr>
        </p:nvSpPr>
        <p:spPr>
          <a:xfrm>
            <a:off x="4771878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9"/>
          <p:cNvSpPr txBox="1">
            <a:spLocks noGrp="1"/>
          </p:cNvSpPr>
          <p:nvPr>
            <p:ph type="subTitle" idx="2"/>
          </p:nvPr>
        </p:nvSpPr>
        <p:spPr>
          <a:xfrm>
            <a:off x="1783727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9"/>
          <p:cNvSpPr txBox="1">
            <a:spLocks noGrp="1"/>
          </p:cNvSpPr>
          <p:nvPr>
            <p:ph type="subTitle" idx="3"/>
          </p:nvPr>
        </p:nvSpPr>
        <p:spPr>
          <a:xfrm>
            <a:off x="1783727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9" name="Google Shape;679;p19"/>
          <p:cNvSpPr txBox="1">
            <a:spLocks noGrp="1"/>
          </p:cNvSpPr>
          <p:nvPr>
            <p:ph type="subTitle" idx="4"/>
          </p:nvPr>
        </p:nvSpPr>
        <p:spPr>
          <a:xfrm>
            <a:off x="4771878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20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682" name="Google Shape;682;p20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683" name="Google Shape;683;p20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20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691" name="Google Shape;691;p20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0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20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699" name="Google Shape;699;p20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0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1" name="Google Shape;701;p20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02" name="Google Shape;702;p2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3" name="Google Shape;703;p20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704" name="Google Shape;704;p2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8" name="Google Shape;70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0"/>
          <p:cNvSpPr txBox="1">
            <a:spLocks noGrp="1"/>
          </p:cNvSpPr>
          <p:nvPr>
            <p:ph type="subTitle" idx="1"/>
          </p:nvPr>
        </p:nvSpPr>
        <p:spPr>
          <a:xfrm>
            <a:off x="48245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20"/>
          <p:cNvSpPr txBox="1">
            <a:spLocks noGrp="1"/>
          </p:cNvSpPr>
          <p:nvPr>
            <p:ph type="subTitle" idx="2"/>
          </p:nvPr>
        </p:nvSpPr>
        <p:spPr>
          <a:xfrm>
            <a:off x="8319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22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767" name="Google Shape;767;p22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768" name="Google Shape;768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2" name="Google Shape;772;p22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773" name="Google Shape;773;p22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22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22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22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22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22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22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22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22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22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22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22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6" name="Google Shape;786;p22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787" name="Google Shape;787;p22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22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796" name="Google Shape;796;p22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8" name="Google Shape;798;p22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99" name="Google Shape;799;p22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0" name="Google Shape;800;p22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01" name="Google Shape;801;p22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5" name="Google Shape;8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2"/>
          <p:cNvSpPr txBox="1">
            <a:spLocks noGrp="1"/>
          </p:cNvSpPr>
          <p:nvPr>
            <p:ph type="subTitle" idx="1"/>
          </p:nvPr>
        </p:nvSpPr>
        <p:spPr>
          <a:xfrm>
            <a:off x="93762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2"/>
          <p:cNvSpPr txBox="1">
            <a:spLocks noGrp="1"/>
          </p:cNvSpPr>
          <p:nvPr>
            <p:ph type="subTitle" idx="2"/>
          </p:nvPr>
        </p:nvSpPr>
        <p:spPr>
          <a:xfrm>
            <a:off x="3484348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"/>
          <p:cNvSpPr txBox="1">
            <a:spLocks noGrp="1"/>
          </p:cNvSpPr>
          <p:nvPr>
            <p:ph type="subTitle" idx="3"/>
          </p:nvPr>
        </p:nvSpPr>
        <p:spPr>
          <a:xfrm>
            <a:off x="603107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2"/>
          <p:cNvSpPr txBox="1">
            <a:spLocks noGrp="1"/>
          </p:cNvSpPr>
          <p:nvPr>
            <p:ph type="subTitle" idx="4"/>
          </p:nvPr>
        </p:nvSpPr>
        <p:spPr>
          <a:xfrm>
            <a:off x="93762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0" name="Google Shape;810;p22"/>
          <p:cNvSpPr txBox="1">
            <a:spLocks noGrp="1"/>
          </p:cNvSpPr>
          <p:nvPr>
            <p:ph type="subTitle" idx="5"/>
          </p:nvPr>
        </p:nvSpPr>
        <p:spPr>
          <a:xfrm>
            <a:off x="3484348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1" name="Google Shape;811;p22"/>
          <p:cNvSpPr txBox="1">
            <a:spLocks noGrp="1"/>
          </p:cNvSpPr>
          <p:nvPr>
            <p:ph type="subTitle" idx="6"/>
          </p:nvPr>
        </p:nvSpPr>
        <p:spPr>
          <a:xfrm>
            <a:off x="603107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23"/>
          <p:cNvGrpSpPr/>
          <p:nvPr/>
        </p:nvGrpSpPr>
        <p:grpSpPr>
          <a:xfrm>
            <a:off x="-414901" y="240002"/>
            <a:ext cx="10361285" cy="5121989"/>
            <a:chOff x="-414901" y="240002"/>
            <a:chExt cx="10361285" cy="5121989"/>
          </a:xfrm>
        </p:grpSpPr>
        <p:grpSp>
          <p:nvGrpSpPr>
            <p:cNvPr id="814" name="Google Shape;814;p23"/>
            <p:cNvGrpSpPr/>
            <p:nvPr/>
          </p:nvGrpSpPr>
          <p:grpSpPr>
            <a:xfrm rot="8100000">
              <a:off x="339793" y="3792334"/>
              <a:ext cx="520602" cy="1623327"/>
              <a:chOff x="3419954" y="295999"/>
              <a:chExt cx="265198" cy="826933"/>
            </a:xfrm>
          </p:grpSpPr>
          <p:sp>
            <p:nvSpPr>
              <p:cNvPr id="815" name="Google Shape;815;p23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3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23"/>
            <p:cNvGrpSpPr/>
            <p:nvPr/>
          </p:nvGrpSpPr>
          <p:grpSpPr>
            <a:xfrm rot="4061163">
              <a:off x="8062270" y="504326"/>
              <a:ext cx="1651357" cy="1610454"/>
              <a:chOff x="1825325" y="2131820"/>
              <a:chExt cx="1134823" cy="1106813"/>
            </a:xfrm>
          </p:grpSpPr>
          <p:sp>
            <p:nvSpPr>
              <p:cNvPr id="823" name="Google Shape;823;p23"/>
              <p:cNvSpPr/>
              <p:nvPr/>
            </p:nvSpPr>
            <p:spPr>
              <a:xfrm>
                <a:off x="2202746" y="2480281"/>
                <a:ext cx="365875" cy="381508"/>
              </a:xfrm>
              <a:custGeom>
                <a:avLst/>
                <a:gdLst/>
                <a:ahLst/>
                <a:cxnLst/>
                <a:rect l="l" t="t" r="r" b="b"/>
                <a:pathLst>
                  <a:path w="365875" h="381508" extrusionOk="0">
                    <a:moveTo>
                      <a:pt x="365875" y="0"/>
                    </a:moveTo>
                    <a:lnTo>
                      <a:pt x="0" y="381509"/>
                    </a:lnTo>
                  </a:path>
                </a:pathLst>
              </a:custGeom>
              <a:noFill/>
              <a:ln w="15100" cap="flat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2023177" y="2290433"/>
                <a:ext cx="884975" cy="500876"/>
              </a:xfrm>
              <a:custGeom>
                <a:avLst/>
                <a:gdLst/>
                <a:ahLst/>
                <a:cxnLst/>
                <a:rect l="l" t="t" r="r" b="b"/>
                <a:pathLst>
                  <a:path w="884975" h="500876" extrusionOk="0">
                    <a:moveTo>
                      <a:pt x="31612" y="0"/>
                    </a:moveTo>
                    <a:lnTo>
                      <a:pt x="804476" y="408111"/>
                    </a:lnTo>
                    <a:lnTo>
                      <a:pt x="884976" y="474273"/>
                    </a:lnTo>
                    <a:lnTo>
                      <a:pt x="872538" y="500876"/>
                    </a:lnTo>
                    <a:lnTo>
                      <a:pt x="0" y="32994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2790344" y="2688788"/>
                <a:ext cx="71768" cy="71768"/>
              </a:xfrm>
              <a:custGeom>
                <a:avLst/>
                <a:gdLst/>
                <a:ahLst/>
                <a:cxnLst/>
                <a:rect l="l" t="t" r="r" b="b"/>
                <a:pathLst>
                  <a:path w="71768" h="71768" extrusionOk="0">
                    <a:moveTo>
                      <a:pt x="11052" y="61753"/>
                    </a:moveTo>
                    <a:cubicBezTo>
                      <a:pt x="-3286" y="48020"/>
                      <a:pt x="-3718" y="25304"/>
                      <a:pt x="10016" y="11052"/>
                    </a:cubicBezTo>
                    <a:cubicBezTo>
                      <a:pt x="23749" y="-3286"/>
                      <a:pt x="46465" y="-3718"/>
                      <a:pt x="60716" y="10016"/>
                    </a:cubicBezTo>
                    <a:cubicBezTo>
                      <a:pt x="75054" y="23749"/>
                      <a:pt x="75486" y="46465"/>
                      <a:pt x="61753" y="60716"/>
                    </a:cubicBezTo>
                    <a:cubicBezTo>
                      <a:pt x="48020" y="75054"/>
                      <a:pt x="25304" y="75486"/>
                      <a:pt x="11052" y="61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2899342" y="2774812"/>
                <a:ext cx="60806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60806" h="47505" extrusionOk="0">
                    <a:moveTo>
                      <a:pt x="0" y="8637"/>
                    </a:moveTo>
                    <a:lnTo>
                      <a:pt x="60807" y="47505"/>
                    </a:lnTo>
                    <a:lnTo>
                      <a:pt x="4060" y="0"/>
                    </a:lnTo>
                    <a:lnTo>
                      <a:pt x="0" y="86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1991564" y="2323428"/>
                <a:ext cx="535684" cy="865714"/>
              </a:xfrm>
              <a:custGeom>
                <a:avLst/>
                <a:gdLst/>
                <a:ahLst/>
                <a:cxnLst/>
                <a:rect l="l" t="t" r="r" b="b"/>
                <a:pathLst>
                  <a:path w="535684" h="865714" extrusionOk="0">
                    <a:moveTo>
                      <a:pt x="0" y="32994"/>
                    </a:moveTo>
                    <a:lnTo>
                      <a:pt x="440156" y="788065"/>
                    </a:lnTo>
                    <a:lnTo>
                      <a:pt x="509599" y="865715"/>
                    </a:lnTo>
                    <a:lnTo>
                      <a:pt x="535684" y="852154"/>
                    </a:lnTo>
                    <a:lnTo>
                      <a:pt x="31612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2421909" y="3073092"/>
                <a:ext cx="71705" cy="71705"/>
              </a:xfrm>
              <a:custGeom>
                <a:avLst/>
                <a:gdLst/>
                <a:ahLst/>
                <a:cxnLst/>
                <a:rect l="l" t="t" r="r" b="b"/>
                <a:pathLst>
                  <a:path w="71705" h="71705" extrusionOk="0">
                    <a:moveTo>
                      <a:pt x="60685" y="9984"/>
                    </a:moveTo>
                    <a:cubicBezTo>
                      <a:pt x="46347" y="-3749"/>
                      <a:pt x="23717" y="-3231"/>
                      <a:pt x="9984" y="11021"/>
                    </a:cubicBezTo>
                    <a:cubicBezTo>
                      <a:pt x="-3749" y="25359"/>
                      <a:pt x="-3231" y="47988"/>
                      <a:pt x="11021" y="61721"/>
                    </a:cubicBezTo>
                    <a:cubicBezTo>
                      <a:pt x="25358" y="75455"/>
                      <a:pt x="47988" y="74936"/>
                      <a:pt x="61721" y="60685"/>
                    </a:cubicBezTo>
                    <a:cubicBezTo>
                      <a:pt x="75455" y="46347"/>
                      <a:pt x="74937" y="23717"/>
                      <a:pt x="60685" y="99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2511097" y="3179555"/>
                <a:ext cx="49837" cy="59078"/>
              </a:xfrm>
              <a:custGeom>
                <a:avLst/>
                <a:gdLst/>
                <a:ahLst/>
                <a:cxnLst/>
                <a:rect l="l" t="t" r="r" b="b"/>
                <a:pathLst>
                  <a:path w="49837" h="59078" extrusionOk="0">
                    <a:moveTo>
                      <a:pt x="8464" y="0"/>
                    </a:moveTo>
                    <a:lnTo>
                      <a:pt x="49837" y="59079"/>
                    </a:lnTo>
                    <a:lnTo>
                      <a:pt x="0" y="4405"/>
                    </a:lnTo>
                    <a:lnTo>
                      <a:pt x="84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3"/>
              <p:cNvSpPr/>
              <p:nvPr/>
            </p:nvSpPr>
            <p:spPr>
              <a:xfrm>
                <a:off x="1956949" y="2255731"/>
                <a:ext cx="304876" cy="300816"/>
              </a:xfrm>
              <a:custGeom>
                <a:avLst/>
                <a:gdLst/>
                <a:ahLst/>
                <a:cxnLst/>
                <a:rect l="l" t="t" r="r" b="b"/>
                <a:pathLst>
                  <a:path w="304876" h="300816" extrusionOk="0">
                    <a:moveTo>
                      <a:pt x="31765" y="177908"/>
                    </a:moveTo>
                    <a:cubicBezTo>
                      <a:pt x="-9348" y="138436"/>
                      <a:pt x="-10730" y="72879"/>
                      <a:pt x="28656" y="31765"/>
                    </a:cubicBezTo>
                    <a:cubicBezTo>
                      <a:pt x="68128" y="-9348"/>
                      <a:pt x="133685" y="-10730"/>
                      <a:pt x="174799" y="28656"/>
                    </a:cubicBezTo>
                    <a:cubicBezTo>
                      <a:pt x="195528" y="48522"/>
                      <a:pt x="206066" y="74952"/>
                      <a:pt x="206498" y="101555"/>
                    </a:cubicBezTo>
                    <a:lnTo>
                      <a:pt x="304876" y="195874"/>
                    </a:lnTo>
                    <a:cubicBezTo>
                      <a:pt x="304876" y="195874"/>
                      <a:pt x="281210" y="247870"/>
                      <a:pt x="268168" y="261431"/>
                    </a:cubicBezTo>
                    <a:cubicBezTo>
                      <a:pt x="255126" y="274991"/>
                      <a:pt x="204252" y="300817"/>
                      <a:pt x="204252" y="300817"/>
                    </a:cubicBezTo>
                    <a:lnTo>
                      <a:pt x="105873" y="206498"/>
                    </a:lnTo>
                    <a:cubicBezTo>
                      <a:pt x="79271" y="207189"/>
                      <a:pt x="52409" y="197688"/>
                      <a:pt x="31679" y="1778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23"/>
              <p:cNvSpPr/>
              <p:nvPr/>
            </p:nvSpPr>
            <p:spPr>
              <a:xfrm>
                <a:off x="1979562" y="2278345"/>
                <a:ext cx="161423" cy="161423"/>
              </a:xfrm>
              <a:custGeom>
                <a:avLst/>
                <a:gdLst/>
                <a:ahLst/>
                <a:cxnLst/>
                <a:rect l="l" t="t" r="r" b="b"/>
                <a:pathLst>
                  <a:path w="161423" h="161423" extrusionOk="0">
                    <a:moveTo>
                      <a:pt x="24872" y="138970"/>
                    </a:moveTo>
                    <a:cubicBezTo>
                      <a:pt x="57002" y="169805"/>
                      <a:pt x="108135" y="168769"/>
                      <a:pt x="138970" y="136552"/>
                    </a:cubicBezTo>
                    <a:cubicBezTo>
                      <a:pt x="169805" y="104334"/>
                      <a:pt x="168769" y="53288"/>
                      <a:pt x="136552" y="22453"/>
                    </a:cubicBezTo>
                    <a:cubicBezTo>
                      <a:pt x="104421" y="-8382"/>
                      <a:pt x="53288" y="-7346"/>
                      <a:pt x="22453" y="24872"/>
                    </a:cubicBezTo>
                    <a:cubicBezTo>
                      <a:pt x="-8382" y="57089"/>
                      <a:pt x="-7346" y="108135"/>
                      <a:pt x="24872" y="1389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 rot="8027126">
                <a:off x="1874623" y="2129568"/>
                <a:ext cx="63620" cy="163718"/>
              </a:xfrm>
              <a:custGeom>
                <a:avLst/>
                <a:gdLst/>
                <a:ahLst/>
                <a:cxnLst/>
                <a:rect l="l" t="t" r="r" b="b"/>
                <a:pathLst>
                  <a:path w="63570" h="163590" extrusionOk="0">
                    <a:moveTo>
                      <a:pt x="0" y="0"/>
                    </a:moveTo>
                    <a:lnTo>
                      <a:pt x="63570" y="0"/>
                    </a:lnTo>
                    <a:lnTo>
                      <a:pt x="63570" y="163590"/>
                    </a:lnTo>
                    <a:lnTo>
                      <a:pt x="0" y="1635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 rot="8027126">
                <a:off x="1957606" y="2262178"/>
                <a:ext cx="43479" cy="38379"/>
              </a:xfrm>
              <a:custGeom>
                <a:avLst/>
                <a:gdLst/>
                <a:ahLst/>
                <a:cxnLst/>
                <a:rect l="l" t="t" r="r" b="b"/>
                <a:pathLst>
                  <a:path w="43445" h="38349" extrusionOk="0">
                    <a:moveTo>
                      <a:pt x="0" y="0"/>
                    </a:moveTo>
                    <a:lnTo>
                      <a:pt x="43446" y="0"/>
                    </a:lnTo>
                    <a:lnTo>
                      <a:pt x="43446" y="38350"/>
                    </a:lnTo>
                    <a:lnTo>
                      <a:pt x="0" y="383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 rot="8027126">
                <a:off x="2370552" y="2586366"/>
                <a:ext cx="30254" cy="169077"/>
              </a:xfrm>
              <a:custGeom>
                <a:avLst/>
                <a:gdLst/>
                <a:ahLst/>
                <a:cxnLst/>
                <a:rect l="l" t="t" r="r" b="b"/>
                <a:pathLst>
                  <a:path w="30230" h="168945" extrusionOk="0">
                    <a:moveTo>
                      <a:pt x="0" y="0"/>
                    </a:moveTo>
                    <a:lnTo>
                      <a:pt x="30230" y="0"/>
                    </a:lnTo>
                    <a:lnTo>
                      <a:pt x="30230" y="168945"/>
                    </a:lnTo>
                    <a:lnTo>
                      <a:pt x="0" y="1689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23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836" name="Google Shape;836;p23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23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3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8" name="Google Shape;858;p2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59" name="Google Shape;859;p2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0" name="Google Shape;860;p2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61" name="Google Shape;861;p2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5" name="Google Shape;86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23"/>
          <p:cNvSpPr txBox="1">
            <a:spLocks noGrp="1"/>
          </p:cNvSpPr>
          <p:nvPr>
            <p:ph type="subTitle" idx="1"/>
          </p:nvPr>
        </p:nvSpPr>
        <p:spPr>
          <a:xfrm>
            <a:off x="2159029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23"/>
          <p:cNvSpPr txBox="1">
            <a:spLocks noGrp="1"/>
          </p:cNvSpPr>
          <p:nvPr>
            <p:ph type="subTitle" idx="2"/>
          </p:nvPr>
        </p:nvSpPr>
        <p:spPr>
          <a:xfrm>
            <a:off x="5566832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23"/>
          <p:cNvSpPr txBox="1">
            <a:spLocks noGrp="1"/>
          </p:cNvSpPr>
          <p:nvPr>
            <p:ph type="subTitle" idx="3"/>
          </p:nvPr>
        </p:nvSpPr>
        <p:spPr>
          <a:xfrm>
            <a:off x="2159029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"/>
          <p:cNvSpPr txBox="1">
            <a:spLocks noGrp="1"/>
          </p:cNvSpPr>
          <p:nvPr>
            <p:ph type="subTitle" idx="4"/>
          </p:nvPr>
        </p:nvSpPr>
        <p:spPr>
          <a:xfrm>
            <a:off x="5566832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23"/>
          <p:cNvSpPr txBox="1">
            <a:spLocks noGrp="1"/>
          </p:cNvSpPr>
          <p:nvPr>
            <p:ph type="subTitle" idx="5"/>
          </p:nvPr>
        </p:nvSpPr>
        <p:spPr>
          <a:xfrm>
            <a:off x="2159027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1" name="Google Shape;871;p23"/>
          <p:cNvSpPr txBox="1">
            <a:spLocks noGrp="1"/>
          </p:cNvSpPr>
          <p:nvPr>
            <p:ph type="subTitle" idx="6"/>
          </p:nvPr>
        </p:nvSpPr>
        <p:spPr>
          <a:xfrm>
            <a:off x="2159027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7"/>
          </p:nvPr>
        </p:nvSpPr>
        <p:spPr>
          <a:xfrm>
            <a:off x="5566830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subTitle" idx="8"/>
          </p:nvPr>
        </p:nvSpPr>
        <p:spPr>
          <a:xfrm>
            <a:off x="5566830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73" name="Google Shape;73;p4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4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82" name="Google Shape;82;p4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4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90" name="Google Shape;90;p4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" name="Google Shape;114;p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5" name="Google Shape;115;p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116;p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948600" y="1215750"/>
            <a:ext cx="7242900" cy="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24"/>
          <p:cNvGrpSpPr/>
          <p:nvPr/>
        </p:nvGrpSpPr>
        <p:grpSpPr>
          <a:xfrm>
            <a:off x="-76205" y="-152398"/>
            <a:ext cx="9286593" cy="5448574"/>
            <a:chOff x="-304805" y="2"/>
            <a:chExt cx="9286593" cy="5448574"/>
          </a:xfrm>
        </p:grpSpPr>
        <p:grpSp>
          <p:nvGrpSpPr>
            <p:cNvPr id="876" name="Google Shape;876;p24"/>
            <p:cNvGrpSpPr/>
            <p:nvPr/>
          </p:nvGrpSpPr>
          <p:grpSpPr>
            <a:xfrm rot="8827366">
              <a:off x="7747985" y="5046124"/>
              <a:ext cx="680576" cy="236683"/>
              <a:chOff x="3866187" y="-186504"/>
              <a:chExt cx="491675" cy="215825"/>
            </a:xfrm>
          </p:grpSpPr>
          <p:sp>
            <p:nvSpPr>
              <p:cNvPr id="877" name="Google Shape;877;p24"/>
              <p:cNvSpPr/>
              <p:nvPr/>
            </p:nvSpPr>
            <p:spPr>
              <a:xfrm>
                <a:off x="3866187" y="-186504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112412" y="-186504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9" name="Google Shape;879;p24"/>
            <p:cNvGrpSpPr/>
            <p:nvPr/>
          </p:nvGrpSpPr>
          <p:grpSpPr>
            <a:xfrm rot="9432368">
              <a:off x="-10691" y="137925"/>
              <a:ext cx="520584" cy="1623271"/>
              <a:chOff x="3578139" y="320368"/>
              <a:chExt cx="265198" cy="826933"/>
            </a:xfrm>
          </p:grpSpPr>
          <p:sp>
            <p:nvSpPr>
              <p:cNvPr id="880" name="Google Shape;880;p24"/>
              <p:cNvSpPr/>
              <p:nvPr/>
            </p:nvSpPr>
            <p:spPr>
              <a:xfrm>
                <a:off x="3578139" y="325119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3614891" y="320368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3689431" y="1051514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3580601" y="936608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3714652" y="1085631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3659891" y="441895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7" name="Google Shape;887;p24"/>
            <p:cNvGrpSpPr/>
            <p:nvPr/>
          </p:nvGrpSpPr>
          <p:grpSpPr>
            <a:xfrm rot="2021523">
              <a:off x="8080885" y="-103306"/>
              <a:ext cx="305506" cy="2239206"/>
              <a:chOff x="4265846" y="1371340"/>
              <a:chExt cx="126709" cy="928680"/>
            </a:xfrm>
          </p:grpSpPr>
          <p:sp>
            <p:nvSpPr>
              <p:cNvPr id="888" name="Google Shape;888;p2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5" name="Google Shape;895;p2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96" name="Google Shape;896;p2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7" name="Google Shape;897;p2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98" name="Google Shape;898;p2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2" name="Google Shape;90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4"/>
          <p:cNvSpPr txBox="1">
            <a:spLocks noGrp="1"/>
          </p:cNvSpPr>
          <p:nvPr>
            <p:ph type="subTitle" idx="1"/>
          </p:nvPr>
        </p:nvSpPr>
        <p:spPr>
          <a:xfrm>
            <a:off x="1108627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24"/>
          <p:cNvSpPr txBox="1">
            <a:spLocks noGrp="1"/>
          </p:cNvSpPr>
          <p:nvPr>
            <p:ph type="subTitle" idx="2"/>
          </p:nvPr>
        </p:nvSpPr>
        <p:spPr>
          <a:xfrm>
            <a:off x="3579000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4"/>
          <p:cNvSpPr txBox="1">
            <a:spLocks noGrp="1"/>
          </p:cNvSpPr>
          <p:nvPr>
            <p:ph type="subTitle" idx="3"/>
          </p:nvPr>
        </p:nvSpPr>
        <p:spPr>
          <a:xfrm>
            <a:off x="1108627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24"/>
          <p:cNvSpPr txBox="1">
            <a:spLocks noGrp="1"/>
          </p:cNvSpPr>
          <p:nvPr>
            <p:ph type="subTitle" idx="4"/>
          </p:nvPr>
        </p:nvSpPr>
        <p:spPr>
          <a:xfrm>
            <a:off x="3579000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4"/>
          <p:cNvSpPr txBox="1">
            <a:spLocks noGrp="1"/>
          </p:cNvSpPr>
          <p:nvPr>
            <p:ph type="subTitle" idx="5"/>
          </p:nvPr>
        </p:nvSpPr>
        <p:spPr>
          <a:xfrm>
            <a:off x="6049373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24"/>
          <p:cNvSpPr txBox="1">
            <a:spLocks noGrp="1"/>
          </p:cNvSpPr>
          <p:nvPr>
            <p:ph type="subTitle" idx="6"/>
          </p:nvPr>
        </p:nvSpPr>
        <p:spPr>
          <a:xfrm>
            <a:off x="6049373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4"/>
          <p:cNvSpPr txBox="1">
            <a:spLocks noGrp="1"/>
          </p:cNvSpPr>
          <p:nvPr>
            <p:ph type="subTitle" idx="7"/>
          </p:nvPr>
        </p:nvSpPr>
        <p:spPr>
          <a:xfrm>
            <a:off x="1109527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0" name="Google Shape;910;p24"/>
          <p:cNvSpPr txBox="1">
            <a:spLocks noGrp="1"/>
          </p:cNvSpPr>
          <p:nvPr>
            <p:ph type="subTitle" idx="8"/>
          </p:nvPr>
        </p:nvSpPr>
        <p:spPr>
          <a:xfrm>
            <a:off x="3579900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1" name="Google Shape;911;p24"/>
          <p:cNvSpPr txBox="1">
            <a:spLocks noGrp="1"/>
          </p:cNvSpPr>
          <p:nvPr>
            <p:ph type="subTitle" idx="9"/>
          </p:nvPr>
        </p:nvSpPr>
        <p:spPr>
          <a:xfrm>
            <a:off x="6050273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2" name="Google Shape;912;p24"/>
          <p:cNvSpPr txBox="1">
            <a:spLocks noGrp="1"/>
          </p:cNvSpPr>
          <p:nvPr>
            <p:ph type="subTitle" idx="13"/>
          </p:nvPr>
        </p:nvSpPr>
        <p:spPr>
          <a:xfrm>
            <a:off x="1109527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3" name="Google Shape;913;p24"/>
          <p:cNvSpPr txBox="1">
            <a:spLocks noGrp="1"/>
          </p:cNvSpPr>
          <p:nvPr>
            <p:ph type="subTitle" idx="14"/>
          </p:nvPr>
        </p:nvSpPr>
        <p:spPr>
          <a:xfrm>
            <a:off x="3579900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5"/>
          </p:nvPr>
        </p:nvSpPr>
        <p:spPr>
          <a:xfrm>
            <a:off x="6050273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25"/>
          <p:cNvGrpSpPr/>
          <p:nvPr/>
        </p:nvGrpSpPr>
        <p:grpSpPr>
          <a:xfrm rot="3806465">
            <a:off x="275145" y="-266804"/>
            <a:ext cx="1136027" cy="1961303"/>
            <a:chOff x="1353097" y="1651879"/>
            <a:chExt cx="906223" cy="1564556"/>
          </a:xfrm>
        </p:grpSpPr>
        <p:sp>
          <p:nvSpPr>
            <p:cNvPr id="917" name="Google Shape;917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25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922" name="Google Shape;922;p25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5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5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5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5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5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5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5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5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5" name="Google Shape;935;p25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936" name="Google Shape;936;p2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7" name="Google Shape;937;p25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938" name="Google Shape;938;p2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25"/>
          <p:cNvSpPr txBox="1">
            <a:spLocks noGrp="1"/>
          </p:cNvSpPr>
          <p:nvPr>
            <p:ph type="title" hasCustomPrompt="1"/>
          </p:nvPr>
        </p:nvSpPr>
        <p:spPr>
          <a:xfrm>
            <a:off x="852000" y="828800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3" name="Google Shape;943;p25"/>
          <p:cNvSpPr txBox="1">
            <a:spLocks noGrp="1"/>
          </p:cNvSpPr>
          <p:nvPr>
            <p:ph type="subTitle" idx="1"/>
          </p:nvPr>
        </p:nvSpPr>
        <p:spPr>
          <a:xfrm>
            <a:off x="852000" y="1517716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4" name="Google Shape;944;p25"/>
          <p:cNvSpPr txBox="1">
            <a:spLocks noGrp="1"/>
          </p:cNvSpPr>
          <p:nvPr>
            <p:ph type="title" idx="2" hasCustomPrompt="1"/>
          </p:nvPr>
        </p:nvSpPr>
        <p:spPr>
          <a:xfrm>
            <a:off x="852000" y="2028651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5" name="Google Shape;945;p25"/>
          <p:cNvSpPr txBox="1">
            <a:spLocks noGrp="1"/>
          </p:cNvSpPr>
          <p:nvPr>
            <p:ph type="subTitle" idx="3"/>
          </p:nvPr>
        </p:nvSpPr>
        <p:spPr>
          <a:xfrm>
            <a:off x="852000" y="2717564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4" hasCustomPrompt="1"/>
          </p:nvPr>
        </p:nvSpPr>
        <p:spPr>
          <a:xfrm>
            <a:off x="852000" y="3228502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subTitle" idx="5"/>
          </p:nvPr>
        </p:nvSpPr>
        <p:spPr>
          <a:xfrm>
            <a:off x="852000" y="3917427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950" name="Google Shape;950;p26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951" name="Google Shape;951;p2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2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8" name="Google Shape;958;p26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959" name="Google Shape;959;p2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2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2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2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7" name="Google Shape;967;p26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968" name="Google Shape;968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2" name="Google Shape;972;p2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973" name="Google Shape;973;p2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4" name="Google Shape;974;p2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2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2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2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2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86" name="Google Shape;986;p2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987" name="Google Shape;987;p2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2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989" name="Google Shape;989;p2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27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996" name="Google Shape;996;p27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997" name="Google Shape;997;p2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27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1005" name="Google Shape;1005;p2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27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1013" name="Google Shape;1013;p27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5" name="Google Shape;1015;p2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16" name="Google Shape;1016;p2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7" name="Google Shape;1017;p2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18" name="Google Shape;1018;p2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2" name="Google Shape;102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28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1025" name="Google Shape;1025;p28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1026" name="Google Shape;1026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0" name="Google Shape;1030;p2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031" name="Google Shape;1031;p2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2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2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2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2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2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2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2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2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2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2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2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2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44" name="Google Shape;1044;p28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1045" name="Google Shape;1045;p28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1053;p28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1054" name="Google Shape;1054;p2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1056;p2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57" name="Google Shape;1057;p2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8" name="Google Shape;1058;p2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59" name="Google Shape;1059;p2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2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3" name="Google Shape;106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29"/>
          <p:cNvGrpSpPr/>
          <p:nvPr/>
        </p:nvGrpSpPr>
        <p:grpSpPr>
          <a:xfrm rot="-7890065" flipH="1">
            <a:off x="-89436" y="-319725"/>
            <a:ext cx="1136071" cy="1961379"/>
            <a:chOff x="1353097" y="1651879"/>
            <a:chExt cx="906223" cy="1564556"/>
          </a:xfrm>
        </p:grpSpPr>
        <p:sp>
          <p:nvSpPr>
            <p:cNvPr id="1066" name="Google Shape;1066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0" name="Google Shape;1070;p2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071" name="Google Shape;1071;p2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2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2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4" name="Google Shape;1084;p2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085" name="Google Shape;1085;p2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6" name="Google Shape;1086;p2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087" name="Google Shape;1087;p2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2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1" name="Google Shape;1091;p29"/>
          <p:cNvSpPr txBox="1">
            <a:spLocks noGrp="1"/>
          </p:cNvSpPr>
          <p:nvPr>
            <p:ph type="title"/>
          </p:nvPr>
        </p:nvSpPr>
        <p:spPr>
          <a:xfrm>
            <a:off x="905844" y="6775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9"/>
          <p:cNvSpPr txBox="1">
            <a:spLocks noGrp="1"/>
          </p:cNvSpPr>
          <p:nvPr>
            <p:ph type="subTitle" idx="1"/>
          </p:nvPr>
        </p:nvSpPr>
        <p:spPr>
          <a:xfrm>
            <a:off x="905813" y="16772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29"/>
          <p:cNvSpPr txBox="1"/>
          <p:nvPr/>
        </p:nvSpPr>
        <p:spPr>
          <a:xfrm>
            <a:off x="905830" y="3326325"/>
            <a:ext cx="3732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 rot="-8882944">
            <a:off x="8513803" y="554279"/>
            <a:ext cx="520581" cy="1623261"/>
            <a:chOff x="3419954" y="295999"/>
            <a:chExt cx="265198" cy="826933"/>
          </a:xfrm>
        </p:grpSpPr>
        <p:sp>
          <p:nvSpPr>
            <p:cNvPr id="1096" name="Google Shape;1096;p30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104" name="Google Shape;1104;p3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5" name="Google Shape;1105;p30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106" name="Google Shape;1106;p3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3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0" name="Google Shape;1110;p30"/>
          <p:cNvGrpSpPr/>
          <p:nvPr/>
        </p:nvGrpSpPr>
        <p:grpSpPr>
          <a:xfrm rot="1577928">
            <a:off x="3511044" y="4117827"/>
            <a:ext cx="1486169" cy="1751386"/>
            <a:chOff x="8034810" y="4372104"/>
            <a:chExt cx="567728" cy="669043"/>
          </a:xfrm>
        </p:grpSpPr>
        <p:sp>
          <p:nvSpPr>
            <p:cNvPr id="1111" name="Google Shape;1111;p30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2" name="Google Shape;1112;p30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13" name="Google Shape;1113;p30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25" name="Google Shape;1125;p30"/>
          <p:cNvGrpSpPr/>
          <p:nvPr/>
        </p:nvGrpSpPr>
        <p:grpSpPr>
          <a:xfrm rot="-996566">
            <a:off x="-633346" y="3026806"/>
            <a:ext cx="1625396" cy="959531"/>
            <a:chOff x="7008442" y="6231192"/>
            <a:chExt cx="1035004" cy="611001"/>
          </a:xfrm>
        </p:grpSpPr>
        <p:sp>
          <p:nvSpPr>
            <p:cNvPr id="1126" name="Google Shape;1126;p3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31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1150" name="Google Shape;1150;p31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1151" name="Google Shape;1151;p31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31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31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31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31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31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31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8" name="Google Shape;1158;p31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1159" name="Google Shape;1159;p31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31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31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31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31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31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31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31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1168" name="Google Shape;1168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2" name="Google Shape;1172;p31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173" name="Google Shape;1173;p31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1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1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1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1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1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31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31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86" name="Google Shape;1186;p31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87" name="Google Shape;1187;p3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8" name="Google Shape;1188;p31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89" name="Google Shape;1189;p3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9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0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5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125" name="Google Shape;125;p5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5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129" name="Google Shape;129;p5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5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137" name="Google Shape;137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" name="Google Shape;141;p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42" name="Google Shape;142;p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5" name="Google Shape;155;p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56" name="Google Shape;156;p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3448842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2"/>
          </p:nvPr>
        </p:nvSpPr>
        <p:spPr>
          <a:xfrm>
            <a:off x="715100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3"/>
          </p:nvPr>
        </p:nvSpPr>
        <p:spPr>
          <a:xfrm>
            <a:off x="3448834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4"/>
          </p:nvPr>
        </p:nvSpPr>
        <p:spPr>
          <a:xfrm>
            <a:off x="714899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5"/>
          </p:nvPr>
        </p:nvSpPr>
        <p:spPr>
          <a:xfrm>
            <a:off x="6184154" y="3619224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ubTitle" idx="6"/>
          </p:nvPr>
        </p:nvSpPr>
        <p:spPr>
          <a:xfrm>
            <a:off x="6184154" y="3164750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6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4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4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9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1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47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171" name="Google Shape;171;p6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172" name="Google Shape;172;p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6"/>
            <p:cNvGrpSpPr/>
            <p:nvPr/>
          </p:nvGrpSpPr>
          <p:grpSpPr>
            <a:xfrm rot="-8882944">
              <a:off x="8528503" y="1274254"/>
              <a:ext cx="520581" cy="1623261"/>
              <a:chOff x="3419954" y="295999"/>
              <a:chExt cx="265198" cy="826933"/>
            </a:xfrm>
          </p:grpSpPr>
          <p:sp>
            <p:nvSpPr>
              <p:cNvPr id="180" name="Google Shape;180;p6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2" name="Google Shape;212;p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13" name="Google Shape;213;p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4" name="Google Shape;214;p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15" name="Google Shape;215;p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74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710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12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97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590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914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986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76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0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84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7"/>
          <p:cNvGrpSpPr/>
          <p:nvPr/>
        </p:nvGrpSpPr>
        <p:grpSpPr>
          <a:xfrm>
            <a:off x="-90101" y="1046571"/>
            <a:ext cx="9529261" cy="4615163"/>
            <a:chOff x="-90101" y="1046571"/>
            <a:chExt cx="9529261" cy="4615163"/>
          </a:xfrm>
        </p:grpSpPr>
        <p:grpSp>
          <p:nvGrpSpPr>
            <p:cNvPr id="222" name="Google Shape;222;p7"/>
            <p:cNvGrpSpPr/>
            <p:nvPr/>
          </p:nvGrpSpPr>
          <p:grpSpPr>
            <a:xfrm rot="2174940">
              <a:off x="6777973" y="3578213"/>
              <a:ext cx="277069" cy="1927740"/>
              <a:chOff x="5771324" y="4276662"/>
              <a:chExt cx="124377" cy="865369"/>
            </a:xfrm>
          </p:grpSpPr>
          <p:sp>
            <p:nvSpPr>
              <p:cNvPr id="223" name="Google Shape;223;p7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240" name="Google Shape;240;p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4" name="Google Shape;264;p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65" name="Google Shape;265;p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" name="Google Shape;271;p7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56064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7"/>
          <p:cNvSpPr txBox="1">
            <a:spLocks noGrp="1"/>
          </p:cNvSpPr>
          <p:nvPr>
            <p:ph type="subTitle" idx="1"/>
          </p:nvPr>
        </p:nvSpPr>
        <p:spPr>
          <a:xfrm>
            <a:off x="1101000" y="1852700"/>
            <a:ext cx="48795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588" y="0"/>
            <a:ext cx="9145588" cy="51435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5" y="1297803"/>
            <a:ext cx="5648623" cy="903230"/>
          </a:xfrm>
        </p:spPr>
        <p:txBody>
          <a:bodyPr bIns="9144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9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050" b="0" i="0" u="none" strike="noStrike" kern="1200" cap="all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B55DC0C7-8EE8-4948-B3D2-30AD660717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79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84293889-78A4-40C7-BE39-3FBD26D7F6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880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588" y="0"/>
            <a:ext cx="9145588" cy="51435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4"/>
            <a:ext cx="5650992" cy="905632"/>
          </a:xfrm>
        </p:spPr>
        <p:txBody>
          <a:bodyPr bIns="9144" anchor="b"/>
          <a:lstStyle>
            <a:lvl1pPr algn="l">
              <a:def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050" b="0" i="0" u="none" strike="noStrike" kern="1200" cap="all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6C26885A-40AA-4BFC-9F39-0600978656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095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1ED6E6DC-474C-460E-B56B-E2C1E74748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303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50" b="0" kern="1200" cap="all" spc="3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50" b="0" kern="1200" cap="all" spc="3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5E4B9B56-9BD1-42D9-B5DA-7EC8A33629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93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F3EBE5A4-435B-4458-8CD2-6998BA7FBD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887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02DAEEFE-11C7-44F7-BB16-517273D8A8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7767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1290638" y="-1290638"/>
            <a:ext cx="51435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9"/>
            <a:ext cx="5212080" cy="817070"/>
          </a:xfrm>
        </p:spPr>
        <p:txBody>
          <a:bodyPr bIns="0" anchor="b"/>
          <a:lstStyle>
            <a:lvl1pPr algn="l">
              <a:defRPr kumimoji="0" lang="en-US" sz="21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5" y="1964185"/>
            <a:ext cx="3807779" cy="24935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05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</a:defRPr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 smtClean="0">
                <a:solidFill>
                  <a:srgbClr val="434342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32D9FBF8-23D1-4F18-9EA6-E59AC3DD85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678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8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21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2" y="1635397"/>
            <a:ext cx="6096545" cy="555498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98B628D0-A83C-4A41-A44F-A290771EC9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502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162733C2-32F8-46E2-A135-23DDAFFB7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96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8"/>
          <p:cNvGrpSpPr/>
          <p:nvPr/>
        </p:nvGrpSpPr>
        <p:grpSpPr>
          <a:xfrm rot="-996566">
            <a:off x="-655221" y="471731"/>
            <a:ext cx="1625396" cy="959531"/>
            <a:chOff x="7008442" y="6231192"/>
            <a:chExt cx="1035004" cy="611001"/>
          </a:xfrm>
        </p:grpSpPr>
        <p:sp>
          <p:nvSpPr>
            <p:cNvPr id="275" name="Google Shape;275;p8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8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298" name="Google Shape;298;p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9" name="Google Shape;299;p8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068100" y="1463250"/>
            <a:ext cx="4339500" cy="20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B852F0D-E5EB-4484-959A-4CD26E1BF5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214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C3ADAEC8-CE71-431F-8300-ACBD7B4E4A7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8191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2610F375-55AC-4543-9EC6-899E61894C4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21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9432368">
            <a:off x="294109" y="3100"/>
            <a:ext cx="520584" cy="1623271"/>
            <a:chOff x="3419954" y="295999"/>
            <a:chExt cx="265198" cy="826933"/>
          </a:xfrm>
        </p:grpSpPr>
        <p:sp>
          <p:nvSpPr>
            <p:cNvPr id="307" name="Google Shape;307;p9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15" name="Google Shape;315;p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" name="Google Shape;316;p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17" name="Google Shape;317;p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" name="Google Shape;321;p9"/>
          <p:cNvSpPr txBox="1">
            <a:spLocks noGrp="1"/>
          </p:cNvSpPr>
          <p:nvPr>
            <p:ph type="title"/>
          </p:nvPr>
        </p:nvSpPr>
        <p:spPr>
          <a:xfrm>
            <a:off x="1165975" y="1503075"/>
            <a:ext cx="34782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 txBox="1">
            <a:spLocks noGrp="1"/>
          </p:cNvSpPr>
          <p:nvPr>
            <p:ph type="subTitle" idx="1"/>
          </p:nvPr>
        </p:nvSpPr>
        <p:spPr>
          <a:xfrm>
            <a:off x="1165975" y="2664488"/>
            <a:ext cx="3478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1"/>
          <p:cNvGrpSpPr/>
          <p:nvPr/>
        </p:nvGrpSpPr>
        <p:grpSpPr>
          <a:xfrm rot="-8882944">
            <a:off x="8573928" y="622954"/>
            <a:ext cx="520581" cy="1623261"/>
            <a:chOff x="3419954" y="295999"/>
            <a:chExt cx="265198" cy="826933"/>
          </a:xfrm>
        </p:grpSpPr>
        <p:sp>
          <p:nvSpPr>
            <p:cNvPr id="328" name="Google Shape;328;p11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1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36" name="Google Shape;336;p1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7" name="Google Shape;337;p11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2" name="Google Shape;342;p11"/>
          <p:cNvSpPr txBox="1">
            <a:spLocks noGrp="1"/>
          </p:cNvSpPr>
          <p:nvPr>
            <p:ph type="title" hasCustomPrompt="1"/>
          </p:nvPr>
        </p:nvSpPr>
        <p:spPr>
          <a:xfrm>
            <a:off x="2197686" y="1749083"/>
            <a:ext cx="4750200" cy="11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3" name="Google Shape;343;p11"/>
          <p:cNvSpPr txBox="1">
            <a:spLocks noGrp="1"/>
          </p:cNvSpPr>
          <p:nvPr>
            <p:ph type="subTitle" idx="1"/>
          </p:nvPr>
        </p:nvSpPr>
        <p:spPr>
          <a:xfrm>
            <a:off x="2197686" y="2897333"/>
            <a:ext cx="4750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5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3787378"/>
            <a:ext cx="3575050" cy="135612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3787378"/>
            <a:ext cx="9145588" cy="135612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6" y="275035"/>
            <a:ext cx="7521575" cy="410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1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6" y="825104"/>
            <a:ext cx="7521575" cy="26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4401741"/>
            <a:ext cx="2176462" cy="151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4713685"/>
            <a:ext cx="4724400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cap="all" spc="150" baseline="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5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4627960"/>
            <a:ext cx="503238" cy="37742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200" b="0" smtClean="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E5E6B14D-BF41-4BE9-910E-09BA2B68D2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01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29779" indent="-129779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01229" indent="-122635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72679" indent="-122635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44129" indent="-129779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" indent="-130302" algn="l" defTabSz="685800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14984" indent="-123444" algn="l" defTabSz="685800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186434" indent="-123444" algn="l" defTabSz="685800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44168" indent="-123444" algn="l" defTabSz="685800" rtl="0" eaLnBrk="1" latinLnBrk="0" hangingPunct="1">
        <a:spcBef>
          <a:spcPts val="225"/>
        </a:spcBef>
        <a:buClr>
          <a:schemeClr val="accent2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9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3.png"/><Relationship Id="rId5" Type="http://schemas.microsoft.com/office/2007/relationships/media" Target="../media/media4.mp3"/><Relationship Id="rId15" Type="http://schemas.openxmlformats.org/officeDocument/2006/relationships/image" Target="../media/image87.png"/><Relationship Id="rId10" Type="http://schemas.openxmlformats.org/officeDocument/2006/relationships/notesSlide" Target="../notesSlides/notesSlide4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8.png"/><Relationship Id="rId5" Type="http://schemas.microsoft.com/office/2007/relationships/media" Target="../media/media4.mp3"/><Relationship Id="rId10" Type="http://schemas.openxmlformats.org/officeDocument/2006/relationships/notesSlide" Target="../notesSlides/notesSlide4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9.png"/><Relationship Id="rId5" Type="http://schemas.microsoft.com/office/2007/relationships/media" Target="../media/media4.mp3"/><Relationship Id="rId15" Type="http://schemas.openxmlformats.org/officeDocument/2006/relationships/image" Target="../media/image93.png"/><Relationship Id="rId10" Type="http://schemas.openxmlformats.org/officeDocument/2006/relationships/notesSlide" Target="../notesSlides/notesSlide4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4.png"/><Relationship Id="rId5" Type="http://schemas.microsoft.com/office/2007/relationships/media" Target="../media/media4.mp3"/><Relationship Id="rId15" Type="http://schemas.openxmlformats.org/officeDocument/2006/relationships/image" Target="../media/image98.png"/><Relationship Id="rId10" Type="http://schemas.openxmlformats.org/officeDocument/2006/relationships/notesSlide" Target="../notesSlides/notesSlide4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NULL"/><Relationship Id="rId17" Type="http://schemas.openxmlformats.org/officeDocument/2006/relationships/image" Target="../media/image99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notesSlide" Target="../notesSlides/notesSlide4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9.xml"/><Relationship Id="rId1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microsoft.com/office/2007/relationships/hdphoto" Target="../media/hdphoto6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microsoft.com/office/2007/relationships/hdphoto" Target="../media/hdphoto8.wdp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2.png"/><Relationship Id="rId5" Type="http://schemas.microsoft.com/office/2007/relationships/hdphoto" Target="../media/hdphoto9.wdp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5.png"/><Relationship Id="rId5" Type="http://schemas.microsoft.com/office/2007/relationships/hdphoto" Target="../media/hdphoto10.wdp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6" y="275035"/>
            <a:ext cx="7521575" cy="639365"/>
          </a:xfrm>
        </p:spPr>
        <p:txBody>
          <a:bodyPr/>
          <a:lstStyle/>
          <a:p>
            <a:pPr lvl="0" algn="ctr" defTabSz="685800">
              <a:tabLst>
                <a:tab pos="1042988" algn="l"/>
              </a:tabLs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LÝ SƠN</a:t>
            </a:r>
            <a:b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AN HẢI</a:t>
            </a:r>
            <a:b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</a:t>
            </a:r>
            <a:r>
              <a:rPr lang="nl-NL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nl-NL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</a:t>
            </a:r>
            <a:r>
              <a:rPr lang="nl-NL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nl-NL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</a:t>
            </a:r>
            <a:r>
              <a:rPr lang="en-US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/>
            </a:r>
            <a:br>
              <a:rPr lang="en-US" altLang="en-US" sz="1800" cap="none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</a:b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1707" y="994218"/>
            <a:ext cx="4817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CHÀO MỪNG CÁC EM ĐẾN </a:t>
            </a:r>
            <a:endParaRPr kumimoji="0" lang="en-US" sz="27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VỚI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TIẾT HỌC HÔM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NAY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-97992" y="0"/>
            <a:ext cx="9362209" cy="5131594"/>
            <a:chOff x="1481" y="972"/>
            <a:chExt cx="9366" cy="14816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606" y="1070"/>
              <a:ext cx="9074" cy="14570"/>
            </a:xfrm>
            <a:prstGeom prst="rect">
              <a:avLst/>
            </a:prstGeom>
            <a:noFill/>
            <a:ln w="76200" cmpd="tri">
              <a:solidFill>
                <a:srgbClr val="0000FF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</a:extLst>
          </p:spPr>
          <p:txBody>
            <a:bodyPr lIns="0" tIns="35719" rIns="0" bIns="35719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 rot="10800000">
              <a:off x="1481" y="972"/>
              <a:ext cx="2798" cy="2788"/>
              <a:chOff x="8573" y="13497"/>
              <a:chExt cx="2514" cy="2416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>
                <a:off x="10722" y="15872"/>
                <a:ext cx="161" cy="41"/>
              </a:xfrm>
              <a:custGeom>
                <a:avLst/>
                <a:gdLst>
                  <a:gd name="T0" fmla="*/ 0 w 161"/>
                  <a:gd name="T1" fmla="*/ 8 h 41"/>
                  <a:gd name="T2" fmla="*/ 8 w 161"/>
                  <a:gd name="T3" fmla="*/ 0 h 41"/>
                  <a:gd name="T4" fmla="*/ 8 w 161"/>
                  <a:gd name="T5" fmla="*/ 0 h 41"/>
                  <a:gd name="T6" fmla="*/ 25 w 161"/>
                  <a:gd name="T7" fmla="*/ 8 h 41"/>
                  <a:gd name="T8" fmla="*/ 59 w 161"/>
                  <a:gd name="T9" fmla="*/ 17 h 41"/>
                  <a:gd name="T10" fmla="*/ 85 w 161"/>
                  <a:gd name="T11" fmla="*/ 25 h 41"/>
                  <a:gd name="T12" fmla="*/ 119 w 161"/>
                  <a:gd name="T13" fmla="*/ 25 h 41"/>
                  <a:gd name="T14" fmla="*/ 153 w 161"/>
                  <a:gd name="T15" fmla="*/ 17 h 41"/>
                  <a:gd name="T16" fmla="*/ 161 w 161"/>
                  <a:gd name="T17" fmla="*/ 25 h 41"/>
                  <a:gd name="T18" fmla="*/ 144 w 161"/>
                  <a:gd name="T19" fmla="*/ 33 h 41"/>
                  <a:gd name="T20" fmla="*/ 119 w 161"/>
                  <a:gd name="T21" fmla="*/ 41 h 41"/>
                  <a:gd name="T22" fmla="*/ 93 w 161"/>
                  <a:gd name="T23" fmla="*/ 41 h 41"/>
                  <a:gd name="T24" fmla="*/ 68 w 161"/>
                  <a:gd name="T25" fmla="*/ 33 h 41"/>
                  <a:gd name="T26" fmla="*/ 34 w 161"/>
                  <a:gd name="T27" fmla="*/ 25 h 41"/>
                  <a:gd name="T28" fmla="*/ 0 w 161"/>
                  <a:gd name="T29" fmla="*/ 8 h 4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61" h="41">
                    <a:moveTo>
                      <a:pt x="0" y="8"/>
                    </a:moveTo>
                    <a:lnTo>
                      <a:pt x="8" y="0"/>
                    </a:lnTo>
                    <a:lnTo>
                      <a:pt x="25" y="8"/>
                    </a:lnTo>
                    <a:lnTo>
                      <a:pt x="59" y="17"/>
                    </a:lnTo>
                    <a:lnTo>
                      <a:pt x="85" y="25"/>
                    </a:lnTo>
                    <a:lnTo>
                      <a:pt x="119" y="25"/>
                    </a:lnTo>
                    <a:lnTo>
                      <a:pt x="153" y="17"/>
                    </a:lnTo>
                    <a:lnTo>
                      <a:pt x="161" y="25"/>
                    </a:lnTo>
                    <a:lnTo>
                      <a:pt x="144" y="33"/>
                    </a:lnTo>
                    <a:lnTo>
                      <a:pt x="119" y="41"/>
                    </a:lnTo>
                    <a:lnTo>
                      <a:pt x="93" y="41"/>
                    </a:lnTo>
                    <a:lnTo>
                      <a:pt x="68" y="33"/>
                    </a:lnTo>
                    <a:lnTo>
                      <a:pt x="34" y="2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auto">
              <a:xfrm>
                <a:off x="10815" y="15649"/>
                <a:ext cx="264" cy="248"/>
              </a:xfrm>
              <a:custGeom>
                <a:avLst/>
                <a:gdLst>
                  <a:gd name="T0" fmla="*/ 17 w 264"/>
                  <a:gd name="T1" fmla="*/ 165 h 248"/>
                  <a:gd name="T2" fmla="*/ 9 w 264"/>
                  <a:gd name="T3" fmla="*/ 141 h 248"/>
                  <a:gd name="T4" fmla="*/ 9 w 264"/>
                  <a:gd name="T5" fmla="*/ 124 h 248"/>
                  <a:gd name="T6" fmla="*/ 0 w 264"/>
                  <a:gd name="T7" fmla="*/ 75 h 248"/>
                  <a:gd name="T8" fmla="*/ 0 w 264"/>
                  <a:gd name="T9" fmla="*/ 66 h 248"/>
                  <a:gd name="T10" fmla="*/ 9 w 264"/>
                  <a:gd name="T11" fmla="*/ 75 h 248"/>
                  <a:gd name="T12" fmla="*/ 17 w 264"/>
                  <a:gd name="T13" fmla="*/ 116 h 248"/>
                  <a:gd name="T14" fmla="*/ 34 w 264"/>
                  <a:gd name="T15" fmla="*/ 149 h 248"/>
                  <a:gd name="T16" fmla="*/ 51 w 264"/>
                  <a:gd name="T17" fmla="*/ 182 h 248"/>
                  <a:gd name="T18" fmla="*/ 68 w 264"/>
                  <a:gd name="T19" fmla="*/ 190 h 248"/>
                  <a:gd name="T20" fmla="*/ 85 w 264"/>
                  <a:gd name="T21" fmla="*/ 207 h 248"/>
                  <a:gd name="T22" fmla="*/ 111 w 264"/>
                  <a:gd name="T23" fmla="*/ 223 h 248"/>
                  <a:gd name="T24" fmla="*/ 145 w 264"/>
                  <a:gd name="T25" fmla="*/ 231 h 248"/>
                  <a:gd name="T26" fmla="*/ 213 w 264"/>
                  <a:gd name="T27" fmla="*/ 240 h 248"/>
                  <a:gd name="T28" fmla="*/ 238 w 264"/>
                  <a:gd name="T29" fmla="*/ 231 h 248"/>
                  <a:gd name="T30" fmla="*/ 247 w 264"/>
                  <a:gd name="T31" fmla="*/ 231 h 248"/>
                  <a:gd name="T32" fmla="*/ 255 w 264"/>
                  <a:gd name="T33" fmla="*/ 223 h 248"/>
                  <a:gd name="T34" fmla="*/ 255 w 264"/>
                  <a:gd name="T35" fmla="*/ 190 h 248"/>
                  <a:gd name="T36" fmla="*/ 247 w 264"/>
                  <a:gd name="T37" fmla="*/ 165 h 248"/>
                  <a:gd name="T38" fmla="*/ 247 w 264"/>
                  <a:gd name="T39" fmla="*/ 141 h 248"/>
                  <a:gd name="T40" fmla="*/ 238 w 264"/>
                  <a:gd name="T41" fmla="*/ 108 h 248"/>
                  <a:gd name="T42" fmla="*/ 221 w 264"/>
                  <a:gd name="T43" fmla="*/ 83 h 248"/>
                  <a:gd name="T44" fmla="*/ 204 w 264"/>
                  <a:gd name="T45" fmla="*/ 66 h 248"/>
                  <a:gd name="T46" fmla="*/ 179 w 264"/>
                  <a:gd name="T47" fmla="*/ 42 h 248"/>
                  <a:gd name="T48" fmla="*/ 153 w 264"/>
                  <a:gd name="T49" fmla="*/ 25 h 248"/>
                  <a:gd name="T50" fmla="*/ 136 w 264"/>
                  <a:gd name="T51" fmla="*/ 17 h 248"/>
                  <a:gd name="T52" fmla="*/ 119 w 264"/>
                  <a:gd name="T53" fmla="*/ 9 h 248"/>
                  <a:gd name="T54" fmla="*/ 94 w 264"/>
                  <a:gd name="T55" fmla="*/ 9 h 248"/>
                  <a:gd name="T56" fmla="*/ 77 w 264"/>
                  <a:gd name="T57" fmla="*/ 0 h 248"/>
                  <a:gd name="T58" fmla="*/ 85 w 264"/>
                  <a:gd name="T59" fmla="*/ 0 h 248"/>
                  <a:gd name="T60" fmla="*/ 119 w 264"/>
                  <a:gd name="T61" fmla="*/ 0 h 248"/>
                  <a:gd name="T62" fmla="*/ 153 w 264"/>
                  <a:gd name="T63" fmla="*/ 9 h 248"/>
                  <a:gd name="T64" fmla="*/ 179 w 264"/>
                  <a:gd name="T65" fmla="*/ 25 h 248"/>
                  <a:gd name="T66" fmla="*/ 213 w 264"/>
                  <a:gd name="T67" fmla="*/ 42 h 248"/>
                  <a:gd name="T68" fmla="*/ 230 w 264"/>
                  <a:gd name="T69" fmla="*/ 66 h 248"/>
                  <a:gd name="T70" fmla="*/ 247 w 264"/>
                  <a:gd name="T71" fmla="*/ 91 h 248"/>
                  <a:gd name="T72" fmla="*/ 255 w 264"/>
                  <a:gd name="T73" fmla="*/ 116 h 248"/>
                  <a:gd name="T74" fmla="*/ 264 w 264"/>
                  <a:gd name="T75" fmla="*/ 141 h 248"/>
                  <a:gd name="T76" fmla="*/ 264 w 264"/>
                  <a:gd name="T77" fmla="*/ 190 h 248"/>
                  <a:gd name="T78" fmla="*/ 255 w 264"/>
                  <a:gd name="T79" fmla="*/ 248 h 248"/>
                  <a:gd name="T80" fmla="*/ 221 w 264"/>
                  <a:gd name="T81" fmla="*/ 248 h 248"/>
                  <a:gd name="T82" fmla="*/ 196 w 264"/>
                  <a:gd name="T83" fmla="*/ 248 h 248"/>
                  <a:gd name="T84" fmla="*/ 153 w 264"/>
                  <a:gd name="T85" fmla="*/ 248 h 248"/>
                  <a:gd name="T86" fmla="*/ 128 w 264"/>
                  <a:gd name="T87" fmla="*/ 240 h 248"/>
                  <a:gd name="T88" fmla="*/ 94 w 264"/>
                  <a:gd name="T89" fmla="*/ 231 h 248"/>
                  <a:gd name="T90" fmla="*/ 68 w 264"/>
                  <a:gd name="T91" fmla="*/ 215 h 248"/>
                  <a:gd name="T92" fmla="*/ 43 w 264"/>
                  <a:gd name="T93" fmla="*/ 190 h 248"/>
                  <a:gd name="T94" fmla="*/ 17 w 264"/>
                  <a:gd name="T95" fmla="*/ 165 h 2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64" h="248">
                    <a:moveTo>
                      <a:pt x="17" y="165"/>
                    </a:moveTo>
                    <a:lnTo>
                      <a:pt x="9" y="141"/>
                    </a:lnTo>
                    <a:lnTo>
                      <a:pt x="9" y="124"/>
                    </a:lnTo>
                    <a:lnTo>
                      <a:pt x="0" y="75"/>
                    </a:lnTo>
                    <a:lnTo>
                      <a:pt x="0" y="66"/>
                    </a:lnTo>
                    <a:lnTo>
                      <a:pt x="9" y="75"/>
                    </a:lnTo>
                    <a:lnTo>
                      <a:pt x="17" y="116"/>
                    </a:lnTo>
                    <a:lnTo>
                      <a:pt x="34" y="149"/>
                    </a:lnTo>
                    <a:lnTo>
                      <a:pt x="51" y="182"/>
                    </a:lnTo>
                    <a:lnTo>
                      <a:pt x="68" y="190"/>
                    </a:lnTo>
                    <a:lnTo>
                      <a:pt x="85" y="207"/>
                    </a:lnTo>
                    <a:lnTo>
                      <a:pt x="111" y="223"/>
                    </a:lnTo>
                    <a:lnTo>
                      <a:pt x="145" y="231"/>
                    </a:lnTo>
                    <a:lnTo>
                      <a:pt x="213" y="240"/>
                    </a:lnTo>
                    <a:lnTo>
                      <a:pt x="238" y="231"/>
                    </a:lnTo>
                    <a:lnTo>
                      <a:pt x="247" y="231"/>
                    </a:lnTo>
                    <a:lnTo>
                      <a:pt x="255" y="223"/>
                    </a:lnTo>
                    <a:lnTo>
                      <a:pt x="255" y="190"/>
                    </a:lnTo>
                    <a:lnTo>
                      <a:pt x="247" y="165"/>
                    </a:lnTo>
                    <a:lnTo>
                      <a:pt x="247" y="141"/>
                    </a:lnTo>
                    <a:lnTo>
                      <a:pt x="238" y="108"/>
                    </a:lnTo>
                    <a:lnTo>
                      <a:pt x="221" y="83"/>
                    </a:lnTo>
                    <a:lnTo>
                      <a:pt x="204" y="66"/>
                    </a:lnTo>
                    <a:lnTo>
                      <a:pt x="179" y="42"/>
                    </a:lnTo>
                    <a:lnTo>
                      <a:pt x="153" y="25"/>
                    </a:lnTo>
                    <a:lnTo>
                      <a:pt x="136" y="17"/>
                    </a:lnTo>
                    <a:lnTo>
                      <a:pt x="119" y="9"/>
                    </a:lnTo>
                    <a:lnTo>
                      <a:pt x="94" y="9"/>
                    </a:lnTo>
                    <a:lnTo>
                      <a:pt x="77" y="0"/>
                    </a:lnTo>
                    <a:lnTo>
                      <a:pt x="85" y="0"/>
                    </a:lnTo>
                    <a:lnTo>
                      <a:pt x="119" y="0"/>
                    </a:lnTo>
                    <a:lnTo>
                      <a:pt x="153" y="9"/>
                    </a:lnTo>
                    <a:lnTo>
                      <a:pt x="179" y="25"/>
                    </a:lnTo>
                    <a:lnTo>
                      <a:pt x="213" y="42"/>
                    </a:lnTo>
                    <a:lnTo>
                      <a:pt x="230" y="66"/>
                    </a:lnTo>
                    <a:lnTo>
                      <a:pt x="247" y="91"/>
                    </a:lnTo>
                    <a:lnTo>
                      <a:pt x="255" y="116"/>
                    </a:lnTo>
                    <a:lnTo>
                      <a:pt x="264" y="141"/>
                    </a:lnTo>
                    <a:lnTo>
                      <a:pt x="264" y="190"/>
                    </a:lnTo>
                    <a:lnTo>
                      <a:pt x="255" y="248"/>
                    </a:lnTo>
                    <a:lnTo>
                      <a:pt x="221" y="248"/>
                    </a:lnTo>
                    <a:lnTo>
                      <a:pt x="196" y="248"/>
                    </a:lnTo>
                    <a:lnTo>
                      <a:pt x="153" y="248"/>
                    </a:lnTo>
                    <a:lnTo>
                      <a:pt x="128" y="240"/>
                    </a:lnTo>
                    <a:lnTo>
                      <a:pt x="94" y="231"/>
                    </a:lnTo>
                    <a:lnTo>
                      <a:pt x="68" y="215"/>
                    </a:lnTo>
                    <a:lnTo>
                      <a:pt x="43" y="190"/>
                    </a:lnTo>
                    <a:lnTo>
                      <a:pt x="17" y="165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Freeform 8"/>
              <p:cNvSpPr>
                <a:spLocks/>
              </p:cNvSpPr>
              <p:nvPr/>
            </p:nvSpPr>
            <p:spPr bwMode="auto">
              <a:xfrm>
                <a:off x="8726" y="15674"/>
                <a:ext cx="272" cy="215"/>
              </a:xfrm>
              <a:custGeom>
                <a:avLst/>
                <a:gdLst>
                  <a:gd name="T0" fmla="*/ 51 w 272"/>
                  <a:gd name="T1" fmla="*/ 182 h 215"/>
                  <a:gd name="T2" fmla="*/ 8 w 272"/>
                  <a:gd name="T3" fmla="*/ 165 h 215"/>
                  <a:gd name="T4" fmla="*/ 25 w 272"/>
                  <a:gd name="T5" fmla="*/ 132 h 215"/>
                  <a:gd name="T6" fmla="*/ 51 w 272"/>
                  <a:gd name="T7" fmla="*/ 107 h 215"/>
                  <a:gd name="T8" fmla="*/ 25 w 272"/>
                  <a:gd name="T9" fmla="*/ 74 h 215"/>
                  <a:gd name="T10" fmla="*/ 8 w 272"/>
                  <a:gd name="T11" fmla="*/ 41 h 215"/>
                  <a:gd name="T12" fmla="*/ 42 w 272"/>
                  <a:gd name="T13" fmla="*/ 25 h 215"/>
                  <a:gd name="T14" fmla="*/ 102 w 272"/>
                  <a:gd name="T15" fmla="*/ 17 h 215"/>
                  <a:gd name="T16" fmla="*/ 195 w 272"/>
                  <a:gd name="T17" fmla="*/ 25 h 215"/>
                  <a:gd name="T18" fmla="*/ 263 w 272"/>
                  <a:gd name="T19" fmla="*/ 0 h 215"/>
                  <a:gd name="T20" fmla="*/ 255 w 272"/>
                  <a:gd name="T21" fmla="*/ 17 h 215"/>
                  <a:gd name="T22" fmla="*/ 238 w 272"/>
                  <a:gd name="T23" fmla="*/ 25 h 215"/>
                  <a:gd name="T24" fmla="*/ 238 w 272"/>
                  <a:gd name="T25" fmla="*/ 41 h 215"/>
                  <a:gd name="T26" fmla="*/ 238 w 272"/>
                  <a:gd name="T27" fmla="*/ 50 h 215"/>
                  <a:gd name="T28" fmla="*/ 212 w 272"/>
                  <a:gd name="T29" fmla="*/ 33 h 215"/>
                  <a:gd name="T30" fmla="*/ 187 w 272"/>
                  <a:gd name="T31" fmla="*/ 33 h 215"/>
                  <a:gd name="T32" fmla="*/ 204 w 272"/>
                  <a:gd name="T33" fmla="*/ 50 h 215"/>
                  <a:gd name="T34" fmla="*/ 221 w 272"/>
                  <a:gd name="T35" fmla="*/ 74 h 215"/>
                  <a:gd name="T36" fmla="*/ 195 w 272"/>
                  <a:gd name="T37" fmla="*/ 74 h 215"/>
                  <a:gd name="T38" fmla="*/ 153 w 272"/>
                  <a:gd name="T39" fmla="*/ 41 h 215"/>
                  <a:gd name="T40" fmla="*/ 127 w 272"/>
                  <a:gd name="T41" fmla="*/ 41 h 215"/>
                  <a:gd name="T42" fmla="*/ 144 w 272"/>
                  <a:gd name="T43" fmla="*/ 58 h 215"/>
                  <a:gd name="T44" fmla="*/ 170 w 272"/>
                  <a:gd name="T45" fmla="*/ 83 h 215"/>
                  <a:gd name="T46" fmla="*/ 85 w 272"/>
                  <a:gd name="T47" fmla="*/ 41 h 215"/>
                  <a:gd name="T48" fmla="*/ 51 w 272"/>
                  <a:gd name="T49" fmla="*/ 33 h 215"/>
                  <a:gd name="T50" fmla="*/ 51 w 272"/>
                  <a:gd name="T51" fmla="*/ 50 h 215"/>
                  <a:gd name="T52" fmla="*/ 68 w 272"/>
                  <a:gd name="T53" fmla="*/ 50 h 215"/>
                  <a:gd name="T54" fmla="*/ 110 w 272"/>
                  <a:gd name="T55" fmla="*/ 66 h 215"/>
                  <a:gd name="T56" fmla="*/ 127 w 272"/>
                  <a:gd name="T57" fmla="*/ 99 h 215"/>
                  <a:gd name="T58" fmla="*/ 110 w 272"/>
                  <a:gd name="T59" fmla="*/ 91 h 215"/>
                  <a:gd name="T60" fmla="*/ 85 w 272"/>
                  <a:gd name="T61" fmla="*/ 74 h 215"/>
                  <a:gd name="T62" fmla="*/ 59 w 272"/>
                  <a:gd name="T63" fmla="*/ 99 h 215"/>
                  <a:gd name="T64" fmla="*/ 59 w 272"/>
                  <a:gd name="T65" fmla="*/ 132 h 215"/>
                  <a:gd name="T66" fmla="*/ 93 w 272"/>
                  <a:gd name="T67" fmla="*/ 132 h 215"/>
                  <a:gd name="T68" fmla="*/ 127 w 272"/>
                  <a:gd name="T69" fmla="*/ 116 h 215"/>
                  <a:gd name="T70" fmla="*/ 127 w 272"/>
                  <a:gd name="T71" fmla="*/ 132 h 215"/>
                  <a:gd name="T72" fmla="*/ 51 w 272"/>
                  <a:gd name="T73" fmla="*/ 157 h 215"/>
                  <a:gd name="T74" fmla="*/ 42 w 272"/>
                  <a:gd name="T75" fmla="*/ 173 h 215"/>
                  <a:gd name="T76" fmla="*/ 85 w 272"/>
                  <a:gd name="T77" fmla="*/ 173 h 215"/>
                  <a:gd name="T78" fmla="*/ 144 w 272"/>
                  <a:gd name="T79" fmla="*/ 140 h 215"/>
                  <a:gd name="T80" fmla="*/ 187 w 272"/>
                  <a:gd name="T81" fmla="*/ 124 h 215"/>
                  <a:gd name="T82" fmla="*/ 170 w 272"/>
                  <a:gd name="T83" fmla="*/ 140 h 215"/>
                  <a:gd name="T84" fmla="*/ 144 w 272"/>
                  <a:gd name="T85" fmla="*/ 157 h 215"/>
                  <a:gd name="T86" fmla="*/ 153 w 272"/>
                  <a:gd name="T87" fmla="*/ 165 h 215"/>
                  <a:gd name="T88" fmla="*/ 212 w 272"/>
                  <a:gd name="T89" fmla="*/ 124 h 215"/>
                  <a:gd name="T90" fmla="*/ 229 w 272"/>
                  <a:gd name="T91" fmla="*/ 132 h 215"/>
                  <a:gd name="T92" fmla="*/ 212 w 272"/>
                  <a:gd name="T93" fmla="*/ 149 h 215"/>
                  <a:gd name="T94" fmla="*/ 204 w 272"/>
                  <a:gd name="T95" fmla="*/ 173 h 215"/>
                  <a:gd name="T96" fmla="*/ 238 w 272"/>
                  <a:gd name="T97" fmla="*/ 157 h 215"/>
                  <a:gd name="T98" fmla="*/ 229 w 272"/>
                  <a:gd name="T99" fmla="*/ 182 h 215"/>
                  <a:gd name="T100" fmla="*/ 255 w 272"/>
                  <a:gd name="T101" fmla="*/ 190 h 215"/>
                  <a:gd name="T102" fmla="*/ 272 w 272"/>
                  <a:gd name="T103" fmla="*/ 206 h 215"/>
                  <a:gd name="T104" fmla="*/ 263 w 272"/>
                  <a:gd name="T105" fmla="*/ 215 h 215"/>
                  <a:gd name="T106" fmla="*/ 221 w 272"/>
                  <a:gd name="T107" fmla="*/ 182 h 215"/>
                  <a:gd name="T108" fmla="*/ 170 w 272"/>
                  <a:gd name="T109" fmla="*/ 173 h 215"/>
                  <a:gd name="T110" fmla="*/ 68 w 272"/>
                  <a:gd name="T111" fmla="*/ 182 h 2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72" h="215">
                    <a:moveTo>
                      <a:pt x="68" y="182"/>
                    </a:moveTo>
                    <a:lnTo>
                      <a:pt x="51" y="182"/>
                    </a:lnTo>
                    <a:lnTo>
                      <a:pt x="25" y="182"/>
                    </a:lnTo>
                    <a:lnTo>
                      <a:pt x="8" y="165"/>
                    </a:lnTo>
                    <a:lnTo>
                      <a:pt x="0" y="149"/>
                    </a:lnTo>
                    <a:lnTo>
                      <a:pt x="25" y="132"/>
                    </a:lnTo>
                    <a:lnTo>
                      <a:pt x="42" y="124"/>
                    </a:lnTo>
                    <a:lnTo>
                      <a:pt x="51" y="107"/>
                    </a:lnTo>
                    <a:lnTo>
                      <a:pt x="42" y="91"/>
                    </a:lnTo>
                    <a:lnTo>
                      <a:pt x="25" y="74"/>
                    </a:lnTo>
                    <a:lnTo>
                      <a:pt x="0" y="58"/>
                    </a:lnTo>
                    <a:lnTo>
                      <a:pt x="8" y="41"/>
                    </a:lnTo>
                    <a:lnTo>
                      <a:pt x="17" y="33"/>
                    </a:lnTo>
                    <a:lnTo>
                      <a:pt x="42" y="25"/>
                    </a:lnTo>
                    <a:lnTo>
                      <a:pt x="76" y="17"/>
                    </a:lnTo>
                    <a:lnTo>
                      <a:pt x="102" y="17"/>
                    </a:lnTo>
                    <a:lnTo>
                      <a:pt x="161" y="25"/>
                    </a:lnTo>
                    <a:lnTo>
                      <a:pt x="195" y="25"/>
                    </a:lnTo>
                    <a:lnTo>
                      <a:pt x="221" y="17"/>
                    </a:lnTo>
                    <a:lnTo>
                      <a:pt x="263" y="0"/>
                    </a:lnTo>
                    <a:lnTo>
                      <a:pt x="263" y="8"/>
                    </a:lnTo>
                    <a:lnTo>
                      <a:pt x="255" y="17"/>
                    </a:lnTo>
                    <a:lnTo>
                      <a:pt x="238" y="17"/>
                    </a:lnTo>
                    <a:lnTo>
                      <a:pt x="238" y="25"/>
                    </a:lnTo>
                    <a:lnTo>
                      <a:pt x="229" y="25"/>
                    </a:lnTo>
                    <a:lnTo>
                      <a:pt x="238" y="41"/>
                    </a:lnTo>
                    <a:lnTo>
                      <a:pt x="238" y="50"/>
                    </a:lnTo>
                    <a:lnTo>
                      <a:pt x="221" y="41"/>
                    </a:lnTo>
                    <a:lnTo>
                      <a:pt x="212" y="33"/>
                    </a:lnTo>
                    <a:lnTo>
                      <a:pt x="195" y="33"/>
                    </a:lnTo>
                    <a:lnTo>
                      <a:pt x="187" y="33"/>
                    </a:lnTo>
                    <a:lnTo>
                      <a:pt x="204" y="50"/>
                    </a:lnTo>
                    <a:lnTo>
                      <a:pt x="212" y="66"/>
                    </a:lnTo>
                    <a:lnTo>
                      <a:pt x="221" y="74"/>
                    </a:lnTo>
                    <a:lnTo>
                      <a:pt x="212" y="74"/>
                    </a:lnTo>
                    <a:lnTo>
                      <a:pt x="195" y="74"/>
                    </a:lnTo>
                    <a:lnTo>
                      <a:pt x="178" y="58"/>
                    </a:lnTo>
                    <a:lnTo>
                      <a:pt x="153" y="41"/>
                    </a:lnTo>
                    <a:lnTo>
                      <a:pt x="144" y="41"/>
                    </a:lnTo>
                    <a:lnTo>
                      <a:pt x="127" y="41"/>
                    </a:lnTo>
                    <a:lnTo>
                      <a:pt x="136" y="50"/>
                    </a:lnTo>
                    <a:lnTo>
                      <a:pt x="144" y="58"/>
                    </a:lnTo>
                    <a:lnTo>
                      <a:pt x="170" y="74"/>
                    </a:lnTo>
                    <a:lnTo>
                      <a:pt x="170" y="83"/>
                    </a:lnTo>
                    <a:lnTo>
                      <a:pt x="119" y="50"/>
                    </a:lnTo>
                    <a:lnTo>
                      <a:pt x="85" y="41"/>
                    </a:lnTo>
                    <a:lnTo>
                      <a:pt x="51" y="33"/>
                    </a:lnTo>
                    <a:lnTo>
                      <a:pt x="42" y="41"/>
                    </a:lnTo>
                    <a:lnTo>
                      <a:pt x="51" y="50"/>
                    </a:lnTo>
                    <a:lnTo>
                      <a:pt x="59" y="50"/>
                    </a:lnTo>
                    <a:lnTo>
                      <a:pt x="68" y="50"/>
                    </a:lnTo>
                    <a:lnTo>
                      <a:pt x="76" y="58"/>
                    </a:lnTo>
                    <a:lnTo>
                      <a:pt x="110" y="66"/>
                    </a:lnTo>
                    <a:lnTo>
                      <a:pt x="136" y="99"/>
                    </a:lnTo>
                    <a:lnTo>
                      <a:pt x="127" y="99"/>
                    </a:lnTo>
                    <a:lnTo>
                      <a:pt x="110" y="91"/>
                    </a:lnTo>
                    <a:lnTo>
                      <a:pt x="102" y="83"/>
                    </a:lnTo>
                    <a:lnTo>
                      <a:pt x="85" y="74"/>
                    </a:lnTo>
                    <a:lnTo>
                      <a:pt x="68" y="83"/>
                    </a:lnTo>
                    <a:lnTo>
                      <a:pt x="59" y="99"/>
                    </a:lnTo>
                    <a:lnTo>
                      <a:pt x="59" y="116"/>
                    </a:lnTo>
                    <a:lnTo>
                      <a:pt x="59" y="132"/>
                    </a:lnTo>
                    <a:lnTo>
                      <a:pt x="76" y="140"/>
                    </a:lnTo>
                    <a:lnTo>
                      <a:pt x="93" y="132"/>
                    </a:lnTo>
                    <a:lnTo>
                      <a:pt x="119" y="116"/>
                    </a:lnTo>
                    <a:lnTo>
                      <a:pt x="127" y="116"/>
                    </a:lnTo>
                    <a:lnTo>
                      <a:pt x="144" y="116"/>
                    </a:lnTo>
                    <a:lnTo>
                      <a:pt x="127" y="132"/>
                    </a:lnTo>
                    <a:lnTo>
                      <a:pt x="102" y="149"/>
                    </a:lnTo>
                    <a:lnTo>
                      <a:pt x="51" y="157"/>
                    </a:lnTo>
                    <a:lnTo>
                      <a:pt x="42" y="165"/>
                    </a:lnTo>
                    <a:lnTo>
                      <a:pt x="42" y="173"/>
                    </a:lnTo>
                    <a:lnTo>
                      <a:pt x="59" y="173"/>
                    </a:lnTo>
                    <a:lnTo>
                      <a:pt x="85" y="173"/>
                    </a:lnTo>
                    <a:lnTo>
                      <a:pt x="119" y="157"/>
                    </a:lnTo>
                    <a:lnTo>
                      <a:pt x="144" y="140"/>
                    </a:lnTo>
                    <a:lnTo>
                      <a:pt x="178" y="116"/>
                    </a:lnTo>
                    <a:lnTo>
                      <a:pt x="187" y="124"/>
                    </a:lnTo>
                    <a:lnTo>
                      <a:pt x="178" y="132"/>
                    </a:lnTo>
                    <a:lnTo>
                      <a:pt x="170" y="140"/>
                    </a:lnTo>
                    <a:lnTo>
                      <a:pt x="153" y="149"/>
                    </a:lnTo>
                    <a:lnTo>
                      <a:pt x="144" y="157"/>
                    </a:lnTo>
                    <a:lnTo>
                      <a:pt x="144" y="165"/>
                    </a:lnTo>
                    <a:lnTo>
                      <a:pt x="153" y="165"/>
                    </a:lnTo>
                    <a:lnTo>
                      <a:pt x="187" y="149"/>
                    </a:lnTo>
                    <a:lnTo>
                      <a:pt x="212" y="124"/>
                    </a:lnTo>
                    <a:lnTo>
                      <a:pt x="221" y="124"/>
                    </a:lnTo>
                    <a:lnTo>
                      <a:pt x="229" y="132"/>
                    </a:lnTo>
                    <a:lnTo>
                      <a:pt x="221" y="140"/>
                    </a:lnTo>
                    <a:lnTo>
                      <a:pt x="212" y="149"/>
                    </a:lnTo>
                    <a:lnTo>
                      <a:pt x="195" y="157"/>
                    </a:lnTo>
                    <a:lnTo>
                      <a:pt x="204" y="173"/>
                    </a:lnTo>
                    <a:lnTo>
                      <a:pt x="221" y="165"/>
                    </a:lnTo>
                    <a:lnTo>
                      <a:pt x="238" y="157"/>
                    </a:lnTo>
                    <a:lnTo>
                      <a:pt x="255" y="157"/>
                    </a:lnTo>
                    <a:lnTo>
                      <a:pt x="229" y="182"/>
                    </a:lnTo>
                    <a:lnTo>
                      <a:pt x="238" y="190"/>
                    </a:lnTo>
                    <a:lnTo>
                      <a:pt x="255" y="190"/>
                    </a:lnTo>
                    <a:lnTo>
                      <a:pt x="263" y="198"/>
                    </a:lnTo>
                    <a:lnTo>
                      <a:pt x="272" y="206"/>
                    </a:lnTo>
                    <a:lnTo>
                      <a:pt x="263" y="215"/>
                    </a:lnTo>
                    <a:lnTo>
                      <a:pt x="246" y="198"/>
                    </a:lnTo>
                    <a:lnTo>
                      <a:pt x="221" y="182"/>
                    </a:lnTo>
                    <a:lnTo>
                      <a:pt x="195" y="182"/>
                    </a:lnTo>
                    <a:lnTo>
                      <a:pt x="170" y="173"/>
                    </a:lnTo>
                    <a:lnTo>
                      <a:pt x="119" y="182"/>
                    </a:lnTo>
                    <a:lnTo>
                      <a:pt x="68" y="182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Freeform 9"/>
              <p:cNvSpPr>
                <a:spLocks/>
              </p:cNvSpPr>
              <p:nvPr/>
            </p:nvSpPr>
            <p:spPr bwMode="auto">
              <a:xfrm>
                <a:off x="9006" y="15847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9 w 34"/>
                  <a:gd name="T3" fmla="*/ 9 h 33"/>
                  <a:gd name="T4" fmla="*/ 17 w 34"/>
                  <a:gd name="T5" fmla="*/ 0 h 33"/>
                  <a:gd name="T6" fmla="*/ 26 w 34"/>
                  <a:gd name="T7" fmla="*/ 9 h 33"/>
                  <a:gd name="T8" fmla="*/ 34 w 34"/>
                  <a:gd name="T9" fmla="*/ 17 h 33"/>
                  <a:gd name="T10" fmla="*/ 34 w 34"/>
                  <a:gd name="T11" fmla="*/ 25 h 33"/>
                  <a:gd name="T12" fmla="*/ 26 w 34"/>
                  <a:gd name="T13" fmla="*/ 33 h 33"/>
                  <a:gd name="T14" fmla="*/ 9 w 34"/>
                  <a:gd name="T15" fmla="*/ 25 h 33"/>
                  <a:gd name="T16" fmla="*/ 0 w 34"/>
                  <a:gd name="T17" fmla="*/ 17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9" y="9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26" y="33"/>
                    </a:lnTo>
                    <a:lnTo>
                      <a:pt x="9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Freeform 10"/>
              <p:cNvSpPr>
                <a:spLocks/>
              </p:cNvSpPr>
              <p:nvPr/>
            </p:nvSpPr>
            <p:spPr bwMode="auto">
              <a:xfrm>
                <a:off x="9049" y="15839"/>
                <a:ext cx="1664" cy="25"/>
              </a:xfrm>
              <a:custGeom>
                <a:avLst/>
                <a:gdLst>
                  <a:gd name="T0" fmla="*/ 25 w 1664"/>
                  <a:gd name="T1" fmla="*/ 17 h 25"/>
                  <a:gd name="T2" fmla="*/ 0 w 1664"/>
                  <a:gd name="T3" fmla="*/ 0 h 25"/>
                  <a:gd name="T4" fmla="*/ 8 w 1664"/>
                  <a:gd name="T5" fmla="*/ 0 h 25"/>
                  <a:gd name="T6" fmla="*/ 17 w 1664"/>
                  <a:gd name="T7" fmla="*/ 0 h 25"/>
                  <a:gd name="T8" fmla="*/ 25 w 1664"/>
                  <a:gd name="T9" fmla="*/ 0 h 25"/>
                  <a:gd name="T10" fmla="*/ 51 w 1664"/>
                  <a:gd name="T11" fmla="*/ 0 h 25"/>
                  <a:gd name="T12" fmla="*/ 85 w 1664"/>
                  <a:gd name="T13" fmla="*/ 0 h 25"/>
                  <a:gd name="T14" fmla="*/ 119 w 1664"/>
                  <a:gd name="T15" fmla="*/ 0 h 25"/>
                  <a:gd name="T16" fmla="*/ 161 w 1664"/>
                  <a:gd name="T17" fmla="*/ 0 h 25"/>
                  <a:gd name="T18" fmla="*/ 212 w 1664"/>
                  <a:gd name="T19" fmla="*/ 0 h 25"/>
                  <a:gd name="T20" fmla="*/ 271 w 1664"/>
                  <a:gd name="T21" fmla="*/ 0 h 25"/>
                  <a:gd name="T22" fmla="*/ 331 w 1664"/>
                  <a:gd name="T23" fmla="*/ 0 h 25"/>
                  <a:gd name="T24" fmla="*/ 399 w 1664"/>
                  <a:gd name="T25" fmla="*/ 0 h 25"/>
                  <a:gd name="T26" fmla="*/ 535 w 1664"/>
                  <a:gd name="T27" fmla="*/ 0 h 25"/>
                  <a:gd name="T28" fmla="*/ 679 w 1664"/>
                  <a:gd name="T29" fmla="*/ 0 h 25"/>
                  <a:gd name="T30" fmla="*/ 840 w 1664"/>
                  <a:gd name="T31" fmla="*/ 0 h 25"/>
                  <a:gd name="T32" fmla="*/ 993 w 1664"/>
                  <a:gd name="T33" fmla="*/ 0 h 25"/>
                  <a:gd name="T34" fmla="*/ 1138 w 1664"/>
                  <a:gd name="T35" fmla="*/ 0 h 25"/>
                  <a:gd name="T36" fmla="*/ 1282 w 1664"/>
                  <a:gd name="T37" fmla="*/ 0 h 25"/>
                  <a:gd name="T38" fmla="*/ 1342 w 1664"/>
                  <a:gd name="T39" fmla="*/ 0 h 25"/>
                  <a:gd name="T40" fmla="*/ 1410 w 1664"/>
                  <a:gd name="T41" fmla="*/ 0 h 25"/>
                  <a:gd name="T42" fmla="*/ 1460 w 1664"/>
                  <a:gd name="T43" fmla="*/ 0 h 25"/>
                  <a:gd name="T44" fmla="*/ 1511 w 1664"/>
                  <a:gd name="T45" fmla="*/ 0 h 25"/>
                  <a:gd name="T46" fmla="*/ 1554 w 1664"/>
                  <a:gd name="T47" fmla="*/ 0 h 25"/>
                  <a:gd name="T48" fmla="*/ 1596 w 1664"/>
                  <a:gd name="T49" fmla="*/ 0 h 25"/>
                  <a:gd name="T50" fmla="*/ 1622 w 1664"/>
                  <a:gd name="T51" fmla="*/ 0 h 25"/>
                  <a:gd name="T52" fmla="*/ 1647 w 1664"/>
                  <a:gd name="T53" fmla="*/ 0 h 25"/>
                  <a:gd name="T54" fmla="*/ 1664 w 1664"/>
                  <a:gd name="T55" fmla="*/ 0 h 25"/>
                  <a:gd name="T56" fmla="*/ 1664 w 1664"/>
                  <a:gd name="T57" fmla="*/ 0 h 25"/>
                  <a:gd name="T58" fmla="*/ 1664 w 1664"/>
                  <a:gd name="T59" fmla="*/ 17 h 25"/>
                  <a:gd name="T60" fmla="*/ 1656 w 1664"/>
                  <a:gd name="T61" fmla="*/ 25 h 25"/>
                  <a:gd name="T62" fmla="*/ 25 w 1664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64" h="25">
                    <a:moveTo>
                      <a:pt x="25" y="1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51" y="0"/>
                    </a:lnTo>
                    <a:lnTo>
                      <a:pt x="85" y="0"/>
                    </a:lnTo>
                    <a:lnTo>
                      <a:pt x="119" y="0"/>
                    </a:lnTo>
                    <a:lnTo>
                      <a:pt x="161" y="0"/>
                    </a:lnTo>
                    <a:lnTo>
                      <a:pt x="212" y="0"/>
                    </a:lnTo>
                    <a:lnTo>
                      <a:pt x="271" y="0"/>
                    </a:lnTo>
                    <a:lnTo>
                      <a:pt x="331" y="0"/>
                    </a:lnTo>
                    <a:lnTo>
                      <a:pt x="399" y="0"/>
                    </a:lnTo>
                    <a:lnTo>
                      <a:pt x="535" y="0"/>
                    </a:lnTo>
                    <a:lnTo>
                      <a:pt x="679" y="0"/>
                    </a:lnTo>
                    <a:lnTo>
                      <a:pt x="840" y="0"/>
                    </a:lnTo>
                    <a:lnTo>
                      <a:pt x="993" y="0"/>
                    </a:lnTo>
                    <a:lnTo>
                      <a:pt x="1138" y="0"/>
                    </a:lnTo>
                    <a:lnTo>
                      <a:pt x="1282" y="0"/>
                    </a:lnTo>
                    <a:lnTo>
                      <a:pt x="1342" y="0"/>
                    </a:lnTo>
                    <a:lnTo>
                      <a:pt x="1410" y="0"/>
                    </a:lnTo>
                    <a:lnTo>
                      <a:pt x="1460" y="0"/>
                    </a:lnTo>
                    <a:lnTo>
                      <a:pt x="1511" y="0"/>
                    </a:lnTo>
                    <a:lnTo>
                      <a:pt x="1554" y="0"/>
                    </a:lnTo>
                    <a:lnTo>
                      <a:pt x="1596" y="0"/>
                    </a:lnTo>
                    <a:lnTo>
                      <a:pt x="1622" y="0"/>
                    </a:lnTo>
                    <a:lnTo>
                      <a:pt x="1647" y="0"/>
                    </a:lnTo>
                    <a:lnTo>
                      <a:pt x="1664" y="0"/>
                    </a:lnTo>
                    <a:lnTo>
                      <a:pt x="1664" y="17"/>
                    </a:lnTo>
                    <a:lnTo>
                      <a:pt x="1656" y="25"/>
                    </a:ln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Freeform 11"/>
              <p:cNvSpPr>
                <a:spLocks/>
              </p:cNvSpPr>
              <p:nvPr/>
            </p:nvSpPr>
            <p:spPr bwMode="auto">
              <a:xfrm>
                <a:off x="10849" y="15682"/>
                <a:ext cx="187" cy="182"/>
              </a:xfrm>
              <a:custGeom>
                <a:avLst/>
                <a:gdLst>
                  <a:gd name="T0" fmla="*/ 145 w 187"/>
                  <a:gd name="T1" fmla="*/ 157 h 182"/>
                  <a:gd name="T2" fmla="*/ 153 w 187"/>
                  <a:gd name="T3" fmla="*/ 174 h 182"/>
                  <a:gd name="T4" fmla="*/ 128 w 187"/>
                  <a:gd name="T5" fmla="*/ 141 h 182"/>
                  <a:gd name="T6" fmla="*/ 119 w 187"/>
                  <a:gd name="T7" fmla="*/ 149 h 182"/>
                  <a:gd name="T8" fmla="*/ 111 w 187"/>
                  <a:gd name="T9" fmla="*/ 124 h 182"/>
                  <a:gd name="T10" fmla="*/ 94 w 187"/>
                  <a:gd name="T11" fmla="*/ 124 h 182"/>
                  <a:gd name="T12" fmla="*/ 77 w 187"/>
                  <a:gd name="T13" fmla="*/ 108 h 182"/>
                  <a:gd name="T14" fmla="*/ 68 w 187"/>
                  <a:gd name="T15" fmla="*/ 124 h 182"/>
                  <a:gd name="T16" fmla="*/ 60 w 187"/>
                  <a:gd name="T17" fmla="*/ 91 h 182"/>
                  <a:gd name="T18" fmla="*/ 51 w 187"/>
                  <a:gd name="T19" fmla="*/ 83 h 182"/>
                  <a:gd name="T20" fmla="*/ 34 w 187"/>
                  <a:gd name="T21" fmla="*/ 75 h 182"/>
                  <a:gd name="T22" fmla="*/ 17 w 187"/>
                  <a:gd name="T23" fmla="*/ 75 h 182"/>
                  <a:gd name="T24" fmla="*/ 26 w 187"/>
                  <a:gd name="T25" fmla="*/ 99 h 182"/>
                  <a:gd name="T26" fmla="*/ 26 w 187"/>
                  <a:gd name="T27" fmla="*/ 116 h 182"/>
                  <a:gd name="T28" fmla="*/ 0 w 187"/>
                  <a:gd name="T29" fmla="*/ 83 h 182"/>
                  <a:gd name="T30" fmla="*/ 0 w 187"/>
                  <a:gd name="T31" fmla="*/ 42 h 182"/>
                  <a:gd name="T32" fmla="*/ 51 w 187"/>
                  <a:gd name="T33" fmla="*/ 58 h 182"/>
                  <a:gd name="T34" fmla="*/ 60 w 187"/>
                  <a:gd name="T35" fmla="*/ 0 h 182"/>
                  <a:gd name="T36" fmla="*/ 128 w 187"/>
                  <a:gd name="T37" fmla="*/ 25 h 182"/>
                  <a:gd name="T38" fmla="*/ 102 w 187"/>
                  <a:gd name="T39" fmla="*/ 33 h 182"/>
                  <a:gd name="T40" fmla="*/ 85 w 187"/>
                  <a:gd name="T41" fmla="*/ 33 h 182"/>
                  <a:gd name="T42" fmla="*/ 94 w 187"/>
                  <a:gd name="T43" fmla="*/ 42 h 182"/>
                  <a:gd name="T44" fmla="*/ 153 w 187"/>
                  <a:gd name="T45" fmla="*/ 50 h 182"/>
                  <a:gd name="T46" fmla="*/ 136 w 187"/>
                  <a:gd name="T47" fmla="*/ 58 h 182"/>
                  <a:gd name="T48" fmla="*/ 119 w 187"/>
                  <a:gd name="T49" fmla="*/ 58 h 182"/>
                  <a:gd name="T50" fmla="*/ 111 w 187"/>
                  <a:gd name="T51" fmla="*/ 66 h 182"/>
                  <a:gd name="T52" fmla="*/ 119 w 187"/>
                  <a:gd name="T53" fmla="*/ 75 h 182"/>
                  <a:gd name="T54" fmla="*/ 128 w 187"/>
                  <a:gd name="T55" fmla="*/ 83 h 182"/>
                  <a:gd name="T56" fmla="*/ 170 w 187"/>
                  <a:gd name="T57" fmla="*/ 99 h 182"/>
                  <a:gd name="T58" fmla="*/ 187 w 187"/>
                  <a:gd name="T59" fmla="*/ 99 h 182"/>
                  <a:gd name="T60" fmla="*/ 153 w 187"/>
                  <a:gd name="T61" fmla="*/ 99 h 182"/>
                  <a:gd name="T62" fmla="*/ 136 w 187"/>
                  <a:gd name="T63" fmla="*/ 99 h 182"/>
                  <a:gd name="T64" fmla="*/ 136 w 187"/>
                  <a:gd name="T65" fmla="*/ 108 h 182"/>
                  <a:gd name="T66" fmla="*/ 187 w 187"/>
                  <a:gd name="T67" fmla="*/ 124 h 182"/>
                  <a:gd name="T68" fmla="*/ 179 w 187"/>
                  <a:gd name="T69" fmla="*/ 124 h 182"/>
                  <a:gd name="T70" fmla="*/ 145 w 187"/>
                  <a:gd name="T71" fmla="*/ 124 h 182"/>
                  <a:gd name="T72" fmla="*/ 145 w 187"/>
                  <a:gd name="T73" fmla="*/ 132 h 182"/>
                  <a:gd name="T74" fmla="*/ 179 w 187"/>
                  <a:gd name="T75" fmla="*/ 141 h 182"/>
                  <a:gd name="T76" fmla="*/ 187 w 187"/>
                  <a:gd name="T77" fmla="*/ 149 h 182"/>
                  <a:gd name="T78" fmla="*/ 179 w 187"/>
                  <a:gd name="T79" fmla="*/ 157 h 182"/>
                  <a:gd name="T80" fmla="*/ 187 w 187"/>
                  <a:gd name="T81" fmla="*/ 174 h 182"/>
                  <a:gd name="T82" fmla="*/ 187 w 187"/>
                  <a:gd name="T83" fmla="*/ 182 h 182"/>
                  <a:gd name="T84" fmla="*/ 170 w 187"/>
                  <a:gd name="T85" fmla="*/ 157 h 182"/>
                  <a:gd name="T86" fmla="*/ 153 w 187"/>
                  <a:gd name="T87" fmla="*/ 157 h 18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7" h="182">
                    <a:moveTo>
                      <a:pt x="153" y="157"/>
                    </a:moveTo>
                    <a:lnTo>
                      <a:pt x="145" y="157"/>
                    </a:lnTo>
                    <a:lnTo>
                      <a:pt x="153" y="165"/>
                    </a:lnTo>
                    <a:lnTo>
                      <a:pt x="153" y="174"/>
                    </a:lnTo>
                    <a:lnTo>
                      <a:pt x="145" y="157"/>
                    </a:lnTo>
                    <a:lnTo>
                      <a:pt x="128" y="141"/>
                    </a:lnTo>
                    <a:lnTo>
                      <a:pt x="119" y="141"/>
                    </a:lnTo>
                    <a:lnTo>
                      <a:pt x="119" y="149"/>
                    </a:lnTo>
                    <a:lnTo>
                      <a:pt x="111" y="132"/>
                    </a:lnTo>
                    <a:lnTo>
                      <a:pt x="111" y="124"/>
                    </a:lnTo>
                    <a:lnTo>
                      <a:pt x="102" y="124"/>
                    </a:lnTo>
                    <a:lnTo>
                      <a:pt x="94" y="124"/>
                    </a:lnTo>
                    <a:lnTo>
                      <a:pt x="77" y="108"/>
                    </a:lnTo>
                    <a:lnTo>
                      <a:pt x="68" y="116"/>
                    </a:lnTo>
                    <a:lnTo>
                      <a:pt x="68" y="124"/>
                    </a:lnTo>
                    <a:lnTo>
                      <a:pt x="68" y="108"/>
                    </a:lnTo>
                    <a:lnTo>
                      <a:pt x="60" y="91"/>
                    </a:lnTo>
                    <a:lnTo>
                      <a:pt x="51" y="83"/>
                    </a:lnTo>
                    <a:lnTo>
                      <a:pt x="43" y="83"/>
                    </a:lnTo>
                    <a:lnTo>
                      <a:pt x="34" y="75"/>
                    </a:lnTo>
                    <a:lnTo>
                      <a:pt x="26" y="66"/>
                    </a:lnTo>
                    <a:lnTo>
                      <a:pt x="17" y="75"/>
                    </a:lnTo>
                    <a:lnTo>
                      <a:pt x="17" y="83"/>
                    </a:lnTo>
                    <a:lnTo>
                      <a:pt x="26" y="99"/>
                    </a:lnTo>
                    <a:lnTo>
                      <a:pt x="26" y="108"/>
                    </a:lnTo>
                    <a:lnTo>
                      <a:pt x="26" y="116"/>
                    </a:lnTo>
                    <a:lnTo>
                      <a:pt x="17" y="99"/>
                    </a:lnTo>
                    <a:lnTo>
                      <a:pt x="0" y="8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34" y="58"/>
                    </a:lnTo>
                    <a:lnTo>
                      <a:pt x="51" y="58"/>
                    </a:lnTo>
                    <a:lnTo>
                      <a:pt x="60" y="58"/>
                    </a:lnTo>
                    <a:lnTo>
                      <a:pt x="60" y="0"/>
                    </a:lnTo>
                    <a:lnTo>
                      <a:pt x="94" y="0"/>
                    </a:lnTo>
                    <a:lnTo>
                      <a:pt x="128" y="25"/>
                    </a:lnTo>
                    <a:lnTo>
                      <a:pt x="119" y="33"/>
                    </a:lnTo>
                    <a:lnTo>
                      <a:pt x="102" y="33"/>
                    </a:lnTo>
                    <a:lnTo>
                      <a:pt x="85" y="33"/>
                    </a:lnTo>
                    <a:lnTo>
                      <a:pt x="85" y="42"/>
                    </a:lnTo>
                    <a:lnTo>
                      <a:pt x="94" y="42"/>
                    </a:lnTo>
                    <a:lnTo>
                      <a:pt x="145" y="42"/>
                    </a:lnTo>
                    <a:lnTo>
                      <a:pt x="153" y="50"/>
                    </a:lnTo>
                    <a:lnTo>
                      <a:pt x="145" y="58"/>
                    </a:lnTo>
                    <a:lnTo>
                      <a:pt x="136" y="58"/>
                    </a:lnTo>
                    <a:lnTo>
                      <a:pt x="128" y="58"/>
                    </a:lnTo>
                    <a:lnTo>
                      <a:pt x="119" y="58"/>
                    </a:lnTo>
                    <a:lnTo>
                      <a:pt x="111" y="58"/>
                    </a:lnTo>
                    <a:lnTo>
                      <a:pt x="111" y="66"/>
                    </a:lnTo>
                    <a:lnTo>
                      <a:pt x="119" y="75"/>
                    </a:lnTo>
                    <a:lnTo>
                      <a:pt x="128" y="83"/>
                    </a:lnTo>
                    <a:lnTo>
                      <a:pt x="136" y="91"/>
                    </a:lnTo>
                    <a:lnTo>
                      <a:pt x="170" y="99"/>
                    </a:lnTo>
                    <a:lnTo>
                      <a:pt x="187" y="99"/>
                    </a:lnTo>
                    <a:lnTo>
                      <a:pt x="170" y="99"/>
                    </a:lnTo>
                    <a:lnTo>
                      <a:pt x="153" y="99"/>
                    </a:lnTo>
                    <a:lnTo>
                      <a:pt x="136" y="91"/>
                    </a:lnTo>
                    <a:lnTo>
                      <a:pt x="136" y="99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53" y="116"/>
                    </a:lnTo>
                    <a:lnTo>
                      <a:pt x="187" y="124"/>
                    </a:lnTo>
                    <a:lnTo>
                      <a:pt x="179" y="124"/>
                    </a:lnTo>
                    <a:lnTo>
                      <a:pt x="153" y="116"/>
                    </a:lnTo>
                    <a:lnTo>
                      <a:pt x="145" y="124"/>
                    </a:lnTo>
                    <a:lnTo>
                      <a:pt x="136" y="124"/>
                    </a:lnTo>
                    <a:lnTo>
                      <a:pt x="145" y="132"/>
                    </a:lnTo>
                    <a:lnTo>
                      <a:pt x="153" y="132"/>
                    </a:lnTo>
                    <a:lnTo>
                      <a:pt x="179" y="141"/>
                    </a:lnTo>
                    <a:lnTo>
                      <a:pt x="187" y="141"/>
                    </a:lnTo>
                    <a:lnTo>
                      <a:pt x="187" y="149"/>
                    </a:lnTo>
                    <a:lnTo>
                      <a:pt x="179" y="157"/>
                    </a:lnTo>
                    <a:lnTo>
                      <a:pt x="187" y="165"/>
                    </a:lnTo>
                    <a:lnTo>
                      <a:pt x="187" y="174"/>
                    </a:lnTo>
                    <a:lnTo>
                      <a:pt x="187" y="182"/>
                    </a:lnTo>
                    <a:lnTo>
                      <a:pt x="179" y="174"/>
                    </a:lnTo>
                    <a:lnTo>
                      <a:pt x="170" y="157"/>
                    </a:lnTo>
                    <a:lnTo>
                      <a:pt x="162" y="157"/>
                    </a:lnTo>
                    <a:lnTo>
                      <a:pt x="153" y="157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Freeform 12"/>
              <p:cNvSpPr>
                <a:spLocks/>
              </p:cNvSpPr>
              <p:nvPr/>
            </p:nvSpPr>
            <p:spPr bwMode="auto">
              <a:xfrm>
                <a:off x="10815" y="15823"/>
                <a:ext cx="34" cy="41"/>
              </a:xfrm>
              <a:custGeom>
                <a:avLst/>
                <a:gdLst>
                  <a:gd name="T0" fmla="*/ 0 w 34"/>
                  <a:gd name="T1" fmla="*/ 0 h 41"/>
                  <a:gd name="T2" fmla="*/ 34 w 34"/>
                  <a:gd name="T3" fmla="*/ 41 h 41"/>
                  <a:gd name="T4" fmla="*/ 17 w 34"/>
                  <a:gd name="T5" fmla="*/ 16 h 41"/>
                  <a:gd name="T6" fmla="*/ 0 w 3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41">
                    <a:moveTo>
                      <a:pt x="0" y="0"/>
                    </a:moveTo>
                    <a:lnTo>
                      <a:pt x="34" y="41"/>
                    </a:lnTo>
                    <a:lnTo>
                      <a:pt x="17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Freeform 13"/>
              <p:cNvSpPr>
                <a:spLocks/>
              </p:cNvSpPr>
              <p:nvPr/>
            </p:nvSpPr>
            <p:spPr bwMode="auto">
              <a:xfrm>
                <a:off x="10807" y="15847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8 w 8"/>
                  <a:gd name="T5" fmla="*/ 9 h 9"/>
                  <a:gd name="T6" fmla="*/ 0 w 8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0" y="0"/>
                    </a:lnTo>
                    <a:lnTo>
                      <a:pt x="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auto">
              <a:xfrm>
                <a:off x="8607" y="15707"/>
                <a:ext cx="34" cy="149"/>
              </a:xfrm>
              <a:custGeom>
                <a:avLst/>
                <a:gdLst>
                  <a:gd name="T0" fmla="*/ 8 w 34"/>
                  <a:gd name="T1" fmla="*/ 132 h 149"/>
                  <a:gd name="T2" fmla="*/ 0 w 34"/>
                  <a:gd name="T3" fmla="*/ 8 h 149"/>
                  <a:gd name="T4" fmla="*/ 0 w 34"/>
                  <a:gd name="T5" fmla="*/ 0 h 149"/>
                  <a:gd name="T6" fmla="*/ 8 w 34"/>
                  <a:gd name="T7" fmla="*/ 0 h 149"/>
                  <a:gd name="T8" fmla="*/ 25 w 34"/>
                  <a:gd name="T9" fmla="*/ 0 h 149"/>
                  <a:gd name="T10" fmla="*/ 34 w 34"/>
                  <a:gd name="T11" fmla="*/ 0 h 149"/>
                  <a:gd name="T12" fmla="*/ 34 w 34"/>
                  <a:gd name="T13" fmla="*/ 8 h 149"/>
                  <a:gd name="T14" fmla="*/ 34 w 34"/>
                  <a:gd name="T15" fmla="*/ 74 h 149"/>
                  <a:gd name="T16" fmla="*/ 34 w 34"/>
                  <a:gd name="T17" fmla="*/ 140 h 149"/>
                  <a:gd name="T18" fmla="*/ 25 w 34"/>
                  <a:gd name="T19" fmla="*/ 149 h 149"/>
                  <a:gd name="T20" fmla="*/ 17 w 34"/>
                  <a:gd name="T21" fmla="*/ 149 h 149"/>
                  <a:gd name="T22" fmla="*/ 8 w 34"/>
                  <a:gd name="T23" fmla="*/ 140 h 149"/>
                  <a:gd name="T24" fmla="*/ 8 w 34"/>
                  <a:gd name="T25" fmla="*/ 132 h 1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49">
                    <a:moveTo>
                      <a:pt x="8" y="13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34" y="8"/>
                    </a:lnTo>
                    <a:lnTo>
                      <a:pt x="34" y="74"/>
                    </a:lnTo>
                    <a:lnTo>
                      <a:pt x="34" y="140"/>
                    </a:lnTo>
                    <a:lnTo>
                      <a:pt x="25" y="149"/>
                    </a:lnTo>
                    <a:lnTo>
                      <a:pt x="17" y="149"/>
                    </a:lnTo>
                    <a:lnTo>
                      <a:pt x="8" y="140"/>
                    </a:lnTo>
                    <a:lnTo>
                      <a:pt x="8" y="132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Freeform 15"/>
              <p:cNvSpPr>
                <a:spLocks/>
              </p:cNvSpPr>
              <p:nvPr/>
            </p:nvSpPr>
            <p:spPr bwMode="auto">
              <a:xfrm>
                <a:off x="10747" y="15707"/>
                <a:ext cx="60" cy="149"/>
              </a:xfrm>
              <a:custGeom>
                <a:avLst/>
                <a:gdLst>
                  <a:gd name="T0" fmla="*/ 0 w 60"/>
                  <a:gd name="T1" fmla="*/ 140 h 149"/>
                  <a:gd name="T2" fmla="*/ 0 w 60"/>
                  <a:gd name="T3" fmla="*/ 124 h 149"/>
                  <a:gd name="T4" fmla="*/ 9 w 60"/>
                  <a:gd name="T5" fmla="*/ 107 h 149"/>
                  <a:gd name="T6" fmla="*/ 0 w 60"/>
                  <a:gd name="T7" fmla="*/ 66 h 149"/>
                  <a:gd name="T8" fmla="*/ 0 w 60"/>
                  <a:gd name="T9" fmla="*/ 33 h 149"/>
                  <a:gd name="T10" fmla="*/ 9 w 60"/>
                  <a:gd name="T11" fmla="*/ 8 h 149"/>
                  <a:gd name="T12" fmla="*/ 17 w 60"/>
                  <a:gd name="T13" fmla="*/ 0 h 149"/>
                  <a:gd name="T14" fmla="*/ 34 w 60"/>
                  <a:gd name="T15" fmla="*/ 0 h 149"/>
                  <a:gd name="T16" fmla="*/ 43 w 60"/>
                  <a:gd name="T17" fmla="*/ 0 h 149"/>
                  <a:gd name="T18" fmla="*/ 43 w 60"/>
                  <a:gd name="T19" fmla="*/ 17 h 149"/>
                  <a:gd name="T20" fmla="*/ 43 w 60"/>
                  <a:gd name="T21" fmla="*/ 41 h 149"/>
                  <a:gd name="T22" fmla="*/ 51 w 60"/>
                  <a:gd name="T23" fmla="*/ 58 h 149"/>
                  <a:gd name="T24" fmla="*/ 60 w 60"/>
                  <a:gd name="T25" fmla="*/ 83 h 149"/>
                  <a:gd name="T26" fmla="*/ 51 w 60"/>
                  <a:gd name="T27" fmla="*/ 74 h 149"/>
                  <a:gd name="T28" fmla="*/ 43 w 60"/>
                  <a:gd name="T29" fmla="*/ 66 h 149"/>
                  <a:gd name="T30" fmla="*/ 34 w 60"/>
                  <a:gd name="T31" fmla="*/ 66 h 149"/>
                  <a:gd name="T32" fmla="*/ 34 w 60"/>
                  <a:gd name="T33" fmla="*/ 83 h 149"/>
                  <a:gd name="T34" fmla="*/ 34 w 60"/>
                  <a:gd name="T35" fmla="*/ 99 h 149"/>
                  <a:gd name="T36" fmla="*/ 51 w 60"/>
                  <a:gd name="T37" fmla="*/ 124 h 149"/>
                  <a:gd name="T38" fmla="*/ 34 w 60"/>
                  <a:gd name="T39" fmla="*/ 99 h 149"/>
                  <a:gd name="T40" fmla="*/ 34 w 60"/>
                  <a:gd name="T41" fmla="*/ 91 h 149"/>
                  <a:gd name="T42" fmla="*/ 17 w 60"/>
                  <a:gd name="T43" fmla="*/ 83 h 149"/>
                  <a:gd name="T44" fmla="*/ 17 w 60"/>
                  <a:gd name="T45" fmla="*/ 91 h 149"/>
                  <a:gd name="T46" fmla="*/ 17 w 60"/>
                  <a:gd name="T47" fmla="*/ 99 h 149"/>
                  <a:gd name="T48" fmla="*/ 17 w 60"/>
                  <a:gd name="T49" fmla="*/ 116 h 149"/>
                  <a:gd name="T50" fmla="*/ 17 w 60"/>
                  <a:gd name="T51" fmla="*/ 116 h 149"/>
                  <a:gd name="T52" fmla="*/ 9 w 60"/>
                  <a:gd name="T53" fmla="*/ 116 h 149"/>
                  <a:gd name="T54" fmla="*/ 9 w 60"/>
                  <a:gd name="T55" fmla="*/ 132 h 149"/>
                  <a:gd name="T56" fmla="*/ 9 w 60"/>
                  <a:gd name="T57" fmla="*/ 140 h 149"/>
                  <a:gd name="T58" fmla="*/ 9 w 60"/>
                  <a:gd name="T59" fmla="*/ 149 h 149"/>
                  <a:gd name="T60" fmla="*/ 0 w 60"/>
                  <a:gd name="T61" fmla="*/ 149 h 149"/>
                  <a:gd name="T62" fmla="*/ 0 w 60"/>
                  <a:gd name="T63" fmla="*/ 140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0" h="149">
                    <a:moveTo>
                      <a:pt x="0" y="140"/>
                    </a:moveTo>
                    <a:lnTo>
                      <a:pt x="0" y="124"/>
                    </a:lnTo>
                    <a:lnTo>
                      <a:pt x="9" y="107"/>
                    </a:lnTo>
                    <a:lnTo>
                      <a:pt x="0" y="66"/>
                    </a:lnTo>
                    <a:lnTo>
                      <a:pt x="0" y="33"/>
                    </a:lnTo>
                    <a:lnTo>
                      <a:pt x="9" y="8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43" y="17"/>
                    </a:lnTo>
                    <a:lnTo>
                      <a:pt x="43" y="41"/>
                    </a:lnTo>
                    <a:lnTo>
                      <a:pt x="51" y="58"/>
                    </a:lnTo>
                    <a:lnTo>
                      <a:pt x="60" y="83"/>
                    </a:lnTo>
                    <a:lnTo>
                      <a:pt x="51" y="74"/>
                    </a:lnTo>
                    <a:lnTo>
                      <a:pt x="43" y="66"/>
                    </a:lnTo>
                    <a:lnTo>
                      <a:pt x="34" y="66"/>
                    </a:lnTo>
                    <a:lnTo>
                      <a:pt x="34" y="83"/>
                    </a:lnTo>
                    <a:lnTo>
                      <a:pt x="34" y="99"/>
                    </a:lnTo>
                    <a:lnTo>
                      <a:pt x="51" y="124"/>
                    </a:lnTo>
                    <a:lnTo>
                      <a:pt x="34" y="99"/>
                    </a:lnTo>
                    <a:lnTo>
                      <a:pt x="34" y="91"/>
                    </a:lnTo>
                    <a:lnTo>
                      <a:pt x="17" y="83"/>
                    </a:lnTo>
                    <a:lnTo>
                      <a:pt x="17" y="91"/>
                    </a:lnTo>
                    <a:lnTo>
                      <a:pt x="17" y="99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9" y="132"/>
                    </a:lnTo>
                    <a:lnTo>
                      <a:pt x="9" y="140"/>
                    </a:lnTo>
                    <a:lnTo>
                      <a:pt x="9" y="149"/>
                    </a:lnTo>
                    <a:lnTo>
                      <a:pt x="0" y="1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Freeform 16"/>
              <p:cNvSpPr>
                <a:spLocks/>
              </p:cNvSpPr>
              <p:nvPr/>
            </p:nvSpPr>
            <p:spPr bwMode="auto">
              <a:xfrm>
                <a:off x="10773" y="15839"/>
                <a:ext cx="8" cy="17"/>
              </a:xfrm>
              <a:custGeom>
                <a:avLst/>
                <a:gdLst>
                  <a:gd name="T0" fmla="*/ 0 w 8"/>
                  <a:gd name="T1" fmla="*/ 0 h 17"/>
                  <a:gd name="T2" fmla="*/ 8 w 8"/>
                  <a:gd name="T3" fmla="*/ 17 h 17"/>
                  <a:gd name="T4" fmla="*/ 0 w 8"/>
                  <a:gd name="T5" fmla="*/ 0 h 17"/>
                  <a:gd name="T6" fmla="*/ 0 w 8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0" y="0"/>
                    </a:moveTo>
                    <a:lnTo>
                      <a:pt x="8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Freeform 17"/>
              <p:cNvSpPr>
                <a:spLocks/>
              </p:cNvSpPr>
              <p:nvPr/>
            </p:nvSpPr>
            <p:spPr bwMode="auto">
              <a:xfrm>
                <a:off x="10968" y="15831"/>
                <a:ext cx="9" cy="25"/>
              </a:xfrm>
              <a:custGeom>
                <a:avLst/>
                <a:gdLst>
                  <a:gd name="T0" fmla="*/ 0 w 9"/>
                  <a:gd name="T1" fmla="*/ 0 h 25"/>
                  <a:gd name="T2" fmla="*/ 9 w 9"/>
                  <a:gd name="T3" fmla="*/ 8 h 25"/>
                  <a:gd name="T4" fmla="*/ 9 w 9"/>
                  <a:gd name="T5" fmla="*/ 25 h 25"/>
                  <a:gd name="T6" fmla="*/ 0 w 9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25">
                    <a:moveTo>
                      <a:pt x="0" y="0"/>
                    </a:moveTo>
                    <a:lnTo>
                      <a:pt x="9" y="8"/>
                    </a:lnTo>
                    <a:lnTo>
                      <a:pt x="9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Freeform 18"/>
              <p:cNvSpPr>
                <a:spLocks/>
              </p:cNvSpPr>
              <p:nvPr/>
            </p:nvSpPr>
            <p:spPr bwMode="auto">
              <a:xfrm>
                <a:off x="10951" y="15831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8 h 16"/>
                  <a:gd name="T4" fmla="*/ 0 w 1"/>
                  <a:gd name="T5" fmla="*/ 16 h 16"/>
                  <a:gd name="T6" fmla="*/ 0 w 1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6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Freeform 19"/>
              <p:cNvSpPr>
                <a:spLocks/>
              </p:cNvSpPr>
              <p:nvPr/>
            </p:nvSpPr>
            <p:spPr bwMode="auto">
              <a:xfrm>
                <a:off x="8666" y="15732"/>
                <a:ext cx="9" cy="107"/>
              </a:xfrm>
              <a:custGeom>
                <a:avLst/>
                <a:gdLst>
                  <a:gd name="T0" fmla="*/ 0 w 9"/>
                  <a:gd name="T1" fmla="*/ 99 h 107"/>
                  <a:gd name="T2" fmla="*/ 0 w 9"/>
                  <a:gd name="T3" fmla="*/ 0 h 107"/>
                  <a:gd name="T4" fmla="*/ 0 w 9"/>
                  <a:gd name="T5" fmla="*/ 0 h 107"/>
                  <a:gd name="T6" fmla="*/ 9 w 9"/>
                  <a:gd name="T7" fmla="*/ 16 h 107"/>
                  <a:gd name="T8" fmla="*/ 9 w 9"/>
                  <a:gd name="T9" fmla="*/ 49 h 107"/>
                  <a:gd name="T10" fmla="*/ 9 w 9"/>
                  <a:gd name="T11" fmla="*/ 99 h 107"/>
                  <a:gd name="T12" fmla="*/ 0 w 9"/>
                  <a:gd name="T13" fmla="*/ 107 h 107"/>
                  <a:gd name="T14" fmla="*/ 0 w 9"/>
                  <a:gd name="T15" fmla="*/ 99 h 1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07">
                    <a:moveTo>
                      <a:pt x="0" y="99"/>
                    </a:moveTo>
                    <a:lnTo>
                      <a:pt x="0" y="0"/>
                    </a:lnTo>
                    <a:lnTo>
                      <a:pt x="9" y="16"/>
                    </a:lnTo>
                    <a:lnTo>
                      <a:pt x="9" y="49"/>
                    </a:lnTo>
                    <a:lnTo>
                      <a:pt x="9" y="99"/>
                    </a:lnTo>
                    <a:lnTo>
                      <a:pt x="0" y="107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8573" y="15732"/>
                <a:ext cx="17" cy="99"/>
              </a:xfrm>
              <a:custGeom>
                <a:avLst/>
                <a:gdLst>
                  <a:gd name="T0" fmla="*/ 0 w 17"/>
                  <a:gd name="T1" fmla="*/ 8 h 99"/>
                  <a:gd name="T2" fmla="*/ 8 w 17"/>
                  <a:gd name="T3" fmla="*/ 0 h 99"/>
                  <a:gd name="T4" fmla="*/ 17 w 17"/>
                  <a:gd name="T5" fmla="*/ 8 h 99"/>
                  <a:gd name="T6" fmla="*/ 17 w 17"/>
                  <a:gd name="T7" fmla="*/ 91 h 99"/>
                  <a:gd name="T8" fmla="*/ 8 w 17"/>
                  <a:gd name="T9" fmla="*/ 99 h 99"/>
                  <a:gd name="T10" fmla="*/ 0 w 17"/>
                  <a:gd name="T11" fmla="*/ 91 h 99"/>
                  <a:gd name="T12" fmla="*/ 0 w 17"/>
                  <a:gd name="T13" fmla="*/ 8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99">
                    <a:moveTo>
                      <a:pt x="0" y="8"/>
                    </a:moveTo>
                    <a:lnTo>
                      <a:pt x="8" y="0"/>
                    </a:lnTo>
                    <a:lnTo>
                      <a:pt x="17" y="8"/>
                    </a:lnTo>
                    <a:lnTo>
                      <a:pt x="17" y="91"/>
                    </a:lnTo>
                    <a:lnTo>
                      <a:pt x="8" y="99"/>
                    </a:lnTo>
                    <a:lnTo>
                      <a:pt x="0" y="9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Freeform 21"/>
              <p:cNvSpPr>
                <a:spLocks/>
              </p:cNvSpPr>
              <p:nvPr/>
            </p:nvSpPr>
            <p:spPr bwMode="auto">
              <a:xfrm>
                <a:off x="8998" y="15732"/>
                <a:ext cx="93" cy="99"/>
              </a:xfrm>
              <a:custGeom>
                <a:avLst/>
                <a:gdLst>
                  <a:gd name="T0" fmla="*/ 0 w 93"/>
                  <a:gd name="T1" fmla="*/ 91 h 99"/>
                  <a:gd name="T2" fmla="*/ 76 w 93"/>
                  <a:gd name="T3" fmla="*/ 41 h 99"/>
                  <a:gd name="T4" fmla="*/ 68 w 93"/>
                  <a:gd name="T5" fmla="*/ 33 h 99"/>
                  <a:gd name="T6" fmla="*/ 42 w 93"/>
                  <a:gd name="T7" fmla="*/ 16 h 99"/>
                  <a:gd name="T8" fmla="*/ 8 w 93"/>
                  <a:gd name="T9" fmla="*/ 8 h 99"/>
                  <a:gd name="T10" fmla="*/ 0 w 93"/>
                  <a:gd name="T11" fmla="*/ 0 h 99"/>
                  <a:gd name="T12" fmla="*/ 25 w 93"/>
                  <a:gd name="T13" fmla="*/ 8 h 99"/>
                  <a:gd name="T14" fmla="*/ 42 w 93"/>
                  <a:gd name="T15" fmla="*/ 16 h 99"/>
                  <a:gd name="T16" fmla="*/ 76 w 93"/>
                  <a:gd name="T17" fmla="*/ 33 h 99"/>
                  <a:gd name="T18" fmla="*/ 93 w 93"/>
                  <a:gd name="T19" fmla="*/ 41 h 99"/>
                  <a:gd name="T20" fmla="*/ 76 w 93"/>
                  <a:gd name="T21" fmla="*/ 66 h 99"/>
                  <a:gd name="T22" fmla="*/ 51 w 93"/>
                  <a:gd name="T23" fmla="*/ 74 h 99"/>
                  <a:gd name="T24" fmla="*/ 0 w 93"/>
                  <a:gd name="T25" fmla="*/ 99 h 99"/>
                  <a:gd name="T26" fmla="*/ 0 w 93"/>
                  <a:gd name="T27" fmla="*/ 91 h 9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3" h="99">
                    <a:moveTo>
                      <a:pt x="0" y="91"/>
                    </a:moveTo>
                    <a:lnTo>
                      <a:pt x="76" y="41"/>
                    </a:lnTo>
                    <a:lnTo>
                      <a:pt x="68" y="33"/>
                    </a:lnTo>
                    <a:lnTo>
                      <a:pt x="42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25" y="8"/>
                    </a:lnTo>
                    <a:lnTo>
                      <a:pt x="42" y="16"/>
                    </a:lnTo>
                    <a:lnTo>
                      <a:pt x="76" y="33"/>
                    </a:lnTo>
                    <a:lnTo>
                      <a:pt x="93" y="41"/>
                    </a:lnTo>
                    <a:lnTo>
                      <a:pt x="76" y="66"/>
                    </a:lnTo>
                    <a:lnTo>
                      <a:pt x="51" y="74"/>
                    </a:lnTo>
                    <a:lnTo>
                      <a:pt x="0" y="99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Freeform 22"/>
              <p:cNvSpPr>
                <a:spLocks/>
              </p:cNvSpPr>
              <p:nvPr/>
            </p:nvSpPr>
            <p:spPr bwMode="auto">
              <a:xfrm>
                <a:off x="10892" y="15806"/>
                <a:ext cx="8" cy="17"/>
              </a:xfrm>
              <a:custGeom>
                <a:avLst/>
                <a:gdLst>
                  <a:gd name="T0" fmla="*/ 8 w 8"/>
                  <a:gd name="T1" fmla="*/ 0 h 17"/>
                  <a:gd name="T2" fmla="*/ 8 w 8"/>
                  <a:gd name="T3" fmla="*/ 8 h 17"/>
                  <a:gd name="T4" fmla="*/ 8 w 8"/>
                  <a:gd name="T5" fmla="*/ 17 h 17"/>
                  <a:gd name="T6" fmla="*/ 0 w 8"/>
                  <a:gd name="T7" fmla="*/ 8 h 17"/>
                  <a:gd name="T8" fmla="*/ 8 w 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7">
                    <a:moveTo>
                      <a:pt x="8" y="0"/>
                    </a:moveTo>
                    <a:lnTo>
                      <a:pt x="8" y="8"/>
                    </a:lnTo>
                    <a:lnTo>
                      <a:pt x="8" y="17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Freeform 23"/>
              <p:cNvSpPr>
                <a:spLocks/>
              </p:cNvSpPr>
              <p:nvPr/>
            </p:nvSpPr>
            <p:spPr bwMode="auto">
              <a:xfrm>
                <a:off x="9091" y="15806"/>
                <a:ext cx="1639" cy="17"/>
              </a:xfrm>
              <a:custGeom>
                <a:avLst/>
                <a:gdLst>
                  <a:gd name="T0" fmla="*/ 26 w 1639"/>
                  <a:gd name="T1" fmla="*/ 8 h 17"/>
                  <a:gd name="T2" fmla="*/ 0 w 1639"/>
                  <a:gd name="T3" fmla="*/ 0 h 17"/>
                  <a:gd name="T4" fmla="*/ 9 w 1639"/>
                  <a:gd name="T5" fmla="*/ 0 h 17"/>
                  <a:gd name="T6" fmla="*/ 51 w 1639"/>
                  <a:gd name="T7" fmla="*/ 0 h 17"/>
                  <a:gd name="T8" fmla="*/ 85 w 1639"/>
                  <a:gd name="T9" fmla="*/ 0 h 17"/>
                  <a:gd name="T10" fmla="*/ 136 w 1639"/>
                  <a:gd name="T11" fmla="*/ 0 h 17"/>
                  <a:gd name="T12" fmla="*/ 187 w 1639"/>
                  <a:gd name="T13" fmla="*/ 0 h 17"/>
                  <a:gd name="T14" fmla="*/ 238 w 1639"/>
                  <a:gd name="T15" fmla="*/ 0 h 17"/>
                  <a:gd name="T16" fmla="*/ 297 w 1639"/>
                  <a:gd name="T17" fmla="*/ 0 h 17"/>
                  <a:gd name="T18" fmla="*/ 416 w 1639"/>
                  <a:gd name="T19" fmla="*/ 0 h 17"/>
                  <a:gd name="T20" fmla="*/ 544 w 1639"/>
                  <a:gd name="T21" fmla="*/ 0 h 17"/>
                  <a:gd name="T22" fmla="*/ 680 w 1639"/>
                  <a:gd name="T23" fmla="*/ 0 h 17"/>
                  <a:gd name="T24" fmla="*/ 951 w 1639"/>
                  <a:gd name="T25" fmla="*/ 0 h 17"/>
                  <a:gd name="T26" fmla="*/ 1087 w 1639"/>
                  <a:gd name="T27" fmla="*/ 0 h 17"/>
                  <a:gd name="T28" fmla="*/ 1215 w 1639"/>
                  <a:gd name="T29" fmla="*/ 0 h 17"/>
                  <a:gd name="T30" fmla="*/ 1325 w 1639"/>
                  <a:gd name="T31" fmla="*/ 0 h 17"/>
                  <a:gd name="T32" fmla="*/ 1376 w 1639"/>
                  <a:gd name="T33" fmla="*/ 0 h 17"/>
                  <a:gd name="T34" fmla="*/ 1427 w 1639"/>
                  <a:gd name="T35" fmla="*/ 0 h 17"/>
                  <a:gd name="T36" fmla="*/ 1469 w 1639"/>
                  <a:gd name="T37" fmla="*/ 0 h 17"/>
                  <a:gd name="T38" fmla="*/ 1512 w 1639"/>
                  <a:gd name="T39" fmla="*/ 0 h 17"/>
                  <a:gd name="T40" fmla="*/ 1546 w 1639"/>
                  <a:gd name="T41" fmla="*/ 0 h 17"/>
                  <a:gd name="T42" fmla="*/ 1571 w 1639"/>
                  <a:gd name="T43" fmla="*/ 0 h 17"/>
                  <a:gd name="T44" fmla="*/ 1597 w 1639"/>
                  <a:gd name="T45" fmla="*/ 0 h 17"/>
                  <a:gd name="T46" fmla="*/ 1614 w 1639"/>
                  <a:gd name="T47" fmla="*/ 0 h 17"/>
                  <a:gd name="T48" fmla="*/ 1622 w 1639"/>
                  <a:gd name="T49" fmla="*/ 0 h 17"/>
                  <a:gd name="T50" fmla="*/ 1631 w 1639"/>
                  <a:gd name="T51" fmla="*/ 0 h 17"/>
                  <a:gd name="T52" fmla="*/ 1639 w 1639"/>
                  <a:gd name="T53" fmla="*/ 8 h 17"/>
                  <a:gd name="T54" fmla="*/ 1631 w 1639"/>
                  <a:gd name="T55" fmla="*/ 17 h 17"/>
                  <a:gd name="T56" fmla="*/ 1622 w 1639"/>
                  <a:gd name="T57" fmla="*/ 17 h 17"/>
                  <a:gd name="T58" fmla="*/ 1614 w 1639"/>
                  <a:gd name="T59" fmla="*/ 17 h 17"/>
                  <a:gd name="T60" fmla="*/ 1597 w 1639"/>
                  <a:gd name="T61" fmla="*/ 17 h 17"/>
                  <a:gd name="T62" fmla="*/ 1563 w 1639"/>
                  <a:gd name="T63" fmla="*/ 17 h 17"/>
                  <a:gd name="T64" fmla="*/ 1529 w 1639"/>
                  <a:gd name="T65" fmla="*/ 17 h 17"/>
                  <a:gd name="T66" fmla="*/ 1486 w 1639"/>
                  <a:gd name="T67" fmla="*/ 17 h 17"/>
                  <a:gd name="T68" fmla="*/ 1435 w 1639"/>
                  <a:gd name="T69" fmla="*/ 17 h 17"/>
                  <a:gd name="T70" fmla="*/ 1385 w 1639"/>
                  <a:gd name="T71" fmla="*/ 17 h 17"/>
                  <a:gd name="T72" fmla="*/ 1325 w 1639"/>
                  <a:gd name="T73" fmla="*/ 17 h 17"/>
                  <a:gd name="T74" fmla="*/ 1257 w 1639"/>
                  <a:gd name="T75" fmla="*/ 17 h 17"/>
                  <a:gd name="T76" fmla="*/ 1121 w 1639"/>
                  <a:gd name="T77" fmla="*/ 17 h 17"/>
                  <a:gd name="T78" fmla="*/ 977 w 1639"/>
                  <a:gd name="T79" fmla="*/ 17 h 17"/>
                  <a:gd name="T80" fmla="*/ 832 w 1639"/>
                  <a:gd name="T81" fmla="*/ 17 h 17"/>
                  <a:gd name="T82" fmla="*/ 680 w 1639"/>
                  <a:gd name="T83" fmla="*/ 17 h 17"/>
                  <a:gd name="T84" fmla="*/ 535 w 1639"/>
                  <a:gd name="T85" fmla="*/ 8 h 17"/>
                  <a:gd name="T86" fmla="*/ 399 w 1639"/>
                  <a:gd name="T87" fmla="*/ 8 h 17"/>
                  <a:gd name="T88" fmla="*/ 340 w 1639"/>
                  <a:gd name="T89" fmla="*/ 8 h 17"/>
                  <a:gd name="T90" fmla="*/ 280 w 1639"/>
                  <a:gd name="T91" fmla="*/ 8 h 17"/>
                  <a:gd name="T92" fmla="*/ 221 w 1639"/>
                  <a:gd name="T93" fmla="*/ 8 h 17"/>
                  <a:gd name="T94" fmla="*/ 178 w 1639"/>
                  <a:gd name="T95" fmla="*/ 8 h 17"/>
                  <a:gd name="T96" fmla="*/ 136 w 1639"/>
                  <a:gd name="T97" fmla="*/ 8 h 17"/>
                  <a:gd name="T98" fmla="*/ 102 w 1639"/>
                  <a:gd name="T99" fmla="*/ 8 h 17"/>
                  <a:gd name="T100" fmla="*/ 68 w 1639"/>
                  <a:gd name="T101" fmla="*/ 8 h 17"/>
                  <a:gd name="T102" fmla="*/ 51 w 1639"/>
                  <a:gd name="T103" fmla="*/ 8 h 17"/>
                  <a:gd name="T104" fmla="*/ 34 w 1639"/>
                  <a:gd name="T105" fmla="*/ 8 h 17"/>
                  <a:gd name="T106" fmla="*/ 26 w 1639"/>
                  <a:gd name="T107" fmla="*/ 8 h 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39" h="17">
                    <a:moveTo>
                      <a:pt x="26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51" y="0"/>
                    </a:lnTo>
                    <a:lnTo>
                      <a:pt x="85" y="0"/>
                    </a:lnTo>
                    <a:lnTo>
                      <a:pt x="136" y="0"/>
                    </a:lnTo>
                    <a:lnTo>
                      <a:pt x="187" y="0"/>
                    </a:lnTo>
                    <a:lnTo>
                      <a:pt x="238" y="0"/>
                    </a:lnTo>
                    <a:lnTo>
                      <a:pt x="297" y="0"/>
                    </a:lnTo>
                    <a:lnTo>
                      <a:pt x="416" y="0"/>
                    </a:lnTo>
                    <a:lnTo>
                      <a:pt x="544" y="0"/>
                    </a:lnTo>
                    <a:lnTo>
                      <a:pt x="680" y="0"/>
                    </a:lnTo>
                    <a:lnTo>
                      <a:pt x="951" y="0"/>
                    </a:lnTo>
                    <a:lnTo>
                      <a:pt x="1087" y="0"/>
                    </a:lnTo>
                    <a:lnTo>
                      <a:pt x="1215" y="0"/>
                    </a:lnTo>
                    <a:lnTo>
                      <a:pt x="1325" y="0"/>
                    </a:lnTo>
                    <a:lnTo>
                      <a:pt x="1376" y="0"/>
                    </a:lnTo>
                    <a:lnTo>
                      <a:pt x="1427" y="0"/>
                    </a:lnTo>
                    <a:lnTo>
                      <a:pt x="1469" y="0"/>
                    </a:lnTo>
                    <a:lnTo>
                      <a:pt x="1512" y="0"/>
                    </a:lnTo>
                    <a:lnTo>
                      <a:pt x="1546" y="0"/>
                    </a:lnTo>
                    <a:lnTo>
                      <a:pt x="1571" y="0"/>
                    </a:lnTo>
                    <a:lnTo>
                      <a:pt x="1597" y="0"/>
                    </a:lnTo>
                    <a:lnTo>
                      <a:pt x="1614" y="0"/>
                    </a:lnTo>
                    <a:lnTo>
                      <a:pt x="1622" y="0"/>
                    </a:lnTo>
                    <a:lnTo>
                      <a:pt x="1631" y="0"/>
                    </a:lnTo>
                    <a:lnTo>
                      <a:pt x="1639" y="8"/>
                    </a:lnTo>
                    <a:lnTo>
                      <a:pt x="1631" y="17"/>
                    </a:lnTo>
                    <a:lnTo>
                      <a:pt x="1622" y="17"/>
                    </a:lnTo>
                    <a:lnTo>
                      <a:pt x="1614" y="17"/>
                    </a:lnTo>
                    <a:lnTo>
                      <a:pt x="1597" y="17"/>
                    </a:lnTo>
                    <a:lnTo>
                      <a:pt x="1563" y="17"/>
                    </a:lnTo>
                    <a:lnTo>
                      <a:pt x="1529" y="17"/>
                    </a:lnTo>
                    <a:lnTo>
                      <a:pt x="1486" y="17"/>
                    </a:lnTo>
                    <a:lnTo>
                      <a:pt x="1435" y="17"/>
                    </a:lnTo>
                    <a:lnTo>
                      <a:pt x="1385" y="17"/>
                    </a:lnTo>
                    <a:lnTo>
                      <a:pt x="1325" y="17"/>
                    </a:lnTo>
                    <a:lnTo>
                      <a:pt x="1257" y="17"/>
                    </a:lnTo>
                    <a:lnTo>
                      <a:pt x="1121" y="17"/>
                    </a:lnTo>
                    <a:lnTo>
                      <a:pt x="977" y="17"/>
                    </a:lnTo>
                    <a:lnTo>
                      <a:pt x="832" y="17"/>
                    </a:lnTo>
                    <a:lnTo>
                      <a:pt x="680" y="17"/>
                    </a:lnTo>
                    <a:lnTo>
                      <a:pt x="535" y="8"/>
                    </a:lnTo>
                    <a:lnTo>
                      <a:pt x="399" y="8"/>
                    </a:lnTo>
                    <a:lnTo>
                      <a:pt x="340" y="8"/>
                    </a:lnTo>
                    <a:lnTo>
                      <a:pt x="280" y="8"/>
                    </a:lnTo>
                    <a:lnTo>
                      <a:pt x="221" y="8"/>
                    </a:lnTo>
                    <a:lnTo>
                      <a:pt x="178" y="8"/>
                    </a:lnTo>
                    <a:lnTo>
                      <a:pt x="136" y="8"/>
                    </a:lnTo>
                    <a:lnTo>
                      <a:pt x="102" y="8"/>
                    </a:lnTo>
                    <a:lnTo>
                      <a:pt x="68" y="8"/>
                    </a:lnTo>
                    <a:lnTo>
                      <a:pt x="51" y="8"/>
                    </a:lnTo>
                    <a:lnTo>
                      <a:pt x="34" y="8"/>
                    </a:lnTo>
                    <a:lnTo>
                      <a:pt x="26" y="8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Freeform 24"/>
              <p:cNvSpPr>
                <a:spLocks/>
              </p:cNvSpPr>
              <p:nvPr/>
            </p:nvSpPr>
            <p:spPr bwMode="auto">
              <a:xfrm>
                <a:off x="8700" y="15748"/>
                <a:ext cx="51" cy="58"/>
              </a:xfrm>
              <a:custGeom>
                <a:avLst/>
                <a:gdLst>
                  <a:gd name="T0" fmla="*/ 0 w 51"/>
                  <a:gd name="T1" fmla="*/ 0 h 58"/>
                  <a:gd name="T2" fmla="*/ 17 w 51"/>
                  <a:gd name="T3" fmla="*/ 0 h 58"/>
                  <a:gd name="T4" fmla="*/ 34 w 51"/>
                  <a:gd name="T5" fmla="*/ 9 h 58"/>
                  <a:gd name="T6" fmla="*/ 43 w 51"/>
                  <a:gd name="T7" fmla="*/ 17 h 58"/>
                  <a:gd name="T8" fmla="*/ 51 w 51"/>
                  <a:gd name="T9" fmla="*/ 25 h 58"/>
                  <a:gd name="T10" fmla="*/ 51 w 51"/>
                  <a:gd name="T11" fmla="*/ 33 h 58"/>
                  <a:gd name="T12" fmla="*/ 34 w 51"/>
                  <a:gd name="T13" fmla="*/ 42 h 58"/>
                  <a:gd name="T14" fmla="*/ 26 w 51"/>
                  <a:gd name="T15" fmla="*/ 50 h 58"/>
                  <a:gd name="T16" fmla="*/ 0 w 51"/>
                  <a:gd name="T17" fmla="*/ 58 h 58"/>
                  <a:gd name="T18" fmla="*/ 0 w 51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1" h="58">
                    <a:moveTo>
                      <a:pt x="0" y="0"/>
                    </a:moveTo>
                    <a:lnTo>
                      <a:pt x="17" y="0"/>
                    </a:lnTo>
                    <a:lnTo>
                      <a:pt x="34" y="9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51" y="33"/>
                    </a:lnTo>
                    <a:lnTo>
                      <a:pt x="34" y="42"/>
                    </a:lnTo>
                    <a:lnTo>
                      <a:pt x="26" y="50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Freeform 25"/>
              <p:cNvSpPr>
                <a:spLocks/>
              </p:cNvSpPr>
              <p:nvPr/>
            </p:nvSpPr>
            <p:spPr bwMode="auto">
              <a:xfrm>
                <a:off x="8930" y="15748"/>
                <a:ext cx="110" cy="58"/>
              </a:xfrm>
              <a:custGeom>
                <a:avLst/>
                <a:gdLst>
                  <a:gd name="T0" fmla="*/ 34 w 110"/>
                  <a:gd name="T1" fmla="*/ 42 h 58"/>
                  <a:gd name="T2" fmla="*/ 25 w 110"/>
                  <a:gd name="T3" fmla="*/ 33 h 58"/>
                  <a:gd name="T4" fmla="*/ 17 w 110"/>
                  <a:gd name="T5" fmla="*/ 33 h 58"/>
                  <a:gd name="T6" fmla="*/ 8 w 110"/>
                  <a:gd name="T7" fmla="*/ 25 h 58"/>
                  <a:gd name="T8" fmla="*/ 0 w 110"/>
                  <a:gd name="T9" fmla="*/ 25 h 58"/>
                  <a:gd name="T10" fmla="*/ 17 w 110"/>
                  <a:gd name="T11" fmla="*/ 25 h 58"/>
                  <a:gd name="T12" fmla="*/ 34 w 110"/>
                  <a:gd name="T13" fmla="*/ 17 h 58"/>
                  <a:gd name="T14" fmla="*/ 42 w 110"/>
                  <a:gd name="T15" fmla="*/ 0 h 58"/>
                  <a:gd name="T16" fmla="*/ 76 w 110"/>
                  <a:gd name="T17" fmla="*/ 9 h 58"/>
                  <a:gd name="T18" fmla="*/ 110 w 110"/>
                  <a:gd name="T19" fmla="*/ 25 h 58"/>
                  <a:gd name="T20" fmla="*/ 102 w 110"/>
                  <a:gd name="T21" fmla="*/ 42 h 58"/>
                  <a:gd name="T22" fmla="*/ 85 w 110"/>
                  <a:gd name="T23" fmla="*/ 42 h 58"/>
                  <a:gd name="T24" fmla="*/ 42 w 110"/>
                  <a:gd name="T25" fmla="*/ 58 h 58"/>
                  <a:gd name="T26" fmla="*/ 34 w 110"/>
                  <a:gd name="T27" fmla="*/ 42 h 5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0" h="58">
                    <a:moveTo>
                      <a:pt x="34" y="42"/>
                    </a:moveTo>
                    <a:lnTo>
                      <a:pt x="25" y="33"/>
                    </a:lnTo>
                    <a:lnTo>
                      <a:pt x="17" y="33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34" y="17"/>
                    </a:lnTo>
                    <a:lnTo>
                      <a:pt x="42" y="0"/>
                    </a:lnTo>
                    <a:lnTo>
                      <a:pt x="76" y="9"/>
                    </a:lnTo>
                    <a:lnTo>
                      <a:pt x="110" y="25"/>
                    </a:lnTo>
                    <a:lnTo>
                      <a:pt x="102" y="42"/>
                    </a:lnTo>
                    <a:lnTo>
                      <a:pt x="85" y="42"/>
                    </a:lnTo>
                    <a:lnTo>
                      <a:pt x="42" y="58"/>
                    </a:lnTo>
                    <a:lnTo>
                      <a:pt x="34" y="42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Freeform 26"/>
              <p:cNvSpPr>
                <a:spLocks/>
              </p:cNvSpPr>
              <p:nvPr/>
            </p:nvSpPr>
            <p:spPr bwMode="auto">
              <a:xfrm>
                <a:off x="9754" y="14627"/>
                <a:ext cx="1197" cy="1163"/>
              </a:xfrm>
              <a:custGeom>
                <a:avLst/>
                <a:gdLst>
                  <a:gd name="T0" fmla="*/ 101 w 1197"/>
                  <a:gd name="T1" fmla="*/ 1146 h 1163"/>
                  <a:gd name="T2" fmla="*/ 59 w 1197"/>
                  <a:gd name="T3" fmla="*/ 1055 h 1163"/>
                  <a:gd name="T4" fmla="*/ 34 w 1197"/>
                  <a:gd name="T5" fmla="*/ 1072 h 1163"/>
                  <a:gd name="T6" fmla="*/ 195 w 1197"/>
                  <a:gd name="T7" fmla="*/ 1039 h 1163"/>
                  <a:gd name="T8" fmla="*/ 560 w 1197"/>
                  <a:gd name="T9" fmla="*/ 1138 h 1163"/>
                  <a:gd name="T10" fmla="*/ 433 w 1197"/>
                  <a:gd name="T11" fmla="*/ 940 h 1163"/>
                  <a:gd name="T12" fmla="*/ 543 w 1197"/>
                  <a:gd name="T13" fmla="*/ 627 h 1163"/>
                  <a:gd name="T14" fmla="*/ 543 w 1197"/>
                  <a:gd name="T15" fmla="*/ 684 h 1163"/>
                  <a:gd name="T16" fmla="*/ 603 w 1197"/>
                  <a:gd name="T17" fmla="*/ 643 h 1163"/>
                  <a:gd name="T18" fmla="*/ 611 w 1197"/>
                  <a:gd name="T19" fmla="*/ 775 h 1163"/>
                  <a:gd name="T20" fmla="*/ 458 w 1197"/>
                  <a:gd name="T21" fmla="*/ 907 h 1163"/>
                  <a:gd name="T22" fmla="*/ 475 w 1197"/>
                  <a:gd name="T23" fmla="*/ 924 h 1163"/>
                  <a:gd name="T24" fmla="*/ 543 w 1197"/>
                  <a:gd name="T25" fmla="*/ 891 h 1163"/>
                  <a:gd name="T26" fmla="*/ 526 w 1197"/>
                  <a:gd name="T27" fmla="*/ 866 h 1163"/>
                  <a:gd name="T28" fmla="*/ 560 w 1197"/>
                  <a:gd name="T29" fmla="*/ 825 h 1163"/>
                  <a:gd name="T30" fmla="*/ 688 w 1197"/>
                  <a:gd name="T31" fmla="*/ 800 h 1163"/>
                  <a:gd name="T32" fmla="*/ 772 w 1197"/>
                  <a:gd name="T33" fmla="*/ 899 h 1163"/>
                  <a:gd name="T34" fmla="*/ 730 w 1197"/>
                  <a:gd name="T35" fmla="*/ 1031 h 1163"/>
                  <a:gd name="T36" fmla="*/ 586 w 1197"/>
                  <a:gd name="T37" fmla="*/ 1064 h 1163"/>
                  <a:gd name="T38" fmla="*/ 603 w 1197"/>
                  <a:gd name="T39" fmla="*/ 956 h 1163"/>
                  <a:gd name="T40" fmla="*/ 526 w 1197"/>
                  <a:gd name="T41" fmla="*/ 1064 h 1163"/>
                  <a:gd name="T42" fmla="*/ 815 w 1197"/>
                  <a:gd name="T43" fmla="*/ 989 h 1163"/>
                  <a:gd name="T44" fmla="*/ 789 w 1197"/>
                  <a:gd name="T45" fmla="*/ 717 h 1163"/>
                  <a:gd name="T46" fmla="*/ 1087 w 1197"/>
                  <a:gd name="T47" fmla="*/ 742 h 1163"/>
                  <a:gd name="T48" fmla="*/ 1061 w 1197"/>
                  <a:gd name="T49" fmla="*/ 503 h 1163"/>
                  <a:gd name="T50" fmla="*/ 1019 w 1197"/>
                  <a:gd name="T51" fmla="*/ 594 h 1163"/>
                  <a:gd name="T52" fmla="*/ 1078 w 1197"/>
                  <a:gd name="T53" fmla="*/ 643 h 1163"/>
                  <a:gd name="T54" fmla="*/ 1010 w 1197"/>
                  <a:gd name="T55" fmla="*/ 693 h 1163"/>
                  <a:gd name="T56" fmla="*/ 917 w 1197"/>
                  <a:gd name="T57" fmla="*/ 742 h 1163"/>
                  <a:gd name="T58" fmla="*/ 832 w 1197"/>
                  <a:gd name="T59" fmla="*/ 627 h 1163"/>
                  <a:gd name="T60" fmla="*/ 866 w 1197"/>
                  <a:gd name="T61" fmla="*/ 519 h 1163"/>
                  <a:gd name="T62" fmla="*/ 1002 w 1197"/>
                  <a:gd name="T63" fmla="*/ 462 h 1163"/>
                  <a:gd name="T64" fmla="*/ 900 w 1197"/>
                  <a:gd name="T65" fmla="*/ 454 h 1163"/>
                  <a:gd name="T66" fmla="*/ 772 w 1197"/>
                  <a:gd name="T67" fmla="*/ 602 h 1163"/>
                  <a:gd name="T68" fmla="*/ 654 w 1197"/>
                  <a:gd name="T69" fmla="*/ 511 h 1163"/>
                  <a:gd name="T70" fmla="*/ 679 w 1197"/>
                  <a:gd name="T71" fmla="*/ 519 h 1163"/>
                  <a:gd name="T72" fmla="*/ 934 w 1197"/>
                  <a:gd name="T73" fmla="*/ 421 h 1163"/>
                  <a:gd name="T74" fmla="*/ 1163 w 1197"/>
                  <a:gd name="T75" fmla="*/ 552 h 1163"/>
                  <a:gd name="T76" fmla="*/ 1070 w 1197"/>
                  <a:gd name="T77" fmla="*/ 181 h 1163"/>
                  <a:gd name="T78" fmla="*/ 1087 w 1197"/>
                  <a:gd name="T79" fmla="*/ 25 h 1163"/>
                  <a:gd name="T80" fmla="*/ 1112 w 1197"/>
                  <a:gd name="T81" fmla="*/ 74 h 1163"/>
                  <a:gd name="T82" fmla="*/ 1172 w 1197"/>
                  <a:gd name="T83" fmla="*/ 17 h 1163"/>
                  <a:gd name="T84" fmla="*/ 1146 w 1197"/>
                  <a:gd name="T85" fmla="*/ 165 h 1163"/>
                  <a:gd name="T86" fmla="*/ 1146 w 1197"/>
                  <a:gd name="T87" fmla="*/ 379 h 1163"/>
                  <a:gd name="T88" fmla="*/ 1163 w 1197"/>
                  <a:gd name="T89" fmla="*/ 223 h 1163"/>
                  <a:gd name="T90" fmla="*/ 1070 w 1197"/>
                  <a:gd name="T91" fmla="*/ 289 h 1163"/>
                  <a:gd name="T92" fmla="*/ 1121 w 1197"/>
                  <a:gd name="T93" fmla="*/ 759 h 1163"/>
                  <a:gd name="T94" fmla="*/ 1189 w 1197"/>
                  <a:gd name="T95" fmla="*/ 849 h 1163"/>
                  <a:gd name="T96" fmla="*/ 1053 w 1197"/>
                  <a:gd name="T97" fmla="*/ 874 h 1163"/>
                  <a:gd name="T98" fmla="*/ 1138 w 1197"/>
                  <a:gd name="T99" fmla="*/ 849 h 1163"/>
                  <a:gd name="T100" fmla="*/ 781 w 1197"/>
                  <a:gd name="T101" fmla="*/ 742 h 1163"/>
                  <a:gd name="T102" fmla="*/ 891 w 1197"/>
                  <a:gd name="T103" fmla="*/ 1097 h 1163"/>
                  <a:gd name="T104" fmla="*/ 900 w 1197"/>
                  <a:gd name="T105" fmla="*/ 1014 h 1163"/>
                  <a:gd name="T106" fmla="*/ 917 w 1197"/>
                  <a:gd name="T107" fmla="*/ 1146 h 1163"/>
                  <a:gd name="T108" fmla="*/ 815 w 1197"/>
                  <a:gd name="T109" fmla="*/ 1022 h 1163"/>
                  <a:gd name="T110" fmla="*/ 628 w 1197"/>
                  <a:gd name="T111" fmla="*/ 1154 h 1163"/>
                  <a:gd name="T112" fmla="*/ 212 w 1197"/>
                  <a:gd name="T113" fmla="*/ 1072 h 1163"/>
                  <a:gd name="T114" fmla="*/ 280 w 1197"/>
                  <a:gd name="T115" fmla="*/ 1072 h 1163"/>
                  <a:gd name="T116" fmla="*/ 237 w 1197"/>
                  <a:gd name="T117" fmla="*/ 116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97" h="1163">
                    <a:moveTo>
                      <a:pt x="203" y="1138"/>
                    </a:moveTo>
                    <a:lnTo>
                      <a:pt x="195" y="1121"/>
                    </a:lnTo>
                    <a:lnTo>
                      <a:pt x="195" y="1097"/>
                    </a:lnTo>
                    <a:lnTo>
                      <a:pt x="203" y="1055"/>
                    </a:lnTo>
                    <a:lnTo>
                      <a:pt x="195" y="1047"/>
                    </a:lnTo>
                    <a:lnTo>
                      <a:pt x="195" y="1055"/>
                    </a:lnTo>
                    <a:lnTo>
                      <a:pt x="169" y="1097"/>
                    </a:lnTo>
                    <a:lnTo>
                      <a:pt x="152" y="1121"/>
                    </a:lnTo>
                    <a:lnTo>
                      <a:pt x="127" y="1138"/>
                    </a:lnTo>
                    <a:lnTo>
                      <a:pt x="101" y="1146"/>
                    </a:lnTo>
                    <a:lnTo>
                      <a:pt x="68" y="1146"/>
                    </a:lnTo>
                    <a:lnTo>
                      <a:pt x="42" y="1138"/>
                    </a:lnTo>
                    <a:lnTo>
                      <a:pt x="17" y="1130"/>
                    </a:lnTo>
                    <a:lnTo>
                      <a:pt x="8" y="1113"/>
                    </a:lnTo>
                    <a:lnTo>
                      <a:pt x="0" y="1105"/>
                    </a:lnTo>
                    <a:lnTo>
                      <a:pt x="0" y="1072"/>
                    </a:lnTo>
                    <a:lnTo>
                      <a:pt x="8" y="1064"/>
                    </a:lnTo>
                    <a:lnTo>
                      <a:pt x="17" y="1055"/>
                    </a:lnTo>
                    <a:lnTo>
                      <a:pt x="42" y="1055"/>
                    </a:lnTo>
                    <a:lnTo>
                      <a:pt x="59" y="1055"/>
                    </a:lnTo>
                    <a:lnTo>
                      <a:pt x="68" y="1064"/>
                    </a:lnTo>
                    <a:lnTo>
                      <a:pt x="68" y="1080"/>
                    </a:lnTo>
                    <a:lnTo>
                      <a:pt x="68" y="1088"/>
                    </a:lnTo>
                    <a:lnTo>
                      <a:pt x="51" y="1097"/>
                    </a:lnTo>
                    <a:lnTo>
                      <a:pt x="42" y="1097"/>
                    </a:lnTo>
                    <a:lnTo>
                      <a:pt x="34" y="1097"/>
                    </a:lnTo>
                    <a:lnTo>
                      <a:pt x="34" y="1088"/>
                    </a:lnTo>
                    <a:lnTo>
                      <a:pt x="34" y="1080"/>
                    </a:lnTo>
                    <a:lnTo>
                      <a:pt x="34" y="1072"/>
                    </a:lnTo>
                    <a:lnTo>
                      <a:pt x="17" y="1072"/>
                    </a:lnTo>
                    <a:lnTo>
                      <a:pt x="8" y="1088"/>
                    </a:lnTo>
                    <a:lnTo>
                      <a:pt x="17" y="1097"/>
                    </a:lnTo>
                    <a:lnTo>
                      <a:pt x="25" y="1113"/>
                    </a:lnTo>
                    <a:lnTo>
                      <a:pt x="34" y="1121"/>
                    </a:lnTo>
                    <a:lnTo>
                      <a:pt x="68" y="1113"/>
                    </a:lnTo>
                    <a:lnTo>
                      <a:pt x="93" y="1105"/>
                    </a:lnTo>
                    <a:lnTo>
                      <a:pt x="144" y="1072"/>
                    </a:lnTo>
                    <a:lnTo>
                      <a:pt x="195" y="1039"/>
                    </a:lnTo>
                    <a:lnTo>
                      <a:pt x="220" y="1022"/>
                    </a:lnTo>
                    <a:lnTo>
                      <a:pt x="246" y="1022"/>
                    </a:lnTo>
                    <a:lnTo>
                      <a:pt x="288" y="1022"/>
                    </a:lnTo>
                    <a:lnTo>
                      <a:pt x="322" y="1022"/>
                    </a:lnTo>
                    <a:lnTo>
                      <a:pt x="356" y="1039"/>
                    </a:lnTo>
                    <a:lnTo>
                      <a:pt x="390" y="1055"/>
                    </a:lnTo>
                    <a:lnTo>
                      <a:pt x="518" y="1130"/>
                    </a:lnTo>
                    <a:lnTo>
                      <a:pt x="535" y="1138"/>
                    </a:lnTo>
                    <a:lnTo>
                      <a:pt x="543" y="1138"/>
                    </a:lnTo>
                    <a:lnTo>
                      <a:pt x="560" y="1138"/>
                    </a:lnTo>
                    <a:lnTo>
                      <a:pt x="560" y="1130"/>
                    </a:lnTo>
                    <a:lnTo>
                      <a:pt x="552" y="1121"/>
                    </a:lnTo>
                    <a:lnTo>
                      <a:pt x="526" y="1113"/>
                    </a:lnTo>
                    <a:lnTo>
                      <a:pt x="509" y="1105"/>
                    </a:lnTo>
                    <a:lnTo>
                      <a:pt x="475" y="1072"/>
                    </a:lnTo>
                    <a:lnTo>
                      <a:pt x="450" y="1047"/>
                    </a:lnTo>
                    <a:lnTo>
                      <a:pt x="433" y="1006"/>
                    </a:lnTo>
                    <a:lnTo>
                      <a:pt x="433" y="973"/>
                    </a:lnTo>
                    <a:lnTo>
                      <a:pt x="433" y="940"/>
                    </a:lnTo>
                    <a:lnTo>
                      <a:pt x="450" y="899"/>
                    </a:lnTo>
                    <a:lnTo>
                      <a:pt x="467" y="866"/>
                    </a:lnTo>
                    <a:lnTo>
                      <a:pt x="518" y="800"/>
                    </a:lnTo>
                    <a:lnTo>
                      <a:pt x="569" y="734"/>
                    </a:lnTo>
                    <a:lnTo>
                      <a:pt x="586" y="693"/>
                    </a:lnTo>
                    <a:lnTo>
                      <a:pt x="586" y="676"/>
                    </a:lnTo>
                    <a:lnTo>
                      <a:pt x="586" y="651"/>
                    </a:lnTo>
                    <a:lnTo>
                      <a:pt x="569" y="643"/>
                    </a:lnTo>
                    <a:lnTo>
                      <a:pt x="552" y="627"/>
                    </a:lnTo>
                    <a:lnTo>
                      <a:pt x="543" y="627"/>
                    </a:lnTo>
                    <a:lnTo>
                      <a:pt x="526" y="635"/>
                    </a:lnTo>
                    <a:lnTo>
                      <a:pt x="526" y="643"/>
                    </a:lnTo>
                    <a:lnTo>
                      <a:pt x="526" y="651"/>
                    </a:lnTo>
                    <a:lnTo>
                      <a:pt x="543" y="651"/>
                    </a:lnTo>
                    <a:lnTo>
                      <a:pt x="552" y="651"/>
                    </a:lnTo>
                    <a:lnTo>
                      <a:pt x="552" y="660"/>
                    </a:lnTo>
                    <a:lnTo>
                      <a:pt x="552" y="668"/>
                    </a:lnTo>
                    <a:lnTo>
                      <a:pt x="552" y="676"/>
                    </a:lnTo>
                    <a:lnTo>
                      <a:pt x="543" y="684"/>
                    </a:lnTo>
                    <a:lnTo>
                      <a:pt x="535" y="684"/>
                    </a:lnTo>
                    <a:lnTo>
                      <a:pt x="526" y="684"/>
                    </a:lnTo>
                    <a:lnTo>
                      <a:pt x="509" y="668"/>
                    </a:lnTo>
                    <a:lnTo>
                      <a:pt x="509" y="643"/>
                    </a:lnTo>
                    <a:lnTo>
                      <a:pt x="518" y="635"/>
                    </a:lnTo>
                    <a:lnTo>
                      <a:pt x="526" y="627"/>
                    </a:lnTo>
                    <a:lnTo>
                      <a:pt x="543" y="618"/>
                    </a:lnTo>
                    <a:lnTo>
                      <a:pt x="560" y="610"/>
                    </a:lnTo>
                    <a:lnTo>
                      <a:pt x="569" y="618"/>
                    </a:lnTo>
                    <a:lnTo>
                      <a:pt x="603" y="643"/>
                    </a:lnTo>
                    <a:lnTo>
                      <a:pt x="620" y="668"/>
                    </a:lnTo>
                    <a:lnTo>
                      <a:pt x="620" y="693"/>
                    </a:lnTo>
                    <a:lnTo>
                      <a:pt x="620" y="709"/>
                    </a:lnTo>
                    <a:lnTo>
                      <a:pt x="611" y="726"/>
                    </a:lnTo>
                    <a:lnTo>
                      <a:pt x="594" y="734"/>
                    </a:lnTo>
                    <a:lnTo>
                      <a:pt x="603" y="742"/>
                    </a:lnTo>
                    <a:lnTo>
                      <a:pt x="611" y="742"/>
                    </a:lnTo>
                    <a:lnTo>
                      <a:pt x="620" y="742"/>
                    </a:lnTo>
                    <a:lnTo>
                      <a:pt x="620" y="750"/>
                    </a:lnTo>
                    <a:lnTo>
                      <a:pt x="611" y="775"/>
                    </a:lnTo>
                    <a:lnTo>
                      <a:pt x="594" y="783"/>
                    </a:lnTo>
                    <a:lnTo>
                      <a:pt x="552" y="800"/>
                    </a:lnTo>
                    <a:lnTo>
                      <a:pt x="543" y="816"/>
                    </a:lnTo>
                    <a:lnTo>
                      <a:pt x="535" y="825"/>
                    </a:lnTo>
                    <a:lnTo>
                      <a:pt x="535" y="833"/>
                    </a:lnTo>
                    <a:lnTo>
                      <a:pt x="501" y="849"/>
                    </a:lnTo>
                    <a:lnTo>
                      <a:pt x="492" y="858"/>
                    </a:lnTo>
                    <a:lnTo>
                      <a:pt x="484" y="874"/>
                    </a:lnTo>
                    <a:lnTo>
                      <a:pt x="484" y="891"/>
                    </a:lnTo>
                    <a:lnTo>
                      <a:pt x="458" y="907"/>
                    </a:lnTo>
                    <a:lnTo>
                      <a:pt x="450" y="932"/>
                    </a:lnTo>
                    <a:lnTo>
                      <a:pt x="450" y="948"/>
                    </a:lnTo>
                    <a:lnTo>
                      <a:pt x="458" y="965"/>
                    </a:lnTo>
                    <a:lnTo>
                      <a:pt x="467" y="973"/>
                    </a:lnTo>
                    <a:lnTo>
                      <a:pt x="475" y="965"/>
                    </a:lnTo>
                    <a:lnTo>
                      <a:pt x="475" y="956"/>
                    </a:lnTo>
                    <a:lnTo>
                      <a:pt x="475" y="948"/>
                    </a:lnTo>
                    <a:lnTo>
                      <a:pt x="467" y="940"/>
                    </a:lnTo>
                    <a:lnTo>
                      <a:pt x="475" y="932"/>
                    </a:lnTo>
                    <a:lnTo>
                      <a:pt x="475" y="924"/>
                    </a:lnTo>
                    <a:lnTo>
                      <a:pt x="484" y="915"/>
                    </a:lnTo>
                    <a:lnTo>
                      <a:pt x="492" y="915"/>
                    </a:lnTo>
                    <a:lnTo>
                      <a:pt x="501" y="915"/>
                    </a:lnTo>
                    <a:lnTo>
                      <a:pt x="509" y="907"/>
                    </a:lnTo>
                    <a:lnTo>
                      <a:pt x="509" y="899"/>
                    </a:lnTo>
                    <a:lnTo>
                      <a:pt x="509" y="907"/>
                    </a:lnTo>
                    <a:lnTo>
                      <a:pt x="518" y="907"/>
                    </a:lnTo>
                    <a:lnTo>
                      <a:pt x="535" y="882"/>
                    </a:lnTo>
                    <a:lnTo>
                      <a:pt x="543" y="891"/>
                    </a:lnTo>
                    <a:lnTo>
                      <a:pt x="543" y="899"/>
                    </a:lnTo>
                    <a:lnTo>
                      <a:pt x="535" y="915"/>
                    </a:lnTo>
                    <a:lnTo>
                      <a:pt x="535" y="924"/>
                    </a:lnTo>
                    <a:lnTo>
                      <a:pt x="543" y="932"/>
                    </a:lnTo>
                    <a:lnTo>
                      <a:pt x="552" y="924"/>
                    </a:lnTo>
                    <a:lnTo>
                      <a:pt x="560" y="907"/>
                    </a:lnTo>
                    <a:lnTo>
                      <a:pt x="560" y="891"/>
                    </a:lnTo>
                    <a:lnTo>
                      <a:pt x="552" y="866"/>
                    </a:lnTo>
                    <a:lnTo>
                      <a:pt x="543" y="866"/>
                    </a:lnTo>
                    <a:lnTo>
                      <a:pt x="526" y="866"/>
                    </a:lnTo>
                    <a:lnTo>
                      <a:pt x="509" y="874"/>
                    </a:lnTo>
                    <a:lnTo>
                      <a:pt x="509" y="899"/>
                    </a:lnTo>
                    <a:lnTo>
                      <a:pt x="501" y="891"/>
                    </a:lnTo>
                    <a:lnTo>
                      <a:pt x="501" y="882"/>
                    </a:lnTo>
                    <a:lnTo>
                      <a:pt x="509" y="866"/>
                    </a:lnTo>
                    <a:lnTo>
                      <a:pt x="518" y="858"/>
                    </a:lnTo>
                    <a:lnTo>
                      <a:pt x="535" y="858"/>
                    </a:lnTo>
                    <a:lnTo>
                      <a:pt x="543" y="849"/>
                    </a:lnTo>
                    <a:lnTo>
                      <a:pt x="552" y="833"/>
                    </a:lnTo>
                    <a:lnTo>
                      <a:pt x="560" y="825"/>
                    </a:lnTo>
                    <a:lnTo>
                      <a:pt x="569" y="825"/>
                    </a:lnTo>
                    <a:lnTo>
                      <a:pt x="586" y="808"/>
                    </a:lnTo>
                    <a:lnTo>
                      <a:pt x="594" y="808"/>
                    </a:lnTo>
                    <a:lnTo>
                      <a:pt x="611" y="816"/>
                    </a:lnTo>
                    <a:lnTo>
                      <a:pt x="628" y="825"/>
                    </a:lnTo>
                    <a:lnTo>
                      <a:pt x="637" y="825"/>
                    </a:lnTo>
                    <a:lnTo>
                      <a:pt x="654" y="808"/>
                    </a:lnTo>
                    <a:lnTo>
                      <a:pt x="671" y="800"/>
                    </a:lnTo>
                    <a:lnTo>
                      <a:pt x="688" y="800"/>
                    </a:lnTo>
                    <a:lnTo>
                      <a:pt x="713" y="800"/>
                    </a:lnTo>
                    <a:lnTo>
                      <a:pt x="722" y="816"/>
                    </a:lnTo>
                    <a:lnTo>
                      <a:pt x="730" y="825"/>
                    </a:lnTo>
                    <a:lnTo>
                      <a:pt x="730" y="858"/>
                    </a:lnTo>
                    <a:lnTo>
                      <a:pt x="722" y="866"/>
                    </a:lnTo>
                    <a:lnTo>
                      <a:pt x="722" y="874"/>
                    </a:lnTo>
                    <a:lnTo>
                      <a:pt x="730" y="874"/>
                    </a:lnTo>
                    <a:lnTo>
                      <a:pt x="738" y="874"/>
                    </a:lnTo>
                    <a:lnTo>
                      <a:pt x="755" y="874"/>
                    </a:lnTo>
                    <a:lnTo>
                      <a:pt x="772" y="899"/>
                    </a:lnTo>
                    <a:lnTo>
                      <a:pt x="781" y="915"/>
                    </a:lnTo>
                    <a:lnTo>
                      <a:pt x="781" y="932"/>
                    </a:lnTo>
                    <a:lnTo>
                      <a:pt x="772" y="948"/>
                    </a:lnTo>
                    <a:lnTo>
                      <a:pt x="755" y="956"/>
                    </a:lnTo>
                    <a:lnTo>
                      <a:pt x="747" y="965"/>
                    </a:lnTo>
                    <a:lnTo>
                      <a:pt x="730" y="965"/>
                    </a:lnTo>
                    <a:lnTo>
                      <a:pt x="738" y="989"/>
                    </a:lnTo>
                    <a:lnTo>
                      <a:pt x="747" y="1006"/>
                    </a:lnTo>
                    <a:lnTo>
                      <a:pt x="738" y="1022"/>
                    </a:lnTo>
                    <a:lnTo>
                      <a:pt x="730" y="1031"/>
                    </a:lnTo>
                    <a:lnTo>
                      <a:pt x="722" y="1039"/>
                    </a:lnTo>
                    <a:lnTo>
                      <a:pt x="705" y="1055"/>
                    </a:lnTo>
                    <a:lnTo>
                      <a:pt x="688" y="1055"/>
                    </a:lnTo>
                    <a:lnTo>
                      <a:pt x="671" y="1047"/>
                    </a:lnTo>
                    <a:lnTo>
                      <a:pt x="654" y="1039"/>
                    </a:lnTo>
                    <a:lnTo>
                      <a:pt x="637" y="1055"/>
                    </a:lnTo>
                    <a:lnTo>
                      <a:pt x="628" y="1064"/>
                    </a:lnTo>
                    <a:lnTo>
                      <a:pt x="620" y="1072"/>
                    </a:lnTo>
                    <a:lnTo>
                      <a:pt x="594" y="1072"/>
                    </a:lnTo>
                    <a:lnTo>
                      <a:pt x="586" y="1064"/>
                    </a:lnTo>
                    <a:lnTo>
                      <a:pt x="569" y="1055"/>
                    </a:lnTo>
                    <a:lnTo>
                      <a:pt x="552" y="1047"/>
                    </a:lnTo>
                    <a:lnTo>
                      <a:pt x="552" y="1031"/>
                    </a:lnTo>
                    <a:lnTo>
                      <a:pt x="560" y="1022"/>
                    </a:lnTo>
                    <a:lnTo>
                      <a:pt x="577" y="1022"/>
                    </a:lnTo>
                    <a:lnTo>
                      <a:pt x="586" y="1022"/>
                    </a:lnTo>
                    <a:lnTo>
                      <a:pt x="603" y="1006"/>
                    </a:lnTo>
                    <a:lnTo>
                      <a:pt x="611" y="998"/>
                    </a:lnTo>
                    <a:lnTo>
                      <a:pt x="611" y="973"/>
                    </a:lnTo>
                    <a:lnTo>
                      <a:pt x="603" y="956"/>
                    </a:lnTo>
                    <a:lnTo>
                      <a:pt x="594" y="948"/>
                    </a:lnTo>
                    <a:lnTo>
                      <a:pt x="586" y="940"/>
                    </a:lnTo>
                    <a:lnTo>
                      <a:pt x="560" y="940"/>
                    </a:lnTo>
                    <a:lnTo>
                      <a:pt x="543" y="948"/>
                    </a:lnTo>
                    <a:lnTo>
                      <a:pt x="526" y="956"/>
                    </a:lnTo>
                    <a:lnTo>
                      <a:pt x="518" y="973"/>
                    </a:lnTo>
                    <a:lnTo>
                      <a:pt x="509" y="989"/>
                    </a:lnTo>
                    <a:lnTo>
                      <a:pt x="509" y="1014"/>
                    </a:lnTo>
                    <a:lnTo>
                      <a:pt x="518" y="1039"/>
                    </a:lnTo>
                    <a:lnTo>
                      <a:pt x="526" y="1064"/>
                    </a:lnTo>
                    <a:lnTo>
                      <a:pt x="552" y="1088"/>
                    </a:lnTo>
                    <a:lnTo>
                      <a:pt x="586" y="1105"/>
                    </a:lnTo>
                    <a:lnTo>
                      <a:pt x="611" y="1113"/>
                    </a:lnTo>
                    <a:lnTo>
                      <a:pt x="645" y="1113"/>
                    </a:lnTo>
                    <a:lnTo>
                      <a:pt x="679" y="1105"/>
                    </a:lnTo>
                    <a:lnTo>
                      <a:pt x="738" y="1080"/>
                    </a:lnTo>
                    <a:lnTo>
                      <a:pt x="764" y="1055"/>
                    </a:lnTo>
                    <a:lnTo>
                      <a:pt x="781" y="1039"/>
                    </a:lnTo>
                    <a:lnTo>
                      <a:pt x="798" y="1014"/>
                    </a:lnTo>
                    <a:lnTo>
                      <a:pt x="815" y="989"/>
                    </a:lnTo>
                    <a:lnTo>
                      <a:pt x="815" y="956"/>
                    </a:lnTo>
                    <a:lnTo>
                      <a:pt x="823" y="932"/>
                    </a:lnTo>
                    <a:lnTo>
                      <a:pt x="815" y="899"/>
                    </a:lnTo>
                    <a:lnTo>
                      <a:pt x="815" y="866"/>
                    </a:lnTo>
                    <a:lnTo>
                      <a:pt x="798" y="841"/>
                    </a:lnTo>
                    <a:lnTo>
                      <a:pt x="781" y="808"/>
                    </a:lnTo>
                    <a:lnTo>
                      <a:pt x="747" y="759"/>
                    </a:lnTo>
                    <a:lnTo>
                      <a:pt x="755" y="742"/>
                    </a:lnTo>
                    <a:lnTo>
                      <a:pt x="764" y="734"/>
                    </a:lnTo>
                    <a:lnTo>
                      <a:pt x="789" y="717"/>
                    </a:lnTo>
                    <a:lnTo>
                      <a:pt x="840" y="750"/>
                    </a:lnTo>
                    <a:lnTo>
                      <a:pt x="866" y="767"/>
                    </a:lnTo>
                    <a:lnTo>
                      <a:pt x="883" y="783"/>
                    </a:lnTo>
                    <a:lnTo>
                      <a:pt x="908" y="783"/>
                    </a:lnTo>
                    <a:lnTo>
                      <a:pt x="942" y="792"/>
                    </a:lnTo>
                    <a:lnTo>
                      <a:pt x="968" y="792"/>
                    </a:lnTo>
                    <a:lnTo>
                      <a:pt x="993" y="783"/>
                    </a:lnTo>
                    <a:lnTo>
                      <a:pt x="1019" y="783"/>
                    </a:lnTo>
                    <a:lnTo>
                      <a:pt x="1044" y="775"/>
                    </a:lnTo>
                    <a:lnTo>
                      <a:pt x="1087" y="742"/>
                    </a:lnTo>
                    <a:lnTo>
                      <a:pt x="1121" y="701"/>
                    </a:lnTo>
                    <a:lnTo>
                      <a:pt x="1129" y="676"/>
                    </a:lnTo>
                    <a:lnTo>
                      <a:pt x="1138" y="651"/>
                    </a:lnTo>
                    <a:lnTo>
                      <a:pt x="1138" y="627"/>
                    </a:lnTo>
                    <a:lnTo>
                      <a:pt x="1138" y="602"/>
                    </a:lnTo>
                    <a:lnTo>
                      <a:pt x="1129" y="577"/>
                    </a:lnTo>
                    <a:lnTo>
                      <a:pt x="1121" y="552"/>
                    </a:lnTo>
                    <a:lnTo>
                      <a:pt x="1095" y="528"/>
                    </a:lnTo>
                    <a:lnTo>
                      <a:pt x="1078" y="511"/>
                    </a:lnTo>
                    <a:lnTo>
                      <a:pt x="1061" y="503"/>
                    </a:lnTo>
                    <a:lnTo>
                      <a:pt x="1044" y="503"/>
                    </a:lnTo>
                    <a:lnTo>
                      <a:pt x="1027" y="503"/>
                    </a:lnTo>
                    <a:lnTo>
                      <a:pt x="1010" y="511"/>
                    </a:lnTo>
                    <a:lnTo>
                      <a:pt x="993" y="519"/>
                    </a:lnTo>
                    <a:lnTo>
                      <a:pt x="985" y="544"/>
                    </a:lnTo>
                    <a:lnTo>
                      <a:pt x="976" y="552"/>
                    </a:lnTo>
                    <a:lnTo>
                      <a:pt x="976" y="561"/>
                    </a:lnTo>
                    <a:lnTo>
                      <a:pt x="985" y="585"/>
                    </a:lnTo>
                    <a:lnTo>
                      <a:pt x="1002" y="594"/>
                    </a:lnTo>
                    <a:lnTo>
                      <a:pt x="1019" y="594"/>
                    </a:lnTo>
                    <a:lnTo>
                      <a:pt x="1044" y="585"/>
                    </a:lnTo>
                    <a:lnTo>
                      <a:pt x="1053" y="577"/>
                    </a:lnTo>
                    <a:lnTo>
                      <a:pt x="1061" y="552"/>
                    </a:lnTo>
                    <a:lnTo>
                      <a:pt x="1078" y="561"/>
                    </a:lnTo>
                    <a:lnTo>
                      <a:pt x="1095" y="577"/>
                    </a:lnTo>
                    <a:lnTo>
                      <a:pt x="1104" y="594"/>
                    </a:lnTo>
                    <a:lnTo>
                      <a:pt x="1095" y="610"/>
                    </a:lnTo>
                    <a:lnTo>
                      <a:pt x="1078" y="627"/>
                    </a:lnTo>
                    <a:lnTo>
                      <a:pt x="1078" y="635"/>
                    </a:lnTo>
                    <a:lnTo>
                      <a:pt x="1078" y="643"/>
                    </a:lnTo>
                    <a:lnTo>
                      <a:pt x="1087" y="651"/>
                    </a:lnTo>
                    <a:lnTo>
                      <a:pt x="1095" y="660"/>
                    </a:lnTo>
                    <a:lnTo>
                      <a:pt x="1095" y="676"/>
                    </a:lnTo>
                    <a:lnTo>
                      <a:pt x="1087" y="693"/>
                    </a:lnTo>
                    <a:lnTo>
                      <a:pt x="1070" y="709"/>
                    </a:lnTo>
                    <a:lnTo>
                      <a:pt x="1053" y="709"/>
                    </a:lnTo>
                    <a:lnTo>
                      <a:pt x="1044" y="709"/>
                    </a:lnTo>
                    <a:lnTo>
                      <a:pt x="1027" y="709"/>
                    </a:lnTo>
                    <a:lnTo>
                      <a:pt x="1019" y="701"/>
                    </a:lnTo>
                    <a:lnTo>
                      <a:pt x="1010" y="693"/>
                    </a:lnTo>
                    <a:lnTo>
                      <a:pt x="1002" y="693"/>
                    </a:lnTo>
                    <a:lnTo>
                      <a:pt x="993" y="701"/>
                    </a:lnTo>
                    <a:lnTo>
                      <a:pt x="1002" y="717"/>
                    </a:lnTo>
                    <a:lnTo>
                      <a:pt x="993" y="726"/>
                    </a:lnTo>
                    <a:lnTo>
                      <a:pt x="976" y="750"/>
                    </a:lnTo>
                    <a:lnTo>
                      <a:pt x="968" y="759"/>
                    </a:lnTo>
                    <a:lnTo>
                      <a:pt x="951" y="767"/>
                    </a:lnTo>
                    <a:lnTo>
                      <a:pt x="942" y="759"/>
                    </a:lnTo>
                    <a:lnTo>
                      <a:pt x="925" y="759"/>
                    </a:lnTo>
                    <a:lnTo>
                      <a:pt x="917" y="742"/>
                    </a:lnTo>
                    <a:lnTo>
                      <a:pt x="908" y="734"/>
                    </a:lnTo>
                    <a:lnTo>
                      <a:pt x="900" y="709"/>
                    </a:lnTo>
                    <a:lnTo>
                      <a:pt x="891" y="701"/>
                    </a:lnTo>
                    <a:lnTo>
                      <a:pt x="883" y="701"/>
                    </a:lnTo>
                    <a:lnTo>
                      <a:pt x="866" y="701"/>
                    </a:lnTo>
                    <a:lnTo>
                      <a:pt x="840" y="693"/>
                    </a:lnTo>
                    <a:lnTo>
                      <a:pt x="823" y="668"/>
                    </a:lnTo>
                    <a:lnTo>
                      <a:pt x="823" y="660"/>
                    </a:lnTo>
                    <a:lnTo>
                      <a:pt x="823" y="651"/>
                    </a:lnTo>
                    <a:lnTo>
                      <a:pt x="832" y="627"/>
                    </a:lnTo>
                    <a:lnTo>
                      <a:pt x="849" y="610"/>
                    </a:lnTo>
                    <a:lnTo>
                      <a:pt x="849" y="602"/>
                    </a:lnTo>
                    <a:lnTo>
                      <a:pt x="840" y="585"/>
                    </a:lnTo>
                    <a:lnTo>
                      <a:pt x="832" y="577"/>
                    </a:lnTo>
                    <a:lnTo>
                      <a:pt x="832" y="561"/>
                    </a:lnTo>
                    <a:lnTo>
                      <a:pt x="832" y="544"/>
                    </a:lnTo>
                    <a:lnTo>
                      <a:pt x="849" y="528"/>
                    </a:lnTo>
                    <a:lnTo>
                      <a:pt x="857" y="519"/>
                    </a:lnTo>
                    <a:lnTo>
                      <a:pt x="866" y="519"/>
                    </a:lnTo>
                    <a:lnTo>
                      <a:pt x="883" y="519"/>
                    </a:lnTo>
                    <a:lnTo>
                      <a:pt x="883" y="511"/>
                    </a:lnTo>
                    <a:lnTo>
                      <a:pt x="891" y="487"/>
                    </a:lnTo>
                    <a:lnTo>
                      <a:pt x="908" y="470"/>
                    </a:lnTo>
                    <a:lnTo>
                      <a:pt x="925" y="470"/>
                    </a:lnTo>
                    <a:lnTo>
                      <a:pt x="942" y="470"/>
                    </a:lnTo>
                    <a:lnTo>
                      <a:pt x="959" y="454"/>
                    </a:lnTo>
                    <a:lnTo>
                      <a:pt x="976" y="454"/>
                    </a:lnTo>
                    <a:lnTo>
                      <a:pt x="985" y="454"/>
                    </a:lnTo>
                    <a:lnTo>
                      <a:pt x="1002" y="462"/>
                    </a:lnTo>
                    <a:lnTo>
                      <a:pt x="1002" y="470"/>
                    </a:lnTo>
                    <a:lnTo>
                      <a:pt x="1010" y="470"/>
                    </a:lnTo>
                    <a:lnTo>
                      <a:pt x="1010" y="454"/>
                    </a:lnTo>
                    <a:lnTo>
                      <a:pt x="1002" y="445"/>
                    </a:lnTo>
                    <a:lnTo>
                      <a:pt x="993" y="437"/>
                    </a:lnTo>
                    <a:lnTo>
                      <a:pt x="976" y="429"/>
                    </a:lnTo>
                    <a:lnTo>
                      <a:pt x="959" y="437"/>
                    </a:lnTo>
                    <a:lnTo>
                      <a:pt x="934" y="454"/>
                    </a:lnTo>
                    <a:lnTo>
                      <a:pt x="917" y="454"/>
                    </a:lnTo>
                    <a:lnTo>
                      <a:pt x="900" y="454"/>
                    </a:lnTo>
                    <a:lnTo>
                      <a:pt x="883" y="470"/>
                    </a:lnTo>
                    <a:lnTo>
                      <a:pt x="866" y="495"/>
                    </a:lnTo>
                    <a:lnTo>
                      <a:pt x="840" y="511"/>
                    </a:lnTo>
                    <a:lnTo>
                      <a:pt x="823" y="528"/>
                    </a:lnTo>
                    <a:lnTo>
                      <a:pt x="815" y="536"/>
                    </a:lnTo>
                    <a:lnTo>
                      <a:pt x="806" y="577"/>
                    </a:lnTo>
                    <a:lnTo>
                      <a:pt x="798" y="602"/>
                    </a:lnTo>
                    <a:lnTo>
                      <a:pt x="789" y="602"/>
                    </a:lnTo>
                    <a:lnTo>
                      <a:pt x="772" y="610"/>
                    </a:lnTo>
                    <a:lnTo>
                      <a:pt x="772" y="602"/>
                    </a:lnTo>
                    <a:lnTo>
                      <a:pt x="772" y="594"/>
                    </a:lnTo>
                    <a:lnTo>
                      <a:pt x="772" y="585"/>
                    </a:lnTo>
                    <a:lnTo>
                      <a:pt x="755" y="577"/>
                    </a:lnTo>
                    <a:lnTo>
                      <a:pt x="730" y="585"/>
                    </a:lnTo>
                    <a:lnTo>
                      <a:pt x="705" y="594"/>
                    </a:lnTo>
                    <a:lnTo>
                      <a:pt x="688" y="585"/>
                    </a:lnTo>
                    <a:lnTo>
                      <a:pt x="662" y="569"/>
                    </a:lnTo>
                    <a:lnTo>
                      <a:pt x="654" y="552"/>
                    </a:lnTo>
                    <a:lnTo>
                      <a:pt x="645" y="536"/>
                    </a:lnTo>
                    <a:lnTo>
                      <a:pt x="654" y="511"/>
                    </a:lnTo>
                    <a:lnTo>
                      <a:pt x="662" y="495"/>
                    </a:lnTo>
                    <a:lnTo>
                      <a:pt x="671" y="487"/>
                    </a:lnTo>
                    <a:lnTo>
                      <a:pt x="688" y="487"/>
                    </a:lnTo>
                    <a:lnTo>
                      <a:pt x="696" y="487"/>
                    </a:lnTo>
                    <a:lnTo>
                      <a:pt x="705" y="495"/>
                    </a:lnTo>
                    <a:lnTo>
                      <a:pt x="705" y="511"/>
                    </a:lnTo>
                    <a:lnTo>
                      <a:pt x="705" y="519"/>
                    </a:lnTo>
                    <a:lnTo>
                      <a:pt x="696" y="528"/>
                    </a:lnTo>
                    <a:lnTo>
                      <a:pt x="688" y="528"/>
                    </a:lnTo>
                    <a:lnTo>
                      <a:pt x="679" y="519"/>
                    </a:lnTo>
                    <a:lnTo>
                      <a:pt x="662" y="519"/>
                    </a:lnTo>
                    <a:lnTo>
                      <a:pt x="662" y="528"/>
                    </a:lnTo>
                    <a:lnTo>
                      <a:pt x="671" y="536"/>
                    </a:lnTo>
                    <a:lnTo>
                      <a:pt x="688" y="552"/>
                    </a:lnTo>
                    <a:lnTo>
                      <a:pt x="705" y="561"/>
                    </a:lnTo>
                    <a:lnTo>
                      <a:pt x="747" y="552"/>
                    </a:lnTo>
                    <a:lnTo>
                      <a:pt x="781" y="536"/>
                    </a:lnTo>
                    <a:lnTo>
                      <a:pt x="840" y="487"/>
                    </a:lnTo>
                    <a:lnTo>
                      <a:pt x="900" y="437"/>
                    </a:lnTo>
                    <a:lnTo>
                      <a:pt x="934" y="421"/>
                    </a:lnTo>
                    <a:lnTo>
                      <a:pt x="976" y="412"/>
                    </a:lnTo>
                    <a:lnTo>
                      <a:pt x="1019" y="421"/>
                    </a:lnTo>
                    <a:lnTo>
                      <a:pt x="1061" y="429"/>
                    </a:lnTo>
                    <a:lnTo>
                      <a:pt x="1095" y="454"/>
                    </a:lnTo>
                    <a:lnTo>
                      <a:pt x="1112" y="462"/>
                    </a:lnTo>
                    <a:lnTo>
                      <a:pt x="1129" y="487"/>
                    </a:lnTo>
                    <a:lnTo>
                      <a:pt x="1138" y="519"/>
                    </a:lnTo>
                    <a:lnTo>
                      <a:pt x="1146" y="552"/>
                    </a:lnTo>
                    <a:lnTo>
                      <a:pt x="1155" y="552"/>
                    </a:lnTo>
                    <a:lnTo>
                      <a:pt x="1163" y="552"/>
                    </a:lnTo>
                    <a:lnTo>
                      <a:pt x="1163" y="536"/>
                    </a:lnTo>
                    <a:lnTo>
                      <a:pt x="1163" y="519"/>
                    </a:lnTo>
                    <a:lnTo>
                      <a:pt x="1146" y="487"/>
                    </a:lnTo>
                    <a:lnTo>
                      <a:pt x="1129" y="445"/>
                    </a:lnTo>
                    <a:lnTo>
                      <a:pt x="1104" y="404"/>
                    </a:lnTo>
                    <a:lnTo>
                      <a:pt x="1053" y="330"/>
                    </a:lnTo>
                    <a:lnTo>
                      <a:pt x="1044" y="289"/>
                    </a:lnTo>
                    <a:lnTo>
                      <a:pt x="1044" y="256"/>
                    </a:lnTo>
                    <a:lnTo>
                      <a:pt x="1053" y="214"/>
                    </a:lnTo>
                    <a:lnTo>
                      <a:pt x="1070" y="181"/>
                    </a:lnTo>
                    <a:lnTo>
                      <a:pt x="1070" y="173"/>
                    </a:lnTo>
                    <a:lnTo>
                      <a:pt x="1129" y="107"/>
                    </a:lnTo>
                    <a:lnTo>
                      <a:pt x="1138" y="91"/>
                    </a:lnTo>
                    <a:lnTo>
                      <a:pt x="1146" y="66"/>
                    </a:lnTo>
                    <a:lnTo>
                      <a:pt x="1146" y="50"/>
                    </a:lnTo>
                    <a:lnTo>
                      <a:pt x="1146" y="25"/>
                    </a:lnTo>
                    <a:lnTo>
                      <a:pt x="1129" y="17"/>
                    </a:lnTo>
                    <a:lnTo>
                      <a:pt x="1121" y="17"/>
                    </a:lnTo>
                    <a:lnTo>
                      <a:pt x="1095" y="17"/>
                    </a:lnTo>
                    <a:lnTo>
                      <a:pt x="1087" y="25"/>
                    </a:lnTo>
                    <a:lnTo>
                      <a:pt x="1087" y="33"/>
                    </a:lnTo>
                    <a:lnTo>
                      <a:pt x="1087" y="41"/>
                    </a:lnTo>
                    <a:lnTo>
                      <a:pt x="1095" y="41"/>
                    </a:lnTo>
                    <a:lnTo>
                      <a:pt x="1112" y="41"/>
                    </a:lnTo>
                    <a:lnTo>
                      <a:pt x="1121" y="41"/>
                    </a:lnTo>
                    <a:lnTo>
                      <a:pt x="1121" y="50"/>
                    </a:lnTo>
                    <a:lnTo>
                      <a:pt x="1121" y="66"/>
                    </a:lnTo>
                    <a:lnTo>
                      <a:pt x="1112" y="74"/>
                    </a:lnTo>
                    <a:lnTo>
                      <a:pt x="1095" y="74"/>
                    </a:lnTo>
                    <a:lnTo>
                      <a:pt x="1078" y="58"/>
                    </a:lnTo>
                    <a:lnTo>
                      <a:pt x="1070" y="41"/>
                    </a:lnTo>
                    <a:lnTo>
                      <a:pt x="1070" y="25"/>
                    </a:lnTo>
                    <a:lnTo>
                      <a:pt x="1078" y="17"/>
                    </a:lnTo>
                    <a:lnTo>
                      <a:pt x="1095" y="8"/>
                    </a:lnTo>
                    <a:lnTo>
                      <a:pt x="1104" y="0"/>
                    </a:lnTo>
                    <a:lnTo>
                      <a:pt x="1121" y="0"/>
                    </a:lnTo>
                    <a:lnTo>
                      <a:pt x="1138" y="0"/>
                    </a:lnTo>
                    <a:lnTo>
                      <a:pt x="1172" y="17"/>
                    </a:lnTo>
                    <a:lnTo>
                      <a:pt x="1180" y="41"/>
                    </a:lnTo>
                    <a:lnTo>
                      <a:pt x="1189" y="66"/>
                    </a:lnTo>
                    <a:lnTo>
                      <a:pt x="1172" y="99"/>
                    </a:lnTo>
                    <a:lnTo>
                      <a:pt x="1155" y="124"/>
                    </a:lnTo>
                    <a:lnTo>
                      <a:pt x="1129" y="140"/>
                    </a:lnTo>
                    <a:lnTo>
                      <a:pt x="1104" y="157"/>
                    </a:lnTo>
                    <a:lnTo>
                      <a:pt x="1104" y="165"/>
                    </a:lnTo>
                    <a:lnTo>
                      <a:pt x="1112" y="173"/>
                    </a:lnTo>
                    <a:lnTo>
                      <a:pt x="1138" y="165"/>
                    </a:lnTo>
                    <a:lnTo>
                      <a:pt x="1146" y="165"/>
                    </a:lnTo>
                    <a:lnTo>
                      <a:pt x="1163" y="173"/>
                    </a:lnTo>
                    <a:lnTo>
                      <a:pt x="1180" y="181"/>
                    </a:lnTo>
                    <a:lnTo>
                      <a:pt x="1189" y="198"/>
                    </a:lnTo>
                    <a:lnTo>
                      <a:pt x="1197" y="223"/>
                    </a:lnTo>
                    <a:lnTo>
                      <a:pt x="1189" y="239"/>
                    </a:lnTo>
                    <a:lnTo>
                      <a:pt x="1180" y="272"/>
                    </a:lnTo>
                    <a:lnTo>
                      <a:pt x="1163" y="313"/>
                    </a:lnTo>
                    <a:lnTo>
                      <a:pt x="1146" y="346"/>
                    </a:lnTo>
                    <a:lnTo>
                      <a:pt x="1146" y="363"/>
                    </a:lnTo>
                    <a:lnTo>
                      <a:pt x="1146" y="379"/>
                    </a:lnTo>
                    <a:lnTo>
                      <a:pt x="1121" y="355"/>
                    </a:lnTo>
                    <a:lnTo>
                      <a:pt x="1112" y="322"/>
                    </a:lnTo>
                    <a:lnTo>
                      <a:pt x="1104" y="289"/>
                    </a:lnTo>
                    <a:lnTo>
                      <a:pt x="1095" y="256"/>
                    </a:lnTo>
                    <a:lnTo>
                      <a:pt x="1121" y="264"/>
                    </a:lnTo>
                    <a:lnTo>
                      <a:pt x="1138" y="264"/>
                    </a:lnTo>
                    <a:lnTo>
                      <a:pt x="1146" y="256"/>
                    </a:lnTo>
                    <a:lnTo>
                      <a:pt x="1155" y="247"/>
                    </a:lnTo>
                    <a:lnTo>
                      <a:pt x="1163" y="239"/>
                    </a:lnTo>
                    <a:lnTo>
                      <a:pt x="1163" y="223"/>
                    </a:lnTo>
                    <a:lnTo>
                      <a:pt x="1155" y="206"/>
                    </a:lnTo>
                    <a:lnTo>
                      <a:pt x="1146" y="198"/>
                    </a:lnTo>
                    <a:lnTo>
                      <a:pt x="1121" y="181"/>
                    </a:lnTo>
                    <a:lnTo>
                      <a:pt x="1112" y="181"/>
                    </a:lnTo>
                    <a:lnTo>
                      <a:pt x="1095" y="190"/>
                    </a:lnTo>
                    <a:lnTo>
                      <a:pt x="1078" y="206"/>
                    </a:lnTo>
                    <a:lnTo>
                      <a:pt x="1070" y="223"/>
                    </a:lnTo>
                    <a:lnTo>
                      <a:pt x="1061" y="247"/>
                    </a:lnTo>
                    <a:lnTo>
                      <a:pt x="1061" y="272"/>
                    </a:lnTo>
                    <a:lnTo>
                      <a:pt x="1070" y="289"/>
                    </a:lnTo>
                    <a:lnTo>
                      <a:pt x="1087" y="338"/>
                    </a:lnTo>
                    <a:lnTo>
                      <a:pt x="1104" y="379"/>
                    </a:lnTo>
                    <a:lnTo>
                      <a:pt x="1146" y="429"/>
                    </a:lnTo>
                    <a:lnTo>
                      <a:pt x="1172" y="487"/>
                    </a:lnTo>
                    <a:lnTo>
                      <a:pt x="1189" y="552"/>
                    </a:lnTo>
                    <a:lnTo>
                      <a:pt x="1189" y="618"/>
                    </a:lnTo>
                    <a:lnTo>
                      <a:pt x="1180" y="660"/>
                    </a:lnTo>
                    <a:lnTo>
                      <a:pt x="1172" y="693"/>
                    </a:lnTo>
                    <a:lnTo>
                      <a:pt x="1146" y="726"/>
                    </a:lnTo>
                    <a:lnTo>
                      <a:pt x="1121" y="759"/>
                    </a:lnTo>
                    <a:lnTo>
                      <a:pt x="1078" y="783"/>
                    </a:lnTo>
                    <a:lnTo>
                      <a:pt x="1078" y="792"/>
                    </a:lnTo>
                    <a:lnTo>
                      <a:pt x="1095" y="792"/>
                    </a:lnTo>
                    <a:lnTo>
                      <a:pt x="1112" y="792"/>
                    </a:lnTo>
                    <a:lnTo>
                      <a:pt x="1121" y="792"/>
                    </a:lnTo>
                    <a:lnTo>
                      <a:pt x="1146" y="800"/>
                    </a:lnTo>
                    <a:lnTo>
                      <a:pt x="1163" y="808"/>
                    </a:lnTo>
                    <a:lnTo>
                      <a:pt x="1180" y="833"/>
                    </a:lnTo>
                    <a:lnTo>
                      <a:pt x="1189" y="849"/>
                    </a:lnTo>
                    <a:lnTo>
                      <a:pt x="1189" y="882"/>
                    </a:lnTo>
                    <a:lnTo>
                      <a:pt x="1189" y="899"/>
                    </a:lnTo>
                    <a:lnTo>
                      <a:pt x="1180" y="907"/>
                    </a:lnTo>
                    <a:lnTo>
                      <a:pt x="1163" y="924"/>
                    </a:lnTo>
                    <a:lnTo>
                      <a:pt x="1155" y="932"/>
                    </a:lnTo>
                    <a:lnTo>
                      <a:pt x="1112" y="948"/>
                    </a:lnTo>
                    <a:lnTo>
                      <a:pt x="1087" y="940"/>
                    </a:lnTo>
                    <a:lnTo>
                      <a:pt x="1061" y="924"/>
                    </a:lnTo>
                    <a:lnTo>
                      <a:pt x="1053" y="899"/>
                    </a:lnTo>
                    <a:lnTo>
                      <a:pt x="1053" y="874"/>
                    </a:lnTo>
                    <a:lnTo>
                      <a:pt x="1070" y="858"/>
                    </a:lnTo>
                    <a:lnTo>
                      <a:pt x="1070" y="882"/>
                    </a:lnTo>
                    <a:lnTo>
                      <a:pt x="1078" y="891"/>
                    </a:lnTo>
                    <a:lnTo>
                      <a:pt x="1087" y="899"/>
                    </a:lnTo>
                    <a:lnTo>
                      <a:pt x="1095" y="907"/>
                    </a:lnTo>
                    <a:lnTo>
                      <a:pt x="1104" y="907"/>
                    </a:lnTo>
                    <a:lnTo>
                      <a:pt x="1121" y="899"/>
                    </a:lnTo>
                    <a:lnTo>
                      <a:pt x="1138" y="891"/>
                    </a:lnTo>
                    <a:lnTo>
                      <a:pt x="1146" y="866"/>
                    </a:lnTo>
                    <a:lnTo>
                      <a:pt x="1138" y="849"/>
                    </a:lnTo>
                    <a:lnTo>
                      <a:pt x="1121" y="833"/>
                    </a:lnTo>
                    <a:lnTo>
                      <a:pt x="1095" y="825"/>
                    </a:lnTo>
                    <a:lnTo>
                      <a:pt x="1070" y="816"/>
                    </a:lnTo>
                    <a:lnTo>
                      <a:pt x="1010" y="816"/>
                    </a:lnTo>
                    <a:lnTo>
                      <a:pt x="959" y="816"/>
                    </a:lnTo>
                    <a:lnTo>
                      <a:pt x="934" y="816"/>
                    </a:lnTo>
                    <a:lnTo>
                      <a:pt x="908" y="808"/>
                    </a:lnTo>
                    <a:lnTo>
                      <a:pt x="849" y="775"/>
                    </a:lnTo>
                    <a:lnTo>
                      <a:pt x="798" y="742"/>
                    </a:lnTo>
                    <a:lnTo>
                      <a:pt x="781" y="742"/>
                    </a:lnTo>
                    <a:lnTo>
                      <a:pt x="772" y="759"/>
                    </a:lnTo>
                    <a:lnTo>
                      <a:pt x="806" y="800"/>
                    </a:lnTo>
                    <a:lnTo>
                      <a:pt x="823" y="849"/>
                    </a:lnTo>
                    <a:lnTo>
                      <a:pt x="840" y="899"/>
                    </a:lnTo>
                    <a:lnTo>
                      <a:pt x="849" y="948"/>
                    </a:lnTo>
                    <a:lnTo>
                      <a:pt x="849" y="1031"/>
                    </a:lnTo>
                    <a:lnTo>
                      <a:pt x="849" y="1055"/>
                    </a:lnTo>
                    <a:lnTo>
                      <a:pt x="857" y="1072"/>
                    </a:lnTo>
                    <a:lnTo>
                      <a:pt x="874" y="1088"/>
                    </a:lnTo>
                    <a:lnTo>
                      <a:pt x="891" y="1097"/>
                    </a:lnTo>
                    <a:lnTo>
                      <a:pt x="917" y="1097"/>
                    </a:lnTo>
                    <a:lnTo>
                      <a:pt x="934" y="1088"/>
                    </a:lnTo>
                    <a:lnTo>
                      <a:pt x="942" y="1072"/>
                    </a:lnTo>
                    <a:lnTo>
                      <a:pt x="942" y="1055"/>
                    </a:lnTo>
                    <a:lnTo>
                      <a:pt x="942" y="1047"/>
                    </a:lnTo>
                    <a:lnTo>
                      <a:pt x="934" y="1031"/>
                    </a:lnTo>
                    <a:lnTo>
                      <a:pt x="908" y="1031"/>
                    </a:lnTo>
                    <a:lnTo>
                      <a:pt x="883" y="1039"/>
                    </a:lnTo>
                    <a:lnTo>
                      <a:pt x="891" y="1022"/>
                    </a:lnTo>
                    <a:lnTo>
                      <a:pt x="900" y="1014"/>
                    </a:lnTo>
                    <a:lnTo>
                      <a:pt x="917" y="1006"/>
                    </a:lnTo>
                    <a:lnTo>
                      <a:pt x="925" y="1006"/>
                    </a:lnTo>
                    <a:lnTo>
                      <a:pt x="951" y="1014"/>
                    </a:lnTo>
                    <a:lnTo>
                      <a:pt x="968" y="1031"/>
                    </a:lnTo>
                    <a:lnTo>
                      <a:pt x="976" y="1055"/>
                    </a:lnTo>
                    <a:lnTo>
                      <a:pt x="976" y="1080"/>
                    </a:lnTo>
                    <a:lnTo>
                      <a:pt x="976" y="1105"/>
                    </a:lnTo>
                    <a:lnTo>
                      <a:pt x="959" y="1121"/>
                    </a:lnTo>
                    <a:lnTo>
                      <a:pt x="934" y="1138"/>
                    </a:lnTo>
                    <a:lnTo>
                      <a:pt x="917" y="1146"/>
                    </a:lnTo>
                    <a:lnTo>
                      <a:pt x="891" y="1146"/>
                    </a:lnTo>
                    <a:lnTo>
                      <a:pt x="866" y="1146"/>
                    </a:lnTo>
                    <a:lnTo>
                      <a:pt x="849" y="1138"/>
                    </a:lnTo>
                    <a:lnTo>
                      <a:pt x="823" y="1113"/>
                    </a:lnTo>
                    <a:lnTo>
                      <a:pt x="815" y="1097"/>
                    </a:lnTo>
                    <a:lnTo>
                      <a:pt x="815" y="1080"/>
                    </a:lnTo>
                    <a:lnTo>
                      <a:pt x="815" y="1064"/>
                    </a:lnTo>
                    <a:lnTo>
                      <a:pt x="823" y="1031"/>
                    </a:lnTo>
                    <a:lnTo>
                      <a:pt x="815" y="1022"/>
                    </a:lnTo>
                    <a:lnTo>
                      <a:pt x="806" y="1039"/>
                    </a:lnTo>
                    <a:lnTo>
                      <a:pt x="798" y="1047"/>
                    </a:lnTo>
                    <a:lnTo>
                      <a:pt x="798" y="1064"/>
                    </a:lnTo>
                    <a:lnTo>
                      <a:pt x="781" y="1080"/>
                    </a:lnTo>
                    <a:lnTo>
                      <a:pt x="764" y="1105"/>
                    </a:lnTo>
                    <a:lnTo>
                      <a:pt x="738" y="1121"/>
                    </a:lnTo>
                    <a:lnTo>
                      <a:pt x="713" y="1138"/>
                    </a:lnTo>
                    <a:lnTo>
                      <a:pt x="688" y="1146"/>
                    </a:lnTo>
                    <a:lnTo>
                      <a:pt x="654" y="1154"/>
                    </a:lnTo>
                    <a:lnTo>
                      <a:pt x="628" y="1154"/>
                    </a:lnTo>
                    <a:lnTo>
                      <a:pt x="594" y="1154"/>
                    </a:lnTo>
                    <a:lnTo>
                      <a:pt x="569" y="1154"/>
                    </a:lnTo>
                    <a:lnTo>
                      <a:pt x="484" y="1121"/>
                    </a:lnTo>
                    <a:lnTo>
                      <a:pt x="407" y="1088"/>
                    </a:lnTo>
                    <a:lnTo>
                      <a:pt x="322" y="1047"/>
                    </a:lnTo>
                    <a:lnTo>
                      <a:pt x="280" y="1039"/>
                    </a:lnTo>
                    <a:lnTo>
                      <a:pt x="263" y="1039"/>
                    </a:lnTo>
                    <a:lnTo>
                      <a:pt x="237" y="1039"/>
                    </a:lnTo>
                    <a:lnTo>
                      <a:pt x="220" y="1055"/>
                    </a:lnTo>
                    <a:lnTo>
                      <a:pt x="212" y="1072"/>
                    </a:lnTo>
                    <a:lnTo>
                      <a:pt x="203" y="1088"/>
                    </a:lnTo>
                    <a:lnTo>
                      <a:pt x="212" y="1105"/>
                    </a:lnTo>
                    <a:lnTo>
                      <a:pt x="220" y="1113"/>
                    </a:lnTo>
                    <a:lnTo>
                      <a:pt x="229" y="1121"/>
                    </a:lnTo>
                    <a:lnTo>
                      <a:pt x="237" y="1121"/>
                    </a:lnTo>
                    <a:lnTo>
                      <a:pt x="254" y="1121"/>
                    </a:lnTo>
                    <a:lnTo>
                      <a:pt x="271" y="1113"/>
                    </a:lnTo>
                    <a:lnTo>
                      <a:pt x="280" y="1105"/>
                    </a:lnTo>
                    <a:lnTo>
                      <a:pt x="288" y="1097"/>
                    </a:lnTo>
                    <a:lnTo>
                      <a:pt x="280" y="1072"/>
                    </a:lnTo>
                    <a:lnTo>
                      <a:pt x="280" y="1064"/>
                    </a:lnTo>
                    <a:lnTo>
                      <a:pt x="314" y="1072"/>
                    </a:lnTo>
                    <a:lnTo>
                      <a:pt x="339" y="1080"/>
                    </a:lnTo>
                    <a:lnTo>
                      <a:pt x="399" y="1113"/>
                    </a:lnTo>
                    <a:lnTo>
                      <a:pt x="382" y="1113"/>
                    </a:lnTo>
                    <a:lnTo>
                      <a:pt x="365" y="1113"/>
                    </a:lnTo>
                    <a:lnTo>
                      <a:pt x="331" y="1130"/>
                    </a:lnTo>
                    <a:lnTo>
                      <a:pt x="288" y="1146"/>
                    </a:lnTo>
                    <a:lnTo>
                      <a:pt x="254" y="1163"/>
                    </a:lnTo>
                    <a:lnTo>
                      <a:pt x="237" y="1163"/>
                    </a:lnTo>
                    <a:lnTo>
                      <a:pt x="220" y="1154"/>
                    </a:lnTo>
                    <a:lnTo>
                      <a:pt x="203" y="113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Freeform 27"/>
              <p:cNvSpPr>
                <a:spLocks/>
              </p:cNvSpPr>
              <p:nvPr/>
            </p:nvSpPr>
            <p:spPr bwMode="auto">
              <a:xfrm>
                <a:off x="9100" y="15328"/>
                <a:ext cx="1163" cy="445"/>
              </a:xfrm>
              <a:custGeom>
                <a:avLst/>
                <a:gdLst>
                  <a:gd name="T0" fmla="*/ 8 w 1163"/>
                  <a:gd name="T1" fmla="*/ 437 h 445"/>
                  <a:gd name="T2" fmla="*/ 0 w 1163"/>
                  <a:gd name="T3" fmla="*/ 420 h 445"/>
                  <a:gd name="T4" fmla="*/ 127 w 1163"/>
                  <a:gd name="T5" fmla="*/ 420 h 445"/>
                  <a:gd name="T6" fmla="*/ 543 w 1163"/>
                  <a:gd name="T7" fmla="*/ 429 h 445"/>
                  <a:gd name="T8" fmla="*/ 603 w 1163"/>
                  <a:gd name="T9" fmla="*/ 420 h 445"/>
                  <a:gd name="T10" fmla="*/ 611 w 1163"/>
                  <a:gd name="T11" fmla="*/ 420 h 445"/>
                  <a:gd name="T12" fmla="*/ 611 w 1163"/>
                  <a:gd name="T13" fmla="*/ 313 h 445"/>
                  <a:gd name="T14" fmla="*/ 611 w 1163"/>
                  <a:gd name="T15" fmla="*/ 305 h 445"/>
                  <a:gd name="T16" fmla="*/ 739 w 1163"/>
                  <a:gd name="T17" fmla="*/ 305 h 445"/>
                  <a:gd name="T18" fmla="*/ 798 w 1163"/>
                  <a:gd name="T19" fmla="*/ 297 h 445"/>
                  <a:gd name="T20" fmla="*/ 849 w 1163"/>
                  <a:gd name="T21" fmla="*/ 288 h 445"/>
                  <a:gd name="T22" fmla="*/ 908 w 1163"/>
                  <a:gd name="T23" fmla="*/ 272 h 445"/>
                  <a:gd name="T24" fmla="*/ 959 w 1163"/>
                  <a:gd name="T25" fmla="*/ 247 h 445"/>
                  <a:gd name="T26" fmla="*/ 1010 w 1163"/>
                  <a:gd name="T27" fmla="*/ 214 h 445"/>
                  <a:gd name="T28" fmla="*/ 1053 w 1163"/>
                  <a:gd name="T29" fmla="*/ 181 h 445"/>
                  <a:gd name="T30" fmla="*/ 1087 w 1163"/>
                  <a:gd name="T31" fmla="*/ 140 h 445"/>
                  <a:gd name="T32" fmla="*/ 1121 w 1163"/>
                  <a:gd name="T33" fmla="*/ 91 h 445"/>
                  <a:gd name="T34" fmla="*/ 1155 w 1163"/>
                  <a:gd name="T35" fmla="*/ 0 h 445"/>
                  <a:gd name="T36" fmla="*/ 1163 w 1163"/>
                  <a:gd name="T37" fmla="*/ 8 h 445"/>
                  <a:gd name="T38" fmla="*/ 1163 w 1163"/>
                  <a:gd name="T39" fmla="*/ 25 h 445"/>
                  <a:gd name="T40" fmla="*/ 1155 w 1163"/>
                  <a:gd name="T41" fmla="*/ 49 h 445"/>
                  <a:gd name="T42" fmla="*/ 1146 w 1163"/>
                  <a:gd name="T43" fmla="*/ 91 h 445"/>
                  <a:gd name="T44" fmla="*/ 1121 w 1163"/>
                  <a:gd name="T45" fmla="*/ 124 h 445"/>
                  <a:gd name="T46" fmla="*/ 1087 w 1163"/>
                  <a:gd name="T47" fmla="*/ 165 h 445"/>
                  <a:gd name="T48" fmla="*/ 1061 w 1163"/>
                  <a:gd name="T49" fmla="*/ 198 h 445"/>
                  <a:gd name="T50" fmla="*/ 1027 w 1163"/>
                  <a:gd name="T51" fmla="*/ 231 h 445"/>
                  <a:gd name="T52" fmla="*/ 985 w 1163"/>
                  <a:gd name="T53" fmla="*/ 255 h 445"/>
                  <a:gd name="T54" fmla="*/ 942 w 1163"/>
                  <a:gd name="T55" fmla="*/ 280 h 445"/>
                  <a:gd name="T56" fmla="*/ 900 w 1163"/>
                  <a:gd name="T57" fmla="*/ 288 h 445"/>
                  <a:gd name="T58" fmla="*/ 823 w 1163"/>
                  <a:gd name="T59" fmla="*/ 313 h 445"/>
                  <a:gd name="T60" fmla="*/ 789 w 1163"/>
                  <a:gd name="T61" fmla="*/ 321 h 445"/>
                  <a:gd name="T62" fmla="*/ 747 w 1163"/>
                  <a:gd name="T63" fmla="*/ 321 h 445"/>
                  <a:gd name="T64" fmla="*/ 637 w 1163"/>
                  <a:gd name="T65" fmla="*/ 330 h 445"/>
                  <a:gd name="T66" fmla="*/ 628 w 1163"/>
                  <a:gd name="T67" fmla="*/ 338 h 445"/>
                  <a:gd name="T68" fmla="*/ 628 w 1163"/>
                  <a:gd name="T69" fmla="*/ 445 h 445"/>
                  <a:gd name="T70" fmla="*/ 8 w 1163"/>
                  <a:gd name="T71" fmla="*/ 437 h 4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63" h="445">
                    <a:moveTo>
                      <a:pt x="8" y="437"/>
                    </a:moveTo>
                    <a:lnTo>
                      <a:pt x="0" y="420"/>
                    </a:lnTo>
                    <a:lnTo>
                      <a:pt x="127" y="420"/>
                    </a:lnTo>
                    <a:lnTo>
                      <a:pt x="543" y="429"/>
                    </a:lnTo>
                    <a:lnTo>
                      <a:pt x="603" y="420"/>
                    </a:lnTo>
                    <a:lnTo>
                      <a:pt x="611" y="420"/>
                    </a:lnTo>
                    <a:lnTo>
                      <a:pt x="611" y="313"/>
                    </a:lnTo>
                    <a:lnTo>
                      <a:pt x="611" y="305"/>
                    </a:lnTo>
                    <a:lnTo>
                      <a:pt x="739" y="305"/>
                    </a:lnTo>
                    <a:lnTo>
                      <a:pt x="798" y="297"/>
                    </a:lnTo>
                    <a:lnTo>
                      <a:pt x="849" y="288"/>
                    </a:lnTo>
                    <a:lnTo>
                      <a:pt x="908" y="272"/>
                    </a:lnTo>
                    <a:lnTo>
                      <a:pt x="959" y="247"/>
                    </a:lnTo>
                    <a:lnTo>
                      <a:pt x="1010" y="214"/>
                    </a:lnTo>
                    <a:lnTo>
                      <a:pt x="1053" y="181"/>
                    </a:lnTo>
                    <a:lnTo>
                      <a:pt x="1087" y="140"/>
                    </a:lnTo>
                    <a:lnTo>
                      <a:pt x="1121" y="91"/>
                    </a:lnTo>
                    <a:lnTo>
                      <a:pt x="1155" y="0"/>
                    </a:lnTo>
                    <a:lnTo>
                      <a:pt x="1163" y="8"/>
                    </a:lnTo>
                    <a:lnTo>
                      <a:pt x="1163" y="25"/>
                    </a:lnTo>
                    <a:lnTo>
                      <a:pt x="1155" y="49"/>
                    </a:lnTo>
                    <a:lnTo>
                      <a:pt x="1146" y="91"/>
                    </a:lnTo>
                    <a:lnTo>
                      <a:pt x="1121" y="124"/>
                    </a:lnTo>
                    <a:lnTo>
                      <a:pt x="1087" y="165"/>
                    </a:lnTo>
                    <a:lnTo>
                      <a:pt x="1061" y="198"/>
                    </a:lnTo>
                    <a:lnTo>
                      <a:pt x="1027" y="231"/>
                    </a:lnTo>
                    <a:lnTo>
                      <a:pt x="985" y="255"/>
                    </a:lnTo>
                    <a:lnTo>
                      <a:pt x="942" y="280"/>
                    </a:lnTo>
                    <a:lnTo>
                      <a:pt x="900" y="288"/>
                    </a:lnTo>
                    <a:lnTo>
                      <a:pt x="823" y="313"/>
                    </a:lnTo>
                    <a:lnTo>
                      <a:pt x="789" y="321"/>
                    </a:lnTo>
                    <a:lnTo>
                      <a:pt x="747" y="321"/>
                    </a:lnTo>
                    <a:lnTo>
                      <a:pt x="637" y="330"/>
                    </a:lnTo>
                    <a:lnTo>
                      <a:pt x="628" y="338"/>
                    </a:lnTo>
                    <a:lnTo>
                      <a:pt x="628" y="445"/>
                    </a:lnTo>
                    <a:lnTo>
                      <a:pt x="8" y="437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Freeform 28"/>
              <p:cNvSpPr>
                <a:spLocks/>
              </p:cNvSpPr>
              <p:nvPr/>
            </p:nvSpPr>
            <p:spPr bwMode="auto">
              <a:xfrm>
                <a:off x="10994" y="15757"/>
                <a:ext cx="25" cy="8"/>
              </a:xfrm>
              <a:custGeom>
                <a:avLst/>
                <a:gdLst>
                  <a:gd name="T0" fmla="*/ 0 w 25"/>
                  <a:gd name="T1" fmla="*/ 0 h 8"/>
                  <a:gd name="T2" fmla="*/ 8 w 25"/>
                  <a:gd name="T3" fmla="*/ 0 h 8"/>
                  <a:gd name="T4" fmla="*/ 25 w 25"/>
                  <a:gd name="T5" fmla="*/ 0 h 8"/>
                  <a:gd name="T6" fmla="*/ 17 w 25"/>
                  <a:gd name="T7" fmla="*/ 8 h 8"/>
                  <a:gd name="T8" fmla="*/ 17 w 25"/>
                  <a:gd name="T9" fmla="*/ 8 h 8"/>
                  <a:gd name="T10" fmla="*/ 0 w 25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0" y="0"/>
                    </a:moveTo>
                    <a:lnTo>
                      <a:pt x="8" y="0"/>
                    </a:lnTo>
                    <a:lnTo>
                      <a:pt x="25" y="0"/>
                    </a:lnTo>
                    <a:lnTo>
                      <a:pt x="1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Freeform 29"/>
              <p:cNvSpPr>
                <a:spLocks/>
              </p:cNvSpPr>
              <p:nvPr/>
            </p:nvSpPr>
            <p:spPr bwMode="auto">
              <a:xfrm>
                <a:off x="9049" y="15179"/>
                <a:ext cx="1197" cy="561"/>
              </a:xfrm>
              <a:custGeom>
                <a:avLst/>
                <a:gdLst>
                  <a:gd name="T0" fmla="*/ 0 w 1197"/>
                  <a:gd name="T1" fmla="*/ 545 h 561"/>
                  <a:gd name="T2" fmla="*/ 8 w 1197"/>
                  <a:gd name="T3" fmla="*/ 528 h 561"/>
                  <a:gd name="T4" fmla="*/ 59 w 1197"/>
                  <a:gd name="T5" fmla="*/ 520 h 561"/>
                  <a:gd name="T6" fmla="*/ 603 w 1197"/>
                  <a:gd name="T7" fmla="*/ 528 h 561"/>
                  <a:gd name="T8" fmla="*/ 603 w 1197"/>
                  <a:gd name="T9" fmla="*/ 520 h 561"/>
                  <a:gd name="T10" fmla="*/ 611 w 1197"/>
                  <a:gd name="T11" fmla="*/ 404 h 561"/>
                  <a:gd name="T12" fmla="*/ 739 w 1197"/>
                  <a:gd name="T13" fmla="*/ 404 h 561"/>
                  <a:gd name="T14" fmla="*/ 806 w 1197"/>
                  <a:gd name="T15" fmla="*/ 396 h 561"/>
                  <a:gd name="T16" fmla="*/ 866 w 1197"/>
                  <a:gd name="T17" fmla="*/ 388 h 561"/>
                  <a:gd name="T18" fmla="*/ 925 w 1197"/>
                  <a:gd name="T19" fmla="*/ 372 h 561"/>
                  <a:gd name="T20" fmla="*/ 976 w 1197"/>
                  <a:gd name="T21" fmla="*/ 347 h 561"/>
                  <a:gd name="T22" fmla="*/ 1027 w 1197"/>
                  <a:gd name="T23" fmla="*/ 314 h 561"/>
                  <a:gd name="T24" fmla="*/ 1053 w 1197"/>
                  <a:gd name="T25" fmla="*/ 297 h 561"/>
                  <a:gd name="T26" fmla="*/ 1078 w 1197"/>
                  <a:gd name="T27" fmla="*/ 273 h 561"/>
                  <a:gd name="T28" fmla="*/ 1095 w 1197"/>
                  <a:gd name="T29" fmla="*/ 240 h 561"/>
                  <a:gd name="T30" fmla="*/ 1121 w 1197"/>
                  <a:gd name="T31" fmla="*/ 207 h 561"/>
                  <a:gd name="T32" fmla="*/ 1138 w 1197"/>
                  <a:gd name="T33" fmla="*/ 174 h 561"/>
                  <a:gd name="T34" fmla="*/ 1146 w 1197"/>
                  <a:gd name="T35" fmla="*/ 141 h 561"/>
                  <a:gd name="T36" fmla="*/ 1163 w 1197"/>
                  <a:gd name="T37" fmla="*/ 75 h 561"/>
                  <a:gd name="T38" fmla="*/ 1172 w 1197"/>
                  <a:gd name="T39" fmla="*/ 0 h 561"/>
                  <a:gd name="T40" fmla="*/ 1189 w 1197"/>
                  <a:gd name="T41" fmla="*/ 0 h 561"/>
                  <a:gd name="T42" fmla="*/ 1197 w 1197"/>
                  <a:gd name="T43" fmla="*/ 9 h 561"/>
                  <a:gd name="T44" fmla="*/ 1197 w 1197"/>
                  <a:gd name="T45" fmla="*/ 42 h 561"/>
                  <a:gd name="T46" fmla="*/ 1197 w 1197"/>
                  <a:gd name="T47" fmla="*/ 75 h 561"/>
                  <a:gd name="T48" fmla="*/ 1197 w 1197"/>
                  <a:gd name="T49" fmla="*/ 116 h 561"/>
                  <a:gd name="T50" fmla="*/ 1180 w 1197"/>
                  <a:gd name="T51" fmla="*/ 149 h 561"/>
                  <a:gd name="T52" fmla="*/ 1155 w 1197"/>
                  <a:gd name="T53" fmla="*/ 223 h 561"/>
                  <a:gd name="T54" fmla="*/ 1121 w 1197"/>
                  <a:gd name="T55" fmla="*/ 281 h 561"/>
                  <a:gd name="T56" fmla="*/ 1087 w 1197"/>
                  <a:gd name="T57" fmla="*/ 322 h 561"/>
                  <a:gd name="T58" fmla="*/ 1044 w 1197"/>
                  <a:gd name="T59" fmla="*/ 355 h 561"/>
                  <a:gd name="T60" fmla="*/ 1002 w 1197"/>
                  <a:gd name="T61" fmla="*/ 380 h 561"/>
                  <a:gd name="T62" fmla="*/ 959 w 1197"/>
                  <a:gd name="T63" fmla="*/ 404 h 561"/>
                  <a:gd name="T64" fmla="*/ 908 w 1197"/>
                  <a:gd name="T65" fmla="*/ 421 h 561"/>
                  <a:gd name="T66" fmla="*/ 866 w 1197"/>
                  <a:gd name="T67" fmla="*/ 429 h 561"/>
                  <a:gd name="T68" fmla="*/ 815 w 1197"/>
                  <a:gd name="T69" fmla="*/ 437 h 561"/>
                  <a:gd name="T70" fmla="*/ 764 w 1197"/>
                  <a:gd name="T71" fmla="*/ 437 h 561"/>
                  <a:gd name="T72" fmla="*/ 705 w 1197"/>
                  <a:gd name="T73" fmla="*/ 437 h 561"/>
                  <a:gd name="T74" fmla="*/ 654 w 1197"/>
                  <a:gd name="T75" fmla="*/ 437 h 561"/>
                  <a:gd name="T76" fmla="*/ 645 w 1197"/>
                  <a:gd name="T77" fmla="*/ 437 h 561"/>
                  <a:gd name="T78" fmla="*/ 645 w 1197"/>
                  <a:gd name="T79" fmla="*/ 561 h 561"/>
                  <a:gd name="T80" fmla="*/ 637 w 1197"/>
                  <a:gd name="T81" fmla="*/ 561 h 561"/>
                  <a:gd name="T82" fmla="*/ 8 w 1197"/>
                  <a:gd name="T83" fmla="*/ 553 h 561"/>
                  <a:gd name="T84" fmla="*/ 0 w 1197"/>
                  <a:gd name="T85" fmla="*/ 545 h 5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97" h="561">
                    <a:moveTo>
                      <a:pt x="0" y="545"/>
                    </a:moveTo>
                    <a:lnTo>
                      <a:pt x="8" y="528"/>
                    </a:lnTo>
                    <a:lnTo>
                      <a:pt x="59" y="520"/>
                    </a:lnTo>
                    <a:lnTo>
                      <a:pt x="603" y="528"/>
                    </a:lnTo>
                    <a:lnTo>
                      <a:pt x="603" y="520"/>
                    </a:lnTo>
                    <a:lnTo>
                      <a:pt x="611" y="404"/>
                    </a:lnTo>
                    <a:lnTo>
                      <a:pt x="739" y="404"/>
                    </a:lnTo>
                    <a:lnTo>
                      <a:pt x="806" y="396"/>
                    </a:lnTo>
                    <a:lnTo>
                      <a:pt x="866" y="388"/>
                    </a:lnTo>
                    <a:lnTo>
                      <a:pt x="925" y="372"/>
                    </a:lnTo>
                    <a:lnTo>
                      <a:pt x="976" y="347"/>
                    </a:lnTo>
                    <a:lnTo>
                      <a:pt x="1027" y="314"/>
                    </a:lnTo>
                    <a:lnTo>
                      <a:pt x="1053" y="297"/>
                    </a:lnTo>
                    <a:lnTo>
                      <a:pt x="1078" y="273"/>
                    </a:lnTo>
                    <a:lnTo>
                      <a:pt x="1095" y="240"/>
                    </a:lnTo>
                    <a:lnTo>
                      <a:pt x="1121" y="207"/>
                    </a:lnTo>
                    <a:lnTo>
                      <a:pt x="1138" y="174"/>
                    </a:lnTo>
                    <a:lnTo>
                      <a:pt x="1146" y="141"/>
                    </a:lnTo>
                    <a:lnTo>
                      <a:pt x="1163" y="75"/>
                    </a:lnTo>
                    <a:lnTo>
                      <a:pt x="1172" y="0"/>
                    </a:lnTo>
                    <a:lnTo>
                      <a:pt x="1189" y="0"/>
                    </a:lnTo>
                    <a:lnTo>
                      <a:pt x="1197" y="9"/>
                    </a:lnTo>
                    <a:lnTo>
                      <a:pt x="1197" y="42"/>
                    </a:lnTo>
                    <a:lnTo>
                      <a:pt x="1197" y="75"/>
                    </a:lnTo>
                    <a:lnTo>
                      <a:pt x="1197" y="116"/>
                    </a:lnTo>
                    <a:lnTo>
                      <a:pt x="1180" y="149"/>
                    </a:lnTo>
                    <a:lnTo>
                      <a:pt x="1155" y="223"/>
                    </a:lnTo>
                    <a:lnTo>
                      <a:pt x="1121" y="281"/>
                    </a:lnTo>
                    <a:lnTo>
                      <a:pt x="1087" y="322"/>
                    </a:lnTo>
                    <a:lnTo>
                      <a:pt x="1044" y="355"/>
                    </a:lnTo>
                    <a:lnTo>
                      <a:pt x="1002" y="380"/>
                    </a:lnTo>
                    <a:lnTo>
                      <a:pt x="959" y="404"/>
                    </a:lnTo>
                    <a:lnTo>
                      <a:pt x="908" y="421"/>
                    </a:lnTo>
                    <a:lnTo>
                      <a:pt x="866" y="429"/>
                    </a:lnTo>
                    <a:lnTo>
                      <a:pt x="815" y="437"/>
                    </a:lnTo>
                    <a:lnTo>
                      <a:pt x="764" y="437"/>
                    </a:lnTo>
                    <a:lnTo>
                      <a:pt x="705" y="437"/>
                    </a:lnTo>
                    <a:lnTo>
                      <a:pt x="654" y="437"/>
                    </a:lnTo>
                    <a:lnTo>
                      <a:pt x="645" y="437"/>
                    </a:lnTo>
                    <a:lnTo>
                      <a:pt x="645" y="561"/>
                    </a:lnTo>
                    <a:lnTo>
                      <a:pt x="637" y="561"/>
                    </a:lnTo>
                    <a:lnTo>
                      <a:pt x="8" y="553"/>
                    </a:lnTo>
                    <a:lnTo>
                      <a:pt x="0" y="54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Freeform 30"/>
              <p:cNvSpPr>
                <a:spLocks/>
              </p:cNvSpPr>
              <p:nvPr/>
            </p:nvSpPr>
            <p:spPr bwMode="auto">
              <a:xfrm>
                <a:off x="11053" y="15559"/>
                <a:ext cx="34" cy="156"/>
              </a:xfrm>
              <a:custGeom>
                <a:avLst/>
                <a:gdLst>
                  <a:gd name="T0" fmla="*/ 26 w 34"/>
                  <a:gd name="T1" fmla="*/ 123 h 156"/>
                  <a:gd name="T2" fmla="*/ 26 w 34"/>
                  <a:gd name="T3" fmla="*/ 90 h 156"/>
                  <a:gd name="T4" fmla="*/ 17 w 34"/>
                  <a:gd name="T5" fmla="*/ 57 h 156"/>
                  <a:gd name="T6" fmla="*/ 9 w 34"/>
                  <a:gd name="T7" fmla="*/ 33 h 156"/>
                  <a:gd name="T8" fmla="*/ 0 w 34"/>
                  <a:gd name="T9" fmla="*/ 8 h 156"/>
                  <a:gd name="T10" fmla="*/ 0 w 34"/>
                  <a:gd name="T11" fmla="*/ 0 h 156"/>
                  <a:gd name="T12" fmla="*/ 17 w 34"/>
                  <a:gd name="T13" fmla="*/ 33 h 156"/>
                  <a:gd name="T14" fmla="*/ 34 w 34"/>
                  <a:gd name="T15" fmla="*/ 66 h 156"/>
                  <a:gd name="T16" fmla="*/ 34 w 34"/>
                  <a:gd name="T17" fmla="*/ 107 h 156"/>
                  <a:gd name="T18" fmla="*/ 26 w 34"/>
                  <a:gd name="T19" fmla="*/ 148 h 156"/>
                  <a:gd name="T20" fmla="*/ 17 w 34"/>
                  <a:gd name="T21" fmla="*/ 156 h 156"/>
                  <a:gd name="T22" fmla="*/ 17 w 34"/>
                  <a:gd name="T23" fmla="*/ 148 h 156"/>
                  <a:gd name="T24" fmla="*/ 17 w 34"/>
                  <a:gd name="T25" fmla="*/ 140 h 156"/>
                  <a:gd name="T26" fmla="*/ 26 w 34"/>
                  <a:gd name="T27" fmla="*/ 123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156">
                    <a:moveTo>
                      <a:pt x="26" y="123"/>
                    </a:moveTo>
                    <a:lnTo>
                      <a:pt x="26" y="90"/>
                    </a:lnTo>
                    <a:lnTo>
                      <a:pt x="17" y="57"/>
                    </a:lnTo>
                    <a:lnTo>
                      <a:pt x="9" y="33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7" y="33"/>
                    </a:lnTo>
                    <a:lnTo>
                      <a:pt x="34" y="66"/>
                    </a:lnTo>
                    <a:lnTo>
                      <a:pt x="34" y="107"/>
                    </a:lnTo>
                    <a:lnTo>
                      <a:pt x="26" y="148"/>
                    </a:lnTo>
                    <a:lnTo>
                      <a:pt x="17" y="156"/>
                    </a:lnTo>
                    <a:lnTo>
                      <a:pt x="17" y="148"/>
                    </a:lnTo>
                    <a:lnTo>
                      <a:pt x="17" y="140"/>
                    </a:lnTo>
                    <a:lnTo>
                      <a:pt x="26" y="123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Freeform 31"/>
              <p:cNvSpPr>
                <a:spLocks/>
              </p:cNvSpPr>
              <p:nvPr/>
            </p:nvSpPr>
            <p:spPr bwMode="auto">
              <a:xfrm>
                <a:off x="10586" y="15419"/>
                <a:ext cx="306" cy="296"/>
              </a:xfrm>
              <a:custGeom>
                <a:avLst/>
                <a:gdLst>
                  <a:gd name="T0" fmla="*/ 212 w 306"/>
                  <a:gd name="T1" fmla="*/ 263 h 296"/>
                  <a:gd name="T2" fmla="*/ 221 w 306"/>
                  <a:gd name="T3" fmla="*/ 263 h 296"/>
                  <a:gd name="T4" fmla="*/ 229 w 306"/>
                  <a:gd name="T5" fmla="*/ 247 h 296"/>
                  <a:gd name="T6" fmla="*/ 178 w 306"/>
                  <a:gd name="T7" fmla="*/ 206 h 296"/>
                  <a:gd name="T8" fmla="*/ 178 w 306"/>
                  <a:gd name="T9" fmla="*/ 189 h 296"/>
                  <a:gd name="T10" fmla="*/ 212 w 306"/>
                  <a:gd name="T11" fmla="*/ 189 h 296"/>
                  <a:gd name="T12" fmla="*/ 246 w 306"/>
                  <a:gd name="T13" fmla="*/ 222 h 296"/>
                  <a:gd name="T14" fmla="*/ 263 w 306"/>
                  <a:gd name="T15" fmla="*/ 214 h 296"/>
                  <a:gd name="T16" fmla="*/ 221 w 306"/>
                  <a:gd name="T17" fmla="*/ 164 h 296"/>
                  <a:gd name="T18" fmla="*/ 178 w 306"/>
                  <a:gd name="T19" fmla="*/ 148 h 296"/>
                  <a:gd name="T20" fmla="*/ 153 w 306"/>
                  <a:gd name="T21" fmla="*/ 164 h 296"/>
                  <a:gd name="T22" fmla="*/ 144 w 306"/>
                  <a:gd name="T23" fmla="*/ 197 h 296"/>
                  <a:gd name="T24" fmla="*/ 204 w 306"/>
                  <a:gd name="T25" fmla="*/ 255 h 296"/>
                  <a:gd name="T26" fmla="*/ 161 w 306"/>
                  <a:gd name="T27" fmla="*/ 230 h 296"/>
                  <a:gd name="T28" fmla="*/ 136 w 306"/>
                  <a:gd name="T29" fmla="*/ 189 h 296"/>
                  <a:gd name="T30" fmla="*/ 136 w 306"/>
                  <a:gd name="T31" fmla="*/ 173 h 296"/>
                  <a:gd name="T32" fmla="*/ 127 w 306"/>
                  <a:gd name="T33" fmla="*/ 148 h 296"/>
                  <a:gd name="T34" fmla="*/ 93 w 306"/>
                  <a:gd name="T35" fmla="*/ 164 h 296"/>
                  <a:gd name="T36" fmla="*/ 59 w 306"/>
                  <a:gd name="T37" fmla="*/ 156 h 296"/>
                  <a:gd name="T38" fmla="*/ 34 w 306"/>
                  <a:gd name="T39" fmla="*/ 107 h 296"/>
                  <a:gd name="T40" fmla="*/ 17 w 306"/>
                  <a:gd name="T41" fmla="*/ 41 h 296"/>
                  <a:gd name="T42" fmla="*/ 59 w 306"/>
                  <a:gd name="T43" fmla="*/ 33 h 296"/>
                  <a:gd name="T44" fmla="*/ 153 w 306"/>
                  <a:gd name="T45" fmla="*/ 74 h 296"/>
                  <a:gd name="T46" fmla="*/ 161 w 306"/>
                  <a:gd name="T47" fmla="*/ 99 h 296"/>
                  <a:gd name="T48" fmla="*/ 153 w 306"/>
                  <a:gd name="T49" fmla="*/ 115 h 296"/>
                  <a:gd name="T50" fmla="*/ 153 w 306"/>
                  <a:gd name="T51" fmla="*/ 132 h 296"/>
                  <a:gd name="T52" fmla="*/ 170 w 306"/>
                  <a:gd name="T53" fmla="*/ 132 h 296"/>
                  <a:gd name="T54" fmla="*/ 212 w 306"/>
                  <a:gd name="T55" fmla="*/ 148 h 296"/>
                  <a:gd name="T56" fmla="*/ 272 w 306"/>
                  <a:gd name="T57" fmla="*/ 206 h 296"/>
                  <a:gd name="T58" fmla="*/ 306 w 306"/>
                  <a:gd name="T59" fmla="*/ 296 h 296"/>
                  <a:gd name="T60" fmla="*/ 246 w 306"/>
                  <a:gd name="T61" fmla="*/ 280 h 296"/>
                  <a:gd name="T62" fmla="*/ 204 w 306"/>
                  <a:gd name="T63" fmla="*/ 263 h 2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6" h="296">
                    <a:moveTo>
                      <a:pt x="204" y="263"/>
                    </a:moveTo>
                    <a:lnTo>
                      <a:pt x="212" y="263"/>
                    </a:lnTo>
                    <a:lnTo>
                      <a:pt x="221" y="263"/>
                    </a:lnTo>
                    <a:lnTo>
                      <a:pt x="229" y="255"/>
                    </a:lnTo>
                    <a:lnTo>
                      <a:pt x="229" y="247"/>
                    </a:lnTo>
                    <a:lnTo>
                      <a:pt x="195" y="230"/>
                    </a:lnTo>
                    <a:lnTo>
                      <a:pt x="178" y="206"/>
                    </a:lnTo>
                    <a:lnTo>
                      <a:pt x="178" y="197"/>
                    </a:lnTo>
                    <a:lnTo>
                      <a:pt x="178" y="189"/>
                    </a:lnTo>
                    <a:lnTo>
                      <a:pt x="195" y="181"/>
                    </a:lnTo>
                    <a:lnTo>
                      <a:pt x="212" y="189"/>
                    </a:lnTo>
                    <a:lnTo>
                      <a:pt x="229" y="197"/>
                    </a:lnTo>
                    <a:lnTo>
                      <a:pt x="246" y="222"/>
                    </a:lnTo>
                    <a:lnTo>
                      <a:pt x="263" y="222"/>
                    </a:lnTo>
                    <a:lnTo>
                      <a:pt x="263" y="214"/>
                    </a:lnTo>
                    <a:lnTo>
                      <a:pt x="238" y="173"/>
                    </a:lnTo>
                    <a:lnTo>
                      <a:pt x="221" y="164"/>
                    </a:lnTo>
                    <a:lnTo>
                      <a:pt x="204" y="148"/>
                    </a:lnTo>
                    <a:lnTo>
                      <a:pt x="178" y="148"/>
                    </a:lnTo>
                    <a:lnTo>
                      <a:pt x="161" y="156"/>
                    </a:lnTo>
                    <a:lnTo>
                      <a:pt x="153" y="164"/>
                    </a:lnTo>
                    <a:lnTo>
                      <a:pt x="153" y="173"/>
                    </a:lnTo>
                    <a:lnTo>
                      <a:pt x="144" y="197"/>
                    </a:lnTo>
                    <a:lnTo>
                      <a:pt x="170" y="230"/>
                    </a:lnTo>
                    <a:lnTo>
                      <a:pt x="204" y="255"/>
                    </a:lnTo>
                    <a:lnTo>
                      <a:pt x="178" y="247"/>
                    </a:lnTo>
                    <a:lnTo>
                      <a:pt x="161" y="230"/>
                    </a:lnTo>
                    <a:lnTo>
                      <a:pt x="144" y="214"/>
                    </a:lnTo>
                    <a:lnTo>
                      <a:pt x="136" y="189"/>
                    </a:lnTo>
                    <a:lnTo>
                      <a:pt x="136" y="181"/>
                    </a:lnTo>
                    <a:lnTo>
                      <a:pt x="136" y="173"/>
                    </a:lnTo>
                    <a:lnTo>
                      <a:pt x="136" y="156"/>
                    </a:lnTo>
                    <a:lnTo>
                      <a:pt x="127" y="148"/>
                    </a:lnTo>
                    <a:lnTo>
                      <a:pt x="102" y="164"/>
                    </a:lnTo>
                    <a:lnTo>
                      <a:pt x="93" y="164"/>
                    </a:lnTo>
                    <a:lnTo>
                      <a:pt x="76" y="164"/>
                    </a:lnTo>
                    <a:lnTo>
                      <a:pt x="59" y="156"/>
                    </a:lnTo>
                    <a:lnTo>
                      <a:pt x="51" y="148"/>
                    </a:lnTo>
                    <a:lnTo>
                      <a:pt x="34" y="107"/>
                    </a:lnTo>
                    <a:lnTo>
                      <a:pt x="34" y="82"/>
                    </a:lnTo>
                    <a:lnTo>
                      <a:pt x="17" y="41"/>
                    </a:lnTo>
                    <a:lnTo>
                      <a:pt x="0" y="0"/>
                    </a:lnTo>
                    <a:lnTo>
                      <a:pt x="59" y="33"/>
                    </a:lnTo>
                    <a:lnTo>
                      <a:pt x="136" y="57"/>
                    </a:lnTo>
                    <a:lnTo>
                      <a:pt x="153" y="74"/>
                    </a:lnTo>
                    <a:lnTo>
                      <a:pt x="153" y="82"/>
                    </a:lnTo>
                    <a:lnTo>
                      <a:pt x="161" y="99"/>
                    </a:lnTo>
                    <a:lnTo>
                      <a:pt x="161" y="107"/>
                    </a:lnTo>
                    <a:lnTo>
                      <a:pt x="153" y="115"/>
                    </a:lnTo>
                    <a:lnTo>
                      <a:pt x="153" y="132"/>
                    </a:lnTo>
                    <a:lnTo>
                      <a:pt x="161" y="140"/>
                    </a:lnTo>
                    <a:lnTo>
                      <a:pt x="170" y="132"/>
                    </a:lnTo>
                    <a:lnTo>
                      <a:pt x="187" y="132"/>
                    </a:lnTo>
                    <a:lnTo>
                      <a:pt x="212" y="148"/>
                    </a:lnTo>
                    <a:lnTo>
                      <a:pt x="246" y="181"/>
                    </a:lnTo>
                    <a:lnTo>
                      <a:pt x="272" y="206"/>
                    </a:lnTo>
                    <a:lnTo>
                      <a:pt x="280" y="230"/>
                    </a:lnTo>
                    <a:lnTo>
                      <a:pt x="306" y="296"/>
                    </a:lnTo>
                    <a:lnTo>
                      <a:pt x="246" y="280"/>
                    </a:lnTo>
                    <a:lnTo>
                      <a:pt x="221" y="272"/>
                    </a:lnTo>
                    <a:lnTo>
                      <a:pt x="204" y="263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Freeform 32"/>
              <p:cNvSpPr>
                <a:spLocks/>
              </p:cNvSpPr>
              <p:nvPr/>
            </p:nvSpPr>
            <p:spPr bwMode="auto">
              <a:xfrm>
                <a:off x="9006" y="15682"/>
                <a:ext cx="34" cy="25"/>
              </a:xfrm>
              <a:custGeom>
                <a:avLst/>
                <a:gdLst>
                  <a:gd name="T0" fmla="*/ 0 w 34"/>
                  <a:gd name="T1" fmla="*/ 17 h 25"/>
                  <a:gd name="T2" fmla="*/ 9 w 34"/>
                  <a:gd name="T3" fmla="*/ 0 h 25"/>
                  <a:gd name="T4" fmla="*/ 17 w 34"/>
                  <a:gd name="T5" fmla="*/ 0 h 25"/>
                  <a:gd name="T6" fmla="*/ 26 w 34"/>
                  <a:gd name="T7" fmla="*/ 0 h 25"/>
                  <a:gd name="T8" fmla="*/ 34 w 34"/>
                  <a:gd name="T9" fmla="*/ 9 h 25"/>
                  <a:gd name="T10" fmla="*/ 26 w 34"/>
                  <a:gd name="T11" fmla="*/ 17 h 25"/>
                  <a:gd name="T12" fmla="*/ 17 w 34"/>
                  <a:gd name="T13" fmla="*/ 25 h 25"/>
                  <a:gd name="T14" fmla="*/ 9 w 34"/>
                  <a:gd name="T15" fmla="*/ 25 h 25"/>
                  <a:gd name="T16" fmla="*/ 0 w 34"/>
                  <a:gd name="T17" fmla="*/ 1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17"/>
                    </a:move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4" y="9"/>
                    </a:lnTo>
                    <a:lnTo>
                      <a:pt x="26" y="17"/>
                    </a:lnTo>
                    <a:lnTo>
                      <a:pt x="17" y="25"/>
                    </a:lnTo>
                    <a:lnTo>
                      <a:pt x="9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Freeform 33"/>
              <p:cNvSpPr>
                <a:spLocks/>
              </p:cNvSpPr>
              <p:nvPr/>
            </p:nvSpPr>
            <p:spPr bwMode="auto">
              <a:xfrm>
                <a:off x="9499" y="15575"/>
                <a:ext cx="68" cy="107"/>
              </a:xfrm>
              <a:custGeom>
                <a:avLst/>
                <a:gdLst>
                  <a:gd name="T0" fmla="*/ 0 w 68"/>
                  <a:gd name="T1" fmla="*/ 83 h 107"/>
                  <a:gd name="T2" fmla="*/ 25 w 68"/>
                  <a:gd name="T3" fmla="*/ 66 h 107"/>
                  <a:gd name="T4" fmla="*/ 34 w 68"/>
                  <a:gd name="T5" fmla="*/ 58 h 107"/>
                  <a:gd name="T6" fmla="*/ 51 w 68"/>
                  <a:gd name="T7" fmla="*/ 58 h 107"/>
                  <a:gd name="T8" fmla="*/ 51 w 68"/>
                  <a:gd name="T9" fmla="*/ 50 h 107"/>
                  <a:gd name="T10" fmla="*/ 42 w 68"/>
                  <a:gd name="T11" fmla="*/ 41 h 107"/>
                  <a:gd name="T12" fmla="*/ 17 w 68"/>
                  <a:gd name="T13" fmla="*/ 33 h 107"/>
                  <a:gd name="T14" fmla="*/ 8 w 68"/>
                  <a:gd name="T15" fmla="*/ 17 h 107"/>
                  <a:gd name="T16" fmla="*/ 0 w 68"/>
                  <a:gd name="T17" fmla="*/ 0 h 107"/>
                  <a:gd name="T18" fmla="*/ 0 w 68"/>
                  <a:gd name="T19" fmla="*/ 0 h 107"/>
                  <a:gd name="T20" fmla="*/ 59 w 68"/>
                  <a:gd name="T21" fmla="*/ 25 h 107"/>
                  <a:gd name="T22" fmla="*/ 68 w 68"/>
                  <a:gd name="T23" fmla="*/ 33 h 107"/>
                  <a:gd name="T24" fmla="*/ 68 w 68"/>
                  <a:gd name="T25" fmla="*/ 41 h 107"/>
                  <a:gd name="T26" fmla="*/ 68 w 68"/>
                  <a:gd name="T27" fmla="*/ 58 h 107"/>
                  <a:gd name="T28" fmla="*/ 51 w 68"/>
                  <a:gd name="T29" fmla="*/ 74 h 107"/>
                  <a:gd name="T30" fmla="*/ 34 w 68"/>
                  <a:gd name="T31" fmla="*/ 83 h 107"/>
                  <a:gd name="T32" fmla="*/ 17 w 68"/>
                  <a:gd name="T33" fmla="*/ 91 h 107"/>
                  <a:gd name="T34" fmla="*/ 0 w 68"/>
                  <a:gd name="T35" fmla="*/ 107 h 107"/>
                  <a:gd name="T36" fmla="*/ 0 w 68"/>
                  <a:gd name="T37" fmla="*/ 99 h 107"/>
                  <a:gd name="T38" fmla="*/ 0 w 68"/>
                  <a:gd name="T39" fmla="*/ 83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107">
                    <a:moveTo>
                      <a:pt x="0" y="83"/>
                    </a:moveTo>
                    <a:lnTo>
                      <a:pt x="25" y="66"/>
                    </a:lnTo>
                    <a:lnTo>
                      <a:pt x="34" y="58"/>
                    </a:lnTo>
                    <a:lnTo>
                      <a:pt x="51" y="58"/>
                    </a:lnTo>
                    <a:lnTo>
                      <a:pt x="51" y="50"/>
                    </a:lnTo>
                    <a:lnTo>
                      <a:pt x="42" y="41"/>
                    </a:lnTo>
                    <a:lnTo>
                      <a:pt x="17" y="33"/>
                    </a:lnTo>
                    <a:lnTo>
                      <a:pt x="8" y="17"/>
                    </a:lnTo>
                    <a:lnTo>
                      <a:pt x="0" y="0"/>
                    </a:lnTo>
                    <a:lnTo>
                      <a:pt x="59" y="25"/>
                    </a:lnTo>
                    <a:lnTo>
                      <a:pt x="68" y="33"/>
                    </a:lnTo>
                    <a:lnTo>
                      <a:pt x="68" y="41"/>
                    </a:lnTo>
                    <a:lnTo>
                      <a:pt x="68" y="58"/>
                    </a:lnTo>
                    <a:lnTo>
                      <a:pt x="51" y="74"/>
                    </a:lnTo>
                    <a:lnTo>
                      <a:pt x="34" y="83"/>
                    </a:lnTo>
                    <a:lnTo>
                      <a:pt x="17" y="91"/>
                    </a:lnTo>
                    <a:lnTo>
                      <a:pt x="0" y="107"/>
                    </a:lnTo>
                    <a:lnTo>
                      <a:pt x="0" y="99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Freeform 34"/>
              <p:cNvSpPr>
                <a:spLocks/>
              </p:cNvSpPr>
              <p:nvPr/>
            </p:nvSpPr>
            <p:spPr bwMode="auto">
              <a:xfrm>
                <a:off x="11011" y="15658"/>
                <a:ext cx="34" cy="24"/>
              </a:xfrm>
              <a:custGeom>
                <a:avLst/>
                <a:gdLst>
                  <a:gd name="T0" fmla="*/ 0 w 34"/>
                  <a:gd name="T1" fmla="*/ 0 h 24"/>
                  <a:gd name="T2" fmla="*/ 8 w 34"/>
                  <a:gd name="T3" fmla="*/ 0 h 24"/>
                  <a:gd name="T4" fmla="*/ 17 w 34"/>
                  <a:gd name="T5" fmla="*/ 0 h 24"/>
                  <a:gd name="T6" fmla="*/ 34 w 34"/>
                  <a:gd name="T7" fmla="*/ 16 h 24"/>
                  <a:gd name="T8" fmla="*/ 34 w 34"/>
                  <a:gd name="T9" fmla="*/ 24 h 24"/>
                  <a:gd name="T10" fmla="*/ 0 w 3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0" y="0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34" y="16"/>
                    </a:lnTo>
                    <a:lnTo>
                      <a:pt x="34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Freeform 35"/>
              <p:cNvSpPr>
                <a:spLocks/>
              </p:cNvSpPr>
              <p:nvPr/>
            </p:nvSpPr>
            <p:spPr bwMode="auto">
              <a:xfrm>
                <a:off x="10110" y="15608"/>
                <a:ext cx="77" cy="74"/>
              </a:xfrm>
              <a:custGeom>
                <a:avLst/>
                <a:gdLst>
                  <a:gd name="T0" fmla="*/ 9 w 77"/>
                  <a:gd name="T1" fmla="*/ 0 h 74"/>
                  <a:gd name="T2" fmla="*/ 17 w 77"/>
                  <a:gd name="T3" fmla="*/ 0 h 74"/>
                  <a:gd name="T4" fmla="*/ 34 w 77"/>
                  <a:gd name="T5" fmla="*/ 0 h 74"/>
                  <a:gd name="T6" fmla="*/ 51 w 77"/>
                  <a:gd name="T7" fmla="*/ 8 h 74"/>
                  <a:gd name="T8" fmla="*/ 68 w 77"/>
                  <a:gd name="T9" fmla="*/ 41 h 74"/>
                  <a:gd name="T10" fmla="*/ 77 w 77"/>
                  <a:gd name="T11" fmla="*/ 74 h 74"/>
                  <a:gd name="T12" fmla="*/ 51 w 77"/>
                  <a:gd name="T13" fmla="*/ 58 h 74"/>
                  <a:gd name="T14" fmla="*/ 26 w 77"/>
                  <a:gd name="T15" fmla="*/ 41 h 74"/>
                  <a:gd name="T16" fmla="*/ 9 w 77"/>
                  <a:gd name="T17" fmla="*/ 41 h 74"/>
                  <a:gd name="T18" fmla="*/ 9 w 77"/>
                  <a:gd name="T19" fmla="*/ 25 h 74"/>
                  <a:gd name="T20" fmla="*/ 0 w 77"/>
                  <a:gd name="T21" fmla="*/ 17 h 74"/>
                  <a:gd name="T22" fmla="*/ 9 w 77"/>
                  <a:gd name="T23" fmla="*/ 0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74">
                    <a:moveTo>
                      <a:pt x="9" y="0"/>
                    </a:moveTo>
                    <a:lnTo>
                      <a:pt x="17" y="0"/>
                    </a:lnTo>
                    <a:lnTo>
                      <a:pt x="34" y="0"/>
                    </a:lnTo>
                    <a:lnTo>
                      <a:pt x="51" y="8"/>
                    </a:lnTo>
                    <a:lnTo>
                      <a:pt x="68" y="41"/>
                    </a:lnTo>
                    <a:lnTo>
                      <a:pt x="77" y="74"/>
                    </a:lnTo>
                    <a:lnTo>
                      <a:pt x="51" y="58"/>
                    </a:lnTo>
                    <a:lnTo>
                      <a:pt x="26" y="41"/>
                    </a:lnTo>
                    <a:lnTo>
                      <a:pt x="9" y="41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Freeform 36"/>
              <p:cNvSpPr>
                <a:spLocks/>
              </p:cNvSpPr>
              <p:nvPr/>
            </p:nvSpPr>
            <p:spPr bwMode="auto">
              <a:xfrm>
                <a:off x="10348" y="15575"/>
                <a:ext cx="60" cy="99"/>
              </a:xfrm>
              <a:custGeom>
                <a:avLst/>
                <a:gdLst>
                  <a:gd name="T0" fmla="*/ 0 w 60"/>
                  <a:gd name="T1" fmla="*/ 91 h 99"/>
                  <a:gd name="T2" fmla="*/ 0 w 60"/>
                  <a:gd name="T3" fmla="*/ 83 h 99"/>
                  <a:gd name="T4" fmla="*/ 9 w 60"/>
                  <a:gd name="T5" fmla="*/ 74 h 99"/>
                  <a:gd name="T6" fmla="*/ 17 w 60"/>
                  <a:gd name="T7" fmla="*/ 66 h 99"/>
                  <a:gd name="T8" fmla="*/ 26 w 60"/>
                  <a:gd name="T9" fmla="*/ 58 h 99"/>
                  <a:gd name="T10" fmla="*/ 34 w 60"/>
                  <a:gd name="T11" fmla="*/ 33 h 99"/>
                  <a:gd name="T12" fmla="*/ 34 w 60"/>
                  <a:gd name="T13" fmla="*/ 25 h 99"/>
                  <a:gd name="T14" fmla="*/ 26 w 60"/>
                  <a:gd name="T15" fmla="*/ 8 h 99"/>
                  <a:gd name="T16" fmla="*/ 26 w 60"/>
                  <a:gd name="T17" fmla="*/ 8 h 99"/>
                  <a:gd name="T18" fmla="*/ 17 w 60"/>
                  <a:gd name="T19" fmla="*/ 0 h 99"/>
                  <a:gd name="T20" fmla="*/ 34 w 60"/>
                  <a:gd name="T21" fmla="*/ 0 h 99"/>
                  <a:gd name="T22" fmla="*/ 43 w 60"/>
                  <a:gd name="T23" fmla="*/ 0 h 99"/>
                  <a:gd name="T24" fmla="*/ 51 w 60"/>
                  <a:gd name="T25" fmla="*/ 25 h 99"/>
                  <a:gd name="T26" fmla="*/ 60 w 60"/>
                  <a:gd name="T27" fmla="*/ 50 h 99"/>
                  <a:gd name="T28" fmla="*/ 51 w 60"/>
                  <a:gd name="T29" fmla="*/ 74 h 99"/>
                  <a:gd name="T30" fmla="*/ 43 w 60"/>
                  <a:gd name="T31" fmla="*/ 91 h 99"/>
                  <a:gd name="T32" fmla="*/ 26 w 60"/>
                  <a:gd name="T33" fmla="*/ 99 h 99"/>
                  <a:gd name="T34" fmla="*/ 17 w 60"/>
                  <a:gd name="T35" fmla="*/ 99 h 99"/>
                  <a:gd name="T36" fmla="*/ 0 w 60"/>
                  <a:gd name="T37" fmla="*/ 99 h 99"/>
                  <a:gd name="T38" fmla="*/ 0 w 60"/>
                  <a:gd name="T39" fmla="*/ 91 h 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0" h="99">
                    <a:moveTo>
                      <a:pt x="0" y="91"/>
                    </a:moveTo>
                    <a:lnTo>
                      <a:pt x="0" y="83"/>
                    </a:lnTo>
                    <a:lnTo>
                      <a:pt x="9" y="74"/>
                    </a:lnTo>
                    <a:lnTo>
                      <a:pt x="17" y="66"/>
                    </a:lnTo>
                    <a:lnTo>
                      <a:pt x="26" y="58"/>
                    </a:lnTo>
                    <a:lnTo>
                      <a:pt x="34" y="33"/>
                    </a:lnTo>
                    <a:lnTo>
                      <a:pt x="34" y="25"/>
                    </a:lnTo>
                    <a:lnTo>
                      <a:pt x="26" y="8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1" y="25"/>
                    </a:lnTo>
                    <a:lnTo>
                      <a:pt x="60" y="50"/>
                    </a:lnTo>
                    <a:lnTo>
                      <a:pt x="51" y="74"/>
                    </a:lnTo>
                    <a:lnTo>
                      <a:pt x="43" y="91"/>
                    </a:lnTo>
                    <a:lnTo>
                      <a:pt x="26" y="99"/>
                    </a:lnTo>
                    <a:lnTo>
                      <a:pt x="17" y="99"/>
                    </a:lnTo>
                    <a:lnTo>
                      <a:pt x="0" y="99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Freeform 37"/>
              <p:cNvSpPr>
                <a:spLocks/>
              </p:cNvSpPr>
              <p:nvPr/>
            </p:nvSpPr>
            <p:spPr bwMode="auto">
              <a:xfrm>
                <a:off x="10416" y="15575"/>
                <a:ext cx="60" cy="91"/>
              </a:xfrm>
              <a:custGeom>
                <a:avLst/>
                <a:gdLst>
                  <a:gd name="T0" fmla="*/ 0 w 60"/>
                  <a:gd name="T1" fmla="*/ 66 h 91"/>
                  <a:gd name="T2" fmla="*/ 0 w 60"/>
                  <a:gd name="T3" fmla="*/ 50 h 91"/>
                  <a:gd name="T4" fmla="*/ 9 w 60"/>
                  <a:gd name="T5" fmla="*/ 50 h 91"/>
                  <a:gd name="T6" fmla="*/ 17 w 60"/>
                  <a:gd name="T7" fmla="*/ 50 h 91"/>
                  <a:gd name="T8" fmla="*/ 26 w 60"/>
                  <a:gd name="T9" fmla="*/ 58 h 91"/>
                  <a:gd name="T10" fmla="*/ 26 w 60"/>
                  <a:gd name="T11" fmla="*/ 66 h 91"/>
                  <a:gd name="T12" fmla="*/ 34 w 60"/>
                  <a:gd name="T13" fmla="*/ 66 h 91"/>
                  <a:gd name="T14" fmla="*/ 43 w 60"/>
                  <a:gd name="T15" fmla="*/ 58 h 91"/>
                  <a:gd name="T16" fmla="*/ 34 w 60"/>
                  <a:gd name="T17" fmla="*/ 41 h 91"/>
                  <a:gd name="T18" fmla="*/ 17 w 60"/>
                  <a:gd name="T19" fmla="*/ 33 h 91"/>
                  <a:gd name="T20" fmla="*/ 9 w 60"/>
                  <a:gd name="T21" fmla="*/ 17 h 91"/>
                  <a:gd name="T22" fmla="*/ 0 w 60"/>
                  <a:gd name="T23" fmla="*/ 0 h 91"/>
                  <a:gd name="T24" fmla="*/ 17 w 60"/>
                  <a:gd name="T25" fmla="*/ 0 h 91"/>
                  <a:gd name="T26" fmla="*/ 26 w 60"/>
                  <a:gd name="T27" fmla="*/ 8 h 91"/>
                  <a:gd name="T28" fmla="*/ 51 w 60"/>
                  <a:gd name="T29" fmla="*/ 33 h 91"/>
                  <a:gd name="T30" fmla="*/ 60 w 60"/>
                  <a:gd name="T31" fmla="*/ 58 h 91"/>
                  <a:gd name="T32" fmla="*/ 60 w 60"/>
                  <a:gd name="T33" fmla="*/ 74 h 91"/>
                  <a:gd name="T34" fmla="*/ 51 w 60"/>
                  <a:gd name="T35" fmla="*/ 83 h 91"/>
                  <a:gd name="T36" fmla="*/ 34 w 60"/>
                  <a:gd name="T37" fmla="*/ 91 h 91"/>
                  <a:gd name="T38" fmla="*/ 26 w 60"/>
                  <a:gd name="T39" fmla="*/ 91 h 91"/>
                  <a:gd name="T40" fmla="*/ 9 w 60"/>
                  <a:gd name="T41" fmla="*/ 83 h 91"/>
                  <a:gd name="T42" fmla="*/ 0 w 60"/>
                  <a:gd name="T43" fmla="*/ 66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91">
                    <a:moveTo>
                      <a:pt x="0" y="66"/>
                    </a:moveTo>
                    <a:lnTo>
                      <a:pt x="0" y="50"/>
                    </a:lnTo>
                    <a:lnTo>
                      <a:pt x="9" y="50"/>
                    </a:lnTo>
                    <a:lnTo>
                      <a:pt x="17" y="50"/>
                    </a:lnTo>
                    <a:lnTo>
                      <a:pt x="26" y="58"/>
                    </a:lnTo>
                    <a:lnTo>
                      <a:pt x="26" y="66"/>
                    </a:lnTo>
                    <a:lnTo>
                      <a:pt x="34" y="66"/>
                    </a:lnTo>
                    <a:lnTo>
                      <a:pt x="43" y="58"/>
                    </a:lnTo>
                    <a:lnTo>
                      <a:pt x="34" y="41"/>
                    </a:lnTo>
                    <a:lnTo>
                      <a:pt x="17" y="33"/>
                    </a:lnTo>
                    <a:lnTo>
                      <a:pt x="9" y="17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26" y="8"/>
                    </a:lnTo>
                    <a:lnTo>
                      <a:pt x="51" y="33"/>
                    </a:lnTo>
                    <a:lnTo>
                      <a:pt x="60" y="58"/>
                    </a:lnTo>
                    <a:lnTo>
                      <a:pt x="60" y="74"/>
                    </a:lnTo>
                    <a:lnTo>
                      <a:pt x="51" y="83"/>
                    </a:lnTo>
                    <a:lnTo>
                      <a:pt x="34" y="91"/>
                    </a:lnTo>
                    <a:lnTo>
                      <a:pt x="26" y="91"/>
                    </a:lnTo>
                    <a:lnTo>
                      <a:pt x="9" y="8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Freeform 38"/>
              <p:cNvSpPr>
                <a:spLocks/>
              </p:cNvSpPr>
              <p:nvPr/>
            </p:nvSpPr>
            <p:spPr bwMode="auto">
              <a:xfrm>
                <a:off x="9439" y="15641"/>
                <a:ext cx="34" cy="25"/>
              </a:xfrm>
              <a:custGeom>
                <a:avLst/>
                <a:gdLst>
                  <a:gd name="T0" fmla="*/ 0 w 34"/>
                  <a:gd name="T1" fmla="*/ 8 h 25"/>
                  <a:gd name="T2" fmla="*/ 0 w 34"/>
                  <a:gd name="T3" fmla="*/ 0 h 25"/>
                  <a:gd name="T4" fmla="*/ 9 w 34"/>
                  <a:gd name="T5" fmla="*/ 0 h 25"/>
                  <a:gd name="T6" fmla="*/ 26 w 34"/>
                  <a:gd name="T7" fmla="*/ 8 h 25"/>
                  <a:gd name="T8" fmla="*/ 34 w 34"/>
                  <a:gd name="T9" fmla="*/ 17 h 25"/>
                  <a:gd name="T10" fmla="*/ 34 w 34"/>
                  <a:gd name="T11" fmla="*/ 17 h 25"/>
                  <a:gd name="T12" fmla="*/ 34 w 34"/>
                  <a:gd name="T13" fmla="*/ 25 h 25"/>
                  <a:gd name="T14" fmla="*/ 17 w 34"/>
                  <a:gd name="T15" fmla="*/ 17 h 25"/>
                  <a:gd name="T16" fmla="*/ 0 w 34"/>
                  <a:gd name="T17" fmla="*/ 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6" y="8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17" y="1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Freeform 39"/>
              <p:cNvSpPr>
                <a:spLocks/>
              </p:cNvSpPr>
              <p:nvPr/>
            </p:nvSpPr>
            <p:spPr bwMode="auto">
              <a:xfrm>
                <a:off x="10883" y="15583"/>
                <a:ext cx="170" cy="66"/>
              </a:xfrm>
              <a:custGeom>
                <a:avLst/>
                <a:gdLst>
                  <a:gd name="T0" fmla="*/ 102 w 170"/>
                  <a:gd name="T1" fmla="*/ 50 h 66"/>
                  <a:gd name="T2" fmla="*/ 111 w 170"/>
                  <a:gd name="T3" fmla="*/ 66 h 66"/>
                  <a:gd name="T4" fmla="*/ 60 w 170"/>
                  <a:gd name="T5" fmla="*/ 42 h 66"/>
                  <a:gd name="T6" fmla="*/ 26 w 170"/>
                  <a:gd name="T7" fmla="*/ 42 h 66"/>
                  <a:gd name="T8" fmla="*/ 0 w 170"/>
                  <a:gd name="T9" fmla="*/ 42 h 66"/>
                  <a:gd name="T10" fmla="*/ 0 w 170"/>
                  <a:gd name="T11" fmla="*/ 33 h 66"/>
                  <a:gd name="T12" fmla="*/ 0 w 170"/>
                  <a:gd name="T13" fmla="*/ 25 h 66"/>
                  <a:gd name="T14" fmla="*/ 9 w 170"/>
                  <a:gd name="T15" fmla="*/ 9 h 66"/>
                  <a:gd name="T16" fmla="*/ 26 w 170"/>
                  <a:gd name="T17" fmla="*/ 0 h 66"/>
                  <a:gd name="T18" fmla="*/ 60 w 170"/>
                  <a:gd name="T19" fmla="*/ 0 h 66"/>
                  <a:gd name="T20" fmla="*/ 94 w 170"/>
                  <a:gd name="T21" fmla="*/ 0 h 66"/>
                  <a:gd name="T22" fmla="*/ 128 w 170"/>
                  <a:gd name="T23" fmla="*/ 0 h 66"/>
                  <a:gd name="T24" fmla="*/ 136 w 170"/>
                  <a:gd name="T25" fmla="*/ 0 h 66"/>
                  <a:gd name="T26" fmla="*/ 145 w 170"/>
                  <a:gd name="T27" fmla="*/ 0 h 66"/>
                  <a:gd name="T28" fmla="*/ 145 w 170"/>
                  <a:gd name="T29" fmla="*/ 9 h 66"/>
                  <a:gd name="T30" fmla="*/ 111 w 170"/>
                  <a:gd name="T31" fmla="*/ 9 h 66"/>
                  <a:gd name="T32" fmla="*/ 102 w 170"/>
                  <a:gd name="T33" fmla="*/ 9 h 66"/>
                  <a:gd name="T34" fmla="*/ 85 w 170"/>
                  <a:gd name="T35" fmla="*/ 17 h 66"/>
                  <a:gd name="T36" fmla="*/ 85 w 170"/>
                  <a:gd name="T37" fmla="*/ 33 h 66"/>
                  <a:gd name="T38" fmla="*/ 85 w 170"/>
                  <a:gd name="T39" fmla="*/ 33 h 66"/>
                  <a:gd name="T40" fmla="*/ 94 w 170"/>
                  <a:gd name="T41" fmla="*/ 42 h 66"/>
                  <a:gd name="T42" fmla="*/ 128 w 170"/>
                  <a:gd name="T43" fmla="*/ 50 h 66"/>
                  <a:gd name="T44" fmla="*/ 170 w 170"/>
                  <a:gd name="T45" fmla="*/ 66 h 66"/>
                  <a:gd name="T46" fmla="*/ 162 w 170"/>
                  <a:gd name="T47" fmla="*/ 66 h 66"/>
                  <a:gd name="T48" fmla="*/ 136 w 170"/>
                  <a:gd name="T49" fmla="*/ 58 h 66"/>
                  <a:gd name="T50" fmla="*/ 119 w 170"/>
                  <a:gd name="T51" fmla="*/ 50 h 66"/>
                  <a:gd name="T52" fmla="*/ 102 w 170"/>
                  <a:gd name="T53" fmla="*/ 50 h 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66">
                    <a:moveTo>
                      <a:pt x="102" y="50"/>
                    </a:moveTo>
                    <a:lnTo>
                      <a:pt x="111" y="66"/>
                    </a:lnTo>
                    <a:lnTo>
                      <a:pt x="60" y="42"/>
                    </a:lnTo>
                    <a:lnTo>
                      <a:pt x="26" y="42"/>
                    </a:lnTo>
                    <a:lnTo>
                      <a:pt x="0" y="42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9" y="9"/>
                    </a:lnTo>
                    <a:lnTo>
                      <a:pt x="26" y="0"/>
                    </a:lnTo>
                    <a:lnTo>
                      <a:pt x="60" y="0"/>
                    </a:lnTo>
                    <a:lnTo>
                      <a:pt x="94" y="0"/>
                    </a:lnTo>
                    <a:lnTo>
                      <a:pt x="128" y="0"/>
                    </a:lnTo>
                    <a:lnTo>
                      <a:pt x="136" y="0"/>
                    </a:lnTo>
                    <a:lnTo>
                      <a:pt x="145" y="0"/>
                    </a:lnTo>
                    <a:lnTo>
                      <a:pt x="145" y="9"/>
                    </a:lnTo>
                    <a:lnTo>
                      <a:pt x="111" y="9"/>
                    </a:lnTo>
                    <a:lnTo>
                      <a:pt x="102" y="9"/>
                    </a:lnTo>
                    <a:lnTo>
                      <a:pt x="85" y="17"/>
                    </a:lnTo>
                    <a:lnTo>
                      <a:pt x="85" y="33"/>
                    </a:lnTo>
                    <a:lnTo>
                      <a:pt x="94" y="42"/>
                    </a:lnTo>
                    <a:lnTo>
                      <a:pt x="128" y="50"/>
                    </a:lnTo>
                    <a:lnTo>
                      <a:pt x="170" y="66"/>
                    </a:lnTo>
                    <a:lnTo>
                      <a:pt x="162" y="66"/>
                    </a:lnTo>
                    <a:lnTo>
                      <a:pt x="136" y="58"/>
                    </a:lnTo>
                    <a:lnTo>
                      <a:pt x="119" y="50"/>
                    </a:lnTo>
                    <a:lnTo>
                      <a:pt x="102" y="5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Freeform 40"/>
              <p:cNvSpPr>
                <a:spLocks/>
              </p:cNvSpPr>
              <p:nvPr/>
            </p:nvSpPr>
            <p:spPr bwMode="auto">
              <a:xfrm>
                <a:off x="9592" y="15616"/>
                <a:ext cx="26" cy="25"/>
              </a:xfrm>
              <a:custGeom>
                <a:avLst/>
                <a:gdLst>
                  <a:gd name="T0" fmla="*/ 0 w 26"/>
                  <a:gd name="T1" fmla="*/ 9 h 25"/>
                  <a:gd name="T2" fmla="*/ 0 w 26"/>
                  <a:gd name="T3" fmla="*/ 0 h 25"/>
                  <a:gd name="T4" fmla="*/ 9 w 26"/>
                  <a:gd name="T5" fmla="*/ 0 h 25"/>
                  <a:gd name="T6" fmla="*/ 17 w 26"/>
                  <a:gd name="T7" fmla="*/ 0 h 25"/>
                  <a:gd name="T8" fmla="*/ 17 w 26"/>
                  <a:gd name="T9" fmla="*/ 0 h 25"/>
                  <a:gd name="T10" fmla="*/ 26 w 26"/>
                  <a:gd name="T11" fmla="*/ 9 h 25"/>
                  <a:gd name="T12" fmla="*/ 26 w 26"/>
                  <a:gd name="T13" fmla="*/ 17 h 25"/>
                  <a:gd name="T14" fmla="*/ 17 w 26"/>
                  <a:gd name="T15" fmla="*/ 25 h 25"/>
                  <a:gd name="T16" fmla="*/ 0 w 26"/>
                  <a:gd name="T17" fmla="*/ 25 h 25"/>
                  <a:gd name="T18" fmla="*/ 0 w 26"/>
                  <a:gd name="T19" fmla="*/ 9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5">
                    <a:moveTo>
                      <a:pt x="0" y="9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26" y="17"/>
                    </a:lnTo>
                    <a:lnTo>
                      <a:pt x="17" y="25"/>
                    </a:lnTo>
                    <a:lnTo>
                      <a:pt x="0" y="2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Freeform 41"/>
              <p:cNvSpPr>
                <a:spLocks/>
              </p:cNvSpPr>
              <p:nvPr/>
            </p:nvSpPr>
            <p:spPr bwMode="auto">
              <a:xfrm>
                <a:off x="9397" y="15608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8 w 34"/>
                  <a:gd name="T3" fmla="*/ 8 h 33"/>
                  <a:gd name="T4" fmla="*/ 25 w 34"/>
                  <a:gd name="T5" fmla="*/ 0 h 33"/>
                  <a:gd name="T6" fmla="*/ 25 w 34"/>
                  <a:gd name="T7" fmla="*/ 8 h 33"/>
                  <a:gd name="T8" fmla="*/ 34 w 34"/>
                  <a:gd name="T9" fmla="*/ 8 h 33"/>
                  <a:gd name="T10" fmla="*/ 25 w 34"/>
                  <a:gd name="T11" fmla="*/ 33 h 33"/>
                  <a:gd name="T12" fmla="*/ 8 w 34"/>
                  <a:gd name="T13" fmla="*/ 25 h 33"/>
                  <a:gd name="T14" fmla="*/ 0 w 34"/>
                  <a:gd name="T15" fmla="*/ 17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8" y="8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34" y="8"/>
                    </a:lnTo>
                    <a:lnTo>
                      <a:pt x="25" y="33"/>
                    </a:lnTo>
                    <a:lnTo>
                      <a:pt x="8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Freeform 42"/>
              <p:cNvSpPr>
                <a:spLocks/>
              </p:cNvSpPr>
              <p:nvPr/>
            </p:nvSpPr>
            <p:spPr bwMode="auto">
              <a:xfrm>
                <a:off x="9465" y="15608"/>
                <a:ext cx="42" cy="33"/>
              </a:xfrm>
              <a:custGeom>
                <a:avLst/>
                <a:gdLst>
                  <a:gd name="T0" fmla="*/ 0 w 42"/>
                  <a:gd name="T1" fmla="*/ 17 h 33"/>
                  <a:gd name="T2" fmla="*/ 17 w 42"/>
                  <a:gd name="T3" fmla="*/ 0 h 33"/>
                  <a:gd name="T4" fmla="*/ 25 w 42"/>
                  <a:gd name="T5" fmla="*/ 0 h 33"/>
                  <a:gd name="T6" fmla="*/ 34 w 42"/>
                  <a:gd name="T7" fmla="*/ 0 h 33"/>
                  <a:gd name="T8" fmla="*/ 42 w 42"/>
                  <a:gd name="T9" fmla="*/ 8 h 33"/>
                  <a:gd name="T10" fmla="*/ 42 w 42"/>
                  <a:gd name="T11" fmla="*/ 25 h 33"/>
                  <a:gd name="T12" fmla="*/ 34 w 42"/>
                  <a:gd name="T13" fmla="*/ 25 h 33"/>
                  <a:gd name="T14" fmla="*/ 25 w 42"/>
                  <a:gd name="T15" fmla="*/ 33 h 33"/>
                  <a:gd name="T16" fmla="*/ 17 w 42"/>
                  <a:gd name="T17" fmla="*/ 25 h 33"/>
                  <a:gd name="T18" fmla="*/ 0 w 42"/>
                  <a:gd name="T19" fmla="*/ 1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33">
                    <a:moveTo>
                      <a:pt x="0" y="17"/>
                    </a:moveTo>
                    <a:lnTo>
                      <a:pt x="17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8"/>
                    </a:lnTo>
                    <a:lnTo>
                      <a:pt x="42" y="25"/>
                    </a:lnTo>
                    <a:lnTo>
                      <a:pt x="34" y="25"/>
                    </a:lnTo>
                    <a:lnTo>
                      <a:pt x="25" y="33"/>
                    </a:lnTo>
                    <a:lnTo>
                      <a:pt x="17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Freeform 43"/>
              <p:cNvSpPr>
                <a:spLocks/>
              </p:cNvSpPr>
              <p:nvPr/>
            </p:nvSpPr>
            <p:spPr bwMode="auto">
              <a:xfrm>
                <a:off x="9354" y="15625"/>
                <a:ext cx="17" cy="8"/>
              </a:xfrm>
              <a:custGeom>
                <a:avLst/>
                <a:gdLst>
                  <a:gd name="T0" fmla="*/ 0 w 17"/>
                  <a:gd name="T1" fmla="*/ 8 h 8"/>
                  <a:gd name="T2" fmla="*/ 0 w 17"/>
                  <a:gd name="T3" fmla="*/ 0 h 8"/>
                  <a:gd name="T4" fmla="*/ 0 w 17"/>
                  <a:gd name="T5" fmla="*/ 0 h 8"/>
                  <a:gd name="T6" fmla="*/ 17 w 17"/>
                  <a:gd name="T7" fmla="*/ 0 h 8"/>
                  <a:gd name="T8" fmla="*/ 17 w 17"/>
                  <a:gd name="T9" fmla="*/ 8 h 8"/>
                  <a:gd name="T10" fmla="*/ 9 w 17"/>
                  <a:gd name="T11" fmla="*/ 8 h 8"/>
                  <a:gd name="T12" fmla="*/ 0 w 17"/>
                  <a:gd name="T13" fmla="*/ 8 h 8"/>
                  <a:gd name="T14" fmla="*/ 0 w 17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Freeform 44"/>
              <p:cNvSpPr>
                <a:spLocks/>
              </p:cNvSpPr>
              <p:nvPr/>
            </p:nvSpPr>
            <p:spPr bwMode="auto">
              <a:xfrm>
                <a:off x="11011" y="15608"/>
                <a:ext cx="34" cy="8"/>
              </a:xfrm>
              <a:custGeom>
                <a:avLst/>
                <a:gdLst>
                  <a:gd name="T0" fmla="*/ 0 w 34"/>
                  <a:gd name="T1" fmla="*/ 8 h 8"/>
                  <a:gd name="T2" fmla="*/ 17 w 34"/>
                  <a:gd name="T3" fmla="*/ 0 h 8"/>
                  <a:gd name="T4" fmla="*/ 25 w 34"/>
                  <a:gd name="T5" fmla="*/ 0 h 8"/>
                  <a:gd name="T6" fmla="*/ 34 w 34"/>
                  <a:gd name="T7" fmla="*/ 8 h 8"/>
                  <a:gd name="T8" fmla="*/ 17 w 34"/>
                  <a:gd name="T9" fmla="*/ 8 h 8"/>
                  <a:gd name="T10" fmla="*/ 0 w 3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8">
                    <a:moveTo>
                      <a:pt x="0" y="8"/>
                    </a:moveTo>
                    <a:lnTo>
                      <a:pt x="17" y="0"/>
                    </a:lnTo>
                    <a:lnTo>
                      <a:pt x="25" y="0"/>
                    </a:lnTo>
                    <a:lnTo>
                      <a:pt x="34" y="8"/>
                    </a:lnTo>
                    <a:lnTo>
                      <a:pt x="17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Freeform 45"/>
              <p:cNvSpPr>
                <a:spLocks/>
              </p:cNvSpPr>
              <p:nvPr/>
            </p:nvSpPr>
            <p:spPr bwMode="auto">
              <a:xfrm>
                <a:off x="9439" y="15592"/>
                <a:ext cx="34" cy="16"/>
              </a:xfrm>
              <a:custGeom>
                <a:avLst/>
                <a:gdLst>
                  <a:gd name="T0" fmla="*/ 0 w 34"/>
                  <a:gd name="T1" fmla="*/ 8 h 16"/>
                  <a:gd name="T2" fmla="*/ 17 w 34"/>
                  <a:gd name="T3" fmla="*/ 0 h 16"/>
                  <a:gd name="T4" fmla="*/ 26 w 34"/>
                  <a:gd name="T5" fmla="*/ 0 h 16"/>
                  <a:gd name="T6" fmla="*/ 34 w 34"/>
                  <a:gd name="T7" fmla="*/ 0 h 16"/>
                  <a:gd name="T8" fmla="*/ 26 w 34"/>
                  <a:gd name="T9" fmla="*/ 16 h 16"/>
                  <a:gd name="T10" fmla="*/ 9 w 34"/>
                  <a:gd name="T11" fmla="*/ 16 h 16"/>
                  <a:gd name="T12" fmla="*/ 9 w 34"/>
                  <a:gd name="T13" fmla="*/ 16 h 16"/>
                  <a:gd name="T14" fmla="*/ 0 w 34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16">
                    <a:moveTo>
                      <a:pt x="0" y="8"/>
                    </a:moveTo>
                    <a:lnTo>
                      <a:pt x="17" y="0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26" y="16"/>
                    </a:lnTo>
                    <a:lnTo>
                      <a:pt x="9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Freeform 46"/>
              <p:cNvSpPr>
                <a:spLocks/>
              </p:cNvSpPr>
              <p:nvPr/>
            </p:nvSpPr>
            <p:spPr bwMode="auto">
              <a:xfrm>
                <a:off x="10399" y="15518"/>
                <a:ext cx="119" cy="57"/>
              </a:xfrm>
              <a:custGeom>
                <a:avLst/>
                <a:gdLst>
                  <a:gd name="T0" fmla="*/ 0 w 119"/>
                  <a:gd name="T1" fmla="*/ 33 h 57"/>
                  <a:gd name="T2" fmla="*/ 0 w 119"/>
                  <a:gd name="T3" fmla="*/ 24 h 57"/>
                  <a:gd name="T4" fmla="*/ 0 w 119"/>
                  <a:gd name="T5" fmla="*/ 24 h 57"/>
                  <a:gd name="T6" fmla="*/ 17 w 119"/>
                  <a:gd name="T7" fmla="*/ 24 h 57"/>
                  <a:gd name="T8" fmla="*/ 26 w 119"/>
                  <a:gd name="T9" fmla="*/ 24 h 57"/>
                  <a:gd name="T10" fmla="*/ 51 w 119"/>
                  <a:gd name="T11" fmla="*/ 41 h 57"/>
                  <a:gd name="T12" fmla="*/ 77 w 119"/>
                  <a:gd name="T13" fmla="*/ 41 h 57"/>
                  <a:gd name="T14" fmla="*/ 85 w 119"/>
                  <a:gd name="T15" fmla="*/ 41 h 57"/>
                  <a:gd name="T16" fmla="*/ 93 w 119"/>
                  <a:gd name="T17" fmla="*/ 33 h 57"/>
                  <a:gd name="T18" fmla="*/ 85 w 119"/>
                  <a:gd name="T19" fmla="*/ 24 h 57"/>
                  <a:gd name="T20" fmla="*/ 77 w 119"/>
                  <a:gd name="T21" fmla="*/ 16 h 57"/>
                  <a:gd name="T22" fmla="*/ 68 w 119"/>
                  <a:gd name="T23" fmla="*/ 16 h 57"/>
                  <a:gd name="T24" fmla="*/ 60 w 119"/>
                  <a:gd name="T25" fmla="*/ 16 h 57"/>
                  <a:gd name="T26" fmla="*/ 60 w 119"/>
                  <a:gd name="T27" fmla="*/ 8 h 57"/>
                  <a:gd name="T28" fmla="*/ 60 w 119"/>
                  <a:gd name="T29" fmla="*/ 0 h 57"/>
                  <a:gd name="T30" fmla="*/ 77 w 119"/>
                  <a:gd name="T31" fmla="*/ 0 h 57"/>
                  <a:gd name="T32" fmla="*/ 93 w 119"/>
                  <a:gd name="T33" fmla="*/ 0 h 57"/>
                  <a:gd name="T34" fmla="*/ 110 w 119"/>
                  <a:gd name="T35" fmla="*/ 16 h 57"/>
                  <a:gd name="T36" fmla="*/ 119 w 119"/>
                  <a:gd name="T37" fmla="*/ 33 h 57"/>
                  <a:gd name="T38" fmla="*/ 110 w 119"/>
                  <a:gd name="T39" fmla="*/ 49 h 57"/>
                  <a:gd name="T40" fmla="*/ 102 w 119"/>
                  <a:gd name="T41" fmla="*/ 57 h 57"/>
                  <a:gd name="T42" fmla="*/ 77 w 119"/>
                  <a:gd name="T43" fmla="*/ 57 h 57"/>
                  <a:gd name="T44" fmla="*/ 43 w 119"/>
                  <a:gd name="T45" fmla="*/ 49 h 57"/>
                  <a:gd name="T46" fmla="*/ 0 w 119"/>
                  <a:gd name="T47" fmla="*/ 33 h 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19" h="57">
                    <a:moveTo>
                      <a:pt x="0" y="33"/>
                    </a:moveTo>
                    <a:lnTo>
                      <a:pt x="0" y="24"/>
                    </a:lnTo>
                    <a:lnTo>
                      <a:pt x="17" y="24"/>
                    </a:lnTo>
                    <a:lnTo>
                      <a:pt x="26" y="24"/>
                    </a:lnTo>
                    <a:lnTo>
                      <a:pt x="51" y="41"/>
                    </a:lnTo>
                    <a:lnTo>
                      <a:pt x="77" y="41"/>
                    </a:lnTo>
                    <a:lnTo>
                      <a:pt x="85" y="41"/>
                    </a:lnTo>
                    <a:lnTo>
                      <a:pt x="93" y="33"/>
                    </a:lnTo>
                    <a:lnTo>
                      <a:pt x="85" y="24"/>
                    </a:lnTo>
                    <a:lnTo>
                      <a:pt x="77" y="16"/>
                    </a:lnTo>
                    <a:lnTo>
                      <a:pt x="68" y="16"/>
                    </a:lnTo>
                    <a:lnTo>
                      <a:pt x="60" y="16"/>
                    </a:lnTo>
                    <a:lnTo>
                      <a:pt x="60" y="8"/>
                    </a:lnTo>
                    <a:lnTo>
                      <a:pt x="60" y="0"/>
                    </a:lnTo>
                    <a:lnTo>
                      <a:pt x="77" y="0"/>
                    </a:lnTo>
                    <a:lnTo>
                      <a:pt x="93" y="0"/>
                    </a:lnTo>
                    <a:lnTo>
                      <a:pt x="110" y="16"/>
                    </a:lnTo>
                    <a:lnTo>
                      <a:pt x="119" y="33"/>
                    </a:lnTo>
                    <a:lnTo>
                      <a:pt x="110" y="49"/>
                    </a:lnTo>
                    <a:lnTo>
                      <a:pt x="102" y="57"/>
                    </a:lnTo>
                    <a:lnTo>
                      <a:pt x="77" y="57"/>
                    </a:lnTo>
                    <a:lnTo>
                      <a:pt x="43" y="4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Freeform 47"/>
              <p:cNvSpPr>
                <a:spLocks/>
              </p:cNvSpPr>
              <p:nvPr/>
            </p:nvSpPr>
            <p:spPr bwMode="auto">
              <a:xfrm>
                <a:off x="10637" y="15485"/>
                <a:ext cx="93" cy="82"/>
              </a:xfrm>
              <a:custGeom>
                <a:avLst/>
                <a:gdLst>
                  <a:gd name="T0" fmla="*/ 8 w 93"/>
                  <a:gd name="T1" fmla="*/ 57 h 82"/>
                  <a:gd name="T2" fmla="*/ 0 w 93"/>
                  <a:gd name="T3" fmla="*/ 41 h 82"/>
                  <a:gd name="T4" fmla="*/ 8 w 93"/>
                  <a:gd name="T5" fmla="*/ 16 h 82"/>
                  <a:gd name="T6" fmla="*/ 25 w 93"/>
                  <a:gd name="T7" fmla="*/ 8 h 82"/>
                  <a:gd name="T8" fmla="*/ 51 w 93"/>
                  <a:gd name="T9" fmla="*/ 0 h 82"/>
                  <a:gd name="T10" fmla="*/ 68 w 93"/>
                  <a:gd name="T11" fmla="*/ 0 h 82"/>
                  <a:gd name="T12" fmla="*/ 85 w 93"/>
                  <a:gd name="T13" fmla="*/ 8 h 82"/>
                  <a:gd name="T14" fmla="*/ 93 w 93"/>
                  <a:gd name="T15" fmla="*/ 33 h 82"/>
                  <a:gd name="T16" fmla="*/ 85 w 93"/>
                  <a:gd name="T17" fmla="*/ 41 h 82"/>
                  <a:gd name="T18" fmla="*/ 76 w 93"/>
                  <a:gd name="T19" fmla="*/ 49 h 82"/>
                  <a:gd name="T20" fmla="*/ 68 w 93"/>
                  <a:gd name="T21" fmla="*/ 49 h 82"/>
                  <a:gd name="T22" fmla="*/ 68 w 93"/>
                  <a:gd name="T23" fmla="*/ 33 h 82"/>
                  <a:gd name="T24" fmla="*/ 68 w 93"/>
                  <a:gd name="T25" fmla="*/ 24 h 82"/>
                  <a:gd name="T26" fmla="*/ 59 w 93"/>
                  <a:gd name="T27" fmla="*/ 16 h 82"/>
                  <a:gd name="T28" fmla="*/ 51 w 93"/>
                  <a:gd name="T29" fmla="*/ 16 h 82"/>
                  <a:gd name="T30" fmla="*/ 42 w 93"/>
                  <a:gd name="T31" fmla="*/ 24 h 82"/>
                  <a:gd name="T32" fmla="*/ 34 w 93"/>
                  <a:gd name="T33" fmla="*/ 33 h 82"/>
                  <a:gd name="T34" fmla="*/ 25 w 93"/>
                  <a:gd name="T35" fmla="*/ 49 h 82"/>
                  <a:gd name="T36" fmla="*/ 34 w 93"/>
                  <a:gd name="T37" fmla="*/ 57 h 82"/>
                  <a:gd name="T38" fmla="*/ 34 w 93"/>
                  <a:gd name="T39" fmla="*/ 57 h 82"/>
                  <a:gd name="T40" fmla="*/ 51 w 93"/>
                  <a:gd name="T41" fmla="*/ 57 h 82"/>
                  <a:gd name="T42" fmla="*/ 51 w 93"/>
                  <a:gd name="T43" fmla="*/ 57 h 82"/>
                  <a:gd name="T44" fmla="*/ 59 w 93"/>
                  <a:gd name="T45" fmla="*/ 57 h 82"/>
                  <a:gd name="T46" fmla="*/ 59 w 93"/>
                  <a:gd name="T47" fmla="*/ 74 h 82"/>
                  <a:gd name="T48" fmla="*/ 51 w 93"/>
                  <a:gd name="T49" fmla="*/ 74 h 82"/>
                  <a:gd name="T50" fmla="*/ 42 w 93"/>
                  <a:gd name="T51" fmla="*/ 82 h 82"/>
                  <a:gd name="T52" fmla="*/ 25 w 93"/>
                  <a:gd name="T53" fmla="*/ 82 h 82"/>
                  <a:gd name="T54" fmla="*/ 17 w 93"/>
                  <a:gd name="T55" fmla="*/ 74 h 82"/>
                  <a:gd name="T56" fmla="*/ 8 w 93"/>
                  <a:gd name="T57" fmla="*/ 57 h 8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3" h="82">
                    <a:moveTo>
                      <a:pt x="8" y="57"/>
                    </a:moveTo>
                    <a:lnTo>
                      <a:pt x="0" y="41"/>
                    </a:lnTo>
                    <a:lnTo>
                      <a:pt x="8" y="16"/>
                    </a:lnTo>
                    <a:lnTo>
                      <a:pt x="25" y="8"/>
                    </a:lnTo>
                    <a:lnTo>
                      <a:pt x="51" y="0"/>
                    </a:lnTo>
                    <a:lnTo>
                      <a:pt x="68" y="0"/>
                    </a:lnTo>
                    <a:lnTo>
                      <a:pt x="85" y="8"/>
                    </a:lnTo>
                    <a:lnTo>
                      <a:pt x="93" y="33"/>
                    </a:lnTo>
                    <a:lnTo>
                      <a:pt x="85" y="41"/>
                    </a:lnTo>
                    <a:lnTo>
                      <a:pt x="76" y="49"/>
                    </a:lnTo>
                    <a:lnTo>
                      <a:pt x="68" y="49"/>
                    </a:lnTo>
                    <a:lnTo>
                      <a:pt x="68" y="33"/>
                    </a:lnTo>
                    <a:lnTo>
                      <a:pt x="68" y="24"/>
                    </a:lnTo>
                    <a:lnTo>
                      <a:pt x="59" y="16"/>
                    </a:lnTo>
                    <a:lnTo>
                      <a:pt x="51" y="16"/>
                    </a:lnTo>
                    <a:lnTo>
                      <a:pt x="42" y="24"/>
                    </a:lnTo>
                    <a:lnTo>
                      <a:pt x="34" y="33"/>
                    </a:lnTo>
                    <a:lnTo>
                      <a:pt x="25" y="49"/>
                    </a:lnTo>
                    <a:lnTo>
                      <a:pt x="34" y="57"/>
                    </a:lnTo>
                    <a:lnTo>
                      <a:pt x="51" y="57"/>
                    </a:lnTo>
                    <a:lnTo>
                      <a:pt x="59" y="57"/>
                    </a:lnTo>
                    <a:lnTo>
                      <a:pt x="59" y="74"/>
                    </a:lnTo>
                    <a:lnTo>
                      <a:pt x="51" y="74"/>
                    </a:lnTo>
                    <a:lnTo>
                      <a:pt x="42" y="82"/>
                    </a:lnTo>
                    <a:lnTo>
                      <a:pt x="25" y="82"/>
                    </a:lnTo>
                    <a:lnTo>
                      <a:pt x="17" y="74"/>
                    </a:lnTo>
                    <a:lnTo>
                      <a:pt x="8" y="57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Freeform 48"/>
              <p:cNvSpPr>
                <a:spLocks/>
              </p:cNvSpPr>
              <p:nvPr/>
            </p:nvSpPr>
            <p:spPr bwMode="auto">
              <a:xfrm>
                <a:off x="10968" y="14025"/>
                <a:ext cx="26" cy="1534"/>
              </a:xfrm>
              <a:custGeom>
                <a:avLst/>
                <a:gdLst>
                  <a:gd name="T0" fmla="*/ 0 w 26"/>
                  <a:gd name="T1" fmla="*/ 1526 h 1534"/>
                  <a:gd name="T2" fmla="*/ 9 w 26"/>
                  <a:gd name="T3" fmla="*/ 83 h 1534"/>
                  <a:gd name="T4" fmla="*/ 9 w 26"/>
                  <a:gd name="T5" fmla="*/ 41 h 1534"/>
                  <a:gd name="T6" fmla="*/ 9 w 26"/>
                  <a:gd name="T7" fmla="*/ 17 h 1534"/>
                  <a:gd name="T8" fmla="*/ 17 w 26"/>
                  <a:gd name="T9" fmla="*/ 0 h 1534"/>
                  <a:gd name="T10" fmla="*/ 26 w 26"/>
                  <a:gd name="T11" fmla="*/ 91 h 1534"/>
                  <a:gd name="T12" fmla="*/ 17 w 26"/>
                  <a:gd name="T13" fmla="*/ 1534 h 1534"/>
                  <a:gd name="T14" fmla="*/ 9 w 26"/>
                  <a:gd name="T15" fmla="*/ 1534 h 1534"/>
                  <a:gd name="T16" fmla="*/ 0 w 26"/>
                  <a:gd name="T17" fmla="*/ 1534 h 1534"/>
                  <a:gd name="T18" fmla="*/ 0 w 26"/>
                  <a:gd name="T19" fmla="*/ 1526 h 15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1534">
                    <a:moveTo>
                      <a:pt x="0" y="1526"/>
                    </a:moveTo>
                    <a:lnTo>
                      <a:pt x="9" y="83"/>
                    </a:lnTo>
                    <a:lnTo>
                      <a:pt x="9" y="41"/>
                    </a:lnTo>
                    <a:lnTo>
                      <a:pt x="9" y="17"/>
                    </a:lnTo>
                    <a:lnTo>
                      <a:pt x="17" y="0"/>
                    </a:lnTo>
                    <a:lnTo>
                      <a:pt x="26" y="91"/>
                    </a:lnTo>
                    <a:lnTo>
                      <a:pt x="17" y="1534"/>
                    </a:lnTo>
                    <a:lnTo>
                      <a:pt x="9" y="1534"/>
                    </a:lnTo>
                    <a:lnTo>
                      <a:pt x="0" y="1534"/>
                    </a:lnTo>
                    <a:lnTo>
                      <a:pt x="0" y="1526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Freeform 49"/>
              <p:cNvSpPr>
                <a:spLocks/>
              </p:cNvSpPr>
              <p:nvPr/>
            </p:nvSpPr>
            <p:spPr bwMode="auto">
              <a:xfrm>
                <a:off x="11011" y="13984"/>
                <a:ext cx="25" cy="1575"/>
              </a:xfrm>
              <a:custGeom>
                <a:avLst/>
                <a:gdLst>
                  <a:gd name="T0" fmla="*/ 0 w 25"/>
                  <a:gd name="T1" fmla="*/ 0 h 1575"/>
                  <a:gd name="T2" fmla="*/ 25 w 25"/>
                  <a:gd name="T3" fmla="*/ 8 h 1575"/>
                  <a:gd name="T4" fmla="*/ 25 w 25"/>
                  <a:gd name="T5" fmla="*/ 16 h 1575"/>
                  <a:gd name="T6" fmla="*/ 25 w 25"/>
                  <a:gd name="T7" fmla="*/ 25 h 1575"/>
                  <a:gd name="T8" fmla="*/ 25 w 25"/>
                  <a:gd name="T9" fmla="*/ 49 h 1575"/>
                  <a:gd name="T10" fmla="*/ 25 w 25"/>
                  <a:gd name="T11" fmla="*/ 74 h 1575"/>
                  <a:gd name="T12" fmla="*/ 25 w 25"/>
                  <a:gd name="T13" fmla="*/ 107 h 1575"/>
                  <a:gd name="T14" fmla="*/ 25 w 25"/>
                  <a:gd name="T15" fmla="*/ 148 h 1575"/>
                  <a:gd name="T16" fmla="*/ 25 w 25"/>
                  <a:gd name="T17" fmla="*/ 198 h 1575"/>
                  <a:gd name="T18" fmla="*/ 25 w 25"/>
                  <a:gd name="T19" fmla="*/ 247 h 1575"/>
                  <a:gd name="T20" fmla="*/ 25 w 25"/>
                  <a:gd name="T21" fmla="*/ 305 h 1575"/>
                  <a:gd name="T22" fmla="*/ 25 w 25"/>
                  <a:gd name="T23" fmla="*/ 371 h 1575"/>
                  <a:gd name="T24" fmla="*/ 25 w 25"/>
                  <a:gd name="T25" fmla="*/ 503 h 1575"/>
                  <a:gd name="T26" fmla="*/ 25 w 25"/>
                  <a:gd name="T27" fmla="*/ 643 h 1575"/>
                  <a:gd name="T28" fmla="*/ 25 w 25"/>
                  <a:gd name="T29" fmla="*/ 783 h 1575"/>
                  <a:gd name="T30" fmla="*/ 25 w 25"/>
                  <a:gd name="T31" fmla="*/ 923 h 1575"/>
                  <a:gd name="T32" fmla="*/ 25 w 25"/>
                  <a:gd name="T33" fmla="*/ 1064 h 1575"/>
                  <a:gd name="T34" fmla="*/ 25 w 25"/>
                  <a:gd name="T35" fmla="*/ 1195 h 1575"/>
                  <a:gd name="T36" fmla="*/ 17 w 25"/>
                  <a:gd name="T37" fmla="*/ 1253 h 1575"/>
                  <a:gd name="T38" fmla="*/ 17 w 25"/>
                  <a:gd name="T39" fmla="*/ 1311 h 1575"/>
                  <a:gd name="T40" fmla="*/ 17 w 25"/>
                  <a:gd name="T41" fmla="*/ 1369 h 1575"/>
                  <a:gd name="T42" fmla="*/ 17 w 25"/>
                  <a:gd name="T43" fmla="*/ 1418 h 1575"/>
                  <a:gd name="T44" fmla="*/ 17 w 25"/>
                  <a:gd name="T45" fmla="*/ 1451 h 1575"/>
                  <a:gd name="T46" fmla="*/ 17 w 25"/>
                  <a:gd name="T47" fmla="*/ 1492 h 1575"/>
                  <a:gd name="T48" fmla="*/ 17 w 25"/>
                  <a:gd name="T49" fmla="*/ 1517 h 1575"/>
                  <a:gd name="T50" fmla="*/ 17 w 25"/>
                  <a:gd name="T51" fmla="*/ 1542 h 1575"/>
                  <a:gd name="T52" fmla="*/ 17 w 25"/>
                  <a:gd name="T53" fmla="*/ 1550 h 1575"/>
                  <a:gd name="T54" fmla="*/ 17 w 25"/>
                  <a:gd name="T55" fmla="*/ 1558 h 1575"/>
                  <a:gd name="T56" fmla="*/ 0 w 25"/>
                  <a:gd name="T57" fmla="*/ 1575 h 1575"/>
                  <a:gd name="T58" fmla="*/ 0 w 25"/>
                  <a:gd name="T59" fmla="*/ 1567 h 1575"/>
                  <a:gd name="T60" fmla="*/ 0 w 25"/>
                  <a:gd name="T61" fmla="*/ 1550 h 1575"/>
                  <a:gd name="T62" fmla="*/ 0 w 25"/>
                  <a:gd name="T63" fmla="*/ 1534 h 1575"/>
                  <a:gd name="T64" fmla="*/ 0 w 25"/>
                  <a:gd name="T65" fmla="*/ 1501 h 1575"/>
                  <a:gd name="T66" fmla="*/ 0 w 25"/>
                  <a:gd name="T67" fmla="*/ 1468 h 1575"/>
                  <a:gd name="T68" fmla="*/ 0 w 25"/>
                  <a:gd name="T69" fmla="*/ 1426 h 1575"/>
                  <a:gd name="T70" fmla="*/ 0 w 25"/>
                  <a:gd name="T71" fmla="*/ 1377 h 1575"/>
                  <a:gd name="T72" fmla="*/ 0 w 25"/>
                  <a:gd name="T73" fmla="*/ 1327 h 1575"/>
                  <a:gd name="T74" fmla="*/ 0 w 25"/>
                  <a:gd name="T75" fmla="*/ 1270 h 1575"/>
                  <a:gd name="T76" fmla="*/ 0 w 25"/>
                  <a:gd name="T77" fmla="*/ 1204 h 1575"/>
                  <a:gd name="T78" fmla="*/ 0 w 25"/>
                  <a:gd name="T79" fmla="*/ 1072 h 1575"/>
                  <a:gd name="T80" fmla="*/ 0 w 25"/>
                  <a:gd name="T81" fmla="*/ 932 h 1575"/>
                  <a:gd name="T82" fmla="*/ 0 w 25"/>
                  <a:gd name="T83" fmla="*/ 783 h 1575"/>
                  <a:gd name="T84" fmla="*/ 0 w 25"/>
                  <a:gd name="T85" fmla="*/ 635 h 1575"/>
                  <a:gd name="T86" fmla="*/ 0 w 25"/>
                  <a:gd name="T87" fmla="*/ 495 h 1575"/>
                  <a:gd name="T88" fmla="*/ 0 w 25"/>
                  <a:gd name="T89" fmla="*/ 363 h 1575"/>
                  <a:gd name="T90" fmla="*/ 0 w 25"/>
                  <a:gd name="T91" fmla="*/ 305 h 1575"/>
                  <a:gd name="T92" fmla="*/ 0 w 25"/>
                  <a:gd name="T93" fmla="*/ 239 h 1575"/>
                  <a:gd name="T94" fmla="*/ 0 w 25"/>
                  <a:gd name="T95" fmla="*/ 190 h 1575"/>
                  <a:gd name="T96" fmla="*/ 0 w 25"/>
                  <a:gd name="T97" fmla="*/ 140 h 1575"/>
                  <a:gd name="T98" fmla="*/ 0 w 25"/>
                  <a:gd name="T99" fmla="*/ 99 h 1575"/>
                  <a:gd name="T100" fmla="*/ 0 w 25"/>
                  <a:gd name="T101" fmla="*/ 66 h 1575"/>
                  <a:gd name="T102" fmla="*/ 0 w 25"/>
                  <a:gd name="T103" fmla="*/ 33 h 1575"/>
                  <a:gd name="T104" fmla="*/ 0 w 25"/>
                  <a:gd name="T105" fmla="*/ 16 h 1575"/>
                  <a:gd name="T106" fmla="*/ 0 w 25"/>
                  <a:gd name="T107" fmla="*/ 0 h 1575"/>
                  <a:gd name="T108" fmla="*/ 0 w 25"/>
                  <a:gd name="T109" fmla="*/ 0 h 15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5" h="1575">
                    <a:moveTo>
                      <a:pt x="0" y="0"/>
                    </a:moveTo>
                    <a:lnTo>
                      <a:pt x="25" y="8"/>
                    </a:lnTo>
                    <a:lnTo>
                      <a:pt x="25" y="16"/>
                    </a:lnTo>
                    <a:lnTo>
                      <a:pt x="25" y="25"/>
                    </a:lnTo>
                    <a:lnTo>
                      <a:pt x="25" y="49"/>
                    </a:lnTo>
                    <a:lnTo>
                      <a:pt x="25" y="74"/>
                    </a:lnTo>
                    <a:lnTo>
                      <a:pt x="25" y="107"/>
                    </a:lnTo>
                    <a:lnTo>
                      <a:pt x="25" y="148"/>
                    </a:lnTo>
                    <a:lnTo>
                      <a:pt x="25" y="198"/>
                    </a:lnTo>
                    <a:lnTo>
                      <a:pt x="25" y="247"/>
                    </a:lnTo>
                    <a:lnTo>
                      <a:pt x="25" y="305"/>
                    </a:lnTo>
                    <a:lnTo>
                      <a:pt x="25" y="371"/>
                    </a:lnTo>
                    <a:lnTo>
                      <a:pt x="25" y="503"/>
                    </a:lnTo>
                    <a:lnTo>
                      <a:pt x="25" y="643"/>
                    </a:lnTo>
                    <a:lnTo>
                      <a:pt x="25" y="783"/>
                    </a:lnTo>
                    <a:lnTo>
                      <a:pt x="25" y="923"/>
                    </a:lnTo>
                    <a:lnTo>
                      <a:pt x="25" y="1064"/>
                    </a:lnTo>
                    <a:lnTo>
                      <a:pt x="25" y="1195"/>
                    </a:lnTo>
                    <a:lnTo>
                      <a:pt x="17" y="1253"/>
                    </a:lnTo>
                    <a:lnTo>
                      <a:pt x="17" y="1311"/>
                    </a:lnTo>
                    <a:lnTo>
                      <a:pt x="17" y="1369"/>
                    </a:lnTo>
                    <a:lnTo>
                      <a:pt x="17" y="1418"/>
                    </a:lnTo>
                    <a:lnTo>
                      <a:pt x="17" y="1451"/>
                    </a:lnTo>
                    <a:lnTo>
                      <a:pt x="17" y="1492"/>
                    </a:lnTo>
                    <a:lnTo>
                      <a:pt x="17" y="1517"/>
                    </a:lnTo>
                    <a:lnTo>
                      <a:pt x="17" y="1542"/>
                    </a:lnTo>
                    <a:lnTo>
                      <a:pt x="17" y="1550"/>
                    </a:lnTo>
                    <a:lnTo>
                      <a:pt x="17" y="1558"/>
                    </a:lnTo>
                    <a:lnTo>
                      <a:pt x="0" y="1575"/>
                    </a:lnTo>
                    <a:lnTo>
                      <a:pt x="0" y="1567"/>
                    </a:lnTo>
                    <a:lnTo>
                      <a:pt x="0" y="1550"/>
                    </a:lnTo>
                    <a:lnTo>
                      <a:pt x="0" y="1534"/>
                    </a:lnTo>
                    <a:lnTo>
                      <a:pt x="0" y="1501"/>
                    </a:lnTo>
                    <a:lnTo>
                      <a:pt x="0" y="1468"/>
                    </a:lnTo>
                    <a:lnTo>
                      <a:pt x="0" y="1426"/>
                    </a:lnTo>
                    <a:lnTo>
                      <a:pt x="0" y="1377"/>
                    </a:lnTo>
                    <a:lnTo>
                      <a:pt x="0" y="1327"/>
                    </a:lnTo>
                    <a:lnTo>
                      <a:pt x="0" y="1270"/>
                    </a:lnTo>
                    <a:lnTo>
                      <a:pt x="0" y="1204"/>
                    </a:lnTo>
                    <a:lnTo>
                      <a:pt x="0" y="1072"/>
                    </a:lnTo>
                    <a:lnTo>
                      <a:pt x="0" y="932"/>
                    </a:lnTo>
                    <a:lnTo>
                      <a:pt x="0" y="783"/>
                    </a:lnTo>
                    <a:lnTo>
                      <a:pt x="0" y="635"/>
                    </a:lnTo>
                    <a:lnTo>
                      <a:pt x="0" y="495"/>
                    </a:lnTo>
                    <a:lnTo>
                      <a:pt x="0" y="363"/>
                    </a:lnTo>
                    <a:lnTo>
                      <a:pt x="0" y="305"/>
                    </a:lnTo>
                    <a:lnTo>
                      <a:pt x="0" y="239"/>
                    </a:lnTo>
                    <a:lnTo>
                      <a:pt x="0" y="190"/>
                    </a:lnTo>
                    <a:lnTo>
                      <a:pt x="0" y="140"/>
                    </a:lnTo>
                    <a:lnTo>
                      <a:pt x="0" y="99"/>
                    </a:lnTo>
                    <a:lnTo>
                      <a:pt x="0" y="66"/>
                    </a:lnTo>
                    <a:lnTo>
                      <a:pt x="0" y="33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Freeform 50"/>
              <p:cNvSpPr>
                <a:spLocks/>
              </p:cNvSpPr>
              <p:nvPr/>
            </p:nvSpPr>
            <p:spPr bwMode="auto">
              <a:xfrm>
                <a:off x="10314" y="15443"/>
                <a:ext cx="153" cy="91"/>
              </a:xfrm>
              <a:custGeom>
                <a:avLst/>
                <a:gdLst>
                  <a:gd name="T0" fmla="*/ 26 w 153"/>
                  <a:gd name="T1" fmla="*/ 83 h 91"/>
                  <a:gd name="T2" fmla="*/ 34 w 153"/>
                  <a:gd name="T3" fmla="*/ 58 h 91"/>
                  <a:gd name="T4" fmla="*/ 34 w 153"/>
                  <a:gd name="T5" fmla="*/ 50 h 91"/>
                  <a:gd name="T6" fmla="*/ 34 w 153"/>
                  <a:gd name="T7" fmla="*/ 33 h 91"/>
                  <a:gd name="T8" fmla="*/ 34 w 153"/>
                  <a:gd name="T9" fmla="*/ 33 h 91"/>
                  <a:gd name="T10" fmla="*/ 26 w 153"/>
                  <a:gd name="T11" fmla="*/ 33 h 91"/>
                  <a:gd name="T12" fmla="*/ 17 w 153"/>
                  <a:gd name="T13" fmla="*/ 33 h 91"/>
                  <a:gd name="T14" fmla="*/ 9 w 153"/>
                  <a:gd name="T15" fmla="*/ 42 h 91"/>
                  <a:gd name="T16" fmla="*/ 9 w 153"/>
                  <a:gd name="T17" fmla="*/ 42 h 91"/>
                  <a:gd name="T18" fmla="*/ 0 w 153"/>
                  <a:gd name="T19" fmla="*/ 33 h 91"/>
                  <a:gd name="T20" fmla="*/ 9 w 153"/>
                  <a:gd name="T21" fmla="*/ 17 h 91"/>
                  <a:gd name="T22" fmla="*/ 17 w 153"/>
                  <a:gd name="T23" fmla="*/ 9 h 91"/>
                  <a:gd name="T24" fmla="*/ 26 w 153"/>
                  <a:gd name="T25" fmla="*/ 9 h 91"/>
                  <a:gd name="T26" fmla="*/ 34 w 153"/>
                  <a:gd name="T27" fmla="*/ 9 h 91"/>
                  <a:gd name="T28" fmla="*/ 43 w 153"/>
                  <a:gd name="T29" fmla="*/ 17 h 91"/>
                  <a:gd name="T30" fmla="*/ 51 w 153"/>
                  <a:gd name="T31" fmla="*/ 25 h 91"/>
                  <a:gd name="T32" fmla="*/ 51 w 153"/>
                  <a:gd name="T33" fmla="*/ 42 h 91"/>
                  <a:gd name="T34" fmla="*/ 51 w 153"/>
                  <a:gd name="T35" fmla="*/ 66 h 91"/>
                  <a:gd name="T36" fmla="*/ 85 w 153"/>
                  <a:gd name="T37" fmla="*/ 58 h 91"/>
                  <a:gd name="T38" fmla="*/ 119 w 153"/>
                  <a:gd name="T39" fmla="*/ 58 h 91"/>
                  <a:gd name="T40" fmla="*/ 128 w 153"/>
                  <a:gd name="T41" fmla="*/ 42 h 91"/>
                  <a:gd name="T42" fmla="*/ 128 w 153"/>
                  <a:gd name="T43" fmla="*/ 33 h 91"/>
                  <a:gd name="T44" fmla="*/ 128 w 153"/>
                  <a:gd name="T45" fmla="*/ 25 h 91"/>
                  <a:gd name="T46" fmla="*/ 119 w 153"/>
                  <a:gd name="T47" fmla="*/ 17 h 91"/>
                  <a:gd name="T48" fmla="*/ 111 w 153"/>
                  <a:gd name="T49" fmla="*/ 25 h 91"/>
                  <a:gd name="T50" fmla="*/ 102 w 153"/>
                  <a:gd name="T51" fmla="*/ 33 h 91"/>
                  <a:gd name="T52" fmla="*/ 94 w 153"/>
                  <a:gd name="T53" fmla="*/ 33 h 91"/>
                  <a:gd name="T54" fmla="*/ 85 w 153"/>
                  <a:gd name="T55" fmla="*/ 33 h 91"/>
                  <a:gd name="T56" fmla="*/ 85 w 153"/>
                  <a:gd name="T57" fmla="*/ 25 h 91"/>
                  <a:gd name="T58" fmla="*/ 94 w 153"/>
                  <a:gd name="T59" fmla="*/ 17 h 91"/>
                  <a:gd name="T60" fmla="*/ 102 w 153"/>
                  <a:gd name="T61" fmla="*/ 9 h 91"/>
                  <a:gd name="T62" fmla="*/ 119 w 153"/>
                  <a:gd name="T63" fmla="*/ 0 h 91"/>
                  <a:gd name="T64" fmla="*/ 128 w 153"/>
                  <a:gd name="T65" fmla="*/ 0 h 91"/>
                  <a:gd name="T66" fmla="*/ 145 w 153"/>
                  <a:gd name="T67" fmla="*/ 9 h 91"/>
                  <a:gd name="T68" fmla="*/ 153 w 153"/>
                  <a:gd name="T69" fmla="*/ 17 h 91"/>
                  <a:gd name="T70" fmla="*/ 153 w 153"/>
                  <a:gd name="T71" fmla="*/ 42 h 91"/>
                  <a:gd name="T72" fmla="*/ 145 w 153"/>
                  <a:gd name="T73" fmla="*/ 58 h 91"/>
                  <a:gd name="T74" fmla="*/ 119 w 153"/>
                  <a:gd name="T75" fmla="*/ 75 h 91"/>
                  <a:gd name="T76" fmla="*/ 102 w 153"/>
                  <a:gd name="T77" fmla="*/ 83 h 91"/>
                  <a:gd name="T78" fmla="*/ 77 w 153"/>
                  <a:gd name="T79" fmla="*/ 83 h 91"/>
                  <a:gd name="T80" fmla="*/ 51 w 153"/>
                  <a:gd name="T81" fmla="*/ 83 h 91"/>
                  <a:gd name="T82" fmla="*/ 51 w 153"/>
                  <a:gd name="T83" fmla="*/ 75 h 91"/>
                  <a:gd name="T84" fmla="*/ 34 w 153"/>
                  <a:gd name="T85" fmla="*/ 83 h 91"/>
                  <a:gd name="T86" fmla="*/ 34 w 153"/>
                  <a:gd name="T87" fmla="*/ 91 h 91"/>
                  <a:gd name="T88" fmla="*/ 26 w 153"/>
                  <a:gd name="T89" fmla="*/ 83 h 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3" h="91">
                    <a:moveTo>
                      <a:pt x="26" y="83"/>
                    </a:moveTo>
                    <a:lnTo>
                      <a:pt x="34" y="58"/>
                    </a:lnTo>
                    <a:lnTo>
                      <a:pt x="34" y="50"/>
                    </a:lnTo>
                    <a:lnTo>
                      <a:pt x="34" y="33"/>
                    </a:lnTo>
                    <a:lnTo>
                      <a:pt x="26" y="33"/>
                    </a:lnTo>
                    <a:lnTo>
                      <a:pt x="17" y="33"/>
                    </a:lnTo>
                    <a:lnTo>
                      <a:pt x="9" y="42"/>
                    </a:lnTo>
                    <a:lnTo>
                      <a:pt x="0" y="33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26" y="9"/>
                    </a:lnTo>
                    <a:lnTo>
                      <a:pt x="34" y="9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51" y="42"/>
                    </a:lnTo>
                    <a:lnTo>
                      <a:pt x="51" y="66"/>
                    </a:lnTo>
                    <a:lnTo>
                      <a:pt x="85" y="58"/>
                    </a:lnTo>
                    <a:lnTo>
                      <a:pt x="119" y="58"/>
                    </a:lnTo>
                    <a:lnTo>
                      <a:pt x="128" y="42"/>
                    </a:lnTo>
                    <a:lnTo>
                      <a:pt x="128" y="33"/>
                    </a:lnTo>
                    <a:lnTo>
                      <a:pt x="128" y="25"/>
                    </a:lnTo>
                    <a:lnTo>
                      <a:pt x="119" y="17"/>
                    </a:lnTo>
                    <a:lnTo>
                      <a:pt x="111" y="25"/>
                    </a:lnTo>
                    <a:lnTo>
                      <a:pt x="102" y="33"/>
                    </a:lnTo>
                    <a:lnTo>
                      <a:pt x="94" y="33"/>
                    </a:lnTo>
                    <a:lnTo>
                      <a:pt x="85" y="33"/>
                    </a:lnTo>
                    <a:lnTo>
                      <a:pt x="85" y="25"/>
                    </a:lnTo>
                    <a:lnTo>
                      <a:pt x="94" y="17"/>
                    </a:lnTo>
                    <a:lnTo>
                      <a:pt x="102" y="9"/>
                    </a:lnTo>
                    <a:lnTo>
                      <a:pt x="119" y="0"/>
                    </a:lnTo>
                    <a:lnTo>
                      <a:pt x="128" y="0"/>
                    </a:lnTo>
                    <a:lnTo>
                      <a:pt x="145" y="9"/>
                    </a:lnTo>
                    <a:lnTo>
                      <a:pt x="153" y="17"/>
                    </a:lnTo>
                    <a:lnTo>
                      <a:pt x="153" y="42"/>
                    </a:lnTo>
                    <a:lnTo>
                      <a:pt x="145" y="58"/>
                    </a:lnTo>
                    <a:lnTo>
                      <a:pt x="119" y="75"/>
                    </a:lnTo>
                    <a:lnTo>
                      <a:pt x="102" y="83"/>
                    </a:lnTo>
                    <a:lnTo>
                      <a:pt x="77" y="83"/>
                    </a:lnTo>
                    <a:lnTo>
                      <a:pt x="51" y="83"/>
                    </a:lnTo>
                    <a:lnTo>
                      <a:pt x="51" y="75"/>
                    </a:lnTo>
                    <a:lnTo>
                      <a:pt x="34" y="83"/>
                    </a:lnTo>
                    <a:lnTo>
                      <a:pt x="34" y="91"/>
                    </a:lnTo>
                    <a:lnTo>
                      <a:pt x="26" y="83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Freeform 51"/>
              <p:cNvSpPr>
                <a:spLocks/>
              </p:cNvSpPr>
              <p:nvPr/>
            </p:nvSpPr>
            <p:spPr bwMode="auto">
              <a:xfrm>
                <a:off x="10603" y="15443"/>
                <a:ext cx="59" cy="58"/>
              </a:xfrm>
              <a:custGeom>
                <a:avLst/>
                <a:gdLst>
                  <a:gd name="T0" fmla="*/ 25 w 59"/>
                  <a:gd name="T1" fmla="*/ 58 h 58"/>
                  <a:gd name="T2" fmla="*/ 8 w 59"/>
                  <a:gd name="T3" fmla="*/ 17 h 58"/>
                  <a:gd name="T4" fmla="*/ 0 w 59"/>
                  <a:gd name="T5" fmla="*/ 9 h 58"/>
                  <a:gd name="T6" fmla="*/ 0 w 59"/>
                  <a:gd name="T7" fmla="*/ 0 h 58"/>
                  <a:gd name="T8" fmla="*/ 0 w 59"/>
                  <a:gd name="T9" fmla="*/ 0 h 58"/>
                  <a:gd name="T10" fmla="*/ 34 w 59"/>
                  <a:gd name="T11" fmla="*/ 9 h 58"/>
                  <a:gd name="T12" fmla="*/ 59 w 59"/>
                  <a:gd name="T13" fmla="*/ 25 h 58"/>
                  <a:gd name="T14" fmla="*/ 59 w 59"/>
                  <a:gd name="T15" fmla="*/ 33 h 58"/>
                  <a:gd name="T16" fmla="*/ 51 w 59"/>
                  <a:gd name="T17" fmla="*/ 33 h 58"/>
                  <a:gd name="T18" fmla="*/ 42 w 59"/>
                  <a:gd name="T19" fmla="*/ 50 h 58"/>
                  <a:gd name="T20" fmla="*/ 34 w 59"/>
                  <a:gd name="T21" fmla="*/ 58 h 58"/>
                  <a:gd name="T22" fmla="*/ 25 w 59"/>
                  <a:gd name="T23" fmla="*/ 58 h 58"/>
                  <a:gd name="T24" fmla="*/ 25 w 59"/>
                  <a:gd name="T25" fmla="*/ 58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58">
                    <a:moveTo>
                      <a:pt x="25" y="58"/>
                    </a:moveTo>
                    <a:lnTo>
                      <a:pt x="8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1" y="33"/>
                    </a:lnTo>
                    <a:lnTo>
                      <a:pt x="42" y="50"/>
                    </a:lnTo>
                    <a:lnTo>
                      <a:pt x="34" y="58"/>
                    </a:lnTo>
                    <a:lnTo>
                      <a:pt x="25" y="58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Freeform 52"/>
              <p:cNvSpPr>
                <a:spLocks/>
              </p:cNvSpPr>
              <p:nvPr/>
            </p:nvSpPr>
            <p:spPr bwMode="auto">
              <a:xfrm>
                <a:off x="10416" y="15262"/>
                <a:ext cx="127" cy="132"/>
              </a:xfrm>
              <a:custGeom>
                <a:avLst/>
                <a:gdLst>
                  <a:gd name="T0" fmla="*/ 0 w 127"/>
                  <a:gd name="T1" fmla="*/ 115 h 132"/>
                  <a:gd name="T2" fmla="*/ 0 w 127"/>
                  <a:gd name="T3" fmla="*/ 107 h 132"/>
                  <a:gd name="T4" fmla="*/ 9 w 127"/>
                  <a:gd name="T5" fmla="*/ 99 h 132"/>
                  <a:gd name="T6" fmla="*/ 26 w 127"/>
                  <a:gd name="T7" fmla="*/ 74 h 132"/>
                  <a:gd name="T8" fmla="*/ 68 w 127"/>
                  <a:gd name="T9" fmla="*/ 33 h 132"/>
                  <a:gd name="T10" fmla="*/ 110 w 127"/>
                  <a:gd name="T11" fmla="*/ 0 h 132"/>
                  <a:gd name="T12" fmla="*/ 119 w 127"/>
                  <a:gd name="T13" fmla="*/ 8 h 132"/>
                  <a:gd name="T14" fmla="*/ 127 w 127"/>
                  <a:gd name="T15" fmla="*/ 16 h 132"/>
                  <a:gd name="T16" fmla="*/ 110 w 127"/>
                  <a:gd name="T17" fmla="*/ 41 h 132"/>
                  <a:gd name="T18" fmla="*/ 85 w 127"/>
                  <a:gd name="T19" fmla="*/ 74 h 132"/>
                  <a:gd name="T20" fmla="*/ 26 w 127"/>
                  <a:gd name="T21" fmla="*/ 124 h 132"/>
                  <a:gd name="T22" fmla="*/ 17 w 127"/>
                  <a:gd name="T23" fmla="*/ 132 h 132"/>
                  <a:gd name="T24" fmla="*/ 9 w 127"/>
                  <a:gd name="T25" fmla="*/ 132 h 132"/>
                  <a:gd name="T26" fmla="*/ 0 w 127"/>
                  <a:gd name="T27" fmla="*/ 115 h 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7" h="132">
                    <a:moveTo>
                      <a:pt x="0" y="115"/>
                    </a:moveTo>
                    <a:lnTo>
                      <a:pt x="0" y="107"/>
                    </a:lnTo>
                    <a:lnTo>
                      <a:pt x="9" y="99"/>
                    </a:lnTo>
                    <a:lnTo>
                      <a:pt x="26" y="74"/>
                    </a:lnTo>
                    <a:lnTo>
                      <a:pt x="68" y="33"/>
                    </a:lnTo>
                    <a:lnTo>
                      <a:pt x="110" y="0"/>
                    </a:lnTo>
                    <a:lnTo>
                      <a:pt x="119" y="8"/>
                    </a:lnTo>
                    <a:lnTo>
                      <a:pt x="127" y="16"/>
                    </a:lnTo>
                    <a:lnTo>
                      <a:pt x="110" y="41"/>
                    </a:lnTo>
                    <a:lnTo>
                      <a:pt x="85" y="74"/>
                    </a:lnTo>
                    <a:lnTo>
                      <a:pt x="26" y="124"/>
                    </a:lnTo>
                    <a:lnTo>
                      <a:pt x="17" y="132"/>
                    </a:lnTo>
                    <a:lnTo>
                      <a:pt x="9" y="132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Freeform 53"/>
              <p:cNvSpPr>
                <a:spLocks/>
              </p:cNvSpPr>
              <p:nvPr/>
            </p:nvSpPr>
            <p:spPr bwMode="auto">
              <a:xfrm>
                <a:off x="10679" y="15254"/>
                <a:ext cx="60" cy="107"/>
              </a:xfrm>
              <a:custGeom>
                <a:avLst/>
                <a:gdLst>
                  <a:gd name="T0" fmla="*/ 0 w 60"/>
                  <a:gd name="T1" fmla="*/ 90 h 107"/>
                  <a:gd name="T2" fmla="*/ 0 w 60"/>
                  <a:gd name="T3" fmla="*/ 74 h 107"/>
                  <a:gd name="T4" fmla="*/ 0 w 60"/>
                  <a:gd name="T5" fmla="*/ 49 h 107"/>
                  <a:gd name="T6" fmla="*/ 9 w 60"/>
                  <a:gd name="T7" fmla="*/ 49 h 107"/>
                  <a:gd name="T8" fmla="*/ 9 w 60"/>
                  <a:gd name="T9" fmla="*/ 74 h 107"/>
                  <a:gd name="T10" fmla="*/ 17 w 60"/>
                  <a:gd name="T11" fmla="*/ 82 h 107"/>
                  <a:gd name="T12" fmla="*/ 26 w 60"/>
                  <a:gd name="T13" fmla="*/ 82 h 107"/>
                  <a:gd name="T14" fmla="*/ 34 w 60"/>
                  <a:gd name="T15" fmla="*/ 82 h 107"/>
                  <a:gd name="T16" fmla="*/ 43 w 60"/>
                  <a:gd name="T17" fmla="*/ 74 h 107"/>
                  <a:gd name="T18" fmla="*/ 34 w 60"/>
                  <a:gd name="T19" fmla="*/ 57 h 107"/>
                  <a:gd name="T20" fmla="*/ 26 w 60"/>
                  <a:gd name="T21" fmla="*/ 41 h 107"/>
                  <a:gd name="T22" fmla="*/ 9 w 60"/>
                  <a:gd name="T23" fmla="*/ 8 h 107"/>
                  <a:gd name="T24" fmla="*/ 9 w 60"/>
                  <a:gd name="T25" fmla="*/ 0 h 107"/>
                  <a:gd name="T26" fmla="*/ 17 w 60"/>
                  <a:gd name="T27" fmla="*/ 0 h 107"/>
                  <a:gd name="T28" fmla="*/ 34 w 60"/>
                  <a:gd name="T29" fmla="*/ 24 h 107"/>
                  <a:gd name="T30" fmla="*/ 51 w 60"/>
                  <a:gd name="T31" fmla="*/ 49 h 107"/>
                  <a:gd name="T32" fmla="*/ 60 w 60"/>
                  <a:gd name="T33" fmla="*/ 74 h 107"/>
                  <a:gd name="T34" fmla="*/ 51 w 60"/>
                  <a:gd name="T35" fmla="*/ 99 h 107"/>
                  <a:gd name="T36" fmla="*/ 43 w 60"/>
                  <a:gd name="T37" fmla="*/ 107 h 107"/>
                  <a:gd name="T38" fmla="*/ 26 w 60"/>
                  <a:gd name="T39" fmla="*/ 107 h 107"/>
                  <a:gd name="T40" fmla="*/ 9 w 60"/>
                  <a:gd name="T41" fmla="*/ 99 h 107"/>
                  <a:gd name="T42" fmla="*/ 0 w 60"/>
                  <a:gd name="T43" fmla="*/ 90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107">
                    <a:moveTo>
                      <a:pt x="0" y="90"/>
                    </a:moveTo>
                    <a:lnTo>
                      <a:pt x="0" y="74"/>
                    </a:lnTo>
                    <a:lnTo>
                      <a:pt x="0" y="49"/>
                    </a:lnTo>
                    <a:lnTo>
                      <a:pt x="9" y="49"/>
                    </a:lnTo>
                    <a:lnTo>
                      <a:pt x="9" y="74"/>
                    </a:lnTo>
                    <a:lnTo>
                      <a:pt x="17" y="82"/>
                    </a:lnTo>
                    <a:lnTo>
                      <a:pt x="26" y="82"/>
                    </a:lnTo>
                    <a:lnTo>
                      <a:pt x="34" y="82"/>
                    </a:lnTo>
                    <a:lnTo>
                      <a:pt x="43" y="74"/>
                    </a:lnTo>
                    <a:lnTo>
                      <a:pt x="34" y="57"/>
                    </a:lnTo>
                    <a:lnTo>
                      <a:pt x="26" y="41"/>
                    </a:lnTo>
                    <a:lnTo>
                      <a:pt x="9" y="8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34" y="24"/>
                    </a:lnTo>
                    <a:lnTo>
                      <a:pt x="51" y="49"/>
                    </a:lnTo>
                    <a:lnTo>
                      <a:pt x="60" y="74"/>
                    </a:lnTo>
                    <a:lnTo>
                      <a:pt x="51" y="99"/>
                    </a:lnTo>
                    <a:lnTo>
                      <a:pt x="43" y="107"/>
                    </a:lnTo>
                    <a:lnTo>
                      <a:pt x="26" y="107"/>
                    </a:lnTo>
                    <a:lnTo>
                      <a:pt x="9" y="99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Freeform 54"/>
              <p:cNvSpPr>
                <a:spLocks/>
              </p:cNvSpPr>
              <p:nvPr/>
            </p:nvSpPr>
            <p:spPr bwMode="auto">
              <a:xfrm>
                <a:off x="10425" y="15270"/>
                <a:ext cx="59" cy="50"/>
              </a:xfrm>
              <a:custGeom>
                <a:avLst/>
                <a:gdLst>
                  <a:gd name="T0" fmla="*/ 0 w 59"/>
                  <a:gd name="T1" fmla="*/ 50 h 50"/>
                  <a:gd name="T2" fmla="*/ 51 w 59"/>
                  <a:gd name="T3" fmla="*/ 0 h 50"/>
                  <a:gd name="T4" fmla="*/ 59 w 59"/>
                  <a:gd name="T5" fmla="*/ 0 h 50"/>
                  <a:gd name="T6" fmla="*/ 34 w 59"/>
                  <a:gd name="T7" fmla="*/ 33 h 50"/>
                  <a:gd name="T8" fmla="*/ 17 w 59"/>
                  <a:gd name="T9" fmla="*/ 41 h 50"/>
                  <a:gd name="T10" fmla="*/ 0 w 59"/>
                  <a:gd name="T11" fmla="*/ 50 h 50"/>
                  <a:gd name="T12" fmla="*/ 0 w 59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50">
                    <a:moveTo>
                      <a:pt x="0" y="50"/>
                    </a:moveTo>
                    <a:lnTo>
                      <a:pt x="51" y="0"/>
                    </a:lnTo>
                    <a:lnTo>
                      <a:pt x="59" y="0"/>
                    </a:lnTo>
                    <a:lnTo>
                      <a:pt x="34" y="33"/>
                    </a:lnTo>
                    <a:lnTo>
                      <a:pt x="17" y="41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Freeform 55"/>
              <p:cNvSpPr>
                <a:spLocks/>
              </p:cNvSpPr>
              <p:nvPr/>
            </p:nvSpPr>
            <p:spPr bwMode="auto">
              <a:xfrm>
                <a:off x="10739" y="15262"/>
                <a:ext cx="93" cy="58"/>
              </a:xfrm>
              <a:custGeom>
                <a:avLst/>
                <a:gdLst>
                  <a:gd name="T0" fmla="*/ 0 w 93"/>
                  <a:gd name="T1" fmla="*/ 8 h 58"/>
                  <a:gd name="T2" fmla="*/ 0 w 93"/>
                  <a:gd name="T3" fmla="*/ 0 h 58"/>
                  <a:gd name="T4" fmla="*/ 8 w 93"/>
                  <a:gd name="T5" fmla="*/ 0 h 58"/>
                  <a:gd name="T6" fmla="*/ 34 w 93"/>
                  <a:gd name="T7" fmla="*/ 25 h 58"/>
                  <a:gd name="T8" fmla="*/ 51 w 93"/>
                  <a:gd name="T9" fmla="*/ 33 h 58"/>
                  <a:gd name="T10" fmla="*/ 59 w 93"/>
                  <a:gd name="T11" fmla="*/ 33 h 58"/>
                  <a:gd name="T12" fmla="*/ 68 w 93"/>
                  <a:gd name="T13" fmla="*/ 33 h 58"/>
                  <a:gd name="T14" fmla="*/ 76 w 93"/>
                  <a:gd name="T15" fmla="*/ 25 h 58"/>
                  <a:gd name="T16" fmla="*/ 68 w 93"/>
                  <a:gd name="T17" fmla="*/ 16 h 58"/>
                  <a:gd name="T18" fmla="*/ 59 w 93"/>
                  <a:gd name="T19" fmla="*/ 16 h 58"/>
                  <a:gd name="T20" fmla="*/ 59 w 93"/>
                  <a:gd name="T21" fmla="*/ 8 h 58"/>
                  <a:gd name="T22" fmla="*/ 68 w 93"/>
                  <a:gd name="T23" fmla="*/ 0 h 58"/>
                  <a:gd name="T24" fmla="*/ 76 w 93"/>
                  <a:gd name="T25" fmla="*/ 0 h 58"/>
                  <a:gd name="T26" fmla="*/ 93 w 93"/>
                  <a:gd name="T27" fmla="*/ 16 h 58"/>
                  <a:gd name="T28" fmla="*/ 93 w 93"/>
                  <a:gd name="T29" fmla="*/ 33 h 58"/>
                  <a:gd name="T30" fmla="*/ 93 w 93"/>
                  <a:gd name="T31" fmla="*/ 41 h 58"/>
                  <a:gd name="T32" fmla="*/ 85 w 93"/>
                  <a:gd name="T33" fmla="*/ 58 h 58"/>
                  <a:gd name="T34" fmla="*/ 76 w 93"/>
                  <a:gd name="T35" fmla="*/ 58 h 58"/>
                  <a:gd name="T36" fmla="*/ 51 w 93"/>
                  <a:gd name="T37" fmla="*/ 58 h 58"/>
                  <a:gd name="T38" fmla="*/ 25 w 93"/>
                  <a:gd name="T39" fmla="*/ 41 h 58"/>
                  <a:gd name="T40" fmla="*/ 17 w 93"/>
                  <a:gd name="T41" fmla="*/ 25 h 58"/>
                  <a:gd name="T42" fmla="*/ 0 w 93"/>
                  <a:gd name="T43" fmla="*/ 8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3" h="58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34" y="25"/>
                    </a:lnTo>
                    <a:lnTo>
                      <a:pt x="51" y="33"/>
                    </a:lnTo>
                    <a:lnTo>
                      <a:pt x="59" y="33"/>
                    </a:lnTo>
                    <a:lnTo>
                      <a:pt x="68" y="33"/>
                    </a:lnTo>
                    <a:lnTo>
                      <a:pt x="76" y="25"/>
                    </a:lnTo>
                    <a:lnTo>
                      <a:pt x="68" y="16"/>
                    </a:lnTo>
                    <a:lnTo>
                      <a:pt x="59" y="16"/>
                    </a:lnTo>
                    <a:lnTo>
                      <a:pt x="59" y="8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93" y="16"/>
                    </a:lnTo>
                    <a:lnTo>
                      <a:pt x="93" y="33"/>
                    </a:lnTo>
                    <a:lnTo>
                      <a:pt x="93" y="41"/>
                    </a:lnTo>
                    <a:lnTo>
                      <a:pt x="85" y="58"/>
                    </a:lnTo>
                    <a:lnTo>
                      <a:pt x="76" y="58"/>
                    </a:lnTo>
                    <a:lnTo>
                      <a:pt x="51" y="58"/>
                    </a:lnTo>
                    <a:lnTo>
                      <a:pt x="25" y="41"/>
                    </a:lnTo>
                    <a:lnTo>
                      <a:pt x="17" y="2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Freeform 56"/>
              <p:cNvSpPr>
                <a:spLocks/>
              </p:cNvSpPr>
              <p:nvPr/>
            </p:nvSpPr>
            <p:spPr bwMode="auto">
              <a:xfrm>
                <a:off x="10085" y="15270"/>
                <a:ext cx="25" cy="50"/>
              </a:xfrm>
              <a:custGeom>
                <a:avLst/>
                <a:gdLst>
                  <a:gd name="T0" fmla="*/ 0 w 25"/>
                  <a:gd name="T1" fmla="*/ 0 h 50"/>
                  <a:gd name="T2" fmla="*/ 17 w 25"/>
                  <a:gd name="T3" fmla="*/ 8 h 50"/>
                  <a:gd name="T4" fmla="*/ 25 w 25"/>
                  <a:gd name="T5" fmla="*/ 17 h 50"/>
                  <a:gd name="T6" fmla="*/ 25 w 25"/>
                  <a:gd name="T7" fmla="*/ 50 h 50"/>
                  <a:gd name="T8" fmla="*/ 0 w 25"/>
                  <a:gd name="T9" fmla="*/ 25 h 50"/>
                  <a:gd name="T10" fmla="*/ 0 w 25"/>
                  <a:gd name="T11" fmla="*/ 17 h 50"/>
                  <a:gd name="T12" fmla="*/ 0 w 25"/>
                  <a:gd name="T13" fmla="*/ 8 h 50"/>
                  <a:gd name="T14" fmla="*/ 0 w 25"/>
                  <a:gd name="T15" fmla="*/ 0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50">
                    <a:moveTo>
                      <a:pt x="0" y="0"/>
                    </a:moveTo>
                    <a:lnTo>
                      <a:pt x="17" y="8"/>
                    </a:lnTo>
                    <a:lnTo>
                      <a:pt x="25" y="17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Freeform 57"/>
              <p:cNvSpPr>
                <a:spLocks/>
              </p:cNvSpPr>
              <p:nvPr/>
            </p:nvSpPr>
            <p:spPr bwMode="auto">
              <a:xfrm>
                <a:off x="10603" y="15221"/>
                <a:ext cx="68" cy="90"/>
              </a:xfrm>
              <a:custGeom>
                <a:avLst/>
                <a:gdLst>
                  <a:gd name="T0" fmla="*/ 0 w 68"/>
                  <a:gd name="T1" fmla="*/ 82 h 90"/>
                  <a:gd name="T2" fmla="*/ 0 w 68"/>
                  <a:gd name="T3" fmla="*/ 74 h 90"/>
                  <a:gd name="T4" fmla="*/ 0 w 68"/>
                  <a:gd name="T5" fmla="*/ 57 h 90"/>
                  <a:gd name="T6" fmla="*/ 0 w 68"/>
                  <a:gd name="T7" fmla="*/ 41 h 90"/>
                  <a:gd name="T8" fmla="*/ 8 w 68"/>
                  <a:gd name="T9" fmla="*/ 33 h 90"/>
                  <a:gd name="T10" fmla="*/ 17 w 68"/>
                  <a:gd name="T11" fmla="*/ 33 h 90"/>
                  <a:gd name="T12" fmla="*/ 17 w 68"/>
                  <a:gd name="T13" fmla="*/ 41 h 90"/>
                  <a:gd name="T14" fmla="*/ 17 w 68"/>
                  <a:gd name="T15" fmla="*/ 57 h 90"/>
                  <a:gd name="T16" fmla="*/ 17 w 68"/>
                  <a:gd name="T17" fmla="*/ 74 h 90"/>
                  <a:gd name="T18" fmla="*/ 25 w 68"/>
                  <a:gd name="T19" fmla="*/ 74 h 90"/>
                  <a:gd name="T20" fmla="*/ 34 w 68"/>
                  <a:gd name="T21" fmla="*/ 74 h 90"/>
                  <a:gd name="T22" fmla="*/ 51 w 68"/>
                  <a:gd name="T23" fmla="*/ 57 h 90"/>
                  <a:gd name="T24" fmla="*/ 51 w 68"/>
                  <a:gd name="T25" fmla="*/ 33 h 90"/>
                  <a:gd name="T26" fmla="*/ 51 w 68"/>
                  <a:gd name="T27" fmla="*/ 0 h 90"/>
                  <a:gd name="T28" fmla="*/ 59 w 68"/>
                  <a:gd name="T29" fmla="*/ 0 h 90"/>
                  <a:gd name="T30" fmla="*/ 59 w 68"/>
                  <a:gd name="T31" fmla="*/ 0 h 90"/>
                  <a:gd name="T32" fmla="*/ 68 w 68"/>
                  <a:gd name="T33" fmla="*/ 16 h 90"/>
                  <a:gd name="T34" fmla="*/ 68 w 68"/>
                  <a:gd name="T35" fmla="*/ 41 h 90"/>
                  <a:gd name="T36" fmla="*/ 68 w 68"/>
                  <a:gd name="T37" fmla="*/ 57 h 90"/>
                  <a:gd name="T38" fmla="*/ 59 w 68"/>
                  <a:gd name="T39" fmla="*/ 82 h 90"/>
                  <a:gd name="T40" fmla="*/ 42 w 68"/>
                  <a:gd name="T41" fmla="*/ 90 h 90"/>
                  <a:gd name="T42" fmla="*/ 34 w 68"/>
                  <a:gd name="T43" fmla="*/ 90 h 90"/>
                  <a:gd name="T44" fmla="*/ 17 w 68"/>
                  <a:gd name="T45" fmla="*/ 90 h 90"/>
                  <a:gd name="T46" fmla="*/ 0 w 68"/>
                  <a:gd name="T47" fmla="*/ 82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8" h="90">
                    <a:moveTo>
                      <a:pt x="0" y="82"/>
                    </a:moveTo>
                    <a:lnTo>
                      <a:pt x="0" y="74"/>
                    </a:lnTo>
                    <a:lnTo>
                      <a:pt x="0" y="57"/>
                    </a:lnTo>
                    <a:lnTo>
                      <a:pt x="0" y="41"/>
                    </a:lnTo>
                    <a:lnTo>
                      <a:pt x="8" y="33"/>
                    </a:lnTo>
                    <a:lnTo>
                      <a:pt x="17" y="33"/>
                    </a:lnTo>
                    <a:lnTo>
                      <a:pt x="17" y="41"/>
                    </a:lnTo>
                    <a:lnTo>
                      <a:pt x="17" y="57"/>
                    </a:lnTo>
                    <a:lnTo>
                      <a:pt x="17" y="74"/>
                    </a:lnTo>
                    <a:lnTo>
                      <a:pt x="25" y="74"/>
                    </a:lnTo>
                    <a:lnTo>
                      <a:pt x="34" y="74"/>
                    </a:lnTo>
                    <a:lnTo>
                      <a:pt x="51" y="57"/>
                    </a:lnTo>
                    <a:lnTo>
                      <a:pt x="51" y="3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8" y="16"/>
                    </a:lnTo>
                    <a:lnTo>
                      <a:pt x="68" y="41"/>
                    </a:lnTo>
                    <a:lnTo>
                      <a:pt x="68" y="57"/>
                    </a:lnTo>
                    <a:lnTo>
                      <a:pt x="59" y="82"/>
                    </a:lnTo>
                    <a:lnTo>
                      <a:pt x="42" y="90"/>
                    </a:lnTo>
                    <a:lnTo>
                      <a:pt x="34" y="90"/>
                    </a:lnTo>
                    <a:lnTo>
                      <a:pt x="17" y="9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Freeform 58"/>
              <p:cNvSpPr>
                <a:spLocks/>
              </p:cNvSpPr>
              <p:nvPr/>
            </p:nvSpPr>
            <p:spPr bwMode="auto">
              <a:xfrm>
                <a:off x="10000" y="14866"/>
                <a:ext cx="459" cy="437"/>
              </a:xfrm>
              <a:custGeom>
                <a:avLst/>
                <a:gdLst>
                  <a:gd name="T0" fmla="*/ 0 w 459"/>
                  <a:gd name="T1" fmla="*/ 412 h 437"/>
                  <a:gd name="T2" fmla="*/ 25 w 459"/>
                  <a:gd name="T3" fmla="*/ 412 h 437"/>
                  <a:gd name="T4" fmla="*/ 51 w 459"/>
                  <a:gd name="T5" fmla="*/ 396 h 437"/>
                  <a:gd name="T6" fmla="*/ 68 w 459"/>
                  <a:gd name="T7" fmla="*/ 297 h 437"/>
                  <a:gd name="T8" fmla="*/ 136 w 459"/>
                  <a:gd name="T9" fmla="*/ 239 h 437"/>
                  <a:gd name="T10" fmla="*/ 229 w 459"/>
                  <a:gd name="T11" fmla="*/ 248 h 437"/>
                  <a:gd name="T12" fmla="*/ 331 w 459"/>
                  <a:gd name="T13" fmla="*/ 322 h 437"/>
                  <a:gd name="T14" fmla="*/ 246 w 459"/>
                  <a:gd name="T15" fmla="*/ 190 h 437"/>
                  <a:gd name="T16" fmla="*/ 238 w 459"/>
                  <a:gd name="T17" fmla="*/ 124 h 437"/>
                  <a:gd name="T18" fmla="*/ 289 w 459"/>
                  <a:gd name="T19" fmla="*/ 66 h 437"/>
                  <a:gd name="T20" fmla="*/ 365 w 459"/>
                  <a:gd name="T21" fmla="*/ 50 h 437"/>
                  <a:gd name="T22" fmla="*/ 433 w 459"/>
                  <a:gd name="T23" fmla="*/ 25 h 437"/>
                  <a:gd name="T24" fmla="*/ 416 w 459"/>
                  <a:gd name="T25" fmla="*/ 25 h 437"/>
                  <a:gd name="T26" fmla="*/ 416 w 459"/>
                  <a:gd name="T27" fmla="*/ 8 h 437"/>
                  <a:gd name="T28" fmla="*/ 450 w 459"/>
                  <a:gd name="T29" fmla="*/ 0 h 437"/>
                  <a:gd name="T30" fmla="*/ 450 w 459"/>
                  <a:gd name="T31" fmla="*/ 33 h 437"/>
                  <a:gd name="T32" fmla="*/ 408 w 459"/>
                  <a:gd name="T33" fmla="*/ 66 h 437"/>
                  <a:gd name="T34" fmla="*/ 382 w 459"/>
                  <a:gd name="T35" fmla="*/ 83 h 437"/>
                  <a:gd name="T36" fmla="*/ 408 w 459"/>
                  <a:gd name="T37" fmla="*/ 124 h 437"/>
                  <a:gd name="T38" fmla="*/ 391 w 459"/>
                  <a:gd name="T39" fmla="*/ 173 h 437"/>
                  <a:gd name="T40" fmla="*/ 323 w 459"/>
                  <a:gd name="T41" fmla="*/ 173 h 437"/>
                  <a:gd name="T42" fmla="*/ 314 w 459"/>
                  <a:gd name="T43" fmla="*/ 149 h 437"/>
                  <a:gd name="T44" fmla="*/ 348 w 459"/>
                  <a:gd name="T45" fmla="*/ 157 h 437"/>
                  <a:gd name="T46" fmla="*/ 365 w 459"/>
                  <a:gd name="T47" fmla="*/ 124 h 437"/>
                  <a:gd name="T48" fmla="*/ 306 w 459"/>
                  <a:gd name="T49" fmla="*/ 99 h 437"/>
                  <a:gd name="T50" fmla="*/ 263 w 459"/>
                  <a:gd name="T51" fmla="*/ 149 h 437"/>
                  <a:gd name="T52" fmla="*/ 280 w 459"/>
                  <a:gd name="T53" fmla="*/ 231 h 437"/>
                  <a:gd name="T54" fmla="*/ 314 w 459"/>
                  <a:gd name="T55" fmla="*/ 256 h 437"/>
                  <a:gd name="T56" fmla="*/ 289 w 459"/>
                  <a:gd name="T57" fmla="*/ 190 h 437"/>
                  <a:gd name="T58" fmla="*/ 297 w 459"/>
                  <a:gd name="T59" fmla="*/ 206 h 437"/>
                  <a:gd name="T60" fmla="*/ 348 w 459"/>
                  <a:gd name="T61" fmla="*/ 297 h 437"/>
                  <a:gd name="T62" fmla="*/ 416 w 459"/>
                  <a:gd name="T63" fmla="*/ 429 h 437"/>
                  <a:gd name="T64" fmla="*/ 246 w 459"/>
                  <a:gd name="T65" fmla="*/ 297 h 437"/>
                  <a:gd name="T66" fmla="*/ 195 w 459"/>
                  <a:gd name="T67" fmla="*/ 272 h 437"/>
                  <a:gd name="T68" fmla="*/ 280 w 459"/>
                  <a:gd name="T69" fmla="*/ 297 h 437"/>
                  <a:gd name="T70" fmla="*/ 221 w 459"/>
                  <a:gd name="T71" fmla="*/ 256 h 437"/>
                  <a:gd name="T72" fmla="*/ 136 w 459"/>
                  <a:gd name="T73" fmla="*/ 264 h 437"/>
                  <a:gd name="T74" fmla="*/ 110 w 459"/>
                  <a:gd name="T75" fmla="*/ 322 h 437"/>
                  <a:gd name="T76" fmla="*/ 153 w 459"/>
                  <a:gd name="T77" fmla="*/ 346 h 437"/>
                  <a:gd name="T78" fmla="*/ 178 w 459"/>
                  <a:gd name="T79" fmla="*/ 305 h 437"/>
                  <a:gd name="T80" fmla="*/ 195 w 459"/>
                  <a:gd name="T81" fmla="*/ 330 h 437"/>
                  <a:gd name="T82" fmla="*/ 178 w 459"/>
                  <a:gd name="T83" fmla="*/ 388 h 437"/>
                  <a:gd name="T84" fmla="*/ 110 w 459"/>
                  <a:gd name="T85" fmla="*/ 396 h 437"/>
                  <a:gd name="T86" fmla="*/ 85 w 459"/>
                  <a:gd name="T87" fmla="*/ 355 h 437"/>
                  <a:gd name="T88" fmla="*/ 68 w 459"/>
                  <a:gd name="T89" fmla="*/ 363 h 437"/>
                  <a:gd name="T90" fmla="*/ 68 w 459"/>
                  <a:gd name="T91" fmla="*/ 404 h 437"/>
                  <a:gd name="T92" fmla="*/ 34 w 459"/>
                  <a:gd name="T93" fmla="*/ 437 h 43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59" h="437">
                    <a:moveTo>
                      <a:pt x="0" y="429"/>
                    </a:moveTo>
                    <a:lnTo>
                      <a:pt x="0" y="421"/>
                    </a:lnTo>
                    <a:lnTo>
                      <a:pt x="0" y="412"/>
                    </a:lnTo>
                    <a:lnTo>
                      <a:pt x="17" y="404"/>
                    </a:lnTo>
                    <a:lnTo>
                      <a:pt x="25" y="404"/>
                    </a:lnTo>
                    <a:lnTo>
                      <a:pt x="25" y="412"/>
                    </a:lnTo>
                    <a:lnTo>
                      <a:pt x="34" y="421"/>
                    </a:lnTo>
                    <a:lnTo>
                      <a:pt x="42" y="412"/>
                    </a:lnTo>
                    <a:lnTo>
                      <a:pt x="51" y="396"/>
                    </a:lnTo>
                    <a:lnTo>
                      <a:pt x="51" y="363"/>
                    </a:lnTo>
                    <a:lnTo>
                      <a:pt x="51" y="330"/>
                    </a:lnTo>
                    <a:lnTo>
                      <a:pt x="68" y="297"/>
                    </a:lnTo>
                    <a:lnTo>
                      <a:pt x="85" y="272"/>
                    </a:lnTo>
                    <a:lnTo>
                      <a:pt x="110" y="248"/>
                    </a:lnTo>
                    <a:lnTo>
                      <a:pt x="136" y="239"/>
                    </a:lnTo>
                    <a:lnTo>
                      <a:pt x="170" y="231"/>
                    </a:lnTo>
                    <a:lnTo>
                      <a:pt x="195" y="231"/>
                    </a:lnTo>
                    <a:lnTo>
                      <a:pt x="229" y="248"/>
                    </a:lnTo>
                    <a:lnTo>
                      <a:pt x="280" y="272"/>
                    </a:lnTo>
                    <a:lnTo>
                      <a:pt x="323" y="322"/>
                    </a:lnTo>
                    <a:lnTo>
                      <a:pt x="331" y="322"/>
                    </a:lnTo>
                    <a:lnTo>
                      <a:pt x="331" y="313"/>
                    </a:lnTo>
                    <a:lnTo>
                      <a:pt x="272" y="231"/>
                    </a:lnTo>
                    <a:lnTo>
                      <a:pt x="246" y="190"/>
                    </a:lnTo>
                    <a:lnTo>
                      <a:pt x="238" y="165"/>
                    </a:lnTo>
                    <a:lnTo>
                      <a:pt x="238" y="140"/>
                    </a:lnTo>
                    <a:lnTo>
                      <a:pt x="238" y="124"/>
                    </a:lnTo>
                    <a:lnTo>
                      <a:pt x="246" y="99"/>
                    </a:lnTo>
                    <a:lnTo>
                      <a:pt x="263" y="83"/>
                    </a:lnTo>
                    <a:lnTo>
                      <a:pt x="289" y="66"/>
                    </a:lnTo>
                    <a:lnTo>
                      <a:pt x="306" y="58"/>
                    </a:lnTo>
                    <a:lnTo>
                      <a:pt x="323" y="58"/>
                    </a:lnTo>
                    <a:lnTo>
                      <a:pt x="365" y="50"/>
                    </a:lnTo>
                    <a:lnTo>
                      <a:pt x="408" y="50"/>
                    </a:lnTo>
                    <a:lnTo>
                      <a:pt x="425" y="41"/>
                    </a:lnTo>
                    <a:lnTo>
                      <a:pt x="433" y="25"/>
                    </a:lnTo>
                    <a:lnTo>
                      <a:pt x="433" y="17"/>
                    </a:lnTo>
                    <a:lnTo>
                      <a:pt x="416" y="25"/>
                    </a:lnTo>
                    <a:lnTo>
                      <a:pt x="408" y="25"/>
                    </a:lnTo>
                    <a:lnTo>
                      <a:pt x="416" y="8"/>
                    </a:lnTo>
                    <a:lnTo>
                      <a:pt x="425" y="0"/>
                    </a:lnTo>
                    <a:lnTo>
                      <a:pt x="442" y="0"/>
                    </a:lnTo>
                    <a:lnTo>
                      <a:pt x="450" y="0"/>
                    </a:lnTo>
                    <a:lnTo>
                      <a:pt x="450" y="8"/>
                    </a:lnTo>
                    <a:lnTo>
                      <a:pt x="459" y="17"/>
                    </a:lnTo>
                    <a:lnTo>
                      <a:pt x="450" y="33"/>
                    </a:lnTo>
                    <a:lnTo>
                      <a:pt x="433" y="50"/>
                    </a:lnTo>
                    <a:lnTo>
                      <a:pt x="416" y="58"/>
                    </a:lnTo>
                    <a:lnTo>
                      <a:pt x="408" y="66"/>
                    </a:lnTo>
                    <a:lnTo>
                      <a:pt x="365" y="74"/>
                    </a:lnTo>
                    <a:lnTo>
                      <a:pt x="374" y="83"/>
                    </a:lnTo>
                    <a:lnTo>
                      <a:pt x="382" y="83"/>
                    </a:lnTo>
                    <a:lnTo>
                      <a:pt x="399" y="91"/>
                    </a:lnTo>
                    <a:lnTo>
                      <a:pt x="408" y="107"/>
                    </a:lnTo>
                    <a:lnTo>
                      <a:pt x="408" y="124"/>
                    </a:lnTo>
                    <a:lnTo>
                      <a:pt x="416" y="140"/>
                    </a:lnTo>
                    <a:lnTo>
                      <a:pt x="408" y="157"/>
                    </a:lnTo>
                    <a:lnTo>
                      <a:pt x="391" y="173"/>
                    </a:lnTo>
                    <a:lnTo>
                      <a:pt x="374" y="182"/>
                    </a:lnTo>
                    <a:lnTo>
                      <a:pt x="348" y="182"/>
                    </a:lnTo>
                    <a:lnTo>
                      <a:pt x="323" y="173"/>
                    </a:lnTo>
                    <a:lnTo>
                      <a:pt x="314" y="165"/>
                    </a:lnTo>
                    <a:lnTo>
                      <a:pt x="314" y="157"/>
                    </a:lnTo>
                    <a:lnTo>
                      <a:pt x="314" y="149"/>
                    </a:lnTo>
                    <a:lnTo>
                      <a:pt x="331" y="157"/>
                    </a:lnTo>
                    <a:lnTo>
                      <a:pt x="340" y="157"/>
                    </a:lnTo>
                    <a:lnTo>
                      <a:pt x="348" y="157"/>
                    </a:lnTo>
                    <a:lnTo>
                      <a:pt x="365" y="140"/>
                    </a:lnTo>
                    <a:lnTo>
                      <a:pt x="365" y="132"/>
                    </a:lnTo>
                    <a:lnTo>
                      <a:pt x="365" y="124"/>
                    </a:lnTo>
                    <a:lnTo>
                      <a:pt x="340" y="99"/>
                    </a:lnTo>
                    <a:lnTo>
                      <a:pt x="323" y="99"/>
                    </a:lnTo>
                    <a:lnTo>
                      <a:pt x="306" y="99"/>
                    </a:lnTo>
                    <a:lnTo>
                      <a:pt x="297" y="107"/>
                    </a:lnTo>
                    <a:lnTo>
                      <a:pt x="280" y="116"/>
                    </a:lnTo>
                    <a:lnTo>
                      <a:pt x="263" y="149"/>
                    </a:lnTo>
                    <a:lnTo>
                      <a:pt x="263" y="182"/>
                    </a:lnTo>
                    <a:lnTo>
                      <a:pt x="272" y="206"/>
                    </a:lnTo>
                    <a:lnTo>
                      <a:pt x="280" y="231"/>
                    </a:lnTo>
                    <a:lnTo>
                      <a:pt x="306" y="256"/>
                    </a:lnTo>
                    <a:lnTo>
                      <a:pt x="306" y="264"/>
                    </a:lnTo>
                    <a:lnTo>
                      <a:pt x="314" y="256"/>
                    </a:lnTo>
                    <a:lnTo>
                      <a:pt x="306" y="239"/>
                    </a:lnTo>
                    <a:lnTo>
                      <a:pt x="297" y="215"/>
                    </a:lnTo>
                    <a:lnTo>
                      <a:pt x="289" y="190"/>
                    </a:lnTo>
                    <a:lnTo>
                      <a:pt x="280" y="165"/>
                    </a:lnTo>
                    <a:lnTo>
                      <a:pt x="289" y="157"/>
                    </a:lnTo>
                    <a:lnTo>
                      <a:pt x="297" y="206"/>
                    </a:lnTo>
                    <a:lnTo>
                      <a:pt x="306" y="231"/>
                    </a:lnTo>
                    <a:lnTo>
                      <a:pt x="323" y="256"/>
                    </a:lnTo>
                    <a:lnTo>
                      <a:pt x="348" y="297"/>
                    </a:lnTo>
                    <a:lnTo>
                      <a:pt x="382" y="330"/>
                    </a:lnTo>
                    <a:lnTo>
                      <a:pt x="450" y="388"/>
                    </a:lnTo>
                    <a:lnTo>
                      <a:pt x="416" y="429"/>
                    </a:lnTo>
                    <a:lnTo>
                      <a:pt x="323" y="346"/>
                    </a:lnTo>
                    <a:lnTo>
                      <a:pt x="280" y="313"/>
                    </a:lnTo>
                    <a:lnTo>
                      <a:pt x="246" y="297"/>
                    </a:lnTo>
                    <a:lnTo>
                      <a:pt x="221" y="289"/>
                    </a:lnTo>
                    <a:lnTo>
                      <a:pt x="170" y="280"/>
                    </a:lnTo>
                    <a:lnTo>
                      <a:pt x="195" y="272"/>
                    </a:lnTo>
                    <a:lnTo>
                      <a:pt x="221" y="280"/>
                    </a:lnTo>
                    <a:lnTo>
                      <a:pt x="272" y="297"/>
                    </a:lnTo>
                    <a:lnTo>
                      <a:pt x="280" y="297"/>
                    </a:lnTo>
                    <a:lnTo>
                      <a:pt x="263" y="280"/>
                    </a:lnTo>
                    <a:lnTo>
                      <a:pt x="246" y="272"/>
                    </a:lnTo>
                    <a:lnTo>
                      <a:pt x="221" y="256"/>
                    </a:lnTo>
                    <a:lnTo>
                      <a:pt x="195" y="256"/>
                    </a:lnTo>
                    <a:lnTo>
                      <a:pt x="161" y="256"/>
                    </a:lnTo>
                    <a:lnTo>
                      <a:pt x="136" y="264"/>
                    </a:lnTo>
                    <a:lnTo>
                      <a:pt x="119" y="289"/>
                    </a:lnTo>
                    <a:lnTo>
                      <a:pt x="110" y="305"/>
                    </a:lnTo>
                    <a:lnTo>
                      <a:pt x="110" y="322"/>
                    </a:lnTo>
                    <a:lnTo>
                      <a:pt x="119" y="338"/>
                    </a:lnTo>
                    <a:lnTo>
                      <a:pt x="136" y="346"/>
                    </a:lnTo>
                    <a:lnTo>
                      <a:pt x="153" y="346"/>
                    </a:lnTo>
                    <a:lnTo>
                      <a:pt x="161" y="338"/>
                    </a:lnTo>
                    <a:lnTo>
                      <a:pt x="170" y="330"/>
                    </a:lnTo>
                    <a:lnTo>
                      <a:pt x="178" y="305"/>
                    </a:lnTo>
                    <a:lnTo>
                      <a:pt x="187" y="313"/>
                    </a:lnTo>
                    <a:lnTo>
                      <a:pt x="195" y="330"/>
                    </a:lnTo>
                    <a:lnTo>
                      <a:pt x="195" y="355"/>
                    </a:lnTo>
                    <a:lnTo>
                      <a:pt x="187" y="371"/>
                    </a:lnTo>
                    <a:lnTo>
                      <a:pt x="178" y="388"/>
                    </a:lnTo>
                    <a:lnTo>
                      <a:pt x="161" y="396"/>
                    </a:lnTo>
                    <a:lnTo>
                      <a:pt x="127" y="404"/>
                    </a:lnTo>
                    <a:lnTo>
                      <a:pt x="110" y="396"/>
                    </a:lnTo>
                    <a:lnTo>
                      <a:pt x="85" y="379"/>
                    </a:lnTo>
                    <a:lnTo>
                      <a:pt x="85" y="371"/>
                    </a:lnTo>
                    <a:lnTo>
                      <a:pt x="85" y="355"/>
                    </a:lnTo>
                    <a:lnTo>
                      <a:pt x="76" y="346"/>
                    </a:lnTo>
                    <a:lnTo>
                      <a:pt x="68" y="346"/>
                    </a:lnTo>
                    <a:lnTo>
                      <a:pt x="68" y="363"/>
                    </a:lnTo>
                    <a:lnTo>
                      <a:pt x="68" y="371"/>
                    </a:lnTo>
                    <a:lnTo>
                      <a:pt x="68" y="388"/>
                    </a:lnTo>
                    <a:lnTo>
                      <a:pt x="68" y="404"/>
                    </a:lnTo>
                    <a:lnTo>
                      <a:pt x="59" y="429"/>
                    </a:lnTo>
                    <a:lnTo>
                      <a:pt x="51" y="437"/>
                    </a:lnTo>
                    <a:lnTo>
                      <a:pt x="34" y="437"/>
                    </a:lnTo>
                    <a:lnTo>
                      <a:pt x="17" y="437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Freeform 59"/>
              <p:cNvSpPr>
                <a:spLocks/>
              </p:cNvSpPr>
              <p:nvPr/>
            </p:nvSpPr>
            <p:spPr bwMode="auto">
              <a:xfrm>
                <a:off x="10637" y="1527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8 w 8"/>
                  <a:gd name="T7" fmla="*/ 0 h 1"/>
                  <a:gd name="T8" fmla="*/ 8 w 8"/>
                  <a:gd name="T9" fmla="*/ 0 h 1"/>
                  <a:gd name="T10" fmla="*/ 0 w 8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Freeform 60"/>
              <p:cNvSpPr>
                <a:spLocks/>
              </p:cNvSpPr>
              <p:nvPr/>
            </p:nvSpPr>
            <p:spPr bwMode="auto">
              <a:xfrm>
                <a:off x="10756" y="15196"/>
                <a:ext cx="85" cy="58"/>
              </a:xfrm>
              <a:custGeom>
                <a:avLst/>
                <a:gdLst>
                  <a:gd name="T0" fmla="*/ 0 w 85"/>
                  <a:gd name="T1" fmla="*/ 49 h 58"/>
                  <a:gd name="T2" fmla="*/ 25 w 85"/>
                  <a:gd name="T3" fmla="*/ 41 h 58"/>
                  <a:gd name="T4" fmla="*/ 68 w 85"/>
                  <a:gd name="T5" fmla="*/ 0 h 58"/>
                  <a:gd name="T6" fmla="*/ 76 w 85"/>
                  <a:gd name="T7" fmla="*/ 8 h 58"/>
                  <a:gd name="T8" fmla="*/ 85 w 85"/>
                  <a:gd name="T9" fmla="*/ 16 h 58"/>
                  <a:gd name="T10" fmla="*/ 76 w 85"/>
                  <a:gd name="T11" fmla="*/ 41 h 58"/>
                  <a:gd name="T12" fmla="*/ 68 w 85"/>
                  <a:gd name="T13" fmla="*/ 58 h 58"/>
                  <a:gd name="T14" fmla="*/ 51 w 85"/>
                  <a:gd name="T15" fmla="*/ 58 h 58"/>
                  <a:gd name="T16" fmla="*/ 34 w 85"/>
                  <a:gd name="T17" fmla="*/ 58 h 58"/>
                  <a:gd name="T18" fmla="*/ 0 w 85"/>
                  <a:gd name="T19" fmla="*/ 58 h 58"/>
                  <a:gd name="T20" fmla="*/ 0 w 85"/>
                  <a:gd name="T21" fmla="*/ 49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5" h="58">
                    <a:moveTo>
                      <a:pt x="0" y="49"/>
                    </a:moveTo>
                    <a:lnTo>
                      <a:pt x="25" y="41"/>
                    </a:lnTo>
                    <a:lnTo>
                      <a:pt x="68" y="0"/>
                    </a:lnTo>
                    <a:lnTo>
                      <a:pt x="76" y="8"/>
                    </a:lnTo>
                    <a:lnTo>
                      <a:pt x="85" y="16"/>
                    </a:lnTo>
                    <a:lnTo>
                      <a:pt x="76" y="41"/>
                    </a:lnTo>
                    <a:lnTo>
                      <a:pt x="68" y="58"/>
                    </a:lnTo>
                    <a:lnTo>
                      <a:pt x="51" y="58"/>
                    </a:lnTo>
                    <a:lnTo>
                      <a:pt x="34" y="58"/>
                    </a:lnTo>
                    <a:lnTo>
                      <a:pt x="0" y="5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Freeform 61"/>
              <p:cNvSpPr>
                <a:spLocks/>
              </p:cNvSpPr>
              <p:nvPr/>
            </p:nvSpPr>
            <p:spPr bwMode="auto">
              <a:xfrm>
                <a:off x="10272" y="15196"/>
                <a:ext cx="8" cy="41"/>
              </a:xfrm>
              <a:custGeom>
                <a:avLst/>
                <a:gdLst>
                  <a:gd name="T0" fmla="*/ 0 w 8"/>
                  <a:gd name="T1" fmla="*/ 0 h 41"/>
                  <a:gd name="T2" fmla="*/ 0 w 8"/>
                  <a:gd name="T3" fmla="*/ 0 h 41"/>
                  <a:gd name="T4" fmla="*/ 8 w 8"/>
                  <a:gd name="T5" fmla="*/ 8 h 41"/>
                  <a:gd name="T6" fmla="*/ 8 w 8"/>
                  <a:gd name="T7" fmla="*/ 16 h 41"/>
                  <a:gd name="T8" fmla="*/ 8 w 8"/>
                  <a:gd name="T9" fmla="*/ 33 h 41"/>
                  <a:gd name="T10" fmla="*/ 0 w 8"/>
                  <a:gd name="T11" fmla="*/ 41 h 41"/>
                  <a:gd name="T12" fmla="*/ 0 w 8"/>
                  <a:gd name="T13" fmla="*/ 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1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8" y="33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Freeform 62"/>
              <p:cNvSpPr>
                <a:spLocks/>
              </p:cNvSpPr>
              <p:nvPr/>
            </p:nvSpPr>
            <p:spPr bwMode="auto">
              <a:xfrm>
                <a:off x="10594" y="15163"/>
                <a:ext cx="94" cy="49"/>
              </a:xfrm>
              <a:custGeom>
                <a:avLst/>
                <a:gdLst>
                  <a:gd name="T0" fmla="*/ 0 w 94"/>
                  <a:gd name="T1" fmla="*/ 41 h 49"/>
                  <a:gd name="T2" fmla="*/ 0 w 94"/>
                  <a:gd name="T3" fmla="*/ 25 h 49"/>
                  <a:gd name="T4" fmla="*/ 9 w 94"/>
                  <a:gd name="T5" fmla="*/ 16 h 49"/>
                  <a:gd name="T6" fmla="*/ 26 w 94"/>
                  <a:gd name="T7" fmla="*/ 0 h 49"/>
                  <a:gd name="T8" fmla="*/ 26 w 94"/>
                  <a:gd name="T9" fmla="*/ 0 h 49"/>
                  <a:gd name="T10" fmla="*/ 43 w 94"/>
                  <a:gd name="T11" fmla="*/ 0 h 49"/>
                  <a:gd name="T12" fmla="*/ 51 w 94"/>
                  <a:gd name="T13" fmla="*/ 8 h 49"/>
                  <a:gd name="T14" fmla="*/ 43 w 94"/>
                  <a:gd name="T15" fmla="*/ 8 h 49"/>
                  <a:gd name="T16" fmla="*/ 26 w 94"/>
                  <a:gd name="T17" fmla="*/ 16 h 49"/>
                  <a:gd name="T18" fmla="*/ 26 w 94"/>
                  <a:gd name="T19" fmla="*/ 25 h 49"/>
                  <a:gd name="T20" fmla="*/ 26 w 94"/>
                  <a:gd name="T21" fmla="*/ 33 h 49"/>
                  <a:gd name="T22" fmla="*/ 43 w 94"/>
                  <a:gd name="T23" fmla="*/ 33 h 49"/>
                  <a:gd name="T24" fmla="*/ 60 w 94"/>
                  <a:gd name="T25" fmla="*/ 25 h 49"/>
                  <a:gd name="T26" fmla="*/ 85 w 94"/>
                  <a:gd name="T27" fmla="*/ 0 h 49"/>
                  <a:gd name="T28" fmla="*/ 94 w 94"/>
                  <a:gd name="T29" fmla="*/ 0 h 49"/>
                  <a:gd name="T30" fmla="*/ 94 w 94"/>
                  <a:gd name="T31" fmla="*/ 8 h 49"/>
                  <a:gd name="T32" fmla="*/ 94 w 94"/>
                  <a:gd name="T33" fmla="*/ 8 h 49"/>
                  <a:gd name="T34" fmla="*/ 85 w 94"/>
                  <a:gd name="T35" fmla="*/ 25 h 49"/>
                  <a:gd name="T36" fmla="*/ 77 w 94"/>
                  <a:gd name="T37" fmla="*/ 41 h 49"/>
                  <a:gd name="T38" fmla="*/ 60 w 94"/>
                  <a:gd name="T39" fmla="*/ 49 h 49"/>
                  <a:gd name="T40" fmla="*/ 43 w 94"/>
                  <a:gd name="T41" fmla="*/ 49 h 49"/>
                  <a:gd name="T42" fmla="*/ 17 w 94"/>
                  <a:gd name="T43" fmla="*/ 49 h 49"/>
                  <a:gd name="T44" fmla="*/ 0 w 94"/>
                  <a:gd name="T45" fmla="*/ 41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94" h="49">
                    <a:moveTo>
                      <a:pt x="0" y="41"/>
                    </a:moveTo>
                    <a:lnTo>
                      <a:pt x="0" y="25"/>
                    </a:lnTo>
                    <a:lnTo>
                      <a:pt x="9" y="16"/>
                    </a:lnTo>
                    <a:lnTo>
                      <a:pt x="26" y="0"/>
                    </a:lnTo>
                    <a:lnTo>
                      <a:pt x="43" y="0"/>
                    </a:lnTo>
                    <a:lnTo>
                      <a:pt x="51" y="8"/>
                    </a:lnTo>
                    <a:lnTo>
                      <a:pt x="43" y="8"/>
                    </a:lnTo>
                    <a:lnTo>
                      <a:pt x="26" y="16"/>
                    </a:lnTo>
                    <a:lnTo>
                      <a:pt x="26" y="25"/>
                    </a:lnTo>
                    <a:lnTo>
                      <a:pt x="26" y="33"/>
                    </a:lnTo>
                    <a:lnTo>
                      <a:pt x="43" y="33"/>
                    </a:lnTo>
                    <a:lnTo>
                      <a:pt x="60" y="25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94" y="8"/>
                    </a:lnTo>
                    <a:lnTo>
                      <a:pt x="85" y="25"/>
                    </a:lnTo>
                    <a:lnTo>
                      <a:pt x="77" y="41"/>
                    </a:lnTo>
                    <a:lnTo>
                      <a:pt x="60" y="49"/>
                    </a:lnTo>
                    <a:lnTo>
                      <a:pt x="43" y="49"/>
                    </a:lnTo>
                    <a:lnTo>
                      <a:pt x="17" y="49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Freeform 63"/>
              <p:cNvSpPr>
                <a:spLocks/>
              </p:cNvSpPr>
              <p:nvPr/>
            </p:nvSpPr>
            <p:spPr bwMode="auto">
              <a:xfrm>
                <a:off x="10892" y="1518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Freeform 64"/>
              <p:cNvSpPr>
                <a:spLocks/>
              </p:cNvSpPr>
              <p:nvPr/>
            </p:nvSpPr>
            <p:spPr bwMode="auto">
              <a:xfrm>
                <a:off x="10654" y="15105"/>
                <a:ext cx="59" cy="50"/>
              </a:xfrm>
              <a:custGeom>
                <a:avLst/>
                <a:gdLst>
                  <a:gd name="T0" fmla="*/ 0 w 59"/>
                  <a:gd name="T1" fmla="*/ 25 h 50"/>
                  <a:gd name="T2" fmla="*/ 0 w 59"/>
                  <a:gd name="T3" fmla="*/ 17 h 50"/>
                  <a:gd name="T4" fmla="*/ 8 w 59"/>
                  <a:gd name="T5" fmla="*/ 0 h 50"/>
                  <a:gd name="T6" fmla="*/ 17 w 59"/>
                  <a:gd name="T7" fmla="*/ 0 h 50"/>
                  <a:gd name="T8" fmla="*/ 17 w 59"/>
                  <a:gd name="T9" fmla="*/ 9 h 50"/>
                  <a:gd name="T10" fmla="*/ 17 w 59"/>
                  <a:gd name="T11" fmla="*/ 17 h 50"/>
                  <a:gd name="T12" fmla="*/ 17 w 59"/>
                  <a:gd name="T13" fmla="*/ 25 h 50"/>
                  <a:gd name="T14" fmla="*/ 17 w 59"/>
                  <a:gd name="T15" fmla="*/ 33 h 50"/>
                  <a:gd name="T16" fmla="*/ 25 w 59"/>
                  <a:gd name="T17" fmla="*/ 33 h 50"/>
                  <a:gd name="T18" fmla="*/ 34 w 59"/>
                  <a:gd name="T19" fmla="*/ 25 h 50"/>
                  <a:gd name="T20" fmla="*/ 42 w 59"/>
                  <a:gd name="T21" fmla="*/ 17 h 50"/>
                  <a:gd name="T22" fmla="*/ 51 w 59"/>
                  <a:gd name="T23" fmla="*/ 17 h 50"/>
                  <a:gd name="T24" fmla="*/ 59 w 59"/>
                  <a:gd name="T25" fmla="*/ 25 h 50"/>
                  <a:gd name="T26" fmla="*/ 51 w 59"/>
                  <a:gd name="T27" fmla="*/ 33 h 50"/>
                  <a:gd name="T28" fmla="*/ 42 w 59"/>
                  <a:gd name="T29" fmla="*/ 41 h 50"/>
                  <a:gd name="T30" fmla="*/ 17 w 59"/>
                  <a:gd name="T31" fmla="*/ 50 h 50"/>
                  <a:gd name="T32" fmla="*/ 8 w 59"/>
                  <a:gd name="T33" fmla="*/ 50 h 50"/>
                  <a:gd name="T34" fmla="*/ 8 w 59"/>
                  <a:gd name="T35" fmla="*/ 41 h 50"/>
                  <a:gd name="T36" fmla="*/ 0 w 59"/>
                  <a:gd name="T37" fmla="*/ 25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9" h="50">
                    <a:moveTo>
                      <a:pt x="0" y="25"/>
                    </a:moveTo>
                    <a:lnTo>
                      <a:pt x="0" y="17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17" y="25"/>
                    </a:lnTo>
                    <a:lnTo>
                      <a:pt x="17" y="33"/>
                    </a:lnTo>
                    <a:lnTo>
                      <a:pt x="25" y="33"/>
                    </a:lnTo>
                    <a:lnTo>
                      <a:pt x="34" y="25"/>
                    </a:lnTo>
                    <a:lnTo>
                      <a:pt x="42" y="17"/>
                    </a:lnTo>
                    <a:lnTo>
                      <a:pt x="51" y="17"/>
                    </a:lnTo>
                    <a:lnTo>
                      <a:pt x="59" y="25"/>
                    </a:lnTo>
                    <a:lnTo>
                      <a:pt x="51" y="33"/>
                    </a:lnTo>
                    <a:lnTo>
                      <a:pt x="42" y="41"/>
                    </a:lnTo>
                    <a:lnTo>
                      <a:pt x="17" y="50"/>
                    </a:lnTo>
                    <a:lnTo>
                      <a:pt x="8" y="50"/>
                    </a:lnTo>
                    <a:lnTo>
                      <a:pt x="8" y="4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Freeform 65"/>
              <p:cNvSpPr>
                <a:spLocks/>
              </p:cNvSpPr>
              <p:nvPr/>
            </p:nvSpPr>
            <p:spPr bwMode="auto">
              <a:xfrm>
                <a:off x="10357" y="15130"/>
                <a:ext cx="25" cy="16"/>
              </a:xfrm>
              <a:custGeom>
                <a:avLst/>
                <a:gdLst>
                  <a:gd name="T0" fmla="*/ 0 w 25"/>
                  <a:gd name="T1" fmla="*/ 8 h 16"/>
                  <a:gd name="T2" fmla="*/ 0 w 25"/>
                  <a:gd name="T3" fmla="*/ 0 h 16"/>
                  <a:gd name="T4" fmla="*/ 8 w 25"/>
                  <a:gd name="T5" fmla="*/ 0 h 16"/>
                  <a:gd name="T6" fmla="*/ 25 w 25"/>
                  <a:gd name="T7" fmla="*/ 0 h 16"/>
                  <a:gd name="T8" fmla="*/ 25 w 25"/>
                  <a:gd name="T9" fmla="*/ 8 h 16"/>
                  <a:gd name="T10" fmla="*/ 17 w 25"/>
                  <a:gd name="T11" fmla="*/ 16 h 16"/>
                  <a:gd name="T12" fmla="*/ 8 w 25"/>
                  <a:gd name="T13" fmla="*/ 16 h 16"/>
                  <a:gd name="T14" fmla="*/ 0 w 25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16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17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Freeform 66"/>
              <p:cNvSpPr>
                <a:spLocks/>
              </p:cNvSpPr>
              <p:nvPr/>
            </p:nvSpPr>
            <p:spPr bwMode="auto">
              <a:xfrm>
                <a:off x="10476" y="14042"/>
                <a:ext cx="458" cy="1080"/>
              </a:xfrm>
              <a:custGeom>
                <a:avLst/>
                <a:gdLst>
                  <a:gd name="T0" fmla="*/ 0 w 458"/>
                  <a:gd name="T1" fmla="*/ 1072 h 1080"/>
                  <a:gd name="T2" fmla="*/ 33 w 458"/>
                  <a:gd name="T3" fmla="*/ 1055 h 1080"/>
                  <a:gd name="T4" fmla="*/ 76 w 458"/>
                  <a:gd name="T5" fmla="*/ 1039 h 1080"/>
                  <a:gd name="T6" fmla="*/ 118 w 458"/>
                  <a:gd name="T7" fmla="*/ 1014 h 1080"/>
                  <a:gd name="T8" fmla="*/ 152 w 458"/>
                  <a:gd name="T9" fmla="*/ 989 h 1080"/>
                  <a:gd name="T10" fmla="*/ 186 w 458"/>
                  <a:gd name="T11" fmla="*/ 964 h 1080"/>
                  <a:gd name="T12" fmla="*/ 220 w 458"/>
                  <a:gd name="T13" fmla="*/ 931 h 1080"/>
                  <a:gd name="T14" fmla="*/ 246 w 458"/>
                  <a:gd name="T15" fmla="*/ 890 h 1080"/>
                  <a:gd name="T16" fmla="*/ 263 w 458"/>
                  <a:gd name="T17" fmla="*/ 857 h 1080"/>
                  <a:gd name="T18" fmla="*/ 280 w 458"/>
                  <a:gd name="T19" fmla="*/ 816 h 1080"/>
                  <a:gd name="T20" fmla="*/ 297 w 458"/>
                  <a:gd name="T21" fmla="*/ 750 h 1080"/>
                  <a:gd name="T22" fmla="*/ 305 w 458"/>
                  <a:gd name="T23" fmla="*/ 676 h 1080"/>
                  <a:gd name="T24" fmla="*/ 305 w 458"/>
                  <a:gd name="T25" fmla="*/ 536 h 1080"/>
                  <a:gd name="T26" fmla="*/ 441 w 458"/>
                  <a:gd name="T27" fmla="*/ 536 h 1080"/>
                  <a:gd name="T28" fmla="*/ 450 w 458"/>
                  <a:gd name="T29" fmla="*/ 519 h 1080"/>
                  <a:gd name="T30" fmla="*/ 450 w 458"/>
                  <a:gd name="T31" fmla="*/ 49 h 1080"/>
                  <a:gd name="T32" fmla="*/ 450 w 458"/>
                  <a:gd name="T33" fmla="*/ 0 h 1080"/>
                  <a:gd name="T34" fmla="*/ 458 w 458"/>
                  <a:gd name="T35" fmla="*/ 0 h 1080"/>
                  <a:gd name="T36" fmla="*/ 458 w 458"/>
                  <a:gd name="T37" fmla="*/ 99 h 1080"/>
                  <a:gd name="T38" fmla="*/ 458 w 458"/>
                  <a:gd name="T39" fmla="*/ 544 h 1080"/>
                  <a:gd name="T40" fmla="*/ 390 w 458"/>
                  <a:gd name="T41" fmla="*/ 552 h 1080"/>
                  <a:gd name="T42" fmla="*/ 331 w 458"/>
                  <a:gd name="T43" fmla="*/ 552 h 1080"/>
                  <a:gd name="T44" fmla="*/ 331 w 458"/>
                  <a:gd name="T45" fmla="*/ 560 h 1080"/>
                  <a:gd name="T46" fmla="*/ 331 w 458"/>
                  <a:gd name="T47" fmla="*/ 651 h 1080"/>
                  <a:gd name="T48" fmla="*/ 322 w 458"/>
                  <a:gd name="T49" fmla="*/ 742 h 1080"/>
                  <a:gd name="T50" fmla="*/ 305 w 458"/>
                  <a:gd name="T51" fmla="*/ 791 h 1080"/>
                  <a:gd name="T52" fmla="*/ 288 w 458"/>
                  <a:gd name="T53" fmla="*/ 832 h 1080"/>
                  <a:gd name="T54" fmla="*/ 271 w 458"/>
                  <a:gd name="T55" fmla="*/ 874 h 1080"/>
                  <a:gd name="T56" fmla="*/ 254 w 458"/>
                  <a:gd name="T57" fmla="*/ 915 h 1080"/>
                  <a:gd name="T58" fmla="*/ 203 w 458"/>
                  <a:gd name="T59" fmla="*/ 973 h 1080"/>
                  <a:gd name="T60" fmla="*/ 144 w 458"/>
                  <a:gd name="T61" fmla="*/ 1022 h 1080"/>
                  <a:gd name="T62" fmla="*/ 110 w 458"/>
                  <a:gd name="T63" fmla="*/ 1039 h 1080"/>
                  <a:gd name="T64" fmla="*/ 76 w 458"/>
                  <a:gd name="T65" fmla="*/ 1055 h 1080"/>
                  <a:gd name="T66" fmla="*/ 42 w 458"/>
                  <a:gd name="T67" fmla="*/ 1072 h 1080"/>
                  <a:gd name="T68" fmla="*/ 8 w 458"/>
                  <a:gd name="T69" fmla="*/ 1080 h 1080"/>
                  <a:gd name="T70" fmla="*/ 0 w 458"/>
                  <a:gd name="T71" fmla="*/ 1072 h 10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58" h="1080">
                    <a:moveTo>
                      <a:pt x="0" y="1072"/>
                    </a:moveTo>
                    <a:lnTo>
                      <a:pt x="33" y="1055"/>
                    </a:lnTo>
                    <a:lnTo>
                      <a:pt x="76" y="1039"/>
                    </a:lnTo>
                    <a:lnTo>
                      <a:pt x="118" y="1014"/>
                    </a:lnTo>
                    <a:lnTo>
                      <a:pt x="152" y="989"/>
                    </a:lnTo>
                    <a:lnTo>
                      <a:pt x="186" y="964"/>
                    </a:lnTo>
                    <a:lnTo>
                      <a:pt x="220" y="931"/>
                    </a:lnTo>
                    <a:lnTo>
                      <a:pt x="246" y="890"/>
                    </a:lnTo>
                    <a:lnTo>
                      <a:pt x="263" y="857"/>
                    </a:lnTo>
                    <a:lnTo>
                      <a:pt x="280" y="816"/>
                    </a:lnTo>
                    <a:lnTo>
                      <a:pt x="297" y="750"/>
                    </a:lnTo>
                    <a:lnTo>
                      <a:pt x="305" y="676"/>
                    </a:lnTo>
                    <a:lnTo>
                      <a:pt x="305" y="536"/>
                    </a:lnTo>
                    <a:lnTo>
                      <a:pt x="441" y="536"/>
                    </a:lnTo>
                    <a:lnTo>
                      <a:pt x="450" y="519"/>
                    </a:lnTo>
                    <a:lnTo>
                      <a:pt x="450" y="49"/>
                    </a:lnTo>
                    <a:lnTo>
                      <a:pt x="450" y="0"/>
                    </a:lnTo>
                    <a:lnTo>
                      <a:pt x="458" y="0"/>
                    </a:lnTo>
                    <a:lnTo>
                      <a:pt x="458" y="99"/>
                    </a:lnTo>
                    <a:lnTo>
                      <a:pt x="458" y="544"/>
                    </a:lnTo>
                    <a:lnTo>
                      <a:pt x="390" y="552"/>
                    </a:lnTo>
                    <a:lnTo>
                      <a:pt x="331" y="552"/>
                    </a:lnTo>
                    <a:lnTo>
                      <a:pt x="331" y="560"/>
                    </a:lnTo>
                    <a:lnTo>
                      <a:pt x="331" y="651"/>
                    </a:lnTo>
                    <a:lnTo>
                      <a:pt x="322" y="742"/>
                    </a:lnTo>
                    <a:lnTo>
                      <a:pt x="305" y="791"/>
                    </a:lnTo>
                    <a:lnTo>
                      <a:pt x="288" y="832"/>
                    </a:lnTo>
                    <a:lnTo>
                      <a:pt x="271" y="874"/>
                    </a:lnTo>
                    <a:lnTo>
                      <a:pt x="254" y="915"/>
                    </a:lnTo>
                    <a:lnTo>
                      <a:pt x="203" y="973"/>
                    </a:lnTo>
                    <a:lnTo>
                      <a:pt x="144" y="1022"/>
                    </a:lnTo>
                    <a:lnTo>
                      <a:pt x="110" y="1039"/>
                    </a:lnTo>
                    <a:lnTo>
                      <a:pt x="76" y="1055"/>
                    </a:lnTo>
                    <a:lnTo>
                      <a:pt x="42" y="1072"/>
                    </a:lnTo>
                    <a:lnTo>
                      <a:pt x="8" y="1080"/>
                    </a:lnTo>
                    <a:lnTo>
                      <a:pt x="0" y="1072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Freeform 67"/>
              <p:cNvSpPr>
                <a:spLocks/>
              </p:cNvSpPr>
              <p:nvPr/>
            </p:nvSpPr>
            <p:spPr bwMode="auto">
              <a:xfrm>
                <a:off x="10331" y="13984"/>
                <a:ext cx="569" cy="1130"/>
              </a:xfrm>
              <a:custGeom>
                <a:avLst/>
                <a:gdLst>
                  <a:gd name="T0" fmla="*/ 0 w 569"/>
                  <a:gd name="T1" fmla="*/ 1097 h 1130"/>
                  <a:gd name="T2" fmla="*/ 0 w 569"/>
                  <a:gd name="T3" fmla="*/ 1088 h 1130"/>
                  <a:gd name="T4" fmla="*/ 51 w 569"/>
                  <a:gd name="T5" fmla="*/ 1088 h 1130"/>
                  <a:gd name="T6" fmla="*/ 102 w 569"/>
                  <a:gd name="T7" fmla="*/ 1072 h 1130"/>
                  <a:gd name="T8" fmla="*/ 153 w 569"/>
                  <a:gd name="T9" fmla="*/ 1055 h 1130"/>
                  <a:gd name="T10" fmla="*/ 204 w 569"/>
                  <a:gd name="T11" fmla="*/ 1039 h 1130"/>
                  <a:gd name="T12" fmla="*/ 246 w 569"/>
                  <a:gd name="T13" fmla="*/ 1006 h 1130"/>
                  <a:gd name="T14" fmla="*/ 289 w 569"/>
                  <a:gd name="T15" fmla="*/ 981 h 1130"/>
                  <a:gd name="T16" fmla="*/ 323 w 569"/>
                  <a:gd name="T17" fmla="*/ 940 h 1130"/>
                  <a:gd name="T18" fmla="*/ 348 w 569"/>
                  <a:gd name="T19" fmla="*/ 890 h 1130"/>
                  <a:gd name="T20" fmla="*/ 365 w 569"/>
                  <a:gd name="T21" fmla="*/ 849 h 1130"/>
                  <a:gd name="T22" fmla="*/ 382 w 569"/>
                  <a:gd name="T23" fmla="*/ 808 h 1130"/>
                  <a:gd name="T24" fmla="*/ 391 w 569"/>
                  <a:gd name="T25" fmla="*/ 717 h 1130"/>
                  <a:gd name="T26" fmla="*/ 391 w 569"/>
                  <a:gd name="T27" fmla="*/ 544 h 1130"/>
                  <a:gd name="T28" fmla="*/ 535 w 569"/>
                  <a:gd name="T29" fmla="*/ 536 h 1130"/>
                  <a:gd name="T30" fmla="*/ 535 w 569"/>
                  <a:gd name="T31" fmla="*/ 536 h 1130"/>
                  <a:gd name="T32" fmla="*/ 535 w 569"/>
                  <a:gd name="T33" fmla="*/ 264 h 1130"/>
                  <a:gd name="T34" fmla="*/ 544 w 569"/>
                  <a:gd name="T35" fmla="*/ 8 h 1130"/>
                  <a:gd name="T36" fmla="*/ 544 w 569"/>
                  <a:gd name="T37" fmla="*/ 0 h 1130"/>
                  <a:gd name="T38" fmla="*/ 552 w 569"/>
                  <a:gd name="T39" fmla="*/ 0 h 1130"/>
                  <a:gd name="T40" fmla="*/ 561 w 569"/>
                  <a:gd name="T41" fmla="*/ 0 h 1130"/>
                  <a:gd name="T42" fmla="*/ 569 w 569"/>
                  <a:gd name="T43" fmla="*/ 16 h 1130"/>
                  <a:gd name="T44" fmla="*/ 569 w 569"/>
                  <a:gd name="T45" fmla="*/ 25 h 1130"/>
                  <a:gd name="T46" fmla="*/ 569 w 569"/>
                  <a:gd name="T47" fmla="*/ 66 h 1130"/>
                  <a:gd name="T48" fmla="*/ 569 w 569"/>
                  <a:gd name="T49" fmla="*/ 569 h 1130"/>
                  <a:gd name="T50" fmla="*/ 569 w 569"/>
                  <a:gd name="T51" fmla="*/ 577 h 1130"/>
                  <a:gd name="T52" fmla="*/ 433 w 569"/>
                  <a:gd name="T53" fmla="*/ 577 h 1130"/>
                  <a:gd name="T54" fmla="*/ 433 w 569"/>
                  <a:gd name="T55" fmla="*/ 585 h 1130"/>
                  <a:gd name="T56" fmla="*/ 433 w 569"/>
                  <a:gd name="T57" fmla="*/ 651 h 1130"/>
                  <a:gd name="T58" fmla="*/ 433 w 569"/>
                  <a:gd name="T59" fmla="*/ 717 h 1130"/>
                  <a:gd name="T60" fmla="*/ 425 w 569"/>
                  <a:gd name="T61" fmla="*/ 783 h 1130"/>
                  <a:gd name="T62" fmla="*/ 408 w 569"/>
                  <a:gd name="T63" fmla="*/ 849 h 1130"/>
                  <a:gd name="T64" fmla="*/ 382 w 569"/>
                  <a:gd name="T65" fmla="*/ 907 h 1130"/>
                  <a:gd name="T66" fmla="*/ 357 w 569"/>
                  <a:gd name="T67" fmla="*/ 965 h 1130"/>
                  <a:gd name="T68" fmla="*/ 306 w 569"/>
                  <a:gd name="T69" fmla="*/ 1014 h 1130"/>
                  <a:gd name="T70" fmla="*/ 280 w 569"/>
                  <a:gd name="T71" fmla="*/ 1039 h 1130"/>
                  <a:gd name="T72" fmla="*/ 255 w 569"/>
                  <a:gd name="T73" fmla="*/ 1055 h 1130"/>
                  <a:gd name="T74" fmla="*/ 221 w 569"/>
                  <a:gd name="T75" fmla="*/ 1072 h 1130"/>
                  <a:gd name="T76" fmla="*/ 195 w 569"/>
                  <a:gd name="T77" fmla="*/ 1088 h 1130"/>
                  <a:gd name="T78" fmla="*/ 128 w 569"/>
                  <a:gd name="T79" fmla="*/ 1113 h 1130"/>
                  <a:gd name="T80" fmla="*/ 9 w 569"/>
                  <a:gd name="T81" fmla="*/ 1130 h 1130"/>
                  <a:gd name="T82" fmla="*/ 0 w 569"/>
                  <a:gd name="T83" fmla="*/ 1097 h 11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69" h="1130">
                    <a:moveTo>
                      <a:pt x="0" y="1097"/>
                    </a:moveTo>
                    <a:lnTo>
                      <a:pt x="0" y="1088"/>
                    </a:lnTo>
                    <a:lnTo>
                      <a:pt x="51" y="1088"/>
                    </a:lnTo>
                    <a:lnTo>
                      <a:pt x="102" y="1072"/>
                    </a:lnTo>
                    <a:lnTo>
                      <a:pt x="153" y="1055"/>
                    </a:lnTo>
                    <a:lnTo>
                      <a:pt x="204" y="1039"/>
                    </a:lnTo>
                    <a:lnTo>
                      <a:pt x="246" y="1006"/>
                    </a:lnTo>
                    <a:lnTo>
                      <a:pt x="289" y="981"/>
                    </a:lnTo>
                    <a:lnTo>
                      <a:pt x="323" y="940"/>
                    </a:lnTo>
                    <a:lnTo>
                      <a:pt x="348" y="890"/>
                    </a:lnTo>
                    <a:lnTo>
                      <a:pt x="365" y="849"/>
                    </a:lnTo>
                    <a:lnTo>
                      <a:pt x="382" y="808"/>
                    </a:lnTo>
                    <a:lnTo>
                      <a:pt x="391" y="717"/>
                    </a:lnTo>
                    <a:lnTo>
                      <a:pt x="391" y="544"/>
                    </a:lnTo>
                    <a:lnTo>
                      <a:pt x="535" y="536"/>
                    </a:lnTo>
                    <a:lnTo>
                      <a:pt x="535" y="264"/>
                    </a:lnTo>
                    <a:lnTo>
                      <a:pt x="544" y="8"/>
                    </a:lnTo>
                    <a:lnTo>
                      <a:pt x="544" y="0"/>
                    </a:lnTo>
                    <a:lnTo>
                      <a:pt x="552" y="0"/>
                    </a:lnTo>
                    <a:lnTo>
                      <a:pt x="561" y="0"/>
                    </a:lnTo>
                    <a:lnTo>
                      <a:pt x="569" y="16"/>
                    </a:lnTo>
                    <a:lnTo>
                      <a:pt x="569" y="25"/>
                    </a:lnTo>
                    <a:lnTo>
                      <a:pt x="569" y="66"/>
                    </a:lnTo>
                    <a:lnTo>
                      <a:pt x="569" y="569"/>
                    </a:lnTo>
                    <a:lnTo>
                      <a:pt x="569" y="577"/>
                    </a:lnTo>
                    <a:lnTo>
                      <a:pt x="433" y="577"/>
                    </a:lnTo>
                    <a:lnTo>
                      <a:pt x="433" y="585"/>
                    </a:lnTo>
                    <a:lnTo>
                      <a:pt x="433" y="651"/>
                    </a:lnTo>
                    <a:lnTo>
                      <a:pt x="433" y="717"/>
                    </a:lnTo>
                    <a:lnTo>
                      <a:pt x="425" y="783"/>
                    </a:lnTo>
                    <a:lnTo>
                      <a:pt x="408" y="849"/>
                    </a:lnTo>
                    <a:lnTo>
                      <a:pt x="382" y="907"/>
                    </a:lnTo>
                    <a:lnTo>
                      <a:pt x="357" y="965"/>
                    </a:lnTo>
                    <a:lnTo>
                      <a:pt x="306" y="1014"/>
                    </a:lnTo>
                    <a:lnTo>
                      <a:pt x="280" y="1039"/>
                    </a:lnTo>
                    <a:lnTo>
                      <a:pt x="255" y="1055"/>
                    </a:lnTo>
                    <a:lnTo>
                      <a:pt x="221" y="1072"/>
                    </a:lnTo>
                    <a:lnTo>
                      <a:pt x="195" y="1088"/>
                    </a:lnTo>
                    <a:lnTo>
                      <a:pt x="128" y="1113"/>
                    </a:lnTo>
                    <a:lnTo>
                      <a:pt x="9" y="1130"/>
                    </a:lnTo>
                    <a:lnTo>
                      <a:pt x="0" y="1097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Freeform 68"/>
              <p:cNvSpPr>
                <a:spLocks/>
              </p:cNvSpPr>
              <p:nvPr/>
            </p:nvSpPr>
            <p:spPr bwMode="auto">
              <a:xfrm>
                <a:off x="10212" y="15064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0 w 34"/>
                  <a:gd name="T3" fmla="*/ 8 h 33"/>
                  <a:gd name="T4" fmla="*/ 0 w 34"/>
                  <a:gd name="T5" fmla="*/ 0 h 33"/>
                  <a:gd name="T6" fmla="*/ 9 w 34"/>
                  <a:gd name="T7" fmla="*/ 0 h 33"/>
                  <a:gd name="T8" fmla="*/ 17 w 34"/>
                  <a:gd name="T9" fmla="*/ 0 h 33"/>
                  <a:gd name="T10" fmla="*/ 34 w 34"/>
                  <a:gd name="T11" fmla="*/ 33 h 33"/>
                  <a:gd name="T12" fmla="*/ 17 w 34"/>
                  <a:gd name="T13" fmla="*/ 33 h 33"/>
                  <a:gd name="T14" fmla="*/ 0 w 34"/>
                  <a:gd name="T15" fmla="*/ 17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34" y="33"/>
                    </a:lnTo>
                    <a:lnTo>
                      <a:pt x="17" y="3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Freeform 69"/>
              <p:cNvSpPr>
                <a:spLocks/>
              </p:cNvSpPr>
              <p:nvPr/>
            </p:nvSpPr>
            <p:spPr bwMode="auto">
              <a:xfrm>
                <a:off x="10059" y="14907"/>
                <a:ext cx="170" cy="174"/>
              </a:xfrm>
              <a:custGeom>
                <a:avLst/>
                <a:gdLst>
                  <a:gd name="T0" fmla="*/ 0 w 170"/>
                  <a:gd name="T1" fmla="*/ 149 h 174"/>
                  <a:gd name="T2" fmla="*/ 26 w 170"/>
                  <a:gd name="T3" fmla="*/ 132 h 174"/>
                  <a:gd name="T4" fmla="*/ 43 w 170"/>
                  <a:gd name="T5" fmla="*/ 132 h 174"/>
                  <a:gd name="T6" fmla="*/ 60 w 170"/>
                  <a:gd name="T7" fmla="*/ 141 h 174"/>
                  <a:gd name="T8" fmla="*/ 77 w 170"/>
                  <a:gd name="T9" fmla="*/ 141 h 174"/>
                  <a:gd name="T10" fmla="*/ 85 w 170"/>
                  <a:gd name="T11" fmla="*/ 141 h 174"/>
                  <a:gd name="T12" fmla="*/ 94 w 170"/>
                  <a:gd name="T13" fmla="*/ 141 h 174"/>
                  <a:gd name="T14" fmla="*/ 102 w 170"/>
                  <a:gd name="T15" fmla="*/ 132 h 174"/>
                  <a:gd name="T16" fmla="*/ 102 w 170"/>
                  <a:gd name="T17" fmla="*/ 132 h 174"/>
                  <a:gd name="T18" fmla="*/ 60 w 170"/>
                  <a:gd name="T19" fmla="*/ 116 h 174"/>
                  <a:gd name="T20" fmla="*/ 51 w 170"/>
                  <a:gd name="T21" fmla="*/ 99 h 174"/>
                  <a:gd name="T22" fmla="*/ 43 w 170"/>
                  <a:gd name="T23" fmla="*/ 83 h 174"/>
                  <a:gd name="T24" fmla="*/ 26 w 170"/>
                  <a:gd name="T25" fmla="*/ 33 h 174"/>
                  <a:gd name="T26" fmla="*/ 51 w 170"/>
                  <a:gd name="T27" fmla="*/ 33 h 174"/>
                  <a:gd name="T28" fmla="*/ 68 w 170"/>
                  <a:gd name="T29" fmla="*/ 42 h 174"/>
                  <a:gd name="T30" fmla="*/ 85 w 170"/>
                  <a:gd name="T31" fmla="*/ 50 h 174"/>
                  <a:gd name="T32" fmla="*/ 102 w 170"/>
                  <a:gd name="T33" fmla="*/ 66 h 174"/>
                  <a:gd name="T34" fmla="*/ 111 w 170"/>
                  <a:gd name="T35" fmla="*/ 75 h 174"/>
                  <a:gd name="T36" fmla="*/ 119 w 170"/>
                  <a:gd name="T37" fmla="*/ 91 h 174"/>
                  <a:gd name="T38" fmla="*/ 119 w 170"/>
                  <a:gd name="T39" fmla="*/ 99 h 174"/>
                  <a:gd name="T40" fmla="*/ 128 w 170"/>
                  <a:gd name="T41" fmla="*/ 108 h 174"/>
                  <a:gd name="T42" fmla="*/ 136 w 170"/>
                  <a:gd name="T43" fmla="*/ 108 h 174"/>
                  <a:gd name="T44" fmla="*/ 128 w 170"/>
                  <a:gd name="T45" fmla="*/ 75 h 174"/>
                  <a:gd name="T46" fmla="*/ 128 w 170"/>
                  <a:gd name="T47" fmla="*/ 50 h 174"/>
                  <a:gd name="T48" fmla="*/ 136 w 170"/>
                  <a:gd name="T49" fmla="*/ 17 h 174"/>
                  <a:gd name="T50" fmla="*/ 153 w 170"/>
                  <a:gd name="T51" fmla="*/ 0 h 174"/>
                  <a:gd name="T52" fmla="*/ 162 w 170"/>
                  <a:gd name="T53" fmla="*/ 9 h 174"/>
                  <a:gd name="T54" fmla="*/ 170 w 170"/>
                  <a:gd name="T55" fmla="*/ 25 h 174"/>
                  <a:gd name="T56" fmla="*/ 170 w 170"/>
                  <a:gd name="T57" fmla="*/ 50 h 174"/>
                  <a:gd name="T58" fmla="*/ 162 w 170"/>
                  <a:gd name="T59" fmla="*/ 108 h 174"/>
                  <a:gd name="T60" fmla="*/ 162 w 170"/>
                  <a:gd name="T61" fmla="*/ 124 h 174"/>
                  <a:gd name="T62" fmla="*/ 153 w 170"/>
                  <a:gd name="T63" fmla="*/ 141 h 174"/>
                  <a:gd name="T64" fmla="*/ 145 w 170"/>
                  <a:gd name="T65" fmla="*/ 141 h 174"/>
                  <a:gd name="T66" fmla="*/ 136 w 170"/>
                  <a:gd name="T67" fmla="*/ 141 h 174"/>
                  <a:gd name="T68" fmla="*/ 128 w 170"/>
                  <a:gd name="T69" fmla="*/ 141 h 174"/>
                  <a:gd name="T70" fmla="*/ 128 w 170"/>
                  <a:gd name="T71" fmla="*/ 157 h 174"/>
                  <a:gd name="T72" fmla="*/ 128 w 170"/>
                  <a:gd name="T73" fmla="*/ 165 h 174"/>
                  <a:gd name="T74" fmla="*/ 77 w 170"/>
                  <a:gd name="T75" fmla="*/ 174 h 174"/>
                  <a:gd name="T76" fmla="*/ 60 w 170"/>
                  <a:gd name="T77" fmla="*/ 174 h 174"/>
                  <a:gd name="T78" fmla="*/ 34 w 170"/>
                  <a:gd name="T79" fmla="*/ 174 h 174"/>
                  <a:gd name="T80" fmla="*/ 0 w 170"/>
                  <a:gd name="T81" fmla="*/ 149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70" h="174">
                    <a:moveTo>
                      <a:pt x="0" y="149"/>
                    </a:moveTo>
                    <a:lnTo>
                      <a:pt x="26" y="132"/>
                    </a:lnTo>
                    <a:lnTo>
                      <a:pt x="43" y="132"/>
                    </a:lnTo>
                    <a:lnTo>
                      <a:pt x="60" y="141"/>
                    </a:lnTo>
                    <a:lnTo>
                      <a:pt x="77" y="141"/>
                    </a:lnTo>
                    <a:lnTo>
                      <a:pt x="85" y="141"/>
                    </a:lnTo>
                    <a:lnTo>
                      <a:pt x="94" y="141"/>
                    </a:lnTo>
                    <a:lnTo>
                      <a:pt x="102" y="132"/>
                    </a:lnTo>
                    <a:lnTo>
                      <a:pt x="60" y="116"/>
                    </a:lnTo>
                    <a:lnTo>
                      <a:pt x="51" y="99"/>
                    </a:lnTo>
                    <a:lnTo>
                      <a:pt x="43" y="83"/>
                    </a:lnTo>
                    <a:lnTo>
                      <a:pt x="26" y="33"/>
                    </a:lnTo>
                    <a:lnTo>
                      <a:pt x="51" y="33"/>
                    </a:lnTo>
                    <a:lnTo>
                      <a:pt x="68" y="42"/>
                    </a:lnTo>
                    <a:lnTo>
                      <a:pt x="85" y="50"/>
                    </a:lnTo>
                    <a:lnTo>
                      <a:pt x="102" y="66"/>
                    </a:lnTo>
                    <a:lnTo>
                      <a:pt x="111" y="75"/>
                    </a:lnTo>
                    <a:lnTo>
                      <a:pt x="119" y="91"/>
                    </a:lnTo>
                    <a:lnTo>
                      <a:pt x="119" y="99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28" y="75"/>
                    </a:lnTo>
                    <a:lnTo>
                      <a:pt x="128" y="50"/>
                    </a:lnTo>
                    <a:lnTo>
                      <a:pt x="136" y="17"/>
                    </a:lnTo>
                    <a:lnTo>
                      <a:pt x="153" y="0"/>
                    </a:lnTo>
                    <a:lnTo>
                      <a:pt x="162" y="9"/>
                    </a:lnTo>
                    <a:lnTo>
                      <a:pt x="170" y="25"/>
                    </a:lnTo>
                    <a:lnTo>
                      <a:pt x="170" y="50"/>
                    </a:lnTo>
                    <a:lnTo>
                      <a:pt x="162" y="108"/>
                    </a:lnTo>
                    <a:lnTo>
                      <a:pt x="162" y="124"/>
                    </a:lnTo>
                    <a:lnTo>
                      <a:pt x="153" y="141"/>
                    </a:lnTo>
                    <a:lnTo>
                      <a:pt x="145" y="141"/>
                    </a:lnTo>
                    <a:lnTo>
                      <a:pt x="136" y="141"/>
                    </a:lnTo>
                    <a:lnTo>
                      <a:pt x="128" y="141"/>
                    </a:lnTo>
                    <a:lnTo>
                      <a:pt x="128" y="157"/>
                    </a:lnTo>
                    <a:lnTo>
                      <a:pt x="128" y="165"/>
                    </a:lnTo>
                    <a:lnTo>
                      <a:pt x="77" y="174"/>
                    </a:lnTo>
                    <a:lnTo>
                      <a:pt x="60" y="174"/>
                    </a:lnTo>
                    <a:lnTo>
                      <a:pt x="34" y="174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Freeform 70"/>
              <p:cNvSpPr>
                <a:spLocks/>
              </p:cNvSpPr>
              <p:nvPr/>
            </p:nvSpPr>
            <p:spPr bwMode="auto">
              <a:xfrm>
                <a:off x="10764" y="14973"/>
                <a:ext cx="77" cy="75"/>
              </a:xfrm>
              <a:custGeom>
                <a:avLst/>
                <a:gdLst>
                  <a:gd name="T0" fmla="*/ 17 w 77"/>
                  <a:gd name="T1" fmla="*/ 50 h 75"/>
                  <a:gd name="T2" fmla="*/ 0 w 77"/>
                  <a:gd name="T3" fmla="*/ 25 h 75"/>
                  <a:gd name="T4" fmla="*/ 0 w 77"/>
                  <a:gd name="T5" fmla="*/ 9 h 75"/>
                  <a:gd name="T6" fmla="*/ 17 w 77"/>
                  <a:gd name="T7" fmla="*/ 0 h 75"/>
                  <a:gd name="T8" fmla="*/ 26 w 77"/>
                  <a:gd name="T9" fmla="*/ 9 h 75"/>
                  <a:gd name="T10" fmla="*/ 51 w 77"/>
                  <a:gd name="T11" fmla="*/ 25 h 75"/>
                  <a:gd name="T12" fmla="*/ 77 w 77"/>
                  <a:gd name="T13" fmla="*/ 75 h 75"/>
                  <a:gd name="T14" fmla="*/ 77 w 77"/>
                  <a:gd name="T15" fmla="*/ 75 h 75"/>
                  <a:gd name="T16" fmla="*/ 51 w 77"/>
                  <a:gd name="T17" fmla="*/ 58 h 75"/>
                  <a:gd name="T18" fmla="*/ 17 w 77"/>
                  <a:gd name="T19" fmla="*/ 5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" h="75">
                    <a:moveTo>
                      <a:pt x="17" y="50"/>
                    </a:moveTo>
                    <a:lnTo>
                      <a:pt x="0" y="25"/>
                    </a:lnTo>
                    <a:lnTo>
                      <a:pt x="0" y="9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51" y="25"/>
                    </a:lnTo>
                    <a:lnTo>
                      <a:pt x="77" y="75"/>
                    </a:lnTo>
                    <a:lnTo>
                      <a:pt x="51" y="58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Freeform 71"/>
              <p:cNvSpPr>
                <a:spLocks/>
              </p:cNvSpPr>
              <p:nvPr/>
            </p:nvSpPr>
            <p:spPr bwMode="auto">
              <a:xfrm>
                <a:off x="10425" y="14949"/>
                <a:ext cx="34" cy="33"/>
              </a:xfrm>
              <a:custGeom>
                <a:avLst/>
                <a:gdLst>
                  <a:gd name="T0" fmla="*/ 0 w 34"/>
                  <a:gd name="T1" fmla="*/ 8 h 33"/>
                  <a:gd name="T2" fmla="*/ 8 w 34"/>
                  <a:gd name="T3" fmla="*/ 0 h 33"/>
                  <a:gd name="T4" fmla="*/ 17 w 34"/>
                  <a:gd name="T5" fmla="*/ 0 h 33"/>
                  <a:gd name="T6" fmla="*/ 34 w 34"/>
                  <a:gd name="T7" fmla="*/ 24 h 33"/>
                  <a:gd name="T8" fmla="*/ 25 w 34"/>
                  <a:gd name="T9" fmla="*/ 33 h 33"/>
                  <a:gd name="T10" fmla="*/ 8 w 34"/>
                  <a:gd name="T11" fmla="*/ 33 h 33"/>
                  <a:gd name="T12" fmla="*/ 0 w 34"/>
                  <a:gd name="T13" fmla="*/ 8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0" y="8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34" y="24"/>
                    </a:lnTo>
                    <a:lnTo>
                      <a:pt x="25" y="33"/>
                    </a:lnTo>
                    <a:lnTo>
                      <a:pt x="8" y="3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Freeform 72"/>
              <p:cNvSpPr>
                <a:spLocks/>
              </p:cNvSpPr>
              <p:nvPr/>
            </p:nvSpPr>
            <p:spPr bwMode="auto">
              <a:xfrm>
                <a:off x="10756" y="14462"/>
                <a:ext cx="34" cy="25"/>
              </a:xfrm>
              <a:custGeom>
                <a:avLst/>
                <a:gdLst>
                  <a:gd name="T0" fmla="*/ 0 w 34"/>
                  <a:gd name="T1" fmla="*/ 25 h 25"/>
                  <a:gd name="T2" fmla="*/ 8 w 34"/>
                  <a:gd name="T3" fmla="*/ 8 h 25"/>
                  <a:gd name="T4" fmla="*/ 17 w 34"/>
                  <a:gd name="T5" fmla="*/ 0 h 25"/>
                  <a:gd name="T6" fmla="*/ 25 w 34"/>
                  <a:gd name="T7" fmla="*/ 8 h 25"/>
                  <a:gd name="T8" fmla="*/ 34 w 34"/>
                  <a:gd name="T9" fmla="*/ 17 h 25"/>
                  <a:gd name="T10" fmla="*/ 25 w 34"/>
                  <a:gd name="T11" fmla="*/ 25 h 25"/>
                  <a:gd name="T12" fmla="*/ 17 w 34"/>
                  <a:gd name="T13" fmla="*/ 25 h 25"/>
                  <a:gd name="T14" fmla="*/ 8 w 34"/>
                  <a:gd name="T15" fmla="*/ 25 h 25"/>
                  <a:gd name="T16" fmla="*/ 0 w 34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25"/>
                    </a:moveTo>
                    <a:lnTo>
                      <a:pt x="8" y="8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34" y="17"/>
                    </a:lnTo>
                    <a:lnTo>
                      <a:pt x="25" y="25"/>
                    </a:lnTo>
                    <a:lnTo>
                      <a:pt x="17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Freeform 73"/>
              <p:cNvSpPr>
                <a:spLocks/>
              </p:cNvSpPr>
              <p:nvPr/>
            </p:nvSpPr>
            <p:spPr bwMode="auto">
              <a:xfrm>
                <a:off x="10722" y="14380"/>
                <a:ext cx="110" cy="57"/>
              </a:xfrm>
              <a:custGeom>
                <a:avLst/>
                <a:gdLst>
                  <a:gd name="T0" fmla="*/ 0 w 110"/>
                  <a:gd name="T1" fmla="*/ 0 h 57"/>
                  <a:gd name="T2" fmla="*/ 17 w 110"/>
                  <a:gd name="T3" fmla="*/ 8 h 57"/>
                  <a:gd name="T4" fmla="*/ 34 w 110"/>
                  <a:gd name="T5" fmla="*/ 16 h 57"/>
                  <a:gd name="T6" fmla="*/ 59 w 110"/>
                  <a:gd name="T7" fmla="*/ 33 h 57"/>
                  <a:gd name="T8" fmla="*/ 76 w 110"/>
                  <a:gd name="T9" fmla="*/ 16 h 57"/>
                  <a:gd name="T10" fmla="*/ 85 w 110"/>
                  <a:gd name="T11" fmla="*/ 8 h 57"/>
                  <a:gd name="T12" fmla="*/ 93 w 110"/>
                  <a:gd name="T13" fmla="*/ 0 h 57"/>
                  <a:gd name="T14" fmla="*/ 110 w 110"/>
                  <a:gd name="T15" fmla="*/ 0 h 57"/>
                  <a:gd name="T16" fmla="*/ 93 w 110"/>
                  <a:gd name="T17" fmla="*/ 16 h 57"/>
                  <a:gd name="T18" fmla="*/ 85 w 110"/>
                  <a:gd name="T19" fmla="*/ 41 h 57"/>
                  <a:gd name="T20" fmla="*/ 68 w 110"/>
                  <a:gd name="T21" fmla="*/ 57 h 57"/>
                  <a:gd name="T22" fmla="*/ 59 w 110"/>
                  <a:gd name="T23" fmla="*/ 57 h 57"/>
                  <a:gd name="T24" fmla="*/ 42 w 110"/>
                  <a:gd name="T25" fmla="*/ 57 h 57"/>
                  <a:gd name="T26" fmla="*/ 17 w 110"/>
                  <a:gd name="T27" fmla="*/ 33 h 57"/>
                  <a:gd name="T28" fmla="*/ 0 w 110"/>
                  <a:gd name="T29" fmla="*/ 0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0" h="57">
                    <a:moveTo>
                      <a:pt x="0" y="0"/>
                    </a:moveTo>
                    <a:lnTo>
                      <a:pt x="17" y="8"/>
                    </a:lnTo>
                    <a:lnTo>
                      <a:pt x="34" y="16"/>
                    </a:lnTo>
                    <a:lnTo>
                      <a:pt x="59" y="33"/>
                    </a:lnTo>
                    <a:lnTo>
                      <a:pt x="76" y="16"/>
                    </a:lnTo>
                    <a:lnTo>
                      <a:pt x="85" y="8"/>
                    </a:lnTo>
                    <a:lnTo>
                      <a:pt x="93" y="0"/>
                    </a:lnTo>
                    <a:lnTo>
                      <a:pt x="110" y="0"/>
                    </a:lnTo>
                    <a:lnTo>
                      <a:pt x="93" y="16"/>
                    </a:lnTo>
                    <a:lnTo>
                      <a:pt x="85" y="41"/>
                    </a:lnTo>
                    <a:lnTo>
                      <a:pt x="68" y="57"/>
                    </a:lnTo>
                    <a:lnTo>
                      <a:pt x="59" y="57"/>
                    </a:lnTo>
                    <a:lnTo>
                      <a:pt x="42" y="57"/>
                    </a:lnTo>
                    <a:lnTo>
                      <a:pt x="17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Freeform 74"/>
              <p:cNvSpPr>
                <a:spLocks/>
              </p:cNvSpPr>
              <p:nvPr/>
            </p:nvSpPr>
            <p:spPr bwMode="auto">
              <a:xfrm>
                <a:off x="10756" y="14347"/>
                <a:ext cx="42" cy="41"/>
              </a:xfrm>
              <a:custGeom>
                <a:avLst/>
                <a:gdLst>
                  <a:gd name="T0" fmla="*/ 0 w 42"/>
                  <a:gd name="T1" fmla="*/ 24 h 41"/>
                  <a:gd name="T2" fmla="*/ 8 w 42"/>
                  <a:gd name="T3" fmla="*/ 8 h 41"/>
                  <a:gd name="T4" fmla="*/ 17 w 42"/>
                  <a:gd name="T5" fmla="*/ 0 h 41"/>
                  <a:gd name="T6" fmla="*/ 25 w 42"/>
                  <a:gd name="T7" fmla="*/ 8 h 41"/>
                  <a:gd name="T8" fmla="*/ 42 w 42"/>
                  <a:gd name="T9" fmla="*/ 16 h 41"/>
                  <a:gd name="T10" fmla="*/ 34 w 42"/>
                  <a:gd name="T11" fmla="*/ 24 h 41"/>
                  <a:gd name="T12" fmla="*/ 34 w 42"/>
                  <a:gd name="T13" fmla="*/ 33 h 41"/>
                  <a:gd name="T14" fmla="*/ 17 w 42"/>
                  <a:gd name="T15" fmla="*/ 41 h 41"/>
                  <a:gd name="T16" fmla="*/ 8 w 42"/>
                  <a:gd name="T17" fmla="*/ 33 h 41"/>
                  <a:gd name="T18" fmla="*/ 8 w 42"/>
                  <a:gd name="T19" fmla="*/ 33 h 41"/>
                  <a:gd name="T20" fmla="*/ 0 w 42"/>
                  <a:gd name="T21" fmla="*/ 24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41">
                    <a:moveTo>
                      <a:pt x="0" y="24"/>
                    </a:moveTo>
                    <a:lnTo>
                      <a:pt x="8" y="8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42" y="16"/>
                    </a:lnTo>
                    <a:lnTo>
                      <a:pt x="34" y="24"/>
                    </a:lnTo>
                    <a:lnTo>
                      <a:pt x="34" y="33"/>
                    </a:lnTo>
                    <a:lnTo>
                      <a:pt x="17" y="41"/>
                    </a:lnTo>
                    <a:lnTo>
                      <a:pt x="8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Freeform 75"/>
              <p:cNvSpPr>
                <a:spLocks/>
              </p:cNvSpPr>
              <p:nvPr/>
            </p:nvSpPr>
            <p:spPr bwMode="auto">
              <a:xfrm>
                <a:off x="10730" y="14330"/>
                <a:ext cx="26" cy="33"/>
              </a:xfrm>
              <a:custGeom>
                <a:avLst/>
                <a:gdLst>
                  <a:gd name="T0" fmla="*/ 0 w 26"/>
                  <a:gd name="T1" fmla="*/ 25 h 33"/>
                  <a:gd name="T2" fmla="*/ 9 w 26"/>
                  <a:gd name="T3" fmla="*/ 8 h 33"/>
                  <a:gd name="T4" fmla="*/ 17 w 26"/>
                  <a:gd name="T5" fmla="*/ 0 h 33"/>
                  <a:gd name="T6" fmla="*/ 26 w 26"/>
                  <a:gd name="T7" fmla="*/ 0 h 33"/>
                  <a:gd name="T8" fmla="*/ 26 w 26"/>
                  <a:gd name="T9" fmla="*/ 8 h 33"/>
                  <a:gd name="T10" fmla="*/ 26 w 26"/>
                  <a:gd name="T11" fmla="*/ 17 h 33"/>
                  <a:gd name="T12" fmla="*/ 9 w 26"/>
                  <a:gd name="T13" fmla="*/ 33 h 33"/>
                  <a:gd name="T14" fmla="*/ 0 w 26"/>
                  <a:gd name="T15" fmla="*/ 25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3">
                    <a:moveTo>
                      <a:pt x="0" y="25"/>
                    </a:moveTo>
                    <a:lnTo>
                      <a:pt x="9" y="8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26" y="17"/>
                    </a:lnTo>
                    <a:lnTo>
                      <a:pt x="9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Freeform 76"/>
              <p:cNvSpPr>
                <a:spLocks/>
              </p:cNvSpPr>
              <p:nvPr/>
            </p:nvSpPr>
            <p:spPr bwMode="auto">
              <a:xfrm>
                <a:off x="10790" y="14322"/>
                <a:ext cx="25" cy="33"/>
              </a:xfrm>
              <a:custGeom>
                <a:avLst/>
                <a:gdLst>
                  <a:gd name="T0" fmla="*/ 8 w 25"/>
                  <a:gd name="T1" fmla="*/ 0 h 33"/>
                  <a:gd name="T2" fmla="*/ 8 w 25"/>
                  <a:gd name="T3" fmla="*/ 0 h 33"/>
                  <a:gd name="T4" fmla="*/ 17 w 25"/>
                  <a:gd name="T5" fmla="*/ 16 h 33"/>
                  <a:gd name="T6" fmla="*/ 25 w 25"/>
                  <a:gd name="T7" fmla="*/ 33 h 33"/>
                  <a:gd name="T8" fmla="*/ 17 w 25"/>
                  <a:gd name="T9" fmla="*/ 33 h 33"/>
                  <a:gd name="T10" fmla="*/ 8 w 25"/>
                  <a:gd name="T11" fmla="*/ 16 h 33"/>
                  <a:gd name="T12" fmla="*/ 0 w 25"/>
                  <a:gd name="T13" fmla="*/ 8 h 33"/>
                  <a:gd name="T14" fmla="*/ 8 w 25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33">
                    <a:moveTo>
                      <a:pt x="8" y="0"/>
                    </a:moveTo>
                    <a:lnTo>
                      <a:pt x="8" y="0"/>
                    </a:lnTo>
                    <a:lnTo>
                      <a:pt x="17" y="16"/>
                    </a:lnTo>
                    <a:lnTo>
                      <a:pt x="25" y="33"/>
                    </a:lnTo>
                    <a:lnTo>
                      <a:pt x="17" y="33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Freeform 77"/>
              <p:cNvSpPr>
                <a:spLocks/>
              </p:cNvSpPr>
              <p:nvPr/>
            </p:nvSpPr>
            <p:spPr bwMode="auto">
              <a:xfrm>
                <a:off x="10764" y="14289"/>
                <a:ext cx="17" cy="25"/>
              </a:xfrm>
              <a:custGeom>
                <a:avLst/>
                <a:gdLst>
                  <a:gd name="T0" fmla="*/ 0 w 17"/>
                  <a:gd name="T1" fmla="*/ 16 h 25"/>
                  <a:gd name="T2" fmla="*/ 0 w 17"/>
                  <a:gd name="T3" fmla="*/ 8 h 25"/>
                  <a:gd name="T4" fmla="*/ 9 w 17"/>
                  <a:gd name="T5" fmla="*/ 0 h 25"/>
                  <a:gd name="T6" fmla="*/ 17 w 17"/>
                  <a:gd name="T7" fmla="*/ 8 h 25"/>
                  <a:gd name="T8" fmla="*/ 17 w 17"/>
                  <a:gd name="T9" fmla="*/ 16 h 25"/>
                  <a:gd name="T10" fmla="*/ 9 w 17"/>
                  <a:gd name="T11" fmla="*/ 25 h 25"/>
                  <a:gd name="T12" fmla="*/ 0 w 17"/>
                  <a:gd name="T13" fmla="*/ 25 h 25"/>
                  <a:gd name="T14" fmla="*/ 0 w 17"/>
                  <a:gd name="T15" fmla="*/ 16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25">
                    <a:moveTo>
                      <a:pt x="0" y="16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7" y="8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0" y="2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Freeform 78"/>
              <p:cNvSpPr>
                <a:spLocks/>
              </p:cNvSpPr>
              <p:nvPr/>
            </p:nvSpPr>
            <p:spPr bwMode="auto">
              <a:xfrm>
                <a:off x="10756" y="14248"/>
                <a:ext cx="25" cy="16"/>
              </a:xfrm>
              <a:custGeom>
                <a:avLst/>
                <a:gdLst>
                  <a:gd name="T0" fmla="*/ 0 w 25"/>
                  <a:gd name="T1" fmla="*/ 8 h 16"/>
                  <a:gd name="T2" fmla="*/ 8 w 25"/>
                  <a:gd name="T3" fmla="*/ 0 h 16"/>
                  <a:gd name="T4" fmla="*/ 17 w 25"/>
                  <a:gd name="T5" fmla="*/ 0 h 16"/>
                  <a:gd name="T6" fmla="*/ 25 w 25"/>
                  <a:gd name="T7" fmla="*/ 8 h 16"/>
                  <a:gd name="T8" fmla="*/ 17 w 25"/>
                  <a:gd name="T9" fmla="*/ 16 h 16"/>
                  <a:gd name="T10" fmla="*/ 8 w 25"/>
                  <a:gd name="T11" fmla="*/ 16 h 16"/>
                  <a:gd name="T12" fmla="*/ 0 w 25"/>
                  <a:gd name="T13" fmla="*/ 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0" y="8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17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Freeform 79"/>
              <p:cNvSpPr>
                <a:spLocks/>
              </p:cNvSpPr>
              <p:nvPr/>
            </p:nvSpPr>
            <p:spPr bwMode="auto">
              <a:xfrm>
                <a:off x="10892" y="13926"/>
                <a:ext cx="119" cy="107"/>
              </a:xfrm>
              <a:custGeom>
                <a:avLst/>
                <a:gdLst>
                  <a:gd name="T0" fmla="*/ 0 w 119"/>
                  <a:gd name="T1" fmla="*/ 25 h 107"/>
                  <a:gd name="T2" fmla="*/ 0 w 119"/>
                  <a:gd name="T3" fmla="*/ 0 h 107"/>
                  <a:gd name="T4" fmla="*/ 0 w 119"/>
                  <a:gd name="T5" fmla="*/ 0 h 107"/>
                  <a:gd name="T6" fmla="*/ 8 w 119"/>
                  <a:gd name="T7" fmla="*/ 0 h 107"/>
                  <a:gd name="T8" fmla="*/ 8 w 119"/>
                  <a:gd name="T9" fmla="*/ 8 h 107"/>
                  <a:gd name="T10" fmla="*/ 25 w 119"/>
                  <a:gd name="T11" fmla="*/ 41 h 107"/>
                  <a:gd name="T12" fmla="*/ 34 w 119"/>
                  <a:gd name="T13" fmla="*/ 58 h 107"/>
                  <a:gd name="T14" fmla="*/ 51 w 119"/>
                  <a:gd name="T15" fmla="*/ 74 h 107"/>
                  <a:gd name="T16" fmla="*/ 59 w 119"/>
                  <a:gd name="T17" fmla="*/ 74 h 107"/>
                  <a:gd name="T18" fmla="*/ 76 w 119"/>
                  <a:gd name="T19" fmla="*/ 74 h 107"/>
                  <a:gd name="T20" fmla="*/ 110 w 119"/>
                  <a:gd name="T21" fmla="*/ 0 h 107"/>
                  <a:gd name="T22" fmla="*/ 119 w 119"/>
                  <a:gd name="T23" fmla="*/ 8 h 107"/>
                  <a:gd name="T24" fmla="*/ 110 w 119"/>
                  <a:gd name="T25" fmla="*/ 17 h 107"/>
                  <a:gd name="T26" fmla="*/ 110 w 119"/>
                  <a:gd name="T27" fmla="*/ 25 h 107"/>
                  <a:gd name="T28" fmla="*/ 93 w 119"/>
                  <a:gd name="T29" fmla="*/ 66 h 107"/>
                  <a:gd name="T30" fmla="*/ 68 w 119"/>
                  <a:gd name="T31" fmla="*/ 107 h 107"/>
                  <a:gd name="T32" fmla="*/ 42 w 119"/>
                  <a:gd name="T33" fmla="*/ 91 h 107"/>
                  <a:gd name="T34" fmla="*/ 25 w 119"/>
                  <a:gd name="T35" fmla="*/ 74 h 107"/>
                  <a:gd name="T36" fmla="*/ 0 w 119"/>
                  <a:gd name="T37" fmla="*/ 25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9" h="107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25" y="41"/>
                    </a:lnTo>
                    <a:lnTo>
                      <a:pt x="34" y="58"/>
                    </a:lnTo>
                    <a:lnTo>
                      <a:pt x="51" y="74"/>
                    </a:lnTo>
                    <a:lnTo>
                      <a:pt x="59" y="74"/>
                    </a:lnTo>
                    <a:lnTo>
                      <a:pt x="76" y="74"/>
                    </a:lnTo>
                    <a:lnTo>
                      <a:pt x="110" y="0"/>
                    </a:lnTo>
                    <a:lnTo>
                      <a:pt x="119" y="8"/>
                    </a:lnTo>
                    <a:lnTo>
                      <a:pt x="110" y="17"/>
                    </a:lnTo>
                    <a:lnTo>
                      <a:pt x="110" y="25"/>
                    </a:lnTo>
                    <a:lnTo>
                      <a:pt x="93" y="66"/>
                    </a:lnTo>
                    <a:lnTo>
                      <a:pt x="68" y="107"/>
                    </a:lnTo>
                    <a:lnTo>
                      <a:pt x="42" y="91"/>
                    </a:lnTo>
                    <a:lnTo>
                      <a:pt x="25" y="7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Freeform 80"/>
              <p:cNvSpPr>
                <a:spLocks/>
              </p:cNvSpPr>
              <p:nvPr/>
            </p:nvSpPr>
            <p:spPr bwMode="auto">
              <a:xfrm>
                <a:off x="10917" y="13860"/>
                <a:ext cx="68" cy="116"/>
              </a:xfrm>
              <a:custGeom>
                <a:avLst/>
                <a:gdLst>
                  <a:gd name="T0" fmla="*/ 9 w 68"/>
                  <a:gd name="T1" fmla="*/ 83 h 116"/>
                  <a:gd name="T2" fmla="*/ 0 w 68"/>
                  <a:gd name="T3" fmla="*/ 58 h 116"/>
                  <a:gd name="T4" fmla="*/ 0 w 68"/>
                  <a:gd name="T5" fmla="*/ 41 h 116"/>
                  <a:gd name="T6" fmla="*/ 17 w 68"/>
                  <a:gd name="T7" fmla="*/ 33 h 116"/>
                  <a:gd name="T8" fmla="*/ 26 w 68"/>
                  <a:gd name="T9" fmla="*/ 33 h 116"/>
                  <a:gd name="T10" fmla="*/ 26 w 68"/>
                  <a:gd name="T11" fmla="*/ 25 h 116"/>
                  <a:gd name="T12" fmla="*/ 34 w 68"/>
                  <a:gd name="T13" fmla="*/ 9 h 116"/>
                  <a:gd name="T14" fmla="*/ 43 w 68"/>
                  <a:gd name="T15" fmla="*/ 0 h 116"/>
                  <a:gd name="T16" fmla="*/ 43 w 68"/>
                  <a:gd name="T17" fmla="*/ 0 h 116"/>
                  <a:gd name="T18" fmla="*/ 43 w 68"/>
                  <a:gd name="T19" fmla="*/ 17 h 116"/>
                  <a:gd name="T20" fmla="*/ 51 w 68"/>
                  <a:gd name="T21" fmla="*/ 25 h 116"/>
                  <a:gd name="T22" fmla="*/ 68 w 68"/>
                  <a:gd name="T23" fmla="*/ 50 h 116"/>
                  <a:gd name="T24" fmla="*/ 51 w 68"/>
                  <a:gd name="T25" fmla="*/ 83 h 116"/>
                  <a:gd name="T26" fmla="*/ 34 w 68"/>
                  <a:gd name="T27" fmla="*/ 116 h 116"/>
                  <a:gd name="T28" fmla="*/ 26 w 68"/>
                  <a:gd name="T29" fmla="*/ 116 h 116"/>
                  <a:gd name="T30" fmla="*/ 17 w 68"/>
                  <a:gd name="T31" fmla="*/ 99 h 116"/>
                  <a:gd name="T32" fmla="*/ 9 w 68"/>
                  <a:gd name="T33" fmla="*/ 83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16">
                    <a:moveTo>
                      <a:pt x="9" y="83"/>
                    </a:moveTo>
                    <a:lnTo>
                      <a:pt x="0" y="58"/>
                    </a:lnTo>
                    <a:lnTo>
                      <a:pt x="0" y="41"/>
                    </a:lnTo>
                    <a:lnTo>
                      <a:pt x="17" y="33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34" y="9"/>
                    </a:lnTo>
                    <a:lnTo>
                      <a:pt x="43" y="0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68" y="50"/>
                    </a:lnTo>
                    <a:lnTo>
                      <a:pt x="51" y="83"/>
                    </a:lnTo>
                    <a:lnTo>
                      <a:pt x="34" y="116"/>
                    </a:lnTo>
                    <a:lnTo>
                      <a:pt x="26" y="116"/>
                    </a:lnTo>
                    <a:lnTo>
                      <a:pt x="17" y="99"/>
                    </a:lnTo>
                    <a:lnTo>
                      <a:pt x="9" y="83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Freeform 81"/>
              <p:cNvSpPr>
                <a:spLocks/>
              </p:cNvSpPr>
              <p:nvPr/>
            </p:nvSpPr>
            <p:spPr bwMode="auto">
              <a:xfrm>
                <a:off x="11028" y="13934"/>
                <a:ext cx="34" cy="42"/>
              </a:xfrm>
              <a:custGeom>
                <a:avLst/>
                <a:gdLst>
                  <a:gd name="T0" fmla="*/ 0 w 34"/>
                  <a:gd name="T1" fmla="*/ 25 h 42"/>
                  <a:gd name="T2" fmla="*/ 0 w 34"/>
                  <a:gd name="T3" fmla="*/ 9 h 42"/>
                  <a:gd name="T4" fmla="*/ 8 w 34"/>
                  <a:gd name="T5" fmla="*/ 0 h 42"/>
                  <a:gd name="T6" fmla="*/ 25 w 34"/>
                  <a:gd name="T7" fmla="*/ 0 h 42"/>
                  <a:gd name="T8" fmla="*/ 34 w 34"/>
                  <a:gd name="T9" fmla="*/ 17 h 42"/>
                  <a:gd name="T10" fmla="*/ 34 w 34"/>
                  <a:gd name="T11" fmla="*/ 25 h 42"/>
                  <a:gd name="T12" fmla="*/ 34 w 34"/>
                  <a:gd name="T13" fmla="*/ 25 h 42"/>
                  <a:gd name="T14" fmla="*/ 17 w 34"/>
                  <a:gd name="T15" fmla="*/ 42 h 42"/>
                  <a:gd name="T16" fmla="*/ 8 w 34"/>
                  <a:gd name="T17" fmla="*/ 33 h 42"/>
                  <a:gd name="T18" fmla="*/ 0 w 34"/>
                  <a:gd name="T19" fmla="*/ 25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" h="42">
                    <a:moveTo>
                      <a:pt x="0" y="25"/>
                    </a:moveTo>
                    <a:lnTo>
                      <a:pt x="0" y="9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17" y="42"/>
                    </a:lnTo>
                    <a:lnTo>
                      <a:pt x="8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Freeform 82"/>
              <p:cNvSpPr>
                <a:spLocks/>
              </p:cNvSpPr>
              <p:nvPr/>
            </p:nvSpPr>
            <p:spPr bwMode="auto">
              <a:xfrm>
                <a:off x="10841" y="13934"/>
                <a:ext cx="25" cy="33"/>
              </a:xfrm>
              <a:custGeom>
                <a:avLst/>
                <a:gdLst>
                  <a:gd name="T0" fmla="*/ 0 w 25"/>
                  <a:gd name="T1" fmla="*/ 25 h 33"/>
                  <a:gd name="T2" fmla="*/ 8 w 25"/>
                  <a:gd name="T3" fmla="*/ 17 h 33"/>
                  <a:gd name="T4" fmla="*/ 17 w 25"/>
                  <a:gd name="T5" fmla="*/ 0 h 33"/>
                  <a:gd name="T6" fmla="*/ 25 w 25"/>
                  <a:gd name="T7" fmla="*/ 9 h 33"/>
                  <a:gd name="T8" fmla="*/ 25 w 25"/>
                  <a:gd name="T9" fmla="*/ 17 h 33"/>
                  <a:gd name="T10" fmla="*/ 25 w 25"/>
                  <a:gd name="T11" fmla="*/ 25 h 33"/>
                  <a:gd name="T12" fmla="*/ 25 w 25"/>
                  <a:gd name="T13" fmla="*/ 33 h 33"/>
                  <a:gd name="T14" fmla="*/ 8 w 25"/>
                  <a:gd name="T15" fmla="*/ 33 h 33"/>
                  <a:gd name="T16" fmla="*/ 0 w 25"/>
                  <a:gd name="T17" fmla="*/ 25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0" y="25"/>
                    </a:moveTo>
                    <a:lnTo>
                      <a:pt x="8" y="17"/>
                    </a:lnTo>
                    <a:lnTo>
                      <a:pt x="17" y="0"/>
                    </a:lnTo>
                    <a:lnTo>
                      <a:pt x="25" y="9"/>
                    </a:lnTo>
                    <a:lnTo>
                      <a:pt x="25" y="17"/>
                    </a:lnTo>
                    <a:lnTo>
                      <a:pt x="25" y="25"/>
                    </a:lnTo>
                    <a:lnTo>
                      <a:pt x="25" y="33"/>
                    </a:lnTo>
                    <a:lnTo>
                      <a:pt x="8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Freeform 83"/>
              <p:cNvSpPr>
                <a:spLocks/>
              </p:cNvSpPr>
              <p:nvPr/>
            </p:nvSpPr>
            <p:spPr bwMode="auto">
              <a:xfrm>
                <a:off x="10968" y="13662"/>
                <a:ext cx="111" cy="256"/>
              </a:xfrm>
              <a:custGeom>
                <a:avLst/>
                <a:gdLst>
                  <a:gd name="T0" fmla="*/ 77 w 111"/>
                  <a:gd name="T1" fmla="*/ 223 h 256"/>
                  <a:gd name="T2" fmla="*/ 68 w 111"/>
                  <a:gd name="T3" fmla="*/ 223 h 256"/>
                  <a:gd name="T4" fmla="*/ 60 w 111"/>
                  <a:gd name="T5" fmla="*/ 248 h 256"/>
                  <a:gd name="T6" fmla="*/ 43 w 111"/>
                  <a:gd name="T7" fmla="*/ 248 h 256"/>
                  <a:gd name="T8" fmla="*/ 60 w 111"/>
                  <a:gd name="T9" fmla="*/ 207 h 256"/>
                  <a:gd name="T10" fmla="*/ 60 w 111"/>
                  <a:gd name="T11" fmla="*/ 182 h 256"/>
                  <a:gd name="T12" fmla="*/ 43 w 111"/>
                  <a:gd name="T13" fmla="*/ 174 h 256"/>
                  <a:gd name="T14" fmla="*/ 43 w 111"/>
                  <a:gd name="T15" fmla="*/ 198 h 256"/>
                  <a:gd name="T16" fmla="*/ 26 w 111"/>
                  <a:gd name="T17" fmla="*/ 223 h 256"/>
                  <a:gd name="T18" fmla="*/ 17 w 111"/>
                  <a:gd name="T19" fmla="*/ 207 h 256"/>
                  <a:gd name="T20" fmla="*/ 60 w 111"/>
                  <a:gd name="T21" fmla="*/ 141 h 256"/>
                  <a:gd name="T22" fmla="*/ 60 w 111"/>
                  <a:gd name="T23" fmla="*/ 108 h 256"/>
                  <a:gd name="T24" fmla="*/ 43 w 111"/>
                  <a:gd name="T25" fmla="*/ 141 h 256"/>
                  <a:gd name="T26" fmla="*/ 17 w 111"/>
                  <a:gd name="T27" fmla="*/ 174 h 256"/>
                  <a:gd name="T28" fmla="*/ 0 w 111"/>
                  <a:gd name="T29" fmla="*/ 174 h 256"/>
                  <a:gd name="T30" fmla="*/ 60 w 111"/>
                  <a:gd name="T31" fmla="*/ 75 h 256"/>
                  <a:gd name="T32" fmla="*/ 60 w 111"/>
                  <a:gd name="T33" fmla="*/ 33 h 256"/>
                  <a:gd name="T34" fmla="*/ 26 w 111"/>
                  <a:gd name="T35" fmla="*/ 91 h 256"/>
                  <a:gd name="T36" fmla="*/ 0 w 111"/>
                  <a:gd name="T37" fmla="*/ 132 h 256"/>
                  <a:gd name="T38" fmla="*/ 17 w 111"/>
                  <a:gd name="T39" fmla="*/ 99 h 256"/>
                  <a:gd name="T40" fmla="*/ 26 w 111"/>
                  <a:gd name="T41" fmla="*/ 75 h 256"/>
                  <a:gd name="T42" fmla="*/ 17 w 111"/>
                  <a:gd name="T43" fmla="*/ 50 h 256"/>
                  <a:gd name="T44" fmla="*/ 9 w 111"/>
                  <a:gd name="T45" fmla="*/ 33 h 256"/>
                  <a:gd name="T46" fmla="*/ 17 w 111"/>
                  <a:gd name="T47" fmla="*/ 17 h 256"/>
                  <a:gd name="T48" fmla="*/ 34 w 111"/>
                  <a:gd name="T49" fmla="*/ 0 h 256"/>
                  <a:gd name="T50" fmla="*/ 68 w 111"/>
                  <a:gd name="T51" fmla="*/ 9 h 256"/>
                  <a:gd name="T52" fmla="*/ 77 w 111"/>
                  <a:gd name="T53" fmla="*/ 25 h 256"/>
                  <a:gd name="T54" fmla="*/ 85 w 111"/>
                  <a:gd name="T55" fmla="*/ 75 h 256"/>
                  <a:gd name="T56" fmla="*/ 68 w 111"/>
                  <a:gd name="T57" fmla="*/ 174 h 256"/>
                  <a:gd name="T58" fmla="*/ 85 w 111"/>
                  <a:gd name="T59" fmla="*/ 223 h 256"/>
                  <a:gd name="T60" fmla="*/ 111 w 111"/>
                  <a:gd name="T61" fmla="*/ 256 h 256"/>
                  <a:gd name="T62" fmla="*/ 94 w 111"/>
                  <a:gd name="T63" fmla="*/ 256 h 256"/>
                  <a:gd name="T64" fmla="*/ 85 w 111"/>
                  <a:gd name="T65" fmla="*/ 239 h 2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1" h="256">
                    <a:moveTo>
                      <a:pt x="85" y="239"/>
                    </a:moveTo>
                    <a:lnTo>
                      <a:pt x="77" y="223"/>
                    </a:lnTo>
                    <a:lnTo>
                      <a:pt x="68" y="223"/>
                    </a:lnTo>
                    <a:lnTo>
                      <a:pt x="60" y="231"/>
                    </a:lnTo>
                    <a:lnTo>
                      <a:pt x="60" y="248"/>
                    </a:lnTo>
                    <a:lnTo>
                      <a:pt x="43" y="248"/>
                    </a:lnTo>
                    <a:lnTo>
                      <a:pt x="51" y="231"/>
                    </a:lnTo>
                    <a:lnTo>
                      <a:pt x="60" y="207"/>
                    </a:lnTo>
                    <a:lnTo>
                      <a:pt x="60" y="190"/>
                    </a:lnTo>
                    <a:lnTo>
                      <a:pt x="60" y="182"/>
                    </a:lnTo>
                    <a:lnTo>
                      <a:pt x="51" y="165"/>
                    </a:lnTo>
                    <a:lnTo>
                      <a:pt x="43" y="174"/>
                    </a:lnTo>
                    <a:lnTo>
                      <a:pt x="43" y="182"/>
                    </a:lnTo>
                    <a:lnTo>
                      <a:pt x="43" y="198"/>
                    </a:lnTo>
                    <a:lnTo>
                      <a:pt x="34" y="215"/>
                    </a:lnTo>
                    <a:lnTo>
                      <a:pt x="26" y="223"/>
                    </a:lnTo>
                    <a:lnTo>
                      <a:pt x="17" y="223"/>
                    </a:lnTo>
                    <a:lnTo>
                      <a:pt x="17" y="207"/>
                    </a:lnTo>
                    <a:lnTo>
                      <a:pt x="43" y="165"/>
                    </a:lnTo>
                    <a:lnTo>
                      <a:pt x="60" y="141"/>
                    </a:lnTo>
                    <a:lnTo>
                      <a:pt x="60" y="108"/>
                    </a:lnTo>
                    <a:lnTo>
                      <a:pt x="51" y="108"/>
                    </a:lnTo>
                    <a:lnTo>
                      <a:pt x="43" y="141"/>
                    </a:lnTo>
                    <a:lnTo>
                      <a:pt x="26" y="165"/>
                    </a:lnTo>
                    <a:lnTo>
                      <a:pt x="17" y="174"/>
                    </a:lnTo>
                    <a:lnTo>
                      <a:pt x="0" y="182"/>
                    </a:lnTo>
                    <a:lnTo>
                      <a:pt x="0" y="174"/>
                    </a:lnTo>
                    <a:lnTo>
                      <a:pt x="43" y="108"/>
                    </a:lnTo>
                    <a:lnTo>
                      <a:pt x="60" y="75"/>
                    </a:lnTo>
                    <a:lnTo>
                      <a:pt x="60" y="42"/>
                    </a:lnTo>
                    <a:lnTo>
                      <a:pt x="60" y="33"/>
                    </a:lnTo>
                    <a:lnTo>
                      <a:pt x="51" y="42"/>
                    </a:lnTo>
                    <a:lnTo>
                      <a:pt x="26" y="91"/>
                    </a:lnTo>
                    <a:lnTo>
                      <a:pt x="17" y="116"/>
                    </a:lnTo>
                    <a:lnTo>
                      <a:pt x="0" y="132"/>
                    </a:lnTo>
                    <a:lnTo>
                      <a:pt x="0" y="108"/>
                    </a:lnTo>
                    <a:lnTo>
                      <a:pt x="17" y="99"/>
                    </a:lnTo>
                    <a:lnTo>
                      <a:pt x="26" y="83"/>
                    </a:lnTo>
                    <a:lnTo>
                      <a:pt x="26" y="75"/>
                    </a:lnTo>
                    <a:lnTo>
                      <a:pt x="26" y="66"/>
                    </a:lnTo>
                    <a:lnTo>
                      <a:pt x="17" y="50"/>
                    </a:lnTo>
                    <a:lnTo>
                      <a:pt x="9" y="42"/>
                    </a:lnTo>
                    <a:lnTo>
                      <a:pt x="9" y="33"/>
                    </a:lnTo>
                    <a:lnTo>
                      <a:pt x="9" y="25"/>
                    </a:lnTo>
                    <a:lnTo>
                      <a:pt x="17" y="17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68" y="9"/>
                    </a:lnTo>
                    <a:lnTo>
                      <a:pt x="77" y="17"/>
                    </a:lnTo>
                    <a:lnTo>
                      <a:pt x="77" y="25"/>
                    </a:lnTo>
                    <a:lnTo>
                      <a:pt x="85" y="50"/>
                    </a:lnTo>
                    <a:lnTo>
                      <a:pt x="85" y="75"/>
                    </a:lnTo>
                    <a:lnTo>
                      <a:pt x="68" y="124"/>
                    </a:lnTo>
                    <a:lnTo>
                      <a:pt x="68" y="174"/>
                    </a:lnTo>
                    <a:lnTo>
                      <a:pt x="68" y="198"/>
                    </a:lnTo>
                    <a:lnTo>
                      <a:pt x="85" y="223"/>
                    </a:lnTo>
                    <a:lnTo>
                      <a:pt x="94" y="239"/>
                    </a:lnTo>
                    <a:lnTo>
                      <a:pt x="111" y="256"/>
                    </a:lnTo>
                    <a:lnTo>
                      <a:pt x="102" y="256"/>
                    </a:lnTo>
                    <a:lnTo>
                      <a:pt x="94" y="256"/>
                    </a:lnTo>
                    <a:lnTo>
                      <a:pt x="85" y="248"/>
                    </a:lnTo>
                    <a:lnTo>
                      <a:pt x="85" y="23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Freeform 84"/>
              <p:cNvSpPr>
                <a:spLocks/>
              </p:cNvSpPr>
              <p:nvPr/>
            </p:nvSpPr>
            <p:spPr bwMode="auto">
              <a:xfrm>
                <a:off x="10849" y="13654"/>
                <a:ext cx="111" cy="264"/>
              </a:xfrm>
              <a:custGeom>
                <a:avLst/>
                <a:gdLst>
                  <a:gd name="T0" fmla="*/ 0 w 111"/>
                  <a:gd name="T1" fmla="*/ 264 h 264"/>
                  <a:gd name="T2" fmla="*/ 17 w 111"/>
                  <a:gd name="T3" fmla="*/ 239 h 264"/>
                  <a:gd name="T4" fmla="*/ 26 w 111"/>
                  <a:gd name="T5" fmla="*/ 223 h 264"/>
                  <a:gd name="T6" fmla="*/ 34 w 111"/>
                  <a:gd name="T7" fmla="*/ 198 h 264"/>
                  <a:gd name="T8" fmla="*/ 34 w 111"/>
                  <a:gd name="T9" fmla="*/ 173 h 264"/>
                  <a:gd name="T10" fmla="*/ 17 w 111"/>
                  <a:gd name="T11" fmla="*/ 74 h 264"/>
                  <a:gd name="T12" fmla="*/ 17 w 111"/>
                  <a:gd name="T13" fmla="*/ 50 h 264"/>
                  <a:gd name="T14" fmla="*/ 26 w 111"/>
                  <a:gd name="T15" fmla="*/ 33 h 264"/>
                  <a:gd name="T16" fmla="*/ 34 w 111"/>
                  <a:gd name="T17" fmla="*/ 17 h 264"/>
                  <a:gd name="T18" fmla="*/ 43 w 111"/>
                  <a:gd name="T19" fmla="*/ 8 h 264"/>
                  <a:gd name="T20" fmla="*/ 68 w 111"/>
                  <a:gd name="T21" fmla="*/ 0 h 264"/>
                  <a:gd name="T22" fmla="*/ 111 w 111"/>
                  <a:gd name="T23" fmla="*/ 41 h 264"/>
                  <a:gd name="T24" fmla="*/ 111 w 111"/>
                  <a:gd name="T25" fmla="*/ 41 h 264"/>
                  <a:gd name="T26" fmla="*/ 102 w 111"/>
                  <a:gd name="T27" fmla="*/ 41 h 264"/>
                  <a:gd name="T28" fmla="*/ 85 w 111"/>
                  <a:gd name="T29" fmla="*/ 50 h 264"/>
                  <a:gd name="T30" fmla="*/ 77 w 111"/>
                  <a:gd name="T31" fmla="*/ 66 h 264"/>
                  <a:gd name="T32" fmla="*/ 77 w 111"/>
                  <a:gd name="T33" fmla="*/ 74 h 264"/>
                  <a:gd name="T34" fmla="*/ 77 w 111"/>
                  <a:gd name="T35" fmla="*/ 91 h 264"/>
                  <a:gd name="T36" fmla="*/ 85 w 111"/>
                  <a:gd name="T37" fmla="*/ 99 h 264"/>
                  <a:gd name="T38" fmla="*/ 94 w 111"/>
                  <a:gd name="T39" fmla="*/ 107 h 264"/>
                  <a:gd name="T40" fmla="*/ 94 w 111"/>
                  <a:gd name="T41" fmla="*/ 149 h 264"/>
                  <a:gd name="T42" fmla="*/ 85 w 111"/>
                  <a:gd name="T43" fmla="*/ 132 h 264"/>
                  <a:gd name="T44" fmla="*/ 77 w 111"/>
                  <a:gd name="T45" fmla="*/ 124 h 264"/>
                  <a:gd name="T46" fmla="*/ 68 w 111"/>
                  <a:gd name="T47" fmla="*/ 99 h 264"/>
                  <a:gd name="T48" fmla="*/ 51 w 111"/>
                  <a:gd name="T49" fmla="*/ 41 h 264"/>
                  <a:gd name="T50" fmla="*/ 43 w 111"/>
                  <a:gd name="T51" fmla="*/ 41 h 264"/>
                  <a:gd name="T52" fmla="*/ 43 w 111"/>
                  <a:gd name="T53" fmla="*/ 50 h 264"/>
                  <a:gd name="T54" fmla="*/ 34 w 111"/>
                  <a:gd name="T55" fmla="*/ 66 h 264"/>
                  <a:gd name="T56" fmla="*/ 43 w 111"/>
                  <a:gd name="T57" fmla="*/ 91 h 264"/>
                  <a:gd name="T58" fmla="*/ 60 w 111"/>
                  <a:gd name="T59" fmla="*/ 132 h 264"/>
                  <a:gd name="T60" fmla="*/ 77 w 111"/>
                  <a:gd name="T61" fmla="*/ 157 h 264"/>
                  <a:gd name="T62" fmla="*/ 94 w 111"/>
                  <a:gd name="T63" fmla="*/ 182 h 264"/>
                  <a:gd name="T64" fmla="*/ 94 w 111"/>
                  <a:gd name="T65" fmla="*/ 190 h 264"/>
                  <a:gd name="T66" fmla="*/ 94 w 111"/>
                  <a:gd name="T67" fmla="*/ 190 h 264"/>
                  <a:gd name="T68" fmla="*/ 77 w 111"/>
                  <a:gd name="T69" fmla="*/ 190 h 264"/>
                  <a:gd name="T70" fmla="*/ 68 w 111"/>
                  <a:gd name="T71" fmla="*/ 173 h 264"/>
                  <a:gd name="T72" fmla="*/ 51 w 111"/>
                  <a:gd name="T73" fmla="*/ 149 h 264"/>
                  <a:gd name="T74" fmla="*/ 43 w 111"/>
                  <a:gd name="T75" fmla="*/ 149 h 264"/>
                  <a:gd name="T76" fmla="*/ 43 w 111"/>
                  <a:gd name="T77" fmla="*/ 165 h 264"/>
                  <a:gd name="T78" fmla="*/ 51 w 111"/>
                  <a:gd name="T79" fmla="*/ 190 h 264"/>
                  <a:gd name="T80" fmla="*/ 77 w 111"/>
                  <a:gd name="T81" fmla="*/ 215 h 264"/>
                  <a:gd name="T82" fmla="*/ 77 w 111"/>
                  <a:gd name="T83" fmla="*/ 231 h 264"/>
                  <a:gd name="T84" fmla="*/ 68 w 111"/>
                  <a:gd name="T85" fmla="*/ 231 h 264"/>
                  <a:gd name="T86" fmla="*/ 60 w 111"/>
                  <a:gd name="T87" fmla="*/ 223 h 264"/>
                  <a:gd name="T88" fmla="*/ 51 w 111"/>
                  <a:gd name="T89" fmla="*/ 215 h 264"/>
                  <a:gd name="T90" fmla="*/ 51 w 111"/>
                  <a:gd name="T91" fmla="*/ 206 h 264"/>
                  <a:gd name="T92" fmla="*/ 43 w 111"/>
                  <a:gd name="T93" fmla="*/ 198 h 264"/>
                  <a:gd name="T94" fmla="*/ 43 w 111"/>
                  <a:gd name="T95" fmla="*/ 215 h 264"/>
                  <a:gd name="T96" fmla="*/ 43 w 111"/>
                  <a:gd name="T97" fmla="*/ 231 h 264"/>
                  <a:gd name="T98" fmla="*/ 51 w 111"/>
                  <a:gd name="T99" fmla="*/ 239 h 264"/>
                  <a:gd name="T100" fmla="*/ 43 w 111"/>
                  <a:gd name="T101" fmla="*/ 247 h 264"/>
                  <a:gd name="T102" fmla="*/ 43 w 111"/>
                  <a:gd name="T103" fmla="*/ 256 h 264"/>
                  <a:gd name="T104" fmla="*/ 26 w 111"/>
                  <a:gd name="T105" fmla="*/ 247 h 264"/>
                  <a:gd name="T106" fmla="*/ 17 w 111"/>
                  <a:gd name="T107" fmla="*/ 256 h 264"/>
                  <a:gd name="T108" fmla="*/ 9 w 111"/>
                  <a:gd name="T109" fmla="*/ 264 h 264"/>
                  <a:gd name="T110" fmla="*/ 0 w 111"/>
                  <a:gd name="T111" fmla="*/ 264 h 2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1" h="264">
                    <a:moveTo>
                      <a:pt x="0" y="264"/>
                    </a:moveTo>
                    <a:lnTo>
                      <a:pt x="17" y="239"/>
                    </a:lnTo>
                    <a:lnTo>
                      <a:pt x="26" y="223"/>
                    </a:lnTo>
                    <a:lnTo>
                      <a:pt x="34" y="198"/>
                    </a:lnTo>
                    <a:lnTo>
                      <a:pt x="34" y="173"/>
                    </a:lnTo>
                    <a:lnTo>
                      <a:pt x="17" y="74"/>
                    </a:lnTo>
                    <a:lnTo>
                      <a:pt x="17" y="50"/>
                    </a:lnTo>
                    <a:lnTo>
                      <a:pt x="26" y="33"/>
                    </a:lnTo>
                    <a:lnTo>
                      <a:pt x="34" y="17"/>
                    </a:lnTo>
                    <a:lnTo>
                      <a:pt x="43" y="8"/>
                    </a:lnTo>
                    <a:lnTo>
                      <a:pt x="68" y="0"/>
                    </a:lnTo>
                    <a:lnTo>
                      <a:pt x="111" y="41"/>
                    </a:lnTo>
                    <a:lnTo>
                      <a:pt x="102" y="41"/>
                    </a:lnTo>
                    <a:lnTo>
                      <a:pt x="85" y="50"/>
                    </a:lnTo>
                    <a:lnTo>
                      <a:pt x="77" y="66"/>
                    </a:lnTo>
                    <a:lnTo>
                      <a:pt x="77" y="74"/>
                    </a:lnTo>
                    <a:lnTo>
                      <a:pt x="77" y="91"/>
                    </a:lnTo>
                    <a:lnTo>
                      <a:pt x="85" y="99"/>
                    </a:lnTo>
                    <a:lnTo>
                      <a:pt x="94" y="107"/>
                    </a:lnTo>
                    <a:lnTo>
                      <a:pt x="94" y="149"/>
                    </a:lnTo>
                    <a:lnTo>
                      <a:pt x="85" y="132"/>
                    </a:lnTo>
                    <a:lnTo>
                      <a:pt x="77" y="124"/>
                    </a:lnTo>
                    <a:lnTo>
                      <a:pt x="68" y="99"/>
                    </a:lnTo>
                    <a:lnTo>
                      <a:pt x="51" y="41"/>
                    </a:lnTo>
                    <a:lnTo>
                      <a:pt x="43" y="41"/>
                    </a:lnTo>
                    <a:lnTo>
                      <a:pt x="43" y="50"/>
                    </a:lnTo>
                    <a:lnTo>
                      <a:pt x="34" y="66"/>
                    </a:lnTo>
                    <a:lnTo>
                      <a:pt x="43" y="91"/>
                    </a:lnTo>
                    <a:lnTo>
                      <a:pt x="60" y="132"/>
                    </a:lnTo>
                    <a:lnTo>
                      <a:pt x="77" y="157"/>
                    </a:lnTo>
                    <a:lnTo>
                      <a:pt x="94" y="182"/>
                    </a:lnTo>
                    <a:lnTo>
                      <a:pt x="94" y="190"/>
                    </a:lnTo>
                    <a:lnTo>
                      <a:pt x="77" y="190"/>
                    </a:lnTo>
                    <a:lnTo>
                      <a:pt x="68" y="173"/>
                    </a:lnTo>
                    <a:lnTo>
                      <a:pt x="51" y="149"/>
                    </a:lnTo>
                    <a:lnTo>
                      <a:pt x="43" y="149"/>
                    </a:lnTo>
                    <a:lnTo>
                      <a:pt x="43" y="165"/>
                    </a:lnTo>
                    <a:lnTo>
                      <a:pt x="51" y="190"/>
                    </a:lnTo>
                    <a:lnTo>
                      <a:pt x="77" y="215"/>
                    </a:lnTo>
                    <a:lnTo>
                      <a:pt x="77" y="231"/>
                    </a:lnTo>
                    <a:lnTo>
                      <a:pt x="68" y="231"/>
                    </a:lnTo>
                    <a:lnTo>
                      <a:pt x="60" y="223"/>
                    </a:lnTo>
                    <a:lnTo>
                      <a:pt x="51" y="215"/>
                    </a:lnTo>
                    <a:lnTo>
                      <a:pt x="51" y="206"/>
                    </a:lnTo>
                    <a:lnTo>
                      <a:pt x="43" y="198"/>
                    </a:lnTo>
                    <a:lnTo>
                      <a:pt x="43" y="215"/>
                    </a:lnTo>
                    <a:lnTo>
                      <a:pt x="43" y="231"/>
                    </a:lnTo>
                    <a:lnTo>
                      <a:pt x="51" y="239"/>
                    </a:lnTo>
                    <a:lnTo>
                      <a:pt x="43" y="247"/>
                    </a:lnTo>
                    <a:lnTo>
                      <a:pt x="43" y="256"/>
                    </a:lnTo>
                    <a:lnTo>
                      <a:pt x="26" y="247"/>
                    </a:lnTo>
                    <a:lnTo>
                      <a:pt x="17" y="256"/>
                    </a:lnTo>
                    <a:lnTo>
                      <a:pt x="9" y="264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Freeform 85"/>
              <p:cNvSpPr>
                <a:spLocks/>
              </p:cNvSpPr>
              <p:nvPr/>
            </p:nvSpPr>
            <p:spPr bwMode="auto">
              <a:xfrm>
                <a:off x="10934" y="13621"/>
                <a:ext cx="51" cy="50"/>
              </a:xfrm>
              <a:custGeom>
                <a:avLst/>
                <a:gdLst>
                  <a:gd name="T0" fmla="*/ 0 w 51"/>
                  <a:gd name="T1" fmla="*/ 0 h 50"/>
                  <a:gd name="T2" fmla="*/ 51 w 51"/>
                  <a:gd name="T3" fmla="*/ 0 h 50"/>
                  <a:gd name="T4" fmla="*/ 51 w 51"/>
                  <a:gd name="T5" fmla="*/ 8 h 50"/>
                  <a:gd name="T6" fmla="*/ 51 w 51"/>
                  <a:gd name="T7" fmla="*/ 25 h 50"/>
                  <a:gd name="T8" fmla="*/ 34 w 51"/>
                  <a:gd name="T9" fmla="*/ 50 h 50"/>
                  <a:gd name="T10" fmla="*/ 34 w 51"/>
                  <a:gd name="T11" fmla="*/ 50 h 50"/>
                  <a:gd name="T12" fmla="*/ 26 w 51"/>
                  <a:gd name="T13" fmla="*/ 50 h 50"/>
                  <a:gd name="T14" fmla="*/ 17 w 51"/>
                  <a:gd name="T15" fmla="*/ 41 h 50"/>
                  <a:gd name="T16" fmla="*/ 9 w 51"/>
                  <a:gd name="T17" fmla="*/ 25 h 50"/>
                  <a:gd name="T18" fmla="*/ 0 w 51"/>
                  <a:gd name="T19" fmla="*/ 8 h 50"/>
                  <a:gd name="T20" fmla="*/ 0 w 51"/>
                  <a:gd name="T21" fmla="*/ 0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1" h="50">
                    <a:moveTo>
                      <a:pt x="0" y="0"/>
                    </a:moveTo>
                    <a:lnTo>
                      <a:pt x="51" y="0"/>
                    </a:lnTo>
                    <a:lnTo>
                      <a:pt x="51" y="8"/>
                    </a:lnTo>
                    <a:lnTo>
                      <a:pt x="51" y="25"/>
                    </a:lnTo>
                    <a:lnTo>
                      <a:pt x="34" y="50"/>
                    </a:lnTo>
                    <a:lnTo>
                      <a:pt x="26" y="50"/>
                    </a:lnTo>
                    <a:lnTo>
                      <a:pt x="17" y="41"/>
                    </a:lnTo>
                    <a:lnTo>
                      <a:pt x="9" y="25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Freeform 86"/>
              <p:cNvSpPr>
                <a:spLocks/>
              </p:cNvSpPr>
              <p:nvPr/>
            </p:nvSpPr>
            <p:spPr bwMode="auto">
              <a:xfrm>
                <a:off x="10917" y="13588"/>
                <a:ext cx="94" cy="8"/>
              </a:xfrm>
              <a:custGeom>
                <a:avLst/>
                <a:gdLst>
                  <a:gd name="T0" fmla="*/ 0 w 94"/>
                  <a:gd name="T1" fmla="*/ 8 h 8"/>
                  <a:gd name="T2" fmla="*/ 0 w 94"/>
                  <a:gd name="T3" fmla="*/ 8 h 8"/>
                  <a:gd name="T4" fmla="*/ 43 w 94"/>
                  <a:gd name="T5" fmla="*/ 0 h 8"/>
                  <a:gd name="T6" fmla="*/ 68 w 94"/>
                  <a:gd name="T7" fmla="*/ 0 h 8"/>
                  <a:gd name="T8" fmla="*/ 94 w 94"/>
                  <a:gd name="T9" fmla="*/ 8 h 8"/>
                  <a:gd name="T10" fmla="*/ 94 w 94"/>
                  <a:gd name="T11" fmla="*/ 8 h 8"/>
                  <a:gd name="T12" fmla="*/ 43 w 94"/>
                  <a:gd name="T13" fmla="*/ 8 h 8"/>
                  <a:gd name="T14" fmla="*/ 17 w 94"/>
                  <a:gd name="T15" fmla="*/ 8 h 8"/>
                  <a:gd name="T16" fmla="*/ 0 w 94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8">
                    <a:moveTo>
                      <a:pt x="0" y="8"/>
                    </a:moveTo>
                    <a:lnTo>
                      <a:pt x="0" y="8"/>
                    </a:lnTo>
                    <a:lnTo>
                      <a:pt x="43" y="0"/>
                    </a:lnTo>
                    <a:lnTo>
                      <a:pt x="68" y="0"/>
                    </a:lnTo>
                    <a:lnTo>
                      <a:pt x="94" y="8"/>
                    </a:lnTo>
                    <a:lnTo>
                      <a:pt x="43" y="8"/>
                    </a:lnTo>
                    <a:lnTo>
                      <a:pt x="17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Freeform 87"/>
              <p:cNvSpPr>
                <a:spLocks/>
              </p:cNvSpPr>
              <p:nvPr/>
            </p:nvSpPr>
            <p:spPr bwMode="auto">
              <a:xfrm>
                <a:off x="10883" y="13530"/>
                <a:ext cx="153" cy="42"/>
              </a:xfrm>
              <a:custGeom>
                <a:avLst/>
                <a:gdLst>
                  <a:gd name="T0" fmla="*/ 0 w 153"/>
                  <a:gd name="T1" fmla="*/ 25 h 42"/>
                  <a:gd name="T2" fmla="*/ 0 w 153"/>
                  <a:gd name="T3" fmla="*/ 9 h 42"/>
                  <a:gd name="T4" fmla="*/ 9 w 153"/>
                  <a:gd name="T5" fmla="*/ 0 h 42"/>
                  <a:gd name="T6" fmla="*/ 145 w 153"/>
                  <a:gd name="T7" fmla="*/ 0 h 42"/>
                  <a:gd name="T8" fmla="*/ 153 w 153"/>
                  <a:gd name="T9" fmla="*/ 17 h 42"/>
                  <a:gd name="T10" fmla="*/ 153 w 153"/>
                  <a:gd name="T11" fmla="*/ 25 h 42"/>
                  <a:gd name="T12" fmla="*/ 145 w 153"/>
                  <a:gd name="T13" fmla="*/ 42 h 42"/>
                  <a:gd name="T14" fmla="*/ 17 w 153"/>
                  <a:gd name="T15" fmla="*/ 42 h 42"/>
                  <a:gd name="T16" fmla="*/ 0 w 153"/>
                  <a:gd name="T17" fmla="*/ 33 h 42"/>
                  <a:gd name="T18" fmla="*/ 0 w 153"/>
                  <a:gd name="T19" fmla="*/ 25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" h="42">
                    <a:moveTo>
                      <a:pt x="0" y="25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45" y="0"/>
                    </a:lnTo>
                    <a:lnTo>
                      <a:pt x="153" y="17"/>
                    </a:lnTo>
                    <a:lnTo>
                      <a:pt x="153" y="25"/>
                    </a:lnTo>
                    <a:lnTo>
                      <a:pt x="145" y="42"/>
                    </a:lnTo>
                    <a:lnTo>
                      <a:pt x="17" y="42"/>
                    </a:lnTo>
                    <a:lnTo>
                      <a:pt x="0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Freeform 88"/>
              <p:cNvSpPr>
                <a:spLocks/>
              </p:cNvSpPr>
              <p:nvPr/>
            </p:nvSpPr>
            <p:spPr bwMode="auto">
              <a:xfrm>
                <a:off x="10909" y="13497"/>
                <a:ext cx="93" cy="9"/>
              </a:xfrm>
              <a:custGeom>
                <a:avLst/>
                <a:gdLst>
                  <a:gd name="T0" fmla="*/ 0 w 93"/>
                  <a:gd name="T1" fmla="*/ 0 h 9"/>
                  <a:gd name="T2" fmla="*/ 51 w 93"/>
                  <a:gd name="T3" fmla="*/ 0 h 9"/>
                  <a:gd name="T4" fmla="*/ 93 w 93"/>
                  <a:gd name="T5" fmla="*/ 0 h 9"/>
                  <a:gd name="T6" fmla="*/ 93 w 93"/>
                  <a:gd name="T7" fmla="*/ 9 h 9"/>
                  <a:gd name="T8" fmla="*/ 51 w 93"/>
                  <a:gd name="T9" fmla="*/ 9 h 9"/>
                  <a:gd name="T10" fmla="*/ 0 w 93"/>
                  <a:gd name="T11" fmla="*/ 9 h 9"/>
                  <a:gd name="T12" fmla="*/ 0 w 93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9">
                    <a:moveTo>
                      <a:pt x="0" y="0"/>
                    </a:moveTo>
                    <a:lnTo>
                      <a:pt x="51" y="0"/>
                    </a:lnTo>
                    <a:lnTo>
                      <a:pt x="93" y="0"/>
                    </a:lnTo>
                    <a:lnTo>
                      <a:pt x="93" y="9"/>
                    </a:lnTo>
                    <a:lnTo>
                      <a:pt x="5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9"/>
            <p:cNvGrpSpPr>
              <a:grpSpLocks/>
            </p:cNvGrpSpPr>
            <p:nvPr/>
          </p:nvGrpSpPr>
          <p:grpSpPr bwMode="auto">
            <a:xfrm>
              <a:off x="8049" y="13000"/>
              <a:ext cx="2798" cy="2788"/>
              <a:chOff x="8573" y="13497"/>
              <a:chExt cx="2514" cy="2416"/>
            </a:xfrm>
          </p:grpSpPr>
          <p:sp>
            <p:nvSpPr>
              <p:cNvPr id="10" name="Freeform 91"/>
              <p:cNvSpPr>
                <a:spLocks/>
              </p:cNvSpPr>
              <p:nvPr/>
            </p:nvSpPr>
            <p:spPr bwMode="auto">
              <a:xfrm>
                <a:off x="10722" y="15872"/>
                <a:ext cx="161" cy="41"/>
              </a:xfrm>
              <a:custGeom>
                <a:avLst/>
                <a:gdLst>
                  <a:gd name="T0" fmla="*/ 0 w 161"/>
                  <a:gd name="T1" fmla="*/ 8 h 41"/>
                  <a:gd name="T2" fmla="*/ 8 w 161"/>
                  <a:gd name="T3" fmla="*/ 0 h 41"/>
                  <a:gd name="T4" fmla="*/ 8 w 161"/>
                  <a:gd name="T5" fmla="*/ 0 h 41"/>
                  <a:gd name="T6" fmla="*/ 25 w 161"/>
                  <a:gd name="T7" fmla="*/ 8 h 41"/>
                  <a:gd name="T8" fmla="*/ 59 w 161"/>
                  <a:gd name="T9" fmla="*/ 17 h 41"/>
                  <a:gd name="T10" fmla="*/ 85 w 161"/>
                  <a:gd name="T11" fmla="*/ 25 h 41"/>
                  <a:gd name="T12" fmla="*/ 119 w 161"/>
                  <a:gd name="T13" fmla="*/ 25 h 41"/>
                  <a:gd name="T14" fmla="*/ 153 w 161"/>
                  <a:gd name="T15" fmla="*/ 17 h 41"/>
                  <a:gd name="T16" fmla="*/ 161 w 161"/>
                  <a:gd name="T17" fmla="*/ 25 h 41"/>
                  <a:gd name="T18" fmla="*/ 144 w 161"/>
                  <a:gd name="T19" fmla="*/ 33 h 41"/>
                  <a:gd name="T20" fmla="*/ 119 w 161"/>
                  <a:gd name="T21" fmla="*/ 41 h 41"/>
                  <a:gd name="T22" fmla="*/ 93 w 161"/>
                  <a:gd name="T23" fmla="*/ 41 h 41"/>
                  <a:gd name="T24" fmla="*/ 68 w 161"/>
                  <a:gd name="T25" fmla="*/ 33 h 41"/>
                  <a:gd name="T26" fmla="*/ 34 w 161"/>
                  <a:gd name="T27" fmla="*/ 25 h 41"/>
                  <a:gd name="T28" fmla="*/ 0 w 161"/>
                  <a:gd name="T29" fmla="*/ 8 h 4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61" h="41">
                    <a:moveTo>
                      <a:pt x="0" y="8"/>
                    </a:moveTo>
                    <a:lnTo>
                      <a:pt x="8" y="0"/>
                    </a:lnTo>
                    <a:lnTo>
                      <a:pt x="25" y="8"/>
                    </a:lnTo>
                    <a:lnTo>
                      <a:pt x="59" y="17"/>
                    </a:lnTo>
                    <a:lnTo>
                      <a:pt x="85" y="25"/>
                    </a:lnTo>
                    <a:lnTo>
                      <a:pt x="119" y="25"/>
                    </a:lnTo>
                    <a:lnTo>
                      <a:pt x="153" y="17"/>
                    </a:lnTo>
                    <a:lnTo>
                      <a:pt x="161" y="25"/>
                    </a:lnTo>
                    <a:lnTo>
                      <a:pt x="144" y="33"/>
                    </a:lnTo>
                    <a:lnTo>
                      <a:pt x="119" y="41"/>
                    </a:lnTo>
                    <a:lnTo>
                      <a:pt x="93" y="41"/>
                    </a:lnTo>
                    <a:lnTo>
                      <a:pt x="68" y="33"/>
                    </a:lnTo>
                    <a:lnTo>
                      <a:pt x="34" y="2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2"/>
              <p:cNvSpPr>
                <a:spLocks/>
              </p:cNvSpPr>
              <p:nvPr/>
            </p:nvSpPr>
            <p:spPr bwMode="auto">
              <a:xfrm>
                <a:off x="10815" y="15649"/>
                <a:ext cx="264" cy="248"/>
              </a:xfrm>
              <a:custGeom>
                <a:avLst/>
                <a:gdLst>
                  <a:gd name="T0" fmla="*/ 17 w 264"/>
                  <a:gd name="T1" fmla="*/ 165 h 248"/>
                  <a:gd name="T2" fmla="*/ 9 w 264"/>
                  <a:gd name="T3" fmla="*/ 141 h 248"/>
                  <a:gd name="T4" fmla="*/ 9 w 264"/>
                  <a:gd name="T5" fmla="*/ 124 h 248"/>
                  <a:gd name="T6" fmla="*/ 0 w 264"/>
                  <a:gd name="T7" fmla="*/ 75 h 248"/>
                  <a:gd name="T8" fmla="*/ 0 w 264"/>
                  <a:gd name="T9" fmla="*/ 66 h 248"/>
                  <a:gd name="T10" fmla="*/ 9 w 264"/>
                  <a:gd name="T11" fmla="*/ 75 h 248"/>
                  <a:gd name="T12" fmla="*/ 17 w 264"/>
                  <a:gd name="T13" fmla="*/ 116 h 248"/>
                  <a:gd name="T14" fmla="*/ 34 w 264"/>
                  <a:gd name="T15" fmla="*/ 149 h 248"/>
                  <a:gd name="T16" fmla="*/ 51 w 264"/>
                  <a:gd name="T17" fmla="*/ 182 h 248"/>
                  <a:gd name="T18" fmla="*/ 68 w 264"/>
                  <a:gd name="T19" fmla="*/ 190 h 248"/>
                  <a:gd name="T20" fmla="*/ 85 w 264"/>
                  <a:gd name="T21" fmla="*/ 207 h 248"/>
                  <a:gd name="T22" fmla="*/ 111 w 264"/>
                  <a:gd name="T23" fmla="*/ 223 h 248"/>
                  <a:gd name="T24" fmla="*/ 145 w 264"/>
                  <a:gd name="T25" fmla="*/ 231 h 248"/>
                  <a:gd name="T26" fmla="*/ 213 w 264"/>
                  <a:gd name="T27" fmla="*/ 240 h 248"/>
                  <a:gd name="T28" fmla="*/ 238 w 264"/>
                  <a:gd name="T29" fmla="*/ 231 h 248"/>
                  <a:gd name="T30" fmla="*/ 247 w 264"/>
                  <a:gd name="T31" fmla="*/ 231 h 248"/>
                  <a:gd name="T32" fmla="*/ 255 w 264"/>
                  <a:gd name="T33" fmla="*/ 223 h 248"/>
                  <a:gd name="T34" fmla="*/ 255 w 264"/>
                  <a:gd name="T35" fmla="*/ 190 h 248"/>
                  <a:gd name="T36" fmla="*/ 247 w 264"/>
                  <a:gd name="T37" fmla="*/ 165 h 248"/>
                  <a:gd name="T38" fmla="*/ 247 w 264"/>
                  <a:gd name="T39" fmla="*/ 141 h 248"/>
                  <a:gd name="T40" fmla="*/ 238 w 264"/>
                  <a:gd name="T41" fmla="*/ 108 h 248"/>
                  <a:gd name="T42" fmla="*/ 221 w 264"/>
                  <a:gd name="T43" fmla="*/ 83 h 248"/>
                  <a:gd name="T44" fmla="*/ 204 w 264"/>
                  <a:gd name="T45" fmla="*/ 66 h 248"/>
                  <a:gd name="T46" fmla="*/ 179 w 264"/>
                  <a:gd name="T47" fmla="*/ 42 h 248"/>
                  <a:gd name="T48" fmla="*/ 153 w 264"/>
                  <a:gd name="T49" fmla="*/ 25 h 248"/>
                  <a:gd name="T50" fmla="*/ 136 w 264"/>
                  <a:gd name="T51" fmla="*/ 17 h 248"/>
                  <a:gd name="T52" fmla="*/ 119 w 264"/>
                  <a:gd name="T53" fmla="*/ 9 h 248"/>
                  <a:gd name="T54" fmla="*/ 94 w 264"/>
                  <a:gd name="T55" fmla="*/ 9 h 248"/>
                  <a:gd name="T56" fmla="*/ 77 w 264"/>
                  <a:gd name="T57" fmla="*/ 0 h 248"/>
                  <a:gd name="T58" fmla="*/ 85 w 264"/>
                  <a:gd name="T59" fmla="*/ 0 h 248"/>
                  <a:gd name="T60" fmla="*/ 119 w 264"/>
                  <a:gd name="T61" fmla="*/ 0 h 248"/>
                  <a:gd name="T62" fmla="*/ 153 w 264"/>
                  <a:gd name="T63" fmla="*/ 9 h 248"/>
                  <a:gd name="T64" fmla="*/ 179 w 264"/>
                  <a:gd name="T65" fmla="*/ 25 h 248"/>
                  <a:gd name="T66" fmla="*/ 213 w 264"/>
                  <a:gd name="T67" fmla="*/ 42 h 248"/>
                  <a:gd name="T68" fmla="*/ 230 w 264"/>
                  <a:gd name="T69" fmla="*/ 66 h 248"/>
                  <a:gd name="T70" fmla="*/ 247 w 264"/>
                  <a:gd name="T71" fmla="*/ 91 h 248"/>
                  <a:gd name="T72" fmla="*/ 255 w 264"/>
                  <a:gd name="T73" fmla="*/ 116 h 248"/>
                  <a:gd name="T74" fmla="*/ 264 w 264"/>
                  <a:gd name="T75" fmla="*/ 141 h 248"/>
                  <a:gd name="T76" fmla="*/ 264 w 264"/>
                  <a:gd name="T77" fmla="*/ 190 h 248"/>
                  <a:gd name="T78" fmla="*/ 255 w 264"/>
                  <a:gd name="T79" fmla="*/ 248 h 248"/>
                  <a:gd name="T80" fmla="*/ 221 w 264"/>
                  <a:gd name="T81" fmla="*/ 248 h 248"/>
                  <a:gd name="T82" fmla="*/ 196 w 264"/>
                  <a:gd name="T83" fmla="*/ 248 h 248"/>
                  <a:gd name="T84" fmla="*/ 153 w 264"/>
                  <a:gd name="T85" fmla="*/ 248 h 248"/>
                  <a:gd name="T86" fmla="*/ 128 w 264"/>
                  <a:gd name="T87" fmla="*/ 240 h 248"/>
                  <a:gd name="T88" fmla="*/ 94 w 264"/>
                  <a:gd name="T89" fmla="*/ 231 h 248"/>
                  <a:gd name="T90" fmla="*/ 68 w 264"/>
                  <a:gd name="T91" fmla="*/ 215 h 248"/>
                  <a:gd name="T92" fmla="*/ 43 w 264"/>
                  <a:gd name="T93" fmla="*/ 190 h 248"/>
                  <a:gd name="T94" fmla="*/ 17 w 264"/>
                  <a:gd name="T95" fmla="*/ 165 h 2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64" h="248">
                    <a:moveTo>
                      <a:pt x="17" y="165"/>
                    </a:moveTo>
                    <a:lnTo>
                      <a:pt x="9" y="141"/>
                    </a:lnTo>
                    <a:lnTo>
                      <a:pt x="9" y="124"/>
                    </a:lnTo>
                    <a:lnTo>
                      <a:pt x="0" y="75"/>
                    </a:lnTo>
                    <a:lnTo>
                      <a:pt x="0" y="66"/>
                    </a:lnTo>
                    <a:lnTo>
                      <a:pt x="9" y="75"/>
                    </a:lnTo>
                    <a:lnTo>
                      <a:pt x="17" y="116"/>
                    </a:lnTo>
                    <a:lnTo>
                      <a:pt x="34" y="149"/>
                    </a:lnTo>
                    <a:lnTo>
                      <a:pt x="51" y="182"/>
                    </a:lnTo>
                    <a:lnTo>
                      <a:pt x="68" y="190"/>
                    </a:lnTo>
                    <a:lnTo>
                      <a:pt x="85" y="207"/>
                    </a:lnTo>
                    <a:lnTo>
                      <a:pt x="111" y="223"/>
                    </a:lnTo>
                    <a:lnTo>
                      <a:pt x="145" y="231"/>
                    </a:lnTo>
                    <a:lnTo>
                      <a:pt x="213" y="240"/>
                    </a:lnTo>
                    <a:lnTo>
                      <a:pt x="238" y="231"/>
                    </a:lnTo>
                    <a:lnTo>
                      <a:pt x="247" y="231"/>
                    </a:lnTo>
                    <a:lnTo>
                      <a:pt x="255" y="223"/>
                    </a:lnTo>
                    <a:lnTo>
                      <a:pt x="255" y="190"/>
                    </a:lnTo>
                    <a:lnTo>
                      <a:pt x="247" y="165"/>
                    </a:lnTo>
                    <a:lnTo>
                      <a:pt x="247" y="141"/>
                    </a:lnTo>
                    <a:lnTo>
                      <a:pt x="238" y="108"/>
                    </a:lnTo>
                    <a:lnTo>
                      <a:pt x="221" y="83"/>
                    </a:lnTo>
                    <a:lnTo>
                      <a:pt x="204" y="66"/>
                    </a:lnTo>
                    <a:lnTo>
                      <a:pt x="179" y="42"/>
                    </a:lnTo>
                    <a:lnTo>
                      <a:pt x="153" y="25"/>
                    </a:lnTo>
                    <a:lnTo>
                      <a:pt x="136" y="17"/>
                    </a:lnTo>
                    <a:lnTo>
                      <a:pt x="119" y="9"/>
                    </a:lnTo>
                    <a:lnTo>
                      <a:pt x="94" y="9"/>
                    </a:lnTo>
                    <a:lnTo>
                      <a:pt x="77" y="0"/>
                    </a:lnTo>
                    <a:lnTo>
                      <a:pt x="85" y="0"/>
                    </a:lnTo>
                    <a:lnTo>
                      <a:pt x="119" y="0"/>
                    </a:lnTo>
                    <a:lnTo>
                      <a:pt x="153" y="9"/>
                    </a:lnTo>
                    <a:lnTo>
                      <a:pt x="179" y="25"/>
                    </a:lnTo>
                    <a:lnTo>
                      <a:pt x="213" y="42"/>
                    </a:lnTo>
                    <a:lnTo>
                      <a:pt x="230" y="66"/>
                    </a:lnTo>
                    <a:lnTo>
                      <a:pt x="247" y="91"/>
                    </a:lnTo>
                    <a:lnTo>
                      <a:pt x="255" y="116"/>
                    </a:lnTo>
                    <a:lnTo>
                      <a:pt x="264" y="141"/>
                    </a:lnTo>
                    <a:lnTo>
                      <a:pt x="264" y="190"/>
                    </a:lnTo>
                    <a:lnTo>
                      <a:pt x="255" y="248"/>
                    </a:lnTo>
                    <a:lnTo>
                      <a:pt x="221" y="248"/>
                    </a:lnTo>
                    <a:lnTo>
                      <a:pt x="196" y="248"/>
                    </a:lnTo>
                    <a:lnTo>
                      <a:pt x="153" y="248"/>
                    </a:lnTo>
                    <a:lnTo>
                      <a:pt x="128" y="240"/>
                    </a:lnTo>
                    <a:lnTo>
                      <a:pt x="94" y="231"/>
                    </a:lnTo>
                    <a:lnTo>
                      <a:pt x="68" y="215"/>
                    </a:lnTo>
                    <a:lnTo>
                      <a:pt x="43" y="190"/>
                    </a:lnTo>
                    <a:lnTo>
                      <a:pt x="17" y="165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93"/>
              <p:cNvSpPr>
                <a:spLocks/>
              </p:cNvSpPr>
              <p:nvPr/>
            </p:nvSpPr>
            <p:spPr bwMode="auto">
              <a:xfrm>
                <a:off x="8726" y="15674"/>
                <a:ext cx="272" cy="215"/>
              </a:xfrm>
              <a:custGeom>
                <a:avLst/>
                <a:gdLst>
                  <a:gd name="T0" fmla="*/ 51 w 272"/>
                  <a:gd name="T1" fmla="*/ 182 h 215"/>
                  <a:gd name="T2" fmla="*/ 8 w 272"/>
                  <a:gd name="T3" fmla="*/ 165 h 215"/>
                  <a:gd name="T4" fmla="*/ 25 w 272"/>
                  <a:gd name="T5" fmla="*/ 132 h 215"/>
                  <a:gd name="T6" fmla="*/ 51 w 272"/>
                  <a:gd name="T7" fmla="*/ 107 h 215"/>
                  <a:gd name="T8" fmla="*/ 25 w 272"/>
                  <a:gd name="T9" fmla="*/ 74 h 215"/>
                  <a:gd name="T10" fmla="*/ 8 w 272"/>
                  <a:gd name="T11" fmla="*/ 41 h 215"/>
                  <a:gd name="T12" fmla="*/ 42 w 272"/>
                  <a:gd name="T13" fmla="*/ 25 h 215"/>
                  <a:gd name="T14" fmla="*/ 102 w 272"/>
                  <a:gd name="T15" fmla="*/ 17 h 215"/>
                  <a:gd name="T16" fmla="*/ 195 w 272"/>
                  <a:gd name="T17" fmla="*/ 25 h 215"/>
                  <a:gd name="T18" fmla="*/ 263 w 272"/>
                  <a:gd name="T19" fmla="*/ 0 h 215"/>
                  <a:gd name="T20" fmla="*/ 255 w 272"/>
                  <a:gd name="T21" fmla="*/ 17 h 215"/>
                  <a:gd name="T22" fmla="*/ 238 w 272"/>
                  <a:gd name="T23" fmla="*/ 25 h 215"/>
                  <a:gd name="T24" fmla="*/ 238 w 272"/>
                  <a:gd name="T25" fmla="*/ 41 h 215"/>
                  <a:gd name="T26" fmla="*/ 238 w 272"/>
                  <a:gd name="T27" fmla="*/ 50 h 215"/>
                  <a:gd name="T28" fmla="*/ 212 w 272"/>
                  <a:gd name="T29" fmla="*/ 33 h 215"/>
                  <a:gd name="T30" fmla="*/ 187 w 272"/>
                  <a:gd name="T31" fmla="*/ 33 h 215"/>
                  <a:gd name="T32" fmla="*/ 204 w 272"/>
                  <a:gd name="T33" fmla="*/ 50 h 215"/>
                  <a:gd name="T34" fmla="*/ 221 w 272"/>
                  <a:gd name="T35" fmla="*/ 74 h 215"/>
                  <a:gd name="T36" fmla="*/ 195 w 272"/>
                  <a:gd name="T37" fmla="*/ 74 h 215"/>
                  <a:gd name="T38" fmla="*/ 153 w 272"/>
                  <a:gd name="T39" fmla="*/ 41 h 215"/>
                  <a:gd name="T40" fmla="*/ 127 w 272"/>
                  <a:gd name="T41" fmla="*/ 41 h 215"/>
                  <a:gd name="T42" fmla="*/ 144 w 272"/>
                  <a:gd name="T43" fmla="*/ 58 h 215"/>
                  <a:gd name="T44" fmla="*/ 170 w 272"/>
                  <a:gd name="T45" fmla="*/ 83 h 215"/>
                  <a:gd name="T46" fmla="*/ 85 w 272"/>
                  <a:gd name="T47" fmla="*/ 41 h 215"/>
                  <a:gd name="T48" fmla="*/ 51 w 272"/>
                  <a:gd name="T49" fmla="*/ 33 h 215"/>
                  <a:gd name="T50" fmla="*/ 51 w 272"/>
                  <a:gd name="T51" fmla="*/ 50 h 215"/>
                  <a:gd name="T52" fmla="*/ 68 w 272"/>
                  <a:gd name="T53" fmla="*/ 50 h 215"/>
                  <a:gd name="T54" fmla="*/ 110 w 272"/>
                  <a:gd name="T55" fmla="*/ 66 h 215"/>
                  <a:gd name="T56" fmla="*/ 127 w 272"/>
                  <a:gd name="T57" fmla="*/ 99 h 215"/>
                  <a:gd name="T58" fmla="*/ 110 w 272"/>
                  <a:gd name="T59" fmla="*/ 91 h 215"/>
                  <a:gd name="T60" fmla="*/ 85 w 272"/>
                  <a:gd name="T61" fmla="*/ 74 h 215"/>
                  <a:gd name="T62" fmla="*/ 59 w 272"/>
                  <a:gd name="T63" fmla="*/ 99 h 215"/>
                  <a:gd name="T64" fmla="*/ 59 w 272"/>
                  <a:gd name="T65" fmla="*/ 132 h 215"/>
                  <a:gd name="T66" fmla="*/ 93 w 272"/>
                  <a:gd name="T67" fmla="*/ 132 h 215"/>
                  <a:gd name="T68" fmla="*/ 127 w 272"/>
                  <a:gd name="T69" fmla="*/ 116 h 215"/>
                  <a:gd name="T70" fmla="*/ 127 w 272"/>
                  <a:gd name="T71" fmla="*/ 132 h 215"/>
                  <a:gd name="T72" fmla="*/ 51 w 272"/>
                  <a:gd name="T73" fmla="*/ 157 h 215"/>
                  <a:gd name="T74" fmla="*/ 42 w 272"/>
                  <a:gd name="T75" fmla="*/ 173 h 215"/>
                  <a:gd name="T76" fmla="*/ 85 w 272"/>
                  <a:gd name="T77" fmla="*/ 173 h 215"/>
                  <a:gd name="T78" fmla="*/ 144 w 272"/>
                  <a:gd name="T79" fmla="*/ 140 h 215"/>
                  <a:gd name="T80" fmla="*/ 187 w 272"/>
                  <a:gd name="T81" fmla="*/ 124 h 215"/>
                  <a:gd name="T82" fmla="*/ 170 w 272"/>
                  <a:gd name="T83" fmla="*/ 140 h 215"/>
                  <a:gd name="T84" fmla="*/ 144 w 272"/>
                  <a:gd name="T85" fmla="*/ 157 h 215"/>
                  <a:gd name="T86" fmla="*/ 153 w 272"/>
                  <a:gd name="T87" fmla="*/ 165 h 215"/>
                  <a:gd name="T88" fmla="*/ 212 w 272"/>
                  <a:gd name="T89" fmla="*/ 124 h 215"/>
                  <a:gd name="T90" fmla="*/ 229 w 272"/>
                  <a:gd name="T91" fmla="*/ 132 h 215"/>
                  <a:gd name="T92" fmla="*/ 212 w 272"/>
                  <a:gd name="T93" fmla="*/ 149 h 215"/>
                  <a:gd name="T94" fmla="*/ 204 w 272"/>
                  <a:gd name="T95" fmla="*/ 173 h 215"/>
                  <a:gd name="T96" fmla="*/ 238 w 272"/>
                  <a:gd name="T97" fmla="*/ 157 h 215"/>
                  <a:gd name="T98" fmla="*/ 229 w 272"/>
                  <a:gd name="T99" fmla="*/ 182 h 215"/>
                  <a:gd name="T100" fmla="*/ 255 w 272"/>
                  <a:gd name="T101" fmla="*/ 190 h 215"/>
                  <a:gd name="T102" fmla="*/ 272 w 272"/>
                  <a:gd name="T103" fmla="*/ 206 h 215"/>
                  <a:gd name="T104" fmla="*/ 263 w 272"/>
                  <a:gd name="T105" fmla="*/ 215 h 215"/>
                  <a:gd name="T106" fmla="*/ 221 w 272"/>
                  <a:gd name="T107" fmla="*/ 182 h 215"/>
                  <a:gd name="T108" fmla="*/ 170 w 272"/>
                  <a:gd name="T109" fmla="*/ 173 h 215"/>
                  <a:gd name="T110" fmla="*/ 68 w 272"/>
                  <a:gd name="T111" fmla="*/ 182 h 2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72" h="215">
                    <a:moveTo>
                      <a:pt x="68" y="182"/>
                    </a:moveTo>
                    <a:lnTo>
                      <a:pt x="51" y="182"/>
                    </a:lnTo>
                    <a:lnTo>
                      <a:pt x="25" y="182"/>
                    </a:lnTo>
                    <a:lnTo>
                      <a:pt x="8" y="165"/>
                    </a:lnTo>
                    <a:lnTo>
                      <a:pt x="0" y="149"/>
                    </a:lnTo>
                    <a:lnTo>
                      <a:pt x="25" y="132"/>
                    </a:lnTo>
                    <a:lnTo>
                      <a:pt x="42" y="124"/>
                    </a:lnTo>
                    <a:lnTo>
                      <a:pt x="51" y="107"/>
                    </a:lnTo>
                    <a:lnTo>
                      <a:pt x="42" y="91"/>
                    </a:lnTo>
                    <a:lnTo>
                      <a:pt x="25" y="74"/>
                    </a:lnTo>
                    <a:lnTo>
                      <a:pt x="0" y="58"/>
                    </a:lnTo>
                    <a:lnTo>
                      <a:pt x="8" y="41"/>
                    </a:lnTo>
                    <a:lnTo>
                      <a:pt x="17" y="33"/>
                    </a:lnTo>
                    <a:lnTo>
                      <a:pt x="42" y="25"/>
                    </a:lnTo>
                    <a:lnTo>
                      <a:pt x="76" y="17"/>
                    </a:lnTo>
                    <a:lnTo>
                      <a:pt x="102" y="17"/>
                    </a:lnTo>
                    <a:lnTo>
                      <a:pt x="161" y="25"/>
                    </a:lnTo>
                    <a:lnTo>
                      <a:pt x="195" y="25"/>
                    </a:lnTo>
                    <a:lnTo>
                      <a:pt x="221" y="17"/>
                    </a:lnTo>
                    <a:lnTo>
                      <a:pt x="263" y="0"/>
                    </a:lnTo>
                    <a:lnTo>
                      <a:pt x="263" y="8"/>
                    </a:lnTo>
                    <a:lnTo>
                      <a:pt x="255" y="17"/>
                    </a:lnTo>
                    <a:lnTo>
                      <a:pt x="238" y="17"/>
                    </a:lnTo>
                    <a:lnTo>
                      <a:pt x="238" y="25"/>
                    </a:lnTo>
                    <a:lnTo>
                      <a:pt x="229" y="25"/>
                    </a:lnTo>
                    <a:lnTo>
                      <a:pt x="238" y="41"/>
                    </a:lnTo>
                    <a:lnTo>
                      <a:pt x="238" y="50"/>
                    </a:lnTo>
                    <a:lnTo>
                      <a:pt x="221" y="41"/>
                    </a:lnTo>
                    <a:lnTo>
                      <a:pt x="212" y="33"/>
                    </a:lnTo>
                    <a:lnTo>
                      <a:pt x="195" y="33"/>
                    </a:lnTo>
                    <a:lnTo>
                      <a:pt x="187" y="33"/>
                    </a:lnTo>
                    <a:lnTo>
                      <a:pt x="204" y="50"/>
                    </a:lnTo>
                    <a:lnTo>
                      <a:pt x="212" y="66"/>
                    </a:lnTo>
                    <a:lnTo>
                      <a:pt x="221" y="74"/>
                    </a:lnTo>
                    <a:lnTo>
                      <a:pt x="212" y="74"/>
                    </a:lnTo>
                    <a:lnTo>
                      <a:pt x="195" y="74"/>
                    </a:lnTo>
                    <a:lnTo>
                      <a:pt x="178" y="58"/>
                    </a:lnTo>
                    <a:lnTo>
                      <a:pt x="153" y="41"/>
                    </a:lnTo>
                    <a:lnTo>
                      <a:pt x="144" y="41"/>
                    </a:lnTo>
                    <a:lnTo>
                      <a:pt x="127" y="41"/>
                    </a:lnTo>
                    <a:lnTo>
                      <a:pt x="136" y="50"/>
                    </a:lnTo>
                    <a:lnTo>
                      <a:pt x="144" y="58"/>
                    </a:lnTo>
                    <a:lnTo>
                      <a:pt x="170" y="74"/>
                    </a:lnTo>
                    <a:lnTo>
                      <a:pt x="170" y="83"/>
                    </a:lnTo>
                    <a:lnTo>
                      <a:pt x="119" y="50"/>
                    </a:lnTo>
                    <a:lnTo>
                      <a:pt x="85" y="41"/>
                    </a:lnTo>
                    <a:lnTo>
                      <a:pt x="51" y="33"/>
                    </a:lnTo>
                    <a:lnTo>
                      <a:pt x="42" y="41"/>
                    </a:lnTo>
                    <a:lnTo>
                      <a:pt x="51" y="50"/>
                    </a:lnTo>
                    <a:lnTo>
                      <a:pt x="59" y="50"/>
                    </a:lnTo>
                    <a:lnTo>
                      <a:pt x="68" y="50"/>
                    </a:lnTo>
                    <a:lnTo>
                      <a:pt x="76" y="58"/>
                    </a:lnTo>
                    <a:lnTo>
                      <a:pt x="110" y="66"/>
                    </a:lnTo>
                    <a:lnTo>
                      <a:pt x="136" y="99"/>
                    </a:lnTo>
                    <a:lnTo>
                      <a:pt x="127" y="99"/>
                    </a:lnTo>
                    <a:lnTo>
                      <a:pt x="110" y="91"/>
                    </a:lnTo>
                    <a:lnTo>
                      <a:pt x="102" y="83"/>
                    </a:lnTo>
                    <a:lnTo>
                      <a:pt x="85" y="74"/>
                    </a:lnTo>
                    <a:lnTo>
                      <a:pt x="68" y="83"/>
                    </a:lnTo>
                    <a:lnTo>
                      <a:pt x="59" y="99"/>
                    </a:lnTo>
                    <a:lnTo>
                      <a:pt x="59" y="116"/>
                    </a:lnTo>
                    <a:lnTo>
                      <a:pt x="59" y="132"/>
                    </a:lnTo>
                    <a:lnTo>
                      <a:pt x="76" y="140"/>
                    </a:lnTo>
                    <a:lnTo>
                      <a:pt x="93" y="132"/>
                    </a:lnTo>
                    <a:lnTo>
                      <a:pt x="119" y="116"/>
                    </a:lnTo>
                    <a:lnTo>
                      <a:pt x="127" y="116"/>
                    </a:lnTo>
                    <a:lnTo>
                      <a:pt x="144" y="116"/>
                    </a:lnTo>
                    <a:lnTo>
                      <a:pt x="127" y="132"/>
                    </a:lnTo>
                    <a:lnTo>
                      <a:pt x="102" y="149"/>
                    </a:lnTo>
                    <a:lnTo>
                      <a:pt x="51" y="157"/>
                    </a:lnTo>
                    <a:lnTo>
                      <a:pt x="42" y="165"/>
                    </a:lnTo>
                    <a:lnTo>
                      <a:pt x="42" y="173"/>
                    </a:lnTo>
                    <a:lnTo>
                      <a:pt x="59" y="173"/>
                    </a:lnTo>
                    <a:lnTo>
                      <a:pt x="85" y="173"/>
                    </a:lnTo>
                    <a:lnTo>
                      <a:pt x="119" y="157"/>
                    </a:lnTo>
                    <a:lnTo>
                      <a:pt x="144" y="140"/>
                    </a:lnTo>
                    <a:lnTo>
                      <a:pt x="178" y="116"/>
                    </a:lnTo>
                    <a:lnTo>
                      <a:pt x="187" y="124"/>
                    </a:lnTo>
                    <a:lnTo>
                      <a:pt x="178" y="132"/>
                    </a:lnTo>
                    <a:lnTo>
                      <a:pt x="170" y="140"/>
                    </a:lnTo>
                    <a:lnTo>
                      <a:pt x="153" y="149"/>
                    </a:lnTo>
                    <a:lnTo>
                      <a:pt x="144" y="157"/>
                    </a:lnTo>
                    <a:lnTo>
                      <a:pt x="144" y="165"/>
                    </a:lnTo>
                    <a:lnTo>
                      <a:pt x="153" y="165"/>
                    </a:lnTo>
                    <a:lnTo>
                      <a:pt x="187" y="149"/>
                    </a:lnTo>
                    <a:lnTo>
                      <a:pt x="212" y="124"/>
                    </a:lnTo>
                    <a:lnTo>
                      <a:pt x="221" y="124"/>
                    </a:lnTo>
                    <a:lnTo>
                      <a:pt x="229" y="132"/>
                    </a:lnTo>
                    <a:lnTo>
                      <a:pt x="221" y="140"/>
                    </a:lnTo>
                    <a:lnTo>
                      <a:pt x="212" y="149"/>
                    </a:lnTo>
                    <a:lnTo>
                      <a:pt x="195" y="157"/>
                    </a:lnTo>
                    <a:lnTo>
                      <a:pt x="204" y="173"/>
                    </a:lnTo>
                    <a:lnTo>
                      <a:pt x="221" y="165"/>
                    </a:lnTo>
                    <a:lnTo>
                      <a:pt x="238" y="157"/>
                    </a:lnTo>
                    <a:lnTo>
                      <a:pt x="255" y="157"/>
                    </a:lnTo>
                    <a:lnTo>
                      <a:pt x="229" y="182"/>
                    </a:lnTo>
                    <a:lnTo>
                      <a:pt x="238" y="190"/>
                    </a:lnTo>
                    <a:lnTo>
                      <a:pt x="255" y="190"/>
                    </a:lnTo>
                    <a:lnTo>
                      <a:pt x="263" y="198"/>
                    </a:lnTo>
                    <a:lnTo>
                      <a:pt x="272" y="206"/>
                    </a:lnTo>
                    <a:lnTo>
                      <a:pt x="263" y="215"/>
                    </a:lnTo>
                    <a:lnTo>
                      <a:pt x="246" y="198"/>
                    </a:lnTo>
                    <a:lnTo>
                      <a:pt x="221" y="182"/>
                    </a:lnTo>
                    <a:lnTo>
                      <a:pt x="195" y="182"/>
                    </a:lnTo>
                    <a:lnTo>
                      <a:pt x="170" y="173"/>
                    </a:lnTo>
                    <a:lnTo>
                      <a:pt x="119" y="182"/>
                    </a:lnTo>
                    <a:lnTo>
                      <a:pt x="68" y="182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94"/>
              <p:cNvSpPr>
                <a:spLocks/>
              </p:cNvSpPr>
              <p:nvPr/>
            </p:nvSpPr>
            <p:spPr bwMode="auto">
              <a:xfrm>
                <a:off x="9006" y="15847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9 w 34"/>
                  <a:gd name="T3" fmla="*/ 9 h 33"/>
                  <a:gd name="T4" fmla="*/ 17 w 34"/>
                  <a:gd name="T5" fmla="*/ 0 h 33"/>
                  <a:gd name="T6" fmla="*/ 26 w 34"/>
                  <a:gd name="T7" fmla="*/ 9 h 33"/>
                  <a:gd name="T8" fmla="*/ 34 w 34"/>
                  <a:gd name="T9" fmla="*/ 17 h 33"/>
                  <a:gd name="T10" fmla="*/ 34 w 34"/>
                  <a:gd name="T11" fmla="*/ 25 h 33"/>
                  <a:gd name="T12" fmla="*/ 26 w 34"/>
                  <a:gd name="T13" fmla="*/ 33 h 33"/>
                  <a:gd name="T14" fmla="*/ 9 w 34"/>
                  <a:gd name="T15" fmla="*/ 25 h 33"/>
                  <a:gd name="T16" fmla="*/ 0 w 34"/>
                  <a:gd name="T17" fmla="*/ 17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9" y="9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26" y="33"/>
                    </a:lnTo>
                    <a:lnTo>
                      <a:pt x="9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95"/>
              <p:cNvSpPr>
                <a:spLocks/>
              </p:cNvSpPr>
              <p:nvPr/>
            </p:nvSpPr>
            <p:spPr bwMode="auto">
              <a:xfrm>
                <a:off x="9049" y="15839"/>
                <a:ext cx="1664" cy="25"/>
              </a:xfrm>
              <a:custGeom>
                <a:avLst/>
                <a:gdLst>
                  <a:gd name="T0" fmla="*/ 25 w 1664"/>
                  <a:gd name="T1" fmla="*/ 17 h 25"/>
                  <a:gd name="T2" fmla="*/ 0 w 1664"/>
                  <a:gd name="T3" fmla="*/ 0 h 25"/>
                  <a:gd name="T4" fmla="*/ 8 w 1664"/>
                  <a:gd name="T5" fmla="*/ 0 h 25"/>
                  <a:gd name="T6" fmla="*/ 17 w 1664"/>
                  <a:gd name="T7" fmla="*/ 0 h 25"/>
                  <a:gd name="T8" fmla="*/ 25 w 1664"/>
                  <a:gd name="T9" fmla="*/ 0 h 25"/>
                  <a:gd name="T10" fmla="*/ 51 w 1664"/>
                  <a:gd name="T11" fmla="*/ 0 h 25"/>
                  <a:gd name="T12" fmla="*/ 85 w 1664"/>
                  <a:gd name="T13" fmla="*/ 0 h 25"/>
                  <a:gd name="T14" fmla="*/ 119 w 1664"/>
                  <a:gd name="T15" fmla="*/ 0 h 25"/>
                  <a:gd name="T16" fmla="*/ 161 w 1664"/>
                  <a:gd name="T17" fmla="*/ 0 h 25"/>
                  <a:gd name="T18" fmla="*/ 212 w 1664"/>
                  <a:gd name="T19" fmla="*/ 0 h 25"/>
                  <a:gd name="T20" fmla="*/ 271 w 1664"/>
                  <a:gd name="T21" fmla="*/ 0 h 25"/>
                  <a:gd name="T22" fmla="*/ 331 w 1664"/>
                  <a:gd name="T23" fmla="*/ 0 h 25"/>
                  <a:gd name="T24" fmla="*/ 399 w 1664"/>
                  <a:gd name="T25" fmla="*/ 0 h 25"/>
                  <a:gd name="T26" fmla="*/ 535 w 1664"/>
                  <a:gd name="T27" fmla="*/ 0 h 25"/>
                  <a:gd name="T28" fmla="*/ 679 w 1664"/>
                  <a:gd name="T29" fmla="*/ 0 h 25"/>
                  <a:gd name="T30" fmla="*/ 840 w 1664"/>
                  <a:gd name="T31" fmla="*/ 0 h 25"/>
                  <a:gd name="T32" fmla="*/ 993 w 1664"/>
                  <a:gd name="T33" fmla="*/ 0 h 25"/>
                  <a:gd name="T34" fmla="*/ 1138 w 1664"/>
                  <a:gd name="T35" fmla="*/ 0 h 25"/>
                  <a:gd name="T36" fmla="*/ 1282 w 1664"/>
                  <a:gd name="T37" fmla="*/ 0 h 25"/>
                  <a:gd name="T38" fmla="*/ 1342 w 1664"/>
                  <a:gd name="T39" fmla="*/ 0 h 25"/>
                  <a:gd name="T40" fmla="*/ 1410 w 1664"/>
                  <a:gd name="T41" fmla="*/ 0 h 25"/>
                  <a:gd name="T42" fmla="*/ 1460 w 1664"/>
                  <a:gd name="T43" fmla="*/ 0 h 25"/>
                  <a:gd name="T44" fmla="*/ 1511 w 1664"/>
                  <a:gd name="T45" fmla="*/ 0 h 25"/>
                  <a:gd name="T46" fmla="*/ 1554 w 1664"/>
                  <a:gd name="T47" fmla="*/ 0 h 25"/>
                  <a:gd name="T48" fmla="*/ 1596 w 1664"/>
                  <a:gd name="T49" fmla="*/ 0 h 25"/>
                  <a:gd name="T50" fmla="*/ 1622 w 1664"/>
                  <a:gd name="T51" fmla="*/ 0 h 25"/>
                  <a:gd name="T52" fmla="*/ 1647 w 1664"/>
                  <a:gd name="T53" fmla="*/ 0 h 25"/>
                  <a:gd name="T54" fmla="*/ 1664 w 1664"/>
                  <a:gd name="T55" fmla="*/ 0 h 25"/>
                  <a:gd name="T56" fmla="*/ 1664 w 1664"/>
                  <a:gd name="T57" fmla="*/ 0 h 25"/>
                  <a:gd name="T58" fmla="*/ 1664 w 1664"/>
                  <a:gd name="T59" fmla="*/ 17 h 25"/>
                  <a:gd name="T60" fmla="*/ 1656 w 1664"/>
                  <a:gd name="T61" fmla="*/ 25 h 25"/>
                  <a:gd name="T62" fmla="*/ 25 w 1664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64" h="25">
                    <a:moveTo>
                      <a:pt x="25" y="1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51" y="0"/>
                    </a:lnTo>
                    <a:lnTo>
                      <a:pt x="85" y="0"/>
                    </a:lnTo>
                    <a:lnTo>
                      <a:pt x="119" y="0"/>
                    </a:lnTo>
                    <a:lnTo>
                      <a:pt x="161" y="0"/>
                    </a:lnTo>
                    <a:lnTo>
                      <a:pt x="212" y="0"/>
                    </a:lnTo>
                    <a:lnTo>
                      <a:pt x="271" y="0"/>
                    </a:lnTo>
                    <a:lnTo>
                      <a:pt x="331" y="0"/>
                    </a:lnTo>
                    <a:lnTo>
                      <a:pt x="399" y="0"/>
                    </a:lnTo>
                    <a:lnTo>
                      <a:pt x="535" y="0"/>
                    </a:lnTo>
                    <a:lnTo>
                      <a:pt x="679" y="0"/>
                    </a:lnTo>
                    <a:lnTo>
                      <a:pt x="840" y="0"/>
                    </a:lnTo>
                    <a:lnTo>
                      <a:pt x="993" y="0"/>
                    </a:lnTo>
                    <a:lnTo>
                      <a:pt x="1138" y="0"/>
                    </a:lnTo>
                    <a:lnTo>
                      <a:pt x="1282" y="0"/>
                    </a:lnTo>
                    <a:lnTo>
                      <a:pt x="1342" y="0"/>
                    </a:lnTo>
                    <a:lnTo>
                      <a:pt x="1410" y="0"/>
                    </a:lnTo>
                    <a:lnTo>
                      <a:pt x="1460" y="0"/>
                    </a:lnTo>
                    <a:lnTo>
                      <a:pt x="1511" y="0"/>
                    </a:lnTo>
                    <a:lnTo>
                      <a:pt x="1554" y="0"/>
                    </a:lnTo>
                    <a:lnTo>
                      <a:pt x="1596" y="0"/>
                    </a:lnTo>
                    <a:lnTo>
                      <a:pt x="1622" y="0"/>
                    </a:lnTo>
                    <a:lnTo>
                      <a:pt x="1647" y="0"/>
                    </a:lnTo>
                    <a:lnTo>
                      <a:pt x="1664" y="0"/>
                    </a:lnTo>
                    <a:lnTo>
                      <a:pt x="1664" y="17"/>
                    </a:lnTo>
                    <a:lnTo>
                      <a:pt x="1656" y="25"/>
                    </a:ln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96"/>
              <p:cNvSpPr>
                <a:spLocks/>
              </p:cNvSpPr>
              <p:nvPr/>
            </p:nvSpPr>
            <p:spPr bwMode="auto">
              <a:xfrm>
                <a:off x="10849" y="15682"/>
                <a:ext cx="187" cy="182"/>
              </a:xfrm>
              <a:custGeom>
                <a:avLst/>
                <a:gdLst>
                  <a:gd name="T0" fmla="*/ 145 w 187"/>
                  <a:gd name="T1" fmla="*/ 157 h 182"/>
                  <a:gd name="T2" fmla="*/ 153 w 187"/>
                  <a:gd name="T3" fmla="*/ 174 h 182"/>
                  <a:gd name="T4" fmla="*/ 128 w 187"/>
                  <a:gd name="T5" fmla="*/ 141 h 182"/>
                  <a:gd name="T6" fmla="*/ 119 w 187"/>
                  <a:gd name="T7" fmla="*/ 149 h 182"/>
                  <a:gd name="T8" fmla="*/ 111 w 187"/>
                  <a:gd name="T9" fmla="*/ 124 h 182"/>
                  <a:gd name="T10" fmla="*/ 94 w 187"/>
                  <a:gd name="T11" fmla="*/ 124 h 182"/>
                  <a:gd name="T12" fmla="*/ 77 w 187"/>
                  <a:gd name="T13" fmla="*/ 108 h 182"/>
                  <a:gd name="T14" fmla="*/ 68 w 187"/>
                  <a:gd name="T15" fmla="*/ 124 h 182"/>
                  <a:gd name="T16" fmla="*/ 60 w 187"/>
                  <a:gd name="T17" fmla="*/ 91 h 182"/>
                  <a:gd name="T18" fmla="*/ 51 w 187"/>
                  <a:gd name="T19" fmla="*/ 83 h 182"/>
                  <a:gd name="T20" fmla="*/ 34 w 187"/>
                  <a:gd name="T21" fmla="*/ 75 h 182"/>
                  <a:gd name="T22" fmla="*/ 17 w 187"/>
                  <a:gd name="T23" fmla="*/ 75 h 182"/>
                  <a:gd name="T24" fmla="*/ 26 w 187"/>
                  <a:gd name="T25" fmla="*/ 99 h 182"/>
                  <a:gd name="T26" fmla="*/ 26 w 187"/>
                  <a:gd name="T27" fmla="*/ 116 h 182"/>
                  <a:gd name="T28" fmla="*/ 0 w 187"/>
                  <a:gd name="T29" fmla="*/ 83 h 182"/>
                  <a:gd name="T30" fmla="*/ 0 w 187"/>
                  <a:gd name="T31" fmla="*/ 42 h 182"/>
                  <a:gd name="T32" fmla="*/ 51 w 187"/>
                  <a:gd name="T33" fmla="*/ 58 h 182"/>
                  <a:gd name="T34" fmla="*/ 60 w 187"/>
                  <a:gd name="T35" fmla="*/ 0 h 182"/>
                  <a:gd name="T36" fmla="*/ 128 w 187"/>
                  <a:gd name="T37" fmla="*/ 25 h 182"/>
                  <a:gd name="T38" fmla="*/ 102 w 187"/>
                  <a:gd name="T39" fmla="*/ 33 h 182"/>
                  <a:gd name="T40" fmla="*/ 85 w 187"/>
                  <a:gd name="T41" fmla="*/ 33 h 182"/>
                  <a:gd name="T42" fmla="*/ 94 w 187"/>
                  <a:gd name="T43" fmla="*/ 42 h 182"/>
                  <a:gd name="T44" fmla="*/ 153 w 187"/>
                  <a:gd name="T45" fmla="*/ 50 h 182"/>
                  <a:gd name="T46" fmla="*/ 136 w 187"/>
                  <a:gd name="T47" fmla="*/ 58 h 182"/>
                  <a:gd name="T48" fmla="*/ 119 w 187"/>
                  <a:gd name="T49" fmla="*/ 58 h 182"/>
                  <a:gd name="T50" fmla="*/ 111 w 187"/>
                  <a:gd name="T51" fmla="*/ 66 h 182"/>
                  <a:gd name="T52" fmla="*/ 119 w 187"/>
                  <a:gd name="T53" fmla="*/ 75 h 182"/>
                  <a:gd name="T54" fmla="*/ 128 w 187"/>
                  <a:gd name="T55" fmla="*/ 83 h 182"/>
                  <a:gd name="T56" fmla="*/ 170 w 187"/>
                  <a:gd name="T57" fmla="*/ 99 h 182"/>
                  <a:gd name="T58" fmla="*/ 187 w 187"/>
                  <a:gd name="T59" fmla="*/ 99 h 182"/>
                  <a:gd name="T60" fmla="*/ 153 w 187"/>
                  <a:gd name="T61" fmla="*/ 99 h 182"/>
                  <a:gd name="T62" fmla="*/ 136 w 187"/>
                  <a:gd name="T63" fmla="*/ 99 h 182"/>
                  <a:gd name="T64" fmla="*/ 136 w 187"/>
                  <a:gd name="T65" fmla="*/ 108 h 182"/>
                  <a:gd name="T66" fmla="*/ 187 w 187"/>
                  <a:gd name="T67" fmla="*/ 124 h 182"/>
                  <a:gd name="T68" fmla="*/ 179 w 187"/>
                  <a:gd name="T69" fmla="*/ 124 h 182"/>
                  <a:gd name="T70" fmla="*/ 145 w 187"/>
                  <a:gd name="T71" fmla="*/ 124 h 182"/>
                  <a:gd name="T72" fmla="*/ 145 w 187"/>
                  <a:gd name="T73" fmla="*/ 132 h 182"/>
                  <a:gd name="T74" fmla="*/ 179 w 187"/>
                  <a:gd name="T75" fmla="*/ 141 h 182"/>
                  <a:gd name="T76" fmla="*/ 187 w 187"/>
                  <a:gd name="T77" fmla="*/ 149 h 182"/>
                  <a:gd name="T78" fmla="*/ 179 w 187"/>
                  <a:gd name="T79" fmla="*/ 157 h 182"/>
                  <a:gd name="T80" fmla="*/ 187 w 187"/>
                  <a:gd name="T81" fmla="*/ 174 h 182"/>
                  <a:gd name="T82" fmla="*/ 187 w 187"/>
                  <a:gd name="T83" fmla="*/ 182 h 182"/>
                  <a:gd name="T84" fmla="*/ 170 w 187"/>
                  <a:gd name="T85" fmla="*/ 157 h 182"/>
                  <a:gd name="T86" fmla="*/ 153 w 187"/>
                  <a:gd name="T87" fmla="*/ 157 h 18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7" h="182">
                    <a:moveTo>
                      <a:pt x="153" y="157"/>
                    </a:moveTo>
                    <a:lnTo>
                      <a:pt x="145" y="157"/>
                    </a:lnTo>
                    <a:lnTo>
                      <a:pt x="153" y="165"/>
                    </a:lnTo>
                    <a:lnTo>
                      <a:pt x="153" y="174"/>
                    </a:lnTo>
                    <a:lnTo>
                      <a:pt x="145" y="157"/>
                    </a:lnTo>
                    <a:lnTo>
                      <a:pt x="128" y="141"/>
                    </a:lnTo>
                    <a:lnTo>
                      <a:pt x="119" y="141"/>
                    </a:lnTo>
                    <a:lnTo>
                      <a:pt x="119" y="149"/>
                    </a:lnTo>
                    <a:lnTo>
                      <a:pt x="111" y="132"/>
                    </a:lnTo>
                    <a:lnTo>
                      <a:pt x="111" y="124"/>
                    </a:lnTo>
                    <a:lnTo>
                      <a:pt x="102" y="124"/>
                    </a:lnTo>
                    <a:lnTo>
                      <a:pt x="94" y="124"/>
                    </a:lnTo>
                    <a:lnTo>
                      <a:pt x="77" y="108"/>
                    </a:lnTo>
                    <a:lnTo>
                      <a:pt x="68" y="116"/>
                    </a:lnTo>
                    <a:lnTo>
                      <a:pt x="68" y="124"/>
                    </a:lnTo>
                    <a:lnTo>
                      <a:pt x="68" y="108"/>
                    </a:lnTo>
                    <a:lnTo>
                      <a:pt x="60" y="91"/>
                    </a:lnTo>
                    <a:lnTo>
                      <a:pt x="51" y="83"/>
                    </a:lnTo>
                    <a:lnTo>
                      <a:pt x="43" y="83"/>
                    </a:lnTo>
                    <a:lnTo>
                      <a:pt x="34" y="75"/>
                    </a:lnTo>
                    <a:lnTo>
                      <a:pt x="26" y="66"/>
                    </a:lnTo>
                    <a:lnTo>
                      <a:pt x="17" y="75"/>
                    </a:lnTo>
                    <a:lnTo>
                      <a:pt x="17" y="83"/>
                    </a:lnTo>
                    <a:lnTo>
                      <a:pt x="26" y="99"/>
                    </a:lnTo>
                    <a:lnTo>
                      <a:pt x="26" y="108"/>
                    </a:lnTo>
                    <a:lnTo>
                      <a:pt x="26" y="116"/>
                    </a:lnTo>
                    <a:lnTo>
                      <a:pt x="17" y="99"/>
                    </a:lnTo>
                    <a:lnTo>
                      <a:pt x="0" y="83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34" y="58"/>
                    </a:lnTo>
                    <a:lnTo>
                      <a:pt x="51" y="58"/>
                    </a:lnTo>
                    <a:lnTo>
                      <a:pt x="60" y="58"/>
                    </a:lnTo>
                    <a:lnTo>
                      <a:pt x="60" y="0"/>
                    </a:lnTo>
                    <a:lnTo>
                      <a:pt x="94" y="0"/>
                    </a:lnTo>
                    <a:lnTo>
                      <a:pt x="128" y="25"/>
                    </a:lnTo>
                    <a:lnTo>
                      <a:pt x="119" y="33"/>
                    </a:lnTo>
                    <a:lnTo>
                      <a:pt x="102" y="33"/>
                    </a:lnTo>
                    <a:lnTo>
                      <a:pt x="85" y="33"/>
                    </a:lnTo>
                    <a:lnTo>
                      <a:pt x="85" y="42"/>
                    </a:lnTo>
                    <a:lnTo>
                      <a:pt x="94" y="42"/>
                    </a:lnTo>
                    <a:lnTo>
                      <a:pt x="145" y="42"/>
                    </a:lnTo>
                    <a:lnTo>
                      <a:pt x="153" y="50"/>
                    </a:lnTo>
                    <a:lnTo>
                      <a:pt x="145" y="58"/>
                    </a:lnTo>
                    <a:lnTo>
                      <a:pt x="136" y="58"/>
                    </a:lnTo>
                    <a:lnTo>
                      <a:pt x="128" y="58"/>
                    </a:lnTo>
                    <a:lnTo>
                      <a:pt x="119" y="58"/>
                    </a:lnTo>
                    <a:lnTo>
                      <a:pt x="111" y="58"/>
                    </a:lnTo>
                    <a:lnTo>
                      <a:pt x="111" y="66"/>
                    </a:lnTo>
                    <a:lnTo>
                      <a:pt x="119" y="75"/>
                    </a:lnTo>
                    <a:lnTo>
                      <a:pt x="128" y="83"/>
                    </a:lnTo>
                    <a:lnTo>
                      <a:pt x="136" y="91"/>
                    </a:lnTo>
                    <a:lnTo>
                      <a:pt x="170" y="99"/>
                    </a:lnTo>
                    <a:lnTo>
                      <a:pt x="187" y="99"/>
                    </a:lnTo>
                    <a:lnTo>
                      <a:pt x="170" y="99"/>
                    </a:lnTo>
                    <a:lnTo>
                      <a:pt x="153" y="99"/>
                    </a:lnTo>
                    <a:lnTo>
                      <a:pt x="136" y="91"/>
                    </a:lnTo>
                    <a:lnTo>
                      <a:pt x="136" y="99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53" y="116"/>
                    </a:lnTo>
                    <a:lnTo>
                      <a:pt x="187" y="124"/>
                    </a:lnTo>
                    <a:lnTo>
                      <a:pt x="179" y="124"/>
                    </a:lnTo>
                    <a:lnTo>
                      <a:pt x="153" y="116"/>
                    </a:lnTo>
                    <a:lnTo>
                      <a:pt x="145" y="124"/>
                    </a:lnTo>
                    <a:lnTo>
                      <a:pt x="136" y="124"/>
                    </a:lnTo>
                    <a:lnTo>
                      <a:pt x="145" y="132"/>
                    </a:lnTo>
                    <a:lnTo>
                      <a:pt x="153" y="132"/>
                    </a:lnTo>
                    <a:lnTo>
                      <a:pt x="179" y="141"/>
                    </a:lnTo>
                    <a:lnTo>
                      <a:pt x="187" y="141"/>
                    </a:lnTo>
                    <a:lnTo>
                      <a:pt x="187" y="149"/>
                    </a:lnTo>
                    <a:lnTo>
                      <a:pt x="179" y="157"/>
                    </a:lnTo>
                    <a:lnTo>
                      <a:pt x="187" y="165"/>
                    </a:lnTo>
                    <a:lnTo>
                      <a:pt x="187" y="174"/>
                    </a:lnTo>
                    <a:lnTo>
                      <a:pt x="187" y="182"/>
                    </a:lnTo>
                    <a:lnTo>
                      <a:pt x="179" y="174"/>
                    </a:lnTo>
                    <a:lnTo>
                      <a:pt x="170" y="157"/>
                    </a:lnTo>
                    <a:lnTo>
                      <a:pt x="162" y="157"/>
                    </a:lnTo>
                    <a:lnTo>
                      <a:pt x="153" y="157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97"/>
              <p:cNvSpPr>
                <a:spLocks/>
              </p:cNvSpPr>
              <p:nvPr/>
            </p:nvSpPr>
            <p:spPr bwMode="auto">
              <a:xfrm>
                <a:off x="10815" y="15823"/>
                <a:ext cx="34" cy="41"/>
              </a:xfrm>
              <a:custGeom>
                <a:avLst/>
                <a:gdLst>
                  <a:gd name="T0" fmla="*/ 0 w 34"/>
                  <a:gd name="T1" fmla="*/ 0 h 41"/>
                  <a:gd name="T2" fmla="*/ 34 w 34"/>
                  <a:gd name="T3" fmla="*/ 41 h 41"/>
                  <a:gd name="T4" fmla="*/ 17 w 34"/>
                  <a:gd name="T5" fmla="*/ 16 h 41"/>
                  <a:gd name="T6" fmla="*/ 0 w 3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41">
                    <a:moveTo>
                      <a:pt x="0" y="0"/>
                    </a:moveTo>
                    <a:lnTo>
                      <a:pt x="34" y="41"/>
                    </a:lnTo>
                    <a:lnTo>
                      <a:pt x="17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98"/>
              <p:cNvSpPr>
                <a:spLocks/>
              </p:cNvSpPr>
              <p:nvPr/>
            </p:nvSpPr>
            <p:spPr bwMode="auto">
              <a:xfrm>
                <a:off x="10807" y="15847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8 w 8"/>
                  <a:gd name="T5" fmla="*/ 9 h 9"/>
                  <a:gd name="T6" fmla="*/ 0 w 8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0" y="0"/>
                    </a:lnTo>
                    <a:lnTo>
                      <a:pt x="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99"/>
              <p:cNvSpPr>
                <a:spLocks/>
              </p:cNvSpPr>
              <p:nvPr/>
            </p:nvSpPr>
            <p:spPr bwMode="auto">
              <a:xfrm>
                <a:off x="8607" y="15707"/>
                <a:ext cx="34" cy="149"/>
              </a:xfrm>
              <a:custGeom>
                <a:avLst/>
                <a:gdLst>
                  <a:gd name="T0" fmla="*/ 8 w 34"/>
                  <a:gd name="T1" fmla="*/ 132 h 149"/>
                  <a:gd name="T2" fmla="*/ 0 w 34"/>
                  <a:gd name="T3" fmla="*/ 8 h 149"/>
                  <a:gd name="T4" fmla="*/ 0 w 34"/>
                  <a:gd name="T5" fmla="*/ 0 h 149"/>
                  <a:gd name="T6" fmla="*/ 8 w 34"/>
                  <a:gd name="T7" fmla="*/ 0 h 149"/>
                  <a:gd name="T8" fmla="*/ 25 w 34"/>
                  <a:gd name="T9" fmla="*/ 0 h 149"/>
                  <a:gd name="T10" fmla="*/ 34 w 34"/>
                  <a:gd name="T11" fmla="*/ 0 h 149"/>
                  <a:gd name="T12" fmla="*/ 34 w 34"/>
                  <a:gd name="T13" fmla="*/ 8 h 149"/>
                  <a:gd name="T14" fmla="*/ 34 w 34"/>
                  <a:gd name="T15" fmla="*/ 74 h 149"/>
                  <a:gd name="T16" fmla="*/ 34 w 34"/>
                  <a:gd name="T17" fmla="*/ 140 h 149"/>
                  <a:gd name="T18" fmla="*/ 25 w 34"/>
                  <a:gd name="T19" fmla="*/ 149 h 149"/>
                  <a:gd name="T20" fmla="*/ 17 w 34"/>
                  <a:gd name="T21" fmla="*/ 149 h 149"/>
                  <a:gd name="T22" fmla="*/ 8 w 34"/>
                  <a:gd name="T23" fmla="*/ 140 h 149"/>
                  <a:gd name="T24" fmla="*/ 8 w 34"/>
                  <a:gd name="T25" fmla="*/ 132 h 1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49">
                    <a:moveTo>
                      <a:pt x="8" y="132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34" y="8"/>
                    </a:lnTo>
                    <a:lnTo>
                      <a:pt x="34" y="74"/>
                    </a:lnTo>
                    <a:lnTo>
                      <a:pt x="34" y="140"/>
                    </a:lnTo>
                    <a:lnTo>
                      <a:pt x="25" y="149"/>
                    </a:lnTo>
                    <a:lnTo>
                      <a:pt x="17" y="149"/>
                    </a:lnTo>
                    <a:lnTo>
                      <a:pt x="8" y="140"/>
                    </a:lnTo>
                    <a:lnTo>
                      <a:pt x="8" y="132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00"/>
              <p:cNvSpPr>
                <a:spLocks/>
              </p:cNvSpPr>
              <p:nvPr/>
            </p:nvSpPr>
            <p:spPr bwMode="auto">
              <a:xfrm>
                <a:off x="10747" y="15707"/>
                <a:ext cx="60" cy="149"/>
              </a:xfrm>
              <a:custGeom>
                <a:avLst/>
                <a:gdLst>
                  <a:gd name="T0" fmla="*/ 0 w 60"/>
                  <a:gd name="T1" fmla="*/ 140 h 149"/>
                  <a:gd name="T2" fmla="*/ 0 w 60"/>
                  <a:gd name="T3" fmla="*/ 124 h 149"/>
                  <a:gd name="T4" fmla="*/ 9 w 60"/>
                  <a:gd name="T5" fmla="*/ 107 h 149"/>
                  <a:gd name="T6" fmla="*/ 0 w 60"/>
                  <a:gd name="T7" fmla="*/ 66 h 149"/>
                  <a:gd name="T8" fmla="*/ 0 w 60"/>
                  <a:gd name="T9" fmla="*/ 33 h 149"/>
                  <a:gd name="T10" fmla="*/ 9 w 60"/>
                  <a:gd name="T11" fmla="*/ 8 h 149"/>
                  <a:gd name="T12" fmla="*/ 17 w 60"/>
                  <a:gd name="T13" fmla="*/ 0 h 149"/>
                  <a:gd name="T14" fmla="*/ 34 w 60"/>
                  <a:gd name="T15" fmla="*/ 0 h 149"/>
                  <a:gd name="T16" fmla="*/ 43 w 60"/>
                  <a:gd name="T17" fmla="*/ 0 h 149"/>
                  <a:gd name="T18" fmla="*/ 43 w 60"/>
                  <a:gd name="T19" fmla="*/ 17 h 149"/>
                  <a:gd name="T20" fmla="*/ 43 w 60"/>
                  <a:gd name="T21" fmla="*/ 41 h 149"/>
                  <a:gd name="T22" fmla="*/ 51 w 60"/>
                  <a:gd name="T23" fmla="*/ 58 h 149"/>
                  <a:gd name="T24" fmla="*/ 60 w 60"/>
                  <a:gd name="T25" fmla="*/ 83 h 149"/>
                  <a:gd name="T26" fmla="*/ 51 w 60"/>
                  <a:gd name="T27" fmla="*/ 74 h 149"/>
                  <a:gd name="T28" fmla="*/ 43 w 60"/>
                  <a:gd name="T29" fmla="*/ 66 h 149"/>
                  <a:gd name="T30" fmla="*/ 34 w 60"/>
                  <a:gd name="T31" fmla="*/ 66 h 149"/>
                  <a:gd name="T32" fmla="*/ 34 w 60"/>
                  <a:gd name="T33" fmla="*/ 83 h 149"/>
                  <a:gd name="T34" fmla="*/ 34 w 60"/>
                  <a:gd name="T35" fmla="*/ 99 h 149"/>
                  <a:gd name="T36" fmla="*/ 51 w 60"/>
                  <a:gd name="T37" fmla="*/ 124 h 149"/>
                  <a:gd name="T38" fmla="*/ 34 w 60"/>
                  <a:gd name="T39" fmla="*/ 99 h 149"/>
                  <a:gd name="T40" fmla="*/ 34 w 60"/>
                  <a:gd name="T41" fmla="*/ 91 h 149"/>
                  <a:gd name="T42" fmla="*/ 17 w 60"/>
                  <a:gd name="T43" fmla="*/ 83 h 149"/>
                  <a:gd name="T44" fmla="*/ 17 w 60"/>
                  <a:gd name="T45" fmla="*/ 91 h 149"/>
                  <a:gd name="T46" fmla="*/ 17 w 60"/>
                  <a:gd name="T47" fmla="*/ 99 h 149"/>
                  <a:gd name="T48" fmla="*/ 17 w 60"/>
                  <a:gd name="T49" fmla="*/ 116 h 149"/>
                  <a:gd name="T50" fmla="*/ 17 w 60"/>
                  <a:gd name="T51" fmla="*/ 116 h 149"/>
                  <a:gd name="T52" fmla="*/ 9 w 60"/>
                  <a:gd name="T53" fmla="*/ 116 h 149"/>
                  <a:gd name="T54" fmla="*/ 9 w 60"/>
                  <a:gd name="T55" fmla="*/ 132 h 149"/>
                  <a:gd name="T56" fmla="*/ 9 w 60"/>
                  <a:gd name="T57" fmla="*/ 140 h 149"/>
                  <a:gd name="T58" fmla="*/ 9 w 60"/>
                  <a:gd name="T59" fmla="*/ 149 h 149"/>
                  <a:gd name="T60" fmla="*/ 0 w 60"/>
                  <a:gd name="T61" fmla="*/ 149 h 149"/>
                  <a:gd name="T62" fmla="*/ 0 w 60"/>
                  <a:gd name="T63" fmla="*/ 140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0" h="149">
                    <a:moveTo>
                      <a:pt x="0" y="140"/>
                    </a:moveTo>
                    <a:lnTo>
                      <a:pt x="0" y="124"/>
                    </a:lnTo>
                    <a:lnTo>
                      <a:pt x="9" y="107"/>
                    </a:lnTo>
                    <a:lnTo>
                      <a:pt x="0" y="66"/>
                    </a:lnTo>
                    <a:lnTo>
                      <a:pt x="0" y="33"/>
                    </a:lnTo>
                    <a:lnTo>
                      <a:pt x="9" y="8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43" y="17"/>
                    </a:lnTo>
                    <a:lnTo>
                      <a:pt x="43" y="41"/>
                    </a:lnTo>
                    <a:lnTo>
                      <a:pt x="51" y="58"/>
                    </a:lnTo>
                    <a:lnTo>
                      <a:pt x="60" y="83"/>
                    </a:lnTo>
                    <a:lnTo>
                      <a:pt x="51" y="74"/>
                    </a:lnTo>
                    <a:lnTo>
                      <a:pt x="43" y="66"/>
                    </a:lnTo>
                    <a:lnTo>
                      <a:pt x="34" y="66"/>
                    </a:lnTo>
                    <a:lnTo>
                      <a:pt x="34" y="83"/>
                    </a:lnTo>
                    <a:lnTo>
                      <a:pt x="34" y="99"/>
                    </a:lnTo>
                    <a:lnTo>
                      <a:pt x="51" y="124"/>
                    </a:lnTo>
                    <a:lnTo>
                      <a:pt x="34" y="99"/>
                    </a:lnTo>
                    <a:lnTo>
                      <a:pt x="34" y="91"/>
                    </a:lnTo>
                    <a:lnTo>
                      <a:pt x="17" y="83"/>
                    </a:lnTo>
                    <a:lnTo>
                      <a:pt x="17" y="91"/>
                    </a:lnTo>
                    <a:lnTo>
                      <a:pt x="17" y="99"/>
                    </a:lnTo>
                    <a:lnTo>
                      <a:pt x="17" y="116"/>
                    </a:lnTo>
                    <a:lnTo>
                      <a:pt x="9" y="116"/>
                    </a:lnTo>
                    <a:lnTo>
                      <a:pt x="9" y="132"/>
                    </a:lnTo>
                    <a:lnTo>
                      <a:pt x="9" y="140"/>
                    </a:lnTo>
                    <a:lnTo>
                      <a:pt x="9" y="149"/>
                    </a:lnTo>
                    <a:lnTo>
                      <a:pt x="0" y="1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01"/>
              <p:cNvSpPr>
                <a:spLocks/>
              </p:cNvSpPr>
              <p:nvPr/>
            </p:nvSpPr>
            <p:spPr bwMode="auto">
              <a:xfrm>
                <a:off x="10773" y="15839"/>
                <a:ext cx="8" cy="17"/>
              </a:xfrm>
              <a:custGeom>
                <a:avLst/>
                <a:gdLst>
                  <a:gd name="T0" fmla="*/ 0 w 8"/>
                  <a:gd name="T1" fmla="*/ 0 h 17"/>
                  <a:gd name="T2" fmla="*/ 8 w 8"/>
                  <a:gd name="T3" fmla="*/ 17 h 17"/>
                  <a:gd name="T4" fmla="*/ 0 w 8"/>
                  <a:gd name="T5" fmla="*/ 0 h 17"/>
                  <a:gd name="T6" fmla="*/ 0 w 8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0" y="0"/>
                    </a:moveTo>
                    <a:lnTo>
                      <a:pt x="8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02"/>
              <p:cNvSpPr>
                <a:spLocks/>
              </p:cNvSpPr>
              <p:nvPr/>
            </p:nvSpPr>
            <p:spPr bwMode="auto">
              <a:xfrm>
                <a:off x="10968" y="15831"/>
                <a:ext cx="9" cy="25"/>
              </a:xfrm>
              <a:custGeom>
                <a:avLst/>
                <a:gdLst>
                  <a:gd name="T0" fmla="*/ 0 w 9"/>
                  <a:gd name="T1" fmla="*/ 0 h 25"/>
                  <a:gd name="T2" fmla="*/ 9 w 9"/>
                  <a:gd name="T3" fmla="*/ 8 h 25"/>
                  <a:gd name="T4" fmla="*/ 9 w 9"/>
                  <a:gd name="T5" fmla="*/ 25 h 25"/>
                  <a:gd name="T6" fmla="*/ 0 w 9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25">
                    <a:moveTo>
                      <a:pt x="0" y="0"/>
                    </a:moveTo>
                    <a:lnTo>
                      <a:pt x="9" y="8"/>
                    </a:lnTo>
                    <a:lnTo>
                      <a:pt x="9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03"/>
              <p:cNvSpPr>
                <a:spLocks/>
              </p:cNvSpPr>
              <p:nvPr/>
            </p:nvSpPr>
            <p:spPr bwMode="auto">
              <a:xfrm>
                <a:off x="10951" y="15831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8 h 16"/>
                  <a:gd name="T4" fmla="*/ 0 w 1"/>
                  <a:gd name="T5" fmla="*/ 16 h 16"/>
                  <a:gd name="T6" fmla="*/ 0 w 1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6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04"/>
              <p:cNvSpPr>
                <a:spLocks/>
              </p:cNvSpPr>
              <p:nvPr/>
            </p:nvSpPr>
            <p:spPr bwMode="auto">
              <a:xfrm>
                <a:off x="8666" y="15732"/>
                <a:ext cx="9" cy="107"/>
              </a:xfrm>
              <a:custGeom>
                <a:avLst/>
                <a:gdLst>
                  <a:gd name="T0" fmla="*/ 0 w 9"/>
                  <a:gd name="T1" fmla="*/ 99 h 107"/>
                  <a:gd name="T2" fmla="*/ 0 w 9"/>
                  <a:gd name="T3" fmla="*/ 0 h 107"/>
                  <a:gd name="T4" fmla="*/ 0 w 9"/>
                  <a:gd name="T5" fmla="*/ 0 h 107"/>
                  <a:gd name="T6" fmla="*/ 9 w 9"/>
                  <a:gd name="T7" fmla="*/ 16 h 107"/>
                  <a:gd name="T8" fmla="*/ 9 w 9"/>
                  <a:gd name="T9" fmla="*/ 49 h 107"/>
                  <a:gd name="T10" fmla="*/ 9 w 9"/>
                  <a:gd name="T11" fmla="*/ 99 h 107"/>
                  <a:gd name="T12" fmla="*/ 0 w 9"/>
                  <a:gd name="T13" fmla="*/ 107 h 107"/>
                  <a:gd name="T14" fmla="*/ 0 w 9"/>
                  <a:gd name="T15" fmla="*/ 99 h 1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07">
                    <a:moveTo>
                      <a:pt x="0" y="99"/>
                    </a:moveTo>
                    <a:lnTo>
                      <a:pt x="0" y="0"/>
                    </a:lnTo>
                    <a:lnTo>
                      <a:pt x="9" y="16"/>
                    </a:lnTo>
                    <a:lnTo>
                      <a:pt x="9" y="49"/>
                    </a:lnTo>
                    <a:lnTo>
                      <a:pt x="9" y="99"/>
                    </a:lnTo>
                    <a:lnTo>
                      <a:pt x="0" y="107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05"/>
              <p:cNvSpPr>
                <a:spLocks/>
              </p:cNvSpPr>
              <p:nvPr/>
            </p:nvSpPr>
            <p:spPr bwMode="auto">
              <a:xfrm>
                <a:off x="8573" y="15732"/>
                <a:ext cx="17" cy="99"/>
              </a:xfrm>
              <a:custGeom>
                <a:avLst/>
                <a:gdLst>
                  <a:gd name="T0" fmla="*/ 0 w 17"/>
                  <a:gd name="T1" fmla="*/ 8 h 99"/>
                  <a:gd name="T2" fmla="*/ 8 w 17"/>
                  <a:gd name="T3" fmla="*/ 0 h 99"/>
                  <a:gd name="T4" fmla="*/ 17 w 17"/>
                  <a:gd name="T5" fmla="*/ 8 h 99"/>
                  <a:gd name="T6" fmla="*/ 17 w 17"/>
                  <a:gd name="T7" fmla="*/ 91 h 99"/>
                  <a:gd name="T8" fmla="*/ 8 w 17"/>
                  <a:gd name="T9" fmla="*/ 99 h 99"/>
                  <a:gd name="T10" fmla="*/ 0 w 17"/>
                  <a:gd name="T11" fmla="*/ 91 h 99"/>
                  <a:gd name="T12" fmla="*/ 0 w 17"/>
                  <a:gd name="T13" fmla="*/ 8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99">
                    <a:moveTo>
                      <a:pt x="0" y="8"/>
                    </a:moveTo>
                    <a:lnTo>
                      <a:pt x="8" y="0"/>
                    </a:lnTo>
                    <a:lnTo>
                      <a:pt x="17" y="8"/>
                    </a:lnTo>
                    <a:lnTo>
                      <a:pt x="17" y="91"/>
                    </a:lnTo>
                    <a:lnTo>
                      <a:pt x="8" y="99"/>
                    </a:lnTo>
                    <a:lnTo>
                      <a:pt x="0" y="9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06"/>
              <p:cNvSpPr>
                <a:spLocks/>
              </p:cNvSpPr>
              <p:nvPr/>
            </p:nvSpPr>
            <p:spPr bwMode="auto">
              <a:xfrm>
                <a:off x="8998" y="15732"/>
                <a:ext cx="93" cy="99"/>
              </a:xfrm>
              <a:custGeom>
                <a:avLst/>
                <a:gdLst>
                  <a:gd name="T0" fmla="*/ 0 w 93"/>
                  <a:gd name="T1" fmla="*/ 91 h 99"/>
                  <a:gd name="T2" fmla="*/ 76 w 93"/>
                  <a:gd name="T3" fmla="*/ 41 h 99"/>
                  <a:gd name="T4" fmla="*/ 68 w 93"/>
                  <a:gd name="T5" fmla="*/ 33 h 99"/>
                  <a:gd name="T6" fmla="*/ 42 w 93"/>
                  <a:gd name="T7" fmla="*/ 16 h 99"/>
                  <a:gd name="T8" fmla="*/ 8 w 93"/>
                  <a:gd name="T9" fmla="*/ 8 h 99"/>
                  <a:gd name="T10" fmla="*/ 0 w 93"/>
                  <a:gd name="T11" fmla="*/ 0 h 99"/>
                  <a:gd name="T12" fmla="*/ 25 w 93"/>
                  <a:gd name="T13" fmla="*/ 8 h 99"/>
                  <a:gd name="T14" fmla="*/ 42 w 93"/>
                  <a:gd name="T15" fmla="*/ 16 h 99"/>
                  <a:gd name="T16" fmla="*/ 76 w 93"/>
                  <a:gd name="T17" fmla="*/ 33 h 99"/>
                  <a:gd name="T18" fmla="*/ 93 w 93"/>
                  <a:gd name="T19" fmla="*/ 41 h 99"/>
                  <a:gd name="T20" fmla="*/ 76 w 93"/>
                  <a:gd name="T21" fmla="*/ 66 h 99"/>
                  <a:gd name="T22" fmla="*/ 51 w 93"/>
                  <a:gd name="T23" fmla="*/ 74 h 99"/>
                  <a:gd name="T24" fmla="*/ 0 w 93"/>
                  <a:gd name="T25" fmla="*/ 99 h 99"/>
                  <a:gd name="T26" fmla="*/ 0 w 93"/>
                  <a:gd name="T27" fmla="*/ 91 h 9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3" h="99">
                    <a:moveTo>
                      <a:pt x="0" y="91"/>
                    </a:moveTo>
                    <a:lnTo>
                      <a:pt x="76" y="41"/>
                    </a:lnTo>
                    <a:lnTo>
                      <a:pt x="68" y="33"/>
                    </a:lnTo>
                    <a:lnTo>
                      <a:pt x="42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25" y="8"/>
                    </a:lnTo>
                    <a:lnTo>
                      <a:pt x="42" y="16"/>
                    </a:lnTo>
                    <a:lnTo>
                      <a:pt x="76" y="33"/>
                    </a:lnTo>
                    <a:lnTo>
                      <a:pt x="93" y="41"/>
                    </a:lnTo>
                    <a:lnTo>
                      <a:pt x="76" y="66"/>
                    </a:lnTo>
                    <a:lnTo>
                      <a:pt x="51" y="74"/>
                    </a:lnTo>
                    <a:lnTo>
                      <a:pt x="0" y="99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07"/>
              <p:cNvSpPr>
                <a:spLocks/>
              </p:cNvSpPr>
              <p:nvPr/>
            </p:nvSpPr>
            <p:spPr bwMode="auto">
              <a:xfrm>
                <a:off x="10892" y="15806"/>
                <a:ext cx="8" cy="17"/>
              </a:xfrm>
              <a:custGeom>
                <a:avLst/>
                <a:gdLst>
                  <a:gd name="T0" fmla="*/ 8 w 8"/>
                  <a:gd name="T1" fmla="*/ 0 h 17"/>
                  <a:gd name="T2" fmla="*/ 8 w 8"/>
                  <a:gd name="T3" fmla="*/ 8 h 17"/>
                  <a:gd name="T4" fmla="*/ 8 w 8"/>
                  <a:gd name="T5" fmla="*/ 17 h 17"/>
                  <a:gd name="T6" fmla="*/ 0 w 8"/>
                  <a:gd name="T7" fmla="*/ 8 h 17"/>
                  <a:gd name="T8" fmla="*/ 8 w 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7">
                    <a:moveTo>
                      <a:pt x="8" y="0"/>
                    </a:moveTo>
                    <a:lnTo>
                      <a:pt x="8" y="8"/>
                    </a:lnTo>
                    <a:lnTo>
                      <a:pt x="8" y="17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08"/>
              <p:cNvSpPr>
                <a:spLocks/>
              </p:cNvSpPr>
              <p:nvPr/>
            </p:nvSpPr>
            <p:spPr bwMode="auto">
              <a:xfrm>
                <a:off x="9091" y="15806"/>
                <a:ext cx="1639" cy="17"/>
              </a:xfrm>
              <a:custGeom>
                <a:avLst/>
                <a:gdLst>
                  <a:gd name="T0" fmla="*/ 26 w 1639"/>
                  <a:gd name="T1" fmla="*/ 8 h 17"/>
                  <a:gd name="T2" fmla="*/ 0 w 1639"/>
                  <a:gd name="T3" fmla="*/ 0 h 17"/>
                  <a:gd name="T4" fmla="*/ 9 w 1639"/>
                  <a:gd name="T5" fmla="*/ 0 h 17"/>
                  <a:gd name="T6" fmla="*/ 51 w 1639"/>
                  <a:gd name="T7" fmla="*/ 0 h 17"/>
                  <a:gd name="T8" fmla="*/ 85 w 1639"/>
                  <a:gd name="T9" fmla="*/ 0 h 17"/>
                  <a:gd name="T10" fmla="*/ 136 w 1639"/>
                  <a:gd name="T11" fmla="*/ 0 h 17"/>
                  <a:gd name="T12" fmla="*/ 187 w 1639"/>
                  <a:gd name="T13" fmla="*/ 0 h 17"/>
                  <a:gd name="T14" fmla="*/ 238 w 1639"/>
                  <a:gd name="T15" fmla="*/ 0 h 17"/>
                  <a:gd name="T16" fmla="*/ 297 w 1639"/>
                  <a:gd name="T17" fmla="*/ 0 h 17"/>
                  <a:gd name="T18" fmla="*/ 416 w 1639"/>
                  <a:gd name="T19" fmla="*/ 0 h 17"/>
                  <a:gd name="T20" fmla="*/ 544 w 1639"/>
                  <a:gd name="T21" fmla="*/ 0 h 17"/>
                  <a:gd name="T22" fmla="*/ 680 w 1639"/>
                  <a:gd name="T23" fmla="*/ 0 h 17"/>
                  <a:gd name="T24" fmla="*/ 951 w 1639"/>
                  <a:gd name="T25" fmla="*/ 0 h 17"/>
                  <a:gd name="T26" fmla="*/ 1087 w 1639"/>
                  <a:gd name="T27" fmla="*/ 0 h 17"/>
                  <a:gd name="T28" fmla="*/ 1215 w 1639"/>
                  <a:gd name="T29" fmla="*/ 0 h 17"/>
                  <a:gd name="T30" fmla="*/ 1325 w 1639"/>
                  <a:gd name="T31" fmla="*/ 0 h 17"/>
                  <a:gd name="T32" fmla="*/ 1376 w 1639"/>
                  <a:gd name="T33" fmla="*/ 0 h 17"/>
                  <a:gd name="T34" fmla="*/ 1427 w 1639"/>
                  <a:gd name="T35" fmla="*/ 0 h 17"/>
                  <a:gd name="T36" fmla="*/ 1469 w 1639"/>
                  <a:gd name="T37" fmla="*/ 0 h 17"/>
                  <a:gd name="T38" fmla="*/ 1512 w 1639"/>
                  <a:gd name="T39" fmla="*/ 0 h 17"/>
                  <a:gd name="T40" fmla="*/ 1546 w 1639"/>
                  <a:gd name="T41" fmla="*/ 0 h 17"/>
                  <a:gd name="T42" fmla="*/ 1571 w 1639"/>
                  <a:gd name="T43" fmla="*/ 0 h 17"/>
                  <a:gd name="T44" fmla="*/ 1597 w 1639"/>
                  <a:gd name="T45" fmla="*/ 0 h 17"/>
                  <a:gd name="T46" fmla="*/ 1614 w 1639"/>
                  <a:gd name="T47" fmla="*/ 0 h 17"/>
                  <a:gd name="T48" fmla="*/ 1622 w 1639"/>
                  <a:gd name="T49" fmla="*/ 0 h 17"/>
                  <a:gd name="T50" fmla="*/ 1631 w 1639"/>
                  <a:gd name="T51" fmla="*/ 0 h 17"/>
                  <a:gd name="T52" fmla="*/ 1639 w 1639"/>
                  <a:gd name="T53" fmla="*/ 8 h 17"/>
                  <a:gd name="T54" fmla="*/ 1631 w 1639"/>
                  <a:gd name="T55" fmla="*/ 17 h 17"/>
                  <a:gd name="T56" fmla="*/ 1622 w 1639"/>
                  <a:gd name="T57" fmla="*/ 17 h 17"/>
                  <a:gd name="T58" fmla="*/ 1614 w 1639"/>
                  <a:gd name="T59" fmla="*/ 17 h 17"/>
                  <a:gd name="T60" fmla="*/ 1597 w 1639"/>
                  <a:gd name="T61" fmla="*/ 17 h 17"/>
                  <a:gd name="T62" fmla="*/ 1563 w 1639"/>
                  <a:gd name="T63" fmla="*/ 17 h 17"/>
                  <a:gd name="T64" fmla="*/ 1529 w 1639"/>
                  <a:gd name="T65" fmla="*/ 17 h 17"/>
                  <a:gd name="T66" fmla="*/ 1486 w 1639"/>
                  <a:gd name="T67" fmla="*/ 17 h 17"/>
                  <a:gd name="T68" fmla="*/ 1435 w 1639"/>
                  <a:gd name="T69" fmla="*/ 17 h 17"/>
                  <a:gd name="T70" fmla="*/ 1385 w 1639"/>
                  <a:gd name="T71" fmla="*/ 17 h 17"/>
                  <a:gd name="T72" fmla="*/ 1325 w 1639"/>
                  <a:gd name="T73" fmla="*/ 17 h 17"/>
                  <a:gd name="T74" fmla="*/ 1257 w 1639"/>
                  <a:gd name="T75" fmla="*/ 17 h 17"/>
                  <a:gd name="T76" fmla="*/ 1121 w 1639"/>
                  <a:gd name="T77" fmla="*/ 17 h 17"/>
                  <a:gd name="T78" fmla="*/ 977 w 1639"/>
                  <a:gd name="T79" fmla="*/ 17 h 17"/>
                  <a:gd name="T80" fmla="*/ 832 w 1639"/>
                  <a:gd name="T81" fmla="*/ 17 h 17"/>
                  <a:gd name="T82" fmla="*/ 680 w 1639"/>
                  <a:gd name="T83" fmla="*/ 17 h 17"/>
                  <a:gd name="T84" fmla="*/ 535 w 1639"/>
                  <a:gd name="T85" fmla="*/ 8 h 17"/>
                  <a:gd name="T86" fmla="*/ 399 w 1639"/>
                  <a:gd name="T87" fmla="*/ 8 h 17"/>
                  <a:gd name="T88" fmla="*/ 340 w 1639"/>
                  <a:gd name="T89" fmla="*/ 8 h 17"/>
                  <a:gd name="T90" fmla="*/ 280 w 1639"/>
                  <a:gd name="T91" fmla="*/ 8 h 17"/>
                  <a:gd name="T92" fmla="*/ 221 w 1639"/>
                  <a:gd name="T93" fmla="*/ 8 h 17"/>
                  <a:gd name="T94" fmla="*/ 178 w 1639"/>
                  <a:gd name="T95" fmla="*/ 8 h 17"/>
                  <a:gd name="T96" fmla="*/ 136 w 1639"/>
                  <a:gd name="T97" fmla="*/ 8 h 17"/>
                  <a:gd name="T98" fmla="*/ 102 w 1639"/>
                  <a:gd name="T99" fmla="*/ 8 h 17"/>
                  <a:gd name="T100" fmla="*/ 68 w 1639"/>
                  <a:gd name="T101" fmla="*/ 8 h 17"/>
                  <a:gd name="T102" fmla="*/ 51 w 1639"/>
                  <a:gd name="T103" fmla="*/ 8 h 17"/>
                  <a:gd name="T104" fmla="*/ 34 w 1639"/>
                  <a:gd name="T105" fmla="*/ 8 h 17"/>
                  <a:gd name="T106" fmla="*/ 26 w 1639"/>
                  <a:gd name="T107" fmla="*/ 8 h 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39" h="17">
                    <a:moveTo>
                      <a:pt x="26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51" y="0"/>
                    </a:lnTo>
                    <a:lnTo>
                      <a:pt x="85" y="0"/>
                    </a:lnTo>
                    <a:lnTo>
                      <a:pt x="136" y="0"/>
                    </a:lnTo>
                    <a:lnTo>
                      <a:pt x="187" y="0"/>
                    </a:lnTo>
                    <a:lnTo>
                      <a:pt x="238" y="0"/>
                    </a:lnTo>
                    <a:lnTo>
                      <a:pt x="297" y="0"/>
                    </a:lnTo>
                    <a:lnTo>
                      <a:pt x="416" y="0"/>
                    </a:lnTo>
                    <a:lnTo>
                      <a:pt x="544" y="0"/>
                    </a:lnTo>
                    <a:lnTo>
                      <a:pt x="680" y="0"/>
                    </a:lnTo>
                    <a:lnTo>
                      <a:pt x="951" y="0"/>
                    </a:lnTo>
                    <a:lnTo>
                      <a:pt x="1087" y="0"/>
                    </a:lnTo>
                    <a:lnTo>
                      <a:pt x="1215" y="0"/>
                    </a:lnTo>
                    <a:lnTo>
                      <a:pt x="1325" y="0"/>
                    </a:lnTo>
                    <a:lnTo>
                      <a:pt x="1376" y="0"/>
                    </a:lnTo>
                    <a:lnTo>
                      <a:pt x="1427" y="0"/>
                    </a:lnTo>
                    <a:lnTo>
                      <a:pt x="1469" y="0"/>
                    </a:lnTo>
                    <a:lnTo>
                      <a:pt x="1512" y="0"/>
                    </a:lnTo>
                    <a:lnTo>
                      <a:pt x="1546" y="0"/>
                    </a:lnTo>
                    <a:lnTo>
                      <a:pt x="1571" y="0"/>
                    </a:lnTo>
                    <a:lnTo>
                      <a:pt x="1597" y="0"/>
                    </a:lnTo>
                    <a:lnTo>
                      <a:pt x="1614" y="0"/>
                    </a:lnTo>
                    <a:lnTo>
                      <a:pt x="1622" y="0"/>
                    </a:lnTo>
                    <a:lnTo>
                      <a:pt x="1631" y="0"/>
                    </a:lnTo>
                    <a:lnTo>
                      <a:pt x="1639" y="8"/>
                    </a:lnTo>
                    <a:lnTo>
                      <a:pt x="1631" y="17"/>
                    </a:lnTo>
                    <a:lnTo>
                      <a:pt x="1622" y="17"/>
                    </a:lnTo>
                    <a:lnTo>
                      <a:pt x="1614" y="17"/>
                    </a:lnTo>
                    <a:lnTo>
                      <a:pt x="1597" y="17"/>
                    </a:lnTo>
                    <a:lnTo>
                      <a:pt x="1563" y="17"/>
                    </a:lnTo>
                    <a:lnTo>
                      <a:pt x="1529" y="17"/>
                    </a:lnTo>
                    <a:lnTo>
                      <a:pt x="1486" y="17"/>
                    </a:lnTo>
                    <a:lnTo>
                      <a:pt x="1435" y="17"/>
                    </a:lnTo>
                    <a:lnTo>
                      <a:pt x="1385" y="17"/>
                    </a:lnTo>
                    <a:lnTo>
                      <a:pt x="1325" y="17"/>
                    </a:lnTo>
                    <a:lnTo>
                      <a:pt x="1257" y="17"/>
                    </a:lnTo>
                    <a:lnTo>
                      <a:pt x="1121" y="17"/>
                    </a:lnTo>
                    <a:lnTo>
                      <a:pt x="977" y="17"/>
                    </a:lnTo>
                    <a:lnTo>
                      <a:pt x="832" y="17"/>
                    </a:lnTo>
                    <a:lnTo>
                      <a:pt x="680" y="17"/>
                    </a:lnTo>
                    <a:lnTo>
                      <a:pt x="535" y="8"/>
                    </a:lnTo>
                    <a:lnTo>
                      <a:pt x="399" y="8"/>
                    </a:lnTo>
                    <a:lnTo>
                      <a:pt x="340" y="8"/>
                    </a:lnTo>
                    <a:lnTo>
                      <a:pt x="280" y="8"/>
                    </a:lnTo>
                    <a:lnTo>
                      <a:pt x="221" y="8"/>
                    </a:lnTo>
                    <a:lnTo>
                      <a:pt x="178" y="8"/>
                    </a:lnTo>
                    <a:lnTo>
                      <a:pt x="136" y="8"/>
                    </a:lnTo>
                    <a:lnTo>
                      <a:pt x="102" y="8"/>
                    </a:lnTo>
                    <a:lnTo>
                      <a:pt x="68" y="8"/>
                    </a:lnTo>
                    <a:lnTo>
                      <a:pt x="51" y="8"/>
                    </a:lnTo>
                    <a:lnTo>
                      <a:pt x="34" y="8"/>
                    </a:lnTo>
                    <a:lnTo>
                      <a:pt x="26" y="8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09"/>
              <p:cNvSpPr>
                <a:spLocks/>
              </p:cNvSpPr>
              <p:nvPr/>
            </p:nvSpPr>
            <p:spPr bwMode="auto">
              <a:xfrm>
                <a:off x="8700" y="15748"/>
                <a:ext cx="51" cy="58"/>
              </a:xfrm>
              <a:custGeom>
                <a:avLst/>
                <a:gdLst>
                  <a:gd name="T0" fmla="*/ 0 w 51"/>
                  <a:gd name="T1" fmla="*/ 0 h 58"/>
                  <a:gd name="T2" fmla="*/ 17 w 51"/>
                  <a:gd name="T3" fmla="*/ 0 h 58"/>
                  <a:gd name="T4" fmla="*/ 34 w 51"/>
                  <a:gd name="T5" fmla="*/ 9 h 58"/>
                  <a:gd name="T6" fmla="*/ 43 w 51"/>
                  <a:gd name="T7" fmla="*/ 17 h 58"/>
                  <a:gd name="T8" fmla="*/ 51 w 51"/>
                  <a:gd name="T9" fmla="*/ 25 h 58"/>
                  <a:gd name="T10" fmla="*/ 51 w 51"/>
                  <a:gd name="T11" fmla="*/ 33 h 58"/>
                  <a:gd name="T12" fmla="*/ 34 w 51"/>
                  <a:gd name="T13" fmla="*/ 42 h 58"/>
                  <a:gd name="T14" fmla="*/ 26 w 51"/>
                  <a:gd name="T15" fmla="*/ 50 h 58"/>
                  <a:gd name="T16" fmla="*/ 0 w 51"/>
                  <a:gd name="T17" fmla="*/ 58 h 58"/>
                  <a:gd name="T18" fmla="*/ 0 w 51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1" h="58">
                    <a:moveTo>
                      <a:pt x="0" y="0"/>
                    </a:moveTo>
                    <a:lnTo>
                      <a:pt x="17" y="0"/>
                    </a:lnTo>
                    <a:lnTo>
                      <a:pt x="34" y="9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51" y="33"/>
                    </a:lnTo>
                    <a:lnTo>
                      <a:pt x="34" y="42"/>
                    </a:lnTo>
                    <a:lnTo>
                      <a:pt x="26" y="50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0"/>
              <p:cNvSpPr>
                <a:spLocks/>
              </p:cNvSpPr>
              <p:nvPr/>
            </p:nvSpPr>
            <p:spPr bwMode="auto">
              <a:xfrm>
                <a:off x="8930" y="15748"/>
                <a:ext cx="110" cy="58"/>
              </a:xfrm>
              <a:custGeom>
                <a:avLst/>
                <a:gdLst>
                  <a:gd name="T0" fmla="*/ 34 w 110"/>
                  <a:gd name="T1" fmla="*/ 42 h 58"/>
                  <a:gd name="T2" fmla="*/ 25 w 110"/>
                  <a:gd name="T3" fmla="*/ 33 h 58"/>
                  <a:gd name="T4" fmla="*/ 17 w 110"/>
                  <a:gd name="T5" fmla="*/ 33 h 58"/>
                  <a:gd name="T6" fmla="*/ 8 w 110"/>
                  <a:gd name="T7" fmla="*/ 25 h 58"/>
                  <a:gd name="T8" fmla="*/ 0 w 110"/>
                  <a:gd name="T9" fmla="*/ 25 h 58"/>
                  <a:gd name="T10" fmla="*/ 17 w 110"/>
                  <a:gd name="T11" fmla="*/ 25 h 58"/>
                  <a:gd name="T12" fmla="*/ 34 w 110"/>
                  <a:gd name="T13" fmla="*/ 17 h 58"/>
                  <a:gd name="T14" fmla="*/ 42 w 110"/>
                  <a:gd name="T15" fmla="*/ 0 h 58"/>
                  <a:gd name="T16" fmla="*/ 76 w 110"/>
                  <a:gd name="T17" fmla="*/ 9 h 58"/>
                  <a:gd name="T18" fmla="*/ 110 w 110"/>
                  <a:gd name="T19" fmla="*/ 25 h 58"/>
                  <a:gd name="T20" fmla="*/ 102 w 110"/>
                  <a:gd name="T21" fmla="*/ 42 h 58"/>
                  <a:gd name="T22" fmla="*/ 85 w 110"/>
                  <a:gd name="T23" fmla="*/ 42 h 58"/>
                  <a:gd name="T24" fmla="*/ 42 w 110"/>
                  <a:gd name="T25" fmla="*/ 58 h 58"/>
                  <a:gd name="T26" fmla="*/ 34 w 110"/>
                  <a:gd name="T27" fmla="*/ 42 h 5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0" h="58">
                    <a:moveTo>
                      <a:pt x="34" y="42"/>
                    </a:moveTo>
                    <a:lnTo>
                      <a:pt x="25" y="33"/>
                    </a:lnTo>
                    <a:lnTo>
                      <a:pt x="17" y="33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34" y="17"/>
                    </a:lnTo>
                    <a:lnTo>
                      <a:pt x="42" y="0"/>
                    </a:lnTo>
                    <a:lnTo>
                      <a:pt x="76" y="9"/>
                    </a:lnTo>
                    <a:lnTo>
                      <a:pt x="110" y="25"/>
                    </a:lnTo>
                    <a:lnTo>
                      <a:pt x="102" y="42"/>
                    </a:lnTo>
                    <a:lnTo>
                      <a:pt x="85" y="42"/>
                    </a:lnTo>
                    <a:lnTo>
                      <a:pt x="42" y="58"/>
                    </a:lnTo>
                    <a:lnTo>
                      <a:pt x="34" y="42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1"/>
              <p:cNvSpPr>
                <a:spLocks/>
              </p:cNvSpPr>
              <p:nvPr/>
            </p:nvSpPr>
            <p:spPr bwMode="auto">
              <a:xfrm>
                <a:off x="9754" y="14627"/>
                <a:ext cx="1197" cy="1163"/>
              </a:xfrm>
              <a:custGeom>
                <a:avLst/>
                <a:gdLst>
                  <a:gd name="T0" fmla="*/ 101 w 1197"/>
                  <a:gd name="T1" fmla="*/ 1146 h 1163"/>
                  <a:gd name="T2" fmla="*/ 59 w 1197"/>
                  <a:gd name="T3" fmla="*/ 1055 h 1163"/>
                  <a:gd name="T4" fmla="*/ 34 w 1197"/>
                  <a:gd name="T5" fmla="*/ 1072 h 1163"/>
                  <a:gd name="T6" fmla="*/ 195 w 1197"/>
                  <a:gd name="T7" fmla="*/ 1039 h 1163"/>
                  <a:gd name="T8" fmla="*/ 560 w 1197"/>
                  <a:gd name="T9" fmla="*/ 1138 h 1163"/>
                  <a:gd name="T10" fmla="*/ 433 w 1197"/>
                  <a:gd name="T11" fmla="*/ 940 h 1163"/>
                  <a:gd name="T12" fmla="*/ 543 w 1197"/>
                  <a:gd name="T13" fmla="*/ 627 h 1163"/>
                  <a:gd name="T14" fmla="*/ 543 w 1197"/>
                  <a:gd name="T15" fmla="*/ 684 h 1163"/>
                  <a:gd name="T16" fmla="*/ 603 w 1197"/>
                  <a:gd name="T17" fmla="*/ 643 h 1163"/>
                  <a:gd name="T18" fmla="*/ 611 w 1197"/>
                  <a:gd name="T19" fmla="*/ 775 h 1163"/>
                  <a:gd name="T20" fmla="*/ 458 w 1197"/>
                  <a:gd name="T21" fmla="*/ 907 h 1163"/>
                  <a:gd name="T22" fmla="*/ 475 w 1197"/>
                  <a:gd name="T23" fmla="*/ 924 h 1163"/>
                  <a:gd name="T24" fmla="*/ 543 w 1197"/>
                  <a:gd name="T25" fmla="*/ 891 h 1163"/>
                  <a:gd name="T26" fmla="*/ 526 w 1197"/>
                  <a:gd name="T27" fmla="*/ 866 h 1163"/>
                  <a:gd name="T28" fmla="*/ 560 w 1197"/>
                  <a:gd name="T29" fmla="*/ 825 h 1163"/>
                  <a:gd name="T30" fmla="*/ 688 w 1197"/>
                  <a:gd name="T31" fmla="*/ 800 h 1163"/>
                  <a:gd name="T32" fmla="*/ 772 w 1197"/>
                  <a:gd name="T33" fmla="*/ 899 h 1163"/>
                  <a:gd name="T34" fmla="*/ 730 w 1197"/>
                  <a:gd name="T35" fmla="*/ 1031 h 1163"/>
                  <a:gd name="T36" fmla="*/ 586 w 1197"/>
                  <a:gd name="T37" fmla="*/ 1064 h 1163"/>
                  <a:gd name="T38" fmla="*/ 603 w 1197"/>
                  <a:gd name="T39" fmla="*/ 956 h 1163"/>
                  <a:gd name="T40" fmla="*/ 526 w 1197"/>
                  <a:gd name="T41" fmla="*/ 1064 h 1163"/>
                  <a:gd name="T42" fmla="*/ 815 w 1197"/>
                  <a:gd name="T43" fmla="*/ 989 h 1163"/>
                  <a:gd name="T44" fmla="*/ 789 w 1197"/>
                  <a:gd name="T45" fmla="*/ 717 h 1163"/>
                  <a:gd name="T46" fmla="*/ 1087 w 1197"/>
                  <a:gd name="T47" fmla="*/ 742 h 1163"/>
                  <a:gd name="T48" fmla="*/ 1061 w 1197"/>
                  <a:gd name="T49" fmla="*/ 503 h 1163"/>
                  <a:gd name="T50" fmla="*/ 1019 w 1197"/>
                  <a:gd name="T51" fmla="*/ 594 h 1163"/>
                  <a:gd name="T52" fmla="*/ 1078 w 1197"/>
                  <a:gd name="T53" fmla="*/ 643 h 1163"/>
                  <a:gd name="T54" fmla="*/ 1010 w 1197"/>
                  <a:gd name="T55" fmla="*/ 693 h 1163"/>
                  <a:gd name="T56" fmla="*/ 917 w 1197"/>
                  <a:gd name="T57" fmla="*/ 742 h 1163"/>
                  <a:gd name="T58" fmla="*/ 832 w 1197"/>
                  <a:gd name="T59" fmla="*/ 627 h 1163"/>
                  <a:gd name="T60" fmla="*/ 866 w 1197"/>
                  <a:gd name="T61" fmla="*/ 519 h 1163"/>
                  <a:gd name="T62" fmla="*/ 1002 w 1197"/>
                  <a:gd name="T63" fmla="*/ 462 h 1163"/>
                  <a:gd name="T64" fmla="*/ 900 w 1197"/>
                  <a:gd name="T65" fmla="*/ 454 h 1163"/>
                  <a:gd name="T66" fmla="*/ 772 w 1197"/>
                  <a:gd name="T67" fmla="*/ 602 h 1163"/>
                  <a:gd name="T68" fmla="*/ 654 w 1197"/>
                  <a:gd name="T69" fmla="*/ 511 h 1163"/>
                  <a:gd name="T70" fmla="*/ 679 w 1197"/>
                  <a:gd name="T71" fmla="*/ 519 h 1163"/>
                  <a:gd name="T72" fmla="*/ 934 w 1197"/>
                  <a:gd name="T73" fmla="*/ 421 h 1163"/>
                  <a:gd name="T74" fmla="*/ 1163 w 1197"/>
                  <a:gd name="T75" fmla="*/ 552 h 1163"/>
                  <a:gd name="T76" fmla="*/ 1070 w 1197"/>
                  <a:gd name="T77" fmla="*/ 181 h 1163"/>
                  <a:gd name="T78" fmla="*/ 1087 w 1197"/>
                  <a:gd name="T79" fmla="*/ 25 h 1163"/>
                  <a:gd name="T80" fmla="*/ 1112 w 1197"/>
                  <a:gd name="T81" fmla="*/ 74 h 1163"/>
                  <a:gd name="T82" fmla="*/ 1172 w 1197"/>
                  <a:gd name="T83" fmla="*/ 17 h 1163"/>
                  <a:gd name="T84" fmla="*/ 1146 w 1197"/>
                  <a:gd name="T85" fmla="*/ 165 h 1163"/>
                  <a:gd name="T86" fmla="*/ 1146 w 1197"/>
                  <a:gd name="T87" fmla="*/ 379 h 1163"/>
                  <a:gd name="T88" fmla="*/ 1163 w 1197"/>
                  <a:gd name="T89" fmla="*/ 223 h 1163"/>
                  <a:gd name="T90" fmla="*/ 1070 w 1197"/>
                  <a:gd name="T91" fmla="*/ 289 h 1163"/>
                  <a:gd name="T92" fmla="*/ 1121 w 1197"/>
                  <a:gd name="T93" fmla="*/ 759 h 1163"/>
                  <a:gd name="T94" fmla="*/ 1189 w 1197"/>
                  <a:gd name="T95" fmla="*/ 849 h 1163"/>
                  <a:gd name="T96" fmla="*/ 1053 w 1197"/>
                  <a:gd name="T97" fmla="*/ 874 h 1163"/>
                  <a:gd name="T98" fmla="*/ 1138 w 1197"/>
                  <a:gd name="T99" fmla="*/ 849 h 1163"/>
                  <a:gd name="T100" fmla="*/ 781 w 1197"/>
                  <a:gd name="T101" fmla="*/ 742 h 1163"/>
                  <a:gd name="T102" fmla="*/ 891 w 1197"/>
                  <a:gd name="T103" fmla="*/ 1097 h 1163"/>
                  <a:gd name="T104" fmla="*/ 900 w 1197"/>
                  <a:gd name="T105" fmla="*/ 1014 h 1163"/>
                  <a:gd name="T106" fmla="*/ 917 w 1197"/>
                  <a:gd name="T107" fmla="*/ 1146 h 1163"/>
                  <a:gd name="T108" fmla="*/ 815 w 1197"/>
                  <a:gd name="T109" fmla="*/ 1022 h 1163"/>
                  <a:gd name="T110" fmla="*/ 628 w 1197"/>
                  <a:gd name="T111" fmla="*/ 1154 h 1163"/>
                  <a:gd name="T112" fmla="*/ 212 w 1197"/>
                  <a:gd name="T113" fmla="*/ 1072 h 1163"/>
                  <a:gd name="T114" fmla="*/ 280 w 1197"/>
                  <a:gd name="T115" fmla="*/ 1072 h 1163"/>
                  <a:gd name="T116" fmla="*/ 237 w 1197"/>
                  <a:gd name="T117" fmla="*/ 116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97" h="1163">
                    <a:moveTo>
                      <a:pt x="203" y="1138"/>
                    </a:moveTo>
                    <a:lnTo>
                      <a:pt x="195" y="1121"/>
                    </a:lnTo>
                    <a:lnTo>
                      <a:pt x="195" y="1097"/>
                    </a:lnTo>
                    <a:lnTo>
                      <a:pt x="203" y="1055"/>
                    </a:lnTo>
                    <a:lnTo>
                      <a:pt x="195" y="1047"/>
                    </a:lnTo>
                    <a:lnTo>
                      <a:pt x="195" y="1055"/>
                    </a:lnTo>
                    <a:lnTo>
                      <a:pt x="169" y="1097"/>
                    </a:lnTo>
                    <a:lnTo>
                      <a:pt x="152" y="1121"/>
                    </a:lnTo>
                    <a:lnTo>
                      <a:pt x="127" y="1138"/>
                    </a:lnTo>
                    <a:lnTo>
                      <a:pt x="101" y="1146"/>
                    </a:lnTo>
                    <a:lnTo>
                      <a:pt x="68" y="1146"/>
                    </a:lnTo>
                    <a:lnTo>
                      <a:pt x="42" y="1138"/>
                    </a:lnTo>
                    <a:lnTo>
                      <a:pt x="17" y="1130"/>
                    </a:lnTo>
                    <a:lnTo>
                      <a:pt x="8" y="1113"/>
                    </a:lnTo>
                    <a:lnTo>
                      <a:pt x="0" y="1105"/>
                    </a:lnTo>
                    <a:lnTo>
                      <a:pt x="0" y="1072"/>
                    </a:lnTo>
                    <a:lnTo>
                      <a:pt x="8" y="1064"/>
                    </a:lnTo>
                    <a:lnTo>
                      <a:pt x="17" y="1055"/>
                    </a:lnTo>
                    <a:lnTo>
                      <a:pt x="42" y="1055"/>
                    </a:lnTo>
                    <a:lnTo>
                      <a:pt x="59" y="1055"/>
                    </a:lnTo>
                    <a:lnTo>
                      <a:pt x="68" y="1064"/>
                    </a:lnTo>
                    <a:lnTo>
                      <a:pt x="68" y="1080"/>
                    </a:lnTo>
                    <a:lnTo>
                      <a:pt x="68" y="1088"/>
                    </a:lnTo>
                    <a:lnTo>
                      <a:pt x="51" y="1097"/>
                    </a:lnTo>
                    <a:lnTo>
                      <a:pt x="42" y="1097"/>
                    </a:lnTo>
                    <a:lnTo>
                      <a:pt x="34" y="1097"/>
                    </a:lnTo>
                    <a:lnTo>
                      <a:pt x="34" y="1088"/>
                    </a:lnTo>
                    <a:lnTo>
                      <a:pt x="34" y="1080"/>
                    </a:lnTo>
                    <a:lnTo>
                      <a:pt x="34" y="1072"/>
                    </a:lnTo>
                    <a:lnTo>
                      <a:pt x="17" y="1072"/>
                    </a:lnTo>
                    <a:lnTo>
                      <a:pt x="8" y="1088"/>
                    </a:lnTo>
                    <a:lnTo>
                      <a:pt x="17" y="1097"/>
                    </a:lnTo>
                    <a:lnTo>
                      <a:pt x="25" y="1113"/>
                    </a:lnTo>
                    <a:lnTo>
                      <a:pt x="34" y="1121"/>
                    </a:lnTo>
                    <a:lnTo>
                      <a:pt x="68" y="1113"/>
                    </a:lnTo>
                    <a:lnTo>
                      <a:pt x="93" y="1105"/>
                    </a:lnTo>
                    <a:lnTo>
                      <a:pt x="144" y="1072"/>
                    </a:lnTo>
                    <a:lnTo>
                      <a:pt x="195" y="1039"/>
                    </a:lnTo>
                    <a:lnTo>
                      <a:pt x="220" y="1022"/>
                    </a:lnTo>
                    <a:lnTo>
                      <a:pt x="246" y="1022"/>
                    </a:lnTo>
                    <a:lnTo>
                      <a:pt x="288" y="1022"/>
                    </a:lnTo>
                    <a:lnTo>
                      <a:pt x="322" y="1022"/>
                    </a:lnTo>
                    <a:lnTo>
                      <a:pt x="356" y="1039"/>
                    </a:lnTo>
                    <a:lnTo>
                      <a:pt x="390" y="1055"/>
                    </a:lnTo>
                    <a:lnTo>
                      <a:pt x="518" y="1130"/>
                    </a:lnTo>
                    <a:lnTo>
                      <a:pt x="535" y="1138"/>
                    </a:lnTo>
                    <a:lnTo>
                      <a:pt x="543" y="1138"/>
                    </a:lnTo>
                    <a:lnTo>
                      <a:pt x="560" y="1138"/>
                    </a:lnTo>
                    <a:lnTo>
                      <a:pt x="560" y="1130"/>
                    </a:lnTo>
                    <a:lnTo>
                      <a:pt x="552" y="1121"/>
                    </a:lnTo>
                    <a:lnTo>
                      <a:pt x="526" y="1113"/>
                    </a:lnTo>
                    <a:lnTo>
                      <a:pt x="509" y="1105"/>
                    </a:lnTo>
                    <a:lnTo>
                      <a:pt x="475" y="1072"/>
                    </a:lnTo>
                    <a:lnTo>
                      <a:pt x="450" y="1047"/>
                    </a:lnTo>
                    <a:lnTo>
                      <a:pt x="433" y="1006"/>
                    </a:lnTo>
                    <a:lnTo>
                      <a:pt x="433" y="973"/>
                    </a:lnTo>
                    <a:lnTo>
                      <a:pt x="433" y="940"/>
                    </a:lnTo>
                    <a:lnTo>
                      <a:pt x="450" y="899"/>
                    </a:lnTo>
                    <a:lnTo>
                      <a:pt x="467" y="866"/>
                    </a:lnTo>
                    <a:lnTo>
                      <a:pt x="518" y="800"/>
                    </a:lnTo>
                    <a:lnTo>
                      <a:pt x="569" y="734"/>
                    </a:lnTo>
                    <a:lnTo>
                      <a:pt x="586" y="693"/>
                    </a:lnTo>
                    <a:lnTo>
                      <a:pt x="586" y="676"/>
                    </a:lnTo>
                    <a:lnTo>
                      <a:pt x="586" y="651"/>
                    </a:lnTo>
                    <a:lnTo>
                      <a:pt x="569" y="643"/>
                    </a:lnTo>
                    <a:lnTo>
                      <a:pt x="552" y="627"/>
                    </a:lnTo>
                    <a:lnTo>
                      <a:pt x="543" y="627"/>
                    </a:lnTo>
                    <a:lnTo>
                      <a:pt x="526" y="635"/>
                    </a:lnTo>
                    <a:lnTo>
                      <a:pt x="526" y="643"/>
                    </a:lnTo>
                    <a:lnTo>
                      <a:pt x="526" y="651"/>
                    </a:lnTo>
                    <a:lnTo>
                      <a:pt x="543" y="651"/>
                    </a:lnTo>
                    <a:lnTo>
                      <a:pt x="552" y="651"/>
                    </a:lnTo>
                    <a:lnTo>
                      <a:pt x="552" y="660"/>
                    </a:lnTo>
                    <a:lnTo>
                      <a:pt x="552" y="668"/>
                    </a:lnTo>
                    <a:lnTo>
                      <a:pt x="552" y="676"/>
                    </a:lnTo>
                    <a:lnTo>
                      <a:pt x="543" y="684"/>
                    </a:lnTo>
                    <a:lnTo>
                      <a:pt x="535" y="684"/>
                    </a:lnTo>
                    <a:lnTo>
                      <a:pt x="526" y="684"/>
                    </a:lnTo>
                    <a:lnTo>
                      <a:pt x="509" y="668"/>
                    </a:lnTo>
                    <a:lnTo>
                      <a:pt x="509" y="643"/>
                    </a:lnTo>
                    <a:lnTo>
                      <a:pt x="518" y="635"/>
                    </a:lnTo>
                    <a:lnTo>
                      <a:pt x="526" y="627"/>
                    </a:lnTo>
                    <a:lnTo>
                      <a:pt x="543" y="618"/>
                    </a:lnTo>
                    <a:lnTo>
                      <a:pt x="560" y="610"/>
                    </a:lnTo>
                    <a:lnTo>
                      <a:pt x="569" y="618"/>
                    </a:lnTo>
                    <a:lnTo>
                      <a:pt x="603" y="643"/>
                    </a:lnTo>
                    <a:lnTo>
                      <a:pt x="620" y="668"/>
                    </a:lnTo>
                    <a:lnTo>
                      <a:pt x="620" y="693"/>
                    </a:lnTo>
                    <a:lnTo>
                      <a:pt x="620" y="709"/>
                    </a:lnTo>
                    <a:lnTo>
                      <a:pt x="611" y="726"/>
                    </a:lnTo>
                    <a:lnTo>
                      <a:pt x="594" y="734"/>
                    </a:lnTo>
                    <a:lnTo>
                      <a:pt x="603" y="742"/>
                    </a:lnTo>
                    <a:lnTo>
                      <a:pt x="611" y="742"/>
                    </a:lnTo>
                    <a:lnTo>
                      <a:pt x="620" y="742"/>
                    </a:lnTo>
                    <a:lnTo>
                      <a:pt x="620" y="750"/>
                    </a:lnTo>
                    <a:lnTo>
                      <a:pt x="611" y="775"/>
                    </a:lnTo>
                    <a:lnTo>
                      <a:pt x="594" y="783"/>
                    </a:lnTo>
                    <a:lnTo>
                      <a:pt x="552" y="800"/>
                    </a:lnTo>
                    <a:lnTo>
                      <a:pt x="543" y="816"/>
                    </a:lnTo>
                    <a:lnTo>
                      <a:pt x="535" y="825"/>
                    </a:lnTo>
                    <a:lnTo>
                      <a:pt x="535" y="833"/>
                    </a:lnTo>
                    <a:lnTo>
                      <a:pt x="501" y="849"/>
                    </a:lnTo>
                    <a:lnTo>
                      <a:pt x="492" y="858"/>
                    </a:lnTo>
                    <a:lnTo>
                      <a:pt x="484" y="874"/>
                    </a:lnTo>
                    <a:lnTo>
                      <a:pt x="484" y="891"/>
                    </a:lnTo>
                    <a:lnTo>
                      <a:pt x="458" y="907"/>
                    </a:lnTo>
                    <a:lnTo>
                      <a:pt x="450" y="932"/>
                    </a:lnTo>
                    <a:lnTo>
                      <a:pt x="450" y="948"/>
                    </a:lnTo>
                    <a:lnTo>
                      <a:pt x="458" y="965"/>
                    </a:lnTo>
                    <a:lnTo>
                      <a:pt x="467" y="973"/>
                    </a:lnTo>
                    <a:lnTo>
                      <a:pt x="475" y="965"/>
                    </a:lnTo>
                    <a:lnTo>
                      <a:pt x="475" y="956"/>
                    </a:lnTo>
                    <a:lnTo>
                      <a:pt x="475" y="948"/>
                    </a:lnTo>
                    <a:lnTo>
                      <a:pt x="467" y="940"/>
                    </a:lnTo>
                    <a:lnTo>
                      <a:pt x="475" y="932"/>
                    </a:lnTo>
                    <a:lnTo>
                      <a:pt x="475" y="924"/>
                    </a:lnTo>
                    <a:lnTo>
                      <a:pt x="484" y="915"/>
                    </a:lnTo>
                    <a:lnTo>
                      <a:pt x="492" y="915"/>
                    </a:lnTo>
                    <a:lnTo>
                      <a:pt x="501" y="915"/>
                    </a:lnTo>
                    <a:lnTo>
                      <a:pt x="509" y="907"/>
                    </a:lnTo>
                    <a:lnTo>
                      <a:pt x="509" y="899"/>
                    </a:lnTo>
                    <a:lnTo>
                      <a:pt x="509" y="907"/>
                    </a:lnTo>
                    <a:lnTo>
                      <a:pt x="518" y="907"/>
                    </a:lnTo>
                    <a:lnTo>
                      <a:pt x="535" y="882"/>
                    </a:lnTo>
                    <a:lnTo>
                      <a:pt x="543" y="891"/>
                    </a:lnTo>
                    <a:lnTo>
                      <a:pt x="543" y="899"/>
                    </a:lnTo>
                    <a:lnTo>
                      <a:pt x="535" y="915"/>
                    </a:lnTo>
                    <a:lnTo>
                      <a:pt x="535" y="924"/>
                    </a:lnTo>
                    <a:lnTo>
                      <a:pt x="543" y="932"/>
                    </a:lnTo>
                    <a:lnTo>
                      <a:pt x="552" y="924"/>
                    </a:lnTo>
                    <a:lnTo>
                      <a:pt x="560" y="907"/>
                    </a:lnTo>
                    <a:lnTo>
                      <a:pt x="560" y="891"/>
                    </a:lnTo>
                    <a:lnTo>
                      <a:pt x="552" y="866"/>
                    </a:lnTo>
                    <a:lnTo>
                      <a:pt x="543" y="866"/>
                    </a:lnTo>
                    <a:lnTo>
                      <a:pt x="526" y="866"/>
                    </a:lnTo>
                    <a:lnTo>
                      <a:pt x="509" y="874"/>
                    </a:lnTo>
                    <a:lnTo>
                      <a:pt x="509" y="899"/>
                    </a:lnTo>
                    <a:lnTo>
                      <a:pt x="501" y="891"/>
                    </a:lnTo>
                    <a:lnTo>
                      <a:pt x="501" y="882"/>
                    </a:lnTo>
                    <a:lnTo>
                      <a:pt x="509" y="866"/>
                    </a:lnTo>
                    <a:lnTo>
                      <a:pt x="518" y="858"/>
                    </a:lnTo>
                    <a:lnTo>
                      <a:pt x="535" y="858"/>
                    </a:lnTo>
                    <a:lnTo>
                      <a:pt x="543" y="849"/>
                    </a:lnTo>
                    <a:lnTo>
                      <a:pt x="552" y="833"/>
                    </a:lnTo>
                    <a:lnTo>
                      <a:pt x="560" y="825"/>
                    </a:lnTo>
                    <a:lnTo>
                      <a:pt x="569" y="825"/>
                    </a:lnTo>
                    <a:lnTo>
                      <a:pt x="586" y="808"/>
                    </a:lnTo>
                    <a:lnTo>
                      <a:pt x="594" y="808"/>
                    </a:lnTo>
                    <a:lnTo>
                      <a:pt x="611" y="816"/>
                    </a:lnTo>
                    <a:lnTo>
                      <a:pt x="628" y="825"/>
                    </a:lnTo>
                    <a:lnTo>
                      <a:pt x="637" y="825"/>
                    </a:lnTo>
                    <a:lnTo>
                      <a:pt x="654" y="808"/>
                    </a:lnTo>
                    <a:lnTo>
                      <a:pt x="671" y="800"/>
                    </a:lnTo>
                    <a:lnTo>
                      <a:pt x="688" y="800"/>
                    </a:lnTo>
                    <a:lnTo>
                      <a:pt x="713" y="800"/>
                    </a:lnTo>
                    <a:lnTo>
                      <a:pt x="722" y="816"/>
                    </a:lnTo>
                    <a:lnTo>
                      <a:pt x="730" y="825"/>
                    </a:lnTo>
                    <a:lnTo>
                      <a:pt x="730" y="858"/>
                    </a:lnTo>
                    <a:lnTo>
                      <a:pt x="722" y="866"/>
                    </a:lnTo>
                    <a:lnTo>
                      <a:pt x="722" y="874"/>
                    </a:lnTo>
                    <a:lnTo>
                      <a:pt x="730" y="874"/>
                    </a:lnTo>
                    <a:lnTo>
                      <a:pt x="738" y="874"/>
                    </a:lnTo>
                    <a:lnTo>
                      <a:pt x="755" y="874"/>
                    </a:lnTo>
                    <a:lnTo>
                      <a:pt x="772" y="899"/>
                    </a:lnTo>
                    <a:lnTo>
                      <a:pt x="781" y="915"/>
                    </a:lnTo>
                    <a:lnTo>
                      <a:pt x="781" y="932"/>
                    </a:lnTo>
                    <a:lnTo>
                      <a:pt x="772" y="948"/>
                    </a:lnTo>
                    <a:lnTo>
                      <a:pt x="755" y="956"/>
                    </a:lnTo>
                    <a:lnTo>
                      <a:pt x="747" y="965"/>
                    </a:lnTo>
                    <a:lnTo>
                      <a:pt x="730" y="965"/>
                    </a:lnTo>
                    <a:lnTo>
                      <a:pt x="738" y="989"/>
                    </a:lnTo>
                    <a:lnTo>
                      <a:pt x="747" y="1006"/>
                    </a:lnTo>
                    <a:lnTo>
                      <a:pt x="738" y="1022"/>
                    </a:lnTo>
                    <a:lnTo>
                      <a:pt x="730" y="1031"/>
                    </a:lnTo>
                    <a:lnTo>
                      <a:pt x="722" y="1039"/>
                    </a:lnTo>
                    <a:lnTo>
                      <a:pt x="705" y="1055"/>
                    </a:lnTo>
                    <a:lnTo>
                      <a:pt x="688" y="1055"/>
                    </a:lnTo>
                    <a:lnTo>
                      <a:pt x="671" y="1047"/>
                    </a:lnTo>
                    <a:lnTo>
                      <a:pt x="654" y="1039"/>
                    </a:lnTo>
                    <a:lnTo>
                      <a:pt x="637" y="1055"/>
                    </a:lnTo>
                    <a:lnTo>
                      <a:pt x="628" y="1064"/>
                    </a:lnTo>
                    <a:lnTo>
                      <a:pt x="620" y="1072"/>
                    </a:lnTo>
                    <a:lnTo>
                      <a:pt x="594" y="1072"/>
                    </a:lnTo>
                    <a:lnTo>
                      <a:pt x="586" y="1064"/>
                    </a:lnTo>
                    <a:lnTo>
                      <a:pt x="569" y="1055"/>
                    </a:lnTo>
                    <a:lnTo>
                      <a:pt x="552" y="1047"/>
                    </a:lnTo>
                    <a:lnTo>
                      <a:pt x="552" y="1031"/>
                    </a:lnTo>
                    <a:lnTo>
                      <a:pt x="560" y="1022"/>
                    </a:lnTo>
                    <a:lnTo>
                      <a:pt x="577" y="1022"/>
                    </a:lnTo>
                    <a:lnTo>
                      <a:pt x="586" y="1022"/>
                    </a:lnTo>
                    <a:lnTo>
                      <a:pt x="603" y="1006"/>
                    </a:lnTo>
                    <a:lnTo>
                      <a:pt x="611" y="998"/>
                    </a:lnTo>
                    <a:lnTo>
                      <a:pt x="611" y="973"/>
                    </a:lnTo>
                    <a:lnTo>
                      <a:pt x="603" y="956"/>
                    </a:lnTo>
                    <a:lnTo>
                      <a:pt x="594" y="948"/>
                    </a:lnTo>
                    <a:lnTo>
                      <a:pt x="586" y="940"/>
                    </a:lnTo>
                    <a:lnTo>
                      <a:pt x="560" y="940"/>
                    </a:lnTo>
                    <a:lnTo>
                      <a:pt x="543" y="948"/>
                    </a:lnTo>
                    <a:lnTo>
                      <a:pt x="526" y="956"/>
                    </a:lnTo>
                    <a:lnTo>
                      <a:pt x="518" y="973"/>
                    </a:lnTo>
                    <a:lnTo>
                      <a:pt x="509" y="989"/>
                    </a:lnTo>
                    <a:lnTo>
                      <a:pt x="509" y="1014"/>
                    </a:lnTo>
                    <a:lnTo>
                      <a:pt x="518" y="1039"/>
                    </a:lnTo>
                    <a:lnTo>
                      <a:pt x="526" y="1064"/>
                    </a:lnTo>
                    <a:lnTo>
                      <a:pt x="552" y="1088"/>
                    </a:lnTo>
                    <a:lnTo>
                      <a:pt x="586" y="1105"/>
                    </a:lnTo>
                    <a:lnTo>
                      <a:pt x="611" y="1113"/>
                    </a:lnTo>
                    <a:lnTo>
                      <a:pt x="645" y="1113"/>
                    </a:lnTo>
                    <a:lnTo>
                      <a:pt x="679" y="1105"/>
                    </a:lnTo>
                    <a:lnTo>
                      <a:pt x="738" y="1080"/>
                    </a:lnTo>
                    <a:lnTo>
                      <a:pt x="764" y="1055"/>
                    </a:lnTo>
                    <a:lnTo>
                      <a:pt x="781" y="1039"/>
                    </a:lnTo>
                    <a:lnTo>
                      <a:pt x="798" y="1014"/>
                    </a:lnTo>
                    <a:lnTo>
                      <a:pt x="815" y="989"/>
                    </a:lnTo>
                    <a:lnTo>
                      <a:pt x="815" y="956"/>
                    </a:lnTo>
                    <a:lnTo>
                      <a:pt x="823" y="932"/>
                    </a:lnTo>
                    <a:lnTo>
                      <a:pt x="815" y="899"/>
                    </a:lnTo>
                    <a:lnTo>
                      <a:pt x="815" y="866"/>
                    </a:lnTo>
                    <a:lnTo>
                      <a:pt x="798" y="841"/>
                    </a:lnTo>
                    <a:lnTo>
                      <a:pt x="781" y="808"/>
                    </a:lnTo>
                    <a:lnTo>
                      <a:pt x="747" y="759"/>
                    </a:lnTo>
                    <a:lnTo>
                      <a:pt x="755" y="742"/>
                    </a:lnTo>
                    <a:lnTo>
                      <a:pt x="764" y="734"/>
                    </a:lnTo>
                    <a:lnTo>
                      <a:pt x="789" y="717"/>
                    </a:lnTo>
                    <a:lnTo>
                      <a:pt x="840" y="750"/>
                    </a:lnTo>
                    <a:lnTo>
                      <a:pt x="866" y="767"/>
                    </a:lnTo>
                    <a:lnTo>
                      <a:pt x="883" y="783"/>
                    </a:lnTo>
                    <a:lnTo>
                      <a:pt x="908" y="783"/>
                    </a:lnTo>
                    <a:lnTo>
                      <a:pt x="942" y="792"/>
                    </a:lnTo>
                    <a:lnTo>
                      <a:pt x="968" y="792"/>
                    </a:lnTo>
                    <a:lnTo>
                      <a:pt x="993" y="783"/>
                    </a:lnTo>
                    <a:lnTo>
                      <a:pt x="1019" y="783"/>
                    </a:lnTo>
                    <a:lnTo>
                      <a:pt x="1044" y="775"/>
                    </a:lnTo>
                    <a:lnTo>
                      <a:pt x="1087" y="742"/>
                    </a:lnTo>
                    <a:lnTo>
                      <a:pt x="1121" y="701"/>
                    </a:lnTo>
                    <a:lnTo>
                      <a:pt x="1129" y="676"/>
                    </a:lnTo>
                    <a:lnTo>
                      <a:pt x="1138" y="651"/>
                    </a:lnTo>
                    <a:lnTo>
                      <a:pt x="1138" y="627"/>
                    </a:lnTo>
                    <a:lnTo>
                      <a:pt x="1138" y="602"/>
                    </a:lnTo>
                    <a:lnTo>
                      <a:pt x="1129" y="577"/>
                    </a:lnTo>
                    <a:lnTo>
                      <a:pt x="1121" y="552"/>
                    </a:lnTo>
                    <a:lnTo>
                      <a:pt x="1095" y="528"/>
                    </a:lnTo>
                    <a:lnTo>
                      <a:pt x="1078" y="511"/>
                    </a:lnTo>
                    <a:lnTo>
                      <a:pt x="1061" y="503"/>
                    </a:lnTo>
                    <a:lnTo>
                      <a:pt x="1044" y="503"/>
                    </a:lnTo>
                    <a:lnTo>
                      <a:pt x="1027" y="503"/>
                    </a:lnTo>
                    <a:lnTo>
                      <a:pt x="1010" y="511"/>
                    </a:lnTo>
                    <a:lnTo>
                      <a:pt x="993" y="519"/>
                    </a:lnTo>
                    <a:lnTo>
                      <a:pt x="985" y="544"/>
                    </a:lnTo>
                    <a:lnTo>
                      <a:pt x="976" y="552"/>
                    </a:lnTo>
                    <a:lnTo>
                      <a:pt x="976" y="561"/>
                    </a:lnTo>
                    <a:lnTo>
                      <a:pt x="985" y="585"/>
                    </a:lnTo>
                    <a:lnTo>
                      <a:pt x="1002" y="594"/>
                    </a:lnTo>
                    <a:lnTo>
                      <a:pt x="1019" y="594"/>
                    </a:lnTo>
                    <a:lnTo>
                      <a:pt x="1044" y="585"/>
                    </a:lnTo>
                    <a:lnTo>
                      <a:pt x="1053" y="577"/>
                    </a:lnTo>
                    <a:lnTo>
                      <a:pt x="1061" y="552"/>
                    </a:lnTo>
                    <a:lnTo>
                      <a:pt x="1078" y="561"/>
                    </a:lnTo>
                    <a:lnTo>
                      <a:pt x="1095" y="577"/>
                    </a:lnTo>
                    <a:lnTo>
                      <a:pt x="1104" y="594"/>
                    </a:lnTo>
                    <a:lnTo>
                      <a:pt x="1095" y="610"/>
                    </a:lnTo>
                    <a:lnTo>
                      <a:pt x="1078" y="627"/>
                    </a:lnTo>
                    <a:lnTo>
                      <a:pt x="1078" y="635"/>
                    </a:lnTo>
                    <a:lnTo>
                      <a:pt x="1078" y="643"/>
                    </a:lnTo>
                    <a:lnTo>
                      <a:pt x="1087" y="651"/>
                    </a:lnTo>
                    <a:lnTo>
                      <a:pt x="1095" y="660"/>
                    </a:lnTo>
                    <a:lnTo>
                      <a:pt x="1095" y="676"/>
                    </a:lnTo>
                    <a:lnTo>
                      <a:pt x="1087" y="693"/>
                    </a:lnTo>
                    <a:lnTo>
                      <a:pt x="1070" y="709"/>
                    </a:lnTo>
                    <a:lnTo>
                      <a:pt x="1053" y="709"/>
                    </a:lnTo>
                    <a:lnTo>
                      <a:pt x="1044" y="709"/>
                    </a:lnTo>
                    <a:lnTo>
                      <a:pt x="1027" y="709"/>
                    </a:lnTo>
                    <a:lnTo>
                      <a:pt x="1019" y="701"/>
                    </a:lnTo>
                    <a:lnTo>
                      <a:pt x="1010" y="693"/>
                    </a:lnTo>
                    <a:lnTo>
                      <a:pt x="1002" y="693"/>
                    </a:lnTo>
                    <a:lnTo>
                      <a:pt x="993" y="701"/>
                    </a:lnTo>
                    <a:lnTo>
                      <a:pt x="1002" y="717"/>
                    </a:lnTo>
                    <a:lnTo>
                      <a:pt x="993" y="726"/>
                    </a:lnTo>
                    <a:lnTo>
                      <a:pt x="976" y="750"/>
                    </a:lnTo>
                    <a:lnTo>
                      <a:pt x="968" y="759"/>
                    </a:lnTo>
                    <a:lnTo>
                      <a:pt x="951" y="767"/>
                    </a:lnTo>
                    <a:lnTo>
                      <a:pt x="942" y="759"/>
                    </a:lnTo>
                    <a:lnTo>
                      <a:pt x="925" y="759"/>
                    </a:lnTo>
                    <a:lnTo>
                      <a:pt x="917" y="742"/>
                    </a:lnTo>
                    <a:lnTo>
                      <a:pt x="908" y="734"/>
                    </a:lnTo>
                    <a:lnTo>
                      <a:pt x="900" y="709"/>
                    </a:lnTo>
                    <a:lnTo>
                      <a:pt x="891" y="701"/>
                    </a:lnTo>
                    <a:lnTo>
                      <a:pt x="883" y="701"/>
                    </a:lnTo>
                    <a:lnTo>
                      <a:pt x="866" y="701"/>
                    </a:lnTo>
                    <a:lnTo>
                      <a:pt x="840" y="693"/>
                    </a:lnTo>
                    <a:lnTo>
                      <a:pt x="823" y="668"/>
                    </a:lnTo>
                    <a:lnTo>
                      <a:pt x="823" y="660"/>
                    </a:lnTo>
                    <a:lnTo>
                      <a:pt x="823" y="651"/>
                    </a:lnTo>
                    <a:lnTo>
                      <a:pt x="832" y="627"/>
                    </a:lnTo>
                    <a:lnTo>
                      <a:pt x="849" y="610"/>
                    </a:lnTo>
                    <a:lnTo>
                      <a:pt x="849" y="602"/>
                    </a:lnTo>
                    <a:lnTo>
                      <a:pt x="840" y="585"/>
                    </a:lnTo>
                    <a:lnTo>
                      <a:pt x="832" y="577"/>
                    </a:lnTo>
                    <a:lnTo>
                      <a:pt x="832" y="561"/>
                    </a:lnTo>
                    <a:lnTo>
                      <a:pt x="832" y="544"/>
                    </a:lnTo>
                    <a:lnTo>
                      <a:pt x="849" y="528"/>
                    </a:lnTo>
                    <a:lnTo>
                      <a:pt x="857" y="519"/>
                    </a:lnTo>
                    <a:lnTo>
                      <a:pt x="866" y="519"/>
                    </a:lnTo>
                    <a:lnTo>
                      <a:pt x="883" y="519"/>
                    </a:lnTo>
                    <a:lnTo>
                      <a:pt x="883" y="511"/>
                    </a:lnTo>
                    <a:lnTo>
                      <a:pt x="891" y="487"/>
                    </a:lnTo>
                    <a:lnTo>
                      <a:pt x="908" y="470"/>
                    </a:lnTo>
                    <a:lnTo>
                      <a:pt x="925" y="470"/>
                    </a:lnTo>
                    <a:lnTo>
                      <a:pt x="942" y="470"/>
                    </a:lnTo>
                    <a:lnTo>
                      <a:pt x="959" y="454"/>
                    </a:lnTo>
                    <a:lnTo>
                      <a:pt x="976" y="454"/>
                    </a:lnTo>
                    <a:lnTo>
                      <a:pt x="985" y="454"/>
                    </a:lnTo>
                    <a:lnTo>
                      <a:pt x="1002" y="462"/>
                    </a:lnTo>
                    <a:lnTo>
                      <a:pt x="1002" y="470"/>
                    </a:lnTo>
                    <a:lnTo>
                      <a:pt x="1010" y="470"/>
                    </a:lnTo>
                    <a:lnTo>
                      <a:pt x="1010" y="454"/>
                    </a:lnTo>
                    <a:lnTo>
                      <a:pt x="1002" y="445"/>
                    </a:lnTo>
                    <a:lnTo>
                      <a:pt x="993" y="437"/>
                    </a:lnTo>
                    <a:lnTo>
                      <a:pt x="976" y="429"/>
                    </a:lnTo>
                    <a:lnTo>
                      <a:pt x="959" y="437"/>
                    </a:lnTo>
                    <a:lnTo>
                      <a:pt x="934" y="454"/>
                    </a:lnTo>
                    <a:lnTo>
                      <a:pt x="917" y="454"/>
                    </a:lnTo>
                    <a:lnTo>
                      <a:pt x="900" y="454"/>
                    </a:lnTo>
                    <a:lnTo>
                      <a:pt x="883" y="470"/>
                    </a:lnTo>
                    <a:lnTo>
                      <a:pt x="866" y="495"/>
                    </a:lnTo>
                    <a:lnTo>
                      <a:pt x="840" y="511"/>
                    </a:lnTo>
                    <a:lnTo>
                      <a:pt x="823" y="528"/>
                    </a:lnTo>
                    <a:lnTo>
                      <a:pt x="815" y="536"/>
                    </a:lnTo>
                    <a:lnTo>
                      <a:pt x="806" y="577"/>
                    </a:lnTo>
                    <a:lnTo>
                      <a:pt x="798" y="602"/>
                    </a:lnTo>
                    <a:lnTo>
                      <a:pt x="789" y="602"/>
                    </a:lnTo>
                    <a:lnTo>
                      <a:pt x="772" y="610"/>
                    </a:lnTo>
                    <a:lnTo>
                      <a:pt x="772" y="602"/>
                    </a:lnTo>
                    <a:lnTo>
                      <a:pt x="772" y="594"/>
                    </a:lnTo>
                    <a:lnTo>
                      <a:pt x="772" y="585"/>
                    </a:lnTo>
                    <a:lnTo>
                      <a:pt x="755" y="577"/>
                    </a:lnTo>
                    <a:lnTo>
                      <a:pt x="730" y="585"/>
                    </a:lnTo>
                    <a:lnTo>
                      <a:pt x="705" y="594"/>
                    </a:lnTo>
                    <a:lnTo>
                      <a:pt x="688" y="585"/>
                    </a:lnTo>
                    <a:lnTo>
                      <a:pt x="662" y="569"/>
                    </a:lnTo>
                    <a:lnTo>
                      <a:pt x="654" y="552"/>
                    </a:lnTo>
                    <a:lnTo>
                      <a:pt x="645" y="536"/>
                    </a:lnTo>
                    <a:lnTo>
                      <a:pt x="654" y="511"/>
                    </a:lnTo>
                    <a:lnTo>
                      <a:pt x="662" y="495"/>
                    </a:lnTo>
                    <a:lnTo>
                      <a:pt x="671" y="487"/>
                    </a:lnTo>
                    <a:lnTo>
                      <a:pt x="688" y="487"/>
                    </a:lnTo>
                    <a:lnTo>
                      <a:pt x="696" y="487"/>
                    </a:lnTo>
                    <a:lnTo>
                      <a:pt x="705" y="495"/>
                    </a:lnTo>
                    <a:lnTo>
                      <a:pt x="705" y="511"/>
                    </a:lnTo>
                    <a:lnTo>
                      <a:pt x="705" y="519"/>
                    </a:lnTo>
                    <a:lnTo>
                      <a:pt x="696" y="528"/>
                    </a:lnTo>
                    <a:lnTo>
                      <a:pt x="688" y="528"/>
                    </a:lnTo>
                    <a:lnTo>
                      <a:pt x="679" y="519"/>
                    </a:lnTo>
                    <a:lnTo>
                      <a:pt x="662" y="519"/>
                    </a:lnTo>
                    <a:lnTo>
                      <a:pt x="662" y="528"/>
                    </a:lnTo>
                    <a:lnTo>
                      <a:pt x="671" y="536"/>
                    </a:lnTo>
                    <a:lnTo>
                      <a:pt x="688" y="552"/>
                    </a:lnTo>
                    <a:lnTo>
                      <a:pt x="705" y="561"/>
                    </a:lnTo>
                    <a:lnTo>
                      <a:pt x="747" y="552"/>
                    </a:lnTo>
                    <a:lnTo>
                      <a:pt x="781" y="536"/>
                    </a:lnTo>
                    <a:lnTo>
                      <a:pt x="840" y="487"/>
                    </a:lnTo>
                    <a:lnTo>
                      <a:pt x="900" y="437"/>
                    </a:lnTo>
                    <a:lnTo>
                      <a:pt x="934" y="421"/>
                    </a:lnTo>
                    <a:lnTo>
                      <a:pt x="976" y="412"/>
                    </a:lnTo>
                    <a:lnTo>
                      <a:pt x="1019" y="421"/>
                    </a:lnTo>
                    <a:lnTo>
                      <a:pt x="1061" y="429"/>
                    </a:lnTo>
                    <a:lnTo>
                      <a:pt x="1095" y="454"/>
                    </a:lnTo>
                    <a:lnTo>
                      <a:pt x="1112" y="462"/>
                    </a:lnTo>
                    <a:lnTo>
                      <a:pt x="1129" y="487"/>
                    </a:lnTo>
                    <a:lnTo>
                      <a:pt x="1138" y="519"/>
                    </a:lnTo>
                    <a:lnTo>
                      <a:pt x="1146" y="552"/>
                    </a:lnTo>
                    <a:lnTo>
                      <a:pt x="1155" y="552"/>
                    </a:lnTo>
                    <a:lnTo>
                      <a:pt x="1163" y="552"/>
                    </a:lnTo>
                    <a:lnTo>
                      <a:pt x="1163" y="536"/>
                    </a:lnTo>
                    <a:lnTo>
                      <a:pt x="1163" y="519"/>
                    </a:lnTo>
                    <a:lnTo>
                      <a:pt x="1146" y="487"/>
                    </a:lnTo>
                    <a:lnTo>
                      <a:pt x="1129" y="445"/>
                    </a:lnTo>
                    <a:lnTo>
                      <a:pt x="1104" y="404"/>
                    </a:lnTo>
                    <a:lnTo>
                      <a:pt x="1053" y="330"/>
                    </a:lnTo>
                    <a:lnTo>
                      <a:pt x="1044" y="289"/>
                    </a:lnTo>
                    <a:lnTo>
                      <a:pt x="1044" y="256"/>
                    </a:lnTo>
                    <a:lnTo>
                      <a:pt x="1053" y="214"/>
                    </a:lnTo>
                    <a:lnTo>
                      <a:pt x="1070" y="181"/>
                    </a:lnTo>
                    <a:lnTo>
                      <a:pt x="1070" y="173"/>
                    </a:lnTo>
                    <a:lnTo>
                      <a:pt x="1129" y="107"/>
                    </a:lnTo>
                    <a:lnTo>
                      <a:pt x="1138" y="91"/>
                    </a:lnTo>
                    <a:lnTo>
                      <a:pt x="1146" y="66"/>
                    </a:lnTo>
                    <a:lnTo>
                      <a:pt x="1146" y="50"/>
                    </a:lnTo>
                    <a:lnTo>
                      <a:pt x="1146" y="25"/>
                    </a:lnTo>
                    <a:lnTo>
                      <a:pt x="1129" y="17"/>
                    </a:lnTo>
                    <a:lnTo>
                      <a:pt x="1121" y="17"/>
                    </a:lnTo>
                    <a:lnTo>
                      <a:pt x="1095" y="17"/>
                    </a:lnTo>
                    <a:lnTo>
                      <a:pt x="1087" y="25"/>
                    </a:lnTo>
                    <a:lnTo>
                      <a:pt x="1087" y="33"/>
                    </a:lnTo>
                    <a:lnTo>
                      <a:pt x="1087" y="41"/>
                    </a:lnTo>
                    <a:lnTo>
                      <a:pt x="1095" y="41"/>
                    </a:lnTo>
                    <a:lnTo>
                      <a:pt x="1112" y="41"/>
                    </a:lnTo>
                    <a:lnTo>
                      <a:pt x="1121" y="41"/>
                    </a:lnTo>
                    <a:lnTo>
                      <a:pt x="1121" y="50"/>
                    </a:lnTo>
                    <a:lnTo>
                      <a:pt x="1121" y="66"/>
                    </a:lnTo>
                    <a:lnTo>
                      <a:pt x="1112" y="74"/>
                    </a:lnTo>
                    <a:lnTo>
                      <a:pt x="1095" y="74"/>
                    </a:lnTo>
                    <a:lnTo>
                      <a:pt x="1078" y="58"/>
                    </a:lnTo>
                    <a:lnTo>
                      <a:pt x="1070" y="41"/>
                    </a:lnTo>
                    <a:lnTo>
                      <a:pt x="1070" y="25"/>
                    </a:lnTo>
                    <a:lnTo>
                      <a:pt x="1078" y="17"/>
                    </a:lnTo>
                    <a:lnTo>
                      <a:pt x="1095" y="8"/>
                    </a:lnTo>
                    <a:lnTo>
                      <a:pt x="1104" y="0"/>
                    </a:lnTo>
                    <a:lnTo>
                      <a:pt x="1121" y="0"/>
                    </a:lnTo>
                    <a:lnTo>
                      <a:pt x="1138" y="0"/>
                    </a:lnTo>
                    <a:lnTo>
                      <a:pt x="1172" y="17"/>
                    </a:lnTo>
                    <a:lnTo>
                      <a:pt x="1180" y="41"/>
                    </a:lnTo>
                    <a:lnTo>
                      <a:pt x="1189" y="66"/>
                    </a:lnTo>
                    <a:lnTo>
                      <a:pt x="1172" y="99"/>
                    </a:lnTo>
                    <a:lnTo>
                      <a:pt x="1155" y="124"/>
                    </a:lnTo>
                    <a:lnTo>
                      <a:pt x="1129" y="140"/>
                    </a:lnTo>
                    <a:lnTo>
                      <a:pt x="1104" y="157"/>
                    </a:lnTo>
                    <a:lnTo>
                      <a:pt x="1104" y="165"/>
                    </a:lnTo>
                    <a:lnTo>
                      <a:pt x="1112" y="173"/>
                    </a:lnTo>
                    <a:lnTo>
                      <a:pt x="1138" y="165"/>
                    </a:lnTo>
                    <a:lnTo>
                      <a:pt x="1146" y="165"/>
                    </a:lnTo>
                    <a:lnTo>
                      <a:pt x="1163" y="173"/>
                    </a:lnTo>
                    <a:lnTo>
                      <a:pt x="1180" y="181"/>
                    </a:lnTo>
                    <a:lnTo>
                      <a:pt x="1189" y="198"/>
                    </a:lnTo>
                    <a:lnTo>
                      <a:pt x="1197" y="223"/>
                    </a:lnTo>
                    <a:lnTo>
                      <a:pt x="1189" y="239"/>
                    </a:lnTo>
                    <a:lnTo>
                      <a:pt x="1180" y="272"/>
                    </a:lnTo>
                    <a:lnTo>
                      <a:pt x="1163" y="313"/>
                    </a:lnTo>
                    <a:lnTo>
                      <a:pt x="1146" y="346"/>
                    </a:lnTo>
                    <a:lnTo>
                      <a:pt x="1146" y="363"/>
                    </a:lnTo>
                    <a:lnTo>
                      <a:pt x="1146" y="379"/>
                    </a:lnTo>
                    <a:lnTo>
                      <a:pt x="1121" y="355"/>
                    </a:lnTo>
                    <a:lnTo>
                      <a:pt x="1112" y="322"/>
                    </a:lnTo>
                    <a:lnTo>
                      <a:pt x="1104" y="289"/>
                    </a:lnTo>
                    <a:lnTo>
                      <a:pt x="1095" y="256"/>
                    </a:lnTo>
                    <a:lnTo>
                      <a:pt x="1121" y="264"/>
                    </a:lnTo>
                    <a:lnTo>
                      <a:pt x="1138" y="264"/>
                    </a:lnTo>
                    <a:lnTo>
                      <a:pt x="1146" y="256"/>
                    </a:lnTo>
                    <a:lnTo>
                      <a:pt x="1155" y="247"/>
                    </a:lnTo>
                    <a:lnTo>
                      <a:pt x="1163" y="239"/>
                    </a:lnTo>
                    <a:lnTo>
                      <a:pt x="1163" y="223"/>
                    </a:lnTo>
                    <a:lnTo>
                      <a:pt x="1155" y="206"/>
                    </a:lnTo>
                    <a:lnTo>
                      <a:pt x="1146" y="198"/>
                    </a:lnTo>
                    <a:lnTo>
                      <a:pt x="1121" y="181"/>
                    </a:lnTo>
                    <a:lnTo>
                      <a:pt x="1112" y="181"/>
                    </a:lnTo>
                    <a:lnTo>
                      <a:pt x="1095" y="190"/>
                    </a:lnTo>
                    <a:lnTo>
                      <a:pt x="1078" y="206"/>
                    </a:lnTo>
                    <a:lnTo>
                      <a:pt x="1070" y="223"/>
                    </a:lnTo>
                    <a:lnTo>
                      <a:pt x="1061" y="247"/>
                    </a:lnTo>
                    <a:lnTo>
                      <a:pt x="1061" y="272"/>
                    </a:lnTo>
                    <a:lnTo>
                      <a:pt x="1070" y="289"/>
                    </a:lnTo>
                    <a:lnTo>
                      <a:pt x="1087" y="338"/>
                    </a:lnTo>
                    <a:lnTo>
                      <a:pt x="1104" y="379"/>
                    </a:lnTo>
                    <a:lnTo>
                      <a:pt x="1146" y="429"/>
                    </a:lnTo>
                    <a:lnTo>
                      <a:pt x="1172" y="487"/>
                    </a:lnTo>
                    <a:lnTo>
                      <a:pt x="1189" y="552"/>
                    </a:lnTo>
                    <a:lnTo>
                      <a:pt x="1189" y="618"/>
                    </a:lnTo>
                    <a:lnTo>
                      <a:pt x="1180" y="660"/>
                    </a:lnTo>
                    <a:lnTo>
                      <a:pt x="1172" y="693"/>
                    </a:lnTo>
                    <a:lnTo>
                      <a:pt x="1146" y="726"/>
                    </a:lnTo>
                    <a:lnTo>
                      <a:pt x="1121" y="759"/>
                    </a:lnTo>
                    <a:lnTo>
                      <a:pt x="1078" y="783"/>
                    </a:lnTo>
                    <a:lnTo>
                      <a:pt x="1078" y="792"/>
                    </a:lnTo>
                    <a:lnTo>
                      <a:pt x="1095" y="792"/>
                    </a:lnTo>
                    <a:lnTo>
                      <a:pt x="1112" y="792"/>
                    </a:lnTo>
                    <a:lnTo>
                      <a:pt x="1121" y="792"/>
                    </a:lnTo>
                    <a:lnTo>
                      <a:pt x="1146" y="800"/>
                    </a:lnTo>
                    <a:lnTo>
                      <a:pt x="1163" y="808"/>
                    </a:lnTo>
                    <a:lnTo>
                      <a:pt x="1180" y="833"/>
                    </a:lnTo>
                    <a:lnTo>
                      <a:pt x="1189" y="849"/>
                    </a:lnTo>
                    <a:lnTo>
                      <a:pt x="1189" y="882"/>
                    </a:lnTo>
                    <a:lnTo>
                      <a:pt x="1189" y="899"/>
                    </a:lnTo>
                    <a:lnTo>
                      <a:pt x="1180" y="907"/>
                    </a:lnTo>
                    <a:lnTo>
                      <a:pt x="1163" y="924"/>
                    </a:lnTo>
                    <a:lnTo>
                      <a:pt x="1155" y="932"/>
                    </a:lnTo>
                    <a:lnTo>
                      <a:pt x="1112" y="948"/>
                    </a:lnTo>
                    <a:lnTo>
                      <a:pt x="1087" y="940"/>
                    </a:lnTo>
                    <a:lnTo>
                      <a:pt x="1061" y="924"/>
                    </a:lnTo>
                    <a:lnTo>
                      <a:pt x="1053" y="899"/>
                    </a:lnTo>
                    <a:lnTo>
                      <a:pt x="1053" y="874"/>
                    </a:lnTo>
                    <a:lnTo>
                      <a:pt x="1070" y="858"/>
                    </a:lnTo>
                    <a:lnTo>
                      <a:pt x="1070" y="882"/>
                    </a:lnTo>
                    <a:lnTo>
                      <a:pt x="1078" y="891"/>
                    </a:lnTo>
                    <a:lnTo>
                      <a:pt x="1087" y="899"/>
                    </a:lnTo>
                    <a:lnTo>
                      <a:pt x="1095" y="907"/>
                    </a:lnTo>
                    <a:lnTo>
                      <a:pt x="1104" y="907"/>
                    </a:lnTo>
                    <a:lnTo>
                      <a:pt x="1121" y="899"/>
                    </a:lnTo>
                    <a:lnTo>
                      <a:pt x="1138" y="891"/>
                    </a:lnTo>
                    <a:lnTo>
                      <a:pt x="1146" y="866"/>
                    </a:lnTo>
                    <a:lnTo>
                      <a:pt x="1138" y="849"/>
                    </a:lnTo>
                    <a:lnTo>
                      <a:pt x="1121" y="833"/>
                    </a:lnTo>
                    <a:lnTo>
                      <a:pt x="1095" y="825"/>
                    </a:lnTo>
                    <a:lnTo>
                      <a:pt x="1070" y="816"/>
                    </a:lnTo>
                    <a:lnTo>
                      <a:pt x="1010" y="816"/>
                    </a:lnTo>
                    <a:lnTo>
                      <a:pt x="959" y="816"/>
                    </a:lnTo>
                    <a:lnTo>
                      <a:pt x="934" y="816"/>
                    </a:lnTo>
                    <a:lnTo>
                      <a:pt x="908" y="808"/>
                    </a:lnTo>
                    <a:lnTo>
                      <a:pt x="849" y="775"/>
                    </a:lnTo>
                    <a:lnTo>
                      <a:pt x="798" y="742"/>
                    </a:lnTo>
                    <a:lnTo>
                      <a:pt x="781" y="742"/>
                    </a:lnTo>
                    <a:lnTo>
                      <a:pt x="772" y="759"/>
                    </a:lnTo>
                    <a:lnTo>
                      <a:pt x="806" y="800"/>
                    </a:lnTo>
                    <a:lnTo>
                      <a:pt x="823" y="849"/>
                    </a:lnTo>
                    <a:lnTo>
                      <a:pt x="840" y="899"/>
                    </a:lnTo>
                    <a:lnTo>
                      <a:pt x="849" y="948"/>
                    </a:lnTo>
                    <a:lnTo>
                      <a:pt x="849" y="1031"/>
                    </a:lnTo>
                    <a:lnTo>
                      <a:pt x="849" y="1055"/>
                    </a:lnTo>
                    <a:lnTo>
                      <a:pt x="857" y="1072"/>
                    </a:lnTo>
                    <a:lnTo>
                      <a:pt x="874" y="1088"/>
                    </a:lnTo>
                    <a:lnTo>
                      <a:pt x="891" y="1097"/>
                    </a:lnTo>
                    <a:lnTo>
                      <a:pt x="917" y="1097"/>
                    </a:lnTo>
                    <a:lnTo>
                      <a:pt x="934" y="1088"/>
                    </a:lnTo>
                    <a:lnTo>
                      <a:pt x="942" y="1072"/>
                    </a:lnTo>
                    <a:lnTo>
                      <a:pt x="942" y="1055"/>
                    </a:lnTo>
                    <a:lnTo>
                      <a:pt x="942" y="1047"/>
                    </a:lnTo>
                    <a:lnTo>
                      <a:pt x="934" y="1031"/>
                    </a:lnTo>
                    <a:lnTo>
                      <a:pt x="908" y="1031"/>
                    </a:lnTo>
                    <a:lnTo>
                      <a:pt x="883" y="1039"/>
                    </a:lnTo>
                    <a:lnTo>
                      <a:pt x="891" y="1022"/>
                    </a:lnTo>
                    <a:lnTo>
                      <a:pt x="900" y="1014"/>
                    </a:lnTo>
                    <a:lnTo>
                      <a:pt x="917" y="1006"/>
                    </a:lnTo>
                    <a:lnTo>
                      <a:pt x="925" y="1006"/>
                    </a:lnTo>
                    <a:lnTo>
                      <a:pt x="951" y="1014"/>
                    </a:lnTo>
                    <a:lnTo>
                      <a:pt x="968" y="1031"/>
                    </a:lnTo>
                    <a:lnTo>
                      <a:pt x="976" y="1055"/>
                    </a:lnTo>
                    <a:lnTo>
                      <a:pt x="976" y="1080"/>
                    </a:lnTo>
                    <a:lnTo>
                      <a:pt x="976" y="1105"/>
                    </a:lnTo>
                    <a:lnTo>
                      <a:pt x="959" y="1121"/>
                    </a:lnTo>
                    <a:lnTo>
                      <a:pt x="934" y="1138"/>
                    </a:lnTo>
                    <a:lnTo>
                      <a:pt x="917" y="1146"/>
                    </a:lnTo>
                    <a:lnTo>
                      <a:pt x="891" y="1146"/>
                    </a:lnTo>
                    <a:lnTo>
                      <a:pt x="866" y="1146"/>
                    </a:lnTo>
                    <a:lnTo>
                      <a:pt x="849" y="1138"/>
                    </a:lnTo>
                    <a:lnTo>
                      <a:pt x="823" y="1113"/>
                    </a:lnTo>
                    <a:lnTo>
                      <a:pt x="815" y="1097"/>
                    </a:lnTo>
                    <a:lnTo>
                      <a:pt x="815" y="1080"/>
                    </a:lnTo>
                    <a:lnTo>
                      <a:pt x="815" y="1064"/>
                    </a:lnTo>
                    <a:lnTo>
                      <a:pt x="823" y="1031"/>
                    </a:lnTo>
                    <a:lnTo>
                      <a:pt x="815" y="1022"/>
                    </a:lnTo>
                    <a:lnTo>
                      <a:pt x="806" y="1039"/>
                    </a:lnTo>
                    <a:lnTo>
                      <a:pt x="798" y="1047"/>
                    </a:lnTo>
                    <a:lnTo>
                      <a:pt x="798" y="1064"/>
                    </a:lnTo>
                    <a:lnTo>
                      <a:pt x="781" y="1080"/>
                    </a:lnTo>
                    <a:lnTo>
                      <a:pt x="764" y="1105"/>
                    </a:lnTo>
                    <a:lnTo>
                      <a:pt x="738" y="1121"/>
                    </a:lnTo>
                    <a:lnTo>
                      <a:pt x="713" y="1138"/>
                    </a:lnTo>
                    <a:lnTo>
                      <a:pt x="688" y="1146"/>
                    </a:lnTo>
                    <a:lnTo>
                      <a:pt x="654" y="1154"/>
                    </a:lnTo>
                    <a:lnTo>
                      <a:pt x="628" y="1154"/>
                    </a:lnTo>
                    <a:lnTo>
                      <a:pt x="594" y="1154"/>
                    </a:lnTo>
                    <a:lnTo>
                      <a:pt x="569" y="1154"/>
                    </a:lnTo>
                    <a:lnTo>
                      <a:pt x="484" y="1121"/>
                    </a:lnTo>
                    <a:lnTo>
                      <a:pt x="407" y="1088"/>
                    </a:lnTo>
                    <a:lnTo>
                      <a:pt x="322" y="1047"/>
                    </a:lnTo>
                    <a:lnTo>
                      <a:pt x="280" y="1039"/>
                    </a:lnTo>
                    <a:lnTo>
                      <a:pt x="263" y="1039"/>
                    </a:lnTo>
                    <a:lnTo>
                      <a:pt x="237" y="1039"/>
                    </a:lnTo>
                    <a:lnTo>
                      <a:pt x="220" y="1055"/>
                    </a:lnTo>
                    <a:lnTo>
                      <a:pt x="212" y="1072"/>
                    </a:lnTo>
                    <a:lnTo>
                      <a:pt x="203" y="1088"/>
                    </a:lnTo>
                    <a:lnTo>
                      <a:pt x="212" y="1105"/>
                    </a:lnTo>
                    <a:lnTo>
                      <a:pt x="220" y="1113"/>
                    </a:lnTo>
                    <a:lnTo>
                      <a:pt x="229" y="1121"/>
                    </a:lnTo>
                    <a:lnTo>
                      <a:pt x="237" y="1121"/>
                    </a:lnTo>
                    <a:lnTo>
                      <a:pt x="254" y="1121"/>
                    </a:lnTo>
                    <a:lnTo>
                      <a:pt x="271" y="1113"/>
                    </a:lnTo>
                    <a:lnTo>
                      <a:pt x="280" y="1105"/>
                    </a:lnTo>
                    <a:lnTo>
                      <a:pt x="288" y="1097"/>
                    </a:lnTo>
                    <a:lnTo>
                      <a:pt x="280" y="1072"/>
                    </a:lnTo>
                    <a:lnTo>
                      <a:pt x="280" y="1064"/>
                    </a:lnTo>
                    <a:lnTo>
                      <a:pt x="314" y="1072"/>
                    </a:lnTo>
                    <a:lnTo>
                      <a:pt x="339" y="1080"/>
                    </a:lnTo>
                    <a:lnTo>
                      <a:pt x="399" y="1113"/>
                    </a:lnTo>
                    <a:lnTo>
                      <a:pt x="382" y="1113"/>
                    </a:lnTo>
                    <a:lnTo>
                      <a:pt x="365" y="1113"/>
                    </a:lnTo>
                    <a:lnTo>
                      <a:pt x="331" y="1130"/>
                    </a:lnTo>
                    <a:lnTo>
                      <a:pt x="288" y="1146"/>
                    </a:lnTo>
                    <a:lnTo>
                      <a:pt x="254" y="1163"/>
                    </a:lnTo>
                    <a:lnTo>
                      <a:pt x="237" y="1163"/>
                    </a:lnTo>
                    <a:lnTo>
                      <a:pt x="220" y="1154"/>
                    </a:lnTo>
                    <a:lnTo>
                      <a:pt x="203" y="113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2"/>
              <p:cNvSpPr>
                <a:spLocks/>
              </p:cNvSpPr>
              <p:nvPr/>
            </p:nvSpPr>
            <p:spPr bwMode="auto">
              <a:xfrm>
                <a:off x="9100" y="15328"/>
                <a:ext cx="1163" cy="445"/>
              </a:xfrm>
              <a:custGeom>
                <a:avLst/>
                <a:gdLst>
                  <a:gd name="T0" fmla="*/ 8 w 1163"/>
                  <a:gd name="T1" fmla="*/ 437 h 445"/>
                  <a:gd name="T2" fmla="*/ 0 w 1163"/>
                  <a:gd name="T3" fmla="*/ 420 h 445"/>
                  <a:gd name="T4" fmla="*/ 127 w 1163"/>
                  <a:gd name="T5" fmla="*/ 420 h 445"/>
                  <a:gd name="T6" fmla="*/ 543 w 1163"/>
                  <a:gd name="T7" fmla="*/ 429 h 445"/>
                  <a:gd name="T8" fmla="*/ 603 w 1163"/>
                  <a:gd name="T9" fmla="*/ 420 h 445"/>
                  <a:gd name="T10" fmla="*/ 611 w 1163"/>
                  <a:gd name="T11" fmla="*/ 420 h 445"/>
                  <a:gd name="T12" fmla="*/ 611 w 1163"/>
                  <a:gd name="T13" fmla="*/ 313 h 445"/>
                  <a:gd name="T14" fmla="*/ 611 w 1163"/>
                  <a:gd name="T15" fmla="*/ 305 h 445"/>
                  <a:gd name="T16" fmla="*/ 739 w 1163"/>
                  <a:gd name="T17" fmla="*/ 305 h 445"/>
                  <a:gd name="T18" fmla="*/ 798 w 1163"/>
                  <a:gd name="T19" fmla="*/ 297 h 445"/>
                  <a:gd name="T20" fmla="*/ 849 w 1163"/>
                  <a:gd name="T21" fmla="*/ 288 h 445"/>
                  <a:gd name="T22" fmla="*/ 908 w 1163"/>
                  <a:gd name="T23" fmla="*/ 272 h 445"/>
                  <a:gd name="T24" fmla="*/ 959 w 1163"/>
                  <a:gd name="T25" fmla="*/ 247 h 445"/>
                  <a:gd name="T26" fmla="*/ 1010 w 1163"/>
                  <a:gd name="T27" fmla="*/ 214 h 445"/>
                  <a:gd name="T28" fmla="*/ 1053 w 1163"/>
                  <a:gd name="T29" fmla="*/ 181 h 445"/>
                  <a:gd name="T30" fmla="*/ 1087 w 1163"/>
                  <a:gd name="T31" fmla="*/ 140 h 445"/>
                  <a:gd name="T32" fmla="*/ 1121 w 1163"/>
                  <a:gd name="T33" fmla="*/ 91 h 445"/>
                  <a:gd name="T34" fmla="*/ 1155 w 1163"/>
                  <a:gd name="T35" fmla="*/ 0 h 445"/>
                  <a:gd name="T36" fmla="*/ 1163 w 1163"/>
                  <a:gd name="T37" fmla="*/ 8 h 445"/>
                  <a:gd name="T38" fmla="*/ 1163 w 1163"/>
                  <a:gd name="T39" fmla="*/ 25 h 445"/>
                  <a:gd name="T40" fmla="*/ 1155 w 1163"/>
                  <a:gd name="T41" fmla="*/ 49 h 445"/>
                  <a:gd name="T42" fmla="*/ 1146 w 1163"/>
                  <a:gd name="T43" fmla="*/ 91 h 445"/>
                  <a:gd name="T44" fmla="*/ 1121 w 1163"/>
                  <a:gd name="T45" fmla="*/ 124 h 445"/>
                  <a:gd name="T46" fmla="*/ 1087 w 1163"/>
                  <a:gd name="T47" fmla="*/ 165 h 445"/>
                  <a:gd name="T48" fmla="*/ 1061 w 1163"/>
                  <a:gd name="T49" fmla="*/ 198 h 445"/>
                  <a:gd name="T50" fmla="*/ 1027 w 1163"/>
                  <a:gd name="T51" fmla="*/ 231 h 445"/>
                  <a:gd name="T52" fmla="*/ 985 w 1163"/>
                  <a:gd name="T53" fmla="*/ 255 h 445"/>
                  <a:gd name="T54" fmla="*/ 942 w 1163"/>
                  <a:gd name="T55" fmla="*/ 280 h 445"/>
                  <a:gd name="T56" fmla="*/ 900 w 1163"/>
                  <a:gd name="T57" fmla="*/ 288 h 445"/>
                  <a:gd name="T58" fmla="*/ 823 w 1163"/>
                  <a:gd name="T59" fmla="*/ 313 h 445"/>
                  <a:gd name="T60" fmla="*/ 789 w 1163"/>
                  <a:gd name="T61" fmla="*/ 321 h 445"/>
                  <a:gd name="T62" fmla="*/ 747 w 1163"/>
                  <a:gd name="T63" fmla="*/ 321 h 445"/>
                  <a:gd name="T64" fmla="*/ 637 w 1163"/>
                  <a:gd name="T65" fmla="*/ 330 h 445"/>
                  <a:gd name="T66" fmla="*/ 628 w 1163"/>
                  <a:gd name="T67" fmla="*/ 338 h 445"/>
                  <a:gd name="T68" fmla="*/ 628 w 1163"/>
                  <a:gd name="T69" fmla="*/ 445 h 445"/>
                  <a:gd name="T70" fmla="*/ 8 w 1163"/>
                  <a:gd name="T71" fmla="*/ 437 h 4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63" h="445">
                    <a:moveTo>
                      <a:pt x="8" y="437"/>
                    </a:moveTo>
                    <a:lnTo>
                      <a:pt x="0" y="420"/>
                    </a:lnTo>
                    <a:lnTo>
                      <a:pt x="127" y="420"/>
                    </a:lnTo>
                    <a:lnTo>
                      <a:pt x="543" y="429"/>
                    </a:lnTo>
                    <a:lnTo>
                      <a:pt x="603" y="420"/>
                    </a:lnTo>
                    <a:lnTo>
                      <a:pt x="611" y="420"/>
                    </a:lnTo>
                    <a:lnTo>
                      <a:pt x="611" y="313"/>
                    </a:lnTo>
                    <a:lnTo>
                      <a:pt x="611" y="305"/>
                    </a:lnTo>
                    <a:lnTo>
                      <a:pt x="739" y="305"/>
                    </a:lnTo>
                    <a:lnTo>
                      <a:pt x="798" y="297"/>
                    </a:lnTo>
                    <a:lnTo>
                      <a:pt x="849" y="288"/>
                    </a:lnTo>
                    <a:lnTo>
                      <a:pt x="908" y="272"/>
                    </a:lnTo>
                    <a:lnTo>
                      <a:pt x="959" y="247"/>
                    </a:lnTo>
                    <a:lnTo>
                      <a:pt x="1010" y="214"/>
                    </a:lnTo>
                    <a:lnTo>
                      <a:pt x="1053" y="181"/>
                    </a:lnTo>
                    <a:lnTo>
                      <a:pt x="1087" y="140"/>
                    </a:lnTo>
                    <a:lnTo>
                      <a:pt x="1121" y="91"/>
                    </a:lnTo>
                    <a:lnTo>
                      <a:pt x="1155" y="0"/>
                    </a:lnTo>
                    <a:lnTo>
                      <a:pt x="1163" y="8"/>
                    </a:lnTo>
                    <a:lnTo>
                      <a:pt x="1163" y="25"/>
                    </a:lnTo>
                    <a:lnTo>
                      <a:pt x="1155" y="49"/>
                    </a:lnTo>
                    <a:lnTo>
                      <a:pt x="1146" y="91"/>
                    </a:lnTo>
                    <a:lnTo>
                      <a:pt x="1121" y="124"/>
                    </a:lnTo>
                    <a:lnTo>
                      <a:pt x="1087" y="165"/>
                    </a:lnTo>
                    <a:lnTo>
                      <a:pt x="1061" y="198"/>
                    </a:lnTo>
                    <a:lnTo>
                      <a:pt x="1027" y="231"/>
                    </a:lnTo>
                    <a:lnTo>
                      <a:pt x="985" y="255"/>
                    </a:lnTo>
                    <a:lnTo>
                      <a:pt x="942" y="280"/>
                    </a:lnTo>
                    <a:lnTo>
                      <a:pt x="900" y="288"/>
                    </a:lnTo>
                    <a:lnTo>
                      <a:pt x="823" y="313"/>
                    </a:lnTo>
                    <a:lnTo>
                      <a:pt x="789" y="321"/>
                    </a:lnTo>
                    <a:lnTo>
                      <a:pt x="747" y="321"/>
                    </a:lnTo>
                    <a:lnTo>
                      <a:pt x="637" y="330"/>
                    </a:lnTo>
                    <a:lnTo>
                      <a:pt x="628" y="338"/>
                    </a:lnTo>
                    <a:lnTo>
                      <a:pt x="628" y="445"/>
                    </a:lnTo>
                    <a:lnTo>
                      <a:pt x="8" y="437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3"/>
              <p:cNvSpPr>
                <a:spLocks/>
              </p:cNvSpPr>
              <p:nvPr/>
            </p:nvSpPr>
            <p:spPr bwMode="auto">
              <a:xfrm>
                <a:off x="10994" y="15757"/>
                <a:ext cx="25" cy="8"/>
              </a:xfrm>
              <a:custGeom>
                <a:avLst/>
                <a:gdLst>
                  <a:gd name="T0" fmla="*/ 0 w 25"/>
                  <a:gd name="T1" fmla="*/ 0 h 8"/>
                  <a:gd name="T2" fmla="*/ 8 w 25"/>
                  <a:gd name="T3" fmla="*/ 0 h 8"/>
                  <a:gd name="T4" fmla="*/ 25 w 25"/>
                  <a:gd name="T5" fmla="*/ 0 h 8"/>
                  <a:gd name="T6" fmla="*/ 17 w 25"/>
                  <a:gd name="T7" fmla="*/ 8 h 8"/>
                  <a:gd name="T8" fmla="*/ 17 w 25"/>
                  <a:gd name="T9" fmla="*/ 8 h 8"/>
                  <a:gd name="T10" fmla="*/ 0 w 25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0" y="0"/>
                    </a:moveTo>
                    <a:lnTo>
                      <a:pt x="8" y="0"/>
                    </a:lnTo>
                    <a:lnTo>
                      <a:pt x="25" y="0"/>
                    </a:lnTo>
                    <a:lnTo>
                      <a:pt x="1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4"/>
              <p:cNvSpPr>
                <a:spLocks/>
              </p:cNvSpPr>
              <p:nvPr/>
            </p:nvSpPr>
            <p:spPr bwMode="auto">
              <a:xfrm>
                <a:off x="9049" y="15179"/>
                <a:ext cx="1197" cy="561"/>
              </a:xfrm>
              <a:custGeom>
                <a:avLst/>
                <a:gdLst>
                  <a:gd name="T0" fmla="*/ 0 w 1197"/>
                  <a:gd name="T1" fmla="*/ 545 h 561"/>
                  <a:gd name="T2" fmla="*/ 8 w 1197"/>
                  <a:gd name="T3" fmla="*/ 528 h 561"/>
                  <a:gd name="T4" fmla="*/ 59 w 1197"/>
                  <a:gd name="T5" fmla="*/ 520 h 561"/>
                  <a:gd name="T6" fmla="*/ 603 w 1197"/>
                  <a:gd name="T7" fmla="*/ 528 h 561"/>
                  <a:gd name="T8" fmla="*/ 603 w 1197"/>
                  <a:gd name="T9" fmla="*/ 520 h 561"/>
                  <a:gd name="T10" fmla="*/ 611 w 1197"/>
                  <a:gd name="T11" fmla="*/ 404 h 561"/>
                  <a:gd name="T12" fmla="*/ 739 w 1197"/>
                  <a:gd name="T13" fmla="*/ 404 h 561"/>
                  <a:gd name="T14" fmla="*/ 806 w 1197"/>
                  <a:gd name="T15" fmla="*/ 396 h 561"/>
                  <a:gd name="T16" fmla="*/ 866 w 1197"/>
                  <a:gd name="T17" fmla="*/ 388 h 561"/>
                  <a:gd name="T18" fmla="*/ 925 w 1197"/>
                  <a:gd name="T19" fmla="*/ 372 h 561"/>
                  <a:gd name="T20" fmla="*/ 976 w 1197"/>
                  <a:gd name="T21" fmla="*/ 347 h 561"/>
                  <a:gd name="T22" fmla="*/ 1027 w 1197"/>
                  <a:gd name="T23" fmla="*/ 314 h 561"/>
                  <a:gd name="T24" fmla="*/ 1053 w 1197"/>
                  <a:gd name="T25" fmla="*/ 297 h 561"/>
                  <a:gd name="T26" fmla="*/ 1078 w 1197"/>
                  <a:gd name="T27" fmla="*/ 273 h 561"/>
                  <a:gd name="T28" fmla="*/ 1095 w 1197"/>
                  <a:gd name="T29" fmla="*/ 240 h 561"/>
                  <a:gd name="T30" fmla="*/ 1121 w 1197"/>
                  <a:gd name="T31" fmla="*/ 207 h 561"/>
                  <a:gd name="T32" fmla="*/ 1138 w 1197"/>
                  <a:gd name="T33" fmla="*/ 174 h 561"/>
                  <a:gd name="T34" fmla="*/ 1146 w 1197"/>
                  <a:gd name="T35" fmla="*/ 141 h 561"/>
                  <a:gd name="T36" fmla="*/ 1163 w 1197"/>
                  <a:gd name="T37" fmla="*/ 75 h 561"/>
                  <a:gd name="T38" fmla="*/ 1172 w 1197"/>
                  <a:gd name="T39" fmla="*/ 0 h 561"/>
                  <a:gd name="T40" fmla="*/ 1189 w 1197"/>
                  <a:gd name="T41" fmla="*/ 0 h 561"/>
                  <a:gd name="T42" fmla="*/ 1197 w 1197"/>
                  <a:gd name="T43" fmla="*/ 9 h 561"/>
                  <a:gd name="T44" fmla="*/ 1197 w 1197"/>
                  <a:gd name="T45" fmla="*/ 42 h 561"/>
                  <a:gd name="T46" fmla="*/ 1197 w 1197"/>
                  <a:gd name="T47" fmla="*/ 75 h 561"/>
                  <a:gd name="T48" fmla="*/ 1197 w 1197"/>
                  <a:gd name="T49" fmla="*/ 116 h 561"/>
                  <a:gd name="T50" fmla="*/ 1180 w 1197"/>
                  <a:gd name="T51" fmla="*/ 149 h 561"/>
                  <a:gd name="T52" fmla="*/ 1155 w 1197"/>
                  <a:gd name="T53" fmla="*/ 223 h 561"/>
                  <a:gd name="T54" fmla="*/ 1121 w 1197"/>
                  <a:gd name="T55" fmla="*/ 281 h 561"/>
                  <a:gd name="T56" fmla="*/ 1087 w 1197"/>
                  <a:gd name="T57" fmla="*/ 322 h 561"/>
                  <a:gd name="T58" fmla="*/ 1044 w 1197"/>
                  <a:gd name="T59" fmla="*/ 355 h 561"/>
                  <a:gd name="T60" fmla="*/ 1002 w 1197"/>
                  <a:gd name="T61" fmla="*/ 380 h 561"/>
                  <a:gd name="T62" fmla="*/ 959 w 1197"/>
                  <a:gd name="T63" fmla="*/ 404 h 561"/>
                  <a:gd name="T64" fmla="*/ 908 w 1197"/>
                  <a:gd name="T65" fmla="*/ 421 h 561"/>
                  <a:gd name="T66" fmla="*/ 866 w 1197"/>
                  <a:gd name="T67" fmla="*/ 429 h 561"/>
                  <a:gd name="T68" fmla="*/ 815 w 1197"/>
                  <a:gd name="T69" fmla="*/ 437 h 561"/>
                  <a:gd name="T70" fmla="*/ 764 w 1197"/>
                  <a:gd name="T71" fmla="*/ 437 h 561"/>
                  <a:gd name="T72" fmla="*/ 705 w 1197"/>
                  <a:gd name="T73" fmla="*/ 437 h 561"/>
                  <a:gd name="T74" fmla="*/ 654 w 1197"/>
                  <a:gd name="T75" fmla="*/ 437 h 561"/>
                  <a:gd name="T76" fmla="*/ 645 w 1197"/>
                  <a:gd name="T77" fmla="*/ 437 h 561"/>
                  <a:gd name="T78" fmla="*/ 645 w 1197"/>
                  <a:gd name="T79" fmla="*/ 561 h 561"/>
                  <a:gd name="T80" fmla="*/ 637 w 1197"/>
                  <a:gd name="T81" fmla="*/ 561 h 561"/>
                  <a:gd name="T82" fmla="*/ 8 w 1197"/>
                  <a:gd name="T83" fmla="*/ 553 h 561"/>
                  <a:gd name="T84" fmla="*/ 0 w 1197"/>
                  <a:gd name="T85" fmla="*/ 545 h 5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97" h="561">
                    <a:moveTo>
                      <a:pt x="0" y="545"/>
                    </a:moveTo>
                    <a:lnTo>
                      <a:pt x="8" y="528"/>
                    </a:lnTo>
                    <a:lnTo>
                      <a:pt x="59" y="520"/>
                    </a:lnTo>
                    <a:lnTo>
                      <a:pt x="603" y="528"/>
                    </a:lnTo>
                    <a:lnTo>
                      <a:pt x="603" y="520"/>
                    </a:lnTo>
                    <a:lnTo>
                      <a:pt x="611" y="404"/>
                    </a:lnTo>
                    <a:lnTo>
                      <a:pt x="739" y="404"/>
                    </a:lnTo>
                    <a:lnTo>
                      <a:pt x="806" y="396"/>
                    </a:lnTo>
                    <a:lnTo>
                      <a:pt x="866" y="388"/>
                    </a:lnTo>
                    <a:lnTo>
                      <a:pt x="925" y="372"/>
                    </a:lnTo>
                    <a:lnTo>
                      <a:pt x="976" y="347"/>
                    </a:lnTo>
                    <a:lnTo>
                      <a:pt x="1027" y="314"/>
                    </a:lnTo>
                    <a:lnTo>
                      <a:pt x="1053" y="297"/>
                    </a:lnTo>
                    <a:lnTo>
                      <a:pt x="1078" y="273"/>
                    </a:lnTo>
                    <a:lnTo>
                      <a:pt x="1095" y="240"/>
                    </a:lnTo>
                    <a:lnTo>
                      <a:pt x="1121" y="207"/>
                    </a:lnTo>
                    <a:lnTo>
                      <a:pt x="1138" y="174"/>
                    </a:lnTo>
                    <a:lnTo>
                      <a:pt x="1146" y="141"/>
                    </a:lnTo>
                    <a:lnTo>
                      <a:pt x="1163" y="75"/>
                    </a:lnTo>
                    <a:lnTo>
                      <a:pt x="1172" y="0"/>
                    </a:lnTo>
                    <a:lnTo>
                      <a:pt x="1189" y="0"/>
                    </a:lnTo>
                    <a:lnTo>
                      <a:pt x="1197" y="9"/>
                    </a:lnTo>
                    <a:lnTo>
                      <a:pt x="1197" y="42"/>
                    </a:lnTo>
                    <a:lnTo>
                      <a:pt x="1197" y="75"/>
                    </a:lnTo>
                    <a:lnTo>
                      <a:pt x="1197" y="116"/>
                    </a:lnTo>
                    <a:lnTo>
                      <a:pt x="1180" y="149"/>
                    </a:lnTo>
                    <a:lnTo>
                      <a:pt x="1155" y="223"/>
                    </a:lnTo>
                    <a:lnTo>
                      <a:pt x="1121" y="281"/>
                    </a:lnTo>
                    <a:lnTo>
                      <a:pt x="1087" y="322"/>
                    </a:lnTo>
                    <a:lnTo>
                      <a:pt x="1044" y="355"/>
                    </a:lnTo>
                    <a:lnTo>
                      <a:pt x="1002" y="380"/>
                    </a:lnTo>
                    <a:lnTo>
                      <a:pt x="959" y="404"/>
                    </a:lnTo>
                    <a:lnTo>
                      <a:pt x="908" y="421"/>
                    </a:lnTo>
                    <a:lnTo>
                      <a:pt x="866" y="429"/>
                    </a:lnTo>
                    <a:lnTo>
                      <a:pt x="815" y="437"/>
                    </a:lnTo>
                    <a:lnTo>
                      <a:pt x="764" y="437"/>
                    </a:lnTo>
                    <a:lnTo>
                      <a:pt x="705" y="437"/>
                    </a:lnTo>
                    <a:lnTo>
                      <a:pt x="654" y="437"/>
                    </a:lnTo>
                    <a:lnTo>
                      <a:pt x="645" y="437"/>
                    </a:lnTo>
                    <a:lnTo>
                      <a:pt x="645" y="561"/>
                    </a:lnTo>
                    <a:lnTo>
                      <a:pt x="637" y="561"/>
                    </a:lnTo>
                    <a:lnTo>
                      <a:pt x="8" y="553"/>
                    </a:lnTo>
                    <a:lnTo>
                      <a:pt x="0" y="54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"/>
              <p:cNvSpPr>
                <a:spLocks/>
              </p:cNvSpPr>
              <p:nvPr/>
            </p:nvSpPr>
            <p:spPr bwMode="auto">
              <a:xfrm>
                <a:off x="11053" y="15559"/>
                <a:ext cx="34" cy="156"/>
              </a:xfrm>
              <a:custGeom>
                <a:avLst/>
                <a:gdLst>
                  <a:gd name="T0" fmla="*/ 26 w 34"/>
                  <a:gd name="T1" fmla="*/ 123 h 156"/>
                  <a:gd name="T2" fmla="*/ 26 w 34"/>
                  <a:gd name="T3" fmla="*/ 90 h 156"/>
                  <a:gd name="T4" fmla="*/ 17 w 34"/>
                  <a:gd name="T5" fmla="*/ 57 h 156"/>
                  <a:gd name="T6" fmla="*/ 9 w 34"/>
                  <a:gd name="T7" fmla="*/ 33 h 156"/>
                  <a:gd name="T8" fmla="*/ 0 w 34"/>
                  <a:gd name="T9" fmla="*/ 8 h 156"/>
                  <a:gd name="T10" fmla="*/ 0 w 34"/>
                  <a:gd name="T11" fmla="*/ 0 h 156"/>
                  <a:gd name="T12" fmla="*/ 17 w 34"/>
                  <a:gd name="T13" fmla="*/ 33 h 156"/>
                  <a:gd name="T14" fmla="*/ 34 w 34"/>
                  <a:gd name="T15" fmla="*/ 66 h 156"/>
                  <a:gd name="T16" fmla="*/ 34 w 34"/>
                  <a:gd name="T17" fmla="*/ 107 h 156"/>
                  <a:gd name="T18" fmla="*/ 26 w 34"/>
                  <a:gd name="T19" fmla="*/ 148 h 156"/>
                  <a:gd name="T20" fmla="*/ 17 w 34"/>
                  <a:gd name="T21" fmla="*/ 156 h 156"/>
                  <a:gd name="T22" fmla="*/ 17 w 34"/>
                  <a:gd name="T23" fmla="*/ 148 h 156"/>
                  <a:gd name="T24" fmla="*/ 17 w 34"/>
                  <a:gd name="T25" fmla="*/ 140 h 156"/>
                  <a:gd name="T26" fmla="*/ 26 w 34"/>
                  <a:gd name="T27" fmla="*/ 123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156">
                    <a:moveTo>
                      <a:pt x="26" y="123"/>
                    </a:moveTo>
                    <a:lnTo>
                      <a:pt x="26" y="90"/>
                    </a:lnTo>
                    <a:lnTo>
                      <a:pt x="17" y="57"/>
                    </a:lnTo>
                    <a:lnTo>
                      <a:pt x="9" y="33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7" y="33"/>
                    </a:lnTo>
                    <a:lnTo>
                      <a:pt x="34" y="66"/>
                    </a:lnTo>
                    <a:lnTo>
                      <a:pt x="34" y="107"/>
                    </a:lnTo>
                    <a:lnTo>
                      <a:pt x="26" y="148"/>
                    </a:lnTo>
                    <a:lnTo>
                      <a:pt x="17" y="156"/>
                    </a:lnTo>
                    <a:lnTo>
                      <a:pt x="17" y="148"/>
                    </a:lnTo>
                    <a:lnTo>
                      <a:pt x="17" y="140"/>
                    </a:lnTo>
                    <a:lnTo>
                      <a:pt x="26" y="123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6"/>
              <p:cNvSpPr>
                <a:spLocks/>
              </p:cNvSpPr>
              <p:nvPr/>
            </p:nvSpPr>
            <p:spPr bwMode="auto">
              <a:xfrm>
                <a:off x="10586" y="15419"/>
                <a:ext cx="306" cy="296"/>
              </a:xfrm>
              <a:custGeom>
                <a:avLst/>
                <a:gdLst>
                  <a:gd name="T0" fmla="*/ 212 w 306"/>
                  <a:gd name="T1" fmla="*/ 263 h 296"/>
                  <a:gd name="T2" fmla="*/ 221 w 306"/>
                  <a:gd name="T3" fmla="*/ 263 h 296"/>
                  <a:gd name="T4" fmla="*/ 229 w 306"/>
                  <a:gd name="T5" fmla="*/ 247 h 296"/>
                  <a:gd name="T6" fmla="*/ 178 w 306"/>
                  <a:gd name="T7" fmla="*/ 206 h 296"/>
                  <a:gd name="T8" fmla="*/ 178 w 306"/>
                  <a:gd name="T9" fmla="*/ 189 h 296"/>
                  <a:gd name="T10" fmla="*/ 212 w 306"/>
                  <a:gd name="T11" fmla="*/ 189 h 296"/>
                  <a:gd name="T12" fmla="*/ 246 w 306"/>
                  <a:gd name="T13" fmla="*/ 222 h 296"/>
                  <a:gd name="T14" fmla="*/ 263 w 306"/>
                  <a:gd name="T15" fmla="*/ 214 h 296"/>
                  <a:gd name="T16" fmla="*/ 221 w 306"/>
                  <a:gd name="T17" fmla="*/ 164 h 296"/>
                  <a:gd name="T18" fmla="*/ 178 w 306"/>
                  <a:gd name="T19" fmla="*/ 148 h 296"/>
                  <a:gd name="T20" fmla="*/ 153 w 306"/>
                  <a:gd name="T21" fmla="*/ 164 h 296"/>
                  <a:gd name="T22" fmla="*/ 144 w 306"/>
                  <a:gd name="T23" fmla="*/ 197 h 296"/>
                  <a:gd name="T24" fmla="*/ 204 w 306"/>
                  <a:gd name="T25" fmla="*/ 255 h 296"/>
                  <a:gd name="T26" fmla="*/ 161 w 306"/>
                  <a:gd name="T27" fmla="*/ 230 h 296"/>
                  <a:gd name="T28" fmla="*/ 136 w 306"/>
                  <a:gd name="T29" fmla="*/ 189 h 296"/>
                  <a:gd name="T30" fmla="*/ 136 w 306"/>
                  <a:gd name="T31" fmla="*/ 173 h 296"/>
                  <a:gd name="T32" fmla="*/ 127 w 306"/>
                  <a:gd name="T33" fmla="*/ 148 h 296"/>
                  <a:gd name="T34" fmla="*/ 93 w 306"/>
                  <a:gd name="T35" fmla="*/ 164 h 296"/>
                  <a:gd name="T36" fmla="*/ 59 w 306"/>
                  <a:gd name="T37" fmla="*/ 156 h 296"/>
                  <a:gd name="T38" fmla="*/ 34 w 306"/>
                  <a:gd name="T39" fmla="*/ 107 h 296"/>
                  <a:gd name="T40" fmla="*/ 17 w 306"/>
                  <a:gd name="T41" fmla="*/ 41 h 296"/>
                  <a:gd name="T42" fmla="*/ 59 w 306"/>
                  <a:gd name="T43" fmla="*/ 33 h 296"/>
                  <a:gd name="T44" fmla="*/ 153 w 306"/>
                  <a:gd name="T45" fmla="*/ 74 h 296"/>
                  <a:gd name="T46" fmla="*/ 161 w 306"/>
                  <a:gd name="T47" fmla="*/ 99 h 296"/>
                  <a:gd name="T48" fmla="*/ 153 w 306"/>
                  <a:gd name="T49" fmla="*/ 115 h 296"/>
                  <a:gd name="T50" fmla="*/ 153 w 306"/>
                  <a:gd name="T51" fmla="*/ 132 h 296"/>
                  <a:gd name="T52" fmla="*/ 170 w 306"/>
                  <a:gd name="T53" fmla="*/ 132 h 296"/>
                  <a:gd name="T54" fmla="*/ 212 w 306"/>
                  <a:gd name="T55" fmla="*/ 148 h 296"/>
                  <a:gd name="T56" fmla="*/ 272 w 306"/>
                  <a:gd name="T57" fmla="*/ 206 h 296"/>
                  <a:gd name="T58" fmla="*/ 306 w 306"/>
                  <a:gd name="T59" fmla="*/ 296 h 296"/>
                  <a:gd name="T60" fmla="*/ 246 w 306"/>
                  <a:gd name="T61" fmla="*/ 280 h 296"/>
                  <a:gd name="T62" fmla="*/ 204 w 306"/>
                  <a:gd name="T63" fmla="*/ 263 h 2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6" h="296">
                    <a:moveTo>
                      <a:pt x="204" y="263"/>
                    </a:moveTo>
                    <a:lnTo>
                      <a:pt x="212" y="263"/>
                    </a:lnTo>
                    <a:lnTo>
                      <a:pt x="221" y="263"/>
                    </a:lnTo>
                    <a:lnTo>
                      <a:pt x="229" y="255"/>
                    </a:lnTo>
                    <a:lnTo>
                      <a:pt x="229" y="247"/>
                    </a:lnTo>
                    <a:lnTo>
                      <a:pt x="195" y="230"/>
                    </a:lnTo>
                    <a:lnTo>
                      <a:pt x="178" y="206"/>
                    </a:lnTo>
                    <a:lnTo>
                      <a:pt x="178" y="197"/>
                    </a:lnTo>
                    <a:lnTo>
                      <a:pt x="178" y="189"/>
                    </a:lnTo>
                    <a:lnTo>
                      <a:pt x="195" y="181"/>
                    </a:lnTo>
                    <a:lnTo>
                      <a:pt x="212" y="189"/>
                    </a:lnTo>
                    <a:lnTo>
                      <a:pt x="229" y="197"/>
                    </a:lnTo>
                    <a:lnTo>
                      <a:pt x="246" y="222"/>
                    </a:lnTo>
                    <a:lnTo>
                      <a:pt x="263" y="222"/>
                    </a:lnTo>
                    <a:lnTo>
                      <a:pt x="263" y="214"/>
                    </a:lnTo>
                    <a:lnTo>
                      <a:pt x="238" y="173"/>
                    </a:lnTo>
                    <a:lnTo>
                      <a:pt x="221" y="164"/>
                    </a:lnTo>
                    <a:lnTo>
                      <a:pt x="204" y="148"/>
                    </a:lnTo>
                    <a:lnTo>
                      <a:pt x="178" y="148"/>
                    </a:lnTo>
                    <a:lnTo>
                      <a:pt x="161" y="156"/>
                    </a:lnTo>
                    <a:lnTo>
                      <a:pt x="153" y="164"/>
                    </a:lnTo>
                    <a:lnTo>
                      <a:pt x="153" y="173"/>
                    </a:lnTo>
                    <a:lnTo>
                      <a:pt x="144" y="197"/>
                    </a:lnTo>
                    <a:lnTo>
                      <a:pt x="170" y="230"/>
                    </a:lnTo>
                    <a:lnTo>
                      <a:pt x="204" y="255"/>
                    </a:lnTo>
                    <a:lnTo>
                      <a:pt x="178" y="247"/>
                    </a:lnTo>
                    <a:lnTo>
                      <a:pt x="161" y="230"/>
                    </a:lnTo>
                    <a:lnTo>
                      <a:pt x="144" y="214"/>
                    </a:lnTo>
                    <a:lnTo>
                      <a:pt x="136" y="189"/>
                    </a:lnTo>
                    <a:lnTo>
                      <a:pt x="136" y="181"/>
                    </a:lnTo>
                    <a:lnTo>
                      <a:pt x="136" y="173"/>
                    </a:lnTo>
                    <a:lnTo>
                      <a:pt x="136" y="156"/>
                    </a:lnTo>
                    <a:lnTo>
                      <a:pt x="127" y="148"/>
                    </a:lnTo>
                    <a:lnTo>
                      <a:pt x="102" y="164"/>
                    </a:lnTo>
                    <a:lnTo>
                      <a:pt x="93" y="164"/>
                    </a:lnTo>
                    <a:lnTo>
                      <a:pt x="76" y="164"/>
                    </a:lnTo>
                    <a:lnTo>
                      <a:pt x="59" y="156"/>
                    </a:lnTo>
                    <a:lnTo>
                      <a:pt x="51" y="148"/>
                    </a:lnTo>
                    <a:lnTo>
                      <a:pt x="34" y="107"/>
                    </a:lnTo>
                    <a:lnTo>
                      <a:pt x="34" y="82"/>
                    </a:lnTo>
                    <a:lnTo>
                      <a:pt x="17" y="41"/>
                    </a:lnTo>
                    <a:lnTo>
                      <a:pt x="0" y="0"/>
                    </a:lnTo>
                    <a:lnTo>
                      <a:pt x="59" y="33"/>
                    </a:lnTo>
                    <a:lnTo>
                      <a:pt x="136" y="57"/>
                    </a:lnTo>
                    <a:lnTo>
                      <a:pt x="153" y="74"/>
                    </a:lnTo>
                    <a:lnTo>
                      <a:pt x="153" y="82"/>
                    </a:lnTo>
                    <a:lnTo>
                      <a:pt x="161" y="99"/>
                    </a:lnTo>
                    <a:lnTo>
                      <a:pt x="161" y="107"/>
                    </a:lnTo>
                    <a:lnTo>
                      <a:pt x="153" y="115"/>
                    </a:lnTo>
                    <a:lnTo>
                      <a:pt x="153" y="132"/>
                    </a:lnTo>
                    <a:lnTo>
                      <a:pt x="161" y="140"/>
                    </a:lnTo>
                    <a:lnTo>
                      <a:pt x="170" y="132"/>
                    </a:lnTo>
                    <a:lnTo>
                      <a:pt x="187" y="132"/>
                    </a:lnTo>
                    <a:lnTo>
                      <a:pt x="212" y="148"/>
                    </a:lnTo>
                    <a:lnTo>
                      <a:pt x="246" y="181"/>
                    </a:lnTo>
                    <a:lnTo>
                      <a:pt x="272" y="206"/>
                    </a:lnTo>
                    <a:lnTo>
                      <a:pt x="280" y="230"/>
                    </a:lnTo>
                    <a:lnTo>
                      <a:pt x="306" y="296"/>
                    </a:lnTo>
                    <a:lnTo>
                      <a:pt x="246" y="280"/>
                    </a:lnTo>
                    <a:lnTo>
                      <a:pt x="221" y="272"/>
                    </a:lnTo>
                    <a:lnTo>
                      <a:pt x="204" y="263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7"/>
              <p:cNvSpPr>
                <a:spLocks/>
              </p:cNvSpPr>
              <p:nvPr/>
            </p:nvSpPr>
            <p:spPr bwMode="auto">
              <a:xfrm>
                <a:off x="9006" y="15682"/>
                <a:ext cx="34" cy="25"/>
              </a:xfrm>
              <a:custGeom>
                <a:avLst/>
                <a:gdLst>
                  <a:gd name="T0" fmla="*/ 0 w 34"/>
                  <a:gd name="T1" fmla="*/ 17 h 25"/>
                  <a:gd name="T2" fmla="*/ 9 w 34"/>
                  <a:gd name="T3" fmla="*/ 0 h 25"/>
                  <a:gd name="T4" fmla="*/ 17 w 34"/>
                  <a:gd name="T5" fmla="*/ 0 h 25"/>
                  <a:gd name="T6" fmla="*/ 26 w 34"/>
                  <a:gd name="T7" fmla="*/ 0 h 25"/>
                  <a:gd name="T8" fmla="*/ 34 w 34"/>
                  <a:gd name="T9" fmla="*/ 9 h 25"/>
                  <a:gd name="T10" fmla="*/ 26 w 34"/>
                  <a:gd name="T11" fmla="*/ 17 h 25"/>
                  <a:gd name="T12" fmla="*/ 17 w 34"/>
                  <a:gd name="T13" fmla="*/ 25 h 25"/>
                  <a:gd name="T14" fmla="*/ 9 w 34"/>
                  <a:gd name="T15" fmla="*/ 25 h 25"/>
                  <a:gd name="T16" fmla="*/ 0 w 34"/>
                  <a:gd name="T17" fmla="*/ 1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17"/>
                    </a:move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4" y="9"/>
                    </a:lnTo>
                    <a:lnTo>
                      <a:pt x="26" y="17"/>
                    </a:lnTo>
                    <a:lnTo>
                      <a:pt x="17" y="25"/>
                    </a:lnTo>
                    <a:lnTo>
                      <a:pt x="9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8"/>
              <p:cNvSpPr>
                <a:spLocks/>
              </p:cNvSpPr>
              <p:nvPr/>
            </p:nvSpPr>
            <p:spPr bwMode="auto">
              <a:xfrm>
                <a:off x="9499" y="15575"/>
                <a:ext cx="68" cy="107"/>
              </a:xfrm>
              <a:custGeom>
                <a:avLst/>
                <a:gdLst>
                  <a:gd name="T0" fmla="*/ 0 w 68"/>
                  <a:gd name="T1" fmla="*/ 83 h 107"/>
                  <a:gd name="T2" fmla="*/ 25 w 68"/>
                  <a:gd name="T3" fmla="*/ 66 h 107"/>
                  <a:gd name="T4" fmla="*/ 34 w 68"/>
                  <a:gd name="T5" fmla="*/ 58 h 107"/>
                  <a:gd name="T6" fmla="*/ 51 w 68"/>
                  <a:gd name="T7" fmla="*/ 58 h 107"/>
                  <a:gd name="T8" fmla="*/ 51 w 68"/>
                  <a:gd name="T9" fmla="*/ 50 h 107"/>
                  <a:gd name="T10" fmla="*/ 42 w 68"/>
                  <a:gd name="T11" fmla="*/ 41 h 107"/>
                  <a:gd name="T12" fmla="*/ 17 w 68"/>
                  <a:gd name="T13" fmla="*/ 33 h 107"/>
                  <a:gd name="T14" fmla="*/ 8 w 68"/>
                  <a:gd name="T15" fmla="*/ 17 h 107"/>
                  <a:gd name="T16" fmla="*/ 0 w 68"/>
                  <a:gd name="T17" fmla="*/ 0 h 107"/>
                  <a:gd name="T18" fmla="*/ 0 w 68"/>
                  <a:gd name="T19" fmla="*/ 0 h 107"/>
                  <a:gd name="T20" fmla="*/ 59 w 68"/>
                  <a:gd name="T21" fmla="*/ 25 h 107"/>
                  <a:gd name="T22" fmla="*/ 68 w 68"/>
                  <a:gd name="T23" fmla="*/ 33 h 107"/>
                  <a:gd name="T24" fmla="*/ 68 w 68"/>
                  <a:gd name="T25" fmla="*/ 41 h 107"/>
                  <a:gd name="T26" fmla="*/ 68 w 68"/>
                  <a:gd name="T27" fmla="*/ 58 h 107"/>
                  <a:gd name="T28" fmla="*/ 51 w 68"/>
                  <a:gd name="T29" fmla="*/ 74 h 107"/>
                  <a:gd name="T30" fmla="*/ 34 w 68"/>
                  <a:gd name="T31" fmla="*/ 83 h 107"/>
                  <a:gd name="T32" fmla="*/ 17 w 68"/>
                  <a:gd name="T33" fmla="*/ 91 h 107"/>
                  <a:gd name="T34" fmla="*/ 0 w 68"/>
                  <a:gd name="T35" fmla="*/ 107 h 107"/>
                  <a:gd name="T36" fmla="*/ 0 w 68"/>
                  <a:gd name="T37" fmla="*/ 99 h 107"/>
                  <a:gd name="T38" fmla="*/ 0 w 68"/>
                  <a:gd name="T39" fmla="*/ 83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107">
                    <a:moveTo>
                      <a:pt x="0" y="83"/>
                    </a:moveTo>
                    <a:lnTo>
                      <a:pt x="25" y="66"/>
                    </a:lnTo>
                    <a:lnTo>
                      <a:pt x="34" y="58"/>
                    </a:lnTo>
                    <a:lnTo>
                      <a:pt x="51" y="58"/>
                    </a:lnTo>
                    <a:lnTo>
                      <a:pt x="51" y="50"/>
                    </a:lnTo>
                    <a:lnTo>
                      <a:pt x="42" y="41"/>
                    </a:lnTo>
                    <a:lnTo>
                      <a:pt x="17" y="33"/>
                    </a:lnTo>
                    <a:lnTo>
                      <a:pt x="8" y="17"/>
                    </a:lnTo>
                    <a:lnTo>
                      <a:pt x="0" y="0"/>
                    </a:lnTo>
                    <a:lnTo>
                      <a:pt x="59" y="25"/>
                    </a:lnTo>
                    <a:lnTo>
                      <a:pt x="68" y="33"/>
                    </a:lnTo>
                    <a:lnTo>
                      <a:pt x="68" y="41"/>
                    </a:lnTo>
                    <a:lnTo>
                      <a:pt x="68" y="58"/>
                    </a:lnTo>
                    <a:lnTo>
                      <a:pt x="51" y="74"/>
                    </a:lnTo>
                    <a:lnTo>
                      <a:pt x="34" y="83"/>
                    </a:lnTo>
                    <a:lnTo>
                      <a:pt x="17" y="91"/>
                    </a:lnTo>
                    <a:lnTo>
                      <a:pt x="0" y="107"/>
                    </a:lnTo>
                    <a:lnTo>
                      <a:pt x="0" y="99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9"/>
              <p:cNvSpPr>
                <a:spLocks/>
              </p:cNvSpPr>
              <p:nvPr/>
            </p:nvSpPr>
            <p:spPr bwMode="auto">
              <a:xfrm>
                <a:off x="11011" y="15658"/>
                <a:ext cx="34" cy="24"/>
              </a:xfrm>
              <a:custGeom>
                <a:avLst/>
                <a:gdLst>
                  <a:gd name="T0" fmla="*/ 0 w 34"/>
                  <a:gd name="T1" fmla="*/ 0 h 24"/>
                  <a:gd name="T2" fmla="*/ 8 w 34"/>
                  <a:gd name="T3" fmla="*/ 0 h 24"/>
                  <a:gd name="T4" fmla="*/ 17 w 34"/>
                  <a:gd name="T5" fmla="*/ 0 h 24"/>
                  <a:gd name="T6" fmla="*/ 34 w 34"/>
                  <a:gd name="T7" fmla="*/ 16 h 24"/>
                  <a:gd name="T8" fmla="*/ 34 w 34"/>
                  <a:gd name="T9" fmla="*/ 24 h 24"/>
                  <a:gd name="T10" fmla="*/ 0 w 3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0" y="0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34" y="16"/>
                    </a:lnTo>
                    <a:lnTo>
                      <a:pt x="34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20"/>
              <p:cNvSpPr>
                <a:spLocks/>
              </p:cNvSpPr>
              <p:nvPr/>
            </p:nvSpPr>
            <p:spPr bwMode="auto">
              <a:xfrm>
                <a:off x="10110" y="15608"/>
                <a:ext cx="77" cy="74"/>
              </a:xfrm>
              <a:custGeom>
                <a:avLst/>
                <a:gdLst>
                  <a:gd name="T0" fmla="*/ 9 w 77"/>
                  <a:gd name="T1" fmla="*/ 0 h 74"/>
                  <a:gd name="T2" fmla="*/ 17 w 77"/>
                  <a:gd name="T3" fmla="*/ 0 h 74"/>
                  <a:gd name="T4" fmla="*/ 34 w 77"/>
                  <a:gd name="T5" fmla="*/ 0 h 74"/>
                  <a:gd name="T6" fmla="*/ 51 w 77"/>
                  <a:gd name="T7" fmla="*/ 8 h 74"/>
                  <a:gd name="T8" fmla="*/ 68 w 77"/>
                  <a:gd name="T9" fmla="*/ 41 h 74"/>
                  <a:gd name="T10" fmla="*/ 77 w 77"/>
                  <a:gd name="T11" fmla="*/ 74 h 74"/>
                  <a:gd name="T12" fmla="*/ 51 w 77"/>
                  <a:gd name="T13" fmla="*/ 58 h 74"/>
                  <a:gd name="T14" fmla="*/ 26 w 77"/>
                  <a:gd name="T15" fmla="*/ 41 h 74"/>
                  <a:gd name="T16" fmla="*/ 9 w 77"/>
                  <a:gd name="T17" fmla="*/ 41 h 74"/>
                  <a:gd name="T18" fmla="*/ 9 w 77"/>
                  <a:gd name="T19" fmla="*/ 25 h 74"/>
                  <a:gd name="T20" fmla="*/ 0 w 77"/>
                  <a:gd name="T21" fmla="*/ 17 h 74"/>
                  <a:gd name="T22" fmla="*/ 9 w 77"/>
                  <a:gd name="T23" fmla="*/ 0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74">
                    <a:moveTo>
                      <a:pt x="9" y="0"/>
                    </a:moveTo>
                    <a:lnTo>
                      <a:pt x="17" y="0"/>
                    </a:lnTo>
                    <a:lnTo>
                      <a:pt x="34" y="0"/>
                    </a:lnTo>
                    <a:lnTo>
                      <a:pt x="51" y="8"/>
                    </a:lnTo>
                    <a:lnTo>
                      <a:pt x="68" y="41"/>
                    </a:lnTo>
                    <a:lnTo>
                      <a:pt x="77" y="74"/>
                    </a:lnTo>
                    <a:lnTo>
                      <a:pt x="51" y="58"/>
                    </a:lnTo>
                    <a:lnTo>
                      <a:pt x="26" y="41"/>
                    </a:lnTo>
                    <a:lnTo>
                      <a:pt x="9" y="41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21"/>
              <p:cNvSpPr>
                <a:spLocks/>
              </p:cNvSpPr>
              <p:nvPr/>
            </p:nvSpPr>
            <p:spPr bwMode="auto">
              <a:xfrm>
                <a:off x="10348" y="15575"/>
                <a:ext cx="60" cy="99"/>
              </a:xfrm>
              <a:custGeom>
                <a:avLst/>
                <a:gdLst>
                  <a:gd name="T0" fmla="*/ 0 w 60"/>
                  <a:gd name="T1" fmla="*/ 91 h 99"/>
                  <a:gd name="T2" fmla="*/ 0 w 60"/>
                  <a:gd name="T3" fmla="*/ 83 h 99"/>
                  <a:gd name="T4" fmla="*/ 9 w 60"/>
                  <a:gd name="T5" fmla="*/ 74 h 99"/>
                  <a:gd name="T6" fmla="*/ 17 w 60"/>
                  <a:gd name="T7" fmla="*/ 66 h 99"/>
                  <a:gd name="T8" fmla="*/ 26 w 60"/>
                  <a:gd name="T9" fmla="*/ 58 h 99"/>
                  <a:gd name="T10" fmla="*/ 34 w 60"/>
                  <a:gd name="T11" fmla="*/ 33 h 99"/>
                  <a:gd name="T12" fmla="*/ 34 w 60"/>
                  <a:gd name="T13" fmla="*/ 25 h 99"/>
                  <a:gd name="T14" fmla="*/ 26 w 60"/>
                  <a:gd name="T15" fmla="*/ 8 h 99"/>
                  <a:gd name="T16" fmla="*/ 26 w 60"/>
                  <a:gd name="T17" fmla="*/ 8 h 99"/>
                  <a:gd name="T18" fmla="*/ 17 w 60"/>
                  <a:gd name="T19" fmla="*/ 0 h 99"/>
                  <a:gd name="T20" fmla="*/ 34 w 60"/>
                  <a:gd name="T21" fmla="*/ 0 h 99"/>
                  <a:gd name="T22" fmla="*/ 43 w 60"/>
                  <a:gd name="T23" fmla="*/ 0 h 99"/>
                  <a:gd name="T24" fmla="*/ 51 w 60"/>
                  <a:gd name="T25" fmla="*/ 25 h 99"/>
                  <a:gd name="T26" fmla="*/ 60 w 60"/>
                  <a:gd name="T27" fmla="*/ 50 h 99"/>
                  <a:gd name="T28" fmla="*/ 51 w 60"/>
                  <a:gd name="T29" fmla="*/ 74 h 99"/>
                  <a:gd name="T30" fmla="*/ 43 w 60"/>
                  <a:gd name="T31" fmla="*/ 91 h 99"/>
                  <a:gd name="T32" fmla="*/ 26 w 60"/>
                  <a:gd name="T33" fmla="*/ 99 h 99"/>
                  <a:gd name="T34" fmla="*/ 17 w 60"/>
                  <a:gd name="T35" fmla="*/ 99 h 99"/>
                  <a:gd name="T36" fmla="*/ 0 w 60"/>
                  <a:gd name="T37" fmla="*/ 99 h 99"/>
                  <a:gd name="T38" fmla="*/ 0 w 60"/>
                  <a:gd name="T39" fmla="*/ 91 h 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0" h="99">
                    <a:moveTo>
                      <a:pt x="0" y="91"/>
                    </a:moveTo>
                    <a:lnTo>
                      <a:pt x="0" y="83"/>
                    </a:lnTo>
                    <a:lnTo>
                      <a:pt x="9" y="74"/>
                    </a:lnTo>
                    <a:lnTo>
                      <a:pt x="17" y="66"/>
                    </a:lnTo>
                    <a:lnTo>
                      <a:pt x="26" y="58"/>
                    </a:lnTo>
                    <a:lnTo>
                      <a:pt x="34" y="33"/>
                    </a:lnTo>
                    <a:lnTo>
                      <a:pt x="34" y="25"/>
                    </a:lnTo>
                    <a:lnTo>
                      <a:pt x="26" y="8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1" y="25"/>
                    </a:lnTo>
                    <a:lnTo>
                      <a:pt x="60" y="50"/>
                    </a:lnTo>
                    <a:lnTo>
                      <a:pt x="51" y="74"/>
                    </a:lnTo>
                    <a:lnTo>
                      <a:pt x="43" y="91"/>
                    </a:lnTo>
                    <a:lnTo>
                      <a:pt x="26" y="99"/>
                    </a:lnTo>
                    <a:lnTo>
                      <a:pt x="17" y="99"/>
                    </a:lnTo>
                    <a:lnTo>
                      <a:pt x="0" y="99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22"/>
              <p:cNvSpPr>
                <a:spLocks/>
              </p:cNvSpPr>
              <p:nvPr/>
            </p:nvSpPr>
            <p:spPr bwMode="auto">
              <a:xfrm>
                <a:off x="10416" y="15575"/>
                <a:ext cx="60" cy="91"/>
              </a:xfrm>
              <a:custGeom>
                <a:avLst/>
                <a:gdLst>
                  <a:gd name="T0" fmla="*/ 0 w 60"/>
                  <a:gd name="T1" fmla="*/ 66 h 91"/>
                  <a:gd name="T2" fmla="*/ 0 w 60"/>
                  <a:gd name="T3" fmla="*/ 50 h 91"/>
                  <a:gd name="T4" fmla="*/ 9 w 60"/>
                  <a:gd name="T5" fmla="*/ 50 h 91"/>
                  <a:gd name="T6" fmla="*/ 17 w 60"/>
                  <a:gd name="T7" fmla="*/ 50 h 91"/>
                  <a:gd name="T8" fmla="*/ 26 w 60"/>
                  <a:gd name="T9" fmla="*/ 58 h 91"/>
                  <a:gd name="T10" fmla="*/ 26 w 60"/>
                  <a:gd name="T11" fmla="*/ 66 h 91"/>
                  <a:gd name="T12" fmla="*/ 34 w 60"/>
                  <a:gd name="T13" fmla="*/ 66 h 91"/>
                  <a:gd name="T14" fmla="*/ 43 w 60"/>
                  <a:gd name="T15" fmla="*/ 58 h 91"/>
                  <a:gd name="T16" fmla="*/ 34 w 60"/>
                  <a:gd name="T17" fmla="*/ 41 h 91"/>
                  <a:gd name="T18" fmla="*/ 17 w 60"/>
                  <a:gd name="T19" fmla="*/ 33 h 91"/>
                  <a:gd name="T20" fmla="*/ 9 w 60"/>
                  <a:gd name="T21" fmla="*/ 17 h 91"/>
                  <a:gd name="T22" fmla="*/ 0 w 60"/>
                  <a:gd name="T23" fmla="*/ 0 h 91"/>
                  <a:gd name="T24" fmla="*/ 17 w 60"/>
                  <a:gd name="T25" fmla="*/ 0 h 91"/>
                  <a:gd name="T26" fmla="*/ 26 w 60"/>
                  <a:gd name="T27" fmla="*/ 8 h 91"/>
                  <a:gd name="T28" fmla="*/ 51 w 60"/>
                  <a:gd name="T29" fmla="*/ 33 h 91"/>
                  <a:gd name="T30" fmla="*/ 60 w 60"/>
                  <a:gd name="T31" fmla="*/ 58 h 91"/>
                  <a:gd name="T32" fmla="*/ 60 w 60"/>
                  <a:gd name="T33" fmla="*/ 74 h 91"/>
                  <a:gd name="T34" fmla="*/ 51 w 60"/>
                  <a:gd name="T35" fmla="*/ 83 h 91"/>
                  <a:gd name="T36" fmla="*/ 34 w 60"/>
                  <a:gd name="T37" fmla="*/ 91 h 91"/>
                  <a:gd name="T38" fmla="*/ 26 w 60"/>
                  <a:gd name="T39" fmla="*/ 91 h 91"/>
                  <a:gd name="T40" fmla="*/ 9 w 60"/>
                  <a:gd name="T41" fmla="*/ 83 h 91"/>
                  <a:gd name="T42" fmla="*/ 0 w 60"/>
                  <a:gd name="T43" fmla="*/ 66 h 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91">
                    <a:moveTo>
                      <a:pt x="0" y="66"/>
                    </a:moveTo>
                    <a:lnTo>
                      <a:pt x="0" y="50"/>
                    </a:lnTo>
                    <a:lnTo>
                      <a:pt x="9" y="50"/>
                    </a:lnTo>
                    <a:lnTo>
                      <a:pt x="17" y="50"/>
                    </a:lnTo>
                    <a:lnTo>
                      <a:pt x="26" y="58"/>
                    </a:lnTo>
                    <a:lnTo>
                      <a:pt x="26" y="66"/>
                    </a:lnTo>
                    <a:lnTo>
                      <a:pt x="34" y="66"/>
                    </a:lnTo>
                    <a:lnTo>
                      <a:pt x="43" y="58"/>
                    </a:lnTo>
                    <a:lnTo>
                      <a:pt x="34" y="41"/>
                    </a:lnTo>
                    <a:lnTo>
                      <a:pt x="17" y="33"/>
                    </a:lnTo>
                    <a:lnTo>
                      <a:pt x="9" y="17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26" y="8"/>
                    </a:lnTo>
                    <a:lnTo>
                      <a:pt x="51" y="33"/>
                    </a:lnTo>
                    <a:lnTo>
                      <a:pt x="60" y="58"/>
                    </a:lnTo>
                    <a:lnTo>
                      <a:pt x="60" y="74"/>
                    </a:lnTo>
                    <a:lnTo>
                      <a:pt x="51" y="83"/>
                    </a:lnTo>
                    <a:lnTo>
                      <a:pt x="34" y="91"/>
                    </a:lnTo>
                    <a:lnTo>
                      <a:pt x="26" y="91"/>
                    </a:lnTo>
                    <a:lnTo>
                      <a:pt x="9" y="8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Freeform 123"/>
              <p:cNvSpPr>
                <a:spLocks/>
              </p:cNvSpPr>
              <p:nvPr/>
            </p:nvSpPr>
            <p:spPr bwMode="auto">
              <a:xfrm>
                <a:off x="9439" y="15641"/>
                <a:ext cx="34" cy="25"/>
              </a:xfrm>
              <a:custGeom>
                <a:avLst/>
                <a:gdLst>
                  <a:gd name="T0" fmla="*/ 0 w 34"/>
                  <a:gd name="T1" fmla="*/ 8 h 25"/>
                  <a:gd name="T2" fmla="*/ 0 w 34"/>
                  <a:gd name="T3" fmla="*/ 0 h 25"/>
                  <a:gd name="T4" fmla="*/ 9 w 34"/>
                  <a:gd name="T5" fmla="*/ 0 h 25"/>
                  <a:gd name="T6" fmla="*/ 26 w 34"/>
                  <a:gd name="T7" fmla="*/ 8 h 25"/>
                  <a:gd name="T8" fmla="*/ 34 w 34"/>
                  <a:gd name="T9" fmla="*/ 17 h 25"/>
                  <a:gd name="T10" fmla="*/ 34 w 34"/>
                  <a:gd name="T11" fmla="*/ 17 h 25"/>
                  <a:gd name="T12" fmla="*/ 34 w 34"/>
                  <a:gd name="T13" fmla="*/ 25 h 25"/>
                  <a:gd name="T14" fmla="*/ 17 w 34"/>
                  <a:gd name="T15" fmla="*/ 17 h 25"/>
                  <a:gd name="T16" fmla="*/ 0 w 34"/>
                  <a:gd name="T17" fmla="*/ 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6" y="8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17" y="1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Freeform 124"/>
              <p:cNvSpPr>
                <a:spLocks/>
              </p:cNvSpPr>
              <p:nvPr/>
            </p:nvSpPr>
            <p:spPr bwMode="auto">
              <a:xfrm>
                <a:off x="10883" y="15583"/>
                <a:ext cx="170" cy="66"/>
              </a:xfrm>
              <a:custGeom>
                <a:avLst/>
                <a:gdLst>
                  <a:gd name="T0" fmla="*/ 102 w 170"/>
                  <a:gd name="T1" fmla="*/ 50 h 66"/>
                  <a:gd name="T2" fmla="*/ 111 w 170"/>
                  <a:gd name="T3" fmla="*/ 66 h 66"/>
                  <a:gd name="T4" fmla="*/ 60 w 170"/>
                  <a:gd name="T5" fmla="*/ 42 h 66"/>
                  <a:gd name="T6" fmla="*/ 26 w 170"/>
                  <a:gd name="T7" fmla="*/ 42 h 66"/>
                  <a:gd name="T8" fmla="*/ 0 w 170"/>
                  <a:gd name="T9" fmla="*/ 42 h 66"/>
                  <a:gd name="T10" fmla="*/ 0 w 170"/>
                  <a:gd name="T11" fmla="*/ 33 h 66"/>
                  <a:gd name="T12" fmla="*/ 0 w 170"/>
                  <a:gd name="T13" fmla="*/ 25 h 66"/>
                  <a:gd name="T14" fmla="*/ 9 w 170"/>
                  <a:gd name="T15" fmla="*/ 9 h 66"/>
                  <a:gd name="T16" fmla="*/ 26 w 170"/>
                  <a:gd name="T17" fmla="*/ 0 h 66"/>
                  <a:gd name="T18" fmla="*/ 60 w 170"/>
                  <a:gd name="T19" fmla="*/ 0 h 66"/>
                  <a:gd name="T20" fmla="*/ 94 w 170"/>
                  <a:gd name="T21" fmla="*/ 0 h 66"/>
                  <a:gd name="T22" fmla="*/ 128 w 170"/>
                  <a:gd name="T23" fmla="*/ 0 h 66"/>
                  <a:gd name="T24" fmla="*/ 136 w 170"/>
                  <a:gd name="T25" fmla="*/ 0 h 66"/>
                  <a:gd name="T26" fmla="*/ 145 w 170"/>
                  <a:gd name="T27" fmla="*/ 0 h 66"/>
                  <a:gd name="T28" fmla="*/ 145 w 170"/>
                  <a:gd name="T29" fmla="*/ 9 h 66"/>
                  <a:gd name="T30" fmla="*/ 111 w 170"/>
                  <a:gd name="T31" fmla="*/ 9 h 66"/>
                  <a:gd name="T32" fmla="*/ 102 w 170"/>
                  <a:gd name="T33" fmla="*/ 9 h 66"/>
                  <a:gd name="T34" fmla="*/ 85 w 170"/>
                  <a:gd name="T35" fmla="*/ 17 h 66"/>
                  <a:gd name="T36" fmla="*/ 85 w 170"/>
                  <a:gd name="T37" fmla="*/ 33 h 66"/>
                  <a:gd name="T38" fmla="*/ 85 w 170"/>
                  <a:gd name="T39" fmla="*/ 33 h 66"/>
                  <a:gd name="T40" fmla="*/ 94 w 170"/>
                  <a:gd name="T41" fmla="*/ 42 h 66"/>
                  <a:gd name="T42" fmla="*/ 128 w 170"/>
                  <a:gd name="T43" fmla="*/ 50 h 66"/>
                  <a:gd name="T44" fmla="*/ 170 w 170"/>
                  <a:gd name="T45" fmla="*/ 66 h 66"/>
                  <a:gd name="T46" fmla="*/ 162 w 170"/>
                  <a:gd name="T47" fmla="*/ 66 h 66"/>
                  <a:gd name="T48" fmla="*/ 136 w 170"/>
                  <a:gd name="T49" fmla="*/ 58 h 66"/>
                  <a:gd name="T50" fmla="*/ 119 w 170"/>
                  <a:gd name="T51" fmla="*/ 50 h 66"/>
                  <a:gd name="T52" fmla="*/ 102 w 170"/>
                  <a:gd name="T53" fmla="*/ 50 h 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66">
                    <a:moveTo>
                      <a:pt x="102" y="50"/>
                    </a:moveTo>
                    <a:lnTo>
                      <a:pt x="111" y="66"/>
                    </a:lnTo>
                    <a:lnTo>
                      <a:pt x="60" y="42"/>
                    </a:lnTo>
                    <a:lnTo>
                      <a:pt x="26" y="42"/>
                    </a:lnTo>
                    <a:lnTo>
                      <a:pt x="0" y="42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9" y="9"/>
                    </a:lnTo>
                    <a:lnTo>
                      <a:pt x="26" y="0"/>
                    </a:lnTo>
                    <a:lnTo>
                      <a:pt x="60" y="0"/>
                    </a:lnTo>
                    <a:lnTo>
                      <a:pt x="94" y="0"/>
                    </a:lnTo>
                    <a:lnTo>
                      <a:pt x="128" y="0"/>
                    </a:lnTo>
                    <a:lnTo>
                      <a:pt x="136" y="0"/>
                    </a:lnTo>
                    <a:lnTo>
                      <a:pt x="145" y="0"/>
                    </a:lnTo>
                    <a:lnTo>
                      <a:pt x="145" y="9"/>
                    </a:lnTo>
                    <a:lnTo>
                      <a:pt x="111" y="9"/>
                    </a:lnTo>
                    <a:lnTo>
                      <a:pt x="102" y="9"/>
                    </a:lnTo>
                    <a:lnTo>
                      <a:pt x="85" y="17"/>
                    </a:lnTo>
                    <a:lnTo>
                      <a:pt x="85" y="33"/>
                    </a:lnTo>
                    <a:lnTo>
                      <a:pt x="94" y="42"/>
                    </a:lnTo>
                    <a:lnTo>
                      <a:pt x="128" y="50"/>
                    </a:lnTo>
                    <a:lnTo>
                      <a:pt x="170" y="66"/>
                    </a:lnTo>
                    <a:lnTo>
                      <a:pt x="162" y="66"/>
                    </a:lnTo>
                    <a:lnTo>
                      <a:pt x="136" y="58"/>
                    </a:lnTo>
                    <a:lnTo>
                      <a:pt x="119" y="50"/>
                    </a:lnTo>
                    <a:lnTo>
                      <a:pt x="102" y="50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Freeform 125"/>
              <p:cNvSpPr>
                <a:spLocks/>
              </p:cNvSpPr>
              <p:nvPr/>
            </p:nvSpPr>
            <p:spPr bwMode="auto">
              <a:xfrm>
                <a:off x="9592" y="15616"/>
                <a:ext cx="26" cy="25"/>
              </a:xfrm>
              <a:custGeom>
                <a:avLst/>
                <a:gdLst>
                  <a:gd name="T0" fmla="*/ 0 w 26"/>
                  <a:gd name="T1" fmla="*/ 9 h 25"/>
                  <a:gd name="T2" fmla="*/ 0 w 26"/>
                  <a:gd name="T3" fmla="*/ 0 h 25"/>
                  <a:gd name="T4" fmla="*/ 9 w 26"/>
                  <a:gd name="T5" fmla="*/ 0 h 25"/>
                  <a:gd name="T6" fmla="*/ 17 w 26"/>
                  <a:gd name="T7" fmla="*/ 0 h 25"/>
                  <a:gd name="T8" fmla="*/ 17 w 26"/>
                  <a:gd name="T9" fmla="*/ 0 h 25"/>
                  <a:gd name="T10" fmla="*/ 26 w 26"/>
                  <a:gd name="T11" fmla="*/ 9 h 25"/>
                  <a:gd name="T12" fmla="*/ 26 w 26"/>
                  <a:gd name="T13" fmla="*/ 17 h 25"/>
                  <a:gd name="T14" fmla="*/ 17 w 26"/>
                  <a:gd name="T15" fmla="*/ 25 h 25"/>
                  <a:gd name="T16" fmla="*/ 0 w 26"/>
                  <a:gd name="T17" fmla="*/ 25 h 25"/>
                  <a:gd name="T18" fmla="*/ 0 w 26"/>
                  <a:gd name="T19" fmla="*/ 9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5">
                    <a:moveTo>
                      <a:pt x="0" y="9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26" y="17"/>
                    </a:lnTo>
                    <a:lnTo>
                      <a:pt x="17" y="25"/>
                    </a:lnTo>
                    <a:lnTo>
                      <a:pt x="0" y="2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Freeform 126"/>
              <p:cNvSpPr>
                <a:spLocks/>
              </p:cNvSpPr>
              <p:nvPr/>
            </p:nvSpPr>
            <p:spPr bwMode="auto">
              <a:xfrm>
                <a:off x="9397" y="15608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8 w 34"/>
                  <a:gd name="T3" fmla="*/ 8 h 33"/>
                  <a:gd name="T4" fmla="*/ 25 w 34"/>
                  <a:gd name="T5" fmla="*/ 0 h 33"/>
                  <a:gd name="T6" fmla="*/ 25 w 34"/>
                  <a:gd name="T7" fmla="*/ 8 h 33"/>
                  <a:gd name="T8" fmla="*/ 34 w 34"/>
                  <a:gd name="T9" fmla="*/ 8 h 33"/>
                  <a:gd name="T10" fmla="*/ 25 w 34"/>
                  <a:gd name="T11" fmla="*/ 33 h 33"/>
                  <a:gd name="T12" fmla="*/ 8 w 34"/>
                  <a:gd name="T13" fmla="*/ 25 h 33"/>
                  <a:gd name="T14" fmla="*/ 0 w 34"/>
                  <a:gd name="T15" fmla="*/ 17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8" y="8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34" y="8"/>
                    </a:lnTo>
                    <a:lnTo>
                      <a:pt x="25" y="33"/>
                    </a:lnTo>
                    <a:lnTo>
                      <a:pt x="8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Freeform 127"/>
              <p:cNvSpPr>
                <a:spLocks/>
              </p:cNvSpPr>
              <p:nvPr/>
            </p:nvSpPr>
            <p:spPr bwMode="auto">
              <a:xfrm>
                <a:off x="9465" y="15608"/>
                <a:ext cx="42" cy="33"/>
              </a:xfrm>
              <a:custGeom>
                <a:avLst/>
                <a:gdLst>
                  <a:gd name="T0" fmla="*/ 0 w 42"/>
                  <a:gd name="T1" fmla="*/ 17 h 33"/>
                  <a:gd name="T2" fmla="*/ 17 w 42"/>
                  <a:gd name="T3" fmla="*/ 0 h 33"/>
                  <a:gd name="T4" fmla="*/ 25 w 42"/>
                  <a:gd name="T5" fmla="*/ 0 h 33"/>
                  <a:gd name="T6" fmla="*/ 34 w 42"/>
                  <a:gd name="T7" fmla="*/ 0 h 33"/>
                  <a:gd name="T8" fmla="*/ 42 w 42"/>
                  <a:gd name="T9" fmla="*/ 8 h 33"/>
                  <a:gd name="T10" fmla="*/ 42 w 42"/>
                  <a:gd name="T11" fmla="*/ 25 h 33"/>
                  <a:gd name="T12" fmla="*/ 34 w 42"/>
                  <a:gd name="T13" fmla="*/ 25 h 33"/>
                  <a:gd name="T14" fmla="*/ 25 w 42"/>
                  <a:gd name="T15" fmla="*/ 33 h 33"/>
                  <a:gd name="T16" fmla="*/ 17 w 42"/>
                  <a:gd name="T17" fmla="*/ 25 h 33"/>
                  <a:gd name="T18" fmla="*/ 0 w 42"/>
                  <a:gd name="T19" fmla="*/ 1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33">
                    <a:moveTo>
                      <a:pt x="0" y="17"/>
                    </a:moveTo>
                    <a:lnTo>
                      <a:pt x="17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8"/>
                    </a:lnTo>
                    <a:lnTo>
                      <a:pt x="42" y="25"/>
                    </a:lnTo>
                    <a:lnTo>
                      <a:pt x="34" y="25"/>
                    </a:lnTo>
                    <a:lnTo>
                      <a:pt x="25" y="33"/>
                    </a:lnTo>
                    <a:lnTo>
                      <a:pt x="17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Freeform 128"/>
              <p:cNvSpPr>
                <a:spLocks/>
              </p:cNvSpPr>
              <p:nvPr/>
            </p:nvSpPr>
            <p:spPr bwMode="auto">
              <a:xfrm>
                <a:off x="9354" y="15625"/>
                <a:ext cx="17" cy="8"/>
              </a:xfrm>
              <a:custGeom>
                <a:avLst/>
                <a:gdLst>
                  <a:gd name="T0" fmla="*/ 0 w 17"/>
                  <a:gd name="T1" fmla="*/ 8 h 8"/>
                  <a:gd name="T2" fmla="*/ 0 w 17"/>
                  <a:gd name="T3" fmla="*/ 0 h 8"/>
                  <a:gd name="T4" fmla="*/ 0 w 17"/>
                  <a:gd name="T5" fmla="*/ 0 h 8"/>
                  <a:gd name="T6" fmla="*/ 17 w 17"/>
                  <a:gd name="T7" fmla="*/ 0 h 8"/>
                  <a:gd name="T8" fmla="*/ 17 w 17"/>
                  <a:gd name="T9" fmla="*/ 8 h 8"/>
                  <a:gd name="T10" fmla="*/ 9 w 17"/>
                  <a:gd name="T11" fmla="*/ 8 h 8"/>
                  <a:gd name="T12" fmla="*/ 0 w 17"/>
                  <a:gd name="T13" fmla="*/ 8 h 8"/>
                  <a:gd name="T14" fmla="*/ 0 w 17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8"/>
                    </a:lnTo>
                    <a:lnTo>
                      <a:pt x="9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Freeform 129"/>
              <p:cNvSpPr>
                <a:spLocks/>
              </p:cNvSpPr>
              <p:nvPr/>
            </p:nvSpPr>
            <p:spPr bwMode="auto">
              <a:xfrm>
                <a:off x="11011" y="15608"/>
                <a:ext cx="34" cy="8"/>
              </a:xfrm>
              <a:custGeom>
                <a:avLst/>
                <a:gdLst>
                  <a:gd name="T0" fmla="*/ 0 w 34"/>
                  <a:gd name="T1" fmla="*/ 8 h 8"/>
                  <a:gd name="T2" fmla="*/ 17 w 34"/>
                  <a:gd name="T3" fmla="*/ 0 h 8"/>
                  <a:gd name="T4" fmla="*/ 25 w 34"/>
                  <a:gd name="T5" fmla="*/ 0 h 8"/>
                  <a:gd name="T6" fmla="*/ 34 w 34"/>
                  <a:gd name="T7" fmla="*/ 8 h 8"/>
                  <a:gd name="T8" fmla="*/ 17 w 34"/>
                  <a:gd name="T9" fmla="*/ 8 h 8"/>
                  <a:gd name="T10" fmla="*/ 0 w 3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8">
                    <a:moveTo>
                      <a:pt x="0" y="8"/>
                    </a:moveTo>
                    <a:lnTo>
                      <a:pt x="17" y="0"/>
                    </a:lnTo>
                    <a:lnTo>
                      <a:pt x="25" y="0"/>
                    </a:lnTo>
                    <a:lnTo>
                      <a:pt x="34" y="8"/>
                    </a:lnTo>
                    <a:lnTo>
                      <a:pt x="17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D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Freeform 130"/>
              <p:cNvSpPr>
                <a:spLocks/>
              </p:cNvSpPr>
              <p:nvPr/>
            </p:nvSpPr>
            <p:spPr bwMode="auto">
              <a:xfrm>
                <a:off x="9439" y="15592"/>
                <a:ext cx="34" cy="16"/>
              </a:xfrm>
              <a:custGeom>
                <a:avLst/>
                <a:gdLst>
                  <a:gd name="T0" fmla="*/ 0 w 34"/>
                  <a:gd name="T1" fmla="*/ 8 h 16"/>
                  <a:gd name="T2" fmla="*/ 17 w 34"/>
                  <a:gd name="T3" fmla="*/ 0 h 16"/>
                  <a:gd name="T4" fmla="*/ 26 w 34"/>
                  <a:gd name="T5" fmla="*/ 0 h 16"/>
                  <a:gd name="T6" fmla="*/ 34 w 34"/>
                  <a:gd name="T7" fmla="*/ 0 h 16"/>
                  <a:gd name="T8" fmla="*/ 26 w 34"/>
                  <a:gd name="T9" fmla="*/ 16 h 16"/>
                  <a:gd name="T10" fmla="*/ 9 w 34"/>
                  <a:gd name="T11" fmla="*/ 16 h 16"/>
                  <a:gd name="T12" fmla="*/ 9 w 34"/>
                  <a:gd name="T13" fmla="*/ 16 h 16"/>
                  <a:gd name="T14" fmla="*/ 0 w 34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16">
                    <a:moveTo>
                      <a:pt x="0" y="8"/>
                    </a:moveTo>
                    <a:lnTo>
                      <a:pt x="17" y="0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26" y="16"/>
                    </a:lnTo>
                    <a:lnTo>
                      <a:pt x="9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Freeform 131"/>
              <p:cNvSpPr>
                <a:spLocks/>
              </p:cNvSpPr>
              <p:nvPr/>
            </p:nvSpPr>
            <p:spPr bwMode="auto">
              <a:xfrm>
                <a:off x="10399" y="15518"/>
                <a:ext cx="119" cy="57"/>
              </a:xfrm>
              <a:custGeom>
                <a:avLst/>
                <a:gdLst>
                  <a:gd name="T0" fmla="*/ 0 w 119"/>
                  <a:gd name="T1" fmla="*/ 33 h 57"/>
                  <a:gd name="T2" fmla="*/ 0 w 119"/>
                  <a:gd name="T3" fmla="*/ 24 h 57"/>
                  <a:gd name="T4" fmla="*/ 0 w 119"/>
                  <a:gd name="T5" fmla="*/ 24 h 57"/>
                  <a:gd name="T6" fmla="*/ 17 w 119"/>
                  <a:gd name="T7" fmla="*/ 24 h 57"/>
                  <a:gd name="T8" fmla="*/ 26 w 119"/>
                  <a:gd name="T9" fmla="*/ 24 h 57"/>
                  <a:gd name="T10" fmla="*/ 51 w 119"/>
                  <a:gd name="T11" fmla="*/ 41 h 57"/>
                  <a:gd name="T12" fmla="*/ 77 w 119"/>
                  <a:gd name="T13" fmla="*/ 41 h 57"/>
                  <a:gd name="T14" fmla="*/ 85 w 119"/>
                  <a:gd name="T15" fmla="*/ 41 h 57"/>
                  <a:gd name="T16" fmla="*/ 93 w 119"/>
                  <a:gd name="T17" fmla="*/ 33 h 57"/>
                  <a:gd name="T18" fmla="*/ 85 w 119"/>
                  <a:gd name="T19" fmla="*/ 24 h 57"/>
                  <a:gd name="T20" fmla="*/ 77 w 119"/>
                  <a:gd name="T21" fmla="*/ 16 h 57"/>
                  <a:gd name="T22" fmla="*/ 68 w 119"/>
                  <a:gd name="T23" fmla="*/ 16 h 57"/>
                  <a:gd name="T24" fmla="*/ 60 w 119"/>
                  <a:gd name="T25" fmla="*/ 16 h 57"/>
                  <a:gd name="T26" fmla="*/ 60 w 119"/>
                  <a:gd name="T27" fmla="*/ 8 h 57"/>
                  <a:gd name="T28" fmla="*/ 60 w 119"/>
                  <a:gd name="T29" fmla="*/ 0 h 57"/>
                  <a:gd name="T30" fmla="*/ 77 w 119"/>
                  <a:gd name="T31" fmla="*/ 0 h 57"/>
                  <a:gd name="T32" fmla="*/ 93 w 119"/>
                  <a:gd name="T33" fmla="*/ 0 h 57"/>
                  <a:gd name="T34" fmla="*/ 110 w 119"/>
                  <a:gd name="T35" fmla="*/ 16 h 57"/>
                  <a:gd name="T36" fmla="*/ 119 w 119"/>
                  <a:gd name="T37" fmla="*/ 33 h 57"/>
                  <a:gd name="T38" fmla="*/ 110 w 119"/>
                  <a:gd name="T39" fmla="*/ 49 h 57"/>
                  <a:gd name="T40" fmla="*/ 102 w 119"/>
                  <a:gd name="T41" fmla="*/ 57 h 57"/>
                  <a:gd name="T42" fmla="*/ 77 w 119"/>
                  <a:gd name="T43" fmla="*/ 57 h 57"/>
                  <a:gd name="T44" fmla="*/ 43 w 119"/>
                  <a:gd name="T45" fmla="*/ 49 h 57"/>
                  <a:gd name="T46" fmla="*/ 0 w 119"/>
                  <a:gd name="T47" fmla="*/ 33 h 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19" h="57">
                    <a:moveTo>
                      <a:pt x="0" y="33"/>
                    </a:moveTo>
                    <a:lnTo>
                      <a:pt x="0" y="24"/>
                    </a:lnTo>
                    <a:lnTo>
                      <a:pt x="17" y="24"/>
                    </a:lnTo>
                    <a:lnTo>
                      <a:pt x="26" y="24"/>
                    </a:lnTo>
                    <a:lnTo>
                      <a:pt x="51" y="41"/>
                    </a:lnTo>
                    <a:lnTo>
                      <a:pt x="77" y="41"/>
                    </a:lnTo>
                    <a:lnTo>
                      <a:pt x="85" y="41"/>
                    </a:lnTo>
                    <a:lnTo>
                      <a:pt x="93" y="33"/>
                    </a:lnTo>
                    <a:lnTo>
                      <a:pt x="85" y="24"/>
                    </a:lnTo>
                    <a:lnTo>
                      <a:pt x="77" y="16"/>
                    </a:lnTo>
                    <a:lnTo>
                      <a:pt x="68" y="16"/>
                    </a:lnTo>
                    <a:lnTo>
                      <a:pt x="60" y="16"/>
                    </a:lnTo>
                    <a:lnTo>
                      <a:pt x="60" y="8"/>
                    </a:lnTo>
                    <a:lnTo>
                      <a:pt x="60" y="0"/>
                    </a:lnTo>
                    <a:lnTo>
                      <a:pt x="77" y="0"/>
                    </a:lnTo>
                    <a:lnTo>
                      <a:pt x="93" y="0"/>
                    </a:lnTo>
                    <a:lnTo>
                      <a:pt x="110" y="16"/>
                    </a:lnTo>
                    <a:lnTo>
                      <a:pt x="119" y="33"/>
                    </a:lnTo>
                    <a:lnTo>
                      <a:pt x="110" y="49"/>
                    </a:lnTo>
                    <a:lnTo>
                      <a:pt x="102" y="57"/>
                    </a:lnTo>
                    <a:lnTo>
                      <a:pt x="77" y="57"/>
                    </a:lnTo>
                    <a:lnTo>
                      <a:pt x="43" y="4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Freeform 132"/>
              <p:cNvSpPr>
                <a:spLocks/>
              </p:cNvSpPr>
              <p:nvPr/>
            </p:nvSpPr>
            <p:spPr bwMode="auto">
              <a:xfrm>
                <a:off x="10637" y="15485"/>
                <a:ext cx="93" cy="82"/>
              </a:xfrm>
              <a:custGeom>
                <a:avLst/>
                <a:gdLst>
                  <a:gd name="T0" fmla="*/ 8 w 93"/>
                  <a:gd name="T1" fmla="*/ 57 h 82"/>
                  <a:gd name="T2" fmla="*/ 0 w 93"/>
                  <a:gd name="T3" fmla="*/ 41 h 82"/>
                  <a:gd name="T4" fmla="*/ 8 w 93"/>
                  <a:gd name="T5" fmla="*/ 16 h 82"/>
                  <a:gd name="T6" fmla="*/ 25 w 93"/>
                  <a:gd name="T7" fmla="*/ 8 h 82"/>
                  <a:gd name="T8" fmla="*/ 51 w 93"/>
                  <a:gd name="T9" fmla="*/ 0 h 82"/>
                  <a:gd name="T10" fmla="*/ 68 w 93"/>
                  <a:gd name="T11" fmla="*/ 0 h 82"/>
                  <a:gd name="T12" fmla="*/ 85 w 93"/>
                  <a:gd name="T13" fmla="*/ 8 h 82"/>
                  <a:gd name="T14" fmla="*/ 93 w 93"/>
                  <a:gd name="T15" fmla="*/ 33 h 82"/>
                  <a:gd name="T16" fmla="*/ 85 w 93"/>
                  <a:gd name="T17" fmla="*/ 41 h 82"/>
                  <a:gd name="T18" fmla="*/ 76 w 93"/>
                  <a:gd name="T19" fmla="*/ 49 h 82"/>
                  <a:gd name="T20" fmla="*/ 68 w 93"/>
                  <a:gd name="T21" fmla="*/ 49 h 82"/>
                  <a:gd name="T22" fmla="*/ 68 w 93"/>
                  <a:gd name="T23" fmla="*/ 33 h 82"/>
                  <a:gd name="T24" fmla="*/ 68 w 93"/>
                  <a:gd name="T25" fmla="*/ 24 h 82"/>
                  <a:gd name="T26" fmla="*/ 59 w 93"/>
                  <a:gd name="T27" fmla="*/ 16 h 82"/>
                  <a:gd name="T28" fmla="*/ 51 w 93"/>
                  <a:gd name="T29" fmla="*/ 16 h 82"/>
                  <a:gd name="T30" fmla="*/ 42 w 93"/>
                  <a:gd name="T31" fmla="*/ 24 h 82"/>
                  <a:gd name="T32" fmla="*/ 34 w 93"/>
                  <a:gd name="T33" fmla="*/ 33 h 82"/>
                  <a:gd name="T34" fmla="*/ 25 w 93"/>
                  <a:gd name="T35" fmla="*/ 49 h 82"/>
                  <a:gd name="T36" fmla="*/ 34 w 93"/>
                  <a:gd name="T37" fmla="*/ 57 h 82"/>
                  <a:gd name="T38" fmla="*/ 34 w 93"/>
                  <a:gd name="T39" fmla="*/ 57 h 82"/>
                  <a:gd name="T40" fmla="*/ 51 w 93"/>
                  <a:gd name="T41" fmla="*/ 57 h 82"/>
                  <a:gd name="T42" fmla="*/ 51 w 93"/>
                  <a:gd name="T43" fmla="*/ 57 h 82"/>
                  <a:gd name="T44" fmla="*/ 59 w 93"/>
                  <a:gd name="T45" fmla="*/ 57 h 82"/>
                  <a:gd name="T46" fmla="*/ 59 w 93"/>
                  <a:gd name="T47" fmla="*/ 74 h 82"/>
                  <a:gd name="T48" fmla="*/ 51 w 93"/>
                  <a:gd name="T49" fmla="*/ 74 h 82"/>
                  <a:gd name="T50" fmla="*/ 42 w 93"/>
                  <a:gd name="T51" fmla="*/ 82 h 82"/>
                  <a:gd name="T52" fmla="*/ 25 w 93"/>
                  <a:gd name="T53" fmla="*/ 82 h 82"/>
                  <a:gd name="T54" fmla="*/ 17 w 93"/>
                  <a:gd name="T55" fmla="*/ 74 h 82"/>
                  <a:gd name="T56" fmla="*/ 8 w 93"/>
                  <a:gd name="T57" fmla="*/ 57 h 8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3" h="82">
                    <a:moveTo>
                      <a:pt x="8" y="57"/>
                    </a:moveTo>
                    <a:lnTo>
                      <a:pt x="0" y="41"/>
                    </a:lnTo>
                    <a:lnTo>
                      <a:pt x="8" y="16"/>
                    </a:lnTo>
                    <a:lnTo>
                      <a:pt x="25" y="8"/>
                    </a:lnTo>
                    <a:lnTo>
                      <a:pt x="51" y="0"/>
                    </a:lnTo>
                    <a:lnTo>
                      <a:pt x="68" y="0"/>
                    </a:lnTo>
                    <a:lnTo>
                      <a:pt x="85" y="8"/>
                    </a:lnTo>
                    <a:lnTo>
                      <a:pt x="93" y="33"/>
                    </a:lnTo>
                    <a:lnTo>
                      <a:pt x="85" y="41"/>
                    </a:lnTo>
                    <a:lnTo>
                      <a:pt x="76" y="49"/>
                    </a:lnTo>
                    <a:lnTo>
                      <a:pt x="68" y="49"/>
                    </a:lnTo>
                    <a:lnTo>
                      <a:pt x="68" y="33"/>
                    </a:lnTo>
                    <a:lnTo>
                      <a:pt x="68" y="24"/>
                    </a:lnTo>
                    <a:lnTo>
                      <a:pt x="59" y="16"/>
                    </a:lnTo>
                    <a:lnTo>
                      <a:pt x="51" y="16"/>
                    </a:lnTo>
                    <a:lnTo>
                      <a:pt x="42" y="24"/>
                    </a:lnTo>
                    <a:lnTo>
                      <a:pt x="34" y="33"/>
                    </a:lnTo>
                    <a:lnTo>
                      <a:pt x="25" y="49"/>
                    </a:lnTo>
                    <a:lnTo>
                      <a:pt x="34" y="57"/>
                    </a:lnTo>
                    <a:lnTo>
                      <a:pt x="51" y="57"/>
                    </a:lnTo>
                    <a:lnTo>
                      <a:pt x="59" y="57"/>
                    </a:lnTo>
                    <a:lnTo>
                      <a:pt x="59" y="74"/>
                    </a:lnTo>
                    <a:lnTo>
                      <a:pt x="51" y="74"/>
                    </a:lnTo>
                    <a:lnTo>
                      <a:pt x="42" y="82"/>
                    </a:lnTo>
                    <a:lnTo>
                      <a:pt x="25" y="82"/>
                    </a:lnTo>
                    <a:lnTo>
                      <a:pt x="17" y="74"/>
                    </a:lnTo>
                    <a:lnTo>
                      <a:pt x="8" y="57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Freeform 133"/>
              <p:cNvSpPr>
                <a:spLocks/>
              </p:cNvSpPr>
              <p:nvPr/>
            </p:nvSpPr>
            <p:spPr bwMode="auto">
              <a:xfrm>
                <a:off x="10968" y="14025"/>
                <a:ext cx="26" cy="1534"/>
              </a:xfrm>
              <a:custGeom>
                <a:avLst/>
                <a:gdLst>
                  <a:gd name="T0" fmla="*/ 0 w 26"/>
                  <a:gd name="T1" fmla="*/ 1526 h 1534"/>
                  <a:gd name="T2" fmla="*/ 9 w 26"/>
                  <a:gd name="T3" fmla="*/ 83 h 1534"/>
                  <a:gd name="T4" fmla="*/ 9 w 26"/>
                  <a:gd name="T5" fmla="*/ 41 h 1534"/>
                  <a:gd name="T6" fmla="*/ 9 w 26"/>
                  <a:gd name="T7" fmla="*/ 17 h 1534"/>
                  <a:gd name="T8" fmla="*/ 17 w 26"/>
                  <a:gd name="T9" fmla="*/ 0 h 1534"/>
                  <a:gd name="T10" fmla="*/ 26 w 26"/>
                  <a:gd name="T11" fmla="*/ 91 h 1534"/>
                  <a:gd name="T12" fmla="*/ 17 w 26"/>
                  <a:gd name="T13" fmla="*/ 1534 h 1534"/>
                  <a:gd name="T14" fmla="*/ 9 w 26"/>
                  <a:gd name="T15" fmla="*/ 1534 h 1534"/>
                  <a:gd name="T16" fmla="*/ 0 w 26"/>
                  <a:gd name="T17" fmla="*/ 1534 h 1534"/>
                  <a:gd name="T18" fmla="*/ 0 w 26"/>
                  <a:gd name="T19" fmla="*/ 1526 h 15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1534">
                    <a:moveTo>
                      <a:pt x="0" y="1526"/>
                    </a:moveTo>
                    <a:lnTo>
                      <a:pt x="9" y="83"/>
                    </a:lnTo>
                    <a:lnTo>
                      <a:pt x="9" y="41"/>
                    </a:lnTo>
                    <a:lnTo>
                      <a:pt x="9" y="17"/>
                    </a:lnTo>
                    <a:lnTo>
                      <a:pt x="17" y="0"/>
                    </a:lnTo>
                    <a:lnTo>
                      <a:pt x="26" y="91"/>
                    </a:lnTo>
                    <a:lnTo>
                      <a:pt x="17" y="1534"/>
                    </a:lnTo>
                    <a:lnTo>
                      <a:pt x="9" y="1534"/>
                    </a:lnTo>
                    <a:lnTo>
                      <a:pt x="0" y="1534"/>
                    </a:lnTo>
                    <a:lnTo>
                      <a:pt x="0" y="1526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Freeform 134"/>
              <p:cNvSpPr>
                <a:spLocks/>
              </p:cNvSpPr>
              <p:nvPr/>
            </p:nvSpPr>
            <p:spPr bwMode="auto">
              <a:xfrm>
                <a:off x="11011" y="13984"/>
                <a:ext cx="25" cy="1575"/>
              </a:xfrm>
              <a:custGeom>
                <a:avLst/>
                <a:gdLst>
                  <a:gd name="T0" fmla="*/ 0 w 25"/>
                  <a:gd name="T1" fmla="*/ 0 h 1575"/>
                  <a:gd name="T2" fmla="*/ 25 w 25"/>
                  <a:gd name="T3" fmla="*/ 8 h 1575"/>
                  <a:gd name="T4" fmla="*/ 25 w 25"/>
                  <a:gd name="T5" fmla="*/ 16 h 1575"/>
                  <a:gd name="T6" fmla="*/ 25 w 25"/>
                  <a:gd name="T7" fmla="*/ 25 h 1575"/>
                  <a:gd name="T8" fmla="*/ 25 w 25"/>
                  <a:gd name="T9" fmla="*/ 49 h 1575"/>
                  <a:gd name="T10" fmla="*/ 25 w 25"/>
                  <a:gd name="T11" fmla="*/ 74 h 1575"/>
                  <a:gd name="T12" fmla="*/ 25 w 25"/>
                  <a:gd name="T13" fmla="*/ 107 h 1575"/>
                  <a:gd name="T14" fmla="*/ 25 w 25"/>
                  <a:gd name="T15" fmla="*/ 148 h 1575"/>
                  <a:gd name="T16" fmla="*/ 25 w 25"/>
                  <a:gd name="T17" fmla="*/ 198 h 1575"/>
                  <a:gd name="T18" fmla="*/ 25 w 25"/>
                  <a:gd name="T19" fmla="*/ 247 h 1575"/>
                  <a:gd name="T20" fmla="*/ 25 w 25"/>
                  <a:gd name="T21" fmla="*/ 305 h 1575"/>
                  <a:gd name="T22" fmla="*/ 25 w 25"/>
                  <a:gd name="T23" fmla="*/ 371 h 1575"/>
                  <a:gd name="T24" fmla="*/ 25 w 25"/>
                  <a:gd name="T25" fmla="*/ 503 h 1575"/>
                  <a:gd name="T26" fmla="*/ 25 w 25"/>
                  <a:gd name="T27" fmla="*/ 643 h 1575"/>
                  <a:gd name="T28" fmla="*/ 25 w 25"/>
                  <a:gd name="T29" fmla="*/ 783 h 1575"/>
                  <a:gd name="T30" fmla="*/ 25 w 25"/>
                  <a:gd name="T31" fmla="*/ 923 h 1575"/>
                  <a:gd name="T32" fmla="*/ 25 w 25"/>
                  <a:gd name="T33" fmla="*/ 1064 h 1575"/>
                  <a:gd name="T34" fmla="*/ 25 w 25"/>
                  <a:gd name="T35" fmla="*/ 1195 h 1575"/>
                  <a:gd name="T36" fmla="*/ 17 w 25"/>
                  <a:gd name="T37" fmla="*/ 1253 h 1575"/>
                  <a:gd name="T38" fmla="*/ 17 w 25"/>
                  <a:gd name="T39" fmla="*/ 1311 h 1575"/>
                  <a:gd name="T40" fmla="*/ 17 w 25"/>
                  <a:gd name="T41" fmla="*/ 1369 h 1575"/>
                  <a:gd name="T42" fmla="*/ 17 w 25"/>
                  <a:gd name="T43" fmla="*/ 1418 h 1575"/>
                  <a:gd name="T44" fmla="*/ 17 w 25"/>
                  <a:gd name="T45" fmla="*/ 1451 h 1575"/>
                  <a:gd name="T46" fmla="*/ 17 w 25"/>
                  <a:gd name="T47" fmla="*/ 1492 h 1575"/>
                  <a:gd name="T48" fmla="*/ 17 w 25"/>
                  <a:gd name="T49" fmla="*/ 1517 h 1575"/>
                  <a:gd name="T50" fmla="*/ 17 w 25"/>
                  <a:gd name="T51" fmla="*/ 1542 h 1575"/>
                  <a:gd name="T52" fmla="*/ 17 w 25"/>
                  <a:gd name="T53" fmla="*/ 1550 h 1575"/>
                  <a:gd name="T54" fmla="*/ 17 w 25"/>
                  <a:gd name="T55" fmla="*/ 1558 h 1575"/>
                  <a:gd name="T56" fmla="*/ 0 w 25"/>
                  <a:gd name="T57" fmla="*/ 1575 h 1575"/>
                  <a:gd name="T58" fmla="*/ 0 w 25"/>
                  <a:gd name="T59" fmla="*/ 1567 h 1575"/>
                  <a:gd name="T60" fmla="*/ 0 w 25"/>
                  <a:gd name="T61" fmla="*/ 1550 h 1575"/>
                  <a:gd name="T62" fmla="*/ 0 w 25"/>
                  <a:gd name="T63" fmla="*/ 1534 h 1575"/>
                  <a:gd name="T64" fmla="*/ 0 w 25"/>
                  <a:gd name="T65" fmla="*/ 1501 h 1575"/>
                  <a:gd name="T66" fmla="*/ 0 w 25"/>
                  <a:gd name="T67" fmla="*/ 1468 h 1575"/>
                  <a:gd name="T68" fmla="*/ 0 w 25"/>
                  <a:gd name="T69" fmla="*/ 1426 h 1575"/>
                  <a:gd name="T70" fmla="*/ 0 w 25"/>
                  <a:gd name="T71" fmla="*/ 1377 h 1575"/>
                  <a:gd name="T72" fmla="*/ 0 w 25"/>
                  <a:gd name="T73" fmla="*/ 1327 h 1575"/>
                  <a:gd name="T74" fmla="*/ 0 w 25"/>
                  <a:gd name="T75" fmla="*/ 1270 h 1575"/>
                  <a:gd name="T76" fmla="*/ 0 w 25"/>
                  <a:gd name="T77" fmla="*/ 1204 h 1575"/>
                  <a:gd name="T78" fmla="*/ 0 w 25"/>
                  <a:gd name="T79" fmla="*/ 1072 h 1575"/>
                  <a:gd name="T80" fmla="*/ 0 w 25"/>
                  <a:gd name="T81" fmla="*/ 932 h 1575"/>
                  <a:gd name="T82" fmla="*/ 0 w 25"/>
                  <a:gd name="T83" fmla="*/ 783 h 1575"/>
                  <a:gd name="T84" fmla="*/ 0 w 25"/>
                  <a:gd name="T85" fmla="*/ 635 h 1575"/>
                  <a:gd name="T86" fmla="*/ 0 w 25"/>
                  <a:gd name="T87" fmla="*/ 495 h 1575"/>
                  <a:gd name="T88" fmla="*/ 0 w 25"/>
                  <a:gd name="T89" fmla="*/ 363 h 1575"/>
                  <a:gd name="T90" fmla="*/ 0 w 25"/>
                  <a:gd name="T91" fmla="*/ 305 h 1575"/>
                  <a:gd name="T92" fmla="*/ 0 w 25"/>
                  <a:gd name="T93" fmla="*/ 239 h 1575"/>
                  <a:gd name="T94" fmla="*/ 0 w 25"/>
                  <a:gd name="T95" fmla="*/ 190 h 1575"/>
                  <a:gd name="T96" fmla="*/ 0 w 25"/>
                  <a:gd name="T97" fmla="*/ 140 h 1575"/>
                  <a:gd name="T98" fmla="*/ 0 w 25"/>
                  <a:gd name="T99" fmla="*/ 99 h 1575"/>
                  <a:gd name="T100" fmla="*/ 0 w 25"/>
                  <a:gd name="T101" fmla="*/ 66 h 1575"/>
                  <a:gd name="T102" fmla="*/ 0 w 25"/>
                  <a:gd name="T103" fmla="*/ 33 h 1575"/>
                  <a:gd name="T104" fmla="*/ 0 w 25"/>
                  <a:gd name="T105" fmla="*/ 16 h 1575"/>
                  <a:gd name="T106" fmla="*/ 0 w 25"/>
                  <a:gd name="T107" fmla="*/ 0 h 1575"/>
                  <a:gd name="T108" fmla="*/ 0 w 25"/>
                  <a:gd name="T109" fmla="*/ 0 h 15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5" h="1575">
                    <a:moveTo>
                      <a:pt x="0" y="0"/>
                    </a:moveTo>
                    <a:lnTo>
                      <a:pt x="25" y="8"/>
                    </a:lnTo>
                    <a:lnTo>
                      <a:pt x="25" y="16"/>
                    </a:lnTo>
                    <a:lnTo>
                      <a:pt x="25" y="25"/>
                    </a:lnTo>
                    <a:lnTo>
                      <a:pt x="25" y="49"/>
                    </a:lnTo>
                    <a:lnTo>
                      <a:pt x="25" y="74"/>
                    </a:lnTo>
                    <a:lnTo>
                      <a:pt x="25" y="107"/>
                    </a:lnTo>
                    <a:lnTo>
                      <a:pt x="25" y="148"/>
                    </a:lnTo>
                    <a:lnTo>
                      <a:pt x="25" y="198"/>
                    </a:lnTo>
                    <a:lnTo>
                      <a:pt x="25" y="247"/>
                    </a:lnTo>
                    <a:lnTo>
                      <a:pt x="25" y="305"/>
                    </a:lnTo>
                    <a:lnTo>
                      <a:pt x="25" y="371"/>
                    </a:lnTo>
                    <a:lnTo>
                      <a:pt x="25" y="503"/>
                    </a:lnTo>
                    <a:lnTo>
                      <a:pt x="25" y="643"/>
                    </a:lnTo>
                    <a:lnTo>
                      <a:pt x="25" y="783"/>
                    </a:lnTo>
                    <a:lnTo>
                      <a:pt x="25" y="923"/>
                    </a:lnTo>
                    <a:lnTo>
                      <a:pt x="25" y="1064"/>
                    </a:lnTo>
                    <a:lnTo>
                      <a:pt x="25" y="1195"/>
                    </a:lnTo>
                    <a:lnTo>
                      <a:pt x="17" y="1253"/>
                    </a:lnTo>
                    <a:lnTo>
                      <a:pt x="17" y="1311"/>
                    </a:lnTo>
                    <a:lnTo>
                      <a:pt x="17" y="1369"/>
                    </a:lnTo>
                    <a:lnTo>
                      <a:pt x="17" y="1418"/>
                    </a:lnTo>
                    <a:lnTo>
                      <a:pt x="17" y="1451"/>
                    </a:lnTo>
                    <a:lnTo>
                      <a:pt x="17" y="1492"/>
                    </a:lnTo>
                    <a:lnTo>
                      <a:pt x="17" y="1517"/>
                    </a:lnTo>
                    <a:lnTo>
                      <a:pt x="17" y="1542"/>
                    </a:lnTo>
                    <a:lnTo>
                      <a:pt x="17" y="1550"/>
                    </a:lnTo>
                    <a:lnTo>
                      <a:pt x="17" y="1558"/>
                    </a:lnTo>
                    <a:lnTo>
                      <a:pt x="0" y="1575"/>
                    </a:lnTo>
                    <a:lnTo>
                      <a:pt x="0" y="1567"/>
                    </a:lnTo>
                    <a:lnTo>
                      <a:pt x="0" y="1550"/>
                    </a:lnTo>
                    <a:lnTo>
                      <a:pt x="0" y="1534"/>
                    </a:lnTo>
                    <a:lnTo>
                      <a:pt x="0" y="1501"/>
                    </a:lnTo>
                    <a:lnTo>
                      <a:pt x="0" y="1468"/>
                    </a:lnTo>
                    <a:lnTo>
                      <a:pt x="0" y="1426"/>
                    </a:lnTo>
                    <a:lnTo>
                      <a:pt x="0" y="1377"/>
                    </a:lnTo>
                    <a:lnTo>
                      <a:pt x="0" y="1327"/>
                    </a:lnTo>
                    <a:lnTo>
                      <a:pt x="0" y="1270"/>
                    </a:lnTo>
                    <a:lnTo>
                      <a:pt x="0" y="1204"/>
                    </a:lnTo>
                    <a:lnTo>
                      <a:pt x="0" y="1072"/>
                    </a:lnTo>
                    <a:lnTo>
                      <a:pt x="0" y="932"/>
                    </a:lnTo>
                    <a:lnTo>
                      <a:pt x="0" y="783"/>
                    </a:lnTo>
                    <a:lnTo>
                      <a:pt x="0" y="635"/>
                    </a:lnTo>
                    <a:lnTo>
                      <a:pt x="0" y="495"/>
                    </a:lnTo>
                    <a:lnTo>
                      <a:pt x="0" y="363"/>
                    </a:lnTo>
                    <a:lnTo>
                      <a:pt x="0" y="305"/>
                    </a:lnTo>
                    <a:lnTo>
                      <a:pt x="0" y="239"/>
                    </a:lnTo>
                    <a:lnTo>
                      <a:pt x="0" y="190"/>
                    </a:lnTo>
                    <a:lnTo>
                      <a:pt x="0" y="140"/>
                    </a:lnTo>
                    <a:lnTo>
                      <a:pt x="0" y="99"/>
                    </a:lnTo>
                    <a:lnTo>
                      <a:pt x="0" y="66"/>
                    </a:lnTo>
                    <a:lnTo>
                      <a:pt x="0" y="33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Freeform 135"/>
              <p:cNvSpPr>
                <a:spLocks/>
              </p:cNvSpPr>
              <p:nvPr/>
            </p:nvSpPr>
            <p:spPr bwMode="auto">
              <a:xfrm>
                <a:off x="10314" y="15443"/>
                <a:ext cx="153" cy="91"/>
              </a:xfrm>
              <a:custGeom>
                <a:avLst/>
                <a:gdLst>
                  <a:gd name="T0" fmla="*/ 26 w 153"/>
                  <a:gd name="T1" fmla="*/ 83 h 91"/>
                  <a:gd name="T2" fmla="*/ 34 w 153"/>
                  <a:gd name="T3" fmla="*/ 58 h 91"/>
                  <a:gd name="T4" fmla="*/ 34 w 153"/>
                  <a:gd name="T5" fmla="*/ 50 h 91"/>
                  <a:gd name="T6" fmla="*/ 34 w 153"/>
                  <a:gd name="T7" fmla="*/ 33 h 91"/>
                  <a:gd name="T8" fmla="*/ 34 w 153"/>
                  <a:gd name="T9" fmla="*/ 33 h 91"/>
                  <a:gd name="T10" fmla="*/ 26 w 153"/>
                  <a:gd name="T11" fmla="*/ 33 h 91"/>
                  <a:gd name="T12" fmla="*/ 17 w 153"/>
                  <a:gd name="T13" fmla="*/ 33 h 91"/>
                  <a:gd name="T14" fmla="*/ 9 w 153"/>
                  <a:gd name="T15" fmla="*/ 42 h 91"/>
                  <a:gd name="T16" fmla="*/ 9 w 153"/>
                  <a:gd name="T17" fmla="*/ 42 h 91"/>
                  <a:gd name="T18" fmla="*/ 0 w 153"/>
                  <a:gd name="T19" fmla="*/ 33 h 91"/>
                  <a:gd name="T20" fmla="*/ 9 w 153"/>
                  <a:gd name="T21" fmla="*/ 17 h 91"/>
                  <a:gd name="T22" fmla="*/ 17 w 153"/>
                  <a:gd name="T23" fmla="*/ 9 h 91"/>
                  <a:gd name="T24" fmla="*/ 26 w 153"/>
                  <a:gd name="T25" fmla="*/ 9 h 91"/>
                  <a:gd name="T26" fmla="*/ 34 w 153"/>
                  <a:gd name="T27" fmla="*/ 9 h 91"/>
                  <a:gd name="T28" fmla="*/ 43 w 153"/>
                  <a:gd name="T29" fmla="*/ 17 h 91"/>
                  <a:gd name="T30" fmla="*/ 51 w 153"/>
                  <a:gd name="T31" fmla="*/ 25 h 91"/>
                  <a:gd name="T32" fmla="*/ 51 w 153"/>
                  <a:gd name="T33" fmla="*/ 42 h 91"/>
                  <a:gd name="T34" fmla="*/ 51 w 153"/>
                  <a:gd name="T35" fmla="*/ 66 h 91"/>
                  <a:gd name="T36" fmla="*/ 85 w 153"/>
                  <a:gd name="T37" fmla="*/ 58 h 91"/>
                  <a:gd name="T38" fmla="*/ 119 w 153"/>
                  <a:gd name="T39" fmla="*/ 58 h 91"/>
                  <a:gd name="T40" fmla="*/ 128 w 153"/>
                  <a:gd name="T41" fmla="*/ 42 h 91"/>
                  <a:gd name="T42" fmla="*/ 128 w 153"/>
                  <a:gd name="T43" fmla="*/ 33 h 91"/>
                  <a:gd name="T44" fmla="*/ 128 w 153"/>
                  <a:gd name="T45" fmla="*/ 25 h 91"/>
                  <a:gd name="T46" fmla="*/ 119 w 153"/>
                  <a:gd name="T47" fmla="*/ 17 h 91"/>
                  <a:gd name="T48" fmla="*/ 111 w 153"/>
                  <a:gd name="T49" fmla="*/ 25 h 91"/>
                  <a:gd name="T50" fmla="*/ 102 w 153"/>
                  <a:gd name="T51" fmla="*/ 33 h 91"/>
                  <a:gd name="T52" fmla="*/ 94 w 153"/>
                  <a:gd name="T53" fmla="*/ 33 h 91"/>
                  <a:gd name="T54" fmla="*/ 85 w 153"/>
                  <a:gd name="T55" fmla="*/ 33 h 91"/>
                  <a:gd name="T56" fmla="*/ 85 w 153"/>
                  <a:gd name="T57" fmla="*/ 25 h 91"/>
                  <a:gd name="T58" fmla="*/ 94 w 153"/>
                  <a:gd name="T59" fmla="*/ 17 h 91"/>
                  <a:gd name="T60" fmla="*/ 102 w 153"/>
                  <a:gd name="T61" fmla="*/ 9 h 91"/>
                  <a:gd name="T62" fmla="*/ 119 w 153"/>
                  <a:gd name="T63" fmla="*/ 0 h 91"/>
                  <a:gd name="T64" fmla="*/ 128 w 153"/>
                  <a:gd name="T65" fmla="*/ 0 h 91"/>
                  <a:gd name="T66" fmla="*/ 145 w 153"/>
                  <a:gd name="T67" fmla="*/ 9 h 91"/>
                  <a:gd name="T68" fmla="*/ 153 w 153"/>
                  <a:gd name="T69" fmla="*/ 17 h 91"/>
                  <a:gd name="T70" fmla="*/ 153 w 153"/>
                  <a:gd name="T71" fmla="*/ 42 h 91"/>
                  <a:gd name="T72" fmla="*/ 145 w 153"/>
                  <a:gd name="T73" fmla="*/ 58 h 91"/>
                  <a:gd name="T74" fmla="*/ 119 w 153"/>
                  <a:gd name="T75" fmla="*/ 75 h 91"/>
                  <a:gd name="T76" fmla="*/ 102 w 153"/>
                  <a:gd name="T77" fmla="*/ 83 h 91"/>
                  <a:gd name="T78" fmla="*/ 77 w 153"/>
                  <a:gd name="T79" fmla="*/ 83 h 91"/>
                  <a:gd name="T80" fmla="*/ 51 w 153"/>
                  <a:gd name="T81" fmla="*/ 83 h 91"/>
                  <a:gd name="T82" fmla="*/ 51 w 153"/>
                  <a:gd name="T83" fmla="*/ 75 h 91"/>
                  <a:gd name="T84" fmla="*/ 34 w 153"/>
                  <a:gd name="T85" fmla="*/ 83 h 91"/>
                  <a:gd name="T86" fmla="*/ 34 w 153"/>
                  <a:gd name="T87" fmla="*/ 91 h 91"/>
                  <a:gd name="T88" fmla="*/ 26 w 153"/>
                  <a:gd name="T89" fmla="*/ 83 h 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3" h="91">
                    <a:moveTo>
                      <a:pt x="26" y="83"/>
                    </a:moveTo>
                    <a:lnTo>
                      <a:pt x="34" y="58"/>
                    </a:lnTo>
                    <a:lnTo>
                      <a:pt x="34" y="50"/>
                    </a:lnTo>
                    <a:lnTo>
                      <a:pt x="34" y="33"/>
                    </a:lnTo>
                    <a:lnTo>
                      <a:pt x="26" y="33"/>
                    </a:lnTo>
                    <a:lnTo>
                      <a:pt x="17" y="33"/>
                    </a:lnTo>
                    <a:lnTo>
                      <a:pt x="9" y="42"/>
                    </a:lnTo>
                    <a:lnTo>
                      <a:pt x="0" y="33"/>
                    </a:lnTo>
                    <a:lnTo>
                      <a:pt x="9" y="17"/>
                    </a:lnTo>
                    <a:lnTo>
                      <a:pt x="17" y="9"/>
                    </a:lnTo>
                    <a:lnTo>
                      <a:pt x="26" y="9"/>
                    </a:lnTo>
                    <a:lnTo>
                      <a:pt x="34" y="9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51" y="42"/>
                    </a:lnTo>
                    <a:lnTo>
                      <a:pt x="51" y="66"/>
                    </a:lnTo>
                    <a:lnTo>
                      <a:pt x="85" y="58"/>
                    </a:lnTo>
                    <a:lnTo>
                      <a:pt x="119" y="58"/>
                    </a:lnTo>
                    <a:lnTo>
                      <a:pt x="128" y="42"/>
                    </a:lnTo>
                    <a:lnTo>
                      <a:pt x="128" y="33"/>
                    </a:lnTo>
                    <a:lnTo>
                      <a:pt x="128" y="25"/>
                    </a:lnTo>
                    <a:lnTo>
                      <a:pt x="119" y="17"/>
                    </a:lnTo>
                    <a:lnTo>
                      <a:pt x="111" y="25"/>
                    </a:lnTo>
                    <a:lnTo>
                      <a:pt x="102" y="33"/>
                    </a:lnTo>
                    <a:lnTo>
                      <a:pt x="94" y="33"/>
                    </a:lnTo>
                    <a:lnTo>
                      <a:pt x="85" y="33"/>
                    </a:lnTo>
                    <a:lnTo>
                      <a:pt x="85" y="25"/>
                    </a:lnTo>
                    <a:lnTo>
                      <a:pt x="94" y="17"/>
                    </a:lnTo>
                    <a:lnTo>
                      <a:pt x="102" y="9"/>
                    </a:lnTo>
                    <a:lnTo>
                      <a:pt x="119" y="0"/>
                    </a:lnTo>
                    <a:lnTo>
                      <a:pt x="128" y="0"/>
                    </a:lnTo>
                    <a:lnTo>
                      <a:pt x="145" y="9"/>
                    </a:lnTo>
                    <a:lnTo>
                      <a:pt x="153" y="17"/>
                    </a:lnTo>
                    <a:lnTo>
                      <a:pt x="153" y="42"/>
                    </a:lnTo>
                    <a:lnTo>
                      <a:pt x="145" y="58"/>
                    </a:lnTo>
                    <a:lnTo>
                      <a:pt x="119" y="75"/>
                    </a:lnTo>
                    <a:lnTo>
                      <a:pt x="102" y="83"/>
                    </a:lnTo>
                    <a:lnTo>
                      <a:pt x="77" y="83"/>
                    </a:lnTo>
                    <a:lnTo>
                      <a:pt x="51" y="83"/>
                    </a:lnTo>
                    <a:lnTo>
                      <a:pt x="51" y="75"/>
                    </a:lnTo>
                    <a:lnTo>
                      <a:pt x="34" y="83"/>
                    </a:lnTo>
                    <a:lnTo>
                      <a:pt x="34" y="91"/>
                    </a:lnTo>
                    <a:lnTo>
                      <a:pt x="26" y="83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Freeform 136"/>
              <p:cNvSpPr>
                <a:spLocks/>
              </p:cNvSpPr>
              <p:nvPr/>
            </p:nvSpPr>
            <p:spPr bwMode="auto">
              <a:xfrm>
                <a:off x="10603" y="15443"/>
                <a:ext cx="59" cy="58"/>
              </a:xfrm>
              <a:custGeom>
                <a:avLst/>
                <a:gdLst>
                  <a:gd name="T0" fmla="*/ 25 w 59"/>
                  <a:gd name="T1" fmla="*/ 58 h 58"/>
                  <a:gd name="T2" fmla="*/ 8 w 59"/>
                  <a:gd name="T3" fmla="*/ 17 h 58"/>
                  <a:gd name="T4" fmla="*/ 0 w 59"/>
                  <a:gd name="T5" fmla="*/ 9 h 58"/>
                  <a:gd name="T6" fmla="*/ 0 w 59"/>
                  <a:gd name="T7" fmla="*/ 0 h 58"/>
                  <a:gd name="T8" fmla="*/ 0 w 59"/>
                  <a:gd name="T9" fmla="*/ 0 h 58"/>
                  <a:gd name="T10" fmla="*/ 34 w 59"/>
                  <a:gd name="T11" fmla="*/ 9 h 58"/>
                  <a:gd name="T12" fmla="*/ 59 w 59"/>
                  <a:gd name="T13" fmla="*/ 25 h 58"/>
                  <a:gd name="T14" fmla="*/ 59 w 59"/>
                  <a:gd name="T15" fmla="*/ 33 h 58"/>
                  <a:gd name="T16" fmla="*/ 51 w 59"/>
                  <a:gd name="T17" fmla="*/ 33 h 58"/>
                  <a:gd name="T18" fmla="*/ 42 w 59"/>
                  <a:gd name="T19" fmla="*/ 50 h 58"/>
                  <a:gd name="T20" fmla="*/ 34 w 59"/>
                  <a:gd name="T21" fmla="*/ 58 h 58"/>
                  <a:gd name="T22" fmla="*/ 25 w 59"/>
                  <a:gd name="T23" fmla="*/ 58 h 58"/>
                  <a:gd name="T24" fmla="*/ 25 w 59"/>
                  <a:gd name="T25" fmla="*/ 58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58">
                    <a:moveTo>
                      <a:pt x="25" y="58"/>
                    </a:moveTo>
                    <a:lnTo>
                      <a:pt x="8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1" y="33"/>
                    </a:lnTo>
                    <a:lnTo>
                      <a:pt x="42" y="50"/>
                    </a:lnTo>
                    <a:lnTo>
                      <a:pt x="34" y="58"/>
                    </a:lnTo>
                    <a:lnTo>
                      <a:pt x="25" y="58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Freeform 137"/>
              <p:cNvSpPr>
                <a:spLocks/>
              </p:cNvSpPr>
              <p:nvPr/>
            </p:nvSpPr>
            <p:spPr bwMode="auto">
              <a:xfrm>
                <a:off x="10416" y="15262"/>
                <a:ext cx="127" cy="132"/>
              </a:xfrm>
              <a:custGeom>
                <a:avLst/>
                <a:gdLst>
                  <a:gd name="T0" fmla="*/ 0 w 127"/>
                  <a:gd name="T1" fmla="*/ 115 h 132"/>
                  <a:gd name="T2" fmla="*/ 0 w 127"/>
                  <a:gd name="T3" fmla="*/ 107 h 132"/>
                  <a:gd name="T4" fmla="*/ 9 w 127"/>
                  <a:gd name="T5" fmla="*/ 99 h 132"/>
                  <a:gd name="T6" fmla="*/ 26 w 127"/>
                  <a:gd name="T7" fmla="*/ 74 h 132"/>
                  <a:gd name="T8" fmla="*/ 68 w 127"/>
                  <a:gd name="T9" fmla="*/ 33 h 132"/>
                  <a:gd name="T10" fmla="*/ 110 w 127"/>
                  <a:gd name="T11" fmla="*/ 0 h 132"/>
                  <a:gd name="T12" fmla="*/ 119 w 127"/>
                  <a:gd name="T13" fmla="*/ 8 h 132"/>
                  <a:gd name="T14" fmla="*/ 127 w 127"/>
                  <a:gd name="T15" fmla="*/ 16 h 132"/>
                  <a:gd name="T16" fmla="*/ 110 w 127"/>
                  <a:gd name="T17" fmla="*/ 41 h 132"/>
                  <a:gd name="T18" fmla="*/ 85 w 127"/>
                  <a:gd name="T19" fmla="*/ 74 h 132"/>
                  <a:gd name="T20" fmla="*/ 26 w 127"/>
                  <a:gd name="T21" fmla="*/ 124 h 132"/>
                  <a:gd name="T22" fmla="*/ 17 w 127"/>
                  <a:gd name="T23" fmla="*/ 132 h 132"/>
                  <a:gd name="T24" fmla="*/ 9 w 127"/>
                  <a:gd name="T25" fmla="*/ 132 h 132"/>
                  <a:gd name="T26" fmla="*/ 0 w 127"/>
                  <a:gd name="T27" fmla="*/ 115 h 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7" h="132">
                    <a:moveTo>
                      <a:pt x="0" y="115"/>
                    </a:moveTo>
                    <a:lnTo>
                      <a:pt x="0" y="107"/>
                    </a:lnTo>
                    <a:lnTo>
                      <a:pt x="9" y="99"/>
                    </a:lnTo>
                    <a:lnTo>
                      <a:pt x="26" y="74"/>
                    </a:lnTo>
                    <a:lnTo>
                      <a:pt x="68" y="33"/>
                    </a:lnTo>
                    <a:lnTo>
                      <a:pt x="110" y="0"/>
                    </a:lnTo>
                    <a:lnTo>
                      <a:pt x="119" y="8"/>
                    </a:lnTo>
                    <a:lnTo>
                      <a:pt x="127" y="16"/>
                    </a:lnTo>
                    <a:lnTo>
                      <a:pt x="110" y="41"/>
                    </a:lnTo>
                    <a:lnTo>
                      <a:pt x="85" y="74"/>
                    </a:lnTo>
                    <a:lnTo>
                      <a:pt x="26" y="124"/>
                    </a:lnTo>
                    <a:lnTo>
                      <a:pt x="17" y="132"/>
                    </a:lnTo>
                    <a:lnTo>
                      <a:pt x="9" y="132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Freeform 138"/>
              <p:cNvSpPr>
                <a:spLocks/>
              </p:cNvSpPr>
              <p:nvPr/>
            </p:nvSpPr>
            <p:spPr bwMode="auto">
              <a:xfrm>
                <a:off x="10679" y="15254"/>
                <a:ext cx="60" cy="107"/>
              </a:xfrm>
              <a:custGeom>
                <a:avLst/>
                <a:gdLst>
                  <a:gd name="T0" fmla="*/ 0 w 60"/>
                  <a:gd name="T1" fmla="*/ 90 h 107"/>
                  <a:gd name="T2" fmla="*/ 0 w 60"/>
                  <a:gd name="T3" fmla="*/ 74 h 107"/>
                  <a:gd name="T4" fmla="*/ 0 w 60"/>
                  <a:gd name="T5" fmla="*/ 49 h 107"/>
                  <a:gd name="T6" fmla="*/ 9 w 60"/>
                  <a:gd name="T7" fmla="*/ 49 h 107"/>
                  <a:gd name="T8" fmla="*/ 9 w 60"/>
                  <a:gd name="T9" fmla="*/ 74 h 107"/>
                  <a:gd name="T10" fmla="*/ 17 w 60"/>
                  <a:gd name="T11" fmla="*/ 82 h 107"/>
                  <a:gd name="T12" fmla="*/ 26 w 60"/>
                  <a:gd name="T13" fmla="*/ 82 h 107"/>
                  <a:gd name="T14" fmla="*/ 34 w 60"/>
                  <a:gd name="T15" fmla="*/ 82 h 107"/>
                  <a:gd name="T16" fmla="*/ 43 w 60"/>
                  <a:gd name="T17" fmla="*/ 74 h 107"/>
                  <a:gd name="T18" fmla="*/ 34 w 60"/>
                  <a:gd name="T19" fmla="*/ 57 h 107"/>
                  <a:gd name="T20" fmla="*/ 26 w 60"/>
                  <a:gd name="T21" fmla="*/ 41 h 107"/>
                  <a:gd name="T22" fmla="*/ 9 w 60"/>
                  <a:gd name="T23" fmla="*/ 8 h 107"/>
                  <a:gd name="T24" fmla="*/ 9 w 60"/>
                  <a:gd name="T25" fmla="*/ 0 h 107"/>
                  <a:gd name="T26" fmla="*/ 17 w 60"/>
                  <a:gd name="T27" fmla="*/ 0 h 107"/>
                  <a:gd name="T28" fmla="*/ 34 w 60"/>
                  <a:gd name="T29" fmla="*/ 24 h 107"/>
                  <a:gd name="T30" fmla="*/ 51 w 60"/>
                  <a:gd name="T31" fmla="*/ 49 h 107"/>
                  <a:gd name="T32" fmla="*/ 60 w 60"/>
                  <a:gd name="T33" fmla="*/ 74 h 107"/>
                  <a:gd name="T34" fmla="*/ 51 w 60"/>
                  <a:gd name="T35" fmla="*/ 99 h 107"/>
                  <a:gd name="T36" fmla="*/ 43 w 60"/>
                  <a:gd name="T37" fmla="*/ 107 h 107"/>
                  <a:gd name="T38" fmla="*/ 26 w 60"/>
                  <a:gd name="T39" fmla="*/ 107 h 107"/>
                  <a:gd name="T40" fmla="*/ 9 w 60"/>
                  <a:gd name="T41" fmla="*/ 99 h 107"/>
                  <a:gd name="T42" fmla="*/ 0 w 60"/>
                  <a:gd name="T43" fmla="*/ 90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107">
                    <a:moveTo>
                      <a:pt x="0" y="90"/>
                    </a:moveTo>
                    <a:lnTo>
                      <a:pt x="0" y="74"/>
                    </a:lnTo>
                    <a:lnTo>
                      <a:pt x="0" y="49"/>
                    </a:lnTo>
                    <a:lnTo>
                      <a:pt x="9" y="49"/>
                    </a:lnTo>
                    <a:lnTo>
                      <a:pt x="9" y="74"/>
                    </a:lnTo>
                    <a:lnTo>
                      <a:pt x="17" y="82"/>
                    </a:lnTo>
                    <a:lnTo>
                      <a:pt x="26" y="82"/>
                    </a:lnTo>
                    <a:lnTo>
                      <a:pt x="34" y="82"/>
                    </a:lnTo>
                    <a:lnTo>
                      <a:pt x="43" y="74"/>
                    </a:lnTo>
                    <a:lnTo>
                      <a:pt x="34" y="57"/>
                    </a:lnTo>
                    <a:lnTo>
                      <a:pt x="26" y="41"/>
                    </a:lnTo>
                    <a:lnTo>
                      <a:pt x="9" y="8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34" y="24"/>
                    </a:lnTo>
                    <a:lnTo>
                      <a:pt x="51" y="49"/>
                    </a:lnTo>
                    <a:lnTo>
                      <a:pt x="60" y="74"/>
                    </a:lnTo>
                    <a:lnTo>
                      <a:pt x="51" y="99"/>
                    </a:lnTo>
                    <a:lnTo>
                      <a:pt x="43" y="107"/>
                    </a:lnTo>
                    <a:lnTo>
                      <a:pt x="26" y="107"/>
                    </a:lnTo>
                    <a:lnTo>
                      <a:pt x="9" y="99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Freeform 139"/>
              <p:cNvSpPr>
                <a:spLocks/>
              </p:cNvSpPr>
              <p:nvPr/>
            </p:nvSpPr>
            <p:spPr bwMode="auto">
              <a:xfrm>
                <a:off x="10425" y="15270"/>
                <a:ext cx="59" cy="50"/>
              </a:xfrm>
              <a:custGeom>
                <a:avLst/>
                <a:gdLst>
                  <a:gd name="T0" fmla="*/ 0 w 59"/>
                  <a:gd name="T1" fmla="*/ 50 h 50"/>
                  <a:gd name="T2" fmla="*/ 51 w 59"/>
                  <a:gd name="T3" fmla="*/ 0 h 50"/>
                  <a:gd name="T4" fmla="*/ 59 w 59"/>
                  <a:gd name="T5" fmla="*/ 0 h 50"/>
                  <a:gd name="T6" fmla="*/ 34 w 59"/>
                  <a:gd name="T7" fmla="*/ 33 h 50"/>
                  <a:gd name="T8" fmla="*/ 17 w 59"/>
                  <a:gd name="T9" fmla="*/ 41 h 50"/>
                  <a:gd name="T10" fmla="*/ 0 w 59"/>
                  <a:gd name="T11" fmla="*/ 50 h 50"/>
                  <a:gd name="T12" fmla="*/ 0 w 59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50">
                    <a:moveTo>
                      <a:pt x="0" y="50"/>
                    </a:moveTo>
                    <a:lnTo>
                      <a:pt x="51" y="0"/>
                    </a:lnTo>
                    <a:lnTo>
                      <a:pt x="59" y="0"/>
                    </a:lnTo>
                    <a:lnTo>
                      <a:pt x="34" y="33"/>
                    </a:lnTo>
                    <a:lnTo>
                      <a:pt x="17" y="41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Freeform 140"/>
              <p:cNvSpPr>
                <a:spLocks/>
              </p:cNvSpPr>
              <p:nvPr/>
            </p:nvSpPr>
            <p:spPr bwMode="auto">
              <a:xfrm>
                <a:off x="10739" y="15262"/>
                <a:ext cx="93" cy="58"/>
              </a:xfrm>
              <a:custGeom>
                <a:avLst/>
                <a:gdLst>
                  <a:gd name="T0" fmla="*/ 0 w 93"/>
                  <a:gd name="T1" fmla="*/ 8 h 58"/>
                  <a:gd name="T2" fmla="*/ 0 w 93"/>
                  <a:gd name="T3" fmla="*/ 0 h 58"/>
                  <a:gd name="T4" fmla="*/ 8 w 93"/>
                  <a:gd name="T5" fmla="*/ 0 h 58"/>
                  <a:gd name="T6" fmla="*/ 34 w 93"/>
                  <a:gd name="T7" fmla="*/ 25 h 58"/>
                  <a:gd name="T8" fmla="*/ 51 w 93"/>
                  <a:gd name="T9" fmla="*/ 33 h 58"/>
                  <a:gd name="T10" fmla="*/ 59 w 93"/>
                  <a:gd name="T11" fmla="*/ 33 h 58"/>
                  <a:gd name="T12" fmla="*/ 68 w 93"/>
                  <a:gd name="T13" fmla="*/ 33 h 58"/>
                  <a:gd name="T14" fmla="*/ 76 w 93"/>
                  <a:gd name="T15" fmla="*/ 25 h 58"/>
                  <a:gd name="T16" fmla="*/ 68 w 93"/>
                  <a:gd name="T17" fmla="*/ 16 h 58"/>
                  <a:gd name="T18" fmla="*/ 59 w 93"/>
                  <a:gd name="T19" fmla="*/ 16 h 58"/>
                  <a:gd name="T20" fmla="*/ 59 w 93"/>
                  <a:gd name="T21" fmla="*/ 8 h 58"/>
                  <a:gd name="T22" fmla="*/ 68 w 93"/>
                  <a:gd name="T23" fmla="*/ 0 h 58"/>
                  <a:gd name="T24" fmla="*/ 76 w 93"/>
                  <a:gd name="T25" fmla="*/ 0 h 58"/>
                  <a:gd name="T26" fmla="*/ 93 w 93"/>
                  <a:gd name="T27" fmla="*/ 16 h 58"/>
                  <a:gd name="T28" fmla="*/ 93 w 93"/>
                  <a:gd name="T29" fmla="*/ 33 h 58"/>
                  <a:gd name="T30" fmla="*/ 93 w 93"/>
                  <a:gd name="T31" fmla="*/ 41 h 58"/>
                  <a:gd name="T32" fmla="*/ 85 w 93"/>
                  <a:gd name="T33" fmla="*/ 58 h 58"/>
                  <a:gd name="T34" fmla="*/ 76 w 93"/>
                  <a:gd name="T35" fmla="*/ 58 h 58"/>
                  <a:gd name="T36" fmla="*/ 51 w 93"/>
                  <a:gd name="T37" fmla="*/ 58 h 58"/>
                  <a:gd name="T38" fmla="*/ 25 w 93"/>
                  <a:gd name="T39" fmla="*/ 41 h 58"/>
                  <a:gd name="T40" fmla="*/ 17 w 93"/>
                  <a:gd name="T41" fmla="*/ 25 h 58"/>
                  <a:gd name="T42" fmla="*/ 0 w 93"/>
                  <a:gd name="T43" fmla="*/ 8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3" h="58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34" y="25"/>
                    </a:lnTo>
                    <a:lnTo>
                      <a:pt x="51" y="33"/>
                    </a:lnTo>
                    <a:lnTo>
                      <a:pt x="59" y="33"/>
                    </a:lnTo>
                    <a:lnTo>
                      <a:pt x="68" y="33"/>
                    </a:lnTo>
                    <a:lnTo>
                      <a:pt x="76" y="25"/>
                    </a:lnTo>
                    <a:lnTo>
                      <a:pt x="68" y="16"/>
                    </a:lnTo>
                    <a:lnTo>
                      <a:pt x="59" y="16"/>
                    </a:lnTo>
                    <a:lnTo>
                      <a:pt x="59" y="8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93" y="16"/>
                    </a:lnTo>
                    <a:lnTo>
                      <a:pt x="93" y="33"/>
                    </a:lnTo>
                    <a:lnTo>
                      <a:pt x="93" y="41"/>
                    </a:lnTo>
                    <a:lnTo>
                      <a:pt x="85" y="58"/>
                    </a:lnTo>
                    <a:lnTo>
                      <a:pt x="76" y="58"/>
                    </a:lnTo>
                    <a:lnTo>
                      <a:pt x="51" y="58"/>
                    </a:lnTo>
                    <a:lnTo>
                      <a:pt x="25" y="41"/>
                    </a:lnTo>
                    <a:lnTo>
                      <a:pt x="17" y="2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Freeform 141"/>
              <p:cNvSpPr>
                <a:spLocks/>
              </p:cNvSpPr>
              <p:nvPr/>
            </p:nvSpPr>
            <p:spPr bwMode="auto">
              <a:xfrm>
                <a:off x="10085" y="15270"/>
                <a:ext cx="25" cy="50"/>
              </a:xfrm>
              <a:custGeom>
                <a:avLst/>
                <a:gdLst>
                  <a:gd name="T0" fmla="*/ 0 w 25"/>
                  <a:gd name="T1" fmla="*/ 0 h 50"/>
                  <a:gd name="T2" fmla="*/ 17 w 25"/>
                  <a:gd name="T3" fmla="*/ 8 h 50"/>
                  <a:gd name="T4" fmla="*/ 25 w 25"/>
                  <a:gd name="T5" fmla="*/ 17 h 50"/>
                  <a:gd name="T6" fmla="*/ 25 w 25"/>
                  <a:gd name="T7" fmla="*/ 50 h 50"/>
                  <a:gd name="T8" fmla="*/ 0 w 25"/>
                  <a:gd name="T9" fmla="*/ 25 h 50"/>
                  <a:gd name="T10" fmla="*/ 0 w 25"/>
                  <a:gd name="T11" fmla="*/ 17 h 50"/>
                  <a:gd name="T12" fmla="*/ 0 w 25"/>
                  <a:gd name="T13" fmla="*/ 8 h 50"/>
                  <a:gd name="T14" fmla="*/ 0 w 25"/>
                  <a:gd name="T15" fmla="*/ 0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50">
                    <a:moveTo>
                      <a:pt x="0" y="0"/>
                    </a:moveTo>
                    <a:lnTo>
                      <a:pt x="17" y="8"/>
                    </a:lnTo>
                    <a:lnTo>
                      <a:pt x="25" y="17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Freeform 142"/>
              <p:cNvSpPr>
                <a:spLocks/>
              </p:cNvSpPr>
              <p:nvPr/>
            </p:nvSpPr>
            <p:spPr bwMode="auto">
              <a:xfrm>
                <a:off x="10603" y="15221"/>
                <a:ext cx="68" cy="90"/>
              </a:xfrm>
              <a:custGeom>
                <a:avLst/>
                <a:gdLst>
                  <a:gd name="T0" fmla="*/ 0 w 68"/>
                  <a:gd name="T1" fmla="*/ 82 h 90"/>
                  <a:gd name="T2" fmla="*/ 0 w 68"/>
                  <a:gd name="T3" fmla="*/ 74 h 90"/>
                  <a:gd name="T4" fmla="*/ 0 w 68"/>
                  <a:gd name="T5" fmla="*/ 57 h 90"/>
                  <a:gd name="T6" fmla="*/ 0 w 68"/>
                  <a:gd name="T7" fmla="*/ 41 h 90"/>
                  <a:gd name="T8" fmla="*/ 8 w 68"/>
                  <a:gd name="T9" fmla="*/ 33 h 90"/>
                  <a:gd name="T10" fmla="*/ 17 w 68"/>
                  <a:gd name="T11" fmla="*/ 33 h 90"/>
                  <a:gd name="T12" fmla="*/ 17 w 68"/>
                  <a:gd name="T13" fmla="*/ 41 h 90"/>
                  <a:gd name="T14" fmla="*/ 17 w 68"/>
                  <a:gd name="T15" fmla="*/ 57 h 90"/>
                  <a:gd name="T16" fmla="*/ 17 w 68"/>
                  <a:gd name="T17" fmla="*/ 74 h 90"/>
                  <a:gd name="T18" fmla="*/ 25 w 68"/>
                  <a:gd name="T19" fmla="*/ 74 h 90"/>
                  <a:gd name="T20" fmla="*/ 34 w 68"/>
                  <a:gd name="T21" fmla="*/ 74 h 90"/>
                  <a:gd name="T22" fmla="*/ 51 w 68"/>
                  <a:gd name="T23" fmla="*/ 57 h 90"/>
                  <a:gd name="T24" fmla="*/ 51 w 68"/>
                  <a:gd name="T25" fmla="*/ 33 h 90"/>
                  <a:gd name="T26" fmla="*/ 51 w 68"/>
                  <a:gd name="T27" fmla="*/ 0 h 90"/>
                  <a:gd name="T28" fmla="*/ 59 w 68"/>
                  <a:gd name="T29" fmla="*/ 0 h 90"/>
                  <a:gd name="T30" fmla="*/ 59 w 68"/>
                  <a:gd name="T31" fmla="*/ 0 h 90"/>
                  <a:gd name="T32" fmla="*/ 68 w 68"/>
                  <a:gd name="T33" fmla="*/ 16 h 90"/>
                  <a:gd name="T34" fmla="*/ 68 w 68"/>
                  <a:gd name="T35" fmla="*/ 41 h 90"/>
                  <a:gd name="T36" fmla="*/ 68 w 68"/>
                  <a:gd name="T37" fmla="*/ 57 h 90"/>
                  <a:gd name="T38" fmla="*/ 59 w 68"/>
                  <a:gd name="T39" fmla="*/ 82 h 90"/>
                  <a:gd name="T40" fmla="*/ 42 w 68"/>
                  <a:gd name="T41" fmla="*/ 90 h 90"/>
                  <a:gd name="T42" fmla="*/ 34 w 68"/>
                  <a:gd name="T43" fmla="*/ 90 h 90"/>
                  <a:gd name="T44" fmla="*/ 17 w 68"/>
                  <a:gd name="T45" fmla="*/ 90 h 90"/>
                  <a:gd name="T46" fmla="*/ 0 w 68"/>
                  <a:gd name="T47" fmla="*/ 82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8" h="90">
                    <a:moveTo>
                      <a:pt x="0" y="82"/>
                    </a:moveTo>
                    <a:lnTo>
                      <a:pt x="0" y="74"/>
                    </a:lnTo>
                    <a:lnTo>
                      <a:pt x="0" y="57"/>
                    </a:lnTo>
                    <a:lnTo>
                      <a:pt x="0" y="41"/>
                    </a:lnTo>
                    <a:lnTo>
                      <a:pt x="8" y="33"/>
                    </a:lnTo>
                    <a:lnTo>
                      <a:pt x="17" y="33"/>
                    </a:lnTo>
                    <a:lnTo>
                      <a:pt x="17" y="41"/>
                    </a:lnTo>
                    <a:lnTo>
                      <a:pt x="17" y="57"/>
                    </a:lnTo>
                    <a:lnTo>
                      <a:pt x="17" y="74"/>
                    </a:lnTo>
                    <a:lnTo>
                      <a:pt x="25" y="74"/>
                    </a:lnTo>
                    <a:lnTo>
                      <a:pt x="34" y="74"/>
                    </a:lnTo>
                    <a:lnTo>
                      <a:pt x="51" y="57"/>
                    </a:lnTo>
                    <a:lnTo>
                      <a:pt x="51" y="3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8" y="16"/>
                    </a:lnTo>
                    <a:lnTo>
                      <a:pt x="68" y="41"/>
                    </a:lnTo>
                    <a:lnTo>
                      <a:pt x="68" y="57"/>
                    </a:lnTo>
                    <a:lnTo>
                      <a:pt x="59" y="82"/>
                    </a:lnTo>
                    <a:lnTo>
                      <a:pt x="42" y="90"/>
                    </a:lnTo>
                    <a:lnTo>
                      <a:pt x="34" y="90"/>
                    </a:lnTo>
                    <a:lnTo>
                      <a:pt x="17" y="9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Freeform 143"/>
              <p:cNvSpPr>
                <a:spLocks/>
              </p:cNvSpPr>
              <p:nvPr/>
            </p:nvSpPr>
            <p:spPr bwMode="auto">
              <a:xfrm>
                <a:off x="10000" y="14866"/>
                <a:ext cx="459" cy="437"/>
              </a:xfrm>
              <a:custGeom>
                <a:avLst/>
                <a:gdLst>
                  <a:gd name="T0" fmla="*/ 0 w 459"/>
                  <a:gd name="T1" fmla="*/ 412 h 437"/>
                  <a:gd name="T2" fmla="*/ 25 w 459"/>
                  <a:gd name="T3" fmla="*/ 412 h 437"/>
                  <a:gd name="T4" fmla="*/ 51 w 459"/>
                  <a:gd name="T5" fmla="*/ 396 h 437"/>
                  <a:gd name="T6" fmla="*/ 68 w 459"/>
                  <a:gd name="T7" fmla="*/ 297 h 437"/>
                  <a:gd name="T8" fmla="*/ 136 w 459"/>
                  <a:gd name="T9" fmla="*/ 239 h 437"/>
                  <a:gd name="T10" fmla="*/ 229 w 459"/>
                  <a:gd name="T11" fmla="*/ 248 h 437"/>
                  <a:gd name="T12" fmla="*/ 331 w 459"/>
                  <a:gd name="T13" fmla="*/ 322 h 437"/>
                  <a:gd name="T14" fmla="*/ 246 w 459"/>
                  <a:gd name="T15" fmla="*/ 190 h 437"/>
                  <a:gd name="T16" fmla="*/ 238 w 459"/>
                  <a:gd name="T17" fmla="*/ 124 h 437"/>
                  <a:gd name="T18" fmla="*/ 289 w 459"/>
                  <a:gd name="T19" fmla="*/ 66 h 437"/>
                  <a:gd name="T20" fmla="*/ 365 w 459"/>
                  <a:gd name="T21" fmla="*/ 50 h 437"/>
                  <a:gd name="T22" fmla="*/ 433 w 459"/>
                  <a:gd name="T23" fmla="*/ 25 h 437"/>
                  <a:gd name="T24" fmla="*/ 416 w 459"/>
                  <a:gd name="T25" fmla="*/ 25 h 437"/>
                  <a:gd name="T26" fmla="*/ 416 w 459"/>
                  <a:gd name="T27" fmla="*/ 8 h 437"/>
                  <a:gd name="T28" fmla="*/ 450 w 459"/>
                  <a:gd name="T29" fmla="*/ 0 h 437"/>
                  <a:gd name="T30" fmla="*/ 450 w 459"/>
                  <a:gd name="T31" fmla="*/ 33 h 437"/>
                  <a:gd name="T32" fmla="*/ 408 w 459"/>
                  <a:gd name="T33" fmla="*/ 66 h 437"/>
                  <a:gd name="T34" fmla="*/ 382 w 459"/>
                  <a:gd name="T35" fmla="*/ 83 h 437"/>
                  <a:gd name="T36" fmla="*/ 408 w 459"/>
                  <a:gd name="T37" fmla="*/ 124 h 437"/>
                  <a:gd name="T38" fmla="*/ 391 w 459"/>
                  <a:gd name="T39" fmla="*/ 173 h 437"/>
                  <a:gd name="T40" fmla="*/ 323 w 459"/>
                  <a:gd name="T41" fmla="*/ 173 h 437"/>
                  <a:gd name="T42" fmla="*/ 314 w 459"/>
                  <a:gd name="T43" fmla="*/ 149 h 437"/>
                  <a:gd name="T44" fmla="*/ 348 w 459"/>
                  <a:gd name="T45" fmla="*/ 157 h 437"/>
                  <a:gd name="T46" fmla="*/ 365 w 459"/>
                  <a:gd name="T47" fmla="*/ 124 h 437"/>
                  <a:gd name="T48" fmla="*/ 306 w 459"/>
                  <a:gd name="T49" fmla="*/ 99 h 437"/>
                  <a:gd name="T50" fmla="*/ 263 w 459"/>
                  <a:gd name="T51" fmla="*/ 149 h 437"/>
                  <a:gd name="T52" fmla="*/ 280 w 459"/>
                  <a:gd name="T53" fmla="*/ 231 h 437"/>
                  <a:gd name="T54" fmla="*/ 314 w 459"/>
                  <a:gd name="T55" fmla="*/ 256 h 437"/>
                  <a:gd name="T56" fmla="*/ 289 w 459"/>
                  <a:gd name="T57" fmla="*/ 190 h 437"/>
                  <a:gd name="T58" fmla="*/ 297 w 459"/>
                  <a:gd name="T59" fmla="*/ 206 h 437"/>
                  <a:gd name="T60" fmla="*/ 348 w 459"/>
                  <a:gd name="T61" fmla="*/ 297 h 437"/>
                  <a:gd name="T62" fmla="*/ 416 w 459"/>
                  <a:gd name="T63" fmla="*/ 429 h 437"/>
                  <a:gd name="T64" fmla="*/ 246 w 459"/>
                  <a:gd name="T65" fmla="*/ 297 h 437"/>
                  <a:gd name="T66" fmla="*/ 195 w 459"/>
                  <a:gd name="T67" fmla="*/ 272 h 437"/>
                  <a:gd name="T68" fmla="*/ 280 w 459"/>
                  <a:gd name="T69" fmla="*/ 297 h 437"/>
                  <a:gd name="T70" fmla="*/ 221 w 459"/>
                  <a:gd name="T71" fmla="*/ 256 h 437"/>
                  <a:gd name="T72" fmla="*/ 136 w 459"/>
                  <a:gd name="T73" fmla="*/ 264 h 437"/>
                  <a:gd name="T74" fmla="*/ 110 w 459"/>
                  <a:gd name="T75" fmla="*/ 322 h 437"/>
                  <a:gd name="T76" fmla="*/ 153 w 459"/>
                  <a:gd name="T77" fmla="*/ 346 h 437"/>
                  <a:gd name="T78" fmla="*/ 178 w 459"/>
                  <a:gd name="T79" fmla="*/ 305 h 437"/>
                  <a:gd name="T80" fmla="*/ 195 w 459"/>
                  <a:gd name="T81" fmla="*/ 330 h 437"/>
                  <a:gd name="T82" fmla="*/ 178 w 459"/>
                  <a:gd name="T83" fmla="*/ 388 h 437"/>
                  <a:gd name="T84" fmla="*/ 110 w 459"/>
                  <a:gd name="T85" fmla="*/ 396 h 437"/>
                  <a:gd name="T86" fmla="*/ 85 w 459"/>
                  <a:gd name="T87" fmla="*/ 355 h 437"/>
                  <a:gd name="T88" fmla="*/ 68 w 459"/>
                  <a:gd name="T89" fmla="*/ 363 h 437"/>
                  <a:gd name="T90" fmla="*/ 68 w 459"/>
                  <a:gd name="T91" fmla="*/ 404 h 437"/>
                  <a:gd name="T92" fmla="*/ 34 w 459"/>
                  <a:gd name="T93" fmla="*/ 437 h 43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59" h="437">
                    <a:moveTo>
                      <a:pt x="0" y="429"/>
                    </a:moveTo>
                    <a:lnTo>
                      <a:pt x="0" y="421"/>
                    </a:lnTo>
                    <a:lnTo>
                      <a:pt x="0" y="412"/>
                    </a:lnTo>
                    <a:lnTo>
                      <a:pt x="17" y="404"/>
                    </a:lnTo>
                    <a:lnTo>
                      <a:pt x="25" y="404"/>
                    </a:lnTo>
                    <a:lnTo>
                      <a:pt x="25" y="412"/>
                    </a:lnTo>
                    <a:lnTo>
                      <a:pt x="34" y="421"/>
                    </a:lnTo>
                    <a:lnTo>
                      <a:pt x="42" y="412"/>
                    </a:lnTo>
                    <a:lnTo>
                      <a:pt x="51" y="396"/>
                    </a:lnTo>
                    <a:lnTo>
                      <a:pt x="51" y="363"/>
                    </a:lnTo>
                    <a:lnTo>
                      <a:pt x="51" y="330"/>
                    </a:lnTo>
                    <a:lnTo>
                      <a:pt x="68" y="297"/>
                    </a:lnTo>
                    <a:lnTo>
                      <a:pt x="85" y="272"/>
                    </a:lnTo>
                    <a:lnTo>
                      <a:pt x="110" y="248"/>
                    </a:lnTo>
                    <a:lnTo>
                      <a:pt x="136" y="239"/>
                    </a:lnTo>
                    <a:lnTo>
                      <a:pt x="170" y="231"/>
                    </a:lnTo>
                    <a:lnTo>
                      <a:pt x="195" y="231"/>
                    </a:lnTo>
                    <a:lnTo>
                      <a:pt x="229" y="248"/>
                    </a:lnTo>
                    <a:lnTo>
                      <a:pt x="280" y="272"/>
                    </a:lnTo>
                    <a:lnTo>
                      <a:pt x="323" y="322"/>
                    </a:lnTo>
                    <a:lnTo>
                      <a:pt x="331" y="322"/>
                    </a:lnTo>
                    <a:lnTo>
                      <a:pt x="331" y="313"/>
                    </a:lnTo>
                    <a:lnTo>
                      <a:pt x="272" y="231"/>
                    </a:lnTo>
                    <a:lnTo>
                      <a:pt x="246" y="190"/>
                    </a:lnTo>
                    <a:lnTo>
                      <a:pt x="238" y="165"/>
                    </a:lnTo>
                    <a:lnTo>
                      <a:pt x="238" y="140"/>
                    </a:lnTo>
                    <a:lnTo>
                      <a:pt x="238" y="124"/>
                    </a:lnTo>
                    <a:lnTo>
                      <a:pt x="246" y="99"/>
                    </a:lnTo>
                    <a:lnTo>
                      <a:pt x="263" y="83"/>
                    </a:lnTo>
                    <a:lnTo>
                      <a:pt x="289" y="66"/>
                    </a:lnTo>
                    <a:lnTo>
                      <a:pt x="306" y="58"/>
                    </a:lnTo>
                    <a:lnTo>
                      <a:pt x="323" y="58"/>
                    </a:lnTo>
                    <a:lnTo>
                      <a:pt x="365" y="50"/>
                    </a:lnTo>
                    <a:lnTo>
                      <a:pt x="408" y="50"/>
                    </a:lnTo>
                    <a:lnTo>
                      <a:pt x="425" y="41"/>
                    </a:lnTo>
                    <a:lnTo>
                      <a:pt x="433" y="25"/>
                    </a:lnTo>
                    <a:lnTo>
                      <a:pt x="433" y="17"/>
                    </a:lnTo>
                    <a:lnTo>
                      <a:pt x="416" y="25"/>
                    </a:lnTo>
                    <a:lnTo>
                      <a:pt x="408" y="25"/>
                    </a:lnTo>
                    <a:lnTo>
                      <a:pt x="416" y="8"/>
                    </a:lnTo>
                    <a:lnTo>
                      <a:pt x="425" y="0"/>
                    </a:lnTo>
                    <a:lnTo>
                      <a:pt x="442" y="0"/>
                    </a:lnTo>
                    <a:lnTo>
                      <a:pt x="450" y="0"/>
                    </a:lnTo>
                    <a:lnTo>
                      <a:pt x="450" y="8"/>
                    </a:lnTo>
                    <a:lnTo>
                      <a:pt x="459" y="17"/>
                    </a:lnTo>
                    <a:lnTo>
                      <a:pt x="450" y="33"/>
                    </a:lnTo>
                    <a:lnTo>
                      <a:pt x="433" y="50"/>
                    </a:lnTo>
                    <a:lnTo>
                      <a:pt x="416" y="58"/>
                    </a:lnTo>
                    <a:lnTo>
                      <a:pt x="408" y="66"/>
                    </a:lnTo>
                    <a:lnTo>
                      <a:pt x="365" y="74"/>
                    </a:lnTo>
                    <a:lnTo>
                      <a:pt x="374" y="83"/>
                    </a:lnTo>
                    <a:lnTo>
                      <a:pt x="382" y="83"/>
                    </a:lnTo>
                    <a:lnTo>
                      <a:pt x="399" y="91"/>
                    </a:lnTo>
                    <a:lnTo>
                      <a:pt x="408" y="107"/>
                    </a:lnTo>
                    <a:lnTo>
                      <a:pt x="408" y="124"/>
                    </a:lnTo>
                    <a:lnTo>
                      <a:pt x="416" y="140"/>
                    </a:lnTo>
                    <a:lnTo>
                      <a:pt x="408" y="157"/>
                    </a:lnTo>
                    <a:lnTo>
                      <a:pt x="391" y="173"/>
                    </a:lnTo>
                    <a:lnTo>
                      <a:pt x="374" y="182"/>
                    </a:lnTo>
                    <a:lnTo>
                      <a:pt x="348" y="182"/>
                    </a:lnTo>
                    <a:lnTo>
                      <a:pt x="323" y="173"/>
                    </a:lnTo>
                    <a:lnTo>
                      <a:pt x="314" y="165"/>
                    </a:lnTo>
                    <a:lnTo>
                      <a:pt x="314" y="157"/>
                    </a:lnTo>
                    <a:lnTo>
                      <a:pt x="314" y="149"/>
                    </a:lnTo>
                    <a:lnTo>
                      <a:pt x="331" y="157"/>
                    </a:lnTo>
                    <a:lnTo>
                      <a:pt x="340" y="157"/>
                    </a:lnTo>
                    <a:lnTo>
                      <a:pt x="348" y="157"/>
                    </a:lnTo>
                    <a:lnTo>
                      <a:pt x="365" y="140"/>
                    </a:lnTo>
                    <a:lnTo>
                      <a:pt x="365" y="132"/>
                    </a:lnTo>
                    <a:lnTo>
                      <a:pt x="365" y="124"/>
                    </a:lnTo>
                    <a:lnTo>
                      <a:pt x="340" y="99"/>
                    </a:lnTo>
                    <a:lnTo>
                      <a:pt x="323" y="99"/>
                    </a:lnTo>
                    <a:lnTo>
                      <a:pt x="306" y="99"/>
                    </a:lnTo>
                    <a:lnTo>
                      <a:pt x="297" y="107"/>
                    </a:lnTo>
                    <a:lnTo>
                      <a:pt x="280" y="116"/>
                    </a:lnTo>
                    <a:lnTo>
                      <a:pt x="263" y="149"/>
                    </a:lnTo>
                    <a:lnTo>
                      <a:pt x="263" y="182"/>
                    </a:lnTo>
                    <a:lnTo>
                      <a:pt x="272" y="206"/>
                    </a:lnTo>
                    <a:lnTo>
                      <a:pt x="280" y="231"/>
                    </a:lnTo>
                    <a:lnTo>
                      <a:pt x="306" y="256"/>
                    </a:lnTo>
                    <a:lnTo>
                      <a:pt x="306" y="264"/>
                    </a:lnTo>
                    <a:lnTo>
                      <a:pt x="314" y="256"/>
                    </a:lnTo>
                    <a:lnTo>
                      <a:pt x="306" y="239"/>
                    </a:lnTo>
                    <a:lnTo>
                      <a:pt x="297" y="215"/>
                    </a:lnTo>
                    <a:lnTo>
                      <a:pt x="289" y="190"/>
                    </a:lnTo>
                    <a:lnTo>
                      <a:pt x="280" y="165"/>
                    </a:lnTo>
                    <a:lnTo>
                      <a:pt x="289" y="157"/>
                    </a:lnTo>
                    <a:lnTo>
                      <a:pt x="297" y="206"/>
                    </a:lnTo>
                    <a:lnTo>
                      <a:pt x="306" y="231"/>
                    </a:lnTo>
                    <a:lnTo>
                      <a:pt x="323" y="256"/>
                    </a:lnTo>
                    <a:lnTo>
                      <a:pt x="348" y="297"/>
                    </a:lnTo>
                    <a:lnTo>
                      <a:pt x="382" y="330"/>
                    </a:lnTo>
                    <a:lnTo>
                      <a:pt x="450" y="388"/>
                    </a:lnTo>
                    <a:lnTo>
                      <a:pt x="416" y="429"/>
                    </a:lnTo>
                    <a:lnTo>
                      <a:pt x="323" y="346"/>
                    </a:lnTo>
                    <a:lnTo>
                      <a:pt x="280" y="313"/>
                    </a:lnTo>
                    <a:lnTo>
                      <a:pt x="246" y="297"/>
                    </a:lnTo>
                    <a:lnTo>
                      <a:pt x="221" y="289"/>
                    </a:lnTo>
                    <a:lnTo>
                      <a:pt x="170" y="280"/>
                    </a:lnTo>
                    <a:lnTo>
                      <a:pt x="195" y="272"/>
                    </a:lnTo>
                    <a:lnTo>
                      <a:pt x="221" y="280"/>
                    </a:lnTo>
                    <a:lnTo>
                      <a:pt x="272" y="297"/>
                    </a:lnTo>
                    <a:lnTo>
                      <a:pt x="280" y="297"/>
                    </a:lnTo>
                    <a:lnTo>
                      <a:pt x="263" y="280"/>
                    </a:lnTo>
                    <a:lnTo>
                      <a:pt x="246" y="272"/>
                    </a:lnTo>
                    <a:lnTo>
                      <a:pt x="221" y="256"/>
                    </a:lnTo>
                    <a:lnTo>
                      <a:pt x="195" y="256"/>
                    </a:lnTo>
                    <a:lnTo>
                      <a:pt x="161" y="256"/>
                    </a:lnTo>
                    <a:lnTo>
                      <a:pt x="136" y="264"/>
                    </a:lnTo>
                    <a:lnTo>
                      <a:pt x="119" y="289"/>
                    </a:lnTo>
                    <a:lnTo>
                      <a:pt x="110" y="305"/>
                    </a:lnTo>
                    <a:lnTo>
                      <a:pt x="110" y="322"/>
                    </a:lnTo>
                    <a:lnTo>
                      <a:pt x="119" y="338"/>
                    </a:lnTo>
                    <a:lnTo>
                      <a:pt x="136" y="346"/>
                    </a:lnTo>
                    <a:lnTo>
                      <a:pt x="153" y="346"/>
                    </a:lnTo>
                    <a:lnTo>
                      <a:pt x="161" y="338"/>
                    </a:lnTo>
                    <a:lnTo>
                      <a:pt x="170" y="330"/>
                    </a:lnTo>
                    <a:lnTo>
                      <a:pt x="178" y="305"/>
                    </a:lnTo>
                    <a:lnTo>
                      <a:pt x="187" y="313"/>
                    </a:lnTo>
                    <a:lnTo>
                      <a:pt x="195" y="330"/>
                    </a:lnTo>
                    <a:lnTo>
                      <a:pt x="195" y="355"/>
                    </a:lnTo>
                    <a:lnTo>
                      <a:pt x="187" y="371"/>
                    </a:lnTo>
                    <a:lnTo>
                      <a:pt x="178" y="388"/>
                    </a:lnTo>
                    <a:lnTo>
                      <a:pt x="161" y="396"/>
                    </a:lnTo>
                    <a:lnTo>
                      <a:pt x="127" y="404"/>
                    </a:lnTo>
                    <a:lnTo>
                      <a:pt x="110" y="396"/>
                    </a:lnTo>
                    <a:lnTo>
                      <a:pt x="85" y="379"/>
                    </a:lnTo>
                    <a:lnTo>
                      <a:pt x="85" y="371"/>
                    </a:lnTo>
                    <a:lnTo>
                      <a:pt x="85" y="355"/>
                    </a:lnTo>
                    <a:lnTo>
                      <a:pt x="76" y="346"/>
                    </a:lnTo>
                    <a:lnTo>
                      <a:pt x="68" y="346"/>
                    </a:lnTo>
                    <a:lnTo>
                      <a:pt x="68" y="363"/>
                    </a:lnTo>
                    <a:lnTo>
                      <a:pt x="68" y="371"/>
                    </a:lnTo>
                    <a:lnTo>
                      <a:pt x="68" y="388"/>
                    </a:lnTo>
                    <a:lnTo>
                      <a:pt x="68" y="404"/>
                    </a:lnTo>
                    <a:lnTo>
                      <a:pt x="59" y="429"/>
                    </a:lnTo>
                    <a:lnTo>
                      <a:pt x="51" y="437"/>
                    </a:lnTo>
                    <a:lnTo>
                      <a:pt x="34" y="437"/>
                    </a:lnTo>
                    <a:lnTo>
                      <a:pt x="17" y="437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Freeform 144"/>
              <p:cNvSpPr>
                <a:spLocks/>
              </p:cNvSpPr>
              <p:nvPr/>
            </p:nvSpPr>
            <p:spPr bwMode="auto">
              <a:xfrm>
                <a:off x="10637" y="1527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8 w 8"/>
                  <a:gd name="T7" fmla="*/ 0 h 1"/>
                  <a:gd name="T8" fmla="*/ 8 w 8"/>
                  <a:gd name="T9" fmla="*/ 0 h 1"/>
                  <a:gd name="T10" fmla="*/ 0 w 8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Freeform 145"/>
              <p:cNvSpPr>
                <a:spLocks/>
              </p:cNvSpPr>
              <p:nvPr/>
            </p:nvSpPr>
            <p:spPr bwMode="auto">
              <a:xfrm>
                <a:off x="10756" y="15196"/>
                <a:ext cx="85" cy="58"/>
              </a:xfrm>
              <a:custGeom>
                <a:avLst/>
                <a:gdLst>
                  <a:gd name="T0" fmla="*/ 0 w 85"/>
                  <a:gd name="T1" fmla="*/ 49 h 58"/>
                  <a:gd name="T2" fmla="*/ 25 w 85"/>
                  <a:gd name="T3" fmla="*/ 41 h 58"/>
                  <a:gd name="T4" fmla="*/ 68 w 85"/>
                  <a:gd name="T5" fmla="*/ 0 h 58"/>
                  <a:gd name="T6" fmla="*/ 76 w 85"/>
                  <a:gd name="T7" fmla="*/ 8 h 58"/>
                  <a:gd name="T8" fmla="*/ 85 w 85"/>
                  <a:gd name="T9" fmla="*/ 16 h 58"/>
                  <a:gd name="T10" fmla="*/ 76 w 85"/>
                  <a:gd name="T11" fmla="*/ 41 h 58"/>
                  <a:gd name="T12" fmla="*/ 68 w 85"/>
                  <a:gd name="T13" fmla="*/ 58 h 58"/>
                  <a:gd name="T14" fmla="*/ 51 w 85"/>
                  <a:gd name="T15" fmla="*/ 58 h 58"/>
                  <a:gd name="T16" fmla="*/ 34 w 85"/>
                  <a:gd name="T17" fmla="*/ 58 h 58"/>
                  <a:gd name="T18" fmla="*/ 0 w 85"/>
                  <a:gd name="T19" fmla="*/ 58 h 58"/>
                  <a:gd name="T20" fmla="*/ 0 w 85"/>
                  <a:gd name="T21" fmla="*/ 49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5" h="58">
                    <a:moveTo>
                      <a:pt x="0" y="49"/>
                    </a:moveTo>
                    <a:lnTo>
                      <a:pt x="25" y="41"/>
                    </a:lnTo>
                    <a:lnTo>
                      <a:pt x="68" y="0"/>
                    </a:lnTo>
                    <a:lnTo>
                      <a:pt x="76" y="8"/>
                    </a:lnTo>
                    <a:lnTo>
                      <a:pt x="85" y="16"/>
                    </a:lnTo>
                    <a:lnTo>
                      <a:pt x="76" y="41"/>
                    </a:lnTo>
                    <a:lnTo>
                      <a:pt x="68" y="58"/>
                    </a:lnTo>
                    <a:lnTo>
                      <a:pt x="51" y="58"/>
                    </a:lnTo>
                    <a:lnTo>
                      <a:pt x="34" y="58"/>
                    </a:lnTo>
                    <a:lnTo>
                      <a:pt x="0" y="5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Freeform 146"/>
              <p:cNvSpPr>
                <a:spLocks/>
              </p:cNvSpPr>
              <p:nvPr/>
            </p:nvSpPr>
            <p:spPr bwMode="auto">
              <a:xfrm>
                <a:off x="10272" y="15196"/>
                <a:ext cx="8" cy="41"/>
              </a:xfrm>
              <a:custGeom>
                <a:avLst/>
                <a:gdLst>
                  <a:gd name="T0" fmla="*/ 0 w 8"/>
                  <a:gd name="T1" fmla="*/ 0 h 41"/>
                  <a:gd name="T2" fmla="*/ 0 w 8"/>
                  <a:gd name="T3" fmla="*/ 0 h 41"/>
                  <a:gd name="T4" fmla="*/ 8 w 8"/>
                  <a:gd name="T5" fmla="*/ 8 h 41"/>
                  <a:gd name="T6" fmla="*/ 8 w 8"/>
                  <a:gd name="T7" fmla="*/ 16 h 41"/>
                  <a:gd name="T8" fmla="*/ 8 w 8"/>
                  <a:gd name="T9" fmla="*/ 33 h 41"/>
                  <a:gd name="T10" fmla="*/ 0 w 8"/>
                  <a:gd name="T11" fmla="*/ 41 h 41"/>
                  <a:gd name="T12" fmla="*/ 0 w 8"/>
                  <a:gd name="T13" fmla="*/ 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1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8" y="33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Freeform 147"/>
              <p:cNvSpPr>
                <a:spLocks/>
              </p:cNvSpPr>
              <p:nvPr/>
            </p:nvSpPr>
            <p:spPr bwMode="auto">
              <a:xfrm>
                <a:off x="10594" y="15163"/>
                <a:ext cx="94" cy="49"/>
              </a:xfrm>
              <a:custGeom>
                <a:avLst/>
                <a:gdLst>
                  <a:gd name="T0" fmla="*/ 0 w 94"/>
                  <a:gd name="T1" fmla="*/ 41 h 49"/>
                  <a:gd name="T2" fmla="*/ 0 w 94"/>
                  <a:gd name="T3" fmla="*/ 25 h 49"/>
                  <a:gd name="T4" fmla="*/ 9 w 94"/>
                  <a:gd name="T5" fmla="*/ 16 h 49"/>
                  <a:gd name="T6" fmla="*/ 26 w 94"/>
                  <a:gd name="T7" fmla="*/ 0 h 49"/>
                  <a:gd name="T8" fmla="*/ 26 w 94"/>
                  <a:gd name="T9" fmla="*/ 0 h 49"/>
                  <a:gd name="T10" fmla="*/ 43 w 94"/>
                  <a:gd name="T11" fmla="*/ 0 h 49"/>
                  <a:gd name="T12" fmla="*/ 51 w 94"/>
                  <a:gd name="T13" fmla="*/ 8 h 49"/>
                  <a:gd name="T14" fmla="*/ 43 w 94"/>
                  <a:gd name="T15" fmla="*/ 8 h 49"/>
                  <a:gd name="T16" fmla="*/ 26 w 94"/>
                  <a:gd name="T17" fmla="*/ 16 h 49"/>
                  <a:gd name="T18" fmla="*/ 26 w 94"/>
                  <a:gd name="T19" fmla="*/ 25 h 49"/>
                  <a:gd name="T20" fmla="*/ 26 w 94"/>
                  <a:gd name="T21" fmla="*/ 33 h 49"/>
                  <a:gd name="T22" fmla="*/ 43 w 94"/>
                  <a:gd name="T23" fmla="*/ 33 h 49"/>
                  <a:gd name="T24" fmla="*/ 60 w 94"/>
                  <a:gd name="T25" fmla="*/ 25 h 49"/>
                  <a:gd name="T26" fmla="*/ 85 w 94"/>
                  <a:gd name="T27" fmla="*/ 0 h 49"/>
                  <a:gd name="T28" fmla="*/ 94 w 94"/>
                  <a:gd name="T29" fmla="*/ 0 h 49"/>
                  <a:gd name="T30" fmla="*/ 94 w 94"/>
                  <a:gd name="T31" fmla="*/ 8 h 49"/>
                  <a:gd name="T32" fmla="*/ 94 w 94"/>
                  <a:gd name="T33" fmla="*/ 8 h 49"/>
                  <a:gd name="T34" fmla="*/ 85 w 94"/>
                  <a:gd name="T35" fmla="*/ 25 h 49"/>
                  <a:gd name="T36" fmla="*/ 77 w 94"/>
                  <a:gd name="T37" fmla="*/ 41 h 49"/>
                  <a:gd name="T38" fmla="*/ 60 w 94"/>
                  <a:gd name="T39" fmla="*/ 49 h 49"/>
                  <a:gd name="T40" fmla="*/ 43 w 94"/>
                  <a:gd name="T41" fmla="*/ 49 h 49"/>
                  <a:gd name="T42" fmla="*/ 17 w 94"/>
                  <a:gd name="T43" fmla="*/ 49 h 49"/>
                  <a:gd name="T44" fmla="*/ 0 w 94"/>
                  <a:gd name="T45" fmla="*/ 41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94" h="49">
                    <a:moveTo>
                      <a:pt x="0" y="41"/>
                    </a:moveTo>
                    <a:lnTo>
                      <a:pt x="0" y="25"/>
                    </a:lnTo>
                    <a:lnTo>
                      <a:pt x="9" y="16"/>
                    </a:lnTo>
                    <a:lnTo>
                      <a:pt x="26" y="0"/>
                    </a:lnTo>
                    <a:lnTo>
                      <a:pt x="43" y="0"/>
                    </a:lnTo>
                    <a:lnTo>
                      <a:pt x="51" y="8"/>
                    </a:lnTo>
                    <a:lnTo>
                      <a:pt x="43" y="8"/>
                    </a:lnTo>
                    <a:lnTo>
                      <a:pt x="26" y="16"/>
                    </a:lnTo>
                    <a:lnTo>
                      <a:pt x="26" y="25"/>
                    </a:lnTo>
                    <a:lnTo>
                      <a:pt x="26" y="33"/>
                    </a:lnTo>
                    <a:lnTo>
                      <a:pt x="43" y="33"/>
                    </a:lnTo>
                    <a:lnTo>
                      <a:pt x="60" y="25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94" y="8"/>
                    </a:lnTo>
                    <a:lnTo>
                      <a:pt x="85" y="25"/>
                    </a:lnTo>
                    <a:lnTo>
                      <a:pt x="77" y="41"/>
                    </a:lnTo>
                    <a:lnTo>
                      <a:pt x="60" y="49"/>
                    </a:lnTo>
                    <a:lnTo>
                      <a:pt x="43" y="49"/>
                    </a:lnTo>
                    <a:lnTo>
                      <a:pt x="17" y="49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Freeform 148"/>
              <p:cNvSpPr>
                <a:spLocks/>
              </p:cNvSpPr>
              <p:nvPr/>
            </p:nvSpPr>
            <p:spPr bwMode="auto">
              <a:xfrm>
                <a:off x="10892" y="1518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Freeform 149"/>
              <p:cNvSpPr>
                <a:spLocks/>
              </p:cNvSpPr>
              <p:nvPr/>
            </p:nvSpPr>
            <p:spPr bwMode="auto">
              <a:xfrm>
                <a:off x="10654" y="15105"/>
                <a:ext cx="59" cy="50"/>
              </a:xfrm>
              <a:custGeom>
                <a:avLst/>
                <a:gdLst>
                  <a:gd name="T0" fmla="*/ 0 w 59"/>
                  <a:gd name="T1" fmla="*/ 25 h 50"/>
                  <a:gd name="T2" fmla="*/ 0 w 59"/>
                  <a:gd name="T3" fmla="*/ 17 h 50"/>
                  <a:gd name="T4" fmla="*/ 8 w 59"/>
                  <a:gd name="T5" fmla="*/ 0 h 50"/>
                  <a:gd name="T6" fmla="*/ 17 w 59"/>
                  <a:gd name="T7" fmla="*/ 0 h 50"/>
                  <a:gd name="T8" fmla="*/ 17 w 59"/>
                  <a:gd name="T9" fmla="*/ 9 h 50"/>
                  <a:gd name="T10" fmla="*/ 17 w 59"/>
                  <a:gd name="T11" fmla="*/ 17 h 50"/>
                  <a:gd name="T12" fmla="*/ 17 w 59"/>
                  <a:gd name="T13" fmla="*/ 25 h 50"/>
                  <a:gd name="T14" fmla="*/ 17 w 59"/>
                  <a:gd name="T15" fmla="*/ 33 h 50"/>
                  <a:gd name="T16" fmla="*/ 25 w 59"/>
                  <a:gd name="T17" fmla="*/ 33 h 50"/>
                  <a:gd name="T18" fmla="*/ 34 w 59"/>
                  <a:gd name="T19" fmla="*/ 25 h 50"/>
                  <a:gd name="T20" fmla="*/ 42 w 59"/>
                  <a:gd name="T21" fmla="*/ 17 h 50"/>
                  <a:gd name="T22" fmla="*/ 51 w 59"/>
                  <a:gd name="T23" fmla="*/ 17 h 50"/>
                  <a:gd name="T24" fmla="*/ 59 w 59"/>
                  <a:gd name="T25" fmla="*/ 25 h 50"/>
                  <a:gd name="T26" fmla="*/ 51 w 59"/>
                  <a:gd name="T27" fmla="*/ 33 h 50"/>
                  <a:gd name="T28" fmla="*/ 42 w 59"/>
                  <a:gd name="T29" fmla="*/ 41 h 50"/>
                  <a:gd name="T30" fmla="*/ 17 w 59"/>
                  <a:gd name="T31" fmla="*/ 50 h 50"/>
                  <a:gd name="T32" fmla="*/ 8 w 59"/>
                  <a:gd name="T33" fmla="*/ 50 h 50"/>
                  <a:gd name="T34" fmla="*/ 8 w 59"/>
                  <a:gd name="T35" fmla="*/ 41 h 50"/>
                  <a:gd name="T36" fmla="*/ 0 w 59"/>
                  <a:gd name="T37" fmla="*/ 25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9" h="50">
                    <a:moveTo>
                      <a:pt x="0" y="25"/>
                    </a:moveTo>
                    <a:lnTo>
                      <a:pt x="0" y="17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7" y="9"/>
                    </a:lnTo>
                    <a:lnTo>
                      <a:pt x="17" y="17"/>
                    </a:lnTo>
                    <a:lnTo>
                      <a:pt x="17" y="25"/>
                    </a:lnTo>
                    <a:lnTo>
                      <a:pt x="17" y="33"/>
                    </a:lnTo>
                    <a:lnTo>
                      <a:pt x="25" y="33"/>
                    </a:lnTo>
                    <a:lnTo>
                      <a:pt x="34" y="25"/>
                    </a:lnTo>
                    <a:lnTo>
                      <a:pt x="42" y="17"/>
                    </a:lnTo>
                    <a:lnTo>
                      <a:pt x="51" y="17"/>
                    </a:lnTo>
                    <a:lnTo>
                      <a:pt x="59" y="25"/>
                    </a:lnTo>
                    <a:lnTo>
                      <a:pt x="51" y="33"/>
                    </a:lnTo>
                    <a:lnTo>
                      <a:pt x="42" y="41"/>
                    </a:lnTo>
                    <a:lnTo>
                      <a:pt x="17" y="50"/>
                    </a:lnTo>
                    <a:lnTo>
                      <a:pt x="8" y="50"/>
                    </a:lnTo>
                    <a:lnTo>
                      <a:pt x="8" y="4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Freeform 150"/>
              <p:cNvSpPr>
                <a:spLocks/>
              </p:cNvSpPr>
              <p:nvPr/>
            </p:nvSpPr>
            <p:spPr bwMode="auto">
              <a:xfrm>
                <a:off x="10357" y="15130"/>
                <a:ext cx="25" cy="16"/>
              </a:xfrm>
              <a:custGeom>
                <a:avLst/>
                <a:gdLst>
                  <a:gd name="T0" fmla="*/ 0 w 25"/>
                  <a:gd name="T1" fmla="*/ 8 h 16"/>
                  <a:gd name="T2" fmla="*/ 0 w 25"/>
                  <a:gd name="T3" fmla="*/ 0 h 16"/>
                  <a:gd name="T4" fmla="*/ 8 w 25"/>
                  <a:gd name="T5" fmla="*/ 0 h 16"/>
                  <a:gd name="T6" fmla="*/ 25 w 25"/>
                  <a:gd name="T7" fmla="*/ 0 h 16"/>
                  <a:gd name="T8" fmla="*/ 25 w 25"/>
                  <a:gd name="T9" fmla="*/ 8 h 16"/>
                  <a:gd name="T10" fmla="*/ 17 w 25"/>
                  <a:gd name="T11" fmla="*/ 16 h 16"/>
                  <a:gd name="T12" fmla="*/ 8 w 25"/>
                  <a:gd name="T13" fmla="*/ 16 h 16"/>
                  <a:gd name="T14" fmla="*/ 0 w 25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16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17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Freeform 151"/>
              <p:cNvSpPr>
                <a:spLocks/>
              </p:cNvSpPr>
              <p:nvPr/>
            </p:nvSpPr>
            <p:spPr bwMode="auto">
              <a:xfrm>
                <a:off x="10476" y="14042"/>
                <a:ext cx="458" cy="1080"/>
              </a:xfrm>
              <a:custGeom>
                <a:avLst/>
                <a:gdLst>
                  <a:gd name="T0" fmla="*/ 0 w 458"/>
                  <a:gd name="T1" fmla="*/ 1072 h 1080"/>
                  <a:gd name="T2" fmla="*/ 33 w 458"/>
                  <a:gd name="T3" fmla="*/ 1055 h 1080"/>
                  <a:gd name="T4" fmla="*/ 76 w 458"/>
                  <a:gd name="T5" fmla="*/ 1039 h 1080"/>
                  <a:gd name="T6" fmla="*/ 118 w 458"/>
                  <a:gd name="T7" fmla="*/ 1014 h 1080"/>
                  <a:gd name="T8" fmla="*/ 152 w 458"/>
                  <a:gd name="T9" fmla="*/ 989 h 1080"/>
                  <a:gd name="T10" fmla="*/ 186 w 458"/>
                  <a:gd name="T11" fmla="*/ 964 h 1080"/>
                  <a:gd name="T12" fmla="*/ 220 w 458"/>
                  <a:gd name="T13" fmla="*/ 931 h 1080"/>
                  <a:gd name="T14" fmla="*/ 246 w 458"/>
                  <a:gd name="T15" fmla="*/ 890 h 1080"/>
                  <a:gd name="T16" fmla="*/ 263 w 458"/>
                  <a:gd name="T17" fmla="*/ 857 h 1080"/>
                  <a:gd name="T18" fmla="*/ 280 w 458"/>
                  <a:gd name="T19" fmla="*/ 816 h 1080"/>
                  <a:gd name="T20" fmla="*/ 297 w 458"/>
                  <a:gd name="T21" fmla="*/ 750 h 1080"/>
                  <a:gd name="T22" fmla="*/ 305 w 458"/>
                  <a:gd name="T23" fmla="*/ 676 h 1080"/>
                  <a:gd name="T24" fmla="*/ 305 w 458"/>
                  <a:gd name="T25" fmla="*/ 536 h 1080"/>
                  <a:gd name="T26" fmla="*/ 441 w 458"/>
                  <a:gd name="T27" fmla="*/ 536 h 1080"/>
                  <a:gd name="T28" fmla="*/ 450 w 458"/>
                  <a:gd name="T29" fmla="*/ 519 h 1080"/>
                  <a:gd name="T30" fmla="*/ 450 w 458"/>
                  <a:gd name="T31" fmla="*/ 49 h 1080"/>
                  <a:gd name="T32" fmla="*/ 450 w 458"/>
                  <a:gd name="T33" fmla="*/ 0 h 1080"/>
                  <a:gd name="T34" fmla="*/ 458 w 458"/>
                  <a:gd name="T35" fmla="*/ 0 h 1080"/>
                  <a:gd name="T36" fmla="*/ 458 w 458"/>
                  <a:gd name="T37" fmla="*/ 99 h 1080"/>
                  <a:gd name="T38" fmla="*/ 458 w 458"/>
                  <a:gd name="T39" fmla="*/ 544 h 1080"/>
                  <a:gd name="T40" fmla="*/ 390 w 458"/>
                  <a:gd name="T41" fmla="*/ 552 h 1080"/>
                  <a:gd name="T42" fmla="*/ 331 w 458"/>
                  <a:gd name="T43" fmla="*/ 552 h 1080"/>
                  <a:gd name="T44" fmla="*/ 331 w 458"/>
                  <a:gd name="T45" fmla="*/ 560 h 1080"/>
                  <a:gd name="T46" fmla="*/ 331 w 458"/>
                  <a:gd name="T47" fmla="*/ 651 h 1080"/>
                  <a:gd name="T48" fmla="*/ 322 w 458"/>
                  <a:gd name="T49" fmla="*/ 742 h 1080"/>
                  <a:gd name="T50" fmla="*/ 305 w 458"/>
                  <a:gd name="T51" fmla="*/ 791 h 1080"/>
                  <a:gd name="T52" fmla="*/ 288 w 458"/>
                  <a:gd name="T53" fmla="*/ 832 h 1080"/>
                  <a:gd name="T54" fmla="*/ 271 w 458"/>
                  <a:gd name="T55" fmla="*/ 874 h 1080"/>
                  <a:gd name="T56" fmla="*/ 254 w 458"/>
                  <a:gd name="T57" fmla="*/ 915 h 1080"/>
                  <a:gd name="T58" fmla="*/ 203 w 458"/>
                  <a:gd name="T59" fmla="*/ 973 h 1080"/>
                  <a:gd name="T60" fmla="*/ 144 w 458"/>
                  <a:gd name="T61" fmla="*/ 1022 h 1080"/>
                  <a:gd name="T62" fmla="*/ 110 w 458"/>
                  <a:gd name="T63" fmla="*/ 1039 h 1080"/>
                  <a:gd name="T64" fmla="*/ 76 w 458"/>
                  <a:gd name="T65" fmla="*/ 1055 h 1080"/>
                  <a:gd name="T66" fmla="*/ 42 w 458"/>
                  <a:gd name="T67" fmla="*/ 1072 h 1080"/>
                  <a:gd name="T68" fmla="*/ 8 w 458"/>
                  <a:gd name="T69" fmla="*/ 1080 h 1080"/>
                  <a:gd name="T70" fmla="*/ 0 w 458"/>
                  <a:gd name="T71" fmla="*/ 1072 h 10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58" h="1080">
                    <a:moveTo>
                      <a:pt x="0" y="1072"/>
                    </a:moveTo>
                    <a:lnTo>
                      <a:pt x="33" y="1055"/>
                    </a:lnTo>
                    <a:lnTo>
                      <a:pt x="76" y="1039"/>
                    </a:lnTo>
                    <a:lnTo>
                      <a:pt x="118" y="1014"/>
                    </a:lnTo>
                    <a:lnTo>
                      <a:pt x="152" y="989"/>
                    </a:lnTo>
                    <a:lnTo>
                      <a:pt x="186" y="964"/>
                    </a:lnTo>
                    <a:lnTo>
                      <a:pt x="220" y="931"/>
                    </a:lnTo>
                    <a:lnTo>
                      <a:pt x="246" y="890"/>
                    </a:lnTo>
                    <a:lnTo>
                      <a:pt x="263" y="857"/>
                    </a:lnTo>
                    <a:lnTo>
                      <a:pt x="280" y="816"/>
                    </a:lnTo>
                    <a:lnTo>
                      <a:pt x="297" y="750"/>
                    </a:lnTo>
                    <a:lnTo>
                      <a:pt x="305" y="676"/>
                    </a:lnTo>
                    <a:lnTo>
                      <a:pt x="305" y="536"/>
                    </a:lnTo>
                    <a:lnTo>
                      <a:pt x="441" y="536"/>
                    </a:lnTo>
                    <a:lnTo>
                      <a:pt x="450" y="519"/>
                    </a:lnTo>
                    <a:lnTo>
                      <a:pt x="450" y="49"/>
                    </a:lnTo>
                    <a:lnTo>
                      <a:pt x="450" y="0"/>
                    </a:lnTo>
                    <a:lnTo>
                      <a:pt x="458" y="0"/>
                    </a:lnTo>
                    <a:lnTo>
                      <a:pt x="458" y="99"/>
                    </a:lnTo>
                    <a:lnTo>
                      <a:pt x="458" y="544"/>
                    </a:lnTo>
                    <a:lnTo>
                      <a:pt x="390" y="552"/>
                    </a:lnTo>
                    <a:lnTo>
                      <a:pt x="331" y="552"/>
                    </a:lnTo>
                    <a:lnTo>
                      <a:pt x="331" y="560"/>
                    </a:lnTo>
                    <a:lnTo>
                      <a:pt x="331" y="651"/>
                    </a:lnTo>
                    <a:lnTo>
                      <a:pt x="322" y="742"/>
                    </a:lnTo>
                    <a:lnTo>
                      <a:pt x="305" y="791"/>
                    </a:lnTo>
                    <a:lnTo>
                      <a:pt x="288" y="832"/>
                    </a:lnTo>
                    <a:lnTo>
                      <a:pt x="271" y="874"/>
                    </a:lnTo>
                    <a:lnTo>
                      <a:pt x="254" y="915"/>
                    </a:lnTo>
                    <a:lnTo>
                      <a:pt x="203" y="973"/>
                    </a:lnTo>
                    <a:lnTo>
                      <a:pt x="144" y="1022"/>
                    </a:lnTo>
                    <a:lnTo>
                      <a:pt x="110" y="1039"/>
                    </a:lnTo>
                    <a:lnTo>
                      <a:pt x="76" y="1055"/>
                    </a:lnTo>
                    <a:lnTo>
                      <a:pt x="42" y="1072"/>
                    </a:lnTo>
                    <a:lnTo>
                      <a:pt x="8" y="1080"/>
                    </a:lnTo>
                    <a:lnTo>
                      <a:pt x="0" y="1072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Freeform 152"/>
              <p:cNvSpPr>
                <a:spLocks/>
              </p:cNvSpPr>
              <p:nvPr/>
            </p:nvSpPr>
            <p:spPr bwMode="auto">
              <a:xfrm>
                <a:off x="10331" y="13984"/>
                <a:ext cx="569" cy="1130"/>
              </a:xfrm>
              <a:custGeom>
                <a:avLst/>
                <a:gdLst>
                  <a:gd name="T0" fmla="*/ 0 w 569"/>
                  <a:gd name="T1" fmla="*/ 1097 h 1130"/>
                  <a:gd name="T2" fmla="*/ 0 w 569"/>
                  <a:gd name="T3" fmla="*/ 1088 h 1130"/>
                  <a:gd name="T4" fmla="*/ 51 w 569"/>
                  <a:gd name="T5" fmla="*/ 1088 h 1130"/>
                  <a:gd name="T6" fmla="*/ 102 w 569"/>
                  <a:gd name="T7" fmla="*/ 1072 h 1130"/>
                  <a:gd name="T8" fmla="*/ 153 w 569"/>
                  <a:gd name="T9" fmla="*/ 1055 h 1130"/>
                  <a:gd name="T10" fmla="*/ 204 w 569"/>
                  <a:gd name="T11" fmla="*/ 1039 h 1130"/>
                  <a:gd name="T12" fmla="*/ 246 w 569"/>
                  <a:gd name="T13" fmla="*/ 1006 h 1130"/>
                  <a:gd name="T14" fmla="*/ 289 w 569"/>
                  <a:gd name="T15" fmla="*/ 981 h 1130"/>
                  <a:gd name="T16" fmla="*/ 323 w 569"/>
                  <a:gd name="T17" fmla="*/ 940 h 1130"/>
                  <a:gd name="T18" fmla="*/ 348 w 569"/>
                  <a:gd name="T19" fmla="*/ 890 h 1130"/>
                  <a:gd name="T20" fmla="*/ 365 w 569"/>
                  <a:gd name="T21" fmla="*/ 849 h 1130"/>
                  <a:gd name="T22" fmla="*/ 382 w 569"/>
                  <a:gd name="T23" fmla="*/ 808 h 1130"/>
                  <a:gd name="T24" fmla="*/ 391 w 569"/>
                  <a:gd name="T25" fmla="*/ 717 h 1130"/>
                  <a:gd name="T26" fmla="*/ 391 w 569"/>
                  <a:gd name="T27" fmla="*/ 544 h 1130"/>
                  <a:gd name="T28" fmla="*/ 535 w 569"/>
                  <a:gd name="T29" fmla="*/ 536 h 1130"/>
                  <a:gd name="T30" fmla="*/ 535 w 569"/>
                  <a:gd name="T31" fmla="*/ 536 h 1130"/>
                  <a:gd name="T32" fmla="*/ 535 w 569"/>
                  <a:gd name="T33" fmla="*/ 264 h 1130"/>
                  <a:gd name="T34" fmla="*/ 544 w 569"/>
                  <a:gd name="T35" fmla="*/ 8 h 1130"/>
                  <a:gd name="T36" fmla="*/ 544 w 569"/>
                  <a:gd name="T37" fmla="*/ 0 h 1130"/>
                  <a:gd name="T38" fmla="*/ 552 w 569"/>
                  <a:gd name="T39" fmla="*/ 0 h 1130"/>
                  <a:gd name="T40" fmla="*/ 561 w 569"/>
                  <a:gd name="T41" fmla="*/ 0 h 1130"/>
                  <a:gd name="T42" fmla="*/ 569 w 569"/>
                  <a:gd name="T43" fmla="*/ 16 h 1130"/>
                  <a:gd name="T44" fmla="*/ 569 w 569"/>
                  <a:gd name="T45" fmla="*/ 25 h 1130"/>
                  <a:gd name="T46" fmla="*/ 569 w 569"/>
                  <a:gd name="T47" fmla="*/ 66 h 1130"/>
                  <a:gd name="T48" fmla="*/ 569 w 569"/>
                  <a:gd name="T49" fmla="*/ 569 h 1130"/>
                  <a:gd name="T50" fmla="*/ 569 w 569"/>
                  <a:gd name="T51" fmla="*/ 577 h 1130"/>
                  <a:gd name="T52" fmla="*/ 433 w 569"/>
                  <a:gd name="T53" fmla="*/ 577 h 1130"/>
                  <a:gd name="T54" fmla="*/ 433 w 569"/>
                  <a:gd name="T55" fmla="*/ 585 h 1130"/>
                  <a:gd name="T56" fmla="*/ 433 w 569"/>
                  <a:gd name="T57" fmla="*/ 651 h 1130"/>
                  <a:gd name="T58" fmla="*/ 433 w 569"/>
                  <a:gd name="T59" fmla="*/ 717 h 1130"/>
                  <a:gd name="T60" fmla="*/ 425 w 569"/>
                  <a:gd name="T61" fmla="*/ 783 h 1130"/>
                  <a:gd name="T62" fmla="*/ 408 w 569"/>
                  <a:gd name="T63" fmla="*/ 849 h 1130"/>
                  <a:gd name="T64" fmla="*/ 382 w 569"/>
                  <a:gd name="T65" fmla="*/ 907 h 1130"/>
                  <a:gd name="T66" fmla="*/ 357 w 569"/>
                  <a:gd name="T67" fmla="*/ 965 h 1130"/>
                  <a:gd name="T68" fmla="*/ 306 w 569"/>
                  <a:gd name="T69" fmla="*/ 1014 h 1130"/>
                  <a:gd name="T70" fmla="*/ 280 w 569"/>
                  <a:gd name="T71" fmla="*/ 1039 h 1130"/>
                  <a:gd name="T72" fmla="*/ 255 w 569"/>
                  <a:gd name="T73" fmla="*/ 1055 h 1130"/>
                  <a:gd name="T74" fmla="*/ 221 w 569"/>
                  <a:gd name="T75" fmla="*/ 1072 h 1130"/>
                  <a:gd name="T76" fmla="*/ 195 w 569"/>
                  <a:gd name="T77" fmla="*/ 1088 h 1130"/>
                  <a:gd name="T78" fmla="*/ 128 w 569"/>
                  <a:gd name="T79" fmla="*/ 1113 h 1130"/>
                  <a:gd name="T80" fmla="*/ 9 w 569"/>
                  <a:gd name="T81" fmla="*/ 1130 h 1130"/>
                  <a:gd name="T82" fmla="*/ 0 w 569"/>
                  <a:gd name="T83" fmla="*/ 1097 h 11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69" h="1130">
                    <a:moveTo>
                      <a:pt x="0" y="1097"/>
                    </a:moveTo>
                    <a:lnTo>
                      <a:pt x="0" y="1088"/>
                    </a:lnTo>
                    <a:lnTo>
                      <a:pt x="51" y="1088"/>
                    </a:lnTo>
                    <a:lnTo>
                      <a:pt x="102" y="1072"/>
                    </a:lnTo>
                    <a:lnTo>
                      <a:pt x="153" y="1055"/>
                    </a:lnTo>
                    <a:lnTo>
                      <a:pt x="204" y="1039"/>
                    </a:lnTo>
                    <a:lnTo>
                      <a:pt x="246" y="1006"/>
                    </a:lnTo>
                    <a:lnTo>
                      <a:pt x="289" y="981"/>
                    </a:lnTo>
                    <a:lnTo>
                      <a:pt x="323" y="940"/>
                    </a:lnTo>
                    <a:lnTo>
                      <a:pt x="348" y="890"/>
                    </a:lnTo>
                    <a:lnTo>
                      <a:pt x="365" y="849"/>
                    </a:lnTo>
                    <a:lnTo>
                      <a:pt x="382" y="808"/>
                    </a:lnTo>
                    <a:lnTo>
                      <a:pt x="391" y="717"/>
                    </a:lnTo>
                    <a:lnTo>
                      <a:pt x="391" y="544"/>
                    </a:lnTo>
                    <a:lnTo>
                      <a:pt x="535" y="536"/>
                    </a:lnTo>
                    <a:lnTo>
                      <a:pt x="535" y="264"/>
                    </a:lnTo>
                    <a:lnTo>
                      <a:pt x="544" y="8"/>
                    </a:lnTo>
                    <a:lnTo>
                      <a:pt x="544" y="0"/>
                    </a:lnTo>
                    <a:lnTo>
                      <a:pt x="552" y="0"/>
                    </a:lnTo>
                    <a:lnTo>
                      <a:pt x="561" y="0"/>
                    </a:lnTo>
                    <a:lnTo>
                      <a:pt x="569" y="16"/>
                    </a:lnTo>
                    <a:lnTo>
                      <a:pt x="569" y="25"/>
                    </a:lnTo>
                    <a:lnTo>
                      <a:pt x="569" y="66"/>
                    </a:lnTo>
                    <a:lnTo>
                      <a:pt x="569" y="569"/>
                    </a:lnTo>
                    <a:lnTo>
                      <a:pt x="569" y="577"/>
                    </a:lnTo>
                    <a:lnTo>
                      <a:pt x="433" y="577"/>
                    </a:lnTo>
                    <a:lnTo>
                      <a:pt x="433" y="585"/>
                    </a:lnTo>
                    <a:lnTo>
                      <a:pt x="433" y="651"/>
                    </a:lnTo>
                    <a:lnTo>
                      <a:pt x="433" y="717"/>
                    </a:lnTo>
                    <a:lnTo>
                      <a:pt x="425" y="783"/>
                    </a:lnTo>
                    <a:lnTo>
                      <a:pt x="408" y="849"/>
                    </a:lnTo>
                    <a:lnTo>
                      <a:pt x="382" y="907"/>
                    </a:lnTo>
                    <a:lnTo>
                      <a:pt x="357" y="965"/>
                    </a:lnTo>
                    <a:lnTo>
                      <a:pt x="306" y="1014"/>
                    </a:lnTo>
                    <a:lnTo>
                      <a:pt x="280" y="1039"/>
                    </a:lnTo>
                    <a:lnTo>
                      <a:pt x="255" y="1055"/>
                    </a:lnTo>
                    <a:lnTo>
                      <a:pt x="221" y="1072"/>
                    </a:lnTo>
                    <a:lnTo>
                      <a:pt x="195" y="1088"/>
                    </a:lnTo>
                    <a:lnTo>
                      <a:pt x="128" y="1113"/>
                    </a:lnTo>
                    <a:lnTo>
                      <a:pt x="9" y="1130"/>
                    </a:lnTo>
                    <a:lnTo>
                      <a:pt x="0" y="1097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Freeform 153"/>
              <p:cNvSpPr>
                <a:spLocks/>
              </p:cNvSpPr>
              <p:nvPr/>
            </p:nvSpPr>
            <p:spPr bwMode="auto">
              <a:xfrm>
                <a:off x="10212" y="15064"/>
                <a:ext cx="34" cy="33"/>
              </a:xfrm>
              <a:custGeom>
                <a:avLst/>
                <a:gdLst>
                  <a:gd name="T0" fmla="*/ 0 w 34"/>
                  <a:gd name="T1" fmla="*/ 17 h 33"/>
                  <a:gd name="T2" fmla="*/ 0 w 34"/>
                  <a:gd name="T3" fmla="*/ 8 h 33"/>
                  <a:gd name="T4" fmla="*/ 0 w 34"/>
                  <a:gd name="T5" fmla="*/ 0 h 33"/>
                  <a:gd name="T6" fmla="*/ 9 w 34"/>
                  <a:gd name="T7" fmla="*/ 0 h 33"/>
                  <a:gd name="T8" fmla="*/ 17 w 34"/>
                  <a:gd name="T9" fmla="*/ 0 h 33"/>
                  <a:gd name="T10" fmla="*/ 34 w 34"/>
                  <a:gd name="T11" fmla="*/ 33 h 33"/>
                  <a:gd name="T12" fmla="*/ 17 w 34"/>
                  <a:gd name="T13" fmla="*/ 33 h 33"/>
                  <a:gd name="T14" fmla="*/ 0 w 34"/>
                  <a:gd name="T15" fmla="*/ 17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3">
                    <a:moveTo>
                      <a:pt x="0" y="17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34" y="33"/>
                    </a:lnTo>
                    <a:lnTo>
                      <a:pt x="17" y="3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Freeform 154"/>
              <p:cNvSpPr>
                <a:spLocks/>
              </p:cNvSpPr>
              <p:nvPr/>
            </p:nvSpPr>
            <p:spPr bwMode="auto">
              <a:xfrm>
                <a:off x="10059" y="14907"/>
                <a:ext cx="170" cy="174"/>
              </a:xfrm>
              <a:custGeom>
                <a:avLst/>
                <a:gdLst>
                  <a:gd name="T0" fmla="*/ 0 w 170"/>
                  <a:gd name="T1" fmla="*/ 149 h 174"/>
                  <a:gd name="T2" fmla="*/ 26 w 170"/>
                  <a:gd name="T3" fmla="*/ 132 h 174"/>
                  <a:gd name="T4" fmla="*/ 43 w 170"/>
                  <a:gd name="T5" fmla="*/ 132 h 174"/>
                  <a:gd name="T6" fmla="*/ 60 w 170"/>
                  <a:gd name="T7" fmla="*/ 141 h 174"/>
                  <a:gd name="T8" fmla="*/ 77 w 170"/>
                  <a:gd name="T9" fmla="*/ 141 h 174"/>
                  <a:gd name="T10" fmla="*/ 85 w 170"/>
                  <a:gd name="T11" fmla="*/ 141 h 174"/>
                  <a:gd name="T12" fmla="*/ 94 w 170"/>
                  <a:gd name="T13" fmla="*/ 141 h 174"/>
                  <a:gd name="T14" fmla="*/ 102 w 170"/>
                  <a:gd name="T15" fmla="*/ 132 h 174"/>
                  <a:gd name="T16" fmla="*/ 102 w 170"/>
                  <a:gd name="T17" fmla="*/ 132 h 174"/>
                  <a:gd name="T18" fmla="*/ 60 w 170"/>
                  <a:gd name="T19" fmla="*/ 116 h 174"/>
                  <a:gd name="T20" fmla="*/ 51 w 170"/>
                  <a:gd name="T21" fmla="*/ 99 h 174"/>
                  <a:gd name="T22" fmla="*/ 43 w 170"/>
                  <a:gd name="T23" fmla="*/ 83 h 174"/>
                  <a:gd name="T24" fmla="*/ 26 w 170"/>
                  <a:gd name="T25" fmla="*/ 33 h 174"/>
                  <a:gd name="T26" fmla="*/ 51 w 170"/>
                  <a:gd name="T27" fmla="*/ 33 h 174"/>
                  <a:gd name="T28" fmla="*/ 68 w 170"/>
                  <a:gd name="T29" fmla="*/ 42 h 174"/>
                  <a:gd name="T30" fmla="*/ 85 w 170"/>
                  <a:gd name="T31" fmla="*/ 50 h 174"/>
                  <a:gd name="T32" fmla="*/ 102 w 170"/>
                  <a:gd name="T33" fmla="*/ 66 h 174"/>
                  <a:gd name="T34" fmla="*/ 111 w 170"/>
                  <a:gd name="T35" fmla="*/ 75 h 174"/>
                  <a:gd name="T36" fmla="*/ 119 w 170"/>
                  <a:gd name="T37" fmla="*/ 91 h 174"/>
                  <a:gd name="T38" fmla="*/ 119 w 170"/>
                  <a:gd name="T39" fmla="*/ 99 h 174"/>
                  <a:gd name="T40" fmla="*/ 128 w 170"/>
                  <a:gd name="T41" fmla="*/ 108 h 174"/>
                  <a:gd name="T42" fmla="*/ 136 w 170"/>
                  <a:gd name="T43" fmla="*/ 108 h 174"/>
                  <a:gd name="T44" fmla="*/ 128 w 170"/>
                  <a:gd name="T45" fmla="*/ 75 h 174"/>
                  <a:gd name="T46" fmla="*/ 128 w 170"/>
                  <a:gd name="T47" fmla="*/ 50 h 174"/>
                  <a:gd name="T48" fmla="*/ 136 w 170"/>
                  <a:gd name="T49" fmla="*/ 17 h 174"/>
                  <a:gd name="T50" fmla="*/ 153 w 170"/>
                  <a:gd name="T51" fmla="*/ 0 h 174"/>
                  <a:gd name="T52" fmla="*/ 162 w 170"/>
                  <a:gd name="T53" fmla="*/ 9 h 174"/>
                  <a:gd name="T54" fmla="*/ 170 w 170"/>
                  <a:gd name="T55" fmla="*/ 25 h 174"/>
                  <a:gd name="T56" fmla="*/ 170 w 170"/>
                  <a:gd name="T57" fmla="*/ 50 h 174"/>
                  <a:gd name="T58" fmla="*/ 162 w 170"/>
                  <a:gd name="T59" fmla="*/ 108 h 174"/>
                  <a:gd name="T60" fmla="*/ 162 w 170"/>
                  <a:gd name="T61" fmla="*/ 124 h 174"/>
                  <a:gd name="T62" fmla="*/ 153 w 170"/>
                  <a:gd name="T63" fmla="*/ 141 h 174"/>
                  <a:gd name="T64" fmla="*/ 145 w 170"/>
                  <a:gd name="T65" fmla="*/ 141 h 174"/>
                  <a:gd name="T66" fmla="*/ 136 w 170"/>
                  <a:gd name="T67" fmla="*/ 141 h 174"/>
                  <a:gd name="T68" fmla="*/ 128 w 170"/>
                  <a:gd name="T69" fmla="*/ 141 h 174"/>
                  <a:gd name="T70" fmla="*/ 128 w 170"/>
                  <a:gd name="T71" fmla="*/ 157 h 174"/>
                  <a:gd name="T72" fmla="*/ 128 w 170"/>
                  <a:gd name="T73" fmla="*/ 165 h 174"/>
                  <a:gd name="T74" fmla="*/ 77 w 170"/>
                  <a:gd name="T75" fmla="*/ 174 h 174"/>
                  <a:gd name="T76" fmla="*/ 60 w 170"/>
                  <a:gd name="T77" fmla="*/ 174 h 174"/>
                  <a:gd name="T78" fmla="*/ 34 w 170"/>
                  <a:gd name="T79" fmla="*/ 174 h 174"/>
                  <a:gd name="T80" fmla="*/ 0 w 170"/>
                  <a:gd name="T81" fmla="*/ 149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70" h="174">
                    <a:moveTo>
                      <a:pt x="0" y="149"/>
                    </a:moveTo>
                    <a:lnTo>
                      <a:pt x="26" y="132"/>
                    </a:lnTo>
                    <a:lnTo>
                      <a:pt x="43" y="132"/>
                    </a:lnTo>
                    <a:lnTo>
                      <a:pt x="60" y="141"/>
                    </a:lnTo>
                    <a:lnTo>
                      <a:pt x="77" y="141"/>
                    </a:lnTo>
                    <a:lnTo>
                      <a:pt x="85" y="141"/>
                    </a:lnTo>
                    <a:lnTo>
                      <a:pt x="94" y="141"/>
                    </a:lnTo>
                    <a:lnTo>
                      <a:pt x="102" y="132"/>
                    </a:lnTo>
                    <a:lnTo>
                      <a:pt x="60" y="116"/>
                    </a:lnTo>
                    <a:lnTo>
                      <a:pt x="51" y="99"/>
                    </a:lnTo>
                    <a:lnTo>
                      <a:pt x="43" y="83"/>
                    </a:lnTo>
                    <a:lnTo>
                      <a:pt x="26" y="33"/>
                    </a:lnTo>
                    <a:lnTo>
                      <a:pt x="51" y="33"/>
                    </a:lnTo>
                    <a:lnTo>
                      <a:pt x="68" y="42"/>
                    </a:lnTo>
                    <a:lnTo>
                      <a:pt x="85" y="50"/>
                    </a:lnTo>
                    <a:lnTo>
                      <a:pt x="102" y="66"/>
                    </a:lnTo>
                    <a:lnTo>
                      <a:pt x="111" y="75"/>
                    </a:lnTo>
                    <a:lnTo>
                      <a:pt x="119" y="91"/>
                    </a:lnTo>
                    <a:lnTo>
                      <a:pt x="119" y="99"/>
                    </a:lnTo>
                    <a:lnTo>
                      <a:pt x="128" y="108"/>
                    </a:lnTo>
                    <a:lnTo>
                      <a:pt x="136" y="108"/>
                    </a:lnTo>
                    <a:lnTo>
                      <a:pt x="128" y="75"/>
                    </a:lnTo>
                    <a:lnTo>
                      <a:pt x="128" y="50"/>
                    </a:lnTo>
                    <a:lnTo>
                      <a:pt x="136" y="17"/>
                    </a:lnTo>
                    <a:lnTo>
                      <a:pt x="153" y="0"/>
                    </a:lnTo>
                    <a:lnTo>
                      <a:pt x="162" y="9"/>
                    </a:lnTo>
                    <a:lnTo>
                      <a:pt x="170" y="25"/>
                    </a:lnTo>
                    <a:lnTo>
                      <a:pt x="170" y="50"/>
                    </a:lnTo>
                    <a:lnTo>
                      <a:pt x="162" y="108"/>
                    </a:lnTo>
                    <a:lnTo>
                      <a:pt x="162" y="124"/>
                    </a:lnTo>
                    <a:lnTo>
                      <a:pt x="153" y="141"/>
                    </a:lnTo>
                    <a:lnTo>
                      <a:pt x="145" y="141"/>
                    </a:lnTo>
                    <a:lnTo>
                      <a:pt x="136" y="141"/>
                    </a:lnTo>
                    <a:lnTo>
                      <a:pt x="128" y="141"/>
                    </a:lnTo>
                    <a:lnTo>
                      <a:pt x="128" y="157"/>
                    </a:lnTo>
                    <a:lnTo>
                      <a:pt x="128" y="165"/>
                    </a:lnTo>
                    <a:lnTo>
                      <a:pt x="77" y="174"/>
                    </a:lnTo>
                    <a:lnTo>
                      <a:pt x="60" y="174"/>
                    </a:lnTo>
                    <a:lnTo>
                      <a:pt x="34" y="174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Freeform 155"/>
              <p:cNvSpPr>
                <a:spLocks/>
              </p:cNvSpPr>
              <p:nvPr/>
            </p:nvSpPr>
            <p:spPr bwMode="auto">
              <a:xfrm>
                <a:off x="10764" y="14973"/>
                <a:ext cx="77" cy="75"/>
              </a:xfrm>
              <a:custGeom>
                <a:avLst/>
                <a:gdLst>
                  <a:gd name="T0" fmla="*/ 17 w 77"/>
                  <a:gd name="T1" fmla="*/ 50 h 75"/>
                  <a:gd name="T2" fmla="*/ 0 w 77"/>
                  <a:gd name="T3" fmla="*/ 25 h 75"/>
                  <a:gd name="T4" fmla="*/ 0 w 77"/>
                  <a:gd name="T5" fmla="*/ 9 h 75"/>
                  <a:gd name="T6" fmla="*/ 17 w 77"/>
                  <a:gd name="T7" fmla="*/ 0 h 75"/>
                  <a:gd name="T8" fmla="*/ 26 w 77"/>
                  <a:gd name="T9" fmla="*/ 9 h 75"/>
                  <a:gd name="T10" fmla="*/ 51 w 77"/>
                  <a:gd name="T11" fmla="*/ 25 h 75"/>
                  <a:gd name="T12" fmla="*/ 77 w 77"/>
                  <a:gd name="T13" fmla="*/ 75 h 75"/>
                  <a:gd name="T14" fmla="*/ 77 w 77"/>
                  <a:gd name="T15" fmla="*/ 75 h 75"/>
                  <a:gd name="T16" fmla="*/ 51 w 77"/>
                  <a:gd name="T17" fmla="*/ 58 h 75"/>
                  <a:gd name="T18" fmla="*/ 17 w 77"/>
                  <a:gd name="T19" fmla="*/ 5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" h="75">
                    <a:moveTo>
                      <a:pt x="17" y="50"/>
                    </a:moveTo>
                    <a:lnTo>
                      <a:pt x="0" y="25"/>
                    </a:lnTo>
                    <a:lnTo>
                      <a:pt x="0" y="9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51" y="25"/>
                    </a:lnTo>
                    <a:lnTo>
                      <a:pt x="77" y="75"/>
                    </a:lnTo>
                    <a:lnTo>
                      <a:pt x="51" y="58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FF9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Freeform 156"/>
              <p:cNvSpPr>
                <a:spLocks/>
              </p:cNvSpPr>
              <p:nvPr/>
            </p:nvSpPr>
            <p:spPr bwMode="auto">
              <a:xfrm>
                <a:off x="10425" y="14949"/>
                <a:ext cx="34" cy="33"/>
              </a:xfrm>
              <a:custGeom>
                <a:avLst/>
                <a:gdLst>
                  <a:gd name="T0" fmla="*/ 0 w 34"/>
                  <a:gd name="T1" fmla="*/ 8 h 33"/>
                  <a:gd name="T2" fmla="*/ 8 w 34"/>
                  <a:gd name="T3" fmla="*/ 0 h 33"/>
                  <a:gd name="T4" fmla="*/ 17 w 34"/>
                  <a:gd name="T5" fmla="*/ 0 h 33"/>
                  <a:gd name="T6" fmla="*/ 34 w 34"/>
                  <a:gd name="T7" fmla="*/ 24 h 33"/>
                  <a:gd name="T8" fmla="*/ 25 w 34"/>
                  <a:gd name="T9" fmla="*/ 33 h 33"/>
                  <a:gd name="T10" fmla="*/ 8 w 34"/>
                  <a:gd name="T11" fmla="*/ 33 h 33"/>
                  <a:gd name="T12" fmla="*/ 0 w 34"/>
                  <a:gd name="T13" fmla="*/ 8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0" y="8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34" y="24"/>
                    </a:lnTo>
                    <a:lnTo>
                      <a:pt x="25" y="33"/>
                    </a:lnTo>
                    <a:lnTo>
                      <a:pt x="8" y="3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Freeform 157"/>
              <p:cNvSpPr>
                <a:spLocks/>
              </p:cNvSpPr>
              <p:nvPr/>
            </p:nvSpPr>
            <p:spPr bwMode="auto">
              <a:xfrm>
                <a:off x="10756" y="14462"/>
                <a:ext cx="34" cy="25"/>
              </a:xfrm>
              <a:custGeom>
                <a:avLst/>
                <a:gdLst>
                  <a:gd name="T0" fmla="*/ 0 w 34"/>
                  <a:gd name="T1" fmla="*/ 25 h 25"/>
                  <a:gd name="T2" fmla="*/ 8 w 34"/>
                  <a:gd name="T3" fmla="*/ 8 h 25"/>
                  <a:gd name="T4" fmla="*/ 17 w 34"/>
                  <a:gd name="T5" fmla="*/ 0 h 25"/>
                  <a:gd name="T6" fmla="*/ 25 w 34"/>
                  <a:gd name="T7" fmla="*/ 8 h 25"/>
                  <a:gd name="T8" fmla="*/ 34 w 34"/>
                  <a:gd name="T9" fmla="*/ 17 h 25"/>
                  <a:gd name="T10" fmla="*/ 25 w 34"/>
                  <a:gd name="T11" fmla="*/ 25 h 25"/>
                  <a:gd name="T12" fmla="*/ 17 w 34"/>
                  <a:gd name="T13" fmla="*/ 25 h 25"/>
                  <a:gd name="T14" fmla="*/ 8 w 34"/>
                  <a:gd name="T15" fmla="*/ 25 h 25"/>
                  <a:gd name="T16" fmla="*/ 0 w 34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0" y="25"/>
                    </a:moveTo>
                    <a:lnTo>
                      <a:pt x="8" y="8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34" y="17"/>
                    </a:lnTo>
                    <a:lnTo>
                      <a:pt x="25" y="25"/>
                    </a:lnTo>
                    <a:lnTo>
                      <a:pt x="17" y="25"/>
                    </a:lnTo>
                    <a:lnTo>
                      <a:pt x="8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Freeform 158"/>
              <p:cNvSpPr>
                <a:spLocks/>
              </p:cNvSpPr>
              <p:nvPr/>
            </p:nvSpPr>
            <p:spPr bwMode="auto">
              <a:xfrm>
                <a:off x="10722" y="14380"/>
                <a:ext cx="110" cy="57"/>
              </a:xfrm>
              <a:custGeom>
                <a:avLst/>
                <a:gdLst>
                  <a:gd name="T0" fmla="*/ 0 w 110"/>
                  <a:gd name="T1" fmla="*/ 0 h 57"/>
                  <a:gd name="T2" fmla="*/ 17 w 110"/>
                  <a:gd name="T3" fmla="*/ 8 h 57"/>
                  <a:gd name="T4" fmla="*/ 34 w 110"/>
                  <a:gd name="T5" fmla="*/ 16 h 57"/>
                  <a:gd name="T6" fmla="*/ 59 w 110"/>
                  <a:gd name="T7" fmla="*/ 33 h 57"/>
                  <a:gd name="T8" fmla="*/ 76 w 110"/>
                  <a:gd name="T9" fmla="*/ 16 h 57"/>
                  <a:gd name="T10" fmla="*/ 85 w 110"/>
                  <a:gd name="T11" fmla="*/ 8 h 57"/>
                  <a:gd name="T12" fmla="*/ 93 w 110"/>
                  <a:gd name="T13" fmla="*/ 0 h 57"/>
                  <a:gd name="T14" fmla="*/ 110 w 110"/>
                  <a:gd name="T15" fmla="*/ 0 h 57"/>
                  <a:gd name="T16" fmla="*/ 93 w 110"/>
                  <a:gd name="T17" fmla="*/ 16 h 57"/>
                  <a:gd name="T18" fmla="*/ 85 w 110"/>
                  <a:gd name="T19" fmla="*/ 41 h 57"/>
                  <a:gd name="T20" fmla="*/ 68 w 110"/>
                  <a:gd name="T21" fmla="*/ 57 h 57"/>
                  <a:gd name="T22" fmla="*/ 59 w 110"/>
                  <a:gd name="T23" fmla="*/ 57 h 57"/>
                  <a:gd name="T24" fmla="*/ 42 w 110"/>
                  <a:gd name="T25" fmla="*/ 57 h 57"/>
                  <a:gd name="T26" fmla="*/ 17 w 110"/>
                  <a:gd name="T27" fmla="*/ 33 h 57"/>
                  <a:gd name="T28" fmla="*/ 0 w 110"/>
                  <a:gd name="T29" fmla="*/ 0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0" h="57">
                    <a:moveTo>
                      <a:pt x="0" y="0"/>
                    </a:moveTo>
                    <a:lnTo>
                      <a:pt x="17" y="8"/>
                    </a:lnTo>
                    <a:lnTo>
                      <a:pt x="34" y="16"/>
                    </a:lnTo>
                    <a:lnTo>
                      <a:pt x="59" y="33"/>
                    </a:lnTo>
                    <a:lnTo>
                      <a:pt x="76" y="16"/>
                    </a:lnTo>
                    <a:lnTo>
                      <a:pt x="85" y="8"/>
                    </a:lnTo>
                    <a:lnTo>
                      <a:pt x="93" y="0"/>
                    </a:lnTo>
                    <a:lnTo>
                      <a:pt x="110" y="0"/>
                    </a:lnTo>
                    <a:lnTo>
                      <a:pt x="93" y="16"/>
                    </a:lnTo>
                    <a:lnTo>
                      <a:pt x="85" y="41"/>
                    </a:lnTo>
                    <a:lnTo>
                      <a:pt x="68" y="57"/>
                    </a:lnTo>
                    <a:lnTo>
                      <a:pt x="59" y="57"/>
                    </a:lnTo>
                    <a:lnTo>
                      <a:pt x="42" y="57"/>
                    </a:lnTo>
                    <a:lnTo>
                      <a:pt x="17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Freeform 159"/>
              <p:cNvSpPr>
                <a:spLocks/>
              </p:cNvSpPr>
              <p:nvPr/>
            </p:nvSpPr>
            <p:spPr bwMode="auto">
              <a:xfrm>
                <a:off x="10756" y="14347"/>
                <a:ext cx="42" cy="41"/>
              </a:xfrm>
              <a:custGeom>
                <a:avLst/>
                <a:gdLst>
                  <a:gd name="T0" fmla="*/ 0 w 42"/>
                  <a:gd name="T1" fmla="*/ 24 h 41"/>
                  <a:gd name="T2" fmla="*/ 8 w 42"/>
                  <a:gd name="T3" fmla="*/ 8 h 41"/>
                  <a:gd name="T4" fmla="*/ 17 w 42"/>
                  <a:gd name="T5" fmla="*/ 0 h 41"/>
                  <a:gd name="T6" fmla="*/ 25 w 42"/>
                  <a:gd name="T7" fmla="*/ 8 h 41"/>
                  <a:gd name="T8" fmla="*/ 42 w 42"/>
                  <a:gd name="T9" fmla="*/ 16 h 41"/>
                  <a:gd name="T10" fmla="*/ 34 w 42"/>
                  <a:gd name="T11" fmla="*/ 24 h 41"/>
                  <a:gd name="T12" fmla="*/ 34 w 42"/>
                  <a:gd name="T13" fmla="*/ 33 h 41"/>
                  <a:gd name="T14" fmla="*/ 17 w 42"/>
                  <a:gd name="T15" fmla="*/ 41 h 41"/>
                  <a:gd name="T16" fmla="*/ 8 w 42"/>
                  <a:gd name="T17" fmla="*/ 33 h 41"/>
                  <a:gd name="T18" fmla="*/ 8 w 42"/>
                  <a:gd name="T19" fmla="*/ 33 h 41"/>
                  <a:gd name="T20" fmla="*/ 0 w 42"/>
                  <a:gd name="T21" fmla="*/ 24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41">
                    <a:moveTo>
                      <a:pt x="0" y="24"/>
                    </a:moveTo>
                    <a:lnTo>
                      <a:pt x="8" y="8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42" y="16"/>
                    </a:lnTo>
                    <a:lnTo>
                      <a:pt x="34" y="24"/>
                    </a:lnTo>
                    <a:lnTo>
                      <a:pt x="34" y="33"/>
                    </a:lnTo>
                    <a:lnTo>
                      <a:pt x="17" y="41"/>
                    </a:lnTo>
                    <a:lnTo>
                      <a:pt x="8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Freeform 160"/>
              <p:cNvSpPr>
                <a:spLocks/>
              </p:cNvSpPr>
              <p:nvPr/>
            </p:nvSpPr>
            <p:spPr bwMode="auto">
              <a:xfrm>
                <a:off x="10730" y="14330"/>
                <a:ext cx="26" cy="33"/>
              </a:xfrm>
              <a:custGeom>
                <a:avLst/>
                <a:gdLst>
                  <a:gd name="T0" fmla="*/ 0 w 26"/>
                  <a:gd name="T1" fmla="*/ 25 h 33"/>
                  <a:gd name="T2" fmla="*/ 9 w 26"/>
                  <a:gd name="T3" fmla="*/ 8 h 33"/>
                  <a:gd name="T4" fmla="*/ 17 w 26"/>
                  <a:gd name="T5" fmla="*/ 0 h 33"/>
                  <a:gd name="T6" fmla="*/ 26 w 26"/>
                  <a:gd name="T7" fmla="*/ 0 h 33"/>
                  <a:gd name="T8" fmla="*/ 26 w 26"/>
                  <a:gd name="T9" fmla="*/ 8 h 33"/>
                  <a:gd name="T10" fmla="*/ 26 w 26"/>
                  <a:gd name="T11" fmla="*/ 17 h 33"/>
                  <a:gd name="T12" fmla="*/ 9 w 26"/>
                  <a:gd name="T13" fmla="*/ 33 h 33"/>
                  <a:gd name="T14" fmla="*/ 0 w 26"/>
                  <a:gd name="T15" fmla="*/ 25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3">
                    <a:moveTo>
                      <a:pt x="0" y="25"/>
                    </a:moveTo>
                    <a:lnTo>
                      <a:pt x="9" y="8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26" y="17"/>
                    </a:lnTo>
                    <a:lnTo>
                      <a:pt x="9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Freeform 161"/>
              <p:cNvSpPr>
                <a:spLocks/>
              </p:cNvSpPr>
              <p:nvPr/>
            </p:nvSpPr>
            <p:spPr bwMode="auto">
              <a:xfrm>
                <a:off x="10790" y="14322"/>
                <a:ext cx="25" cy="33"/>
              </a:xfrm>
              <a:custGeom>
                <a:avLst/>
                <a:gdLst>
                  <a:gd name="T0" fmla="*/ 8 w 25"/>
                  <a:gd name="T1" fmla="*/ 0 h 33"/>
                  <a:gd name="T2" fmla="*/ 8 w 25"/>
                  <a:gd name="T3" fmla="*/ 0 h 33"/>
                  <a:gd name="T4" fmla="*/ 17 w 25"/>
                  <a:gd name="T5" fmla="*/ 16 h 33"/>
                  <a:gd name="T6" fmla="*/ 25 w 25"/>
                  <a:gd name="T7" fmla="*/ 33 h 33"/>
                  <a:gd name="T8" fmla="*/ 17 w 25"/>
                  <a:gd name="T9" fmla="*/ 33 h 33"/>
                  <a:gd name="T10" fmla="*/ 8 w 25"/>
                  <a:gd name="T11" fmla="*/ 16 h 33"/>
                  <a:gd name="T12" fmla="*/ 0 w 25"/>
                  <a:gd name="T13" fmla="*/ 8 h 33"/>
                  <a:gd name="T14" fmla="*/ 8 w 25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33">
                    <a:moveTo>
                      <a:pt x="8" y="0"/>
                    </a:moveTo>
                    <a:lnTo>
                      <a:pt x="8" y="0"/>
                    </a:lnTo>
                    <a:lnTo>
                      <a:pt x="17" y="16"/>
                    </a:lnTo>
                    <a:lnTo>
                      <a:pt x="25" y="33"/>
                    </a:lnTo>
                    <a:lnTo>
                      <a:pt x="17" y="33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Freeform 162"/>
              <p:cNvSpPr>
                <a:spLocks/>
              </p:cNvSpPr>
              <p:nvPr/>
            </p:nvSpPr>
            <p:spPr bwMode="auto">
              <a:xfrm>
                <a:off x="10764" y="14289"/>
                <a:ext cx="17" cy="25"/>
              </a:xfrm>
              <a:custGeom>
                <a:avLst/>
                <a:gdLst>
                  <a:gd name="T0" fmla="*/ 0 w 17"/>
                  <a:gd name="T1" fmla="*/ 16 h 25"/>
                  <a:gd name="T2" fmla="*/ 0 w 17"/>
                  <a:gd name="T3" fmla="*/ 8 h 25"/>
                  <a:gd name="T4" fmla="*/ 9 w 17"/>
                  <a:gd name="T5" fmla="*/ 0 h 25"/>
                  <a:gd name="T6" fmla="*/ 17 w 17"/>
                  <a:gd name="T7" fmla="*/ 8 h 25"/>
                  <a:gd name="T8" fmla="*/ 17 w 17"/>
                  <a:gd name="T9" fmla="*/ 16 h 25"/>
                  <a:gd name="T10" fmla="*/ 9 w 17"/>
                  <a:gd name="T11" fmla="*/ 25 h 25"/>
                  <a:gd name="T12" fmla="*/ 0 w 17"/>
                  <a:gd name="T13" fmla="*/ 25 h 25"/>
                  <a:gd name="T14" fmla="*/ 0 w 17"/>
                  <a:gd name="T15" fmla="*/ 16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25">
                    <a:moveTo>
                      <a:pt x="0" y="16"/>
                    </a:moveTo>
                    <a:lnTo>
                      <a:pt x="0" y="8"/>
                    </a:lnTo>
                    <a:lnTo>
                      <a:pt x="9" y="0"/>
                    </a:lnTo>
                    <a:lnTo>
                      <a:pt x="17" y="8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0" y="2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Freeform 163"/>
              <p:cNvSpPr>
                <a:spLocks/>
              </p:cNvSpPr>
              <p:nvPr/>
            </p:nvSpPr>
            <p:spPr bwMode="auto">
              <a:xfrm>
                <a:off x="10756" y="14248"/>
                <a:ext cx="25" cy="16"/>
              </a:xfrm>
              <a:custGeom>
                <a:avLst/>
                <a:gdLst>
                  <a:gd name="T0" fmla="*/ 0 w 25"/>
                  <a:gd name="T1" fmla="*/ 8 h 16"/>
                  <a:gd name="T2" fmla="*/ 8 w 25"/>
                  <a:gd name="T3" fmla="*/ 0 h 16"/>
                  <a:gd name="T4" fmla="*/ 17 w 25"/>
                  <a:gd name="T5" fmla="*/ 0 h 16"/>
                  <a:gd name="T6" fmla="*/ 25 w 25"/>
                  <a:gd name="T7" fmla="*/ 8 h 16"/>
                  <a:gd name="T8" fmla="*/ 17 w 25"/>
                  <a:gd name="T9" fmla="*/ 16 h 16"/>
                  <a:gd name="T10" fmla="*/ 8 w 25"/>
                  <a:gd name="T11" fmla="*/ 16 h 16"/>
                  <a:gd name="T12" fmla="*/ 0 w 25"/>
                  <a:gd name="T13" fmla="*/ 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16">
                    <a:moveTo>
                      <a:pt x="0" y="8"/>
                    </a:moveTo>
                    <a:lnTo>
                      <a:pt x="8" y="0"/>
                    </a:lnTo>
                    <a:lnTo>
                      <a:pt x="17" y="0"/>
                    </a:lnTo>
                    <a:lnTo>
                      <a:pt x="25" y="8"/>
                    </a:lnTo>
                    <a:lnTo>
                      <a:pt x="17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Freeform 164"/>
              <p:cNvSpPr>
                <a:spLocks/>
              </p:cNvSpPr>
              <p:nvPr/>
            </p:nvSpPr>
            <p:spPr bwMode="auto">
              <a:xfrm>
                <a:off x="10892" y="13926"/>
                <a:ext cx="119" cy="107"/>
              </a:xfrm>
              <a:custGeom>
                <a:avLst/>
                <a:gdLst>
                  <a:gd name="T0" fmla="*/ 0 w 119"/>
                  <a:gd name="T1" fmla="*/ 25 h 107"/>
                  <a:gd name="T2" fmla="*/ 0 w 119"/>
                  <a:gd name="T3" fmla="*/ 0 h 107"/>
                  <a:gd name="T4" fmla="*/ 0 w 119"/>
                  <a:gd name="T5" fmla="*/ 0 h 107"/>
                  <a:gd name="T6" fmla="*/ 8 w 119"/>
                  <a:gd name="T7" fmla="*/ 0 h 107"/>
                  <a:gd name="T8" fmla="*/ 8 w 119"/>
                  <a:gd name="T9" fmla="*/ 8 h 107"/>
                  <a:gd name="T10" fmla="*/ 25 w 119"/>
                  <a:gd name="T11" fmla="*/ 41 h 107"/>
                  <a:gd name="T12" fmla="*/ 34 w 119"/>
                  <a:gd name="T13" fmla="*/ 58 h 107"/>
                  <a:gd name="T14" fmla="*/ 51 w 119"/>
                  <a:gd name="T15" fmla="*/ 74 h 107"/>
                  <a:gd name="T16" fmla="*/ 59 w 119"/>
                  <a:gd name="T17" fmla="*/ 74 h 107"/>
                  <a:gd name="T18" fmla="*/ 76 w 119"/>
                  <a:gd name="T19" fmla="*/ 74 h 107"/>
                  <a:gd name="T20" fmla="*/ 110 w 119"/>
                  <a:gd name="T21" fmla="*/ 0 h 107"/>
                  <a:gd name="T22" fmla="*/ 119 w 119"/>
                  <a:gd name="T23" fmla="*/ 8 h 107"/>
                  <a:gd name="T24" fmla="*/ 110 w 119"/>
                  <a:gd name="T25" fmla="*/ 17 h 107"/>
                  <a:gd name="T26" fmla="*/ 110 w 119"/>
                  <a:gd name="T27" fmla="*/ 25 h 107"/>
                  <a:gd name="T28" fmla="*/ 93 w 119"/>
                  <a:gd name="T29" fmla="*/ 66 h 107"/>
                  <a:gd name="T30" fmla="*/ 68 w 119"/>
                  <a:gd name="T31" fmla="*/ 107 h 107"/>
                  <a:gd name="T32" fmla="*/ 42 w 119"/>
                  <a:gd name="T33" fmla="*/ 91 h 107"/>
                  <a:gd name="T34" fmla="*/ 25 w 119"/>
                  <a:gd name="T35" fmla="*/ 74 h 107"/>
                  <a:gd name="T36" fmla="*/ 0 w 119"/>
                  <a:gd name="T37" fmla="*/ 25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9" h="107">
                    <a:moveTo>
                      <a:pt x="0" y="2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25" y="41"/>
                    </a:lnTo>
                    <a:lnTo>
                      <a:pt x="34" y="58"/>
                    </a:lnTo>
                    <a:lnTo>
                      <a:pt x="51" y="74"/>
                    </a:lnTo>
                    <a:lnTo>
                      <a:pt x="59" y="74"/>
                    </a:lnTo>
                    <a:lnTo>
                      <a:pt x="76" y="74"/>
                    </a:lnTo>
                    <a:lnTo>
                      <a:pt x="110" y="0"/>
                    </a:lnTo>
                    <a:lnTo>
                      <a:pt x="119" y="8"/>
                    </a:lnTo>
                    <a:lnTo>
                      <a:pt x="110" y="17"/>
                    </a:lnTo>
                    <a:lnTo>
                      <a:pt x="110" y="25"/>
                    </a:lnTo>
                    <a:lnTo>
                      <a:pt x="93" y="66"/>
                    </a:lnTo>
                    <a:lnTo>
                      <a:pt x="68" y="107"/>
                    </a:lnTo>
                    <a:lnTo>
                      <a:pt x="42" y="91"/>
                    </a:lnTo>
                    <a:lnTo>
                      <a:pt x="25" y="7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Freeform 165"/>
              <p:cNvSpPr>
                <a:spLocks/>
              </p:cNvSpPr>
              <p:nvPr/>
            </p:nvSpPr>
            <p:spPr bwMode="auto">
              <a:xfrm>
                <a:off x="10917" y="13860"/>
                <a:ext cx="68" cy="116"/>
              </a:xfrm>
              <a:custGeom>
                <a:avLst/>
                <a:gdLst>
                  <a:gd name="T0" fmla="*/ 9 w 68"/>
                  <a:gd name="T1" fmla="*/ 83 h 116"/>
                  <a:gd name="T2" fmla="*/ 0 w 68"/>
                  <a:gd name="T3" fmla="*/ 58 h 116"/>
                  <a:gd name="T4" fmla="*/ 0 w 68"/>
                  <a:gd name="T5" fmla="*/ 41 h 116"/>
                  <a:gd name="T6" fmla="*/ 17 w 68"/>
                  <a:gd name="T7" fmla="*/ 33 h 116"/>
                  <a:gd name="T8" fmla="*/ 26 w 68"/>
                  <a:gd name="T9" fmla="*/ 33 h 116"/>
                  <a:gd name="T10" fmla="*/ 26 w 68"/>
                  <a:gd name="T11" fmla="*/ 25 h 116"/>
                  <a:gd name="T12" fmla="*/ 34 w 68"/>
                  <a:gd name="T13" fmla="*/ 9 h 116"/>
                  <a:gd name="T14" fmla="*/ 43 w 68"/>
                  <a:gd name="T15" fmla="*/ 0 h 116"/>
                  <a:gd name="T16" fmla="*/ 43 w 68"/>
                  <a:gd name="T17" fmla="*/ 0 h 116"/>
                  <a:gd name="T18" fmla="*/ 43 w 68"/>
                  <a:gd name="T19" fmla="*/ 17 h 116"/>
                  <a:gd name="T20" fmla="*/ 51 w 68"/>
                  <a:gd name="T21" fmla="*/ 25 h 116"/>
                  <a:gd name="T22" fmla="*/ 68 w 68"/>
                  <a:gd name="T23" fmla="*/ 50 h 116"/>
                  <a:gd name="T24" fmla="*/ 51 w 68"/>
                  <a:gd name="T25" fmla="*/ 83 h 116"/>
                  <a:gd name="T26" fmla="*/ 34 w 68"/>
                  <a:gd name="T27" fmla="*/ 116 h 116"/>
                  <a:gd name="T28" fmla="*/ 26 w 68"/>
                  <a:gd name="T29" fmla="*/ 116 h 116"/>
                  <a:gd name="T30" fmla="*/ 17 w 68"/>
                  <a:gd name="T31" fmla="*/ 99 h 116"/>
                  <a:gd name="T32" fmla="*/ 9 w 68"/>
                  <a:gd name="T33" fmla="*/ 83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16">
                    <a:moveTo>
                      <a:pt x="9" y="83"/>
                    </a:moveTo>
                    <a:lnTo>
                      <a:pt x="0" y="58"/>
                    </a:lnTo>
                    <a:lnTo>
                      <a:pt x="0" y="41"/>
                    </a:lnTo>
                    <a:lnTo>
                      <a:pt x="17" y="33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34" y="9"/>
                    </a:lnTo>
                    <a:lnTo>
                      <a:pt x="43" y="0"/>
                    </a:lnTo>
                    <a:lnTo>
                      <a:pt x="43" y="17"/>
                    </a:lnTo>
                    <a:lnTo>
                      <a:pt x="51" y="25"/>
                    </a:lnTo>
                    <a:lnTo>
                      <a:pt x="68" y="50"/>
                    </a:lnTo>
                    <a:lnTo>
                      <a:pt x="51" y="83"/>
                    </a:lnTo>
                    <a:lnTo>
                      <a:pt x="34" y="116"/>
                    </a:lnTo>
                    <a:lnTo>
                      <a:pt x="26" y="116"/>
                    </a:lnTo>
                    <a:lnTo>
                      <a:pt x="17" y="99"/>
                    </a:lnTo>
                    <a:lnTo>
                      <a:pt x="9" y="83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Freeform 166"/>
              <p:cNvSpPr>
                <a:spLocks/>
              </p:cNvSpPr>
              <p:nvPr/>
            </p:nvSpPr>
            <p:spPr bwMode="auto">
              <a:xfrm>
                <a:off x="11028" y="13934"/>
                <a:ext cx="34" cy="42"/>
              </a:xfrm>
              <a:custGeom>
                <a:avLst/>
                <a:gdLst>
                  <a:gd name="T0" fmla="*/ 0 w 34"/>
                  <a:gd name="T1" fmla="*/ 25 h 42"/>
                  <a:gd name="T2" fmla="*/ 0 w 34"/>
                  <a:gd name="T3" fmla="*/ 9 h 42"/>
                  <a:gd name="T4" fmla="*/ 8 w 34"/>
                  <a:gd name="T5" fmla="*/ 0 h 42"/>
                  <a:gd name="T6" fmla="*/ 25 w 34"/>
                  <a:gd name="T7" fmla="*/ 0 h 42"/>
                  <a:gd name="T8" fmla="*/ 34 w 34"/>
                  <a:gd name="T9" fmla="*/ 17 h 42"/>
                  <a:gd name="T10" fmla="*/ 34 w 34"/>
                  <a:gd name="T11" fmla="*/ 25 h 42"/>
                  <a:gd name="T12" fmla="*/ 34 w 34"/>
                  <a:gd name="T13" fmla="*/ 25 h 42"/>
                  <a:gd name="T14" fmla="*/ 17 w 34"/>
                  <a:gd name="T15" fmla="*/ 42 h 42"/>
                  <a:gd name="T16" fmla="*/ 8 w 34"/>
                  <a:gd name="T17" fmla="*/ 33 h 42"/>
                  <a:gd name="T18" fmla="*/ 0 w 34"/>
                  <a:gd name="T19" fmla="*/ 25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" h="42">
                    <a:moveTo>
                      <a:pt x="0" y="25"/>
                    </a:moveTo>
                    <a:lnTo>
                      <a:pt x="0" y="9"/>
                    </a:lnTo>
                    <a:lnTo>
                      <a:pt x="8" y="0"/>
                    </a:lnTo>
                    <a:lnTo>
                      <a:pt x="25" y="0"/>
                    </a:lnTo>
                    <a:lnTo>
                      <a:pt x="34" y="17"/>
                    </a:lnTo>
                    <a:lnTo>
                      <a:pt x="34" y="25"/>
                    </a:lnTo>
                    <a:lnTo>
                      <a:pt x="17" y="42"/>
                    </a:lnTo>
                    <a:lnTo>
                      <a:pt x="8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Freeform 167"/>
              <p:cNvSpPr>
                <a:spLocks/>
              </p:cNvSpPr>
              <p:nvPr/>
            </p:nvSpPr>
            <p:spPr bwMode="auto">
              <a:xfrm>
                <a:off x="10841" y="13934"/>
                <a:ext cx="25" cy="33"/>
              </a:xfrm>
              <a:custGeom>
                <a:avLst/>
                <a:gdLst>
                  <a:gd name="T0" fmla="*/ 0 w 25"/>
                  <a:gd name="T1" fmla="*/ 25 h 33"/>
                  <a:gd name="T2" fmla="*/ 8 w 25"/>
                  <a:gd name="T3" fmla="*/ 17 h 33"/>
                  <a:gd name="T4" fmla="*/ 17 w 25"/>
                  <a:gd name="T5" fmla="*/ 0 h 33"/>
                  <a:gd name="T6" fmla="*/ 25 w 25"/>
                  <a:gd name="T7" fmla="*/ 9 h 33"/>
                  <a:gd name="T8" fmla="*/ 25 w 25"/>
                  <a:gd name="T9" fmla="*/ 17 h 33"/>
                  <a:gd name="T10" fmla="*/ 25 w 25"/>
                  <a:gd name="T11" fmla="*/ 25 h 33"/>
                  <a:gd name="T12" fmla="*/ 25 w 25"/>
                  <a:gd name="T13" fmla="*/ 33 h 33"/>
                  <a:gd name="T14" fmla="*/ 8 w 25"/>
                  <a:gd name="T15" fmla="*/ 33 h 33"/>
                  <a:gd name="T16" fmla="*/ 0 w 25"/>
                  <a:gd name="T17" fmla="*/ 25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0" y="25"/>
                    </a:moveTo>
                    <a:lnTo>
                      <a:pt x="8" y="17"/>
                    </a:lnTo>
                    <a:lnTo>
                      <a:pt x="17" y="0"/>
                    </a:lnTo>
                    <a:lnTo>
                      <a:pt x="25" y="9"/>
                    </a:lnTo>
                    <a:lnTo>
                      <a:pt x="25" y="17"/>
                    </a:lnTo>
                    <a:lnTo>
                      <a:pt x="25" y="25"/>
                    </a:lnTo>
                    <a:lnTo>
                      <a:pt x="25" y="33"/>
                    </a:lnTo>
                    <a:lnTo>
                      <a:pt x="8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Freeform 168"/>
              <p:cNvSpPr>
                <a:spLocks/>
              </p:cNvSpPr>
              <p:nvPr/>
            </p:nvSpPr>
            <p:spPr bwMode="auto">
              <a:xfrm>
                <a:off x="10968" y="13662"/>
                <a:ext cx="111" cy="256"/>
              </a:xfrm>
              <a:custGeom>
                <a:avLst/>
                <a:gdLst>
                  <a:gd name="T0" fmla="*/ 77 w 111"/>
                  <a:gd name="T1" fmla="*/ 223 h 256"/>
                  <a:gd name="T2" fmla="*/ 68 w 111"/>
                  <a:gd name="T3" fmla="*/ 223 h 256"/>
                  <a:gd name="T4" fmla="*/ 60 w 111"/>
                  <a:gd name="T5" fmla="*/ 248 h 256"/>
                  <a:gd name="T6" fmla="*/ 43 w 111"/>
                  <a:gd name="T7" fmla="*/ 248 h 256"/>
                  <a:gd name="T8" fmla="*/ 60 w 111"/>
                  <a:gd name="T9" fmla="*/ 207 h 256"/>
                  <a:gd name="T10" fmla="*/ 60 w 111"/>
                  <a:gd name="T11" fmla="*/ 182 h 256"/>
                  <a:gd name="T12" fmla="*/ 43 w 111"/>
                  <a:gd name="T13" fmla="*/ 174 h 256"/>
                  <a:gd name="T14" fmla="*/ 43 w 111"/>
                  <a:gd name="T15" fmla="*/ 198 h 256"/>
                  <a:gd name="T16" fmla="*/ 26 w 111"/>
                  <a:gd name="T17" fmla="*/ 223 h 256"/>
                  <a:gd name="T18" fmla="*/ 17 w 111"/>
                  <a:gd name="T19" fmla="*/ 207 h 256"/>
                  <a:gd name="T20" fmla="*/ 60 w 111"/>
                  <a:gd name="T21" fmla="*/ 141 h 256"/>
                  <a:gd name="T22" fmla="*/ 60 w 111"/>
                  <a:gd name="T23" fmla="*/ 108 h 256"/>
                  <a:gd name="T24" fmla="*/ 43 w 111"/>
                  <a:gd name="T25" fmla="*/ 141 h 256"/>
                  <a:gd name="T26" fmla="*/ 17 w 111"/>
                  <a:gd name="T27" fmla="*/ 174 h 256"/>
                  <a:gd name="T28" fmla="*/ 0 w 111"/>
                  <a:gd name="T29" fmla="*/ 174 h 256"/>
                  <a:gd name="T30" fmla="*/ 60 w 111"/>
                  <a:gd name="T31" fmla="*/ 75 h 256"/>
                  <a:gd name="T32" fmla="*/ 60 w 111"/>
                  <a:gd name="T33" fmla="*/ 33 h 256"/>
                  <a:gd name="T34" fmla="*/ 26 w 111"/>
                  <a:gd name="T35" fmla="*/ 91 h 256"/>
                  <a:gd name="T36" fmla="*/ 0 w 111"/>
                  <a:gd name="T37" fmla="*/ 132 h 256"/>
                  <a:gd name="T38" fmla="*/ 17 w 111"/>
                  <a:gd name="T39" fmla="*/ 99 h 256"/>
                  <a:gd name="T40" fmla="*/ 26 w 111"/>
                  <a:gd name="T41" fmla="*/ 75 h 256"/>
                  <a:gd name="T42" fmla="*/ 17 w 111"/>
                  <a:gd name="T43" fmla="*/ 50 h 256"/>
                  <a:gd name="T44" fmla="*/ 9 w 111"/>
                  <a:gd name="T45" fmla="*/ 33 h 256"/>
                  <a:gd name="T46" fmla="*/ 17 w 111"/>
                  <a:gd name="T47" fmla="*/ 17 h 256"/>
                  <a:gd name="T48" fmla="*/ 34 w 111"/>
                  <a:gd name="T49" fmla="*/ 0 h 256"/>
                  <a:gd name="T50" fmla="*/ 68 w 111"/>
                  <a:gd name="T51" fmla="*/ 9 h 256"/>
                  <a:gd name="T52" fmla="*/ 77 w 111"/>
                  <a:gd name="T53" fmla="*/ 25 h 256"/>
                  <a:gd name="T54" fmla="*/ 85 w 111"/>
                  <a:gd name="T55" fmla="*/ 75 h 256"/>
                  <a:gd name="T56" fmla="*/ 68 w 111"/>
                  <a:gd name="T57" fmla="*/ 174 h 256"/>
                  <a:gd name="T58" fmla="*/ 85 w 111"/>
                  <a:gd name="T59" fmla="*/ 223 h 256"/>
                  <a:gd name="T60" fmla="*/ 111 w 111"/>
                  <a:gd name="T61" fmla="*/ 256 h 256"/>
                  <a:gd name="T62" fmla="*/ 94 w 111"/>
                  <a:gd name="T63" fmla="*/ 256 h 256"/>
                  <a:gd name="T64" fmla="*/ 85 w 111"/>
                  <a:gd name="T65" fmla="*/ 239 h 2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1" h="256">
                    <a:moveTo>
                      <a:pt x="85" y="239"/>
                    </a:moveTo>
                    <a:lnTo>
                      <a:pt x="77" y="223"/>
                    </a:lnTo>
                    <a:lnTo>
                      <a:pt x="68" y="223"/>
                    </a:lnTo>
                    <a:lnTo>
                      <a:pt x="60" y="231"/>
                    </a:lnTo>
                    <a:lnTo>
                      <a:pt x="60" y="248"/>
                    </a:lnTo>
                    <a:lnTo>
                      <a:pt x="43" y="248"/>
                    </a:lnTo>
                    <a:lnTo>
                      <a:pt x="51" y="231"/>
                    </a:lnTo>
                    <a:lnTo>
                      <a:pt x="60" y="207"/>
                    </a:lnTo>
                    <a:lnTo>
                      <a:pt x="60" y="190"/>
                    </a:lnTo>
                    <a:lnTo>
                      <a:pt x="60" y="182"/>
                    </a:lnTo>
                    <a:lnTo>
                      <a:pt x="51" y="165"/>
                    </a:lnTo>
                    <a:lnTo>
                      <a:pt x="43" y="174"/>
                    </a:lnTo>
                    <a:lnTo>
                      <a:pt x="43" y="182"/>
                    </a:lnTo>
                    <a:lnTo>
                      <a:pt x="43" y="198"/>
                    </a:lnTo>
                    <a:lnTo>
                      <a:pt x="34" y="215"/>
                    </a:lnTo>
                    <a:lnTo>
                      <a:pt x="26" y="223"/>
                    </a:lnTo>
                    <a:lnTo>
                      <a:pt x="17" y="223"/>
                    </a:lnTo>
                    <a:lnTo>
                      <a:pt x="17" y="207"/>
                    </a:lnTo>
                    <a:lnTo>
                      <a:pt x="43" y="165"/>
                    </a:lnTo>
                    <a:lnTo>
                      <a:pt x="60" y="141"/>
                    </a:lnTo>
                    <a:lnTo>
                      <a:pt x="60" y="108"/>
                    </a:lnTo>
                    <a:lnTo>
                      <a:pt x="51" y="108"/>
                    </a:lnTo>
                    <a:lnTo>
                      <a:pt x="43" y="141"/>
                    </a:lnTo>
                    <a:lnTo>
                      <a:pt x="26" y="165"/>
                    </a:lnTo>
                    <a:lnTo>
                      <a:pt x="17" y="174"/>
                    </a:lnTo>
                    <a:lnTo>
                      <a:pt x="0" y="182"/>
                    </a:lnTo>
                    <a:lnTo>
                      <a:pt x="0" y="174"/>
                    </a:lnTo>
                    <a:lnTo>
                      <a:pt x="43" y="108"/>
                    </a:lnTo>
                    <a:lnTo>
                      <a:pt x="60" y="75"/>
                    </a:lnTo>
                    <a:lnTo>
                      <a:pt x="60" y="42"/>
                    </a:lnTo>
                    <a:lnTo>
                      <a:pt x="60" y="33"/>
                    </a:lnTo>
                    <a:lnTo>
                      <a:pt x="51" y="42"/>
                    </a:lnTo>
                    <a:lnTo>
                      <a:pt x="26" y="91"/>
                    </a:lnTo>
                    <a:lnTo>
                      <a:pt x="17" y="116"/>
                    </a:lnTo>
                    <a:lnTo>
                      <a:pt x="0" y="132"/>
                    </a:lnTo>
                    <a:lnTo>
                      <a:pt x="0" y="108"/>
                    </a:lnTo>
                    <a:lnTo>
                      <a:pt x="17" y="99"/>
                    </a:lnTo>
                    <a:lnTo>
                      <a:pt x="26" y="83"/>
                    </a:lnTo>
                    <a:lnTo>
                      <a:pt x="26" y="75"/>
                    </a:lnTo>
                    <a:lnTo>
                      <a:pt x="26" y="66"/>
                    </a:lnTo>
                    <a:lnTo>
                      <a:pt x="17" y="50"/>
                    </a:lnTo>
                    <a:lnTo>
                      <a:pt x="9" y="42"/>
                    </a:lnTo>
                    <a:lnTo>
                      <a:pt x="9" y="33"/>
                    </a:lnTo>
                    <a:lnTo>
                      <a:pt x="9" y="25"/>
                    </a:lnTo>
                    <a:lnTo>
                      <a:pt x="17" y="17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68" y="9"/>
                    </a:lnTo>
                    <a:lnTo>
                      <a:pt x="77" y="17"/>
                    </a:lnTo>
                    <a:lnTo>
                      <a:pt x="77" y="25"/>
                    </a:lnTo>
                    <a:lnTo>
                      <a:pt x="85" y="50"/>
                    </a:lnTo>
                    <a:lnTo>
                      <a:pt x="85" y="75"/>
                    </a:lnTo>
                    <a:lnTo>
                      <a:pt x="68" y="124"/>
                    </a:lnTo>
                    <a:lnTo>
                      <a:pt x="68" y="174"/>
                    </a:lnTo>
                    <a:lnTo>
                      <a:pt x="68" y="198"/>
                    </a:lnTo>
                    <a:lnTo>
                      <a:pt x="85" y="223"/>
                    </a:lnTo>
                    <a:lnTo>
                      <a:pt x="94" y="239"/>
                    </a:lnTo>
                    <a:lnTo>
                      <a:pt x="111" y="256"/>
                    </a:lnTo>
                    <a:lnTo>
                      <a:pt x="102" y="256"/>
                    </a:lnTo>
                    <a:lnTo>
                      <a:pt x="94" y="256"/>
                    </a:lnTo>
                    <a:lnTo>
                      <a:pt x="85" y="248"/>
                    </a:lnTo>
                    <a:lnTo>
                      <a:pt x="85" y="23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Freeform 169"/>
              <p:cNvSpPr>
                <a:spLocks/>
              </p:cNvSpPr>
              <p:nvPr/>
            </p:nvSpPr>
            <p:spPr bwMode="auto">
              <a:xfrm>
                <a:off x="10849" y="13654"/>
                <a:ext cx="111" cy="264"/>
              </a:xfrm>
              <a:custGeom>
                <a:avLst/>
                <a:gdLst>
                  <a:gd name="T0" fmla="*/ 0 w 111"/>
                  <a:gd name="T1" fmla="*/ 264 h 264"/>
                  <a:gd name="T2" fmla="*/ 17 w 111"/>
                  <a:gd name="T3" fmla="*/ 239 h 264"/>
                  <a:gd name="T4" fmla="*/ 26 w 111"/>
                  <a:gd name="T5" fmla="*/ 223 h 264"/>
                  <a:gd name="T6" fmla="*/ 34 w 111"/>
                  <a:gd name="T7" fmla="*/ 198 h 264"/>
                  <a:gd name="T8" fmla="*/ 34 w 111"/>
                  <a:gd name="T9" fmla="*/ 173 h 264"/>
                  <a:gd name="T10" fmla="*/ 17 w 111"/>
                  <a:gd name="T11" fmla="*/ 74 h 264"/>
                  <a:gd name="T12" fmla="*/ 17 w 111"/>
                  <a:gd name="T13" fmla="*/ 50 h 264"/>
                  <a:gd name="T14" fmla="*/ 26 w 111"/>
                  <a:gd name="T15" fmla="*/ 33 h 264"/>
                  <a:gd name="T16" fmla="*/ 34 w 111"/>
                  <a:gd name="T17" fmla="*/ 17 h 264"/>
                  <a:gd name="T18" fmla="*/ 43 w 111"/>
                  <a:gd name="T19" fmla="*/ 8 h 264"/>
                  <a:gd name="T20" fmla="*/ 68 w 111"/>
                  <a:gd name="T21" fmla="*/ 0 h 264"/>
                  <a:gd name="T22" fmla="*/ 111 w 111"/>
                  <a:gd name="T23" fmla="*/ 41 h 264"/>
                  <a:gd name="T24" fmla="*/ 111 w 111"/>
                  <a:gd name="T25" fmla="*/ 41 h 264"/>
                  <a:gd name="T26" fmla="*/ 102 w 111"/>
                  <a:gd name="T27" fmla="*/ 41 h 264"/>
                  <a:gd name="T28" fmla="*/ 85 w 111"/>
                  <a:gd name="T29" fmla="*/ 50 h 264"/>
                  <a:gd name="T30" fmla="*/ 77 w 111"/>
                  <a:gd name="T31" fmla="*/ 66 h 264"/>
                  <a:gd name="T32" fmla="*/ 77 w 111"/>
                  <a:gd name="T33" fmla="*/ 74 h 264"/>
                  <a:gd name="T34" fmla="*/ 77 w 111"/>
                  <a:gd name="T35" fmla="*/ 91 h 264"/>
                  <a:gd name="T36" fmla="*/ 85 w 111"/>
                  <a:gd name="T37" fmla="*/ 99 h 264"/>
                  <a:gd name="T38" fmla="*/ 94 w 111"/>
                  <a:gd name="T39" fmla="*/ 107 h 264"/>
                  <a:gd name="T40" fmla="*/ 94 w 111"/>
                  <a:gd name="T41" fmla="*/ 149 h 264"/>
                  <a:gd name="T42" fmla="*/ 85 w 111"/>
                  <a:gd name="T43" fmla="*/ 132 h 264"/>
                  <a:gd name="T44" fmla="*/ 77 w 111"/>
                  <a:gd name="T45" fmla="*/ 124 h 264"/>
                  <a:gd name="T46" fmla="*/ 68 w 111"/>
                  <a:gd name="T47" fmla="*/ 99 h 264"/>
                  <a:gd name="T48" fmla="*/ 51 w 111"/>
                  <a:gd name="T49" fmla="*/ 41 h 264"/>
                  <a:gd name="T50" fmla="*/ 43 w 111"/>
                  <a:gd name="T51" fmla="*/ 41 h 264"/>
                  <a:gd name="T52" fmla="*/ 43 w 111"/>
                  <a:gd name="T53" fmla="*/ 50 h 264"/>
                  <a:gd name="T54" fmla="*/ 34 w 111"/>
                  <a:gd name="T55" fmla="*/ 66 h 264"/>
                  <a:gd name="T56" fmla="*/ 43 w 111"/>
                  <a:gd name="T57" fmla="*/ 91 h 264"/>
                  <a:gd name="T58" fmla="*/ 60 w 111"/>
                  <a:gd name="T59" fmla="*/ 132 h 264"/>
                  <a:gd name="T60" fmla="*/ 77 w 111"/>
                  <a:gd name="T61" fmla="*/ 157 h 264"/>
                  <a:gd name="T62" fmla="*/ 94 w 111"/>
                  <a:gd name="T63" fmla="*/ 182 h 264"/>
                  <a:gd name="T64" fmla="*/ 94 w 111"/>
                  <a:gd name="T65" fmla="*/ 190 h 264"/>
                  <a:gd name="T66" fmla="*/ 94 w 111"/>
                  <a:gd name="T67" fmla="*/ 190 h 264"/>
                  <a:gd name="T68" fmla="*/ 77 w 111"/>
                  <a:gd name="T69" fmla="*/ 190 h 264"/>
                  <a:gd name="T70" fmla="*/ 68 w 111"/>
                  <a:gd name="T71" fmla="*/ 173 h 264"/>
                  <a:gd name="T72" fmla="*/ 51 w 111"/>
                  <a:gd name="T73" fmla="*/ 149 h 264"/>
                  <a:gd name="T74" fmla="*/ 43 w 111"/>
                  <a:gd name="T75" fmla="*/ 149 h 264"/>
                  <a:gd name="T76" fmla="*/ 43 w 111"/>
                  <a:gd name="T77" fmla="*/ 165 h 264"/>
                  <a:gd name="T78" fmla="*/ 51 w 111"/>
                  <a:gd name="T79" fmla="*/ 190 h 264"/>
                  <a:gd name="T80" fmla="*/ 77 w 111"/>
                  <a:gd name="T81" fmla="*/ 215 h 264"/>
                  <a:gd name="T82" fmla="*/ 77 w 111"/>
                  <a:gd name="T83" fmla="*/ 231 h 264"/>
                  <a:gd name="T84" fmla="*/ 68 w 111"/>
                  <a:gd name="T85" fmla="*/ 231 h 264"/>
                  <a:gd name="T86" fmla="*/ 60 w 111"/>
                  <a:gd name="T87" fmla="*/ 223 h 264"/>
                  <a:gd name="T88" fmla="*/ 51 w 111"/>
                  <a:gd name="T89" fmla="*/ 215 h 264"/>
                  <a:gd name="T90" fmla="*/ 51 w 111"/>
                  <a:gd name="T91" fmla="*/ 206 h 264"/>
                  <a:gd name="T92" fmla="*/ 43 w 111"/>
                  <a:gd name="T93" fmla="*/ 198 h 264"/>
                  <a:gd name="T94" fmla="*/ 43 w 111"/>
                  <a:gd name="T95" fmla="*/ 215 h 264"/>
                  <a:gd name="T96" fmla="*/ 43 w 111"/>
                  <a:gd name="T97" fmla="*/ 231 h 264"/>
                  <a:gd name="T98" fmla="*/ 51 w 111"/>
                  <a:gd name="T99" fmla="*/ 239 h 264"/>
                  <a:gd name="T100" fmla="*/ 43 w 111"/>
                  <a:gd name="T101" fmla="*/ 247 h 264"/>
                  <a:gd name="T102" fmla="*/ 43 w 111"/>
                  <a:gd name="T103" fmla="*/ 256 h 264"/>
                  <a:gd name="T104" fmla="*/ 26 w 111"/>
                  <a:gd name="T105" fmla="*/ 247 h 264"/>
                  <a:gd name="T106" fmla="*/ 17 w 111"/>
                  <a:gd name="T107" fmla="*/ 256 h 264"/>
                  <a:gd name="T108" fmla="*/ 9 w 111"/>
                  <a:gd name="T109" fmla="*/ 264 h 264"/>
                  <a:gd name="T110" fmla="*/ 0 w 111"/>
                  <a:gd name="T111" fmla="*/ 264 h 2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1" h="264">
                    <a:moveTo>
                      <a:pt x="0" y="264"/>
                    </a:moveTo>
                    <a:lnTo>
                      <a:pt x="17" y="239"/>
                    </a:lnTo>
                    <a:lnTo>
                      <a:pt x="26" y="223"/>
                    </a:lnTo>
                    <a:lnTo>
                      <a:pt x="34" y="198"/>
                    </a:lnTo>
                    <a:lnTo>
                      <a:pt x="34" y="173"/>
                    </a:lnTo>
                    <a:lnTo>
                      <a:pt x="17" y="74"/>
                    </a:lnTo>
                    <a:lnTo>
                      <a:pt x="17" y="50"/>
                    </a:lnTo>
                    <a:lnTo>
                      <a:pt x="26" y="33"/>
                    </a:lnTo>
                    <a:lnTo>
                      <a:pt x="34" y="17"/>
                    </a:lnTo>
                    <a:lnTo>
                      <a:pt x="43" y="8"/>
                    </a:lnTo>
                    <a:lnTo>
                      <a:pt x="68" y="0"/>
                    </a:lnTo>
                    <a:lnTo>
                      <a:pt x="111" y="41"/>
                    </a:lnTo>
                    <a:lnTo>
                      <a:pt x="102" y="41"/>
                    </a:lnTo>
                    <a:lnTo>
                      <a:pt x="85" y="50"/>
                    </a:lnTo>
                    <a:lnTo>
                      <a:pt x="77" y="66"/>
                    </a:lnTo>
                    <a:lnTo>
                      <a:pt x="77" y="74"/>
                    </a:lnTo>
                    <a:lnTo>
                      <a:pt x="77" y="91"/>
                    </a:lnTo>
                    <a:lnTo>
                      <a:pt x="85" y="99"/>
                    </a:lnTo>
                    <a:lnTo>
                      <a:pt x="94" y="107"/>
                    </a:lnTo>
                    <a:lnTo>
                      <a:pt x="94" y="149"/>
                    </a:lnTo>
                    <a:lnTo>
                      <a:pt x="85" y="132"/>
                    </a:lnTo>
                    <a:lnTo>
                      <a:pt x="77" y="124"/>
                    </a:lnTo>
                    <a:lnTo>
                      <a:pt x="68" y="99"/>
                    </a:lnTo>
                    <a:lnTo>
                      <a:pt x="51" y="41"/>
                    </a:lnTo>
                    <a:lnTo>
                      <a:pt x="43" y="41"/>
                    </a:lnTo>
                    <a:lnTo>
                      <a:pt x="43" y="50"/>
                    </a:lnTo>
                    <a:lnTo>
                      <a:pt x="34" y="66"/>
                    </a:lnTo>
                    <a:lnTo>
                      <a:pt x="43" y="91"/>
                    </a:lnTo>
                    <a:lnTo>
                      <a:pt x="60" y="132"/>
                    </a:lnTo>
                    <a:lnTo>
                      <a:pt x="77" y="157"/>
                    </a:lnTo>
                    <a:lnTo>
                      <a:pt x="94" y="182"/>
                    </a:lnTo>
                    <a:lnTo>
                      <a:pt x="94" y="190"/>
                    </a:lnTo>
                    <a:lnTo>
                      <a:pt x="77" y="190"/>
                    </a:lnTo>
                    <a:lnTo>
                      <a:pt x="68" y="173"/>
                    </a:lnTo>
                    <a:lnTo>
                      <a:pt x="51" y="149"/>
                    </a:lnTo>
                    <a:lnTo>
                      <a:pt x="43" y="149"/>
                    </a:lnTo>
                    <a:lnTo>
                      <a:pt x="43" y="165"/>
                    </a:lnTo>
                    <a:lnTo>
                      <a:pt x="51" y="190"/>
                    </a:lnTo>
                    <a:lnTo>
                      <a:pt x="77" y="215"/>
                    </a:lnTo>
                    <a:lnTo>
                      <a:pt x="77" y="231"/>
                    </a:lnTo>
                    <a:lnTo>
                      <a:pt x="68" y="231"/>
                    </a:lnTo>
                    <a:lnTo>
                      <a:pt x="60" y="223"/>
                    </a:lnTo>
                    <a:lnTo>
                      <a:pt x="51" y="215"/>
                    </a:lnTo>
                    <a:lnTo>
                      <a:pt x="51" y="206"/>
                    </a:lnTo>
                    <a:lnTo>
                      <a:pt x="43" y="198"/>
                    </a:lnTo>
                    <a:lnTo>
                      <a:pt x="43" y="215"/>
                    </a:lnTo>
                    <a:lnTo>
                      <a:pt x="43" y="231"/>
                    </a:lnTo>
                    <a:lnTo>
                      <a:pt x="51" y="239"/>
                    </a:lnTo>
                    <a:lnTo>
                      <a:pt x="43" y="247"/>
                    </a:lnTo>
                    <a:lnTo>
                      <a:pt x="43" y="256"/>
                    </a:lnTo>
                    <a:lnTo>
                      <a:pt x="26" y="247"/>
                    </a:lnTo>
                    <a:lnTo>
                      <a:pt x="17" y="256"/>
                    </a:lnTo>
                    <a:lnTo>
                      <a:pt x="9" y="264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Freeform 170"/>
              <p:cNvSpPr>
                <a:spLocks/>
              </p:cNvSpPr>
              <p:nvPr/>
            </p:nvSpPr>
            <p:spPr bwMode="auto">
              <a:xfrm>
                <a:off x="10934" y="13621"/>
                <a:ext cx="51" cy="50"/>
              </a:xfrm>
              <a:custGeom>
                <a:avLst/>
                <a:gdLst>
                  <a:gd name="T0" fmla="*/ 0 w 51"/>
                  <a:gd name="T1" fmla="*/ 0 h 50"/>
                  <a:gd name="T2" fmla="*/ 51 w 51"/>
                  <a:gd name="T3" fmla="*/ 0 h 50"/>
                  <a:gd name="T4" fmla="*/ 51 w 51"/>
                  <a:gd name="T5" fmla="*/ 8 h 50"/>
                  <a:gd name="T6" fmla="*/ 51 w 51"/>
                  <a:gd name="T7" fmla="*/ 25 h 50"/>
                  <a:gd name="T8" fmla="*/ 34 w 51"/>
                  <a:gd name="T9" fmla="*/ 50 h 50"/>
                  <a:gd name="T10" fmla="*/ 34 w 51"/>
                  <a:gd name="T11" fmla="*/ 50 h 50"/>
                  <a:gd name="T12" fmla="*/ 26 w 51"/>
                  <a:gd name="T13" fmla="*/ 50 h 50"/>
                  <a:gd name="T14" fmla="*/ 17 w 51"/>
                  <a:gd name="T15" fmla="*/ 41 h 50"/>
                  <a:gd name="T16" fmla="*/ 9 w 51"/>
                  <a:gd name="T17" fmla="*/ 25 h 50"/>
                  <a:gd name="T18" fmla="*/ 0 w 51"/>
                  <a:gd name="T19" fmla="*/ 8 h 50"/>
                  <a:gd name="T20" fmla="*/ 0 w 51"/>
                  <a:gd name="T21" fmla="*/ 0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1" h="50">
                    <a:moveTo>
                      <a:pt x="0" y="0"/>
                    </a:moveTo>
                    <a:lnTo>
                      <a:pt x="51" y="0"/>
                    </a:lnTo>
                    <a:lnTo>
                      <a:pt x="51" y="8"/>
                    </a:lnTo>
                    <a:lnTo>
                      <a:pt x="51" y="25"/>
                    </a:lnTo>
                    <a:lnTo>
                      <a:pt x="34" y="50"/>
                    </a:lnTo>
                    <a:lnTo>
                      <a:pt x="26" y="50"/>
                    </a:lnTo>
                    <a:lnTo>
                      <a:pt x="17" y="41"/>
                    </a:lnTo>
                    <a:lnTo>
                      <a:pt x="9" y="25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Freeform 171"/>
              <p:cNvSpPr>
                <a:spLocks/>
              </p:cNvSpPr>
              <p:nvPr/>
            </p:nvSpPr>
            <p:spPr bwMode="auto">
              <a:xfrm>
                <a:off x="10917" y="13588"/>
                <a:ext cx="94" cy="8"/>
              </a:xfrm>
              <a:custGeom>
                <a:avLst/>
                <a:gdLst>
                  <a:gd name="T0" fmla="*/ 0 w 94"/>
                  <a:gd name="T1" fmla="*/ 8 h 8"/>
                  <a:gd name="T2" fmla="*/ 0 w 94"/>
                  <a:gd name="T3" fmla="*/ 8 h 8"/>
                  <a:gd name="T4" fmla="*/ 43 w 94"/>
                  <a:gd name="T5" fmla="*/ 0 h 8"/>
                  <a:gd name="T6" fmla="*/ 68 w 94"/>
                  <a:gd name="T7" fmla="*/ 0 h 8"/>
                  <a:gd name="T8" fmla="*/ 94 w 94"/>
                  <a:gd name="T9" fmla="*/ 8 h 8"/>
                  <a:gd name="T10" fmla="*/ 94 w 94"/>
                  <a:gd name="T11" fmla="*/ 8 h 8"/>
                  <a:gd name="T12" fmla="*/ 43 w 94"/>
                  <a:gd name="T13" fmla="*/ 8 h 8"/>
                  <a:gd name="T14" fmla="*/ 17 w 94"/>
                  <a:gd name="T15" fmla="*/ 8 h 8"/>
                  <a:gd name="T16" fmla="*/ 0 w 94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8">
                    <a:moveTo>
                      <a:pt x="0" y="8"/>
                    </a:moveTo>
                    <a:lnTo>
                      <a:pt x="0" y="8"/>
                    </a:lnTo>
                    <a:lnTo>
                      <a:pt x="43" y="0"/>
                    </a:lnTo>
                    <a:lnTo>
                      <a:pt x="68" y="0"/>
                    </a:lnTo>
                    <a:lnTo>
                      <a:pt x="94" y="8"/>
                    </a:lnTo>
                    <a:lnTo>
                      <a:pt x="43" y="8"/>
                    </a:lnTo>
                    <a:lnTo>
                      <a:pt x="17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Freeform 172"/>
              <p:cNvSpPr>
                <a:spLocks/>
              </p:cNvSpPr>
              <p:nvPr/>
            </p:nvSpPr>
            <p:spPr bwMode="auto">
              <a:xfrm>
                <a:off x="10883" y="13530"/>
                <a:ext cx="153" cy="42"/>
              </a:xfrm>
              <a:custGeom>
                <a:avLst/>
                <a:gdLst>
                  <a:gd name="T0" fmla="*/ 0 w 153"/>
                  <a:gd name="T1" fmla="*/ 25 h 42"/>
                  <a:gd name="T2" fmla="*/ 0 w 153"/>
                  <a:gd name="T3" fmla="*/ 9 h 42"/>
                  <a:gd name="T4" fmla="*/ 9 w 153"/>
                  <a:gd name="T5" fmla="*/ 0 h 42"/>
                  <a:gd name="T6" fmla="*/ 145 w 153"/>
                  <a:gd name="T7" fmla="*/ 0 h 42"/>
                  <a:gd name="T8" fmla="*/ 153 w 153"/>
                  <a:gd name="T9" fmla="*/ 17 h 42"/>
                  <a:gd name="T10" fmla="*/ 153 w 153"/>
                  <a:gd name="T11" fmla="*/ 25 h 42"/>
                  <a:gd name="T12" fmla="*/ 145 w 153"/>
                  <a:gd name="T13" fmla="*/ 42 h 42"/>
                  <a:gd name="T14" fmla="*/ 17 w 153"/>
                  <a:gd name="T15" fmla="*/ 42 h 42"/>
                  <a:gd name="T16" fmla="*/ 0 w 153"/>
                  <a:gd name="T17" fmla="*/ 33 h 42"/>
                  <a:gd name="T18" fmla="*/ 0 w 153"/>
                  <a:gd name="T19" fmla="*/ 25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" h="42">
                    <a:moveTo>
                      <a:pt x="0" y="25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45" y="0"/>
                    </a:lnTo>
                    <a:lnTo>
                      <a:pt x="153" y="17"/>
                    </a:lnTo>
                    <a:lnTo>
                      <a:pt x="153" y="25"/>
                    </a:lnTo>
                    <a:lnTo>
                      <a:pt x="145" y="42"/>
                    </a:lnTo>
                    <a:lnTo>
                      <a:pt x="17" y="42"/>
                    </a:lnTo>
                    <a:lnTo>
                      <a:pt x="0" y="3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Freeform 173"/>
              <p:cNvSpPr>
                <a:spLocks/>
              </p:cNvSpPr>
              <p:nvPr/>
            </p:nvSpPr>
            <p:spPr bwMode="auto">
              <a:xfrm>
                <a:off x="10909" y="13497"/>
                <a:ext cx="93" cy="9"/>
              </a:xfrm>
              <a:custGeom>
                <a:avLst/>
                <a:gdLst>
                  <a:gd name="T0" fmla="*/ 0 w 93"/>
                  <a:gd name="T1" fmla="*/ 0 h 9"/>
                  <a:gd name="T2" fmla="*/ 51 w 93"/>
                  <a:gd name="T3" fmla="*/ 0 h 9"/>
                  <a:gd name="T4" fmla="*/ 93 w 93"/>
                  <a:gd name="T5" fmla="*/ 0 h 9"/>
                  <a:gd name="T6" fmla="*/ 93 w 93"/>
                  <a:gd name="T7" fmla="*/ 9 h 9"/>
                  <a:gd name="T8" fmla="*/ 51 w 93"/>
                  <a:gd name="T9" fmla="*/ 9 h 9"/>
                  <a:gd name="T10" fmla="*/ 0 w 93"/>
                  <a:gd name="T11" fmla="*/ 9 h 9"/>
                  <a:gd name="T12" fmla="*/ 0 w 93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9">
                    <a:moveTo>
                      <a:pt x="0" y="0"/>
                    </a:moveTo>
                    <a:lnTo>
                      <a:pt x="51" y="0"/>
                    </a:lnTo>
                    <a:lnTo>
                      <a:pt x="93" y="0"/>
                    </a:lnTo>
                    <a:lnTo>
                      <a:pt x="93" y="9"/>
                    </a:lnTo>
                    <a:lnTo>
                      <a:pt x="5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76" name="Picture 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79" y="1852855"/>
            <a:ext cx="27432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TextBox 176"/>
          <p:cNvSpPr txBox="1"/>
          <p:nvPr/>
        </p:nvSpPr>
        <p:spPr>
          <a:xfrm>
            <a:off x="581756" y="3138730"/>
            <a:ext cx="3247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Gv:Lê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Nguyên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Thạch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ronism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Tổ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: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Toán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- Tin-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Nghệ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Thuật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ronism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Năm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học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nism" pitchFamily="2" charset="0"/>
                <a:cs typeface="Arial"/>
                <a:sym typeface="Arial"/>
              </a:rPr>
              <a:t> : 2024-2025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ronism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2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1322072" y="519723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Nhận xét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Các tam giác vuông có cùng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đồng dạng với nhau, nên tỉ số </a:t>
                </a:r>
                <a:r>
                  <a:rPr lang="vi-VN" sz="1900" i="1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cạnh đối và cạnh huyền (cạnh kề và cạnh huyền), cạnh đối và cạnh kề (cạnh kề và cạnh đối)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như nhau.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  <a:blipFill>
                <a:blip r:embed="rId6"/>
                <a:stretch>
                  <a:fillRect l="-1626" r="-1463" b="-2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97" name="Group 2296"/>
          <p:cNvGrpSpPr/>
          <p:nvPr/>
        </p:nvGrpSpPr>
        <p:grpSpPr>
          <a:xfrm>
            <a:off x="5340448" y="1916374"/>
            <a:ext cx="2599453" cy="2158779"/>
            <a:chOff x="5367130" y="1550504"/>
            <a:chExt cx="2599453" cy="2158779"/>
          </a:xfrm>
        </p:grpSpPr>
        <p:sp>
          <p:nvSpPr>
            <p:cNvPr id="2296" name="Rectangle 2295"/>
            <p:cNvSpPr/>
            <p:nvPr/>
          </p:nvSpPr>
          <p:spPr>
            <a:xfrm>
              <a:off x="6420061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67130" y="3506525"/>
              <a:ext cx="2599453" cy="0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367130" y="1550504"/>
              <a:ext cx="2003729" cy="1956022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5390986" y="3303766"/>
              <a:ext cx="349857" cy="405517"/>
            </a:xfrm>
            <a:prstGeom prst="arc">
              <a:avLst/>
            </a:prstGeom>
            <a:ln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 smtClean="0">
                            <a:solidFill>
                              <a:srgbClr val="00487E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>
                    <a:solidFill>
                      <a:srgbClr val="00487E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6417375" y="2472856"/>
              <a:ext cx="0" cy="1041619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89246" y="1916264"/>
              <a:ext cx="0" cy="1598211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/>
            <p:cNvSpPr/>
            <p:nvPr/>
          </p:nvSpPr>
          <p:spPr>
            <a:xfrm>
              <a:off x="6989246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98" name="Picture 22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378" y="431745"/>
            <a:ext cx="1151046" cy="1206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Cho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 Xét tam giác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(H.4.5).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  <a:blipFill>
                <a:blip r:embed="rId4"/>
                <a:stretch>
                  <a:fillRect l="-1460" r="-1642"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9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Ta có:</a:t>
            </a:r>
            <a:endParaRPr lang="en-US" sz="190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3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H.4.5</a:t>
            </a:r>
            <a:endParaRPr lang="en-US">
              <a:solidFill>
                <a:srgbClr val="00355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7" grpId="0"/>
      <p:bldP spid="1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Cho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. Xét tam giác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𝐴𝐵𝐶</m:t>
                    </m:r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có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bằng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(H.4.5).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kề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đối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  <a:blipFill>
                <a:blip r:embed="rId4"/>
                <a:stretch>
                  <a:fillRect l="-1389" r="-1563" b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Ta có: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35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H.4.5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5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395222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den>
                      </m:f>
                    </m:oMath>
                  </m:oMathPara>
                </a14:m>
                <a:endParaRPr lang="en-US" sz="1900" i="1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9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nhọn luôn dương và bé hơn 1 vì trong tam giác vuông, cạnh huyền dài nhất.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  <a:blipFill>
                <a:blip r:embed="rId4"/>
                <a:stretch>
                  <a:fillRect l="-637" r="-717" b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4374" y="504615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623" y="2167048"/>
            <a:ext cx="625191" cy="9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=4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lvl="0"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8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Theo </a:t>
                </a:r>
                <a:r>
                  <a:rPr lang="vi-VN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định lí Pythagore</a:t>
                </a: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=25</m:t>
                      </m:r>
                    </m:oMath>
                  </m:oMathPara>
                </a14:m>
                <a:endParaRPr lang="en-US" sz="1800">
                  <a:solidFill>
                    <a:sysClr val="windowText" lastClr="000000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1800">
                    <a:solidFill>
                      <a:sysClr val="windowText" lastClr="000000"/>
                    </a:solidFill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  <a:blipFill>
                <a:blip r:embed="rId5"/>
                <a:stretch>
                  <a:fillRect l="-1154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𝑠𝑖𝑛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𝑐𝑜𝑠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𝑡𝑎𝑛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Theo định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nghĩa của tỉ số lượng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ô</m:t>
                    </m:r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𝑡𝑎𝑛𝑔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, ta có: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  <a:blipFill>
                <a:blip r:embed="rId5"/>
                <a:stretch>
                  <a:fillRect l="-1235" r="-1389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800" i="1" smtClean="0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6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367424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1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1"/>
              <p:cNvSpPr>
                <a:spLocks noChangeArrowheads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=5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=12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Hãy tính các tỉ số lượng giác của góc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=13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800" i="1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  <a:blipFill>
                <a:blip r:embed="rId4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Google Shape;1913;p42"/>
          <p:cNvSpPr/>
          <p:nvPr/>
        </p:nvSpPr>
        <p:spPr>
          <a:xfrm rot="2165">
            <a:off x="4695375" y="787073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99" y="2418047"/>
            <a:ext cx="1774090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652;p43"/>
              <p:cNvSpPr/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50" b="1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Giá trị lượng giác sin, côsin, tang, côtang của các góc </a:t>
                </a:r>
                <a14:m>
                  <m:oMath xmlns:m="http://schemas.openxmlformats.org/officeDocument/2006/math">
                    <m:r>
                      <a:rPr lang="vi-VN" sz="1950" b="1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1950" b="1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1950" b="1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1950" b="1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</m:oMath>
                </a14:m>
                <a:endParaRPr lang="en-US" sz="195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HĐ2.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cân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và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blipFill>
                <a:blip r:embed="rId4"/>
                <a:stretch>
                  <a:fillRect l="-55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696" y="2012534"/>
            <a:ext cx="3401863" cy="2219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/>
                        <m:t>a</m:t>
                      </m:r>
                      <m:r>
                        <m:rPr>
                          <m:nor/>
                        </m:rPr>
                        <a:rPr lang="en-US" sz="1800" smtClean="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v</m:t>
                      </m:r>
                      <m:r>
                        <m:rPr>
                          <m:nor/>
                        </m:rPr>
                        <a:rPr lang="en-US" sz="1800"/>
                        <m:t>à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b</m:t>
                      </m:r>
                      <m:r>
                        <m:rPr>
                          <m:nor/>
                        </m:rPr>
                        <a:rPr lang="en-US" sz="180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𝑐𝑜𝑡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65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7" y="774499"/>
            <a:ext cx="3401863" cy="2219136"/>
          </a:xfrm>
          <a:prstGeom prst="rect">
            <a:avLst/>
          </a:prstGeom>
        </p:spPr>
      </p:pic>
      <p:sp>
        <p:nvSpPr>
          <p:cNvPr id="9" name="Google Shape;1913;p42"/>
          <p:cNvSpPr/>
          <p:nvPr/>
        </p:nvSpPr>
        <p:spPr>
          <a:xfrm rot="2165">
            <a:off x="740786" y="430422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  <a:blipFill>
                <a:blip r:embed="rId4"/>
                <a:stretch>
                  <a:fillRect l="-1552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1800" b="0" i="0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    </m:t>
                          </m:r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HĐ3. </a:t>
                </a:r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Xét tam giác đều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</a:t>
                </a:r>
                <a:r>
                  <a:rPr kumimoji="0" lang="en-US" sz="19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cạnh bằng </a:t>
                </a:r>
                <a14:m>
                  <m:oMath xmlns:m="http://schemas.openxmlformats.org/officeDocument/2006/math">
                    <m:r>
                      <a:rPr kumimoji="0" lang="en-US" sz="19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endParaRPr kumimoji="0" lang="en-US" sz="1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 smtClean="0"/>
                  <a:t>a</a:t>
                </a:r>
                <a:r>
                  <a:rPr lang="en-US" sz="1900"/>
                  <a:t>) Tính đường cao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900"/>
                  <a:t> của tam giác 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1900"/>
                  <a:t>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b)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900"/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c)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°.</m:t>
                    </m:r>
                  </m:oMath>
                </a14:m>
                <a:endParaRPr lang="en-US" sz="190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blipFill>
                <a:blip r:embed="rId3"/>
                <a:stretch>
                  <a:fillRect l="-1008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692" y="1381031"/>
            <a:ext cx="3157163" cy="3228243"/>
          </a:xfrm>
          <a:prstGeom prst="rect">
            <a:avLst/>
          </a:prstGeom>
        </p:spPr>
      </p:pic>
      <p:sp>
        <p:nvSpPr>
          <p:cNvPr id="72" name="Google Shape;1913;p42"/>
          <p:cNvSpPr/>
          <p:nvPr/>
        </p:nvSpPr>
        <p:spPr>
          <a:xfrm rot="2165">
            <a:off x="749930" y="2605356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𝐴𝐻𝐶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</a:t>
                </a: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𝐻𝐶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  <a:blipFill>
                <a:blip r:embed="rId5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181" y="523632"/>
            <a:ext cx="407300" cy="67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1;p39"/>
          <p:cNvSpPr txBox="1">
            <a:spLocks/>
          </p:cNvSpPr>
          <p:nvPr/>
        </p:nvSpPr>
        <p:spPr>
          <a:xfrm>
            <a:off x="703343" y="43743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thể xác định “góc dốc”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một đoạn đường dốc khi biết độ dài của dốc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độ cao của đỉnh dốc so với đường nằm ngang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không? (H.41). (Trong các tòa chung cư, người ta thường thiết kế đoạn dốc cho người đi xe lăn với góc dốc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  <a:blipFill>
                <a:blip r:embed="rId20"/>
                <a:stretch>
                  <a:fillRect l="-779" r="-701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5265" y="3780916"/>
            <a:ext cx="498675" cy="826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4247" y="3229143"/>
            <a:ext cx="3755690" cy="147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)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  <a:blipFill>
                <a:blip r:embed="rId3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  <a:blipFill>
                <a:blip r:embed="rId3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2048" flipH="1">
            <a:off x="541867" y="2446855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868114" y="583507"/>
            <a:ext cx="7333857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smtClean="0">
                <a:solidFill>
                  <a:srgbClr val="D84444"/>
                </a:solidFill>
                <a:latin typeface="+mn-lt"/>
              </a:rPr>
              <a:t>B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ảng </a:t>
            </a:r>
            <a:r>
              <a:rPr lang="vi-VN" sz="2400">
                <a:solidFill>
                  <a:srgbClr val="D84444"/>
                </a:solidFill>
                <a:latin typeface="+mn-lt"/>
              </a:rPr>
              <a:t>tỉ số lượng giác của các góc đặc 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biệt</a:t>
            </a:r>
            <a:endParaRPr lang="en-US" sz="2400" b="1" dirty="0">
              <a:solidFill>
                <a:srgbClr val="D8444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Góc </a:t>
                          </a:r>
                          <a14:m>
                            <m:oMath xmlns:m="http://schemas.openxmlformats.org/officeDocument/2006/math"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299" r="-300758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299" r="-201901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299" r="-101136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299" r="-1136" b="-587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69643" r="-300758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69643" r="-201901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69643" r="-101136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69643" r="-1136" b="-3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68142" r="-300758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68142" r="-201901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68142" r="-101136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68142" r="-1136" b="-2008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270536" r="-300758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270536" r="-201901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270536" r="-101136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270536" r="-1136" b="-1026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367257" r="-300758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367257" r="-201901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367257" r="-101136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367257" r="-1136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00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(H.4.8). Tính các cạnh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900" kern="120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𝐵𝐶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ra</m:t>
                      </m:r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30°</m:t>
                      </m:r>
                    </m:oMath>
                  </m:oMathPara>
                </a14:m>
                <a:endParaRPr lang="en-US" sz="1900" i="1" smtClean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/>
                        <m:t>Theo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b</m:t>
                      </m:r>
                      <m:r>
                        <m:rPr>
                          <m:nor/>
                        </m:rPr>
                        <a:rPr lang="en-US" sz="1900"/>
                        <m:t>ả</m:t>
                      </m:r>
                      <m:r>
                        <m:rPr>
                          <m:nor/>
                        </m:rPr>
                        <a:rPr lang="en-US" sz="1900"/>
                        <m:t>ng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tr</m:t>
                      </m:r>
                      <m:r>
                        <m:rPr>
                          <m:nor/>
                        </m:rPr>
                        <a:rPr lang="en-US" sz="1900"/>
                        <m:t>ê</m:t>
                      </m:r>
                      <m:r>
                        <m:rPr>
                          <m:nor/>
                        </m:rPr>
                        <a:rPr lang="en-US" sz="1900"/>
                        <m:t>n</m:t>
                      </m:r>
                      <m:r>
                        <m:rPr>
                          <m:nor/>
                        </m:rPr>
                        <a:rPr lang="en-US" sz="1900"/>
                        <m:t>,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30°=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900" i="1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𝐶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(H.4.8). Tính các cạnh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theo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ự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ta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ó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ra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kumimoji="0" lang="en-US" sz="1900" b="0" i="1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𝐴𝐶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𝐵𝐶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𝑎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30°=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367423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2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1"/>
              <p:cNvSpPr>
                <a:spLocks noChangeArrowheads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defTabSz="1828800" eaLnBrk="1" fontAlgn="auto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800" kern="1200">
                  <a:solidFill>
                    <a:sysClr val="windowText" lastClr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20" y="2450592"/>
            <a:ext cx="2206877" cy="2241605"/>
          </a:xfrm>
          <a:prstGeom prst="rect">
            <a:avLst/>
          </a:prstGeom>
        </p:spPr>
      </p:pic>
      <p:sp>
        <p:nvSpPr>
          <p:cNvPr id="48" name="Google Shape;1913;p42"/>
          <p:cNvSpPr/>
          <p:nvPr/>
        </p:nvSpPr>
        <p:spPr>
          <a:xfrm rot="2165">
            <a:off x="6150488" y="120233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 có: 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  <a:blipFill>
                <a:blip r:embed="rId6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oogle Shape;2158;p51"/>
          <p:cNvGrpSpPr/>
          <p:nvPr/>
        </p:nvGrpSpPr>
        <p:grpSpPr>
          <a:xfrm rot="2191565">
            <a:off x="8268663" y="-277247"/>
            <a:ext cx="406504" cy="2080190"/>
            <a:chOff x="4265846" y="1371340"/>
            <a:chExt cx="126709" cy="928680"/>
          </a:xfrm>
        </p:grpSpPr>
        <p:sp>
          <p:nvSpPr>
            <p:cNvPr id="60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84047" y="1758747"/>
            <a:ext cx="6481603" cy="21035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TỈ SỐ LƯỢNG GIÁC CỦA HAI GÓC PHỤ NHAU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02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18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HĐ4.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𝐴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𝐵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(H.4.9). Hãy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viết các tỉ số lượng giác của góc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theo độ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dài các cạnh của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. Trong các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tỉ số đó, cho biết các cặp tỉ số bằng nhau.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blipFill>
                <a:blip r:embed="rId3"/>
                <a:stretch>
                  <a:fillRect l="-478" r="-718" b="-5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2342" y="209205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487E"/>
                  </a:solidFill>
                </a:rPr>
                <a:t>H.4.9</a:t>
              </a:r>
            </a:p>
          </p:txBody>
        </p:sp>
      </p:grpSp>
      <p:sp>
        <p:nvSpPr>
          <p:cNvPr id="17" name="Google Shape;1913;p42"/>
          <p:cNvSpPr/>
          <p:nvPr/>
        </p:nvSpPr>
        <p:spPr>
          <a:xfrm rot="2165">
            <a:off x="4751456" y="209234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  <a:blipFill>
                <a:blip r:embed="rId5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2030" y="67473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H.4.9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Góc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thấy: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  <a:blipFill>
                <a:blip r:embed="rId4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oogle Shape;1524;p39"/>
          <p:cNvGrpSpPr/>
          <p:nvPr/>
        </p:nvGrpSpPr>
        <p:grpSpPr>
          <a:xfrm rot="6928688" flipH="1">
            <a:off x="103870" y="3386771"/>
            <a:ext cx="1285474" cy="2255764"/>
            <a:chOff x="1353097" y="1651879"/>
            <a:chExt cx="906223" cy="1564556"/>
          </a:xfrm>
        </p:grpSpPr>
        <p:sp>
          <p:nvSpPr>
            <p:cNvPr id="29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34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4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9099" flipH="1">
            <a:off x="623890" y="2437924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22336" y="574652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smtClean="0">
                <a:solidFill>
                  <a:srgbClr val="D84444"/>
                </a:solidFill>
                <a:latin typeface="+mj-lt"/>
              </a:rPr>
              <a:t>ĐỊNH LÍ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960203" y="1378878"/>
            <a:ext cx="7241767" cy="9694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Nếu hai góc phụ nhau thì sin góc này bằng côsin góc kia, tang góc này bằng côtang góc kia.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nhau.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blipFill>
                <a:blip r:embed="rId3"/>
                <a:stretch>
                  <a:fillRect l="-601" b="-255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77" y="4094773"/>
            <a:ext cx="579167" cy="5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Google Shape;1524;p39"/>
          <p:cNvGrpSpPr/>
          <p:nvPr/>
        </p:nvGrpSpPr>
        <p:grpSpPr>
          <a:xfrm rot="3806465">
            <a:off x="7766090" y="3589299"/>
            <a:ext cx="1136027" cy="1961303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2" name="Google Shape;1552;p39"/>
          <p:cNvSpPr/>
          <p:nvPr/>
        </p:nvSpPr>
        <p:spPr>
          <a:xfrm rot="1701538">
            <a:off x="8043657" y="1729296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8392437" y="2044586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322;p36"/>
          <p:cNvSpPr txBox="1">
            <a:spLocks noGrp="1"/>
          </p:cNvSpPr>
          <p:nvPr>
            <p:ph type="subTitle" idx="1"/>
          </p:nvPr>
        </p:nvSpPr>
        <p:spPr>
          <a:xfrm>
            <a:off x="847185" y="2328817"/>
            <a:ext cx="7456528" cy="2023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vi-VN" sz="3900" b="1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BÀI 11. TỈ SỐ LƯỢNG GIÁC CỦA GÓC NHỌN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661805" y="461094"/>
            <a:ext cx="783636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3900" b="1">
                <a:solidFill>
                  <a:srgbClr val="002948"/>
                </a:solidFill>
                <a:latin typeface="Arial" panose="020B0604020202020204" pitchFamily="34" charset="0"/>
              </a:rPr>
              <a:t>CHƯƠNG IV. HỆ THỨC LƯỢNG TRONG TAM GIÁC VUÔNG</a:t>
            </a:r>
          </a:p>
        </p:txBody>
      </p:sp>
      <p:grpSp>
        <p:nvGrpSpPr>
          <p:cNvPr id="113" name="Google Shape;1757;p46"/>
          <p:cNvGrpSpPr/>
          <p:nvPr/>
        </p:nvGrpSpPr>
        <p:grpSpPr>
          <a:xfrm rot="-1450910">
            <a:off x="1071205" y="4112955"/>
            <a:ext cx="1360747" cy="1687614"/>
            <a:chOff x="8034810" y="4372104"/>
            <a:chExt cx="567728" cy="669043"/>
          </a:xfrm>
        </p:grpSpPr>
        <p:sp>
          <p:nvSpPr>
            <p:cNvPr id="114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6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3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1"/>
      </p:transition>
    </mc:Choice>
    <mc:Fallback xmlns=""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 animBg="1"/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46"/>
          <p:cNvGrpSpPr/>
          <p:nvPr/>
        </p:nvGrpSpPr>
        <p:grpSpPr>
          <a:xfrm rot="2748221">
            <a:off x="368022" y="3966027"/>
            <a:ext cx="949248" cy="1177942"/>
            <a:chOff x="8034810" y="4372104"/>
            <a:chExt cx="567728" cy="669043"/>
          </a:xfrm>
        </p:grpSpPr>
        <p:sp>
          <p:nvSpPr>
            <p:cNvPr id="1758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9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760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40" name="Google Shape;1840;p46"/>
          <p:cNvGrpSpPr/>
          <p:nvPr/>
        </p:nvGrpSpPr>
        <p:grpSpPr>
          <a:xfrm rot="4573059">
            <a:off x="7793898" y="-235058"/>
            <a:ext cx="277067" cy="1927730"/>
            <a:chOff x="5771324" y="4276662"/>
            <a:chExt cx="124377" cy="865369"/>
          </a:xfrm>
        </p:grpSpPr>
        <p:sp>
          <p:nvSpPr>
            <p:cNvPr id="1841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3: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Hãy viết 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lang="en-US" altLang="en-US" sz="1900" i="1" kern="1200">
                        <a:latin typeface="Cambria Math" panose="02040503050406030204" pitchFamily="18" charset="0"/>
                        <a:ea typeface="Open Sans"/>
                        <a:cs typeface="+mn-cs"/>
                      </a:rPr>
                      <m:t>45</m:t>
                    </m:r>
                    <m:r>
                      <a:rPr lang="en-US" altLang="en-US" sz="19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.</a:t>
                </a:r>
                <a:endParaRPr lang="en-US" altLang="en-US" sz="1900" kern="1200" smtClean="0">
                  <a:latin typeface="Arial" panose="020B0604020202020204" pitchFamily="34" charset="0"/>
                  <a:ea typeface="Open Sans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9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82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vi-VN" altLang="en-US" sz="19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blipFill>
                <a:blip r:embed="rId3"/>
                <a:stretch>
                  <a:fillRect l="-1883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Google Shape;1913;p42"/>
          <p:cNvSpPr/>
          <p:nvPr/>
        </p:nvSpPr>
        <p:spPr>
          <a:xfrm rot="2165">
            <a:off x="4670167" y="80198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52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9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9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buClrTx/>
                  <a:defRPr/>
                </a:pPr>
                <a:r>
                  <a:rPr lang="en-US" sz="19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vi-VN" sz="190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1900" b="0" i="0" smtClean="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9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30′</m:t>
                        </m:r>
                      </m:e>
                    </m:func>
                  </m:oMath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>
                  <a:solidFill>
                    <a:srgbClr val="C00000"/>
                  </a:solidFill>
                  <a:latin typeface="+mn-lt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9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82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90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e>
                    </m:func>
                    <m:sSup>
                      <m:sSup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1900" b="0" i="1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1900">
                        <a:solidFill>
                          <a:srgbClr val="FEFEFE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0" smtClean="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" name="Google Shape;2293;p53"/>
          <p:cNvGrpSpPr/>
          <p:nvPr/>
        </p:nvGrpSpPr>
        <p:grpSpPr>
          <a:xfrm>
            <a:off x="4315637" y="735290"/>
            <a:ext cx="888547" cy="679278"/>
            <a:chOff x="3227501" y="3766363"/>
            <a:chExt cx="888547" cy="679278"/>
          </a:xfrm>
        </p:grpSpPr>
        <p:sp>
          <p:nvSpPr>
            <p:cNvPr id="2294" name="Google Shape;2294;p53"/>
            <p:cNvSpPr/>
            <p:nvPr/>
          </p:nvSpPr>
          <p:spPr>
            <a:xfrm rot="-1701538" flipH="1">
              <a:off x="3588378" y="3880093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53"/>
            <p:cNvSpPr/>
            <p:nvPr/>
          </p:nvSpPr>
          <p:spPr>
            <a:xfrm rot="1247444" flipH="1">
              <a:off x="3239539" y="4195383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66876" y="888895"/>
            <a:ext cx="2046666" cy="461665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2100" b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Hãy giải thích tại sao </a:t>
                </a:r>
                <a:endParaRPr lang="en-US" sz="210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2100" i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1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21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m:oMathPara>
                </a14:m>
                <a:endParaRPr lang="en-US" sz="21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35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°=</m:t>
                    </m:r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55</m:t>
                    </m:r>
                    <m:r>
                      <a:rPr lang="en-US" sz="2100" b="0" i="1" smtClean="0">
                        <a:solidFill>
                          <a:schemeClr val="bg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sz="2100" b="0" i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2100" kern="1200">
                  <a:solidFill>
                    <a:schemeClr val="bg1">
                      <a:lumMod val="10000"/>
                    </a:schemeClr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913;p42"/>
          <p:cNvSpPr/>
          <p:nvPr/>
        </p:nvSpPr>
        <p:spPr>
          <a:xfrm rot="2165">
            <a:off x="6245150" y="924973"/>
            <a:ext cx="971676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  <a:blipFill>
                <a:blip r:embed="rId4"/>
                <a:stretch>
                  <a:fillRect l="-2537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780067" y="430711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03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19803810">
            <a:off x="332529" y="3682731"/>
            <a:ext cx="858502" cy="1480487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226;p36"/>
          <p:cNvSpPr txBox="1">
            <a:spLocks/>
          </p:cNvSpPr>
          <p:nvPr/>
        </p:nvSpPr>
        <p:spPr>
          <a:xfrm>
            <a:off x="941263" y="2774046"/>
            <a:ext cx="8064155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l">
              <a:lnSpc>
                <a:spcPct val="155000"/>
              </a:lnSpc>
            </a:pPr>
            <a:r>
              <a:rPr lang="en-US" sz="3800" smtClean="0">
                <a:latin typeface="+mn-lt"/>
              </a:rPr>
              <a:t>SỬ DỤNG </a:t>
            </a:r>
            <a:r>
              <a:rPr lang="vi-VN" sz="3800" smtClean="0">
                <a:latin typeface="+mn-lt"/>
              </a:rPr>
              <a:t>MÁY TÍNH CẦM TAY</a:t>
            </a:r>
            <a:r>
              <a:rPr lang="en-US" sz="3800" smtClean="0">
                <a:latin typeface="+mn-lt"/>
              </a:rPr>
              <a:t> </a:t>
            </a:r>
            <a:r>
              <a:rPr lang="vi-VN" sz="3800"/>
              <a:t>TÍNH TỈ SỐ LƯỢNG GIÁC </a:t>
            </a:r>
            <a:br>
              <a:rPr lang="vi-VN" sz="3800"/>
            </a:br>
            <a:r>
              <a:rPr lang="vi-VN" sz="3800" smtClean="0"/>
              <a:t>CỦA</a:t>
            </a:r>
            <a:r>
              <a:rPr lang="en-US" sz="3800" smtClean="0"/>
              <a:t> MỘT</a:t>
            </a:r>
            <a:r>
              <a:rPr lang="vi-VN" sz="3800" smtClean="0"/>
              <a:t> </a:t>
            </a:r>
            <a:r>
              <a:rPr lang="vi-VN" sz="3800"/>
              <a:t>GÓC NHỌN</a:t>
            </a:r>
            <a:endParaRPr lang="vi-VN" sz="3800"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92" y="3567281"/>
            <a:ext cx="1000260" cy="11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2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7" name="Google Shape;2307;p54"/>
          <p:cNvGrpSpPr/>
          <p:nvPr/>
        </p:nvGrpSpPr>
        <p:grpSpPr>
          <a:xfrm>
            <a:off x="8087078" y="3061206"/>
            <a:ext cx="888547" cy="679278"/>
            <a:chOff x="4539976" y="914388"/>
            <a:chExt cx="888547" cy="679278"/>
          </a:xfrm>
        </p:grpSpPr>
        <p:sp>
          <p:nvSpPr>
            <p:cNvPr id="2308" name="Google Shape;2308;p54"/>
            <p:cNvSpPr/>
            <p:nvPr/>
          </p:nvSpPr>
          <p:spPr>
            <a:xfrm rot="1701538">
              <a:off x="4547535" y="10281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54"/>
            <p:cNvSpPr/>
            <p:nvPr/>
          </p:nvSpPr>
          <p:spPr>
            <a:xfrm rot="-1247444">
              <a:off x="4896315" y="13434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4: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tính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12′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23′</m:t>
                    </m:r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     (làm tròn đến chữ số thập phân thứ ba).</a:t>
                </a:r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blipFill>
                <a:blip r:embed="rId3"/>
                <a:stretch>
                  <a:fillRect l="-615" r="-7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1913;p42"/>
          <p:cNvSpPr/>
          <p:nvPr/>
        </p:nvSpPr>
        <p:spPr>
          <a:xfrm rot="2165">
            <a:off x="715329" y="1479007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37" y="1528760"/>
            <a:ext cx="5874756" cy="2166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chữ số thập phân thứ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ba ta được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0,454;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0,846;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1,289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23′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1,408</m:t>
                    </m:r>
                  </m:oMath>
                </a14:m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:endParaRPr lang="en-US" sz="18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  <a:blipFill>
                <a:blip r:embed="rId6"/>
                <a:stretch>
                  <a:fillRect l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431798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ách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  <m:r>
                            <a:rPr lang="vi-VN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func>
                      <m:r>
                        <a:rPr lang="vi-VN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35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vi-VN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o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23</m:t>
                                  </m:r>
                                </m:e>
                                <m:sup>
                                  <m:r>
                                    <a:rPr lang="vi-VN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000" smtClean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ó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sử dụng góc phụ nhau: </a:t>
                </a:r>
                <a:endParaRPr lang="en-US" sz="20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của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vi-VN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Vậy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37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  <a:blipFill>
                <a:blip r:embed="rId3"/>
                <a:stretch>
                  <a:fillRect l="-957" b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662" y="559479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74" y="3548904"/>
            <a:ext cx="797798" cy="11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443373" y="403842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99219" y="1091490"/>
            <a:ext cx="3734331" cy="214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913;p42"/>
          <p:cNvSpPr/>
          <p:nvPr/>
        </p:nvSpPr>
        <p:spPr>
          <a:xfrm rot="2165">
            <a:off x="4874190" y="889258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≈0,655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≈0,612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vi-VN" sz="2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≈2,689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≈2,116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  <a:blipFill>
                <a:blip r:embed="rId3"/>
                <a:stretch>
                  <a:fillRect l="-2083" b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  <a:blipFill>
                <a:blip r:embed="rId4"/>
                <a:stretch>
                  <a:fillRect l="-1868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0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5: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tìm các góc (làm tròn đến phút)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vi-VN" sz="18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3214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8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4321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2742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5384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blipFill>
                <a:blip r:embed="rId3"/>
                <a:stretch>
                  <a:fillRect l="-61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Google Shape;1913;p42"/>
          <p:cNvSpPr/>
          <p:nvPr/>
        </p:nvSpPr>
        <p:spPr>
          <a:xfrm rot="2165">
            <a:off x="605030" y="1307415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phút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ta được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vi-VN" sz="18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  <a:blipFill>
                <a:blip r:embed="rId4"/>
                <a:stretch>
                  <a:fillRect l="-604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9" y="1409127"/>
            <a:ext cx="6535405" cy="1771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smtClean="0">
                    <a:solidFill>
                      <a:srgbClr val="00487E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ý:</a:t>
                </a:r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Để tìm góc </a:t>
                </a:r>
                <a14:m>
                  <m:oMath xmlns:m="http://schemas.openxmlformats.org/officeDocument/2006/math"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khi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 thể tìm góc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487E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o</m:t>
                                </m:r>
                              </m:sup>
                            </m:sSup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).</a:t>
                </a:r>
                <a:endParaRPr lang="en-US" sz="1800">
                  <a:solidFill>
                    <a:srgbClr val="00487E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52824" y="4325312"/>
            <a:ext cx="460242" cy="401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  <p:bldP spid="72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56"/>
          <p:cNvGrpSpPr/>
          <p:nvPr/>
        </p:nvGrpSpPr>
        <p:grpSpPr>
          <a:xfrm rot="1870923">
            <a:off x="4408460" y="3864515"/>
            <a:ext cx="750803" cy="734250"/>
            <a:chOff x="3943638" y="3815072"/>
            <a:chExt cx="357933" cy="342676"/>
          </a:xfrm>
        </p:grpSpPr>
        <p:sp>
          <p:nvSpPr>
            <p:cNvPr id="2409" name="Google Shape;2409;p56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6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6"/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6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6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6"/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212121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6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6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6"/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07840" y="350861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599215" y="895893"/>
            <a:ext cx="4004937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=0,3782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=0,6251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=2,154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=3,253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  <a:blipFill>
                <a:blip r:embed="rId3"/>
                <a:stretch>
                  <a:fillRect l="-2525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1913;p42"/>
          <p:cNvSpPr/>
          <p:nvPr/>
        </p:nvSpPr>
        <p:spPr>
          <a:xfrm rot="2165">
            <a:off x="6315676" y="1118653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51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19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17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  <a:blipFill>
                <a:blip r:embed="rId4"/>
                <a:stretch>
                  <a:fillRect l="-3293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/>
      <p:bldP spid="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86972" y="406651"/>
            <a:ext cx="1789745" cy="552459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dụng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790" y="987047"/>
            <a:ext cx="7754112" cy="1792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Trở lại bài toán ở tình huống mở đầu. Trong một toà chung cư, biết đoạn dốc vào sảnh toà nhà dài 4 m, độ cao của đỉnh dốc bằng 0,4 m.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a) Hãy tính góc dốc.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b) Hỏi góc đó có đúng tiêu chuẩn của dốc cho người đi xe lăn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không?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)</m:t>
                      </m:r>
                      <m:r>
                        <a:rPr lang="en-US" sz="1900" b="0" i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=0,1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44′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b) Góc dốc đúng tiêu chuẩn đi xe lăn vì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  <a:blipFill>
                <a:blip r:embed="rId3"/>
                <a:stretch>
                  <a:fillRect l="-960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1913;p42"/>
          <p:cNvSpPr/>
          <p:nvPr/>
        </p:nvSpPr>
        <p:spPr>
          <a:xfrm rot="2165">
            <a:off x="4132428" y="299974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" name="Google Shape;1840;p46"/>
          <p:cNvGrpSpPr/>
          <p:nvPr/>
        </p:nvGrpSpPr>
        <p:grpSpPr>
          <a:xfrm rot="13534682">
            <a:off x="8256693" y="3316212"/>
            <a:ext cx="404417" cy="1979920"/>
            <a:chOff x="5771324" y="4276662"/>
            <a:chExt cx="124377" cy="865369"/>
          </a:xfrm>
        </p:grpSpPr>
        <p:sp>
          <p:nvSpPr>
            <p:cNvPr id="26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9768" y="445327"/>
            <a:ext cx="2384644" cy="5524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LUẬN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/>
                  <a:t>Để tính khoảng cách giữa hai địa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900"/>
                  <a:t>không đo trực tiếp được, chẳng hạn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là hai địa điểm ở hai bên sông, người ta lấy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90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  <a:blipFill>
                <a:blip r:embed="rId3"/>
                <a:stretch>
                  <a:fillRect l="-779" r="-701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/>
                  <a:t>về phía bờ sông có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sao cho tam giác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/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. Ở bên bờ sông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, người ta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900" smtClean="0"/>
                  <a:t> </a:t>
                </a:r>
                <a:r>
                  <a:rPr lang="vi-VN" sz="1900"/>
                  <a:t>(H.4.10). Với các dữ liệu đó, đã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 chưa? Nếu được, hãy tính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, biết</a:t>
                </a:r>
                <a:r>
                  <a:rPr lang="en-US" sz="1900" smtClean="0"/>
                  <a:t>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=55°,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=70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9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  <a:blipFill>
                <a:blip r:embed="rId4"/>
                <a:stretch>
                  <a:fillRect l="-1258" r="-1132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652750" y="2083458"/>
            <a:ext cx="2663061" cy="2640471"/>
            <a:chOff x="5652750" y="2120034"/>
            <a:chExt cx="2663061" cy="2640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0" name="Google Shape;1910;p47"/>
          <p:cNvGrpSpPr/>
          <p:nvPr/>
        </p:nvGrpSpPr>
        <p:grpSpPr>
          <a:xfrm rot="20771554" flipH="1">
            <a:off x="559133" y="2195551"/>
            <a:ext cx="305506" cy="2239206"/>
            <a:chOff x="4265846" y="1371340"/>
            <a:chExt cx="126709" cy="928680"/>
          </a:xfrm>
        </p:grpSpPr>
        <p:sp>
          <p:nvSpPr>
            <p:cNvPr id="1911" name="Google Shape;1911;p47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47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8" name="Google Shape;1918;p47"/>
          <p:cNvGrpSpPr/>
          <p:nvPr/>
        </p:nvGrpSpPr>
        <p:grpSpPr>
          <a:xfrm rot="5003677" flipH="1">
            <a:off x="7853443" y="-289550"/>
            <a:ext cx="520573" cy="1623235"/>
            <a:chOff x="3419954" y="295999"/>
            <a:chExt cx="265198" cy="826933"/>
          </a:xfrm>
        </p:grpSpPr>
        <p:sp>
          <p:nvSpPr>
            <p:cNvPr id="1919" name="Google Shape;1919;p47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192;p34"/>
          <p:cNvSpPr txBox="1">
            <a:spLocks/>
          </p:cNvSpPr>
          <p:nvPr/>
        </p:nvSpPr>
        <p:spPr>
          <a:xfrm>
            <a:off x="1601184" y="1691694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01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5" name="Google Shape;911;p39"/>
          <p:cNvSpPr txBox="1">
            <a:spLocks/>
          </p:cNvSpPr>
          <p:nvPr/>
        </p:nvSpPr>
        <p:spPr>
          <a:xfrm>
            <a:off x="2001061" y="605299"/>
            <a:ext cx="519706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400"/>
              <a:buFont typeface="Nuni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Nunito"/>
              </a:rPr>
              <a:t>NỘI DUNG BÀI 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6" name="Google Shape;192;p34"/>
          <p:cNvSpPr txBox="1">
            <a:spLocks/>
          </p:cNvSpPr>
          <p:nvPr/>
        </p:nvSpPr>
        <p:spPr>
          <a:xfrm>
            <a:off x="2549322" y="1715953"/>
            <a:ext cx="5065114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Khái niệm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7" name="Google Shape;192;p34"/>
          <p:cNvSpPr txBox="1">
            <a:spLocks/>
          </p:cNvSpPr>
          <p:nvPr/>
        </p:nvSpPr>
        <p:spPr>
          <a:xfrm>
            <a:off x="1602068" y="2715918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02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8" name="Google Shape;192;p34"/>
          <p:cNvSpPr txBox="1">
            <a:spLocks/>
          </p:cNvSpPr>
          <p:nvPr/>
        </p:nvSpPr>
        <p:spPr>
          <a:xfrm>
            <a:off x="2549322" y="2718111"/>
            <a:ext cx="5674203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Tỉ số lượng giác của hai góc phụ nhau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sym typeface="Nunito"/>
            </a:endParaRPr>
          </a:p>
        </p:txBody>
      </p:sp>
      <p:sp>
        <p:nvSpPr>
          <p:cNvPr id="99" name="Google Shape;192;p34"/>
          <p:cNvSpPr txBox="1">
            <a:spLocks/>
          </p:cNvSpPr>
          <p:nvPr/>
        </p:nvSpPr>
        <p:spPr>
          <a:xfrm>
            <a:off x="1601184" y="3749036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03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100" name="Google Shape;192;p34"/>
          <p:cNvSpPr txBox="1">
            <a:spLocks/>
          </p:cNvSpPr>
          <p:nvPr/>
        </p:nvSpPr>
        <p:spPr>
          <a:xfrm>
            <a:off x="2549323" y="3703900"/>
            <a:ext cx="5065114" cy="76654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Sử dụng máy tính cầm tay tính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 animBg="1"/>
      <p:bldP spid="97" grpId="0"/>
      <p:bldP spid="98" grpId="0" animBg="1"/>
      <p:bldP spid="99" grpId="0"/>
      <p:bldP spid="10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" y="2419714"/>
            <a:ext cx="1328724" cy="1554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0138" y="3294434"/>
            <a:ext cx="1184557" cy="132229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31520" y="484693"/>
            <a:ext cx="4108119" cy="184251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Không thể tính được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</a:rPr>
              <a:t>AB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vì trong tam giác vuông ABC, theo định lí Pythagore, phải biết được hai cạnh mới tính được cạnh thứ ba.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20056" y="1607289"/>
            <a:ext cx="3410712" cy="1498164"/>
          </a:xfrm>
          <a:prstGeom prst="wedgeRoundRectCallout">
            <a:avLst>
              <a:gd name="adj1" fmla="val 21794"/>
              <a:gd name="adj2" fmla="val 631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Với các dữ liệu đã biết là có thể tính được khoảng cách AB rồi.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0" y="4066576"/>
            <a:ext cx="375818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Em hãy cho biết ý kiến của mình</a:t>
            </a:r>
            <a:r>
              <a:rPr lang="en-US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sz="190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49147" y="640596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53318" y="1297074"/>
            <a:ext cx="2663061" cy="2640471"/>
            <a:chOff x="5652750" y="2120034"/>
            <a:chExt cx="2663061" cy="26404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các dữ kiện đã có thì có thể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=70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≈100 </m:t>
                    </m:r>
                    <m:r>
                      <m:rPr>
                        <m:sty m:val="p"/>
                      </m:rPr>
                      <a:rPr lang="vi-VN" sz="1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  <a:blipFill>
                <a:blip r:embed="rId5"/>
                <a:stretch>
                  <a:fillRect l="-1372" b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1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38284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LUYỆN TẬP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5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3133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2628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104577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263552"/>
            <a:ext cx="8254175" cy="16820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có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=5;</m:t>
                    </m:r>
                  </m:oMath>
                </a14:m>
                <a:endParaRPr lang="en-US" sz="2400" i="1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số đo góc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blipFill>
                <a:blip r:embed="rId11"/>
                <a:stretch>
                  <a:fillRect l="-1323" b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86622" y="2451315"/>
            <a:ext cx="4127087" cy="9335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466056"/>
            <a:ext cx="4127087" cy="9386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4459"/>
            <a:ext cx="4127087" cy="9468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2" y="3853723"/>
            <a:ext cx="4127087" cy="9474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9494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1409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6267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3" y="247650"/>
            <a:ext cx="8254175" cy="20308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sz="24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=7 </m:t>
                      </m:r>
                      <m:r>
                        <m:rPr>
                          <m:sty m:val="p"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13710" y="2728214"/>
            <a:ext cx="4127087" cy="8775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3" y="2712667"/>
            <a:ext cx="4127087" cy="8823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571632" y="2824557"/>
            <a:ext cx="206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B. 3,5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6705" y="2824558"/>
            <a:ext cx="3098747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A. 3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10" y="3968963"/>
            <a:ext cx="4127087" cy="8900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3" y="3958264"/>
            <a:ext cx="4127087" cy="8906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9660" y="4087884"/>
            <a:ext cx="2162505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D. 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350354" y="4087885"/>
            <a:ext cx="2171448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C. 7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5518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9784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070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366919"/>
            <a:ext cx="8254175" cy="16758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3.</m:t>
                      </m:r>
                      <m:r>
                        <m:rPr>
                          <m:nor/>
                        </m:rPr>
                        <a:rPr kumimoji="0" lang="fr-FR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í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á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ị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bi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ể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ứ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65764" y="3871366"/>
            <a:ext cx="4127087" cy="9626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516263"/>
            <a:ext cx="4127087" cy="9679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−6−2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−6+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6701"/>
            <a:ext cx="4127087" cy="9763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65764" y="2501353"/>
            <a:ext cx="4127087" cy="9770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55674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2700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51421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18" y="208687"/>
            <a:ext cx="8254175" cy="26272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1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người quan sát ở đài hải đăng cao 150 m so với mực nước biển nhìn thấy một chiếc thuyền ở xa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Biết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góc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tạo bởi đường thẳng đi qua điểm nhìn và chiếc thuyền với mặt nước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Hỏi chiếc thuyền đang đứng cách chân hải đ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ăng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bao nhiêu mét? (Làm tròn đến chữ số thập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hân thứ 2)</a:t>
                </a:r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blipFill>
                <a:blip r:embed="rId11"/>
                <a:stretch>
                  <a:fillRect l="-977" r="-570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27792" y="4193787"/>
            <a:ext cx="4127087" cy="7231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2" y="3136629"/>
            <a:ext cx="4127087" cy="751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321,68 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321,67 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86618" y="3162983"/>
            <a:ext cx="4127087" cy="7334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18" y="4194867"/>
            <a:ext cx="4127087" cy="7339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321,66 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321,65 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34797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870168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92024" y="247650"/>
            <a:ext cx="8769096" cy="33594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Câu 5.</a:t>
                </a: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Tại một vị trí trên bờ, bạn An có thể xác định được khoảng cách hai chiếc thuyền ở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bằng cách như sau</a:t>
                </a: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blipFill>
                <a:blip r:embed="rId11"/>
                <a:stretch>
                  <a:fillRect l="-637" r="-318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0630" y="4004834"/>
            <a:ext cx="1370084" cy="690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750853" y="4014417"/>
            <a:ext cx="1370084" cy="693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362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blipFill>
                <a:blip r:embed="rId12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380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blipFill>
                <a:blip r:embed="rId13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351301" y="3994659"/>
            <a:ext cx="1370084" cy="699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051077" y="4025307"/>
            <a:ext cx="1370084" cy="7003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blipFill>
                <a:blip r:embed="rId14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50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blipFill>
                <a:blip r:embed="rId1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  <p:pic>
        <p:nvPicPr>
          <p:cNvPr id="19" name="Picture 18" descr="A triangle with text on it&#10;&#10;Description automatically generated"/>
          <p:cNvPicPr/>
          <p:nvPr/>
        </p:nvPicPr>
        <p:blipFill>
          <a:blip r:embed="rId17"/>
          <a:stretch>
            <a:fillRect/>
          </a:stretch>
        </p:blipFill>
        <p:spPr>
          <a:xfrm>
            <a:off x="6244858" y="1196991"/>
            <a:ext cx="2133600" cy="2232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Trước tiên, bạn chọn một vị trí trên bờ (điểm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) sao cho ba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thẳng hàng. Sau đó, bạn An di chuyển theo hướng vuông góc với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đến vị trí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𝐾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cách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380 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Bạn dùng giác kế thì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𝐴𝐾𝐵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15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𝐴𝐾𝐼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Hỏi khoảng cách hai chiếc thuyền là bao nhiêu (làm tròn đến mét).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  <a:blipFill>
                <a:blip r:embed="rId18"/>
                <a:stretch>
                  <a:fillRect l="-887" r="-443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5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282" y="422130"/>
            <a:ext cx="7648758" cy="1329238"/>
            <a:chOff x="672282" y="422130"/>
            <a:chExt cx="7648758" cy="1329238"/>
          </a:xfrm>
        </p:grpSpPr>
        <p:grpSp>
          <p:nvGrpSpPr>
            <p:cNvPr id="12" name="Group 11"/>
            <p:cNvGrpSpPr/>
            <p:nvPr/>
          </p:nvGrpSpPr>
          <p:grpSpPr>
            <a:xfrm>
              <a:off x="672282" y="422130"/>
              <a:ext cx="7648758" cy="923330"/>
              <a:chOff x="697373" y="906329"/>
              <a:chExt cx="15297516" cy="1846660"/>
            </a:xfrm>
          </p:grpSpPr>
          <p:sp>
            <p:nvSpPr>
              <p:cNvPr id="13" name="Google Shape;3331;p61"/>
              <p:cNvSpPr txBox="1"/>
              <p:nvPr/>
            </p:nvSpPr>
            <p:spPr>
              <a:xfrm flipH="1">
                <a:off x="825783" y="979481"/>
                <a:ext cx="4982686" cy="858392"/>
              </a:xfrm>
              <a:prstGeom prst="rect">
                <a:avLst/>
              </a:prstGeom>
              <a:solidFill>
                <a:srgbClr val="F4FF5C"/>
              </a:solidFill>
              <a:ln w="9525" cap="flat" cmpd="sng">
                <a:solidFill>
                  <a:srgbClr val="0701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ClrTx/>
                  <a:defRPr/>
                </a:pP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4.1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1850" b="1" dirty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tr.73)</a:t>
                </a:r>
                <a:endParaRPr lang="en-US" sz="1850" dirty="0">
                  <a:solidFill>
                    <a:srgbClr val="BFDBF7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 defTabSz="457200"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                                       Cho tam giác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𝐴𝐵𝐶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vuông tại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. Tính các tỉ số lượng giác sin, côsin, tang, côtang của các góc nhọn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𝐵</m:t>
                        </m:r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 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và </a:t>
                    </a:r>
                    <a14:m>
                      <m:oMath xmlns:m="http://schemas.openxmlformats.org/officeDocument/2006/math">
                        <m:r>
                          <a:rPr lang="en-US" altLang="en-US" sz="1800" b="0" i="1" kern="1200" smtClean="0">
                            <a:latin typeface="Cambria Math" panose="02040503050406030204" pitchFamily="18" charset="0"/>
                            <a:ea typeface="Open Sans"/>
                          </a:rPr>
                          <m:t>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khi biết:</a:t>
                    </a:r>
                    <a:endParaRPr lang="vi-VN" altLang="en-US" sz="1800" kern="1200">
                      <a:latin typeface="Arial" panose="020B0604020202020204" pitchFamily="34" charset="0"/>
                      <a:ea typeface="Open Sans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37" r="-637" b="-3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=8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=17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=0,9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=1,2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Google Shape;1913;p42"/>
          <p:cNvSpPr/>
          <p:nvPr/>
        </p:nvSpPr>
        <p:spPr>
          <a:xfrm rot="2165">
            <a:off x="4047244" y="1925875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31" y="2714810"/>
            <a:ext cx="2874395" cy="1790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ta có: 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cm.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  <a:blipFill>
                <a:blip r:embed="rId8"/>
                <a:stretch>
                  <a:fillRect l="-1508" r="-1340" b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59771" y="1347592"/>
            <a:ext cx="6481603" cy="29490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KHÁI NIỆM </a:t>
            </a:r>
            <a:r>
              <a:rPr lang="vi-VN" sz="4100" smtClean="0">
                <a:latin typeface="+mn-lt"/>
              </a:rPr>
              <a:t>TỈ SỐ LƯỢNG GIÁC </a:t>
            </a:r>
            <a:r>
              <a:rPr lang="vi-VN" sz="4100">
                <a:latin typeface="+mn-lt"/>
              </a:rPr>
              <a:t>CỦA </a:t>
            </a:r>
            <a:r>
              <a:rPr lang="en-US" sz="4100" smtClean="0">
                <a:latin typeface="+mn-lt"/>
              </a:rPr>
              <a:t>MỘT </a:t>
            </a:r>
            <a:r>
              <a:rPr lang="vi-VN" sz="4100" smtClean="0">
                <a:latin typeface="+mn-lt"/>
              </a:rPr>
              <a:t>GÓC </a:t>
            </a:r>
            <a:r>
              <a:rPr lang="vi-VN" sz="4100">
                <a:latin typeface="+mn-lt"/>
              </a:rPr>
              <a:t>NHỌN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latin typeface="+mn-lt"/>
              </a:rPr>
              <a:t>01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47" y="1633224"/>
            <a:ext cx="3513681" cy="2188967"/>
          </a:xfrm>
          <a:prstGeom prst="rect">
            <a:avLst/>
          </a:prstGeom>
        </p:spPr>
      </p:pic>
      <p:sp>
        <p:nvSpPr>
          <p:cNvPr id="18" name="Google Shape;1913;p42"/>
          <p:cNvSpPr/>
          <p:nvPr/>
        </p:nvSpPr>
        <p:spPr>
          <a:xfrm rot="2165">
            <a:off x="710964" y="6525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2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983" y="558786"/>
            <a:ext cx="2221403" cy="27787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59" y="389037"/>
            <a:ext cx="4700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b)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có: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1,5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1,5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  <a:blipFill>
                <a:blip r:embed="rId5"/>
                <a:stretch>
                  <a:fillRect l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dụng định lí Pythagore tính được cạnh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=1,5 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  <a:blipFill>
                <a:blip r:embed="rId6"/>
                <a:stretch>
                  <a:fillRect l="-1733" r="-1560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0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31;p61"/>
          <p:cNvSpPr txBox="1"/>
          <p:nvPr/>
        </p:nvSpPr>
        <p:spPr>
          <a:xfrm flipH="1">
            <a:off x="829916" y="463143"/>
            <a:ext cx="2580795" cy="42919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9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19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a) Viết </a:t>
                </a:r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cs typeface="+mn-cs"/>
                        <a:sym typeface="Arial"/>
                      </a:rPr>
                      <m:t>45</m:t>
                    </m:r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°</m:t>
                    </m:r>
                  </m:oMath>
                </a14:m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.</a:t>
                </a:r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 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62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57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64</m:t>
                          </m:r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lvl="0" algn="just" defTabSz="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) 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í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nh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altLang="en-US" sz="1900" i="1" kern="1200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  <m:r>
                        <a:rPr lang="en-US" altLang="en-US" sz="1900" b="0" i="1" kern="1200" noProof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en-US" sz="1900" b="0" i="1" kern="1200" noProof="0" smtClean="0">
                  <a:latin typeface="Cambria Math" panose="02040503050406030204" pitchFamily="18" charset="0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cot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kumimoji="0" lang="vi-VN" altLang="en-US" sz="19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blipFill>
                <a:blip r:embed="rId3"/>
                <a:stretch>
                  <a:fillRect l="-1692" r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endParaRPr lang="en-US" sz="19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62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57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64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  <a:blipFill>
                <a:blip r:embed="rId4"/>
                <a:stretch>
                  <a:fillRect l="-14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913;p42"/>
          <p:cNvSpPr/>
          <p:nvPr/>
        </p:nvSpPr>
        <p:spPr>
          <a:xfrm rot="2165">
            <a:off x="6209926" y="104249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)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 b="0" i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34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56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331;p61"/>
          <p:cNvSpPr txBox="1"/>
          <p:nvPr/>
        </p:nvSpPr>
        <p:spPr>
          <a:xfrm flipH="1">
            <a:off x="903066" y="558834"/>
            <a:ext cx="2845973" cy="49272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4.6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187" y="1374146"/>
            <a:ext cx="694933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Dùng</a:t>
            </a:r>
            <a:r>
              <a:rPr kumimoji="0" lang="en-US" altLang="en-US" sz="2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 MTCT, tính (làm tròn đến chữ số thập phân thứ ba):</a:t>
            </a:r>
            <a:endParaRPr kumimoji="0" lang="vi-VN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  <a:blipFill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  <a:blipFill>
                <a:blip r:embed="rId4"/>
                <a:stretch>
                  <a:fillRect l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≈0,645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≈0,603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≈2,014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116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3331;p61"/>
          <p:cNvSpPr txBox="1"/>
          <p:nvPr/>
        </p:nvSpPr>
        <p:spPr>
          <a:xfrm flipH="1">
            <a:off x="3193662" y="517554"/>
            <a:ext cx="2845973" cy="570581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4.7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Dùng</a:t>
                </a:r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MTCT, tìm số đo của góc nhọn </a:t>
                </a:r>
                <a14:m>
                  <m:oMath xmlns:m="http://schemas.openxmlformats.org/officeDocument/2006/math">
                    <m:r>
                      <a:rPr kumimoji="0" lang="en-US" alt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sym typeface="Arial"/>
                      </a:rPr>
                      <m:t>𝑥</m:t>
                    </m:r>
                  </m:oMath>
                </a14:m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(làm tròn đến phút), biết rằng</a:t>
                </a:r>
                <a:endParaRPr kumimoji="0" lang="vi-VN" altLang="en-US" sz="20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blipFill>
                <a:blip r:embed="rId3"/>
                <a:stretch>
                  <a:fillRect l="-757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=0,2368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=0,6224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  <a:blipFill>
                <a:blip r:embed="rId4"/>
                <a:stretch>
                  <a:fillRect l="-1467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=1,23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=2,15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  <a:blipFill>
                <a:blip r:embed="rId5"/>
                <a:stretch>
                  <a:fillRect l="-1333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42′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54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/>
      <p:bldP spid="78" grpId="0"/>
      <p:bldP spid="79" grpId="0"/>
      <p:bldP spid="4" grpId="0"/>
      <p:bldP spid="81" grpId="0"/>
      <p:bldP spid="84" grpId="0"/>
      <p:bldP spid="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47428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VẬN DỤNG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75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47621" y="349897"/>
            <a:ext cx="7648758" cy="992066"/>
            <a:chOff x="624615" y="859679"/>
            <a:chExt cx="15297516" cy="1984132"/>
          </a:xfrm>
        </p:grpSpPr>
        <p:sp>
          <p:nvSpPr>
            <p:cNvPr id="2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4.2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60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kề với góc</a:t>
                  </a:r>
                  <a:r>
                    <a:rPr lang="en-US" altLang="en-US" sz="1900" kern="1200">
                      <a:ea typeface="Open San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Open Sans"/>
                        </a:rPr>
                        <m:t>60</m:t>
                      </m:r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Hãy tính cạnh đối của góc này.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Google Shape;1913;p42"/>
          <p:cNvSpPr/>
          <p:nvPr/>
        </p:nvSpPr>
        <p:spPr>
          <a:xfrm rot="2165">
            <a:off x="848323" y="15669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9969" y="1642004"/>
            <a:ext cx="2066544" cy="3026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  <a:blipFill>
                <a:blip r:embed="rId6"/>
                <a:stretch>
                  <a:fillRect l="-1528" b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7621" y="297241"/>
            <a:ext cx="7648758" cy="1539652"/>
            <a:chOff x="661191" y="845807"/>
            <a:chExt cx="15297516" cy="3079304"/>
          </a:xfrm>
        </p:grpSpPr>
        <p:sp>
          <p:nvSpPr>
            <p:cNvPr id="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4.3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đối với góc này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5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độ dài cạnh huyền của tam giác.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1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Google Shape;1913;p42"/>
          <p:cNvSpPr/>
          <p:nvPr/>
        </p:nvSpPr>
        <p:spPr>
          <a:xfrm rot="2165">
            <a:off x="830034" y="2004597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992" y="1901989"/>
            <a:ext cx="1801368" cy="2778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  <a:blipFill>
                <a:blip r:embed="rId6"/>
                <a:stretch>
                  <a:fillRect l="-1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8477" y="288097"/>
            <a:ext cx="7648758" cy="1395190"/>
            <a:chOff x="642903" y="827519"/>
            <a:chExt cx="15297516" cy="2790380"/>
          </a:xfrm>
        </p:grpSpPr>
        <p:sp>
          <p:nvSpPr>
            <p:cNvPr id="7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4.4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hình chữ nhật có chiều dài và chiều rộng lần lượt là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en-US" sz="1900" i="1" kern="1200" smtClean="0"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US" altLang="en-US" sz="1900" b="0" i="1" kern="1200" smtClean="0"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góc giữa đường chéo và cạnh ngắn hơn của hình chữ nhật (sử dụng bảng giá trị lượng giác trang 69).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  <a:blipFill>
                  <a:blip r:embed="rId3"/>
                  <a:stretch>
                    <a:fillRect l="-717" r="-717" b="-65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Google Shape;1913;p42"/>
          <p:cNvSpPr/>
          <p:nvPr/>
        </p:nvSpPr>
        <p:spPr>
          <a:xfrm rot="2165">
            <a:off x="830035" y="189491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469" y="2545868"/>
            <a:ext cx="3124323" cy="2013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𝐴𝐶𝐵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  <a:blipFill>
                <a:blip r:embed="rId6"/>
                <a:stretch>
                  <a:fillRect l="-1818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70"/>
          <p:cNvGrpSpPr/>
          <p:nvPr/>
        </p:nvGrpSpPr>
        <p:grpSpPr>
          <a:xfrm rot="1678096">
            <a:off x="-273365" y="3210545"/>
            <a:ext cx="1391243" cy="2002284"/>
            <a:chOff x="1453700" y="851050"/>
            <a:chExt cx="700525" cy="1008250"/>
          </a:xfrm>
        </p:grpSpPr>
        <p:sp>
          <p:nvSpPr>
            <p:cNvPr id="2796" name="Google Shape;2796;p70"/>
            <p:cNvSpPr/>
            <p:nvPr/>
          </p:nvSpPr>
          <p:spPr>
            <a:xfrm>
              <a:off x="1453700" y="887750"/>
              <a:ext cx="700525" cy="969875"/>
            </a:xfrm>
            <a:custGeom>
              <a:avLst/>
              <a:gdLst/>
              <a:ahLst/>
              <a:cxnLst/>
              <a:rect l="l" t="t" r="r" b="b"/>
              <a:pathLst>
                <a:path w="28021" h="38795" extrusionOk="0">
                  <a:moveTo>
                    <a:pt x="1" y="0"/>
                  </a:moveTo>
                  <a:lnTo>
                    <a:pt x="1" y="38795"/>
                  </a:lnTo>
                  <a:lnTo>
                    <a:pt x="28021" y="38795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1557950" y="1112900"/>
              <a:ext cx="489550" cy="284400"/>
            </a:xfrm>
            <a:custGeom>
              <a:avLst/>
              <a:gdLst/>
              <a:ahLst/>
              <a:cxnLst/>
              <a:rect l="l" t="t" r="r" b="b"/>
              <a:pathLst>
                <a:path w="19582" h="11376" extrusionOk="0">
                  <a:moveTo>
                    <a:pt x="1" y="1"/>
                  </a:moveTo>
                  <a:lnTo>
                    <a:pt x="1" y="11376"/>
                  </a:lnTo>
                  <a:lnTo>
                    <a:pt x="19581" y="11376"/>
                  </a:lnTo>
                  <a:lnTo>
                    <a:pt x="195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1557950" y="1473175"/>
              <a:ext cx="489550" cy="47550"/>
            </a:xfrm>
            <a:custGeom>
              <a:avLst/>
              <a:gdLst/>
              <a:ahLst/>
              <a:cxnLst/>
              <a:rect l="l" t="t" r="r" b="b"/>
              <a:pathLst>
                <a:path w="19582" h="1902" extrusionOk="0">
                  <a:moveTo>
                    <a:pt x="1" y="0"/>
                  </a:moveTo>
                  <a:lnTo>
                    <a:pt x="1" y="1901"/>
                  </a:lnTo>
                  <a:lnTo>
                    <a:pt x="19581" y="1901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1557950" y="1567400"/>
              <a:ext cx="489550" cy="46725"/>
            </a:xfrm>
            <a:custGeom>
              <a:avLst/>
              <a:gdLst/>
              <a:ahLst/>
              <a:cxnLst/>
              <a:rect l="l" t="t" r="r" b="b"/>
              <a:pathLst>
                <a:path w="19582" h="1869" extrusionOk="0">
                  <a:moveTo>
                    <a:pt x="1" y="0"/>
                  </a:moveTo>
                  <a:lnTo>
                    <a:pt x="1" y="1868"/>
                  </a:lnTo>
                  <a:lnTo>
                    <a:pt x="19581" y="1868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1453700" y="887750"/>
              <a:ext cx="700525" cy="93425"/>
            </a:xfrm>
            <a:custGeom>
              <a:avLst/>
              <a:gdLst/>
              <a:ahLst/>
              <a:cxnLst/>
              <a:rect l="l" t="t" r="r" b="b"/>
              <a:pathLst>
                <a:path w="28021" h="3737" extrusionOk="0">
                  <a:moveTo>
                    <a:pt x="1" y="0"/>
                  </a:moveTo>
                  <a:lnTo>
                    <a:pt x="1" y="3736"/>
                  </a:lnTo>
                  <a:lnTo>
                    <a:pt x="28021" y="3736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1453700" y="1752525"/>
              <a:ext cx="105950" cy="106775"/>
            </a:xfrm>
            <a:custGeom>
              <a:avLst/>
              <a:gdLst/>
              <a:ahLst/>
              <a:cxnLst/>
              <a:rect l="l" t="t" r="r" b="b"/>
              <a:pathLst>
                <a:path w="4238" h="4271" extrusionOk="0">
                  <a:moveTo>
                    <a:pt x="1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2048300" y="1752525"/>
              <a:ext cx="105925" cy="106775"/>
            </a:xfrm>
            <a:custGeom>
              <a:avLst/>
              <a:gdLst/>
              <a:ahLst/>
              <a:cxnLst/>
              <a:rect l="l" t="t" r="r" b="b"/>
              <a:pathLst>
                <a:path w="4237" h="4271" extrusionOk="0">
                  <a:moveTo>
                    <a:pt x="4237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15721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16355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8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8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16980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17606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01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182397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18865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1949075" y="851050"/>
              <a:ext cx="20850" cy="92600"/>
            </a:xfrm>
            <a:custGeom>
              <a:avLst/>
              <a:gdLst/>
              <a:ahLst/>
              <a:cxnLst/>
              <a:rect l="l" t="t" r="r" b="b"/>
              <a:pathLst>
                <a:path w="834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20124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911;p39"/>
          <p:cNvSpPr txBox="1">
            <a:spLocks noGrp="1"/>
          </p:cNvSpPr>
          <p:nvPr>
            <p:ph type="title"/>
          </p:nvPr>
        </p:nvSpPr>
        <p:spPr>
          <a:xfrm>
            <a:off x="1991080" y="593449"/>
            <a:ext cx="5197064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3600">
                <a:solidFill>
                  <a:srgbClr val="D84444"/>
                </a:solidFill>
                <a:latin typeface="+mn-lt"/>
              </a:rPr>
              <a:t>HƯỚNG DẪN VỀ NHÀ</a:t>
            </a:r>
            <a:endParaRPr lang="vi-VN" sz="3600" dirty="0">
              <a:solidFill>
                <a:srgbClr val="D84444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54852" y="1556783"/>
            <a:ext cx="383871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Ôn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tập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654852" y="2392342"/>
            <a:ext cx="507129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</a:t>
            </a:r>
            <a:r>
              <a:rPr kumimoji="0" lang="vi-VN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SBT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654852" y="3227901"/>
            <a:ext cx="67661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i="1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2: Một số hệ thức giữa cạnh, góc trong tam giác vuông và ứng </a:t>
            </a:r>
            <a:r>
              <a:rPr lang="en-US" sz="2100" b="1" i="1" kern="1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07003" y="548388"/>
            <a:ext cx="367416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Cho tam giác ABC vuông tại A. Xét góc nhọn B. Cạnh AC gọi là cạnh đối của góc B, cạnh AB gọi là cạnh kề của góc B (H.4.2)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374208" y="548388"/>
            <a:ext cx="2501161" cy="3546372"/>
            <a:chOff x="5236893" y="460923"/>
            <a:chExt cx="2501161" cy="3546372"/>
          </a:xfrm>
        </p:grpSpPr>
        <p:sp>
          <p:nvSpPr>
            <p:cNvPr id="24" name="Rectangle 23"/>
            <p:cNvSpPr/>
            <p:nvPr/>
          </p:nvSpPr>
          <p:spPr>
            <a:xfrm>
              <a:off x="7147462" y="3411109"/>
              <a:ext cx="175689" cy="16368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5613621" y="830255"/>
              <a:ext cx="1709530" cy="2744540"/>
            </a:xfrm>
            <a:prstGeom prst="rtTriangle">
              <a:avLst/>
            </a:prstGeom>
            <a:noFill/>
            <a:ln w="28575">
              <a:solidFill>
                <a:srgbClr val="9A7A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9499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36893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147462" y="460923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6575556" y="2002766"/>
              <a:ext cx="1986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22305" y="3668741"/>
              <a:ext cx="1930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kề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18165052">
              <a:off x="5561207" y="2002766"/>
              <a:ext cx="12442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huyền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287195" y="4188706"/>
            <a:ext cx="675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9A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H.4.2</a:t>
            </a:r>
            <a:endParaRPr lang="en-US" sz="1600">
              <a:solidFill>
                <a:srgbClr val="9A7A76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>
            <a:off x="5735034" y="3420086"/>
            <a:ext cx="363473" cy="475797"/>
          </a:xfrm>
          <a:prstGeom prst="arc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759" y="3657984"/>
            <a:ext cx="790652" cy="918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7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1" name="Google Shape;2671;p69"/>
          <p:cNvGrpSpPr/>
          <p:nvPr/>
        </p:nvGrpSpPr>
        <p:grpSpPr>
          <a:xfrm rot="-1450910">
            <a:off x="6907575" y="3900641"/>
            <a:ext cx="1486144" cy="1751356"/>
            <a:chOff x="8034810" y="4372104"/>
            <a:chExt cx="567728" cy="669043"/>
          </a:xfrm>
        </p:grpSpPr>
        <p:sp>
          <p:nvSpPr>
            <p:cNvPr id="2672" name="Google Shape;2672;p69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73" name="Google Shape;2673;p69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2674" name="Google Shape;2674;p69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5" name="Google Shape;2675;p69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6" name="Google Shape;2676;p69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7" name="Google Shape;2677;p69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8" name="Google Shape;2678;p69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69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0" name="Google Shape;2680;p69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1" name="Google Shape;2681;p69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2" name="Google Shape;2682;p69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69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4" name="Google Shape;2684;p69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5" name="Google Shape;2685;p69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1" name="Google Shape;2751;p69"/>
          <p:cNvGrpSpPr/>
          <p:nvPr/>
        </p:nvGrpSpPr>
        <p:grpSpPr>
          <a:xfrm rot="2021523">
            <a:off x="8002035" y="-399681"/>
            <a:ext cx="305506" cy="2239206"/>
            <a:chOff x="4265846" y="1371340"/>
            <a:chExt cx="126709" cy="928680"/>
          </a:xfrm>
        </p:grpSpPr>
        <p:sp>
          <p:nvSpPr>
            <p:cNvPr id="2752" name="Google Shape;2752;p69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9" name="Google Shape;2759;p69"/>
          <p:cNvGrpSpPr/>
          <p:nvPr/>
        </p:nvGrpSpPr>
        <p:grpSpPr>
          <a:xfrm rot="-763439" flipH="1">
            <a:off x="3595508" y="4218226"/>
            <a:ext cx="1651320" cy="1610454"/>
            <a:chOff x="1825325" y="2131820"/>
            <a:chExt cx="1134823" cy="1106813"/>
          </a:xfrm>
        </p:grpSpPr>
        <p:sp>
          <p:nvSpPr>
            <p:cNvPr id="2760" name="Google Shape;2760;p69"/>
            <p:cNvSpPr/>
            <p:nvPr/>
          </p:nvSpPr>
          <p:spPr>
            <a:xfrm>
              <a:off x="2202746" y="2480281"/>
              <a:ext cx="365875" cy="381508"/>
            </a:xfrm>
            <a:custGeom>
              <a:avLst/>
              <a:gdLst/>
              <a:ahLst/>
              <a:cxnLst/>
              <a:rect l="l" t="t" r="r" b="b"/>
              <a:pathLst>
                <a:path w="365875" h="381508" extrusionOk="0">
                  <a:moveTo>
                    <a:pt x="365875" y="0"/>
                  </a:moveTo>
                  <a:lnTo>
                    <a:pt x="0" y="381509"/>
                  </a:lnTo>
                </a:path>
              </a:pathLst>
            </a:custGeom>
            <a:noFill/>
            <a:ln w="151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2023177" y="2290433"/>
              <a:ext cx="884975" cy="500876"/>
            </a:xfrm>
            <a:custGeom>
              <a:avLst/>
              <a:gdLst/>
              <a:ahLst/>
              <a:cxnLst/>
              <a:rect l="l" t="t" r="r" b="b"/>
              <a:pathLst>
                <a:path w="884975" h="500876" extrusionOk="0">
                  <a:moveTo>
                    <a:pt x="31612" y="0"/>
                  </a:moveTo>
                  <a:lnTo>
                    <a:pt x="804476" y="408111"/>
                  </a:lnTo>
                  <a:lnTo>
                    <a:pt x="884976" y="474273"/>
                  </a:lnTo>
                  <a:lnTo>
                    <a:pt x="872538" y="500876"/>
                  </a:lnTo>
                  <a:lnTo>
                    <a:pt x="0" y="32994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2790344" y="2688788"/>
              <a:ext cx="71768" cy="71768"/>
            </a:xfrm>
            <a:custGeom>
              <a:avLst/>
              <a:gdLst/>
              <a:ahLst/>
              <a:cxnLst/>
              <a:rect l="l" t="t" r="r" b="b"/>
              <a:pathLst>
                <a:path w="71768" h="71768" extrusionOk="0">
                  <a:moveTo>
                    <a:pt x="11052" y="61753"/>
                  </a:moveTo>
                  <a:cubicBezTo>
                    <a:pt x="-3286" y="48020"/>
                    <a:pt x="-3718" y="25304"/>
                    <a:pt x="10016" y="11052"/>
                  </a:cubicBezTo>
                  <a:cubicBezTo>
                    <a:pt x="23749" y="-3286"/>
                    <a:pt x="46465" y="-3718"/>
                    <a:pt x="60716" y="10016"/>
                  </a:cubicBezTo>
                  <a:cubicBezTo>
                    <a:pt x="75054" y="23749"/>
                    <a:pt x="75486" y="46465"/>
                    <a:pt x="61753" y="60716"/>
                  </a:cubicBezTo>
                  <a:cubicBezTo>
                    <a:pt x="48020" y="75054"/>
                    <a:pt x="25304" y="75486"/>
                    <a:pt x="11052" y="617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2899342" y="2774812"/>
              <a:ext cx="60806" cy="47505"/>
            </a:xfrm>
            <a:custGeom>
              <a:avLst/>
              <a:gdLst/>
              <a:ahLst/>
              <a:cxnLst/>
              <a:rect l="l" t="t" r="r" b="b"/>
              <a:pathLst>
                <a:path w="60806" h="47505" extrusionOk="0">
                  <a:moveTo>
                    <a:pt x="0" y="8637"/>
                  </a:moveTo>
                  <a:lnTo>
                    <a:pt x="60807" y="47505"/>
                  </a:lnTo>
                  <a:lnTo>
                    <a:pt x="4060" y="0"/>
                  </a:lnTo>
                  <a:lnTo>
                    <a:pt x="0" y="86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1991564" y="2323428"/>
              <a:ext cx="535684" cy="865714"/>
            </a:xfrm>
            <a:custGeom>
              <a:avLst/>
              <a:gdLst/>
              <a:ahLst/>
              <a:cxnLst/>
              <a:rect l="l" t="t" r="r" b="b"/>
              <a:pathLst>
                <a:path w="535684" h="865714" extrusionOk="0">
                  <a:moveTo>
                    <a:pt x="0" y="32994"/>
                  </a:moveTo>
                  <a:lnTo>
                    <a:pt x="440156" y="788065"/>
                  </a:lnTo>
                  <a:lnTo>
                    <a:pt x="509599" y="865715"/>
                  </a:lnTo>
                  <a:lnTo>
                    <a:pt x="535684" y="852154"/>
                  </a:lnTo>
                  <a:lnTo>
                    <a:pt x="3161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2421909" y="3073092"/>
              <a:ext cx="71705" cy="71705"/>
            </a:xfrm>
            <a:custGeom>
              <a:avLst/>
              <a:gdLst/>
              <a:ahLst/>
              <a:cxnLst/>
              <a:rect l="l" t="t" r="r" b="b"/>
              <a:pathLst>
                <a:path w="71705" h="71705" extrusionOk="0">
                  <a:moveTo>
                    <a:pt x="60685" y="9984"/>
                  </a:moveTo>
                  <a:cubicBezTo>
                    <a:pt x="46347" y="-3749"/>
                    <a:pt x="23717" y="-3231"/>
                    <a:pt x="9984" y="11021"/>
                  </a:cubicBezTo>
                  <a:cubicBezTo>
                    <a:pt x="-3749" y="25359"/>
                    <a:pt x="-3231" y="47988"/>
                    <a:pt x="11021" y="61721"/>
                  </a:cubicBezTo>
                  <a:cubicBezTo>
                    <a:pt x="25358" y="75455"/>
                    <a:pt x="47988" y="74936"/>
                    <a:pt x="61721" y="60685"/>
                  </a:cubicBezTo>
                  <a:cubicBezTo>
                    <a:pt x="75455" y="46347"/>
                    <a:pt x="74937" y="23717"/>
                    <a:pt x="60685" y="9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2511097" y="3179555"/>
              <a:ext cx="49837" cy="59078"/>
            </a:xfrm>
            <a:custGeom>
              <a:avLst/>
              <a:gdLst/>
              <a:ahLst/>
              <a:cxnLst/>
              <a:rect l="l" t="t" r="r" b="b"/>
              <a:pathLst>
                <a:path w="49837" h="59078" extrusionOk="0">
                  <a:moveTo>
                    <a:pt x="8464" y="0"/>
                  </a:moveTo>
                  <a:lnTo>
                    <a:pt x="49837" y="59079"/>
                  </a:lnTo>
                  <a:lnTo>
                    <a:pt x="0" y="4405"/>
                  </a:lnTo>
                  <a:lnTo>
                    <a:pt x="8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1956949" y="2255731"/>
              <a:ext cx="304876" cy="300816"/>
            </a:xfrm>
            <a:custGeom>
              <a:avLst/>
              <a:gdLst/>
              <a:ahLst/>
              <a:cxnLst/>
              <a:rect l="l" t="t" r="r" b="b"/>
              <a:pathLst>
                <a:path w="304876" h="300816" extrusionOk="0">
                  <a:moveTo>
                    <a:pt x="31765" y="177908"/>
                  </a:moveTo>
                  <a:cubicBezTo>
                    <a:pt x="-9348" y="138436"/>
                    <a:pt x="-10730" y="72879"/>
                    <a:pt x="28656" y="31765"/>
                  </a:cubicBezTo>
                  <a:cubicBezTo>
                    <a:pt x="68128" y="-9348"/>
                    <a:pt x="133685" y="-10730"/>
                    <a:pt x="174799" y="28656"/>
                  </a:cubicBezTo>
                  <a:cubicBezTo>
                    <a:pt x="195528" y="48522"/>
                    <a:pt x="206066" y="74952"/>
                    <a:pt x="206498" y="101555"/>
                  </a:cubicBezTo>
                  <a:lnTo>
                    <a:pt x="304876" y="195874"/>
                  </a:lnTo>
                  <a:cubicBezTo>
                    <a:pt x="304876" y="195874"/>
                    <a:pt x="281210" y="247870"/>
                    <a:pt x="268168" y="261431"/>
                  </a:cubicBezTo>
                  <a:cubicBezTo>
                    <a:pt x="255126" y="274991"/>
                    <a:pt x="204252" y="300817"/>
                    <a:pt x="204252" y="300817"/>
                  </a:cubicBezTo>
                  <a:lnTo>
                    <a:pt x="105873" y="206498"/>
                  </a:lnTo>
                  <a:cubicBezTo>
                    <a:pt x="79271" y="207189"/>
                    <a:pt x="52409" y="197688"/>
                    <a:pt x="31679" y="1778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1979562" y="2278345"/>
              <a:ext cx="161423" cy="161423"/>
            </a:xfrm>
            <a:custGeom>
              <a:avLst/>
              <a:gdLst/>
              <a:ahLst/>
              <a:cxnLst/>
              <a:rect l="l" t="t" r="r" b="b"/>
              <a:pathLst>
                <a:path w="161423" h="161423" extrusionOk="0">
                  <a:moveTo>
                    <a:pt x="24872" y="138970"/>
                  </a:moveTo>
                  <a:cubicBezTo>
                    <a:pt x="57002" y="169805"/>
                    <a:pt x="108135" y="168769"/>
                    <a:pt x="138970" y="136552"/>
                  </a:cubicBezTo>
                  <a:cubicBezTo>
                    <a:pt x="169805" y="104334"/>
                    <a:pt x="168769" y="53288"/>
                    <a:pt x="136552" y="22453"/>
                  </a:cubicBezTo>
                  <a:cubicBezTo>
                    <a:pt x="104421" y="-8382"/>
                    <a:pt x="53288" y="-7346"/>
                    <a:pt x="22453" y="24872"/>
                  </a:cubicBezTo>
                  <a:cubicBezTo>
                    <a:pt x="-8382" y="57089"/>
                    <a:pt x="-7346" y="108135"/>
                    <a:pt x="24872" y="1389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69"/>
            <p:cNvSpPr/>
            <p:nvPr/>
          </p:nvSpPr>
          <p:spPr>
            <a:xfrm rot="8027126">
              <a:off x="1874623" y="2129568"/>
              <a:ext cx="63620" cy="163718"/>
            </a:xfrm>
            <a:custGeom>
              <a:avLst/>
              <a:gdLst/>
              <a:ahLst/>
              <a:cxnLst/>
              <a:rect l="l" t="t" r="r" b="b"/>
              <a:pathLst>
                <a:path w="63570" h="163590" extrusionOk="0">
                  <a:moveTo>
                    <a:pt x="0" y="0"/>
                  </a:moveTo>
                  <a:lnTo>
                    <a:pt x="63570" y="0"/>
                  </a:lnTo>
                  <a:lnTo>
                    <a:pt x="63570" y="163590"/>
                  </a:lnTo>
                  <a:lnTo>
                    <a:pt x="0" y="163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69"/>
            <p:cNvSpPr/>
            <p:nvPr/>
          </p:nvSpPr>
          <p:spPr>
            <a:xfrm rot="8027126">
              <a:off x="1957606" y="2262178"/>
              <a:ext cx="43479" cy="38379"/>
            </a:xfrm>
            <a:custGeom>
              <a:avLst/>
              <a:gdLst/>
              <a:ahLst/>
              <a:cxnLst/>
              <a:rect l="l" t="t" r="r" b="b"/>
              <a:pathLst>
                <a:path w="43445" h="38349" extrusionOk="0">
                  <a:moveTo>
                    <a:pt x="0" y="0"/>
                  </a:moveTo>
                  <a:lnTo>
                    <a:pt x="43446" y="0"/>
                  </a:lnTo>
                  <a:lnTo>
                    <a:pt x="43446" y="38350"/>
                  </a:lnTo>
                  <a:lnTo>
                    <a:pt x="0" y="38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69"/>
            <p:cNvSpPr/>
            <p:nvPr/>
          </p:nvSpPr>
          <p:spPr>
            <a:xfrm rot="8027126">
              <a:off x="2370552" y="2586366"/>
              <a:ext cx="30254" cy="169077"/>
            </a:xfrm>
            <a:custGeom>
              <a:avLst/>
              <a:gdLst/>
              <a:ahLst/>
              <a:cxnLst/>
              <a:rect l="l" t="t" r="r" b="b"/>
              <a:pathLst>
                <a:path w="30230" h="168945" extrusionOk="0">
                  <a:moveTo>
                    <a:pt x="0" y="0"/>
                  </a:moveTo>
                  <a:lnTo>
                    <a:pt x="30230" y="0"/>
                  </a:lnTo>
                  <a:lnTo>
                    <a:pt x="30230" y="168945"/>
                  </a:lnTo>
                  <a:lnTo>
                    <a:pt x="0" y="16894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96112" y="3264408"/>
            <a:ext cx="3630931" cy="941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Google Shape;272;p33"/>
          <p:cNvSpPr txBox="1">
            <a:spLocks/>
          </p:cNvSpPr>
          <p:nvPr/>
        </p:nvSpPr>
        <p:spPr>
          <a:xfrm>
            <a:off x="1189308" y="1308907"/>
            <a:ext cx="6887763" cy="19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 Medium"/>
              <a:buNone/>
              <a:defRPr sz="4500" b="1" i="0" u="none" strike="noStrike" cap="none">
                <a:solidFill>
                  <a:schemeClr val="lt2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CẢM ƠN CÁC 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ĐÃ THAM GIA TIẾT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8"/>
          <p:cNvGrpSpPr/>
          <p:nvPr/>
        </p:nvGrpSpPr>
        <p:grpSpPr>
          <a:xfrm rot="8827366">
            <a:off x="8440510" y="3481399"/>
            <a:ext cx="680576" cy="236683"/>
            <a:chOff x="2832375" y="669000"/>
            <a:chExt cx="491675" cy="215825"/>
          </a:xfrm>
        </p:grpSpPr>
        <p:sp>
          <p:nvSpPr>
            <p:cNvPr id="1359" name="Google Shape;1359;p38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08" y="2167970"/>
            <a:ext cx="653180" cy="91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751" y="547659"/>
            <a:ext cx="357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Xét góc C của tam giác ABC vuông tại A (H.4.3). Hãy chỉ ra cạnh đối và cạnh kề của góc C.</a:t>
            </a:r>
            <a:endParaRPr lang="en-US" sz="2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25" y="906397"/>
            <a:ext cx="2786375" cy="3436330"/>
          </a:xfrm>
          <a:prstGeom prst="rect">
            <a:avLst/>
          </a:prstGeom>
        </p:spPr>
      </p:pic>
      <p:grpSp>
        <p:nvGrpSpPr>
          <p:cNvPr id="125" name="Google Shape;1576;p40"/>
          <p:cNvGrpSpPr/>
          <p:nvPr/>
        </p:nvGrpSpPr>
        <p:grpSpPr>
          <a:xfrm>
            <a:off x="7749133" y="547659"/>
            <a:ext cx="888547" cy="679278"/>
            <a:chOff x="7746676" y="868788"/>
            <a:chExt cx="888547" cy="679278"/>
          </a:xfrm>
        </p:grpSpPr>
        <p:sp>
          <p:nvSpPr>
            <p:cNvPr id="126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913;p42"/>
          <p:cNvSpPr/>
          <p:nvPr/>
        </p:nvSpPr>
        <p:spPr>
          <a:xfrm rot="2165">
            <a:off x="2040158" y="2787036"/>
            <a:ext cx="1301786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Trả lời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2751" y="3500644"/>
            <a:ext cx="3470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Cạnh đối và cạnh kề của góc </a:t>
            </a:r>
            <a:r>
              <a:rPr lang="en-US" sz="2000" smtClean="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C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lần </a:t>
            </a:r>
            <a:r>
              <a:rPr lang="vi-VN" sz="200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lượt là: 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AB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AC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818238" y="4104969"/>
            <a:ext cx="888547" cy="679278"/>
            <a:chOff x="7746676" y="868788"/>
            <a:chExt cx="888547" cy="679278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652;p43"/>
              <p:cNvSpPr/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b="1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Khái niệm sin, côsin, tang, côtang của góc nhọn </a:t>
                </a:r>
                <a14:m>
                  <m:oMath xmlns:m="http://schemas.openxmlformats.org/officeDocument/2006/math">
                    <m:r>
                      <a:rPr lang="vi-VN" sz="2100" b="1" i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𝛂</m:t>
                    </m:r>
                  </m:oMath>
                </a14:m>
                <a:endParaRPr lang="en-US" sz="21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rgbClr val="C00000"/>
                    </a:solidFill>
                    <a:latin typeface="+mn-lt"/>
                  </a:rPr>
                  <a:t>HĐ1. </a:t>
                </a:r>
                <a:r>
                  <a:rPr lang="en-US" sz="2000" smtClean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000" smtClean="0">
                    <a:latin typeface="+mn-lt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smtClean="0">
                    <a:latin typeface="+mn-lt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mtClean="0">
                    <a:latin typeface="+mn-lt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smtClean="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smtClean="0">
                    <a:latin typeface="+mn-lt"/>
                  </a:rPr>
                  <a:t> Chứng minh rằng:</a:t>
                </a: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 ∆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∽</a:t>
                </a:r>
                <a:r>
                  <a:rPr lang="en-US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smtClean="0">
                  <a:latin typeface="+mn-lt"/>
                  <a:ea typeface="Yu Gothic" panose="020B0400000000000000" pitchFamily="34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en-US" sz="200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blipFill>
                <a:blip r:embed="rId7"/>
                <a:stretch>
                  <a:fillRect l="-718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20242" y="481073"/>
            <a:ext cx="1029128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Giải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455" y="1314011"/>
            <a:ext cx="3041653" cy="290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(giả thiết)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:r>
                  <a:rPr lang="en-US" sz="1800" smtClean="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(g.g)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nên ta có các </a:t>
                </a:r>
                <a:r>
                  <a:rPr lang="en-US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  </a:t>
                </a:r>
                <a:r>
                  <a:rPr lang="vi-VN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tỉ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số: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  <a:blipFill>
                <a:blip r:embed="rId6"/>
                <a:stretch>
                  <a:fillRect l="-1242" r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3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ctions: Quadratic Functions and Equations - Math - 10th Grade by Slidesgo">
  <a:themeElements>
    <a:clrScheme name="Simple Light">
      <a:dk1>
        <a:srgbClr val="05135F"/>
      </a:dk1>
      <a:lt1>
        <a:srgbClr val="FEFEFE"/>
      </a:lt1>
      <a:dk2>
        <a:srgbClr val="FDBE2A"/>
      </a:dk2>
      <a:lt2>
        <a:srgbClr val="F1A141"/>
      </a:lt2>
      <a:accent1>
        <a:srgbClr val="FADDD9"/>
      </a:accent1>
      <a:accent2>
        <a:srgbClr val="EB6181"/>
      </a:accent2>
      <a:accent3>
        <a:srgbClr val="88D0F3"/>
      </a:accent3>
      <a:accent4>
        <a:srgbClr val="5F5FF6"/>
      </a:accent4>
      <a:accent5>
        <a:srgbClr val="4C5BA5"/>
      </a:accent5>
      <a:accent6>
        <a:srgbClr val="6CC37E"/>
      </a:accent6>
      <a:hlink>
        <a:srgbClr val="0513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2023</Words>
  <Application>Microsoft Office PowerPoint</Application>
  <PresentationFormat>On-screen Show (16:9)</PresentationFormat>
  <Paragraphs>364</Paragraphs>
  <Slides>60</Slides>
  <Notes>59</Notes>
  <HiddenSlides>0</HiddenSlides>
  <MMClips>21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90" baseType="lpstr">
      <vt:lpstr>Akronism</vt:lpstr>
      <vt:lpstr>Verdana</vt:lpstr>
      <vt:lpstr>等线 Light</vt:lpstr>
      <vt:lpstr>Epilogue</vt:lpstr>
      <vt:lpstr>DM Sans</vt:lpstr>
      <vt:lpstr>Calibri</vt:lpstr>
      <vt:lpstr>Nunito Light</vt:lpstr>
      <vt:lpstr>Orbitron</vt:lpstr>
      <vt:lpstr>Assistant</vt:lpstr>
      <vt:lpstr>Elsie</vt:lpstr>
      <vt:lpstr>Wingdings</vt:lpstr>
      <vt:lpstr>Franklin Gothic Medium</vt:lpstr>
      <vt:lpstr>Orbitron Medium</vt:lpstr>
      <vt:lpstr>Open Sans</vt:lpstr>
      <vt:lpstr>Yu Gothic</vt:lpstr>
      <vt:lpstr>Dotum</vt:lpstr>
      <vt:lpstr>Tahoma</vt:lpstr>
      <vt:lpstr>Anaheim</vt:lpstr>
      <vt:lpstr>Calibri Light</vt:lpstr>
      <vt:lpstr>Tunga</vt:lpstr>
      <vt:lpstr>DengXian</vt:lpstr>
      <vt:lpstr>Times New Roman</vt:lpstr>
      <vt:lpstr>Cambria Math</vt:lpstr>
      <vt:lpstr>Nunito</vt:lpstr>
      <vt:lpstr>Arial</vt:lpstr>
      <vt:lpstr>Franklin Gothic Book</vt:lpstr>
      <vt:lpstr>Functions: Quadratic Functions and Equations - Math - 10th Grade by Slidesgo</vt:lpstr>
      <vt:lpstr>1_Office 主题​​</vt:lpstr>
      <vt:lpstr>1_Office Theme</vt:lpstr>
      <vt:lpstr>Angles</vt:lpstr>
      <vt:lpstr>UỶ BAN NHÂN DÂN HUYỆN LÝ SƠN TRƯỜNG THCS AN HẢI    </vt:lpstr>
      <vt:lpstr>PowerPoint Presentation</vt:lpstr>
      <vt:lpstr>PowerPoint Presentation</vt:lpstr>
      <vt:lpstr>PowerPoint Presentation</vt:lpstr>
      <vt:lpstr>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Nhận xét</vt:lpstr>
      <vt:lpstr>GHI NHỚ</vt:lpstr>
      <vt:lpstr>GHI NHỚ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tỉ số lượng giác của các góc đặc biệt</vt:lpstr>
      <vt:lpstr>PowerPoint Presentation</vt:lpstr>
      <vt:lpstr>PowerPoint Presentation</vt:lpstr>
      <vt:lpstr>PowerPoint Presentation</vt:lpstr>
      <vt:lpstr>TỈ SỐ LƯỢNG GIÁC CỦA HAI GÓC PHỤ NHAU</vt:lpstr>
      <vt:lpstr>PowerPoint Presentation</vt:lpstr>
      <vt:lpstr>PowerPoint Presentation</vt:lpstr>
      <vt:lpstr>ĐỊNH LÍ</vt:lpstr>
      <vt:lpstr>PowerPoint Presentation</vt:lpstr>
      <vt:lpstr>PowerPoint Presentation</vt:lpstr>
      <vt:lpstr>03</vt:lpstr>
      <vt:lpstr>PowerPoint Presentation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HUYỆN LÝ SƠN TRƯỜNG THCS AN HẢI    </dc:title>
  <dc:creator>tailieugiaovien.edu.vn</dc:creator>
  <cp:lastModifiedBy>Admin</cp:lastModifiedBy>
  <cp:revision>1</cp:revision>
  <dcterms:modified xsi:type="dcterms:W3CDTF">2024-11-30T14:12:08Z</dcterms:modified>
</cp:coreProperties>
</file>