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7"/>
  </p:notesMasterIdLst>
  <p:sldIdLst>
    <p:sldId id="256" r:id="rId2"/>
    <p:sldId id="257" r:id="rId3"/>
    <p:sldId id="260" r:id="rId4"/>
    <p:sldId id="261" r:id="rId5"/>
    <p:sldId id="295" r:id="rId6"/>
    <p:sldId id="259" r:id="rId7"/>
    <p:sldId id="263" r:id="rId8"/>
    <p:sldId id="296" r:id="rId9"/>
    <p:sldId id="319" r:id="rId10"/>
    <p:sldId id="320" r:id="rId11"/>
    <p:sldId id="328" r:id="rId12"/>
    <p:sldId id="321" r:id="rId13"/>
    <p:sldId id="322" r:id="rId14"/>
    <p:sldId id="323" r:id="rId15"/>
    <p:sldId id="324" r:id="rId16"/>
    <p:sldId id="325" r:id="rId17"/>
    <p:sldId id="297" r:id="rId18"/>
    <p:sldId id="298" r:id="rId19"/>
    <p:sldId id="299" r:id="rId20"/>
    <p:sldId id="268" r:id="rId21"/>
    <p:sldId id="300" r:id="rId22"/>
    <p:sldId id="329" r:id="rId23"/>
    <p:sldId id="330" r:id="rId24"/>
    <p:sldId id="331" r:id="rId25"/>
    <p:sldId id="332" r:id="rId26"/>
    <p:sldId id="305" r:id="rId27"/>
    <p:sldId id="306" r:id="rId28"/>
    <p:sldId id="272" r:id="rId29"/>
    <p:sldId id="308" r:id="rId30"/>
    <p:sldId id="309" r:id="rId31"/>
    <p:sldId id="310" r:id="rId32"/>
    <p:sldId id="326" r:id="rId33"/>
    <p:sldId id="327" r:id="rId34"/>
    <p:sldId id="311" r:id="rId35"/>
    <p:sldId id="318" r:id="rId3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8"/>
    </p:embeddedFont>
    <p:embeddedFont>
      <p:font typeface="DM Sans" pitchFamily="2" charset="0"/>
      <p:regular r:id="rId39"/>
      <p:bold r:id="rId40"/>
      <p:italic r:id="rId41"/>
      <p:boldItalic r:id="rId42"/>
    </p:embeddedFont>
    <p:embeddedFont>
      <p:font typeface="Fredoka One" panose="02000000000000000000" pitchFamily="2" charset="0"/>
      <p:regular r:id="rId43"/>
    </p:embeddedFont>
    <p:embeddedFont>
      <p:font typeface="Raleway Black" pitchFamily="2" charset="0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E236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B71DE1-A53F-4B44-B1B3-A4D521EA18E5}">
  <a:tblStyle styleId="{90B71DE1-A53F-4B44-B1B3-A4D521EA18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85" autoAdjust="0"/>
    <p:restoredTop sz="94715"/>
  </p:normalViewPr>
  <p:slideViewPr>
    <p:cSldViewPr snapToGrid="0">
      <p:cViewPr varScale="1">
        <p:scale>
          <a:sx n="108" d="100"/>
          <a:sy n="108" d="100"/>
        </p:scale>
        <p:origin x="23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23a798a0c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23a798a0c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296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13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316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937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941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905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642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305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77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62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23af34404ac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23af34404ac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935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795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144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462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537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611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489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23af34404ac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23af34404ac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77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800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1285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2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9410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765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93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862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877498f77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877498f77e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339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63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0" name="Google Shape;10;p2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17" y="0"/>
            <a:ext cx="9144200" cy="4100207"/>
            <a:chOff x="722375" y="0"/>
            <a:chExt cx="8421624" cy="3776208"/>
          </a:xfrm>
        </p:grpSpPr>
        <p:sp>
          <p:nvSpPr>
            <p:cNvPr id="47" name="Google Shape;47;p2"/>
            <p:cNvSpPr/>
            <p:nvPr/>
          </p:nvSpPr>
          <p:spPr>
            <a:xfrm>
              <a:off x="722375" y="0"/>
              <a:ext cx="3720119" cy="2521193"/>
            </a:xfrm>
            <a:custGeom>
              <a:avLst/>
              <a:gdLst/>
              <a:ahLst/>
              <a:cxnLst/>
              <a:rect l="l" t="t" r="r" b="b"/>
              <a:pathLst>
                <a:path w="32695" h="22158" extrusionOk="0">
                  <a:moveTo>
                    <a:pt x="10116" y="0"/>
                  </a:moveTo>
                  <a:lnTo>
                    <a:pt x="0" y="10743"/>
                  </a:lnTo>
                  <a:lnTo>
                    <a:pt x="11825" y="22157"/>
                  </a:lnTo>
                  <a:lnTo>
                    <a:pt x="32695" y="0"/>
                  </a:lnTo>
                  <a:close/>
                </a:path>
              </a:pathLst>
            </a:custGeom>
            <a:gradFill>
              <a:gsLst>
                <a:gs pos="0">
                  <a:srgbClr val="FAE6EF">
                    <a:alpha val="70980"/>
                  </a:srgbClr>
                </a:gs>
                <a:gs pos="6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01954" y="0"/>
              <a:ext cx="4010834" cy="2701031"/>
            </a:xfrm>
            <a:custGeom>
              <a:avLst/>
              <a:gdLst/>
              <a:ahLst/>
              <a:cxnLst/>
              <a:rect l="l" t="t" r="r" b="b"/>
              <a:pathLst>
                <a:path w="37337" h="25144" extrusionOk="0">
                  <a:moveTo>
                    <a:pt x="11902" y="0"/>
                  </a:moveTo>
                  <a:lnTo>
                    <a:pt x="1" y="12388"/>
                  </a:lnTo>
                  <a:lnTo>
                    <a:pt x="13178" y="25143"/>
                  </a:lnTo>
                  <a:lnTo>
                    <a:pt x="37337" y="0"/>
                  </a:lnTo>
                  <a:close/>
                </a:path>
              </a:pathLst>
            </a:custGeom>
            <a:gradFill>
              <a:gsLst>
                <a:gs pos="0">
                  <a:srgbClr val="FAE6EF">
                    <a:alpha val="70980"/>
                  </a:srgbClr>
                </a:gs>
                <a:gs pos="6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430189" y="0"/>
              <a:ext cx="2713810" cy="3776208"/>
            </a:xfrm>
            <a:custGeom>
              <a:avLst/>
              <a:gdLst/>
              <a:ahLst/>
              <a:cxnLst/>
              <a:rect l="l" t="t" r="r" b="b"/>
              <a:pathLst>
                <a:path w="20286" h="28227" extrusionOk="0">
                  <a:moveTo>
                    <a:pt x="20286" y="0"/>
                  </a:moveTo>
                  <a:lnTo>
                    <a:pt x="1" y="20221"/>
                  </a:lnTo>
                  <a:lnTo>
                    <a:pt x="9251" y="28226"/>
                  </a:lnTo>
                  <a:lnTo>
                    <a:pt x="20286" y="17224"/>
                  </a:lnTo>
                  <a:lnTo>
                    <a:pt x="20286" y="0"/>
                  </a:lnTo>
                  <a:close/>
                </a:path>
              </a:pathLst>
            </a:custGeom>
            <a:gradFill>
              <a:gsLst>
                <a:gs pos="0">
                  <a:srgbClr val="FAE6EF">
                    <a:alpha val="70980"/>
                  </a:srgbClr>
                </a:gs>
                <a:gs pos="6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3798925" y="1065909"/>
            <a:ext cx="4622700" cy="19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3798925" y="3487459"/>
            <a:ext cx="46227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2"/>
          <p:cNvSpPr/>
          <p:nvPr/>
        </p:nvSpPr>
        <p:spPr>
          <a:xfrm rot="5400000">
            <a:off x="8630888" y="-493241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5400000">
            <a:off x="302638" y="4011859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2"/>
          <p:cNvGrpSpPr/>
          <p:nvPr/>
        </p:nvGrpSpPr>
        <p:grpSpPr>
          <a:xfrm>
            <a:off x="7481625" y="3584851"/>
            <a:ext cx="2488950" cy="1970136"/>
            <a:chOff x="7656500" y="3608488"/>
            <a:chExt cx="2488950" cy="1970136"/>
          </a:xfrm>
        </p:grpSpPr>
        <p:sp>
          <p:nvSpPr>
            <p:cNvPr id="55" name="Google Shape;55;p2"/>
            <p:cNvSpPr/>
            <p:nvPr/>
          </p:nvSpPr>
          <p:spPr>
            <a:xfrm>
              <a:off x="7656500" y="4187819"/>
              <a:ext cx="1436725" cy="1320231"/>
            </a:xfrm>
            <a:custGeom>
              <a:avLst/>
              <a:gdLst/>
              <a:ahLst/>
              <a:cxnLst/>
              <a:rect l="l" t="t" r="r" b="b"/>
              <a:pathLst>
                <a:path w="26220" h="24094" fill="none" extrusionOk="0">
                  <a:moveTo>
                    <a:pt x="11433" y="9558"/>
                  </a:moveTo>
                  <a:lnTo>
                    <a:pt x="6852" y="2746"/>
                  </a:lnTo>
                  <a:lnTo>
                    <a:pt x="18285" y="0"/>
                  </a:lnTo>
                  <a:moveTo>
                    <a:pt x="1" y="12291"/>
                  </a:moveTo>
                  <a:lnTo>
                    <a:pt x="6852" y="2746"/>
                  </a:lnTo>
                  <a:moveTo>
                    <a:pt x="14787" y="14549"/>
                  </a:moveTo>
                  <a:lnTo>
                    <a:pt x="26219" y="11803"/>
                  </a:lnTo>
                  <a:moveTo>
                    <a:pt x="7922" y="24093"/>
                  </a:moveTo>
                  <a:lnTo>
                    <a:pt x="14787" y="14549"/>
                  </a:lnTo>
                  <a:moveTo>
                    <a:pt x="11433" y="9558"/>
                  </a:moveTo>
                  <a:lnTo>
                    <a:pt x="1" y="12291"/>
                  </a:lnTo>
                  <a:lnTo>
                    <a:pt x="7922" y="24093"/>
                  </a:lnTo>
                  <a:lnTo>
                    <a:pt x="19354" y="21361"/>
                  </a:lnTo>
                  <a:close/>
                  <a:moveTo>
                    <a:pt x="18285" y="0"/>
                  </a:moveTo>
                  <a:lnTo>
                    <a:pt x="11433" y="9558"/>
                  </a:lnTo>
                  <a:lnTo>
                    <a:pt x="19354" y="21361"/>
                  </a:lnTo>
                  <a:lnTo>
                    <a:pt x="26219" y="11803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6" name="Google Shape;56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837828">
              <a:off x="8316719" y="4076518"/>
              <a:ext cx="1726579" cy="10340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7" name="Google Shape;1317;p32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318" name="Google Shape;1318;p32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32"/>
          <p:cNvGrpSpPr/>
          <p:nvPr/>
        </p:nvGrpSpPr>
        <p:grpSpPr>
          <a:xfrm flipH="1">
            <a:off x="220579" y="-70123"/>
            <a:ext cx="8700776" cy="5436146"/>
            <a:chOff x="221612" y="-146323"/>
            <a:chExt cx="8700776" cy="5436146"/>
          </a:xfrm>
        </p:grpSpPr>
        <p:sp>
          <p:nvSpPr>
            <p:cNvPr id="1355" name="Google Shape;1355;p32"/>
            <p:cNvSpPr/>
            <p:nvPr/>
          </p:nvSpPr>
          <p:spPr>
            <a:xfrm>
              <a:off x="221612" y="4284543"/>
              <a:ext cx="1158950" cy="1005279"/>
            </a:xfrm>
            <a:custGeom>
              <a:avLst/>
              <a:gdLst/>
              <a:ahLst/>
              <a:cxnLst/>
              <a:rect l="l" t="t" r="r" b="b"/>
              <a:pathLst>
                <a:path w="30959" h="26854" fill="none" extrusionOk="0">
                  <a:moveTo>
                    <a:pt x="14509" y="9836"/>
                  </a:moveTo>
                  <a:lnTo>
                    <a:pt x="11869" y="1"/>
                  </a:lnTo>
                  <a:lnTo>
                    <a:pt x="26377" y="1374"/>
                  </a:lnTo>
                  <a:moveTo>
                    <a:pt x="1" y="8463"/>
                  </a:moveTo>
                  <a:lnTo>
                    <a:pt x="11869" y="1"/>
                  </a:lnTo>
                  <a:moveTo>
                    <a:pt x="16437" y="17031"/>
                  </a:moveTo>
                  <a:lnTo>
                    <a:pt x="30958" y="18404"/>
                  </a:lnTo>
                  <a:moveTo>
                    <a:pt x="4568" y="25480"/>
                  </a:moveTo>
                  <a:lnTo>
                    <a:pt x="16437" y="17031"/>
                  </a:lnTo>
                  <a:moveTo>
                    <a:pt x="14509" y="9836"/>
                  </a:moveTo>
                  <a:lnTo>
                    <a:pt x="1" y="8450"/>
                  </a:lnTo>
                  <a:lnTo>
                    <a:pt x="4568" y="25480"/>
                  </a:lnTo>
                  <a:lnTo>
                    <a:pt x="19077" y="26853"/>
                  </a:lnTo>
                  <a:close/>
                  <a:moveTo>
                    <a:pt x="26377" y="1374"/>
                  </a:moveTo>
                  <a:lnTo>
                    <a:pt x="14509" y="9836"/>
                  </a:lnTo>
                  <a:lnTo>
                    <a:pt x="19077" y="26853"/>
                  </a:lnTo>
                  <a:lnTo>
                    <a:pt x="30958" y="1839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7658657" y="-146323"/>
              <a:ext cx="1263731" cy="1062592"/>
            </a:xfrm>
            <a:custGeom>
              <a:avLst/>
              <a:gdLst/>
              <a:ahLst/>
              <a:cxnLst/>
              <a:rect l="l" t="t" r="r" b="b"/>
              <a:pathLst>
                <a:path w="33758" h="28385" fill="none" extrusionOk="0">
                  <a:moveTo>
                    <a:pt x="22628" y="727"/>
                  </a:moveTo>
                  <a:lnTo>
                    <a:pt x="33757" y="11301"/>
                  </a:lnTo>
                  <a:moveTo>
                    <a:pt x="7288" y="14"/>
                  </a:moveTo>
                  <a:lnTo>
                    <a:pt x="22628" y="727"/>
                  </a:lnTo>
                  <a:moveTo>
                    <a:pt x="7288" y="1"/>
                  </a:moveTo>
                  <a:lnTo>
                    <a:pt x="1" y="17083"/>
                  </a:lnTo>
                  <a:lnTo>
                    <a:pt x="11130" y="27658"/>
                  </a:lnTo>
                  <a:moveTo>
                    <a:pt x="11130" y="27658"/>
                  </a:moveTo>
                  <a:lnTo>
                    <a:pt x="26470" y="28384"/>
                  </a:lnTo>
                  <a:lnTo>
                    <a:pt x="33757" y="1130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32"/>
          <p:cNvSpPr/>
          <p:nvPr/>
        </p:nvSpPr>
        <p:spPr>
          <a:xfrm>
            <a:off x="1221187" y="259800"/>
            <a:ext cx="983732" cy="862745"/>
          </a:xfrm>
          <a:custGeom>
            <a:avLst/>
            <a:gdLst/>
            <a:ahLst/>
            <a:cxnLst/>
            <a:rect l="l" t="t" r="r" b="b"/>
            <a:pathLst>
              <a:path w="18140" h="15909" fill="none" extrusionOk="0">
                <a:moveTo>
                  <a:pt x="8542" y="5822"/>
                </a:moveTo>
                <a:lnTo>
                  <a:pt x="7103" y="1"/>
                </a:lnTo>
                <a:lnTo>
                  <a:pt x="15645" y="977"/>
                </a:lnTo>
                <a:moveTo>
                  <a:pt x="1" y="4846"/>
                </a:moveTo>
                <a:lnTo>
                  <a:pt x="7103" y="1"/>
                </a:lnTo>
                <a:moveTo>
                  <a:pt x="9598" y="10087"/>
                </a:moveTo>
                <a:lnTo>
                  <a:pt x="18140" y="11077"/>
                </a:lnTo>
                <a:moveTo>
                  <a:pt x="2496" y="14945"/>
                </a:moveTo>
                <a:lnTo>
                  <a:pt x="9598" y="10087"/>
                </a:lnTo>
                <a:moveTo>
                  <a:pt x="8542" y="5822"/>
                </a:moveTo>
                <a:lnTo>
                  <a:pt x="1" y="4846"/>
                </a:lnTo>
                <a:lnTo>
                  <a:pt x="2496" y="14932"/>
                </a:lnTo>
                <a:lnTo>
                  <a:pt x="11037" y="15909"/>
                </a:lnTo>
                <a:close/>
                <a:moveTo>
                  <a:pt x="15645" y="977"/>
                </a:moveTo>
                <a:lnTo>
                  <a:pt x="8542" y="5822"/>
                </a:lnTo>
                <a:lnTo>
                  <a:pt x="11037" y="15909"/>
                </a:lnTo>
                <a:lnTo>
                  <a:pt x="18140" y="11064"/>
                </a:lnTo>
                <a:close/>
              </a:path>
            </a:pathLst>
          </a:custGeom>
          <a:noFill/>
          <a:ln w="82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9" name="Google Shape;1359;p33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360" name="Google Shape;1360;p33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3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3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3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3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3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3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3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3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3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3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3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3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3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3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3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3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3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3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3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3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3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3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33"/>
          <p:cNvSpPr/>
          <p:nvPr/>
        </p:nvSpPr>
        <p:spPr>
          <a:xfrm>
            <a:off x="7929762" y="3155375"/>
            <a:ext cx="983732" cy="862745"/>
          </a:xfrm>
          <a:custGeom>
            <a:avLst/>
            <a:gdLst/>
            <a:ahLst/>
            <a:cxnLst/>
            <a:rect l="l" t="t" r="r" b="b"/>
            <a:pathLst>
              <a:path w="18140" h="15909" fill="none" extrusionOk="0">
                <a:moveTo>
                  <a:pt x="8542" y="5822"/>
                </a:moveTo>
                <a:lnTo>
                  <a:pt x="7103" y="1"/>
                </a:lnTo>
                <a:lnTo>
                  <a:pt x="15645" y="977"/>
                </a:lnTo>
                <a:moveTo>
                  <a:pt x="1" y="4846"/>
                </a:moveTo>
                <a:lnTo>
                  <a:pt x="7103" y="1"/>
                </a:lnTo>
                <a:moveTo>
                  <a:pt x="9598" y="10087"/>
                </a:moveTo>
                <a:lnTo>
                  <a:pt x="18140" y="11077"/>
                </a:lnTo>
                <a:moveTo>
                  <a:pt x="2496" y="14945"/>
                </a:moveTo>
                <a:lnTo>
                  <a:pt x="9598" y="10087"/>
                </a:lnTo>
                <a:moveTo>
                  <a:pt x="8542" y="5822"/>
                </a:moveTo>
                <a:lnTo>
                  <a:pt x="1" y="4846"/>
                </a:lnTo>
                <a:lnTo>
                  <a:pt x="2496" y="14932"/>
                </a:lnTo>
                <a:lnTo>
                  <a:pt x="11037" y="15909"/>
                </a:lnTo>
                <a:close/>
                <a:moveTo>
                  <a:pt x="15645" y="977"/>
                </a:moveTo>
                <a:lnTo>
                  <a:pt x="8542" y="5822"/>
                </a:lnTo>
                <a:lnTo>
                  <a:pt x="11037" y="15909"/>
                </a:lnTo>
                <a:lnTo>
                  <a:pt x="18140" y="11064"/>
                </a:lnTo>
                <a:close/>
              </a:path>
            </a:pathLst>
          </a:custGeom>
          <a:noFill/>
          <a:ln w="82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3"/>
          <p:cNvSpPr/>
          <p:nvPr/>
        </p:nvSpPr>
        <p:spPr>
          <a:xfrm>
            <a:off x="271761" y="247574"/>
            <a:ext cx="1233722" cy="1145648"/>
          </a:xfrm>
          <a:custGeom>
            <a:avLst/>
            <a:gdLst/>
            <a:ahLst/>
            <a:cxnLst/>
            <a:rect l="l" t="t" r="r" b="b"/>
            <a:pathLst>
              <a:path w="26629" h="24728" fill="none" extrusionOk="0">
                <a:moveTo>
                  <a:pt x="19895" y="3064"/>
                </a:moveTo>
                <a:lnTo>
                  <a:pt x="26628" y="12925"/>
                </a:lnTo>
                <a:moveTo>
                  <a:pt x="8331" y="1"/>
                </a:moveTo>
                <a:lnTo>
                  <a:pt x="19895" y="3064"/>
                </a:lnTo>
                <a:moveTo>
                  <a:pt x="8344" y="1"/>
                </a:moveTo>
                <a:lnTo>
                  <a:pt x="0" y="11803"/>
                </a:lnTo>
                <a:lnTo>
                  <a:pt x="6733" y="21678"/>
                </a:lnTo>
                <a:moveTo>
                  <a:pt x="6733" y="21678"/>
                </a:moveTo>
                <a:lnTo>
                  <a:pt x="18298" y="24728"/>
                </a:lnTo>
                <a:lnTo>
                  <a:pt x="26628" y="12925"/>
                </a:lnTo>
              </a:path>
            </a:pathLst>
          </a:cu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8" name="Google Shape;139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2019" y="381425"/>
            <a:ext cx="1039567" cy="15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749" y="3814745"/>
            <a:ext cx="1233725" cy="1192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59" name="Google Shape;59;p3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22375" y="1962750"/>
            <a:ext cx="3849600" cy="14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title" idx="2" hasCustomPrompt="1"/>
          </p:nvPr>
        </p:nvSpPr>
        <p:spPr>
          <a:xfrm>
            <a:off x="827275" y="854519"/>
            <a:ext cx="1011600" cy="10143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97" name="Google Shape;97;p3"/>
          <p:cNvSpPr txBox="1">
            <a:spLocks noGrp="1"/>
          </p:cNvSpPr>
          <p:nvPr>
            <p:ph type="subTitle" idx="1"/>
          </p:nvPr>
        </p:nvSpPr>
        <p:spPr>
          <a:xfrm>
            <a:off x="722375" y="3781870"/>
            <a:ext cx="3039300" cy="6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2977974" y="-1"/>
            <a:ext cx="4839023" cy="3279495"/>
          </a:xfrm>
          <a:custGeom>
            <a:avLst/>
            <a:gdLst/>
            <a:ahLst/>
            <a:cxnLst/>
            <a:rect l="l" t="t" r="r" b="b"/>
            <a:pathLst>
              <a:path w="32695" h="22158" extrusionOk="0">
                <a:moveTo>
                  <a:pt x="10116" y="0"/>
                </a:moveTo>
                <a:lnTo>
                  <a:pt x="0" y="10743"/>
                </a:lnTo>
                <a:lnTo>
                  <a:pt x="11825" y="22157"/>
                </a:lnTo>
                <a:lnTo>
                  <a:pt x="32695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6057326" y="0"/>
            <a:ext cx="3086667" cy="4294950"/>
          </a:xfrm>
          <a:custGeom>
            <a:avLst/>
            <a:gdLst/>
            <a:ahLst/>
            <a:cxnLst/>
            <a:rect l="l" t="t" r="r" b="b"/>
            <a:pathLst>
              <a:path w="20286" h="28227" extrusionOk="0">
                <a:moveTo>
                  <a:pt x="20286" y="0"/>
                </a:moveTo>
                <a:lnTo>
                  <a:pt x="1" y="20221"/>
                </a:lnTo>
                <a:lnTo>
                  <a:pt x="9251" y="28226"/>
                </a:lnTo>
                <a:lnTo>
                  <a:pt x="20286" y="17224"/>
                </a:lnTo>
                <a:lnTo>
                  <a:pt x="20286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90" name="Google Shape;190;p6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27" name="Google Shape;227;p6"/>
          <p:cNvGrpSpPr/>
          <p:nvPr/>
        </p:nvGrpSpPr>
        <p:grpSpPr>
          <a:xfrm>
            <a:off x="8316736" y="-277675"/>
            <a:ext cx="1312058" cy="1679238"/>
            <a:chOff x="8316736" y="-277675"/>
            <a:chExt cx="1312058" cy="1679238"/>
          </a:xfrm>
        </p:grpSpPr>
        <p:sp>
          <p:nvSpPr>
            <p:cNvPr id="228" name="Google Shape;228;p6"/>
            <p:cNvSpPr/>
            <p:nvPr/>
          </p:nvSpPr>
          <p:spPr>
            <a:xfrm>
              <a:off x="8421625" y="-277675"/>
              <a:ext cx="1207169" cy="1109288"/>
            </a:xfrm>
            <a:custGeom>
              <a:avLst/>
              <a:gdLst/>
              <a:ahLst/>
              <a:cxnLst/>
              <a:rect l="l" t="t" r="r" b="b"/>
              <a:pathLst>
                <a:path w="26220" h="24094" fill="none" extrusionOk="0">
                  <a:moveTo>
                    <a:pt x="11433" y="9558"/>
                  </a:moveTo>
                  <a:lnTo>
                    <a:pt x="6852" y="2746"/>
                  </a:lnTo>
                  <a:lnTo>
                    <a:pt x="18285" y="0"/>
                  </a:lnTo>
                  <a:moveTo>
                    <a:pt x="1" y="12291"/>
                  </a:moveTo>
                  <a:lnTo>
                    <a:pt x="6852" y="2746"/>
                  </a:lnTo>
                  <a:moveTo>
                    <a:pt x="14787" y="14549"/>
                  </a:moveTo>
                  <a:lnTo>
                    <a:pt x="26219" y="11803"/>
                  </a:lnTo>
                  <a:moveTo>
                    <a:pt x="7922" y="24093"/>
                  </a:moveTo>
                  <a:lnTo>
                    <a:pt x="14787" y="14549"/>
                  </a:lnTo>
                  <a:moveTo>
                    <a:pt x="11433" y="9558"/>
                  </a:moveTo>
                  <a:lnTo>
                    <a:pt x="1" y="12291"/>
                  </a:lnTo>
                  <a:lnTo>
                    <a:pt x="7922" y="24093"/>
                  </a:lnTo>
                  <a:lnTo>
                    <a:pt x="19354" y="21361"/>
                  </a:lnTo>
                  <a:close/>
                  <a:moveTo>
                    <a:pt x="18285" y="0"/>
                  </a:moveTo>
                  <a:lnTo>
                    <a:pt x="11433" y="9558"/>
                  </a:lnTo>
                  <a:lnTo>
                    <a:pt x="19354" y="21361"/>
                  </a:lnTo>
                  <a:lnTo>
                    <a:pt x="26219" y="11803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9" name="Google Shape;22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16736" y="397388"/>
              <a:ext cx="673000" cy="1004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6"/>
          <p:cNvSpPr/>
          <p:nvPr/>
        </p:nvSpPr>
        <p:spPr>
          <a:xfrm>
            <a:off x="-73283" y="4791960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6632659" y="2446650"/>
            <a:ext cx="2511331" cy="2696841"/>
          </a:xfrm>
          <a:custGeom>
            <a:avLst/>
            <a:gdLst/>
            <a:ahLst/>
            <a:cxnLst/>
            <a:rect l="l" t="t" r="r" b="b"/>
            <a:pathLst>
              <a:path w="24029" h="25804" extrusionOk="0">
                <a:moveTo>
                  <a:pt x="24029" y="1"/>
                </a:moveTo>
                <a:lnTo>
                  <a:pt x="0" y="25447"/>
                </a:lnTo>
                <a:lnTo>
                  <a:pt x="368" y="25804"/>
                </a:lnTo>
                <a:lnTo>
                  <a:pt x="24029" y="25804"/>
                </a:lnTo>
                <a:lnTo>
                  <a:pt x="24029" y="1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8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281" name="Google Shape;281;p8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8"/>
          <p:cNvSpPr/>
          <p:nvPr/>
        </p:nvSpPr>
        <p:spPr>
          <a:xfrm>
            <a:off x="5581661" y="186751"/>
            <a:ext cx="3562323" cy="4956802"/>
          </a:xfrm>
          <a:custGeom>
            <a:avLst/>
            <a:gdLst/>
            <a:ahLst/>
            <a:cxnLst/>
            <a:rect l="l" t="t" r="r" b="b"/>
            <a:pathLst>
              <a:path w="20286" h="28227" extrusionOk="0">
                <a:moveTo>
                  <a:pt x="20286" y="0"/>
                </a:moveTo>
                <a:lnTo>
                  <a:pt x="1" y="20221"/>
                </a:lnTo>
                <a:lnTo>
                  <a:pt x="9251" y="28226"/>
                </a:lnTo>
                <a:lnTo>
                  <a:pt x="20286" y="17224"/>
                </a:lnTo>
                <a:lnTo>
                  <a:pt x="20286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8"/>
          <p:cNvSpPr txBox="1">
            <a:spLocks noGrp="1"/>
          </p:cNvSpPr>
          <p:nvPr>
            <p:ph type="title"/>
          </p:nvPr>
        </p:nvSpPr>
        <p:spPr>
          <a:xfrm>
            <a:off x="1714950" y="1460850"/>
            <a:ext cx="57141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7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8"/>
          <p:cNvSpPr/>
          <p:nvPr/>
        </p:nvSpPr>
        <p:spPr>
          <a:xfrm>
            <a:off x="7718938" y="3666660"/>
            <a:ext cx="1177973" cy="1016529"/>
          </a:xfrm>
          <a:custGeom>
            <a:avLst/>
            <a:gdLst/>
            <a:ahLst/>
            <a:cxnLst/>
            <a:rect l="l" t="t" r="r" b="b"/>
            <a:pathLst>
              <a:path w="31302" h="27012" fill="none" extrusionOk="0">
                <a:moveTo>
                  <a:pt x="11895" y="1"/>
                </a:moveTo>
                <a:lnTo>
                  <a:pt x="26536" y="1255"/>
                </a:lnTo>
                <a:moveTo>
                  <a:pt x="0" y="8635"/>
                </a:moveTo>
                <a:lnTo>
                  <a:pt x="11895" y="1"/>
                </a:lnTo>
                <a:moveTo>
                  <a:pt x="0" y="8635"/>
                </a:moveTo>
                <a:lnTo>
                  <a:pt x="4766" y="25757"/>
                </a:lnTo>
                <a:lnTo>
                  <a:pt x="19407" y="27011"/>
                </a:lnTo>
                <a:moveTo>
                  <a:pt x="19407" y="27011"/>
                </a:moveTo>
                <a:lnTo>
                  <a:pt x="31302" y="18378"/>
                </a:lnTo>
                <a:lnTo>
                  <a:pt x="26536" y="1255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0" name="Google Shape;32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7286" y="3866085"/>
            <a:ext cx="1239550" cy="10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6413" y="4409283"/>
            <a:ext cx="985800" cy="93750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8"/>
          <p:cNvSpPr/>
          <p:nvPr/>
        </p:nvSpPr>
        <p:spPr>
          <a:xfrm>
            <a:off x="234700" y="4212672"/>
            <a:ext cx="1185160" cy="1200830"/>
          </a:xfrm>
          <a:custGeom>
            <a:avLst/>
            <a:gdLst/>
            <a:ahLst/>
            <a:cxnLst/>
            <a:rect l="l" t="t" r="r" b="b"/>
            <a:pathLst>
              <a:path w="30932" h="31341" fill="none" extrusionOk="0">
                <a:moveTo>
                  <a:pt x="12806" y="13162"/>
                </a:moveTo>
                <a:lnTo>
                  <a:pt x="5532" y="6337"/>
                </a:lnTo>
                <a:lnTo>
                  <a:pt x="18338" y="0"/>
                </a:lnTo>
                <a:moveTo>
                  <a:pt x="0" y="19499"/>
                </a:moveTo>
                <a:lnTo>
                  <a:pt x="5532" y="6337"/>
                </a:lnTo>
                <a:moveTo>
                  <a:pt x="18126" y="18166"/>
                </a:moveTo>
                <a:lnTo>
                  <a:pt x="30932" y="11829"/>
                </a:lnTo>
                <a:moveTo>
                  <a:pt x="12595" y="31341"/>
                </a:moveTo>
                <a:lnTo>
                  <a:pt x="18126" y="18166"/>
                </a:lnTo>
                <a:moveTo>
                  <a:pt x="12806" y="13162"/>
                </a:moveTo>
                <a:lnTo>
                  <a:pt x="0" y="19499"/>
                </a:lnTo>
                <a:lnTo>
                  <a:pt x="12582" y="31341"/>
                </a:lnTo>
                <a:lnTo>
                  <a:pt x="25387" y="25004"/>
                </a:lnTo>
                <a:close/>
                <a:moveTo>
                  <a:pt x="18338" y="0"/>
                </a:moveTo>
                <a:lnTo>
                  <a:pt x="12806" y="13162"/>
                </a:lnTo>
                <a:lnTo>
                  <a:pt x="25387" y="25004"/>
                </a:lnTo>
                <a:lnTo>
                  <a:pt x="30932" y="11829"/>
                </a:lnTo>
                <a:close/>
              </a:path>
            </a:pathLst>
          </a:cu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8"/>
          <p:cNvSpPr/>
          <p:nvPr/>
        </p:nvSpPr>
        <p:spPr>
          <a:xfrm>
            <a:off x="588138" y="156885"/>
            <a:ext cx="1177973" cy="1016529"/>
          </a:xfrm>
          <a:custGeom>
            <a:avLst/>
            <a:gdLst/>
            <a:ahLst/>
            <a:cxnLst/>
            <a:rect l="l" t="t" r="r" b="b"/>
            <a:pathLst>
              <a:path w="31302" h="27012" fill="none" extrusionOk="0">
                <a:moveTo>
                  <a:pt x="11895" y="1"/>
                </a:moveTo>
                <a:lnTo>
                  <a:pt x="26536" y="1255"/>
                </a:lnTo>
                <a:moveTo>
                  <a:pt x="0" y="8635"/>
                </a:moveTo>
                <a:lnTo>
                  <a:pt x="11895" y="1"/>
                </a:lnTo>
                <a:moveTo>
                  <a:pt x="0" y="8635"/>
                </a:moveTo>
                <a:lnTo>
                  <a:pt x="4766" y="25757"/>
                </a:lnTo>
                <a:lnTo>
                  <a:pt x="19407" y="27011"/>
                </a:lnTo>
                <a:moveTo>
                  <a:pt x="19407" y="27011"/>
                </a:moveTo>
                <a:lnTo>
                  <a:pt x="31302" y="18378"/>
                </a:lnTo>
                <a:lnTo>
                  <a:pt x="26536" y="1255"/>
                </a:lnTo>
              </a:path>
            </a:pathLst>
          </a:cu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4" name="Google Shape;32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800" y="-146750"/>
            <a:ext cx="967150" cy="9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8"/>
          <p:cNvSpPr/>
          <p:nvPr/>
        </p:nvSpPr>
        <p:spPr>
          <a:xfrm rot="5400000">
            <a:off x="8414838" y="-272941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11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381" name="Google Shape;381;p11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1"/>
          <p:cNvSpPr/>
          <p:nvPr/>
        </p:nvSpPr>
        <p:spPr>
          <a:xfrm>
            <a:off x="5725101" y="0"/>
            <a:ext cx="3418901" cy="4757237"/>
          </a:xfrm>
          <a:custGeom>
            <a:avLst/>
            <a:gdLst/>
            <a:ahLst/>
            <a:cxnLst/>
            <a:rect l="l" t="t" r="r" b="b"/>
            <a:pathLst>
              <a:path w="20286" h="28227" extrusionOk="0">
                <a:moveTo>
                  <a:pt x="20286" y="0"/>
                </a:moveTo>
                <a:lnTo>
                  <a:pt x="1" y="20221"/>
                </a:lnTo>
                <a:lnTo>
                  <a:pt x="9251" y="28226"/>
                </a:lnTo>
                <a:lnTo>
                  <a:pt x="20286" y="17224"/>
                </a:lnTo>
                <a:lnTo>
                  <a:pt x="20286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1"/>
          <p:cNvSpPr txBox="1">
            <a:spLocks noGrp="1"/>
          </p:cNvSpPr>
          <p:nvPr>
            <p:ph type="title" hasCustomPrompt="1"/>
          </p:nvPr>
        </p:nvSpPr>
        <p:spPr>
          <a:xfrm>
            <a:off x="1467963" y="1269982"/>
            <a:ext cx="6207900" cy="12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9" name="Google Shape;419;p11"/>
          <p:cNvSpPr txBox="1">
            <a:spLocks noGrp="1"/>
          </p:cNvSpPr>
          <p:nvPr>
            <p:ph type="subTitle" idx="1"/>
          </p:nvPr>
        </p:nvSpPr>
        <p:spPr>
          <a:xfrm flipH="1">
            <a:off x="3108063" y="2957435"/>
            <a:ext cx="29277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20" name="Google Shape;420;p11"/>
          <p:cNvSpPr/>
          <p:nvPr/>
        </p:nvSpPr>
        <p:spPr>
          <a:xfrm rot="5400000">
            <a:off x="496938" y="-199103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-5400000">
            <a:off x="8436588" y="3717722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>
            <a:off x="7829050" y="-380428"/>
            <a:ext cx="1185160" cy="1200830"/>
          </a:xfrm>
          <a:custGeom>
            <a:avLst/>
            <a:gdLst/>
            <a:ahLst/>
            <a:cxnLst/>
            <a:rect l="l" t="t" r="r" b="b"/>
            <a:pathLst>
              <a:path w="30932" h="31341" fill="none" extrusionOk="0">
                <a:moveTo>
                  <a:pt x="12806" y="13162"/>
                </a:moveTo>
                <a:lnTo>
                  <a:pt x="5532" y="6337"/>
                </a:lnTo>
                <a:lnTo>
                  <a:pt x="18338" y="0"/>
                </a:lnTo>
                <a:moveTo>
                  <a:pt x="0" y="19499"/>
                </a:moveTo>
                <a:lnTo>
                  <a:pt x="5532" y="6337"/>
                </a:lnTo>
                <a:moveTo>
                  <a:pt x="18126" y="18166"/>
                </a:moveTo>
                <a:lnTo>
                  <a:pt x="30932" y="11829"/>
                </a:lnTo>
                <a:moveTo>
                  <a:pt x="12595" y="31341"/>
                </a:moveTo>
                <a:lnTo>
                  <a:pt x="18126" y="18166"/>
                </a:lnTo>
                <a:moveTo>
                  <a:pt x="12806" y="13162"/>
                </a:moveTo>
                <a:lnTo>
                  <a:pt x="0" y="19499"/>
                </a:lnTo>
                <a:lnTo>
                  <a:pt x="12582" y="31341"/>
                </a:lnTo>
                <a:lnTo>
                  <a:pt x="25387" y="25004"/>
                </a:lnTo>
                <a:close/>
                <a:moveTo>
                  <a:pt x="18338" y="0"/>
                </a:moveTo>
                <a:lnTo>
                  <a:pt x="12806" y="13162"/>
                </a:lnTo>
                <a:lnTo>
                  <a:pt x="25387" y="25004"/>
                </a:lnTo>
                <a:lnTo>
                  <a:pt x="30932" y="11829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165203" y="3886958"/>
            <a:ext cx="1561639" cy="1472892"/>
            <a:chOff x="56390" y="3907958"/>
            <a:chExt cx="1561639" cy="1472892"/>
          </a:xfrm>
        </p:grpSpPr>
        <p:grpSp>
          <p:nvGrpSpPr>
            <p:cNvPr id="424" name="Google Shape;424;p11"/>
            <p:cNvGrpSpPr/>
            <p:nvPr/>
          </p:nvGrpSpPr>
          <p:grpSpPr>
            <a:xfrm>
              <a:off x="56390" y="3907958"/>
              <a:ext cx="1460470" cy="1422318"/>
              <a:chOff x="305640" y="-286377"/>
              <a:chExt cx="1460470" cy="1422318"/>
            </a:xfrm>
          </p:grpSpPr>
          <p:sp>
            <p:nvSpPr>
              <p:cNvPr id="425" name="Google Shape;425;p11"/>
              <p:cNvSpPr/>
              <p:nvPr/>
            </p:nvSpPr>
            <p:spPr>
              <a:xfrm>
                <a:off x="588138" y="119413"/>
                <a:ext cx="1177973" cy="1016529"/>
              </a:xfrm>
              <a:custGeom>
                <a:avLst/>
                <a:gdLst/>
                <a:ahLst/>
                <a:cxnLst/>
                <a:rect l="l" t="t" r="r" b="b"/>
                <a:pathLst>
                  <a:path w="31302" h="27012" fill="none" extrusionOk="0">
                    <a:moveTo>
                      <a:pt x="11895" y="1"/>
                    </a:moveTo>
                    <a:lnTo>
                      <a:pt x="26536" y="1255"/>
                    </a:lnTo>
                    <a:moveTo>
                      <a:pt x="0" y="8635"/>
                    </a:moveTo>
                    <a:lnTo>
                      <a:pt x="11895" y="1"/>
                    </a:lnTo>
                    <a:moveTo>
                      <a:pt x="0" y="8635"/>
                    </a:moveTo>
                    <a:lnTo>
                      <a:pt x="4766" y="25757"/>
                    </a:lnTo>
                    <a:lnTo>
                      <a:pt x="19407" y="27011"/>
                    </a:lnTo>
                    <a:moveTo>
                      <a:pt x="19407" y="27011"/>
                    </a:moveTo>
                    <a:lnTo>
                      <a:pt x="31302" y="18378"/>
                    </a:lnTo>
                    <a:lnTo>
                      <a:pt x="26536" y="1255"/>
                    </a:lnTo>
                  </a:path>
                </a:pathLst>
              </a:custGeom>
              <a:noFill/>
              <a:ln w="952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426" name="Google Shape;42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05640" y="-286377"/>
                <a:ext cx="873950" cy="8739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27" name="Google Shape;42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80054" y="4608575"/>
              <a:ext cx="637975" cy="772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13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431" name="Google Shape;431;p13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13"/>
          <p:cNvSpPr/>
          <p:nvPr/>
        </p:nvSpPr>
        <p:spPr>
          <a:xfrm>
            <a:off x="6135572" y="1"/>
            <a:ext cx="2907730" cy="1970622"/>
          </a:xfrm>
          <a:custGeom>
            <a:avLst/>
            <a:gdLst/>
            <a:ahLst/>
            <a:cxnLst/>
            <a:rect l="l" t="t" r="r" b="b"/>
            <a:pathLst>
              <a:path w="32695" h="22158" extrusionOk="0">
                <a:moveTo>
                  <a:pt x="10116" y="0"/>
                </a:moveTo>
                <a:lnTo>
                  <a:pt x="0" y="10743"/>
                </a:lnTo>
                <a:lnTo>
                  <a:pt x="11825" y="22157"/>
                </a:lnTo>
                <a:lnTo>
                  <a:pt x="32695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hasCustomPrompt="1"/>
          </p:nvPr>
        </p:nvSpPr>
        <p:spPr>
          <a:xfrm>
            <a:off x="1553925" y="1780420"/>
            <a:ext cx="804600" cy="804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subTitle" idx="1"/>
          </p:nvPr>
        </p:nvSpPr>
        <p:spPr>
          <a:xfrm>
            <a:off x="827325" y="2695292"/>
            <a:ext cx="2257800" cy="8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2"/>
          </p:nvPr>
        </p:nvSpPr>
        <p:spPr>
          <a:xfrm>
            <a:off x="827325" y="3455146"/>
            <a:ext cx="2257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3" hasCustomPrompt="1"/>
          </p:nvPr>
        </p:nvSpPr>
        <p:spPr>
          <a:xfrm>
            <a:off x="4169700" y="1780420"/>
            <a:ext cx="804600" cy="804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subTitle" idx="4"/>
          </p:nvPr>
        </p:nvSpPr>
        <p:spPr>
          <a:xfrm>
            <a:off x="3443100" y="2695292"/>
            <a:ext cx="2257800" cy="8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5"/>
          </p:nvPr>
        </p:nvSpPr>
        <p:spPr>
          <a:xfrm>
            <a:off x="3443100" y="3455146"/>
            <a:ext cx="2257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6" hasCustomPrompt="1"/>
          </p:nvPr>
        </p:nvSpPr>
        <p:spPr>
          <a:xfrm>
            <a:off x="6785475" y="1780420"/>
            <a:ext cx="804600" cy="804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7"/>
          </p:nvPr>
        </p:nvSpPr>
        <p:spPr>
          <a:xfrm>
            <a:off x="6058875" y="2695292"/>
            <a:ext cx="2257800" cy="8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8"/>
          </p:nvPr>
        </p:nvSpPr>
        <p:spPr>
          <a:xfrm>
            <a:off x="6058875" y="3455146"/>
            <a:ext cx="2257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78" name="Google Shape;478;p13"/>
          <p:cNvGrpSpPr/>
          <p:nvPr/>
        </p:nvGrpSpPr>
        <p:grpSpPr>
          <a:xfrm>
            <a:off x="7995543" y="-309762"/>
            <a:ext cx="1205731" cy="1488713"/>
            <a:chOff x="7995543" y="144813"/>
            <a:chExt cx="1205731" cy="1488713"/>
          </a:xfrm>
        </p:grpSpPr>
        <p:sp>
          <p:nvSpPr>
            <p:cNvPr id="479" name="Google Shape;479;p13"/>
            <p:cNvSpPr/>
            <p:nvPr/>
          </p:nvSpPr>
          <p:spPr>
            <a:xfrm>
              <a:off x="7995543" y="144813"/>
              <a:ext cx="1043055" cy="953684"/>
            </a:xfrm>
            <a:custGeom>
              <a:avLst/>
              <a:gdLst/>
              <a:ahLst/>
              <a:cxnLst/>
              <a:rect l="l" t="t" r="r" b="b"/>
              <a:pathLst>
                <a:path w="37744" h="34510" fill="none" extrusionOk="0">
                  <a:moveTo>
                    <a:pt x="27724" y="3763"/>
                  </a:moveTo>
                  <a:lnTo>
                    <a:pt x="37744" y="17414"/>
                  </a:lnTo>
                  <a:moveTo>
                    <a:pt x="11222" y="1"/>
                  </a:moveTo>
                  <a:lnTo>
                    <a:pt x="27724" y="3763"/>
                  </a:lnTo>
                  <a:moveTo>
                    <a:pt x="11235" y="1"/>
                  </a:moveTo>
                  <a:lnTo>
                    <a:pt x="0" y="17110"/>
                  </a:lnTo>
                  <a:lnTo>
                    <a:pt x="10007" y="30747"/>
                  </a:lnTo>
                  <a:moveTo>
                    <a:pt x="10007" y="30747"/>
                  </a:moveTo>
                  <a:lnTo>
                    <a:pt x="26509" y="34510"/>
                  </a:lnTo>
                  <a:lnTo>
                    <a:pt x="37744" y="1740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0" name="Google Shape;480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16686" y="778825"/>
              <a:ext cx="884589" cy="85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1" name="Google Shape;481;p13"/>
          <p:cNvSpPr/>
          <p:nvPr/>
        </p:nvSpPr>
        <p:spPr>
          <a:xfrm>
            <a:off x="7847388" y="4316438"/>
            <a:ext cx="1148465" cy="1074774"/>
          </a:xfrm>
          <a:custGeom>
            <a:avLst/>
            <a:gdLst/>
            <a:ahLst/>
            <a:cxnLst/>
            <a:rect l="l" t="t" r="r" b="b"/>
            <a:pathLst>
              <a:path w="32292" h="30220" fill="none" extrusionOk="0">
                <a:moveTo>
                  <a:pt x="18338" y="12120"/>
                </a:moveTo>
                <a:lnTo>
                  <a:pt x="24318" y="3948"/>
                </a:lnTo>
                <a:lnTo>
                  <a:pt x="32292" y="16080"/>
                </a:lnTo>
                <a:moveTo>
                  <a:pt x="10364" y="1"/>
                </a:moveTo>
                <a:lnTo>
                  <a:pt x="24318" y="3948"/>
                </a:lnTo>
                <a:moveTo>
                  <a:pt x="13955" y="18100"/>
                </a:moveTo>
                <a:lnTo>
                  <a:pt x="21929" y="30219"/>
                </a:lnTo>
                <a:moveTo>
                  <a:pt x="1" y="14153"/>
                </a:moveTo>
                <a:lnTo>
                  <a:pt x="13955" y="18100"/>
                </a:lnTo>
                <a:moveTo>
                  <a:pt x="18338" y="12120"/>
                </a:moveTo>
                <a:lnTo>
                  <a:pt x="10364" y="1"/>
                </a:lnTo>
                <a:lnTo>
                  <a:pt x="1" y="14153"/>
                </a:lnTo>
                <a:lnTo>
                  <a:pt x="7974" y="26272"/>
                </a:lnTo>
                <a:close/>
                <a:moveTo>
                  <a:pt x="32292" y="16067"/>
                </a:moveTo>
                <a:lnTo>
                  <a:pt x="18338" y="12120"/>
                </a:lnTo>
                <a:lnTo>
                  <a:pt x="7974" y="26272"/>
                </a:lnTo>
                <a:lnTo>
                  <a:pt x="21929" y="30219"/>
                </a:lnTo>
                <a:close/>
              </a:path>
            </a:pathLst>
          </a:cu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3"/>
          <p:cNvSpPr/>
          <p:nvPr/>
        </p:nvSpPr>
        <p:spPr>
          <a:xfrm>
            <a:off x="258888" y="3643884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9_1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15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527" name="Google Shape;527;p15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15"/>
          <p:cNvSpPr txBox="1">
            <a:spLocks noGrp="1"/>
          </p:cNvSpPr>
          <p:nvPr>
            <p:ph type="subTitle" idx="1"/>
          </p:nvPr>
        </p:nvSpPr>
        <p:spPr>
          <a:xfrm>
            <a:off x="1897200" y="3142496"/>
            <a:ext cx="53496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64" name="Google Shape;564;p15"/>
          <p:cNvSpPr txBox="1">
            <a:spLocks noGrp="1"/>
          </p:cNvSpPr>
          <p:nvPr>
            <p:ph type="title"/>
          </p:nvPr>
        </p:nvSpPr>
        <p:spPr>
          <a:xfrm>
            <a:off x="1897200" y="1514226"/>
            <a:ext cx="5349600" cy="13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5"/>
          <p:cNvSpPr/>
          <p:nvPr/>
        </p:nvSpPr>
        <p:spPr>
          <a:xfrm rot="-5400000" flipH="1">
            <a:off x="423511" y="-150873"/>
            <a:ext cx="204784" cy="1580956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5"/>
          <p:cNvSpPr/>
          <p:nvPr/>
        </p:nvSpPr>
        <p:spPr>
          <a:xfrm rot="-5400000" flipH="1">
            <a:off x="8526596" y="3713418"/>
            <a:ext cx="204784" cy="1580956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7_1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16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569" name="Google Shape;569;p16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16"/>
          <p:cNvSpPr txBox="1">
            <a:spLocks noGrp="1"/>
          </p:cNvSpPr>
          <p:nvPr>
            <p:ph type="body" idx="1"/>
          </p:nvPr>
        </p:nvSpPr>
        <p:spPr>
          <a:xfrm>
            <a:off x="720000" y="1401575"/>
            <a:ext cx="4274400" cy="32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6" name="Google Shape;606;p1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7" name="Google Shape;607;p16"/>
          <p:cNvSpPr/>
          <p:nvPr/>
        </p:nvSpPr>
        <p:spPr>
          <a:xfrm rot="-5400000" flipH="1">
            <a:off x="1071586" y="3920377"/>
            <a:ext cx="204784" cy="1580956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6"/>
          <p:cNvSpPr/>
          <p:nvPr/>
        </p:nvSpPr>
        <p:spPr>
          <a:xfrm>
            <a:off x="5364167" y="10075"/>
            <a:ext cx="3779869" cy="2561686"/>
          </a:xfrm>
          <a:custGeom>
            <a:avLst/>
            <a:gdLst/>
            <a:ahLst/>
            <a:cxnLst/>
            <a:rect l="l" t="t" r="r" b="b"/>
            <a:pathLst>
              <a:path w="32695" h="22158" extrusionOk="0">
                <a:moveTo>
                  <a:pt x="10116" y="0"/>
                </a:moveTo>
                <a:lnTo>
                  <a:pt x="0" y="10743"/>
                </a:lnTo>
                <a:lnTo>
                  <a:pt x="11825" y="22157"/>
                </a:lnTo>
                <a:lnTo>
                  <a:pt x="32695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1" r:id="rId8"/>
    <p:sldLayoutId id="2147483662" r:id="rId9"/>
    <p:sldLayoutId id="2147483678" r:id="rId10"/>
    <p:sldLayoutId id="2147483679" r:id="rId11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1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3.png"/><Relationship Id="rId5" Type="http://schemas.openxmlformats.org/officeDocument/2006/relationships/image" Target="../media/image66.png"/><Relationship Id="rId4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37"/>
          <p:cNvSpPr txBox="1">
            <a:spLocks noGrp="1"/>
          </p:cNvSpPr>
          <p:nvPr>
            <p:ph type="ctrTitle"/>
          </p:nvPr>
        </p:nvSpPr>
        <p:spPr>
          <a:xfrm>
            <a:off x="169458" y="1583100"/>
            <a:ext cx="8805083" cy="19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ĐẾN VỚI BÀI HỌC MỚI</a:t>
            </a:r>
            <a:endParaRPr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grpSp>
        <p:nvGrpSpPr>
          <p:cNvPr id="1412" name="Google Shape;1412;p37"/>
          <p:cNvGrpSpPr/>
          <p:nvPr/>
        </p:nvGrpSpPr>
        <p:grpSpPr>
          <a:xfrm>
            <a:off x="-2155145" y="-2525361"/>
            <a:ext cx="4310290" cy="4219988"/>
            <a:chOff x="-452390" y="454294"/>
            <a:chExt cx="4310290" cy="4219988"/>
          </a:xfrm>
        </p:grpSpPr>
        <p:sp>
          <p:nvSpPr>
            <p:cNvPr id="1413" name="Google Shape;1413;p37"/>
            <p:cNvSpPr/>
            <p:nvPr/>
          </p:nvSpPr>
          <p:spPr>
            <a:xfrm>
              <a:off x="2487952" y="3405875"/>
              <a:ext cx="1369949" cy="1268407"/>
            </a:xfrm>
            <a:custGeom>
              <a:avLst/>
              <a:gdLst/>
              <a:ahLst/>
              <a:cxnLst/>
              <a:rect l="l" t="t" r="r" b="b"/>
              <a:pathLst>
                <a:path w="21546" h="19949" fill="none" extrusionOk="0">
                  <a:moveTo>
                    <a:pt x="12186" y="7948"/>
                  </a:moveTo>
                  <a:lnTo>
                    <a:pt x="16041" y="2417"/>
                  </a:lnTo>
                  <a:lnTo>
                    <a:pt x="21533" y="10364"/>
                  </a:lnTo>
                  <a:moveTo>
                    <a:pt x="6681" y="1"/>
                  </a:moveTo>
                  <a:lnTo>
                    <a:pt x="16041" y="2417"/>
                  </a:lnTo>
                  <a:moveTo>
                    <a:pt x="9361" y="12001"/>
                  </a:moveTo>
                  <a:lnTo>
                    <a:pt x="14853" y="19948"/>
                  </a:lnTo>
                  <a:moveTo>
                    <a:pt x="1" y="9585"/>
                  </a:moveTo>
                  <a:lnTo>
                    <a:pt x="9361" y="12001"/>
                  </a:lnTo>
                  <a:moveTo>
                    <a:pt x="12186" y="7948"/>
                  </a:moveTo>
                  <a:lnTo>
                    <a:pt x="6681" y="1"/>
                  </a:lnTo>
                  <a:lnTo>
                    <a:pt x="1" y="9585"/>
                  </a:lnTo>
                  <a:lnTo>
                    <a:pt x="5493" y="17533"/>
                  </a:lnTo>
                  <a:close/>
                  <a:moveTo>
                    <a:pt x="21546" y="10364"/>
                  </a:moveTo>
                  <a:lnTo>
                    <a:pt x="12186" y="7948"/>
                  </a:lnTo>
                  <a:lnTo>
                    <a:pt x="5506" y="17533"/>
                  </a:lnTo>
                  <a:lnTo>
                    <a:pt x="14853" y="19948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4" name="Google Shape;1414;p37"/>
            <p:cNvGrpSpPr/>
            <p:nvPr/>
          </p:nvGrpSpPr>
          <p:grpSpPr>
            <a:xfrm>
              <a:off x="-452390" y="454294"/>
              <a:ext cx="4008891" cy="3817345"/>
              <a:chOff x="-528590" y="682894"/>
              <a:chExt cx="4008891" cy="3817345"/>
            </a:xfrm>
          </p:grpSpPr>
          <p:sp>
            <p:nvSpPr>
              <p:cNvPr id="1415" name="Google Shape;1415;p37"/>
              <p:cNvSpPr/>
              <p:nvPr/>
            </p:nvSpPr>
            <p:spPr>
              <a:xfrm>
                <a:off x="2151827" y="682894"/>
                <a:ext cx="1192154" cy="1034080"/>
              </a:xfrm>
              <a:custGeom>
                <a:avLst/>
                <a:gdLst/>
                <a:ahLst/>
                <a:cxnLst/>
                <a:rect l="l" t="t" r="r" b="b"/>
                <a:pathLst>
                  <a:path w="30959" h="26854" fill="none" extrusionOk="0">
                    <a:moveTo>
                      <a:pt x="14509" y="9836"/>
                    </a:moveTo>
                    <a:lnTo>
                      <a:pt x="11869" y="1"/>
                    </a:lnTo>
                    <a:lnTo>
                      <a:pt x="26377" y="1374"/>
                    </a:lnTo>
                    <a:moveTo>
                      <a:pt x="1" y="8463"/>
                    </a:moveTo>
                    <a:lnTo>
                      <a:pt x="11869" y="1"/>
                    </a:lnTo>
                    <a:moveTo>
                      <a:pt x="16437" y="17031"/>
                    </a:moveTo>
                    <a:lnTo>
                      <a:pt x="30958" y="18404"/>
                    </a:lnTo>
                    <a:moveTo>
                      <a:pt x="4568" y="25480"/>
                    </a:moveTo>
                    <a:lnTo>
                      <a:pt x="16437" y="17031"/>
                    </a:lnTo>
                    <a:moveTo>
                      <a:pt x="14509" y="9836"/>
                    </a:moveTo>
                    <a:lnTo>
                      <a:pt x="1" y="8450"/>
                    </a:lnTo>
                    <a:lnTo>
                      <a:pt x="4568" y="25480"/>
                    </a:lnTo>
                    <a:lnTo>
                      <a:pt x="19077" y="26853"/>
                    </a:lnTo>
                    <a:close/>
                    <a:moveTo>
                      <a:pt x="26377" y="1374"/>
                    </a:moveTo>
                    <a:lnTo>
                      <a:pt x="14509" y="9836"/>
                    </a:lnTo>
                    <a:lnTo>
                      <a:pt x="19077" y="26853"/>
                    </a:lnTo>
                    <a:lnTo>
                      <a:pt x="30958" y="1839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16" name="Google Shape;1416;p37"/>
              <p:cNvGrpSpPr/>
              <p:nvPr/>
            </p:nvGrpSpPr>
            <p:grpSpPr>
              <a:xfrm>
                <a:off x="-528590" y="682903"/>
                <a:ext cx="4008891" cy="3817336"/>
                <a:chOff x="-384587" y="920950"/>
                <a:chExt cx="3902736" cy="3716254"/>
              </a:xfrm>
            </p:grpSpPr>
            <p:sp>
              <p:nvSpPr>
                <p:cNvPr id="1417" name="Google Shape;1417;p37"/>
                <p:cNvSpPr/>
                <p:nvPr/>
              </p:nvSpPr>
              <p:spPr>
                <a:xfrm>
                  <a:off x="1676619" y="4165875"/>
                  <a:ext cx="534971" cy="47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242" extrusionOk="0">
                      <a:moveTo>
                        <a:pt x="2410" y="0"/>
                      </a:moveTo>
                      <a:cubicBezTo>
                        <a:pt x="2141" y="0"/>
                        <a:pt x="1867" y="52"/>
                        <a:pt x="1602" y="160"/>
                      </a:cubicBezTo>
                      <a:cubicBezTo>
                        <a:pt x="520" y="615"/>
                        <a:pt x="0" y="1848"/>
                        <a:pt x="455" y="2930"/>
                      </a:cubicBezTo>
                      <a:cubicBezTo>
                        <a:pt x="789" y="3745"/>
                        <a:pt x="1579" y="4241"/>
                        <a:pt x="2410" y="4241"/>
                      </a:cubicBezTo>
                      <a:cubicBezTo>
                        <a:pt x="2682" y="4241"/>
                        <a:pt x="2958" y="4188"/>
                        <a:pt x="3224" y="4077"/>
                      </a:cubicBezTo>
                      <a:cubicBezTo>
                        <a:pt x="4306" y="3633"/>
                        <a:pt x="4815" y="2389"/>
                        <a:pt x="4371" y="1307"/>
                      </a:cubicBezTo>
                      <a:cubicBezTo>
                        <a:pt x="4028" y="490"/>
                        <a:pt x="3241" y="0"/>
                        <a:pt x="241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18" name="Google Shape;1418;p37"/>
                <p:cNvGrpSpPr/>
                <p:nvPr/>
              </p:nvGrpSpPr>
              <p:grpSpPr>
                <a:xfrm>
                  <a:off x="725847" y="3378940"/>
                  <a:ext cx="1212402" cy="1212362"/>
                  <a:chOff x="5273449" y="1834679"/>
                  <a:chExt cx="1212402" cy="1212362"/>
                </a:xfrm>
              </p:grpSpPr>
              <p:sp>
                <p:nvSpPr>
                  <p:cNvPr id="1419" name="Google Shape;1419;p37"/>
                  <p:cNvSpPr/>
                  <p:nvPr/>
                </p:nvSpPr>
                <p:spPr>
                  <a:xfrm>
                    <a:off x="5404230" y="1965461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80" y="0"/>
                        </a:moveTo>
                        <a:lnTo>
                          <a:pt x="1" y="12280"/>
                        </a:lnTo>
                        <a:lnTo>
                          <a:pt x="618" y="12896"/>
                        </a:lnTo>
                        <a:lnTo>
                          <a:pt x="12897" y="617"/>
                        </a:lnTo>
                        <a:lnTo>
                          <a:pt x="1228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0" name="Google Shape;1420;p37"/>
                  <p:cNvSpPr/>
                  <p:nvPr/>
                </p:nvSpPr>
                <p:spPr>
                  <a:xfrm>
                    <a:off x="5535085" y="2096242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79" y="1"/>
                        </a:moveTo>
                        <a:lnTo>
                          <a:pt x="0" y="12280"/>
                        </a:lnTo>
                        <a:lnTo>
                          <a:pt x="617" y="12897"/>
                        </a:lnTo>
                        <a:lnTo>
                          <a:pt x="12896" y="617"/>
                        </a:lnTo>
                        <a:lnTo>
                          <a:pt x="12279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1" name="Google Shape;1421;p37"/>
                  <p:cNvSpPr/>
                  <p:nvPr/>
                </p:nvSpPr>
                <p:spPr>
                  <a:xfrm>
                    <a:off x="5273449" y="1834679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80" y="0"/>
                        </a:moveTo>
                        <a:lnTo>
                          <a:pt x="1" y="12279"/>
                        </a:lnTo>
                        <a:lnTo>
                          <a:pt x="617" y="12896"/>
                        </a:lnTo>
                        <a:lnTo>
                          <a:pt x="12897" y="617"/>
                        </a:lnTo>
                        <a:lnTo>
                          <a:pt x="1228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22" name="Google Shape;1422;p37"/>
                <p:cNvGrpSpPr/>
                <p:nvPr/>
              </p:nvGrpSpPr>
              <p:grpSpPr>
                <a:xfrm rot="10800000">
                  <a:off x="-384587" y="1029621"/>
                  <a:ext cx="1212355" cy="1212389"/>
                  <a:chOff x="4907352" y="560545"/>
                  <a:chExt cx="972296" cy="972322"/>
                </a:xfrm>
              </p:grpSpPr>
              <p:sp>
                <p:nvSpPr>
                  <p:cNvPr id="1423" name="Google Shape;1423;p37"/>
                  <p:cNvSpPr/>
                  <p:nvPr/>
                </p:nvSpPr>
                <p:spPr>
                  <a:xfrm>
                    <a:off x="5012625" y="665818"/>
                    <a:ext cx="762560" cy="7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4" h="10344" extrusionOk="0">
                        <a:moveTo>
                          <a:pt x="9846" y="1"/>
                        </a:moveTo>
                        <a:lnTo>
                          <a:pt x="1" y="9846"/>
                        </a:lnTo>
                        <a:lnTo>
                          <a:pt x="488" y="10344"/>
                        </a:lnTo>
                        <a:lnTo>
                          <a:pt x="10344" y="488"/>
                        </a:lnTo>
                        <a:lnTo>
                          <a:pt x="984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4" name="Google Shape;1424;p37"/>
                  <p:cNvSpPr/>
                  <p:nvPr/>
                </p:nvSpPr>
                <p:spPr>
                  <a:xfrm>
                    <a:off x="5117161" y="770355"/>
                    <a:ext cx="762486" cy="7625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3" h="10343" extrusionOk="0">
                        <a:moveTo>
                          <a:pt x="9856" y="0"/>
                        </a:moveTo>
                        <a:lnTo>
                          <a:pt x="0" y="9845"/>
                        </a:lnTo>
                        <a:lnTo>
                          <a:pt x="498" y="10343"/>
                        </a:lnTo>
                        <a:lnTo>
                          <a:pt x="10343" y="498"/>
                        </a:lnTo>
                        <a:lnTo>
                          <a:pt x="9856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5" name="Google Shape;1425;p37"/>
                  <p:cNvSpPr/>
                  <p:nvPr/>
                </p:nvSpPr>
                <p:spPr>
                  <a:xfrm>
                    <a:off x="4907352" y="560545"/>
                    <a:ext cx="762560" cy="7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4" h="10344" extrusionOk="0">
                        <a:moveTo>
                          <a:pt x="9857" y="1"/>
                        </a:moveTo>
                        <a:lnTo>
                          <a:pt x="1" y="9857"/>
                        </a:lnTo>
                        <a:lnTo>
                          <a:pt x="498" y="10344"/>
                        </a:lnTo>
                        <a:lnTo>
                          <a:pt x="10344" y="498"/>
                        </a:lnTo>
                        <a:lnTo>
                          <a:pt x="9857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pic>
              <p:nvPicPr>
                <p:cNvPr id="1426" name="Google Shape;1426;p37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-184370" y="920950"/>
                  <a:ext cx="3702519" cy="3301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1427" name="Google Shape;1427;p37"/>
          <p:cNvSpPr/>
          <p:nvPr/>
        </p:nvSpPr>
        <p:spPr>
          <a:xfrm>
            <a:off x="3955140" y="3679629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F05354-C614-5A27-5931-4B80A34D6A4F}"/>
              </a:ext>
            </a:extLst>
          </p:cNvPr>
          <p:cNvSpPr txBox="1"/>
          <p:nvPr/>
        </p:nvSpPr>
        <p:spPr>
          <a:xfrm>
            <a:off x="934461" y="482825"/>
            <a:ext cx="3637534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3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334ADF-43A7-B4F7-D759-B785A72A6B40}"/>
                  </a:ext>
                </a:extLst>
              </p:cNvPr>
              <p:cNvSpPr txBox="1"/>
              <p:nvPr/>
            </p:nvSpPr>
            <p:spPr>
              <a:xfrm>
                <a:off x="4659653" y="426527"/>
                <a:ext cx="2954870" cy="579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334ADF-43A7-B4F7-D759-B785A72A6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53" y="426527"/>
                <a:ext cx="2954870" cy="579518"/>
              </a:xfrm>
              <a:prstGeom prst="rect">
                <a:avLst/>
              </a:prstGeom>
              <a:blipFill>
                <a:blip r:embed="rId3"/>
                <a:stretch>
                  <a:fillRect l="-4274" b="-2766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58A90A5-17A3-277A-B17D-B0D8F5074A92}"/>
              </a:ext>
            </a:extLst>
          </p:cNvPr>
          <p:cNvSpPr txBox="1"/>
          <p:nvPr/>
        </p:nvSpPr>
        <p:spPr>
          <a:xfrm>
            <a:off x="3840865" y="1362616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82518B-B75F-19D6-5B9B-B582333099B2}"/>
                  </a:ext>
                </a:extLst>
              </p:cNvPr>
              <p:cNvSpPr txBox="1"/>
              <p:nvPr/>
            </p:nvSpPr>
            <p:spPr>
              <a:xfrm>
                <a:off x="2239767" y="1912182"/>
                <a:ext cx="5177370" cy="2037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VN" sz="280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VN" sz="280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vi-VN" sz="28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= 2 . 3 . 5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= </a:t>
                </a: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82518B-B75F-19D6-5B9B-B58233309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767" y="1912182"/>
                <a:ext cx="5177370" cy="2037994"/>
              </a:xfrm>
              <a:prstGeom prst="rect">
                <a:avLst/>
              </a:prstGeom>
              <a:blipFill>
                <a:blip r:embed="rId4"/>
                <a:stretch>
                  <a:fillRect b="-679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>
            <a:extLst>
              <a:ext uri="{FF2B5EF4-FFF2-40B4-BE49-F238E27FC236}">
                <a16:creationId xmlns:a16="http://schemas.microsoft.com/office/drawing/2014/main" id="{9D649585-5F4C-FA69-03A3-9FDF43835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69084" y="3224386"/>
            <a:ext cx="2690877" cy="15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799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7ABFD7B-A9CC-2DD2-C077-115B43D70701}"/>
              </a:ext>
            </a:extLst>
          </p:cNvPr>
          <p:cNvSpPr txBox="1"/>
          <p:nvPr/>
        </p:nvSpPr>
        <p:spPr>
          <a:xfrm>
            <a:off x="576915" y="364764"/>
            <a:ext cx="314060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5F200A-8581-10C4-AEBB-D14727BFDEEF}"/>
                  </a:ext>
                </a:extLst>
              </p:cNvPr>
              <p:cNvSpPr txBox="1"/>
              <p:nvPr/>
            </p:nvSpPr>
            <p:spPr>
              <a:xfrm>
                <a:off x="1413928" y="900627"/>
                <a:ext cx="6316134" cy="509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 gọn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≥0;</m:t>
                    </m:r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5F200A-8581-10C4-AEBB-D14727BFD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928" y="900627"/>
                <a:ext cx="6316134" cy="509883"/>
              </a:xfrm>
              <a:prstGeom prst="rect">
                <a:avLst/>
              </a:prstGeom>
              <a:blipFill>
                <a:blip r:embed="rId3"/>
                <a:stretch>
                  <a:fillRect l="-602" r="-602" b="-275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59D50B-4211-7A59-7452-7DBE03147E47}"/>
                  </a:ext>
                </a:extLst>
              </p:cNvPr>
              <p:cNvSpPr txBox="1"/>
              <p:nvPr/>
            </p:nvSpPr>
            <p:spPr>
              <a:xfrm>
                <a:off x="2713840" y="4272324"/>
                <a:ext cx="6083028" cy="50994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VN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VN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vi-VN" sz="24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59D50B-4211-7A59-7452-7DBE03147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840" y="4272324"/>
                <a:ext cx="6083028" cy="509948"/>
              </a:xfrm>
              <a:prstGeom prst="rect">
                <a:avLst/>
              </a:prstGeom>
              <a:blipFill>
                <a:blip r:embed="rId4"/>
                <a:stretch>
                  <a:fillRect l="-1040" r="-832" b="-2439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B5AAC36-7BFF-FE0D-F9AA-0FA144E85AE5}"/>
              </a:ext>
            </a:extLst>
          </p:cNvPr>
          <p:cNvSpPr txBox="1"/>
          <p:nvPr/>
        </p:nvSpPr>
        <p:spPr>
          <a:xfrm>
            <a:off x="3933037" y="1607814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6E3AF6-0698-F339-6F5C-6A9FAE372B1B}"/>
                  </a:ext>
                </a:extLst>
              </p:cNvPr>
              <p:cNvSpPr txBox="1"/>
              <p:nvPr/>
            </p:nvSpPr>
            <p:spPr>
              <a:xfrm>
                <a:off x="2010900" y="2194871"/>
                <a:ext cx="5103132" cy="1758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heo giả thuyết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≥0;</m:t>
                    </m:r>
                    <m:r>
                      <m:rPr>
                        <m:sty m:val="p"/>
                      </m:rP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, do đó: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= 5 </a:t>
                </a:r>
                <a:r>
                  <a:rPr lang="en-V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-5ab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6E3AF6-0698-F339-6F5C-6A9FAE372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900" y="2194871"/>
                <a:ext cx="5103132" cy="1758302"/>
              </a:xfrm>
              <a:prstGeom prst="rect">
                <a:avLst/>
              </a:prstGeom>
              <a:blipFill>
                <a:blip r:embed="rId5"/>
                <a:stretch>
                  <a:fillRect l="-1985" r="-744" b="-64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1953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4D4173-16B1-87AE-341B-DE9C2211BB53}"/>
              </a:ext>
            </a:extLst>
          </p:cNvPr>
          <p:cNvSpPr txBox="1"/>
          <p:nvPr/>
        </p:nvSpPr>
        <p:spPr>
          <a:xfrm>
            <a:off x="576915" y="364764"/>
            <a:ext cx="384271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F7FDEA-1F46-1951-E084-BD5A9A1593C5}"/>
                  </a:ext>
                </a:extLst>
              </p:cNvPr>
              <p:cNvSpPr txBox="1"/>
              <p:nvPr/>
            </p:nvSpPr>
            <p:spPr>
              <a:xfrm>
                <a:off x="576915" y="970821"/>
                <a:ext cx="7838952" cy="1940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nhanh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25.49</m:t>
                        </m:r>
                      </m:e>
                    </m:rad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vi-VN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Phân tích thành nhân tử: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≥0;</m:t>
                    </m:r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F7FDEA-1F46-1951-E084-BD5A9A159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15" y="970821"/>
                <a:ext cx="7838952" cy="1940724"/>
              </a:xfrm>
              <a:prstGeom prst="rect">
                <a:avLst/>
              </a:prstGeom>
              <a:blipFill>
                <a:blip r:embed="rId3"/>
                <a:stretch>
                  <a:fillRect l="-1294" b="-584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CB5F7-67A5-32F8-56E1-698156962789}"/>
                  </a:ext>
                </a:extLst>
              </p:cNvPr>
              <p:cNvSpPr txBox="1"/>
              <p:nvPr/>
            </p:nvSpPr>
            <p:spPr>
              <a:xfrm>
                <a:off x="2286000" y="1684831"/>
                <a:ext cx="4572000" cy="512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V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VN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25.49</m:t>
                          </m:r>
                        </m:e>
                      </m:rad>
                      <m:r>
                        <a:rPr lang="en-VN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VN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en-VN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ad>
                        <m:radPr>
                          <m:degHide m:val="on"/>
                          <m:ctrlPr>
                            <a:rPr lang="en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VN" sz="2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e>
                      </m:rad>
                      <m:r>
                        <a:rPr lang="en-VN" sz="2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=5.7=35</m:t>
                      </m:r>
                    </m:oMath>
                  </m:oMathPara>
                </a14:m>
                <a:endParaRPr lang="en-V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CB5F7-67A5-32F8-56E1-698156962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684831"/>
                <a:ext cx="4572000" cy="512704"/>
              </a:xfrm>
              <a:prstGeom prst="rect">
                <a:avLst/>
              </a:prstGeom>
              <a:blipFill>
                <a:blip r:embed="rId4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376BCF-B327-79C0-8A9A-7998FEBC7E9B}"/>
                  </a:ext>
                </a:extLst>
              </p:cNvPr>
              <p:cNvSpPr txBox="1"/>
              <p:nvPr/>
            </p:nvSpPr>
            <p:spPr>
              <a:xfrm>
                <a:off x="804923" y="2959122"/>
                <a:ext cx="5832943" cy="1332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≥0;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4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rad>
                        <m:r>
                          <a:rPr lang="vi-V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en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376BCF-B327-79C0-8A9A-7998FEBC7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23" y="2959122"/>
                <a:ext cx="5832943" cy="13328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1">
            <a:extLst>
              <a:ext uri="{FF2B5EF4-FFF2-40B4-BE49-F238E27FC236}">
                <a16:creationId xmlns:a16="http://schemas.microsoft.com/office/drawing/2014/main" id="{29D71F57-0DB6-E124-C0B5-FBF272195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945340" y="4008260"/>
            <a:ext cx="1983032" cy="9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098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6091A16-5D55-C239-C510-C6C3EFEC7170}"/>
              </a:ext>
            </a:extLst>
          </p:cNvPr>
          <p:cNvSpPr/>
          <p:nvPr/>
        </p:nvSpPr>
        <p:spPr>
          <a:xfrm>
            <a:off x="921774" y="292699"/>
            <a:ext cx="7300452" cy="753172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CĂN BẬC HAI VÀ PHÉP CHIA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53A57-1DEE-064B-FAE2-23B677C33EF4}"/>
              </a:ext>
            </a:extLst>
          </p:cNvPr>
          <p:cNvSpPr txBox="1"/>
          <p:nvPr/>
        </p:nvSpPr>
        <p:spPr>
          <a:xfrm>
            <a:off x="354338" y="1254580"/>
            <a:ext cx="843532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hệ giữa phép khai căn bậc hai và phép chia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AAA51-DEA3-73BC-E6AE-7CB15EC40684}"/>
              </a:ext>
            </a:extLst>
          </p:cNvPr>
          <p:cNvSpPr txBox="1"/>
          <p:nvPr/>
        </p:nvSpPr>
        <p:spPr>
          <a:xfrm>
            <a:off x="354338" y="1986509"/>
            <a:ext cx="3288080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6CE858-C47D-FE92-4B0C-9CD5A96FDB57}"/>
                  </a:ext>
                </a:extLst>
              </p:cNvPr>
              <p:cNvSpPr txBox="1"/>
              <p:nvPr/>
            </p:nvSpPr>
            <p:spPr>
              <a:xfrm>
                <a:off x="3650226" y="1888141"/>
                <a:ext cx="4572000" cy="5313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và so sánh: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100:4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6CE858-C47D-FE92-4B0C-9CD5A96FD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226" y="1888141"/>
                <a:ext cx="4572000" cy="531364"/>
              </a:xfrm>
              <a:prstGeom prst="rect">
                <a:avLst/>
              </a:prstGeom>
              <a:blipFill>
                <a:blip r:embed="rId3"/>
                <a:stretch>
                  <a:fillRect l="-1385" b="-209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0D7BBE9-0816-584C-5E7E-8BCFD84CF406}"/>
              </a:ext>
            </a:extLst>
          </p:cNvPr>
          <p:cNvSpPr txBox="1"/>
          <p:nvPr/>
        </p:nvSpPr>
        <p:spPr>
          <a:xfrm>
            <a:off x="354338" y="2595328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76FB54-8AF4-7D07-8515-BD5AA2E6992E}"/>
                  </a:ext>
                </a:extLst>
              </p:cNvPr>
              <p:cNvSpPr txBox="1"/>
              <p:nvPr/>
            </p:nvSpPr>
            <p:spPr>
              <a:xfrm>
                <a:off x="1117599" y="2995438"/>
                <a:ext cx="3454400" cy="1699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=10 :2=5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100:4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 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thấy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100:4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76FB54-8AF4-7D07-8515-BD5AA2E69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9" y="2995438"/>
                <a:ext cx="3454400" cy="1699632"/>
              </a:xfrm>
              <a:prstGeom prst="rect">
                <a:avLst/>
              </a:prstGeom>
              <a:blipFill>
                <a:blip r:embed="rId4"/>
                <a:stretch>
                  <a:fillRect l="-1465" b="-59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A6ACC6-DDCA-FD6B-B6C2-1CF4EF7E88A5}"/>
                  </a:ext>
                </a:extLst>
              </p:cNvPr>
              <p:cNvSpPr txBox="1"/>
              <p:nvPr/>
            </p:nvSpPr>
            <p:spPr>
              <a:xfrm>
                <a:off x="5105568" y="3279874"/>
                <a:ext cx="3684093" cy="141519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0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các biểu thức với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000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rad>
                      </m:den>
                    </m:f>
                    <m:r>
                      <a:rPr lang="vi-VN" sz="2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vi-VN" sz="2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den>
                        </m:f>
                      </m:e>
                    </m:rad>
                  </m:oMath>
                </a14:m>
                <a:endParaRPr lang="en-VN" sz="2000" i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A6ACC6-DDCA-FD6B-B6C2-1CF4EF7E8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568" y="3279874"/>
                <a:ext cx="3684093" cy="1415196"/>
              </a:xfrm>
              <a:prstGeom prst="rect">
                <a:avLst/>
              </a:prstGeom>
              <a:blipFill>
                <a:blip r:embed="rId5"/>
                <a:stretch>
                  <a:fillRect l="-2062" r="-137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7">
            <a:extLst>
              <a:ext uri="{FF2B5EF4-FFF2-40B4-BE49-F238E27FC236}">
                <a16:creationId xmlns:a16="http://schemas.microsoft.com/office/drawing/2014/main" id="{347E71DB-F40F-7151-7F7D-E3F673555FF7}"/>
              </a:ext>
            </a:extLst>
          </p:cNvPr>
          <p:cNvSpPr/>
          <p:nvPr/>
        </p:nvSpPr>
        <p:spPr>
          <a:xfrm>
            <a:off x="8026401" y="2557656"/>
            <a:ext cx="721353" cy="808045"/>
          </a:xfrm>
          <a:custGeom>
            <a:avLst/>
            <a:gdLst/>
            <a:ahLst/>
            <a:cxnLst/>
            <a:rect l="l" t="t" r="r" b="b"/>
            <a:pathLst>
              <a:path w="1010481" h="1104900">
                <a:moveTo>
                  <a:pt x="0" y="0"/>
                </a:moveTo>
                <a:lnTo>
                  <a:pt x="1010481" y="0"/>
                </a:lnTo>
                <a:lnTo>
                  <a:pt x="1010481" y="1104900"/>
                </a:lnTo>
                <a:lnTo>
                  <a:pt x="0" y="1104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72789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1554F-499F-16B5-A35A-D822F0F26EC5}"/>
              </a:ext>
            </a:extLst>
          </p:cNvPr>
          <p:cNvSpPr txBox="1"/>
          <p:nvPr/>
        </p:nvSpPr>
        <p:spPr>
          <a:xfrm>
            <a:off x="557538" y="445575"/>
            <a:ext cx="314060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5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36BC98-F0B5-A8B3-DF95-8AEAA1CD4CF9}"/>
                  </a:ext>
                </a:extLst>
              </p:cNvPr>
              <p:cNvSpPr txBox="1"/>
              <p:nvPr/>
            </p:nvSpPr>
            <p:spPr>
              <a:xfrm>
                <a:off x="3761365" y="248854"/>
                <a:ext cx="4572000" cy="1316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52</m:t>
                        </m:r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36BC98-F0B5-A8B3-DF95-8AEAA1CD4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365" y="248854"/>
                <a:ext cx="4572000" cy="1316771"/>
              </a:xfrm>
              <a:prstGeom prst="rect">
                <a:avLst/>
              </a:prstGeom>
              <a:blipFill>
                <a:blip r:embed="rId3"/>
                <a:stretch>
                  <a:fillRect l="-2216" b="-857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A7E5723-B87F-29B2-E3B0-07952D95CB13}"/>
              </a:ext>
            </a:extLst>
          </p:cNvPr>
          <p:cNvSpPr txBox="1"/>
          <p:nvPr/>
        </p:nvSpPr>
        <p:spPr>
          <a:xfrm>
            <a:off x="3933043" y="179731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6078CA-5813-8310-AE70-AAD0390B3E0B}"/>
                  </a:ext>
                </a:extLst>
              </p:cNvPr>
              <p:cNvSpPr txBox="1"/>
              <p:nvPr/>
            </p:nvSpPr>
            <p:spPr>
              <a:xfrm>
                <a:off x="642205" y="2490672"/>
                <a:ext cx="4898243" cy="497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:2</m:t>
                        </m:r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6078CA-5813-8310-AE70-AAD0390B3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5" y="2490672"/>
                <a:ext cx="4898243" cy="497637"/>
              </a:xfrm>
              <a:prstGeom prst="rect">
                <a:avLst/>
              </a:prstGeom>
              <a:blipFill>
                <a:blip r:embed="rId4"/>
                <a:stretch>
                  <a:fillRect l="-1809" t="-2500" b="-2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4FDC6F-7EC4-3746-E1D2-DFB10BB2C5E7}"/>
                  </a:ext>
                </a:extLst>
              </p:cNvPr>
              <p:cNvSpPr txBox="1"/>
              <p:nvPr/>
            </p:nvSpPr>
            <p:spPr>
              <a:xfrm>
                <a:off x="642205" y="3126832"/>
                <a:ext cx="7959928" cy="1431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52</m:t>
                        </m:r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vi-VN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m:rPr>
                            <m:sty m:val="p"/>
                          </m:rP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52</m:t>
                        </m:r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:(13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VN" sz="24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VN" sz="24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  </a:t>
                </a:r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2a</a:t>
                </a:r>
                <a:r>
                  <a:rPr lang="en-VN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(do a &gt; 0)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4FDC6F-7EC4-3746-E1D2-DFB10BB2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5" y="3126832"/>
                <a:ext cx="7959928" cy="1431161"/>
              </a:xfrm>
              <a:prstGeom prst="rect">
                <a:avLst/>
              </a:prstGeom>
              <a:blipFill>
                <a:blip r:embed="rId5"/>
                <a:stretch>
                  <a:fillRect l="-1115" b="-701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730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FF4E8A-FDEB-DA39-71E1-B32E1CFD541F}"/>
              </a:ext>
            </a:extLst>
          </p:cNvPr>
          <p:cNvSpPr txBox="1"/>
          <p:nvPr/>
        </p:nvSpPr>
        <p:spPr>
          <a:xfrm>
            <a:off x="557538" y="360908"/>
            <a:ext cx="323037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B722F9-5CB0-6AC4-797B-A713CE404DDD}"/>
                  </a:ext>
                </a:extLst>
              </p:cNvPr>
              <p:cNvSpPr txBox="1"/>
              <p:nvPr/>
            </p:nvSpPr>
            <p:spPr>
              <a:xfrm>
                <a:off x="3787910" y="196632"/>
                <a:ext cx="4972042" cy="1128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B722F9-5CB0-6AC4-797B-A713CE404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910" y="196632"/>
                <a:ext cx="4972042" cy="1128771"/>
              </a:xfrm>
              <a:prstGeom prst="rect">
                <a:avLst/>
              </a:prstGeom>
              <a:blipFill>
                <a:blip r:embed="rId3"/>
                <a:stretch>
                  <a:fillRect l="-1276" b="-88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BFC2B0A-CFD9-2A03-7707-1D959451915B}"/>
              </a:ext>
            </a:extLst>
          </p:cNvPr>
          <p:cNvSpPr txBox="1"/>
          <p:nvPr/>
        </p:nvSpPr>
        <p:spPr>
          <a:xfrm>
            <a:off x="4024414" y="1413591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F49B3C-D32B-FB05-BA2B-F768DE0B67A4}"/>
                  </a:ext>
                </a:extLst>
              </p:cNvPr>
              <p:cNvSpPr txBox="1"/>
              <p:nvPr/>
            </p:nvSpPr>
            <p:spPr>
              <a:xfrm>
                <a:off x="557538" y="1813701"/>
                <a:ext cx="3675795" cy="843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</m:num>
                          <m:den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50</m:t>
                            </m:r>
                          </m:den>
                        </m:f>
                      </m:e>
                    </m:rad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vi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F49B3C-D32B-FB05-BA2B-F768DE0B6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8" y="1813701"/>
                <a:ext cx="3675795" cy="843885"/>
              </a:xfrm>
              <a:prstGeom prst="rect">
                <a:avLst/>
              </a:prstGeom>
              <a:blipFill>
                <a:blip r:embed="rId4"/>
                <a:stretch>
                  <a:fillRect l="-171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9422C-8436-CC11-E3CF-C9A6CA4F770C}"/>
                  </a:ext>
                </a:extLst>
              </p:cNvPr>
              <p:cNvSpPr txBox="1"/>
              <p:nvPr/>
            </p:nvSpPr>
            <p:spPr>
              <a:xfrm>
                <a:off x="557538" y="2739437"/>
                <a:ext cx="7708507" cy="2157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&gt;0, 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den>
                        </m:f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9422C-8436-CC11-E3CF-C9A6CA4F7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8" y="2739437"/>
                <a:ext cx="7708507" cy="2157322"/>
              </a:xfrm>
              <a:prstGeom prst="rect">
                <a:avLst/>
              </a:prstGeom>
              <a:blipFill>
                <a:blip r:embed="rId5"/>
                <a:stretch>
                  <a:fillRect l="-822" b="-409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1849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F0A230-B8C9-A503-9716-FE5BACFBE511}"/>
              </a:ext>
            </a:extLst>
          </p:cNvPr>
          <p:cNvSpPr txBox="1"/>
          <p:nvPr/>
        </p:nvSpPr>
        <p:spPr>
          <a:xfrm>
            <a:off x="600502" y="262100"/>
            <a:ext cx="264527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6 (SGK – tr.50)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FD146D-AA43-7014-1230-EF22711929A2}"/>
                  </a:ext>
                </a:extLst>
              </p:cNvPr>
              <p:cNvSpPr txBox="1"/>
              <p:nvPr/>
            </p:nvSpPr>
            <p:spPr>
              <a:xfrm>
                <a:off x="600503" y="662210"/>
                <a:ext cx="7942995" cy="1512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Viết số dưới dấu căn thành một phân số thập phân rồi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1,69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FD146D-AA43-7014-1230-EF2271192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3" y="662210"/>
                <a:ext cx="7942995" cy="1512915"/>
              </a:xfrm>
              <a:prstGeom prst="rect">
                <a:avLst/>
              </a:prstGeom>
              <a:blipFill>
                <a:blip r:embed="rId3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319C623-45DA-A992-7410-793422DC63F5}"/>
              </a:ext>
            </a:extLst>
          </p:cNvPr>
          <p:cNvSpPr txBox="1"/>
          <p:nvPr/>
        </p:nvSpPr>
        <p:spPr>
          <a:xfrm>
            <a:off x="4024414" y="2060755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AD8117-67E0-8B6A-80E5-28552E4BD299}"/>
                  </a:ext>
                </a:extLst>
              </p:cNvPr>
              <p:cNvSpPr txBox="1"/>
              <p:nvPr/>
            </p:nvSpPr>
            <p:spPr>
              <a:xfrm>
                <a:off x="641666" y="2682635"/>
                <a:ext cx="7384734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>
                    <a:solidFill>
                      <a:srgbClr val="FF0000"/>
                    </a:solidFill>
                  </a:rPr>
                  <a:t>a) </a:t>
                </a:r>
                <a:r>
                  <a:rPr lang="en-VN" sz="2000" dirty="0"/>
                  <a:t>1,69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VN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VN" sz="2000" dirty="0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1,69</m:t>
                        </m:r>
                      </m:e>
                    </m:rad>
                  </m:oMath>
                </a14:m>
                <a:r>
                  <a:rPr lang="en-VN" sz="20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VN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  <m:sup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VN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VN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  <m:sup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vi-VN" sz="240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VN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VN" sz="2000" dirty="0"/>
                  <a:t> = </a:t>
                </a:r>
                <a:r>
                  <a:rPr lang="en-VN" sz="2000" dirty="0">
                    <a:solidFill>
                      <a:srgbClr val="FF0000"/>
                    </a:solidFill>
                  </a:rPr>
                  <a:t>1,3</a:t>
                </a:r>
                <a:r>
                  <a:rPr lang="en-VN" sz="2000" dirty="0"/>
                  <a:t>.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AD8117-67E0-8B6A-80E5-28552E4BD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6" y="2682635"/>
                <a:ext cx="7384734" cy="843885"/>
              </a:xfrm>
              <a:prstGeom prst="rect">
                <a:avLst/>
              </a:prstGeom>
              <a:blipFill>
                <a:blip r:embed="rId4"/>
                <a:stretch>
                  <a:fillRect l="-85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8CEB12-BF77-5A4A-065E-93FB6E1BC536}"/>
                  </a:ext>
                </a:extLst>
              </p:cNvPr>
              <p:cNvSpPr txBox="1"/>
              <p:nvPr/>
            </p:nvSpPr>
            <p:spPr>
              <a:xfrm>
                <a:off x="641666" y="3637405"/>
                <a:ext cx="5657534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>
                    <a:solidFill>
                      <a:srgbClr val="FF0000"/>
                    </a:solidFill>
                  </a:rPr>
                  <a:t>b) </a:t>
                </a:r>
                <a:r>
                  <a:rPr lang="en-US" sz="2000" dirty="0"/>
                  <a:t>Do a &gt; 0 </a:t>
                </a:r>
                <a:r>
                  <a:rPr lang="en-US" sz="2000" dirty="0" err="1"/>
                  <a:t>nên</a:t>
                </a:r>
                <a:r>
                  <a:rPr lang="en-US" sz="2000" dirty="0"/>
                  <a:t> a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vi-VN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sz="2000" dirty="0"/>
                  <a:t> = a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VN" sz="24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vi-VN" sz="2400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000" dirty="0"/>
                  <a:t> = a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 </a:t>
                </a:r>
                <a:endParaRPr lang="en-VN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8CEB12-BF77-5A4A-065E-93FB6E1B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6" y="3637405"/>
                <a:ext cx="5657534" cy="843885"/>
              </a:xfrm>
              <a:prstGeom prst="rect">
                <a:avLst/>
              </a:prstGeom>
              <a:blipFill>
                <a:blip r:embed="rId5"/>
                <a:stretch>
                  <a:fillRect l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0175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60E666-0BC5-921E-7953-993F0C7BB4F9}"/>
              </a:ext>
            </a:extLst>
          </p:cNvPr>
          <p:cNvSpPr txBox="1"/>
          <p:nvPr/>
        </p:nvSpPr>
        <p:spPr>
          <a:xfrm>
            <a:off x="600502" y="346766"/>
            <a:ext cx="323037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4 (SGK – tr.51)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8E198B-3206-F1F2-59E1-817993A94AE5}"/>
                  </a:ext>
                </a:extLst>
              </p:cNvPr>
              <p:cNvSpPr txBox="1"/>
              <p:nvPr/>
            </p:nvSpPr>
            <p:spPr>
              <a:xfrm>
                <a:off x="600502" y="891438"/>
                <a:ext cx="8103231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6,25</m:t>
                        </m:r>
                      </m:e>
                    </m:rad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  <m: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&gt;1</m:t>
                        </m:r>
                      </m:e>
                    </m: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8E198B-3206-F1F2-59E1-817993A94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891438"/>
                <a:ext cx="8103231" cy="718658"/>
              </a:xfrm>
              <a:prstGeom prst="rect">
                <a:avLst/>
              </a:prstGeom>
              <a:blipFill>
                <a:blip r:embed="rId3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427DD54-CF7A-DB44-BBF7-6678026DA60C}"/>
              </a:ext>
            </a:extLst>
          </p:cNvPr>
          <p:cNvSpPr txBox="1"/>
          <p:nvPr/>
        </p:nvSpPr>
        <p:spPr>
          <a:xfrm>
            <a:off x="4024414" y="1709579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092DBF-7527-B73C-93CF-DD07DD6FF6DB}"/>
                  </a:ext>
                </a:extLst>
              </p:cNvPr>
              <p:cNvSpPr txBox="1"/>
              <p:nvPr/>
            </p:nvSpPr>
            <p:spPr>
              <a:xfrm>
                <a:off x="600502" y="2175786"/>
                <a:ext cx="4572000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6,25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625</m:t>
                            </m:r>
                          </m:num>
                          <m:den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625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e>
                        </m:rad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092DBF-7527-B73C-93CF-DD07DD6FF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2175786"/>
                <a:ext cx="4572000" cy="718658"/>
              </a:xfrm>
              <a:prstGeom prst="rect">
                <a:avLst/>
              </a:prstGeom>
              <a:blipFill>
                <a:blip r:embed="rId4"/>
                <a:stretch>
                  <a:fillRect l="-138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1C4FEB-8FA9-5084-CECE-DBE5E1FED268}"/>
                  </a:ext>
                </a:extLst>
              </p:cNvPr>
              <p:cNvSpPr txBox="1"/>
              <p:nvPr/>
            </p:nvSpPr>
            <p:spPr>
              <a:xfrm>
                <a:off x="600502" y="2894444"/>
                <a:ext cx="7648147" cy="1830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  <m: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  <m: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nên:</a:t>
                </a:r>
                <a:r>
                  <a:rPr lang="en-VN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1C4FEB-8FA9-5084-CECE-DBE5E1FED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2894444"/>
                <a:ext cx="7648147" cy="1830694"/>
              </a:xfrm>
              <a:prstGeom prst="rect">
                <a:avLst/>
              </a:prstGeom>
              <a:blipFill>
                <a:blip r:embed="rId5"/>
                <a:stretch>
                  <a:fillRect l="-8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4678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0C00E3-A915-6C12-FB27-1A284BB7B09F}"/>
              </a:ext>
            </a:extLst>
          </p:cNvPr>
          <p:cNvSpPr txBox="1"/>
          <p:nvPr/>
        </p:nvSpPr>
        <p:spPr>
          <a:xfrm>
            <a:off x="283318" y="262100"/>
            <a:ext cx="269817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(SGK – tr.51)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9E0DF9-3AB8-9D72-D67A-87AB10DA4945}"/>
                  </a:ext>
                </a:extLst>
              </p:cNvPr>
              <p:cNvSpPr txBox="1"/>
              <p:nvPr/>
            </p:nvSpPr>
            <p:spPr>
              <a:xfrm>
                <a:off x="232239" y="585266"/>
                <a:ext cx="8589749" cy="1326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 suất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hiệu điện thế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điện trở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đoạn mạch một chiều liên hệ với nhau theo công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ra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Nếu công suất tăng gấp 8 lần, điện trở giảm 2 lần thì số giữa hiệu điện thế lúc đó và hiệu điện thế ban đầu bằng bao nhiêu?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9E0DF9-3AB8-9D72-D67A-87AB10DA4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9" y="585266"/>
                <a:ext cx="8589749" cy="1326645"/>
              </a:xfrm>
              <a:prstGeom prst="rect">
                <a:avLst/>
              </a:prstGeom>
              <a:blipFill>
                <a:blip r:embed="rId3"/>
                <a:stretch>
                  <a:fillRect l="-591" r="-591" b="-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FB4FFE4-CD58-A8C9-FEE9-35E82F36FA0B}"/>
              </a:ext>
            </a:extLst>
          </p:cNvPr>
          <p:cNvSpPr txBox="1"/>
          <p:nvPr/>
        </p:nvSpPr>
        <p:spPr>
          <a:xfrm>
            <a:off x="4069298" y="195067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29C95B-B733-4522-58AF-A3A8BF7DD16A}"/>
                  </a:ext>
                </a:extLst>
              </p:cNvPr>
              <p:cNvSpPr txBox="1"/>
              <p:nvPr/>
            </p:nvSpPr>
            <p:spPr>
              <a:xfrm>
                <a:off x="773730" y="2135337"/>
                <a:ext cx="7506766" cy="2913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 suất tăng 8 lần: 8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Điện trở giảm 2 lần: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</a:t>
                </a:r>
                <a:r>
                  <a:rPr lang="vi-VN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rad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num>
                          <m:den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rad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 số giữa hiệu điện thế lúc sau so với hiệu điện thế lúc đầu là:</a:t>
                </a: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sau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đầ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sub>
                        </m:sSub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PR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PR</m:t>
                            </m:r>
                          </m:e>
                        </m:rad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(lần)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29C95B-B733-4522-58AF-A3A8BF7D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30" y="2135337"/>
                <a:ext cx="7506766" cy="2913875"/>
              </a:xfrm>
              <a:prstGeom prst="rect">
                <a:avLst/>
              </a:prstGeom>
              <a:blipFill>
                <a:blip r:embed="rId4"/>
                <a:stretch>
                  <a:fillRect l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9675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FBC13F-E5B9-717E-C0F0-A84E022E34F2}"/>
              </a:ext>
            </a:extLst>
          </p:cNvPr>
          <p:cNvSpPr txBox="1"/>
          <p:nvPr/>
        </p:nvSpPr>
        <p:spPr>
          <a:xfrm>
            <a:off x="429524" y="451146"/>
            <a:ext cx="311655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 (SGK – tr.51)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8F3B21-3A30-30B7-1C8A-1E287F16C927}"/>
                  </a:ext>
                </a:extLst>
              </p:cNvPr>
              <p:cNvSpPr txBox="1"/>
              <p:nvPr/>
            </p:nvSpPr>
            <p:spPr>
              <a:xfrm>
                <a:off x="177797" y="1062712"/>
                <a:ext cx="8788400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=36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8F3B21-3A30-30B7-1C8A-1E287F16C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97" y="1062712"/>
                <a:ext cx="8788400" cy="465064"/>
              </a:xfrm>
              <a:prstGeom prst="rect">
                <a:avLst/>
              </a:prstGeom>
              <a:blipFill>
                <a:blip r:embed="rId3"/>
                <a:stretch>
                  <a:fillRect l="-576" b="-2105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E5AB2A-2B48-51E0-BCD6-9FB6EC85363C}"/>
                  </a:ext>
                </a:extLst>
              </p:cNvPr>
              <p:cNvSpPr txBox="1"/>
              <p:nvPr/>
            </p:nvSpPr>
            <p:spPr>
              <a:xfrm>
                <a:off x="429524" y="2204296"/>
                <a:ext cx="8284949" cy="2104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 vận dụng sai tính chất căn bậc hai số học của một bình phương.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 án đúng phải là: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vi-VN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</m:d>
                          </m:e>
                          <m:sup>
                            <m:r>
                              <a:rPr lang="vi-VN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vi-VN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</m:d>
                          </m:e>
                          <m:sup>
                            <m:r>
                              <a:rPr lang="vi-VN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3.12</m:t>
                    </m:r>
                    <m:r>
                      <a:rPr lang="vi-VN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=36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E5AB2A-2B48-51E0-BCD6-9FB6EC853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24" y="2204296"/>
                <a:ext cx="8284949" cy="2104102"/>
              </a:xfrm>
              <a:prstGeom prst="rect">
                <a:avLst/>
              </a:prstGeom>
              <a:blipFill>
                <a:blip r:embed="rId4"/>
                <a:stretch>
                  <a:fillRect l="-765" b="-41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279DA72-D1BC-FB6A-3DB2-B951CD08955A}"/>
              </a:ext>
            </a:extLst>
          </p:cNvPr>
          <p:cNvSpPr txBox="1"/>
          <p:nvPr/>
        </p:nvSpPr>
        <p:spPr>
          <a:xfrm>
            <a:off x="4069296" y="183496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b="1" dirty="0">
                <a:solidFill>
                  <a:srgbClr val="FF0000"/>
                </a:solidFill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4948279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3D2DEB69-8853-C019-76C9-6656303D18A1}"/>
              </a:ext>
            </a:extLst>
          </p:cNvPr>
          <p:cNvSpPr/>
          <p:nvPr/>
        </p:nvSpPr>
        <p:spPr>
          <a:xfrm>
            <a:off x="2912806" y="294967"/>
            <a:ext cx="3318387" cy="781665"/>
          </a:xfrm>
          <a:prstGeom prst="snip2DiagRect">
            <a:avLst/>
          </a:prstGeom>
          <a:solidFill>
            <a:srgbClr val="FFFFFF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3341E4-9349-BB06-78F7-F6D29773A95C}"/>
                  </a:ext>
                </a:extLst>
              </p:cNvPr>
              <p:cNvSpPr txBox="1"/>
              <p:nvPr/>
            </p:nvSpPr>
            <p:spPr>
              <a:xfrm>
                <a:off x="595465" y="1417616"/>
                <a:ext cx="7953067" cy="1226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hỏi 1: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các biểu thức không âm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bằng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không?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3341E4-9349-BB06-78F7-F6D29773A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65" y="1417616"/>
                <a:ext cx="7953067" cy="1226105"/>
              </a:xfrm>
              <a:prstGeom prst="rect">
                <a:avLst/>
              </a:prstGeom>
              <a:blipFill>
                <a:blip r:embed="rId3"/>
                <a:stretch>
                  <a:fillRect l="-1278" r="-160" b="-918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64260F-1830-A880-9036-C5D1ADFA46EC}"/>
                  </a:ext>
                </a:extLst>
              </p:cNvPr>
              <p:cNvSpPr txBox="1"/>
              <p:nvPr/>
            </p:nvSpPr>
            <p:spPr>
              <a:xfrm>
                <a:off x="595465" y="2984705"/>
                <a:ext cx="7693129" cy="843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b="1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hỏi 2: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bằng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không?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64260F-1830-A880-9036-C5D1ADFA4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65" y="2984705"/>
                <a:ext cx="7693129" cy="843885"/>
              </a:xfrm>
              <a:prstGeom prst="rect">
                <a:avLst/>
              </a:prstGeom>
              <a:blipFill>
                <a:blip r:embed="rId4"/>
                <a:stretch>
                  <a:fillRect l="-132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49"/>
          <p:cNvSpPr/>
          <p:nvPr/>
        </p:nvSpPr>
        <p:spPr>
          <a:xfrm>
            <a:off x="3955141" y="3570240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480;p42">
            <a:extLst>
              <a:ext uri="{FF2B5EF4-FFF2-40B4-BE49-F238E27FC236}">
                <a16:creationId xmlns:a16="http://schemas.microsoft.com/office/drawing/2014/main" id="{6D86972C-91CE-F9E7-6DFE-C16077EF68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6923" y="2571750"/>
            <a:ext cx="5870154" cy="7654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6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5" name="Google Shape;1481;p42">
            <a:extLst>
              <a:ext uri="{FF2B5EF4-FFF2-40B4-BE49-F238E27FC236}">
                <a16:creationId xmlns:a16="http://schemas.microsoft.com/office/drawing/2014/main" id="{897BF729-55ED-1F7D-3A52-DD2FC4EB5F7C}"/>
              </a:ext>
            </a:extLst>
          </p:cNvPr>
          <p:cNvSpPr txBox="1">
            <a:spLocks/>
          </p:cNvSpPr>
          <p:nvPr/>
        </p:nvSpPr>
        <p:spPr>
          <a:xfrm>
            <a:off x="4066200" y="1355807"/>
            <a:ext cx="1011600" cy="1014300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spcFirstLastPara="1" wrap="square" lIns="91425" tIns="27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/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vi-VN" sz="2800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</m:rad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bằng:</a:t>
                </a:r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/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15.16</m:t>
                        </m:r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/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</m:rad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/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den>
                        </m:f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/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15.16</m:t>
                        </m:r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/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e>
                    </m:rad>
                  </m:oMath>
                </a14:m>
                <a:endParaRPr lang="en-VN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17188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/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</a:t>
                </a:r>
                <a:r>
                  <a:rPr lang="vi-VN" sz="2800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nào bằng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</a:t>
                </a:r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/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/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/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/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/>
              <p:nvPr/>
            </p:nvSpPr>
            <p:spPr>
              <a:xfrm>
                <a:off x="4961466" y="1936750"/>
                <a:ext cx="3302001" cy="1270000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rad>
                  </m:oMath>
                </a14:m>
                <a:endParaRPr lang="en-VN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6" y="1936750"/>
                <a:ext cx="3302001" cy="1270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8704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/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3.</a:t>
                </a:r>
                <a:r>
                  <a:rPr lang="vi-VN" sz="2800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với:</a:t>
                </a:r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/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/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/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/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VN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/>
              <p:nvPr/>
            </p:nvSpPr>
            <p:spPr>
              <a:xfrm>
                <a:off x="880530" y="3460750"/>
                <a:ext cx="3302001" cy="1270000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3200" b="1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rad>
                  </m:oMath>
                </a14:m>
                <a:endParaRPr lang="en-VN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0" y="3460750"/>
                <a:ext cx="3302001" cy="1270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2142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/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b="1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4.</a:t>
                </a:r>
                <a:r>
                  <a:rPr lang="vi-VN" sz="2400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 trị của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VN" sz="2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80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80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28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bằng?</a:t>
                </a:r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" y="412750"/>
                <a:ext cx="7907867" cy="127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/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1936750"/>
                <a:ext cx="3302001" cy="127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/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1" y="3460750"/>
                <a:ext cx="3302001" cy="127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/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8" y="1936750"/>
                <a:ext cx="3302001" cy="127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/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7" y="3460750"/>
                <a:ext cx="3302001" cy="127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/>
              <p:nvPr/>
            </p:nvSpPr>
            <p:spPr>
              <a:xfrm>
                <a:off x="4961467" y="1936750"/>
                <a:ext cx="3302001" cy="1270000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2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VN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7" y="1936750"/>
                <a:ext cx="3302001" cy="1270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8492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/>
              <p:nvPr/>
            </p:nvSpPr>
            <p:spPr>
              <a:xfrm>
                <a:off x="618066" y="219456"/>
                <a:ext cx="7907867" cy="212711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b="1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</a:t>
                </a:r>
                <a:r>
                  <a:rPr lang="vi-VN" sz="2400" dirty="0">
                    <a:solidFill>
                      <a:srgbClr val="AE236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Rút gọn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  <m:r>
                      <a:rPr lang="vi-VN" sz="2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vi-VN" sz="28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VN" sz="2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80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  <m:r>
                                      <a:rPr lang="vi-VN" sz="280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vi-VN" sz="280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b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2800" i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R="30480"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được:</a:t>
                </a:r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0BF46DFB-1FD2-B17F-7EBD-04008BC56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6" y="219456"/>
                <a:ext cx="7907867" cy="2127110"/>
              </a:xfrm>
              <a:prstGeom prst="roundRect">
                <a:avLst/>
              </a:prstGeom>
              <a:blipFill>
                <a:blip r:embed="rId3"/>
                <a:stretch>
                  <a:fillRect b="-1765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/>
              <p:nvPr/>
            </p:nvSpPr>
            <p:spPr>
              <a:xfrm>
                <a:off x="880530" y="2554465"/>
                <a:ext cx="3302001" cy="1046735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E5EFA4-4BED-344E-3ECD-38AFF2D46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0" y="2554465"/>
                <a:ext cx="3302001" cy="104673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/>
              <p:nvPr/>
            </p:nvSpPr>
            <p:spPr>
              <a:xfrm>
                <a:off x="880530" y="3809099"/>
                <a:ext cx="3302001" cy="1046735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0F37353-4D92-2F36-69F6-A47DA16C2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0" y="3809099"/>
                <a:ext cx="3302001" cy="104673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/>
              <p:nvPr/>
            </p:nvSpPr>
            <p:spPr>
              <a:xfrm>
                <a:off x="4961465" y="2554465"/>
                <a:ext cx="3302001" cy="1046735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BA82677-9E70-593C-56DA-E72D0AF83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5" y="2554465"/>
                <a:ext cx="3302001" cy="10467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/>
              <p:nvPr/>
            </p:nvSpPr>
            <p:spPr>
              <a:xfrm>
                <a:off x="4961465" y="3809099"/>
                <a:ext cx="3302001" cy="1046735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006AB3C-D9A1-3714-60C4-F609ADCE7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5" y="3809099"/>
                <a:ext cx="3302001" cy="10467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/>
              <p:nvPr/>
            </p:nvSpPr>
            <p:spPr>
              <a:xfrm>
                <a:off x="4961465" y="2554464"/>
                <a:ext cx="3302001" cy="1046735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2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𝐄</m:t>
                    </m:r>
                    <m:r>
                      <a:rPr lang="vi-VN" sz="2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VN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rad>
                  </m:oMath>
                </a14:m>
                <a:endParaRPr lang="en-VN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F6B8150-3625-A9D1-E09B-9FC963B33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65" y="2554464"/>
                <a:ext cx="3302001" cy="10467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432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4BA981-1CF8-E9B5-E15F-E2B575040D57}"/>
              </a:ext>
            </a:extLst>
          </p:cNvPr>
          <p:cNvSpPr txBox="1"/>
          <p:nvPr/>
        </p:nvSpPr>
        <p:spPr>
          <a:xfrm>
            <a:off x="600502" y="448366"/>
            <a:ext cx="216116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(SGK – tr.51)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39B44-7DE6-BA9B-FABD-A932FBF480F5}"/>
              </a:ext>
            </a:extLst>
          </p:cNvPr>
          <p:cNvSpPr txBox="1"/>
          <p:nvPr/>
        </p:nvSpPr>
        <p:spPr>
          <a:xfrm>
            <a:off x="2980266" y="448366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Tính: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EF0978-18BC-611B-FD15-03320CE540C5}"/>
                  </a:ext>
                </a:extLst>
              </p:cNvPr>
              <p:cNvSpPr txBox="1"/>
              <p:nvPr/>
            </p:nvSpPr>
            <p:spPr>
              <a:xfrm>
                <a:off x="612152" y="1025576"/>
                <a:ext cx="7919693" cy="44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VN" sz="2000" dirty="0"/>
                  <a:t> .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VN" sz="2000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VN" sz="2000" dirty="0"/>
                  <a:t>); 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VN" sz="2000" dirty="0"/>
                  <a:t> .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en-VN" sz="2000" dirty="0"/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000" dirty="0"/>
                  <a:t>);	c)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VN" sz="2000" dirty="0"/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000" dirty="0"/>
                  <a:t>)</a:t>
                </a:r>
                <a:r>
                  <a:rPr lang="en-VN" sz="2000" baseline="30000" dirty="0"/>
                  <a:t>2 </a:t>
                </a:r>
                <a:r>
                  <a:rPr lang="en-VN" sz="2000" dirty="0"/>
                  <a:t> -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VN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EF0978-18BC-611B-FD15-03320CE54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1025576"/>
                <a:ext cx="7919693" cy="443391"/>
              </a:xfrm>
              <a:prstGeom prst="rect">
                <a:avLst/>
              </a:prstGeom>
              <a:blipFill>
                <a:blip r:embed="rId3"/>
                <a:stretch>
                  <a:fillRect l="-801" b="-2222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01FF8BE-833B-62E2-0857-82A5AC99E0A5}"/>
              </a:ext>
            </a:extLst>
          </p:cNvPr>
          <p:cNvSpPr txBox="1"/>
          <p:nvPr/>
        </p:nvSpPr>
        <p:spPr>
          <a:xfrm>
            <a:off x="4024413" y="1488017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B38F4A-2A8D-7AA3-CC6B-958CA9D7F0EA}"/>
                  </a:ext>
                </a:extLst>
              </p:cNvPr>
              <p:cNvSpPr txBox="1"/>
              <p:nvPr/>
            </p:nvSpPr>
            <p:spPr>
              <a:xfrm>
                <a:off x="600502" y="1947604"/>
                <a:ext cx="7743922" cy="515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e>
                        </m:rad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=12+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12.3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=12+6=18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B38F4A-2A8D-7AA3-CC6B-958CA9D7F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1947604"/>
                <a:ext cx="7743922" cy="515526"/>
              </a:xfrm>
              <a:prstGeom prst="rect">
                <a:avLst/>
              </a:prstGeom>
              <a:blipFill>
                <a:blip r:embed="rId4"/>
                <a:stretch>
                  <a:fillRect l="-818" b="-1951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5DB9F0-A3C5-3E07-7461-7C1A3D8DD3F9}"/>
                  </a:ext>
                </a:extLst>
              </p:cNvPr>
              <p:cNvSpPr txBox="1"/>
              <p:nvPr/>
            </p:nvSpPr>
            <p:spPr>
              <a:xfrm>
                <a:off x="600502" y="2730181"/>
                <a:ext cx="7743922" cy="456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d>
                      <m:d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50</m:t>
                            </m:r>
                          </m:e>
                        </m:rad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8.50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8.2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=20−4=16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5DB9F0-A3C5-3E07-7461-7C1A3D8DD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" y="2730181"/>
                <a:ext cx="7743922" cy="456856"/>
              </a:xfrm>
              <a:prstGeom prst="rect">
                <a:avLst/>
              </a:prstGeom>
              <a:blipFill>
                <a:blip r:embed="rId5"/>
                <a:stretch>
                  <a:fillRect l="-818" b="-1621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BCA192-038A-C334-DFFA-9221B408732D}"/>
                  </a:ext>
                </a:extLst>
              </p:cNvPr>
              <p:cNvSpPr txBox="1"/>
              <p:nvPr/>
            </p:nvSpPr>
            <p:spPr>
              <a:xfrm>
                <a:off x="612152" y="3454089"/>
                <a:ext cx="6554673" cy="1241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0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2000" i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=3+2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+2−2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BCA192-038A-C334-DFFA-9221B4087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3454089"/>
                <a:ext cx="6554673" cy="1241045"/>
              </a:xfrm>
              <a:prstGeom prst="rect">
                <a:avLst/>
              </a:prstGeom>
              <a:blipFill>
                <a:blip r:embed="rId6"/>
                <a:stretch>
                  <a:fillRect l="-96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5272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9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727E9-6B40-2978-94C2-CDEDF907FDAA}"/>
              </a:ext>
            </a:extLst>
          </p:cNvPr>
          <p:cNvSpPr txBox="1"/>
          <p:nvPr/>
        </p:nvSpPr>
        <p:spPr>
          <a:xfrm>
            <a:off x="600502" y="448366"/>
            <a:ext cx="216116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 (SGK – tr.51)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E62A8A-947F-6567-5262-3782A9C22F3F}"/>
              </a:ext>
            </a:extLst>
          </p:cNvPr>
          <p:cNvSpPr txBox="1"/>
          <p:nvPr/>
        </p:nvSpPr>
        <p:spPr>
          <a:xfrm>
            <a:off x="2980266" y="448366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Tính: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BE3AE6-5499-A87F-57D2-753CE00C2BC0}"/>
                  </a:ext>
                </a:extLst>
              </p:cNvPr>
              <p:cNvSpPr txBox="1"/>
              <p:nvPr/>
            </p:nvSpPr>
            <p:spPr>
              <a:xfrm>
                <a:off x="612152" y="974143"/>
                <a:ext cx="7919693" cy="44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</m:rad>
                  </m:oMath>
                </a14:m>
                <a:r>
                  <a:rPr lang="en-VN" sz="2000" dirty="0"/>
                  <a:t> 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en-VN" sz="2000" dirty="0"/>
                  <a:t> ; 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7,84</m:t>
                        </m:r>
                      </m:e>
                    </m:rad>
                  </m:oMath>
                </a14:m>
                <a:r>
                  <a:rPr lang="en-VN" sz="2000" dirty="0"/>
                  <a:t> ;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1 815</m:t>
                        </m:r>
                      </m:e>
                    </m:rad>
                  </m:oMath>
                </a14:m>
                <a:r>
                  <a:rPr lang="en-VN" sz="2000" dirty="0"/>
                  <a:t> 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</m:rad>
                  </m:oMath>
                </a14:m>
                <a:endParaRPr lang="en-VN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BE3AE6-5499-A87F-57D2-753CE00C2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974143"/>
                <a:ext cx="7919693" cy="443391"/>
              </a:xfrm>
              <a:prstGeom prst="rect">
                <a:avLst/>
              </a:prstGeom>
              <a:blipFill>
                <a:blip r:embed="rId3"/>
                <a:stretch>
                  <a:fillRect l="-801" b="-2222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6CA52EA-D313-CB64-94B3-8B5013A2DEEE}"/>
              </a:ext>
            </a:extLst>
          </p:cNvPr>
          <p:cNvSpPr txBox="1"/>
          <p:nvPr/>
        </p:nvSpPr>
        <p:spPr>
          <a:xfrm>
            <a:off x="4024412" y="1543201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36EC8A-DAD0-5E10-36A7-A7A08E596420}"/>
                  </a:ext>
                </a:extLst>
              </p:cNvPr>
              <p:cNvSpPr txBox="1"/>
              <p:nvPr/>
            </p:nvSpPr>
            <p:spPr>
              <a:xfrm>
                <a:off x="612152" y="2075176"/>
                <a:ext cx="4572000" cy="430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99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99 :11</m:t>
                        </m:r>
                      </m:e>
                    </m:rad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36EC8A-DAD0-5E10-36A7-A7A08E596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2075176"/>
                <a:ext cx="4572000" cy="430118"/>
              </a:xfrm>
              <a:prstGeom prst="rect">
                <a:avLst/>
              </a:prstGeom>
              <a:blipFill>
                <a:blip r:embed="rId4"/>
                <a:stretch>
                  <a:fillRect l="-1385" b="-2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AC8C2D-F2A8-0B9F-57AF-7ACC4AF32473}"/>
                  </a:ext>
                </a:extLst>
              </p:cNvPr>
              <p:cNvSpPr txBox="1"/>
              <p:nvPr/>
            </p:nvSpPr>
            <p:spPr>
              <a:xfrm>
                <a:off x="612152" y="2740993"/>
                <a:ext cx="4572000" cy="843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7,84</m:t>
                        </m:r>
                      </m:e>
                    </m:rad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784</m:t>
                            </m:r>
                          </m:num>
                          <m:den>
                            <m:r>
                              <a:rPr lang="vi-VN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</m:oMath>
                </a14:m>
                <a:r>
                  <a:rPr lang="en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784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AC8C2D-F2A8-0B9F-57AF-7ACC4AF32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2740993"/>
                <a:ext cx="4572000" cy="843885"/>
              </a:xfrm>
              <a:prstGeom prst="rect">
                <a:avLst/>
              </a:prstGeom>
              <a:blipFill>
                <a:blip r:embed="rId5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0BDAEE-E244-0D9F-DFDB-73A02A5BA387}"/>
                  </a:ext>
                </a:extLst>
              </p:cNvPr>
              <p:cNvSpPr txBox="1"/>
              <p:nvPr/>
            </p:nvSpPr>
            <p:spPr>
              <a:xfrm>
                <a:off x="612152" y="3953208"/>
                <a:ext cx="5278581" cy="432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1815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1815 :15</m:t>
                        </m:r>
                      </m:e>
                    </m:rad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121</m:t>
                        </m:r>
                      </m:e>
                    </m:rad>
                    <m:r>
                      <a:rPr lang="vi-VN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=11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0BDAEE-E244-0D9F-DFDB-73A02A5BA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52" y="3953208"/>
                <a:ext cx="5278581" cy="432298"/>
              </a:xfrm>
              <a:prstGeom prst="rect">
                <a:avLst/>
              </a:prstGeom>
              <a:blipFill>
                <a:blip r:embed="rId6"/>
                <a:stretch>
                  <a:fillRect l="-1202" b="-2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7763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00;p49">
            <a:extLst>
              <a:ext uri="{FF2B5EF4-FFF2-40B4-BE49-F238E27FC236}">
                <a16:creationId xmlns:a16="http://schemas.microsoft.com/office/drawing/2014/main" id="{C23F4D2C-A749-16F0-D42E-83889BC32FC3}"/>
              </a:ext>
            </a:extLst>
          </p:cNvPr>
          <p:cNvSpPr/>
          <p:nvPr/>
        </p:nvSpPr>
        <p:spPr>
          <a:xfrm>
            <a:off x="3955141" y="3570240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480;p42">
            <a:extLst>
              <a:ext uri="{FF2B5EF4-FFF2-40B4-BE49-F238E27FC236}">
                <a16:creationId xmlns:a16="http://schemas.microsoft.com/office/drawing/2014/main" id="{EE2F486E-47D0-291E-4AA2-C6BC828332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6923" y="2571750"/>
            <a:ext cx="5870154" cy="7654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6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8" name="Google Shape;1481;p42">
            <a:extLst>
              <a:ext uri="{FF2B5EF4-FFF2-40B4-BE49-F238E27FC236}">
                <a16:creationId xmlns:a16="http://schemas.microsoft.com/office/drawing/2014/main" id="{0CE9DC79-F1BB-81B4-EA35-78CED429938F}"/>
              </a:ext>
            </a:extLst>
          </p:cNvPr>
          <p:cNvSpPr txBox="1">
            <a:spLocks/>
          </p:cNvSpPr>
          <p:nvPr/>
        </p:nvSpPr>
        <p:spPr>
          <a:xfrm>
            <a:off x="4066200" y="1355807"/>
            <a:ext cx="1011600" cy="1014300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spcFirstLastPara="1" wrap="square" lIns="91425" tIns="27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29816C-EA84-6180-6945-787ACB3E36CB}"/>
              </a:ext>
            </a:extLst>
          </p:cNvPr>
          <p:cNvSpPr txBox="1"/>
          <p:nvPr/>
        </p:nvSpPr>
        <p:spPr>
          <a:xfrm>
            <a:off x="475811" y="450890"/>
            <a:ext cx="216116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(SGK – tr.51)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A16F63-E7E4-3024-4AF4-952218BDB4D5}"/>
                  </a:ext>
                </a:extLst>
              </p:cNvPr>
              <p:cNvSpPr txBox="1"/>
              <p:nvPr/>
            </p:nvSpPr>
            <p:spPr>
              <a:xfrm>
                <a:off x="2636980" y="290457"/>
                <a:ext cx="6163734" cy="718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/>
                  <a:t>Rút gọn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</m:e>
                    </m:rad>
                  </m:oMath>
                </a14:m>
                <a:r>
                  <a:rPr lang="en-VN" sz="2000" dirty="0"/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vi-VN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VN" sz="2000" dirty="0"/>
                  <a:t>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A16F63-E7E4-3024-4AF4-952218BDB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80" y="290457"/>
                <a:ext cx="6163734" cy="718658"/>
              </a:xfrm>
              <a:prstGeom prst="rect">
                <a:avLst/>
              </a:prstGeom>
              <a:blipFill>
                <a:blip r:embed="rId3"/>
                <a:stretch>
                  <a:fillRect l="-1027" r="-20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3980175-B2F9-6287-9F43-1CF3215CA15C}"/>
              </a:ext>
            </a:extLst>
          </p:cNvPr>
          <p:cNvSpPr txBox="1"/>
          <p:nvPr/>
        </p:nvSpPr>
        <p:spPr>
          <a:xfrm>
            <a:off x="4024414" y="1010274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3B3768-94A1-9488-C09C-4F19CD62F293}"/>
                  </a:ext>
                </a:extLst>
              </p:cNvPr>
              <p:cNvSpPr txBox="1"/>
              <p:nvPr/>
            </p:nvSpPr>
            <p:spPr>
              <a:xfrm>
                <a:off x="1034542" y="1313402"/>
                <a:ext cx="7074916" cy="3538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có: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VN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VN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VN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VN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vi-VN" sz="2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 </m:t>
                      </m:r>
                      <m:rad>
                        <m:radPr>
                          <m:degHide m:val="on"/>
                          <m:ctrlPr>
                            <a:rPr lang="en-VN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VN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den>
                          </m:f>
                        </m:e>
                      </m:rad>
                      <m:r>
                        <a:rPr lang="vi-VN" sz="2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VN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d>
                            <m:dPr>
                              <m:ctrlPr>
                                <a:rPr lang="en-VN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VN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VN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vi-VN" sz="20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vi-VN" sz="2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VN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vi-VN" sz="20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  </a:t>
                </a:r>
                <a:r>
                  <a:rPr lang="vi-VN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</m:t>
                        </m:r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VN" sz="20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vi-VN" sz="20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</m:rad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3B3768-94A1-9488-C09C-4F19CD62F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42" y="1313402"/>
                <a:ext cx="7074916" cy="3538533"/>
              </a:xfrm>
              <a:prstGeom prst="rect">
                <a:avLst/>
              </a:prstGeom>
              <a:blipFill>
                <a:blip r:embed="rId4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5879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41"/>
          <p:cNvSpPr txBox="1">
            <a:spLocks noGrp="1"/>
          </p:cNvSpPr>
          <p:nvPr>
            <p:ph type="title"/>
          </p:nvPr>
        </p:nvSpPr>
        <p:spPr>
          <a:xfrm>
            <a:off x="442452" y="902936"/>
            <a:ext cx="8259096" cy="27503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</a:t>
            </a:r>
            <a:r>
              <a:rPr lang="e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CĂN BẬC HAI </a:t>
            </a:r>
            <a:br>
              <a:rPr lang="en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PHÉP NHÂN VÀ PHÉP CHIA</a:t>
            </a:r>
            <a:endParaRPr sz="4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4" name="Google Shape;1464;p41"/>
          <p:cNvGrpSpPr/>
          <p:nvPr/>
        </p:nvGrpSpPr>
        <p:grpSpPr>
          <a:xfrm>
            <a:off x="7638370" y="-180541"/>
            <a:ext cx="2137500" cy="2166737"/>
            <a:chOff x="7647550" y="-183400"/>
            <a:chExt cx="2137500" cy="2166737"/>
          </a:xfrm>
        </p:grpSpPr>
        <p:sp>
          <p:nvSpPr>
            <p:cNvPr id="1465" name="Google Shape;1465;p41"/>
            <p:cNvSpPr/>
            <p:nvPr/>
          </p:nvSpPr>
          <p:spPr>
            <a:xfrm>
              <a:off x="7647550" y="-183400"/>
              <a:ext cx="1548151" cy="1584971"/>
            </a:xfrm>
            <a:custGeom>
              <a:avLst/>
              <a:gdLst/>
              <a:ahLst/>
              <a:cxnLst/>
              <a:rect l="l" t="t" r="r" b="b"/>
              <a:pathLst>
                <a:path w="23882" h="24450" fill="none" extrusionOk="0">
                  <a:moveTo>
                    <a:pt x="14047" y="10337"/>
                  </a:moveTo>
                  <a:lnTo>
                    <a:pt x="19816" y="5149"/>
                  </a:lnTo>
                  <a:lnTo>
                    <a:pt x="23882" y="15486"/>
                  </a:lnTo>
                  <a:moveTo>
                    <a:pt x="9981" y="13"/>
                  </a:moveTo>
                  <a:lnTo>
                    <a:pt x="19816" y="5149"/>
                  </a:lnTo>
                  <a:moveTo>
                    <a:pt x="9822" y="14126"/>
                  </a:moveTo>
                  <a:lnTo>
                    <a:pt x="13901" y="24450"/>
                  </a:lnTo>
                  <a:moveTo>
                    <a:pt x="0" y="8977"/>
                  </a:moveTo>
                  <a:lnTo>
                    <a:pt x="9822" y="14126"/>
                  </a:lnTo>
                  <a:moveTo>
                    <a:pt x="14047" y="10337"/>
                  </a:moveTo>
                  <a:lnTo>
                    <a:pt x="9981" y="0"/>
                  </a:lnTo>
                  <a:lnTo>
                    <a:pt x="0" y="8977"/>
                  </a:lnTo>
                  <a:lnTo>
                    <a:pt x="4066" y="19301"/>
                  </a:lnTo>
                  <a:close/>
                  <a:moveTo>
                    <a:pt x="23882" y="15473"/>
                  </a:moveTo>
                  <a:lnTo>
                    <a:pt x="14047" y="10337"/>
                  </a:lnTo>
                  <a:lnTo>
                    <a:pt x="4066" y="19301"/>
                  </a:lnTo>
                  <a:lnTo>
                    <a:pt x="13901" y="24450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6" name="Google Shape;1466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16725" y="515012"/>
              <a:ext cx="1468325" cy="1468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7" name="Google Shape;1467;p41"/>
          <p:cNvGrpSpPr/>
          <p:nvPr/>
        </p:nvGrpSpPr>
        <p:grpSpPr>
          <a:xfrm>
            <a:off x="-917679" y="3165003"/>
            <a:ext cx="2720261" cy="2454005"/>
            <a:chOff x="-622689" y="2867176"/>
            <a:chExt cx="2720261" cy="2454005"/>
          </a:xfrm>
        </p:grpSpPr>
        <p:grpSp>
          <p:nvGrpSpPr>
            <p:cNvPr id="1468" name="Google Shape;1468;p41"/>
            <p:cNvGrpSpPr/>
            <p:nvPr/>
          </p:nvGrpSpPr>
          <p:grpSpPr>
            <a:xfrm>
              <a:off x="-622689" y="2867176"/>
              <a:ext cx="1245379" cy="1245338"/>
              <a:chOff x="5273449" y="1834679"/>
              <a:chExt cx="1212402" cy="1212362"/>
            </a:xfrm>
          </p:grpSpPr>
          <p:sp>
            <p:nvSpPr>
              <p:cNvPr id="1469" name="Google Shape;1469;p41"/>
              <p:cNvSpPr/>
              <p:nvPr/>
            </p:nvSpPr>
            <p:spPr>
              <a:xfrm>
                <a:off x="5404230" y="1965461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80"/>
                    </a:lnTo>
                    <a:lnTo>
                      <a:pt x="618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1"/>
              <p:cNvSpPr/>
              <p:nvPr/>
            </p:nvSpPr>
            <p:spPr>
              <a:xfrm>
                <a:off x="5535085" y="2096242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79" y="1"/>
                    </a:moveTo>
                    <a:lnTo>
                      <a:pt x="0" y="12280"/>
                    </a:lnTo>
                    <a:lnTo>
                      <a:pt x="617" y="12897"/>
                    </a:lnTo>
                    <a:lnTo>
                      <a:pt x="12896" y="617"/>
                    </a:lnTo>
                    <a:lnTo>
                      <a:pt x="1227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1"/>
              <p:cNvSpPr/>
              <p:nvPr/>
            </p:nvSpPr>
            <p:spPr>
              <a:xfrm>
                <a:off x="5273449" y="1834679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79"/>
                    </a:lnTo>
                    <a:lnTo>
                      <a:pt x="617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2" name="Google Shape;1472;p41"/>
            <p:cNvGrpSpPr/>
            <p:nvPr/>
          </p:nvGrpSpPr>
          <p:grpSpPr>
            <a:xfrm>
              <a:off x="-213637" y="3469625"/>
              <a:ext cx="2311209" cy="1851556"/>
              <a:chOff x="-213637" y="3469625"/>
              <a:chExt cx="2311209" cy="1851556"/>
            </a:xfrm>
          </p:grpSpPr>
          <p:sp>
            <p:nvSpPr>
              <p:cNvPr id="1473" name="Google Shape;1473;p41"/>
              <p:cNvSpPr/>
              <p:nvPr/>
            </p:nvSpPr>
            <p:spPr>
              <a:xfrm>
                <a:off x="446000" y="3895961"/>
                <a:ext cx="1651572" cy="1425221"/>
              </a:xfrm>
              <a:custGeom>
                <a:avLst/>
                <a:gdLst/>
                <a:ahLst/>
                <a:cxnLst/>
                <a:rect l="l" t="t" r="r" b="b"/>
                <a:pathLst>
                  <a:path w="31302" h="27012" fill="none" extrusionOk="0">
                    <a:moveTo>
                      <a:pt x="11895" y="1"/>
                    </a:moveTo>
                    <a:lnTo>
                      <a:pt x="26536" y="1255"/>
                    </a:lnTo>
                    <a:moveTo>
                      <a:pt x="0" y="8635"/>
                    </a:moveTo>
                    <a:lnTo>
                      <a:pt x="11895" y="1"/>
                    </a:lnTo>
                    <a:moveTo>
                      <a:pt x="0" y="8635"/>
                    </a:moveTo>
                    <a:lnTo>
                      <a:pt x="4766" y="25757"/>
                    </a:lnTo>
                    <a:lnTo>
                      <a:pt x="19407" y="27011"/>
                    </a:lnTo>
                    <a:moveTo>
                      <a:pt x="19407" y="27011"/>
                    </a:moveTo>
                    <a:lnTo>
                      <a:pt x="31302" y="18378"/>
                    </a:lnTo>
                    <a:lnTo>
                      <a:pt x="26536" y="125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474" name="Google Shape;1474;p4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-213637" y="3469625"/>
                <a:ext cx="1243021" cy="1352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75" name="Google Shape;1475;p41"/>
          <p:cNvSpPr/>
          <p:nvPr/>
        </p:nvSpPr>
        <p:spPr>
          <a:xfrm>
            <a:off x="3955141" y="3787672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9BF32-0CA4-9890-1C0A-E090497BA387}"/>
              </a:ext>
            </a:extLst>
          </p:cNvPr>
          <p:cNvSpPr txBox="1"/>
          <p:nvPr/>
        </p:nvSpPr>
        <p:spPr>
          <a:xfrm>
            <a:off x="333144" y="566588"/>
            <a:ext cx="230383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3.10 (SGK – tr.51)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22D356-3D7A-FE2B-F5AF-E2300C1A5EFD}"/>
                  </a:ext>
                </a:extLst>
              </p:cNvPr>
              <p:cNvSpPr txBox="1"/>
              <p:nvPr/>
            </p:nvSpPr>
            <p:spPr>
              <a:xfrm>
                <a:off x="2636980" y="409971"/>
                <a:ext cx="6507020" cy="63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000" dirty="0"/>
                  <a:t>Rút gọn </a:t>
                </a:r>
                <a:r>
                  <a:rPr lang="en-VN" sz="2000"/>
                  <a:t>biểu thức</a:t>
                </a:r>
                <a:r>
                  <a:rPr lang="en-US" sz="2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m:rPr>
                                <m:sty m:val="p"/>
                              </m:rPr>
                              <a:rPr lang="vi-VN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  <m:r>
                          <a:rPr lang="vi-VN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m:rPr>
                                <m:sty m:val="p"/>
                              </m:rPr>
                              <a:rPr lang="vi-VN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en-VN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a:rPr lang="vi-VN" sz="2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vi-VN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VN" sz="2000" dirty="0"/>
                  <a:t>(với a &gt; 0, b &gt; 0)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22D356-3D7A-FE2B-F5AF-E2300C1A5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80" y="409971"/>
                <a:ext cx="6507020" cy="630109"/>
              </a:xfrm>
              <a:prstGeom prst="rect">
                <a:avLst/>
              </a:prstGeom>
              <a:blipFill>
                <a:blip r:embed="rId3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821CC03-6E0A-0CE7-41AA-20A70B2D0AF3}"/>
              </a:ext>
            </a:extLst>
          </p:cNvPr>
          <p:cNvSpPr txBox="1"/>
          <p:nvPr/>
        </p:nvSpPr>
        <p:spPr>
          <a:xfrm>
            <a:off x="4024414" y="1239693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19291D-637E-25B9-49F8-0E14DEC0238E}"/>
                  </a:ext>
                </a:extLst>
              </p:cNvPr>
              <p:cNvSpPr txBox="1"/>
              <p:nvPr/>
            </p:nvSpPr>
            <p:spPr>
              <a:xfrm>
                <a:off x="1395845" y="1728932"/>
                <a:ext cx="6352310" cy="3073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có: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en-VN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a:rPr lang="vi-VN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−3.4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.4</m:t>
                        </m:r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+20</m:t>
                        </m:r>
                        <m:r>
                          <m:rPr>
                            <m:sty m:val="p"/>
                          </m:rP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VN" sz="2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	       </a:t>
                </a:r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−6+10</m:t>
                            </m:r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e>
                        </m:d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vi-VN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rad>
                      </m:den>
                    </m:f>
                  </m:oMath>
                </a14:m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VN" sz="2000" dirty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				       </a:t>
                </a:r>
                <a:r>
                  <a:rPr lang="en-VN" sz="2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-6 + 10ab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19291D-637E-25B9-49F8-0E14DEC02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45" y="1728932"/>
                <a:ext cx="6352310" cy="3073662"/>
              </a:xfrm>
              <a:prstGeom prst="rect">
                <a:avLst/>
              </a:prstGeom>
              <a:blipFill>
                <a:blip r:embed="rId4"/>
                <a:stretch>
                  <a:fillRect l="-996" b="-246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6415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3B053-39BB-6AA1-097F-1BCA0E705DEC}"/>
              </a:ext>
            </a:extLst>
          </p:cNvPr>
          <p:cNvSpPr txBox="1"/>
          <p:nvPr/>
        </p:nvSpPr>
        <p:spPr>
          <a:xfrm>
            <a:off x="309098" y="281872"/>
            <a:ext cx="2523448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3.11 (SGK – tr.51)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34C445-4846-CA30-3D43-AAE45A2C5046}"/>
              </a:ext>
            </a:extLst>
          </p:cNvPr>
          <p:cNvSpPr txBox="1"/>
          <p:nvPr/>
        </p:nvSpPr>
        <p:spPr>
          <a:xfrm>
            <a:off x="309098" y="712759"/>
            <a:ext cx="8525804" cy="404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200" dirty="0"/>
              <a:t>Kích thước màn hình ti vi hình chữ nhật được xác định bởi độ dài đường chéo. Một loại ti vi có tỉ lệ hai cạnh màn hình 4 : 3.</a:t>
            </a:r>
          </a:p>
          <a:p>
            <a:pPr marL="457200" indent="-457200">
              <a:lnSpc>
                <a:spcPct val="200000"/>
              </a:lnSpc>
              <a:buAutoNum type="alphaLcParenR"/>
            </a:pPr>
            <a:r>
              <a:rPr lang="en-VN" sz="2200" dirty="0"/>
              <a:t>Gọi </a:t>
            </a:r>
            <a:r>
              <a:rPr lang="en-VN" sz="2200" i="1" dirty="0"/>
              <a:t>x</a:t>
            </a:r>
            <a:r>
              <a:rPr lang="en-VN" sz="2200" dirty="0"/>
              <a:t> (inch) là chiều rộng của màn hình ti vi. Viết công thức tính độ dài đường chéo </a:t>
            </a:r>
            <a:r>
              <a:rPr lang="en-VN" sz="2200" i="1" dirty="0"/>
              <a:t>d</a:t>
            </a:r>
            <a:r>
              <a:rPr lang="en-VN" sz="2200" dirty="0"/>
              <a:t> (inch) của màn hình ti vi theo </a:t>
            </a:r>
            <a:r>
              <a:rPr lang="en-VN" sz="2200" i="1" dirty="0"/>
              <a:t>x</a:t>
            </a:r>
            <a:r>
              <a:rPr lang="en-VN" sz="2200" dirty="0"/>
              <a:t>.</a:t>
            </a:r>
          </a:p>
          <a:p>
            <a:pPr marL="457200" indent="-457200">
              <a:lnSpc>
                <a:spcPct val="200000"/>
              </a:lnSpc>
              <a:buAutoNum type="alphaLcParenR"/>
            </a:pPr>
            <a:r>
              <a:rPr lang="en-VN" sz="2200" dirty="0"/>
              <a:t>Tính chiều rộng và chiều dài (theo centimét) của màn hình ti vi loại 40 inch.</a:t>
            </a:r>
          </a:p>
        </p:txBody>
      </p:sp>
    </p:spTree>
    <p:extLst>
      <p:ext uri="{BB962C8B-B14F-4D97-AF65-F5344CB8AC3E}">
        <p14:creationId xmlns:p14="http://schemas.microsoft.com/office/powerpoint/2010/main" val="26583382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66D6DD-D36F-9622-1572-8EEFB0EBE656}"/>
              </a:ext>
            </a:extLst>
          </p:cNvPr>
          <p:cNvSpPr txBox="1"/>
          <p:nvPr/>
        </p:nvSpPr>
        <p:spPr>
          <a:xfrm>
            <a:off x="4024414" y="403000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658835-23F5-6C34-75DC-BA32E871B17A}"/>
                  </a:ext>
                </a:extLst>
              </p:cNvPr>
              <p:cNvSpPr txBox="1"/>
              <p:nvPr/>
            </p:nvSpPr>
            <p:spPr>
              <a:xfrm>
                <a:off x="254574" y="803110"/>
                <a:ext cx="8634852" cy="282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 rộng của màn hình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(inch) thì chiều dài màn hình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(inch).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 chéo màn hình thỏa mãn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vi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  <m:sSup>
                          <m:sSup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(định lí Pythagore)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20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(inch)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658835-23F5-6C34-75DC-BA32E871B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4" y="803110"/>
                <a:ext cx="8634852" cy="2827121"/>
              </a:xfrm>
              <a:prstGeom prst="rect">
                <a:avLst/>
              </a:prstGeom>
              <a:blipFill>
                <a:blip r:embed="rId3"/>
                <a:stretch>
                  <a:fillRect l="-882" r="-441" b="-44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1417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14EED-9512-5E96-F8E3-924764D42633}"/>
                  </a:ext>
                </a:extLst>
              </p:cNvPr>
              <p:cNvSpPr txBox="1"/>
              <p:nvPr/>
            </p:nvSpPr>
            <p:spPr>
              <a:xfrm>
                <a:off x="901256" y="309151"/>
                <a:ext cx="7341488" cy="320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giả thiết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(inch) </a:t>
                </a:r>
                <a14:m>
                  <m:oMath xmlns:m="http://schemas.openxmlformats.org/officeDocument/2006/math"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 . 2,54=101,6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(cm).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=101,6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=60,96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 chiều rộng màn hình là 60,96 cm, chiều dài màn hình là:</a:t>
                </a: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4.60,96</m:t>
                        </m:r>
                      </m:num>
                      <m:den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81,28 (</m:t>
                    </m:r>
                    <m:r>
                      <m:rPr>
                        <m:sty m:val="p"/>
                      </m:rP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14EED-9512-5E96-F8E3-924764D42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56" y="309151"/>
                <a:ext cx="7341488" cy="3201326"/>
              </a:xfrm>
              <a:prstGeom prst="rect">
                <a:avLst/>
              </a:prstGeom>
              <a:blipFill>
                <a:blip r:embed="rId3"/>
                <a:stretch>
                  <a:fillRect l="-103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99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181A6A27-525B-51E5-9326-14BD521325DB}"/>
              </a:ext>
            </a:extLst>
          </p:cNvPr>
          <p:cNvSpPr/>
          <p:nvPr/>
        </p:nvSpPr>
        <p:spPr>
          <a:xfrm>
            <a:off x="1792159" y="437708"/>
            <a:ext cx="5559682" cy="781665"/>
          </a:xfrm>
          <a:prstGeom prst="snip2DiagRect">
            <a:avLst/>
          </a:prstGeom>
          <a:solidFill>
            <a:srgbClr val="FFFFFF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BE3C4C-7FE8-88DD-B4C5-35F091B2DCF7}"/>
              </a:ext>
            </a:extLst>
          </p:cNvPr>
          <p:cNvSpPr/>
          <p:nvPr/>
        </p:nvSpPr>
        <p:spPr>
          <a:xfrm>
            <a:off x="700087" y="1491542"/>
            <a:ext cx="7743825" cy="3043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0C0B7-F97D-83CF-3C6A-3924051ECA78}"/>
              </a:ext>
            </a:extLst>
          </p:cNvPr>
          <p:cNvSpPr txBox="1"/>
          <p:nvPr/>
        </p:nvSpPr>
        <p:spPr>
          <a:xfrm>
            <a:off x="1792159" y="1839377"/>
            <a:ext cx="5743575" cy="2347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 chung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pt-B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649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10;p37">
            <a:extLst>
              <a:ext uri="{FF2B5EF4-FFF2-40B4-BE49-F238E27FC236}">
                <a16:creationId xmlns:a16="http://schemas.microsoft.com/office/drawing/2014/main" id="{E4DC3B62-959F-F6B7-BA6B-B72789D763BF}"/>
              </a:ext>
            </a:extLst>
          </p:cNvPr>
          <p:cNvSpPr txBox="1">
            <a:spLocks/>
          </p:cNvSpPr>
          <p:nvPr/>
        </p:nvSpPr>
        <p:spPr>
          <a:xfrm>
            <a:off x="169458" y="1583100"/>
            <a:ext cx="8805083" cy="19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CẢM ƠN CÁC EM ĐÃ LẮNG NGHE, HẸN GẶP LẠI</a:t>
            </a:r>
          </a:p>
        </p:txBody>
      </p:sp>
      <p:grpSp>
        <p:nvGrpSpPr>
          <p:cNvPr id="3" name="Google Shape;1412;p37">
            <a:extLst>
              <a:ext uri="{FF2B5EF4-FFF2-40B4-BE49-F238E27FC236}">
                <a16:creationId xmlns:a16="http://schemas.microsoft.com/office/drawing/2014/main" id="{41B26947-C85A-A2C6-7895-B3D24F087275}"/>
              </a:ext>
            </a:extLst>
          </p:cNvPr>
          <p:cNvGrpSpPr/>
          <p:nvPr/>
        </p:nvGrpSpPr>
        <p:grpSpPr>
          <a:xfrm>
            <a:off x="-1966886" y="-2647876"/>
            <a:ext cx="12561220" cy="9429812"/>
            <a:chOff x="-452390" y="454294"/>
            <a:chExt cx="12561220" cy="9429812"/>
          </a:xfrm>
        </p:grpSpPr>
        <p:sp>
          <p:nvSpPr>
            <p:cNvPr id="4" name="Google Shape;1413;p37">
              <a:extLst>
                <a:ext uri="{FF2B5EF4-FFF2-40B4-BE49-F238E27FC236}">
                  <a16:creationId xmlns:a16="http://schemas.microsoft.com/office/drawing/2014/main" id="{924F9FF2-514C-378C-66AE-E5268CD0EE73}"/>
                </a:ext>
              </a:extLst>
            </p:cNvPr>
            <p:cNvSpPr/>
            <p:nvPr/>
          </p:nvSpPr>
          <p:spPr>
            <a:xfrm>
              <a:off x="2487952" y="3405875"/>
              <a:ext cx="1369949" cy="1268407"/>
            </a:xfrm>
            <a:custGeom>
              <a:avLst/>
              <a:gdLst/>
              <a:ahLst/>
              <a:cxnLst/>
              <a:rect l="l" t="t" r="r" b="b"/>
              <a:pathLst>
                <a:path w="21546" h="19949" fill="none" extrusionOk="0">
                  <a:moveTo>
                    <a:pt x="12186" y="7948"/>
                  </a:moveTo>
                  <a:lnTo>
                    <a:pt x="16041" y="2417"/>
                  </a:lnTo>
                  <a:lnTo>
                    <a:pt x="21533" y="10364"/>
                  </a:lnTo>
                  <a:moveTo>
                    <a:pt x="6681" y="1"/>
                  </a:moveTo>
                  <a:lnTo>
                    <a:pt x="16041" y="2417"/>
                  </a:lnTo>
                  <a:moveTo>
                    <a:pt x="9361" y="12001"/>
                  </a:moveTo>
                  <a:lnTo>
                    <a:pt x="14853" y="19948"/>
                  </a:lnTo>
                  <a:moveTo>
                    <a:pt x="1" y="9585"/>
                  </a:moveTo>
                  <a:lnTo>
                    <a:pt x="9361" y="12001"/>
                  </a:lnTo>
                  <a:moveTo>
                    <a:pt x="12186" y="7948"/>
                  </a:moveTo>
                  <a:lnTo>
                    <a:pt x="6681" y="1"/>
                  </a:lnTo>
                  <a:lnTo>
                    <a:pt x="1" y="9585"/>
                  </a:lnTo>
                  <a:lnTo>
                    <a:pt x="5493" y="17533"/>
                  </a:lnTo>
                  <a:close/>
                  <a:moveTo>
                    <a:pt x="21546" y="10364"/>
                  </a:moveTo>
                  <a:lnTo>
                    <a:pt x="12186" y="7948"/>
                  </a:lnTo>
                  <a:lnTo>
                    <a:pt x="5506" y="17533"/>
                  </a:lnTo>
                  <a:lnTo>
                    <a:pt x="14853" y="19948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414;p37">
              <a:extLst>
                <a:ext uri="{FF2B5EF4-FFF2-40B4-BE49-F238E27FC236}">
                  <a16:creationId xmlns:a16="http://schemas.microsoft.com/office/drawing/2014/main" id="{00FF5C35-9DB7-8698-F307-856DA78444FA}"/>
                </a:ext>
              </a:extLst>
            </p:cNvPr>
            <p:cNvGrpSpPr/>
            <p:nvPr/>
          </p:nvGrpSpPr>
          <p:grpSpPr>
            <a:xfrm>
              <a:off x="-452390" y="454294"/>
              <a:ext cx="12561220" cy="9429812"/>
              <a:chOff x="-528590" y="682894"/>
              <a:chExt cx="12561220" cy="9429812"/>
            </a:xfrm>
          </p:grpSpPr>
          <p:sp>
            <p:nvSpPr>
              <p:cNvPr id="6" name="Google Shape;1415;p37">
                <a:extLst>
                  <a:ext uri="{FF2B5EF4-FFF2-40B4-BE49-F238E27FC236}">
                    <a16:creationId xmlns:a16="http://schemas.microsoft.com/office/drawing/2014/main" id="{0C5EE0C5-DD64-98DC-CF46-6E9F89AF5976}"/>
                  </a:ext>
                </a:extLst>
              </p:cNvPr>
              <p:cNvSpPr/>
              <p:nvPr/>
            </p:nvSpPr>
            <p:spPr>
              <a:xfrm>
                <a:off x="2151827" y="682894"/>
                <a:ext cx="1192154" cy="1034080"/>
              </a:xfrm>
              <a:custGeom>
                <a:avLst/>
                <a:gdLst/>
                <a:ahLst/>
                <a:cxnLst/>
                <a:rect l="l" t="t" r="r" b="b"/>
                <a:pathLst>
                  <a:path w="30959" h="26854" fill="none" extrusionOk="0">
                    <a:moveTo>
                      <a:pt x="14509" y="9836"/>
                    </a:moveTo>
                    <a:lnTo>
                      <a:pt x="11869" y="1"/>
                    </a:lnTo>
                    <a:lnTo>
                      <a:pt x="26377" y="1374"/>
                    </a:lnTo>
                    <a:moveTo>
                      <a:pt x="1" y="8463"/>
                    </a:moveTo>
                    <a:lnTo>
                      <a:pt x="11869" y="1"/>
                    </a:lnTo>
                    <a:moveTo>
                      <a:pt x="16437" y="17031"/>
                    </a:moveTo>
                    <a:lnTo>
                      <a:pt x="30958" y="18404"/>
                    </a:lnTo>
                    <a:moveTo>
                      <a:pt x="4568" y="25480"/>
                    </a:moveTo>
                    <a:lnTo>
                      <a:pt x="16437" y="17031"/>
                    </a:lnTo>
                    <a:moveTo>
                      <a:pt x="14509" y="9836"/>
                    </a:moveTo>
                    <a:lnTo>
                      <a:pt x="1" y="8450"/>
                    </a:lnTo>
                    <a:lnTo>
                      <a:pt x="4568" y="25480"/>
                    </a:lnTo>
                    <a:lnTo>
                      <a:pt x="19077" y="26853"/>
                    </a:lnTo>
                    <a:close/>
                    <a:moveTo>
                      <a:pt x="26377" y="1374"/>
                    </a:moveTo>
                    <a:lnTo>
                      <a:pt x="14509" y="9836"/>
                    </a:lnTo>
                    <a:lnTo>
                      <a:pt x="19077" y="26853"/>
                    </a:lnTo>
                    <a:lnTo>
                      <a:pt x="30958" y="1839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" name="Google Shape;1416;p37">
                <a:extLst>
                  <a:ext uri="{FF2B5EF4-FFF2-40B4-BE49-F238E27FC236}">
                    <a16:creationId xmlns:a16="http://schemas.microsoft.com/office/drawing/2014/main" id="{2C9CFC91-D188-7E15-32C1-5A7520C0E135}"/>
                  </a:ext>
                </a:extLst>
              </p:cNvPr>
              <p:cNvGrpSpPr/>
              <p:nvPr/>
            </p:nvGrpSpPr>
            <p:grpSpPr>
              <a:xfrm>
                <a:off x="-528590" y="794530"/>
                <a:ext cx="12561220" cy="9318176"/>
                <a:chOff x="-384587" y="1029621"/>
                <a:chExt cx="12228600" cy="9071433"/>
              </a:xfrm>
            </p:grpSpPr>
            <p:sp>
              <p:nvSpPr>
                <p:cNvPr id="8" name="Google Shape;1417;p37">
                  <a:extLst>
                    <a:ext uri="{FF2B5EF4-FFF2-40B4-BE49-F238E27FC236}">
                      <a16:creationId xmlns:a16="http://schemas.microsoft.com/office/drawing/2014/main" id="{11BA2A8A-1466-74F7-DCCD-DF3FFE56AD63}"/>
                    </a:ext>
                  </a:extLst>
                </p:cNvPr>
                <p:cNvSpPr/>
                <p:nvPr/>
              </p:nvSpPr>
              <p:spPr>
                <a:xfrm>
                  <a:off x="1676619" y="4165875"/>
                  <a:ext cx="534971" cy="47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242" extrusionOk="0">
                      <a:moveTo>
                        <a:pt x="2410" y="0"/>
                      </a:moveTo>
                      <a:cubicBezTo>
                        <a:pt x="2141" y="0"/>
                        <a:pt x="1867" y="52"/>
                        <a:pt x="1602" y="160"/>
                      </a:cubicBezTo>
                      <a:cubicBezTo>
                        <a:pt x="520" y="615"/>
                        <a:pt x="0" y="1848"/>
                        <a:pt x="455" y="2930"/>
                      </a:cubicBezTo>
                      <a:cubicBezTo>
                        <a:pt x="789" y="3745"/>
                        <a:pt x="1579" y="4241"/>
                        <a:pt x="2410" y="4241"/>
                      </a:cubicBezTo>
                      <a:cubicBezTo>
                        <a:pt x="2682" y="4241"/>
                        <a:pt x="2958" y="4188"/>
                        <a:pt x="3224" y="4077"/>
                      </a:cubicBezTo>
                      <a:cubicBezTo>
                        <a:pt x="4306" y="3633"/>
                        <a:pt x="4815" y="2389"/>
                        <a:pt x="4371" y="1307"/>
                      </a:cubicBezTo>
                      <a:cubicBezTo>
                        <a:pt x="4028" y="490"/>
                        <a:pt x="3241" y="0"/>
                        <a:pt x="241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" name="Google Shape;1418;p37">
                  <a:extLst>
                    <a:ext uri="{FF2B5EF4-FFF2-40B4-BE49-F238E27FC236}">
                      <a16:creationId xmlns:a16="http://schemas.microsoft.com/office/drawing/2014/main" id="{AD2F5268-BCE4-8B7B-A386-86FC579FE9A9}"/>
                    </a:ext>
                  </a:extLst>
                </p:cNvPr>
                <p:cNvGrpSpPr/>
                <p:nvPr/>
              </p:nvGrpSpPr>
              <p:grpSpPr>
                <a:xfrm>
                  <a:off x="725847" y="3378940"/>
                  <a:ext cx="1212402" cy="1212362"/>
                  <a:chOff x="5273449" y="1834679"/>
                  <a:chExt cx="1212402" cy="1212362"/>
                </a:xfrm>
              </p:grpSpPr>
              <p:sp>
                <p:nvSpPr>
                  <p:cNvPr id="15" name="Google Shape;1419;p37">
                    <a:extLst>
                      <a:ext uri="{FF2B5EF4-FFF2-40B4-BE49-F238E27FC236}">
                        <a16:creationId xmlns:a16="http://schemas.microsoft.com/office/drawing/2014/main" id="{DAB9E1C5-FC89-1921-E5E6-079F0D781090}"/>
                      </a:ext>
                    </a:extLst>
                  </p:cNvPr>
                  <p:cNvSpPr/>
                  <p:nvPr/>
                </p:nvSpPr>
                <p:spPr>
                  <a:xfrm>
                    <a:off x="5404230" y="1965461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80" y="0"/>
                        </a:moveTo>
                        <a:lnTo>
                          <a:pt x="1" y="12280"/>
                        </a:lnTo>
                        <a:lnTo>
                          <a:pt x="618" y="12896"/>
                        </a:lnTo>
                        <a:lnTo>
                          <a:pt x="12897" y="617"/>
                        </a:lnTo>
                        <a:lnTo>
                          <a:pt x="1228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" name="Google Shape;1420;p37">
                    <a:extLst>
                      <a:ext uri="{FF2B5EF4-FFF2-40B4-BE49-F238E27FC236}">
                        <a16:creationId xmlns:a16="http://schemas.microsoft.com/office/drawing/2014/main" id="{0F404AFA-17A5-1B60-E9B4-A8FD7FCAF4AE}"/>
                      </a:ext>
                    </a:extLst>
                  </p:cNvPr>
                  <p:cNvSpPr/>
                  <p:nvPr/>
                </p:nvSpPr>
                <p:spPr>
                  <a:xfrm>
                    <a:off x="5535085" y="2096242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79" y="1"/>
                        </a:moveTo>
                        <a:lnTo>
                          <a:pt x="0" y="12280"/>
                        </a:lnTo>
                        <a:lnTo>
                          <a:pt x="617" y="12897"/>
                        </a:lnTo>
                        <a:lnTo>
                          <a:pt x="12896" y="617"/>
                        </a:lnTo>
                        <a:lnTo>
                          <a:pt x="12279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421;p37">
                    <a:extLst>
                      <a:ext uri="{FF2B5EF4-FFF2-40B4-BE49-F238E27FC236}">
                        <a16:creationId xmlns:a16="http://schemas.microsoft.com/office/drawing/2014/main" id="{13A8385A-850E-6C24-ABFD-C8CEF90483A1}"/>
                      </a:ext>
                    </a:extLst>
                  </p:cNvPr>
                  <p:cNvSpPr/>
                  <p:nvPr/>
                </p:nvSpPr>
                <p:spPr>
                  <a:xfrm>
                    <a:off x="5273449" y="1834679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80" y="0"/>
                        </a:moveTo>
                        <a:lnTo>
                          <a:pt x="1" y="12279"/>
                        </a:lnTo>
                        <a:lnTo>
                          <a:pt x="617" y="12896"/>
                        </a:lnTo>
                        <a:lnTo>
                          <a:pt x="12897" y="617"/>
                        </a:lnTo>
                        <a:lnTo>
                          <a:pt x="1228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" name="Google Shape;1422;p37">
                  <a:extLst>
                    <a:ext uri="{FF2B5EF4-FFF2-40B4-BE49-F238E27FC236}">
                      <a16:creationId xmlns:a16="http://schemas.microsoft.com/office/drawing/2014/main" id="{B1849B7E-6BF6-704D-8F9D-EE71F11DF88D}"/>
                    </a:ext>
                  </a:extLst>
                </p:cNvPr>
                <p:cNvGrpSpPr/>
                <p:nvPr/>
              </p:nvGrpSpPr>
              <p:grpSpPr>
                <a:xfrm rot="10800000">
                  <a:off x="-384587" y="1029621"/>
                  <a:ext cx="1212355" cy="1212389"/>
                  <a:chOff x="4907352" y="560545"/>
                  <a:chExt cx="972296" cy="972322"/>
                </a:xfrm>
              </p:grpSpPr>
              <p:sp>
                <p:nvSpPr>
                  <p:cNvPr id="12" name="Google Shape;1423;p37">
                    <a:extLst>
                      <a:ext uri="{FF2B5EF4-FFF2-40B4-BE49-F238E27FC236}">
                        <a16:creationId xmlns:a16="http://schemas.microsoft.com/office/drawing/2014/main" id="{CC48589C-081C-E92C-2FED-3134756C1613}"/>
                      </a:ext>
                    </a:extLst>
                  </p:cNvPr>
                  <p:cNvSpPr/>
                  <p:nvPr/>
                </p:nvSpPr>
                <p:spPr>
                  <a:xfrm>
                    <a:off x="5012625" y="665818"/>
                    <a:ext cx="762560" cy="7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4" h="10344" extrusionOk="0">
                        <a:moveTo>
                          <a:pt x="9846" y="1"/>
                        </a:moveTo>
                        <a:lnTo>
                          <a:pt x="1" y="9846"/>
                        </a:lnTo>
                        <a:lnTo>
                          <a:pt x="488" y="10344"/>
                        </a:lnTo>
                        <a:lnTo>
                          <a:pt x="10344" y="488"/>
                        </a:lnTo>
                        <a:lnTo>
                          <a:pt x="984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" name="Google Shape;1424;p37">
                    <a:extLst>
                      <a:ext uri="{FF2B5EF4-FFF2-40B4-BE49-F238E27FC236}">
                        <a16:creationId xmlns:a16="http://schemas.microsoft.com/office/drawing/2014/main" id="{EF620FFC-95DB-0979-183D-60E4CA7811D8}"/>
                      </a:ext>
                    </a:extLst>
                  </p:cNvPr>
                  <p:cNvSpPr/>
                  <p:nvPr/>
                </p:nvSpPr>
                <p:spPr>
                  <a:xfrm>
                    <a:off x="5117161" y="770355"/>
                    <a:ext cx="762486" cy="7625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3" h="10343" extrusionOk="0">
                        <a:moveTo>
                          <a:pt x="9856" y="0"/>
                        </a:moveTo>
                        <a:lnTo>
                          <a:pt x="0" y="9845"/>
                        </a:lnTo>
                        <a:lnTo>
                          <a:pt x="498" y="10343"/>
                        </a:lnTo>
                        <a:lnTo>
                          <a:pt x="10343" y="498"/>
                        </a:lnTo>
                        <a:lnTo>
                          <a:pt x="9856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" name="Google Shape;1425;p37">
                    <a:extLst>
                      <a:ext uri="{FF2B5EF4-FFF2-40B4-BE49-F238E27FC236}">
                        <a16:creationId xmlns:a16="http://schemas.microsoft.com/office/drawing/2014/main" id="{F446CFFE-FC70-C79B-CE83-9CF5E6C78068}"/>
                      </a:ext>
                    </a:extLst>
                  </p:cNvPr>
                  <p:cNvSpPr/>
                  <p:nvPr/>
                </p:nvSpPr>
                <p:spPr>
                  <a:xfrm>
                    <a:off x="4907352" y="560545"/>
                    <a:ext cx="762560" cy="7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4" h="10344" extrusionOk="0">
                        <a:moveTo>
                          <a:pt x="9857" y="1"/>
                        </a:moveTo>
                        <a:lnTo>
                          <a:pt x="1" y="9857"/>
                        </a:lnTo>
                        <a:lnTo>
                          <a:pt x="498" y="10344"/>
                        </a:lnTo>
                        <a:lnTo>
                          <a:pt x="10344" y="498"/>
                        </a:lnTo>
                        <a:lnTo>
                          <a:pt x="9857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pic>
              <p:nvPicPr>
                <p:cNvPr id="11" name="Google Shape;1426;p37">
                  <a:extLst>
                    <a:ext uri="{FF2B5EF4-FFF2-40B4-BE49-F238E27FC236}">
                      <a16:creationId xmlns:a16="http://schemas.microsoft.com/office/drawing/2014/main" id="{EDB5F77A-5741-C6E0-D4D0-A97E24A1EA50}"/>
                    </a:ext>
                  </a:extLst>
                </p:cNvPr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141494" y="6799455"/>
                  <a:ext cx="3702519" cy="3301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18" name="Google Shape;1427;p37">
            <a:extLst>
              <a:ext uri="{FF2B5EF4-FFF2-40B4-BE49-F238E27FC236}">
                <a16:creationId xmlns:a16="http://schemas.microsoft.com/office/drawing/2014/main" id="{5BBC571C-945C-A6AA-8AB5-74265BDF894D}"/>
              </a:ext>
            </a:extLst>
          </p:cNvPr>
          <p:cNvSpPr/>
          <p:nvPr/>
        </p:nvSpPr>
        <p:spPr>
          <a:xfrm>
            <a:off x="3955140" y="3679629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9BB4BAA-743B-EE73-A89B-0DEB6755D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095" y="5561045"/>
            <a:ext cx="1058846" cy="10609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4D8924-84EF-C19D-DE94-8B452462D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495" y="5713445"/>
            <a:ext cx="1058846" cy="10609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0BB979-5EF8-34E9-8827-E77E5DE25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18" y="4299840"/>
            <a:ext cx="688738" cy="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434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42"/>
          <p:cNvSpPr txBox="1">
            <a:spLocks noGrp="1"/>
          </p:cNvSpPr>
          <p:nvPr>
            <p:ph type="title"/>
          </p:nvPr>
        </p:nvSpPr>
        <p:spPr>
          <a:xfrm>
            <a:off x="643520" y="2470735"/>
            <a:ext cx="5870154" cy="7654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sz="36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481" name="Google Shape;1481;p42"/>
          <p:cNvSpPr txBox="1">
            <a:spLocks noGrp="1"/>
          </p:cNvSpPr>
          <p:nvPr>
            <p:ph type="title" idx="2"/>
          </p:nvPr>
        </p:nvSpPr>
        <p:spPr>
          <a:xfrm>
            <a:off x="804611" y="1237273"/>
            <a:ext cx="1011600" cy="1014300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spcFirstLastPara="1" wrap="square" lIns="91425" tIns="27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83" name="Google Shape;1483;p42"/>
          <p:cNvGrpSpPr/>
          <p:nvPr/>
        </p:nvGrpSpPr>
        <p:grpSpPr>
          <a:xfrm rot="5585371">
            <a:off x="4399745" y="-3041923"/>
            <a:ext cx="4253986" cy="6015002"/>
            <a:chOff x="4740800" y="-1179351"/>
            <a:chExt cx="4253986" cy="6015002"/>
          </a:xfrm>
        </p:grpSpPr>
        <p:grpSp>
          <p:nvGrpSpPr>
            <p:cNvPr id="1484" name="Google Shape;1484;p42"/>
            <p:cNvGrpSpPr/>
            <p:nvPr/>
          </p:nvGrpSpPr>
          <p:grpSpPr>
            <a:xfrm>
              <a:off x="6865599" y="3590313"/>
              <a:ext cx="1245379" cy="1245338"/>
              <a:chOff x="5273449" y="1834679"/>
              <a:chExt cx="1212402" cy="1212362"/>
            </a:xfrm>
          </p:grpSpPr>
          <p:sp>
            <p:nvSpPr>
              <p:cNvPr id="1485" name="Google Shape;1485;p42"/>
              <p:cNvSpPr/>
              <p:nvPr/>
            </p:nvSpPr>
            <p:spPr>
              <a:xfrm>
                <a:off x="5404230" y="1965461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80"/>
                    </a:lnTo>
                    <a:lnTo>
                      <a:pt x="618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2"/>
              <p:cNvSpPr/>
              <p:nvPr/>
            </p:nvSpPr>
            <p:spPr>
              <a:xfrm>
                <a:off x="5535085" y="2096242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79" y="1"/>
                    </a:moveTo>
                    <a:lnTo>
                      <a:pt x="0" y="12280"/>
                    </a:lnTo>
                    <a:lnTo>
                      <a:pt x="617" y="12897"/>
                    </a:lnTo>
                    <a:lnTo>
                      <a:pt x="12896" y="617"/>
                    </a:lnTo>
                    <a:lnTo>
                      <a:pt x="1227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2"/>
              <p:cNvSpPr/>
              <p:nvPr/>
            </p:nvSpPr>
            <p:spPr>
              <a:xfrm>
                <a:off x="5273449" y="1834679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79"/>
                    </a:lnTo>
                    <a:lnTo>
                      <a:pt x="617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8" name="Google Shape;1488;p42"/>
            <p:cNvSpPr/>
            <p:nvPr/>
          </p:nvSpPr>
          <p:spPr>
            <a:xfrm>
              <a:off x="4740800" y="1507701"/>
              <a:ext cx="1478611" cy="1358721"/>
            </a:xfrm>
            <a:custGeom>
              <a:avLst/>
              <a:gdLst/>
              <a:ahLst/>
              <a:cxnLst/>
              <a:rect l="l" t="t" r="r" b="b"/>
              <a:pathLst>
                <a:path w="26220" h="24094" fill="none" extrusionOk="0">
                  <a:moveTo>
                    <a:pt x="11433" y="9558"/>
                  </a:moveTo>
                  <a:lnTo>
                    <a:pt x="6852" y="2746"/>
                  </a:lnTo>
                  <a:lnTo>
                    <a:pt x="18285" y="0"/>
                  </a:lnTo>
                  <a:moveTo>
                    <a:pt x="1" y="12291"/>
                  </a:moveTo>
                  <a:lnTo>
                    <a:pt x="6852" y="2746"/>
                  </a:lnTo>
                  <a:moveTo>
                    <a:pt x="14787" y="14549"/>
                  </a:moveTo>
                  <a:lnTo>
                    <a:pt x="26219" y="11803"/>
                  </a:lnTo>
                  <a:moveTo>
                    <a:pt x="7922" y="24093"/>
                  </a:moveTo>
                  <a:lnTo>
                    <a:pt x="14787" y="14549"/>
                  </a:lnTo>
                  <a:moveTo>
                    <a:pt x="11433" y="9558"/>
                  </a:moveTo>
                  <a:lnTo>
                    <a:pt x="1" y="12291"/>
                  </a:lnTo>
                  <a:lnTo>
                    <a:pt x="7922" y="24093"/>
                  </a:lnTo>
                  <a:lnTo>
                    <a:pt x="19354" y="21361"/>
                  </a:lnTo>
                  <a:close/>
                  <a:moveTo>
                    <a:pt x="18285" y="0"/>
                  </a:moveTo>
                  <a:lnTo>
                    <a:pt x="11433" y="9558"/>
                  </a:lnTo>
                  <a:lnTo>
                    <a:pt x="19354" y="21361"/>
                  </a:lnTo>
                  <a:lnTo>
                    <a:pt x="26219" y="11803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89" name="Google Shape;1489;p42"/>
            <p:cNvPicPr preferRelativeResize="0"/>
            <p:nvPr/>
          </p:nvPicPr>
          <p:blipFill rotWithShape="1">
            <a:blip r:embed="rId3">
              <a:alphaModFix/>
            </a:blip>
            <a:srcRect r="15497"/>
            <a:stretch/>
          </p:blipFill>
          <p:spPr>
            <a:xfrm>
              <a:off x="4905561" y="-1179351"/>
              <a:ext cx="4089225" cy="4527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0" name="Google Shape;1490;p42"/>
          <p:cNvSpPr/>
          <p:nvPr/>
        </p:nvSpPr>
        <p:spPr>
          <a:xfrm>
            <a:off x="8053017" y="2571758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91" name="Google Shape;1491;p42"/>
          <p:cNvSpPr/>
          <p:nvPr/>
        </p:nvSpPr>
        <p:spPr>
          <a:xfrm>
            <a:off x="827267" y="3502798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483;p42">
            <a:extLst>
              <a:ext uri="{FF2B5EF4-FFF2-40B4-BE49-F238E27FC236}">
                <a16:creationId xmlns:a16="http://schemas.microsoft.com/office/drawing/2014/main" id="{5BC15928-B2CC-636C-8A4B-6D20DF30E594}"/>
              </a:ext>
            </a:extLst>
          </p:cNvPr>
          <p:cNvGrpSpPr/>
          <p:nvPr/>
        </p:nvGrpSpPr>
        <p:grpSpPr>
          <a:xfrm rot="3644686">
            <a:off x="4693974" y="2569537"/>
            <a:ext cx="4253986" cy="6015002"/>
            <a:chOff x="4740800" y="-1179351"/>
            <a:chExt cx="4253986" cy="6015002"/>
          </a:xfrm>
        </p:grpSpPr>
        <p:grpSp>
          <p:nvGrpSpPr>
            <p:cNvPr id="5" name="Google Shape;1484;p42">
              <a:extLst>
                <a:ext uri="{FF2B5EF4-FFF2-40B4-BE49-F238E27FC236}">
                  <a16:creationId xmlns:a16="http://schemas.microsoft.com/office/drawing/2014/main" id="{84D71244-408C-B4E6-16BD-A9ABB5F8F336}"/>
                </a:ext>
              </a:extLst>
            </p:cNvPr>
            <p:cNvGrpSpPr/>
            <p:nvPr/>
          </p:nvGrpSpPr>
          <p:grpSpPr>
            <a:xfrm>
              <a:off x="6865599" y="3590313"/>
              <a:ext cx="1245379" cy="1245338"/>
              <a:chOff x="5273449" y="1834679"/>
              <a:chExt cx="1212402" cy="1212362"/>
            </a:xfrm>
          </p:grpSpPr>
          <p:sp>
            <p:nvSpPr>
              <p:cNvPr id="8" name="Google Shape;1485;p42">
                <a:extLst>
                  <a:ext uri="{FF2B5EF4-FFF2-40B4-BE49-F238E27FC236}">
                    <a16:creationId xmlns:a16="http://schemas.microsoft.com/office/drawing/2014/main" id="{51B913D2-8B3C-F5BD-1FFC-FA4A3F3FA6DD}"/>
                  </a:ext>
                </a:extLst>
              </p:cNvPr>
              <p:cNvSpPr/>
              <p:nvPr/>
            </p:nvSpPr>
            <p:spPr>
              <a:xfrm>
                <a:off x="5404230" y="1965461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80"/>
                    </a:lnTo>
                    <a:lnTo>
                      <a:pt x="618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486;p42">
                <a:extLst>
                  <a:ext uri="{FF2B5EF4-FFF2-40B4-BE49-F238E27FC236}">
                    <a16:creationId xmlns:a16="http://schemas.microsoft.com/office/drawing/2014/main" id="{B1FC540C-7597-D7BB-75C3-7F6786E58C1C}"/>
                  </a:ext>
                </a:extLst>
              </p:cNvPr>
              <p:cNvSpPr/>
              <p:nvPr/>
            </p:nvSpPr>
            <p:spPr>
              <a:xfrm>
                <a:off x="5535085" y="2096242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79" y="1"/>
                    </a:moveTo>
                    <a:lnTo>
                      <a:pt x="0" y="12280"/>
                    </a:lnTo>
                    <a:lnTo>
                      <a:pt x="617" y="12897"/>
                    </a:lnTo>
                    <a:lnTo>
                      <a:pt x="12896" y="617"/>
                    </a:lnTo>
                    <a:lnTo>
                      <a:pt x="1227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487;p42">
                <a:extLst>
                  <a:ext uri="{FF2B5EF4-FFF2-40B4-BE49-F238E27FC236}">
                    <a16:creationId xmlns:a16="http://schemas.microsoft.com/office/drawing/2014/main" id="{A1792C7F-B223-5593-AEA6-2E983BA9B499}"/>
                  </a:ext>
                </a:extLst>
              </p:cNvPr>
              <p:cNvSpPr/>
              <p:nvPr/>
            </p:nvSpPr>
            <p:spPr>
              <a:xfrm>
                <a:off x="5273449" y="1834679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79"/>
                    </a:lnTo>
                    <a:lnTo>
                      <a:pt x="617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Google Shape;1488;p42">
              <a:extLst>
                <a:ext uri="{FF2B5EF4-FFF2-40B4-BE49-F238E27FC236}">
                  <a16:creationId xmlns:a16="http://schemas.microsoft.com/office/drawing/2014/main" id="{617CF215-C10A-6A31-AD7F-2F2E1E7C4CA9}"/>
                </a:ext>
              </a:extLst>
            </p:cNvPr>
            <p:cNvSpPr/>
            <p:nvPr/>
          </p:nvSpPr>
          <p:spPr>
            <a:xfrm>
              <a:off x="4740800" y="1507701"/>
              <a:ext cx="1478611" cy="1358721"/>
            </a:xfrm>
            <a:custGeom>
              <a:avLst/>
              <a:gdLst/>
              <a:ahLst/>
              <a:cxnLst/>
              <a:rect l="l" t="t" r="r" b="b"/>
              <a:pathLst>
                <a:path w="26220" h="24094" fill="none" extrusionOk="0">
                  <a:moveTo>
                    <a:pt x="11433" y="9558"/>
                  </a:moveTo>
                  <a:lnTo>
                    <a:pt x="6852" y="2746"/>
                  </a:lnTo>
                  <a:lnTo>
                    <a:pt x="18285" y="0"/>
                  </a:lnTo>
                  <a:moveTo>
                    <a:pt x="1" y="12291"/>
                  </a:moveTo>
                  <a:lnTo>
                    <a:pt x="6852" y="2746"/>
                  </a:lnTo>
                  <a:moveTo>
                    <a:pt x="14787" y="14549"/>
                  </a:moveTo>
                  <a:lnTo>
                    <a:pt x="26219" y="11803"/>
                  </a:lnTo>
                  <a:moveTo>
                    <a:pt x="7922" y="24093"/>
                  </a:moveTo>
                  <a:lnTo>
                    <a:pt x="14787" y="14549"/>
                  </a:lnTo>
                  <a:moveTo>
                    <a:pt x="11433" y="9558"/>
                  </a:moveTo>
                  <a:lnTo>
                    <a:pt x="1" y="12291"/>
                  </a:lnTo>
                  <a:lnTo>
                    <a:pt x="7922" y="24093"/>
                  </a:lnTo>
                  <a:lnTo>
                    <a:pt x="19354" y="21361"/>
                  </a:lnTo>
                  <a:close/>
                  <a:moveTo>
                    <a:pt x="18285" y="0"/>
                  </a:moveTo>
                  <a:lnTo>
                    <a:pt x="11433" y="9558"/>
                  </a:lnTo>
                  <a:lnTo>
                    <a:pt x="19354" y="21361"/>
                  </a:lnTo>
                  <a:lnTo>
                    <a:pt x="26219" y="11803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" name="Google Shape;1489;p42">
              <a:extLst>
                <a:ext uri="{FF2B5EF4-FFF2-40B4-BE49-F238E27FC236}">
                  <a16:creationId xmlns:a16="http://schemas.microsoft.com/office/drawing/2014/main" id="{E54ACE3C-556D-DCA1-239D-909158927B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5497"/>
            <a:stretch/>
          </p:blipFill>
          <p:spPr>
            <a:xfrm>
              <a:off x="4905561" y="-1179351"/>
              <a:ext cx="4089225" cy="45278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3;p39">
            <a:extLst>
              <a:ext uri="{FF2B5EF4-FFF2-40B4-BE49-F238E27FC236}">
                <a16:creationId xmlns:a16="http://schemas.microsoft.com/office/drawing/2014/main" id="{963AD117-FFFC-E461-085F-0B7AEF597684}"/>
              </a:ext>
            </a:extLst>
          </p:cNvPr>
          <p:cNvSpPr/>
          <p:nvPr/>
        </p:nvSpPr>
        <p:spPr>
          <a:xfrm>
            <a:off x="3851805" y="4694357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82848AE-E878-D949-394F-F8D560C50F2D}"/>
              </a:ext>
            </a:extLst>
          </p:cNvPr>
          <p:cNvSpPr/>
          <p:nvPr/>
        </p:nvSpPr>
        <p:spPr>
          <a:xfrm>
            <a:off x="921774" y="292699"/>
            <a:ext cx="7300452" cy="753172"/>
          </a:xfrm>
          <a:prstGeom prst="round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CĂN BẬC HAI VÀ PHÉP PHÂN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4D175-6BEE-2C55-E59C-B552C8A5F04B}"/>
              </a:ext>
            </a:extLst>
          </p:cNvPr>
          <p:cNvSpPr txBox="1"/>
          <p:nvPr/>
        </p:nvSpPr>
        <p:spPr>
          <a:xfrm>
            <a:off x="354338" y="1254580"/>
            <a:ext cx="857478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hệ giữa phép khai căn bậc hai và phép nhân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1803C-EA61-1F25-2E80-8E6EDDD519DA}"/>
              </a:ext>
            </a:extLst>
          </p:cNvPr>
          <p:cNvSpPr txBox="1"/>
          <p:nvPr/>
        </p:nvSpPr>
        <p:spPr>
          <a:xfrm>
            <a:off x="354338" y="2023212"/>
            <a:ext cx="3288080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 (SGK – tr.49)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9670AE-A68A-2782-082A-0C2A60C14D8B}"/>
                  </a:ext>
                </a:extLst>
              </p:cNvPr>
              <p:cNvSpPr txBox="1"/>
              <p:nvPr/>
            </p:nvSpPr>
            <p:spPr>
              <a:xfrm>
                <a:off x="3642754" y="1990487"/>
                <a:ext cx="4682612" cy="429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và so sánh: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100.4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9670AE-A68A-2782-082A-0C2A60C14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754" y="1990487"/>
                <a:ext cx="4682612" cy="429605"/>
              </a:xfrm>
              <a:prstGeom prst="rect">
                <a:avLst/>
              </a:prstGeom>
              <a:blipFill>
                <a:blip r:embed="rId3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411F47-79F7-142A-440A-08B10AB302E8}"/>
              </a:ext>
            </a:extLst>
          </p:cNvPr>
          <p:cNvSpPr txBox="1"/>
          <p:nvPr/>
        </p:nvSpPr>
        <p:spPr>
          <a:xfrm>
            <a:off x="4024413" y="2461310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96C633-340C-869D-D7A1-08CE30BE5C28}"/>
                  </a:ext>
                </a:extLst>
              </p:cNvPr>
              <p:cNvSpPr txBox="1"/>
              <p:nvPr/>
            </p:nvSpPr>
            <p:spPr>
              <a:xfrm>
                <a:off x="3124814" y="3395934"/>
                <a:ext cx="2894370" cy="429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100.4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96C633-340C-869D-D7A1-08CE30BE5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814" y="3395934"/>
                <a:ext cx="2894370" cy="429605"/>
              </a:xfrm>
              <a:prstGeom prst="rect">
                <a:avLst/>
              </a:prstGeom>
              <a:blipFill>
                <a:blip r:embed="rId4"/>
                <a:stretch>
                  <a:fillRect l="-877" b="-2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9EA3A1-F820-09E6-83EF-33657B35A125}"/>
                  </a:ext>
                </a:extLst>
              </p:cNvPr>
              <p:cNvSpPr txBox="1"/>
              <p:nvPr/>
            </p:nvSpPr>
            <p:spPr>
              <a:xfrm>
                <a:off x="1130043" y="2875833"/>
                <a:ext cx="2721762" cy="429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=10.2=20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9EA3A1-F820-09E6-83EF-33657B35A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43" y="2875833"/>
                <a:ext cx="2721762" cy="4296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356175-C851-914F-9DB5-3F8769BE5D99}"/>
                  </a:ext>
                </a:extLst>
              </p:cNvPr>
              <p:cNvSpPr txBox="1"/>
              <p:nvPr/>
            </p:nvSpPr>
            <p:spPr>
              <a:xfrm>
                <a:off x="5085522" y="2876346"/>
                <a:ext cx="2721762" cy="429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100.4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400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356175-C851-914F-9DB5-3F8769BE5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522" y="2876346"/>
                <a:ext cx="2721762" cy="4290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0301E8-F6F9-8AB3-52ED-8BA48CB63652}"/>
                  </a:ext>
                </a:extLst>
              </p:cNvPr>
              <p:cNvSpPr txBox="1"/>
              <p:nvPr/>
            </p:nvSpPr>
            <p:spPr>
              <a:xfrm>
                <a:off x="1116532" y="4108508"/>
                <a:ext cx="6910933" cy="42960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b="1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2000" b="1" i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các biểu thức không âm,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rad>
                    <m:r>
                      <a:rPr lang="vi-VN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rad>
                    <m:r>
                      <a:rPr lang="vi-VN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rad>
                  </m:oMath>
                </a14:m>
                <a:endParaRPr lang="en-VN" sz="2000" b="1" i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0301E8-F6F9-8AB3-52ED-8BA48CB63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32" y="4108508"/>
                <a:ext cx="6910933" cy="429605"/>
              </a:xfrm>
              <a:prstGeom prst="rect">
                <a:avLst/>
              </a:prstGeom>
              <a:blipFill>
                <a:blip r:embed="rId7"/>
                <a:stretch>
                  <a:fillRect l="-733" b="-2571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6378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C0C819-E14A-DA53-5121-7EE70F9EC793}"/>
                  </a:ext>
                </a:extLst>
              </p:cNvPr>
              <p:cNvSpPr txBox="1"/>
              <p:nvPr/>
            </p:nvSpPr>
            <p:spPr>
              <a:xfrm>
                <a:off x="855407" y="342541"/>
                <a:ext cx="4390181" cy="1068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b="1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 tính và so sánh hai biểu thức:</a:t>
                </a:r>
                <a:endParaRPr lang="en-VN" sz="20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vi-VN" sz="2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4.9.16</m:t>
                        </m:r>
                      </m:e>
                    </m:rad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C0C819-E14A-DA53-5121-7EE70F9EC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07" y="342541"/>
                <a:ext cx="4390181" cy="1068498"/>
              </a:xfrm>
              <a:prstGeom prst="rect">
                <a:avLst/>
              </a:prstGeom>
              <a:blipFill>
                <a:blip r:embed="rId3"/>
                <a:stretch>
                  <a:fillRect l="-1445" b="-117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F546E7-C1B0-2132-5A77-1835A8AFFE40}"/>
                  </a:ext>
                </a:extLst>
              </p:cNvPr>
              <p:cNvSpPr txBox="1"/>
              <p:nvPr/>
            </p:nvSpPr>
            <p:spPr>
              <a:xfrm>
                <a:off x="1735472" y="1538321"/>
                <a:ext cx="6784258" cy="1083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=2.3.4=24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;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4.9.16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576</m:t>
                        </m:r>
                      </m:e>
                    </m:rad>
                    <m:r>
                      <a:rPr lang="vi-VN" sz="2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F546E7-C1B0-2132-5A77-1835A8AFF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72" y="1538321"/>
                <a:ext cx="6784258" cy="1083758"/>
              </a:xfrm>
              <a:prstGeom prst="rect">
                <a:avLst/>
              </a:prstGeom>
              <a:blipFill>
                <a:blip r:embed="rId4"/>
                <a:stretch>
                  <a:fillRect l="-933" b="-1034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D98459B-A1F7-F0E0-AE1C-B0B980538E49}"/>
              </a:ext>
            </a:extLst>
          </p:cNvPr>
          <p:cNvSpPr txBox="1"/>
          <p:nvPr/>
        </p:nvSpPr>
        <p:spPr>
          <a:xfrm>
            <a:off x="4016399" y="2756532"/>
            <a:ext cx="1111202" cy="49244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C00000"/>
                </a:solidFill>
              </a:rPr>
              <a:t>Chú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794DF8-D641-22B3-0EE7-EC2C908ABEBA}"/>
                  </a:ext>
                </a:extLst>
              </p:cNvPr>
              <p:cNvSpPr txBox="1"/>
              <p:nvPr/>
            </p:nvSpPr>
            <p:spPr>
              <a:xfrm>
                <a:off x="442452" y="3237698"/>
                <a:ext cx="8259096" cy="1349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 quả trên có thể mở rộng cho nhiều biểu thức không âm, chẳng hạn: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rad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sz="20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rad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m:rPr>
                        <m:sty m:val="p"/>
                      </m:rP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≥0, </m:t>
                    </m:r>
                    <m:r>
                      <m:rPr>
                        <m:sty m:val="p"/>
                      </m:rP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0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794DF8-D641-22B3-0EE7-EC2C908AB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52" y="3237698"/>
                <a:ext cx="8259096" cy="1349600"/>
              </a:xfrm>
              <a:prstGeom prst="rect">
                <a:avLst/>
              </a:prstGeom>
              <a:blipFill>
                <a:blip r:embed="rId5"/>
                <a:stretch>
                  <a:fillRect l="-923" r="-462" b="-74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1">
            <a:extLst>
              <a:ext uri="{FF2B5EF4-FFF2-40B4-BE49-F238E27FC236}">
                <a16:creationId xmlns:a16="http://schemas.microsoft.com/office/drawing/2014/main" id="{D6ED6A19-6CED-340E-8E1B-8F4835DCF1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418752">
            <a:off x="586824" y="1366662"/>
            <a:ext cx="979614" cy="641202"/>
          </a:xfrm>
          <a:prstGeom prst="rect">
            <a:avLst/>
          </a:prstGeom>
        </p:spPr>
      </p:pic>
      <p:pic>
        <p:nvPicPr>
          <p:cNvPr id="30" name="Picture 50">
            <a:extLst>
              <a:ext uri="{FF2B5EF4-FFF2-40B4-BE49-F238E27FC236}">
                <a16:creationId xmlns:a16="http://schemas.microsoft.com/office/drawing/2014/main" id="{EDBEC9B2-5921-201F-3036-7AAB4B67A4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85615" y="354718"/>
            <a:ext cx="569792" cy="947678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00F602-2639-4B6D-A233-817D7508B76E}"/>
              </a:ext>
            </a:extLst>
          </p:cNvPr>
          <p:cNvSpPr txBox="1"/>
          <p:nvPr/>
        </p:nvSpPr>
        <p:spPr>
          <a:xfrm>
            <a:off x="458382" y="346623"/>
            <a:ext cx="314060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 (SGK – tr.49)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04EE86-4870-E28B-7391-979BC0AB7942}"/>
                  </a:ext>
                </a:extLst>
              </p:cNvPr>
              <p:cNvSpPr txBox="1"/>
              <p:nvPr/>
            </p:nvSpPr>
            <p:spPr>
              <a:xfrm>
                <a:off x="883609" y="336889"/>
                <a:ext cx="7376781" cy="1313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Tính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e>
                    </m:rad>
                    <m: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d>
                      <m:dPr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125</m:t>
                            </m:r>
                          </m:e>
                        </m:rad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04EE86-4870-E28B-7391-979BC0AB7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09" y="336889"/>
                <a:ext cx="7376781" cy="1313501"/>
              </a:xfrm>
              <a:prstGeom prst="rect">
                <a:avLst/>
              </a:prstGeom>
              <a:blipFill>
                <a:blip r:embed="rId3"/>
                <a:stretch>
                  <a:fillRect l="-1375" b="-666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0F768B0-8146-CC0D-1994-09A60AEEE5E2}"/>
              </a:ext>
            </a:extLst>
          </p:cNvPr>
          <p:cNvSpPr txBox="1"/>
          <p:nvPr/>
        </p:nvSpPr>
        <p:spPr>
          <a:xfrm>
            <a:off x="3933042" y="1629657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2EF5A4-809A-2FBC-1230-E09EBE20F3C2}"/>
                  </a:ext>
                </a:extLst>
              </p:cNvPr>
              <p:cNvSpPr txBox="1"/>
              <p:nvPr/>
            </p:nvSpPr>
            <p:spPr>
              <a:xfrm>
                <a:off x="883609" y="2262014"/>
                <a:ext cx="5689601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>
                    <a:solidFill>
                      <a:srgbClr val="FF0000"/>
                    </a:solidFill>
                  </a:rPr>
                  <a:t>a) </a:t>
                </a:r>
                <a:r>
                  <a:rPr lang="en-VN" sz="2400" dirty="0"/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e>
                    </m:rad>
                    <m:r>
                      <a:rPr lang="vi-VN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VN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3</m:t>
                        </m:r>
                      </m:e>
                    </m:rad>
                  </m:oMath>
                </a14:m>
                <a:r>
                  <a:rPr lang="en-VN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en-VN" sz="2400" dirty="0"/>
                  <a:t> = </a:t>
                </a:r>
                <a:r>
                  <a:rPr lang="en-VN" sz="2400" dirty="0">
                    <a:solidFill>
                      <a:srgbClr val="FF000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2EF5A4-809A-2FBC-1230-E09EBE20F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09" y="2262014"/>
                <a:ext cx="5689601" cy="513602"/>
              </a:xfrm>
              <a:prstGeom prst="rect">
                <a:avLst/>
              </a:prstGeom>
              <a:blipFill>
                <a:blip r:embed="rId4"/>
                <a:stretch>
                  <a:fillRect l="-1782" t="-2439" b="-2195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DD922E-7D2B-D415-1DAC-EB7E57D89806}"/>
                  </a:ext>
                </a:extLst>
              </p:cNvPr>
              <p:cNvSpPr txBox="1"/>
              <p:nvPr/>
            </p:nvSpPr>
            <p:spPr>
              <a:xfrm>
                <a:off x="883609" y="2881486"/>
                <a:ext cx="6755218" cy="1845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rgbClr val="FF0000"/>
                    </a:solidFill>
                  </a:rPr>
                  <a:t>b) </a:t>
                </a:r>
                <a:r>
                  <a:rPr lang="en-VN" sz="2400" dirty="0">
                    <a:solidFill>
                      <a:schemeClr val="tx1"/>
                    </a:solidFill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d>
                      <m:dPr>
                        <m:ctrlPr>
                          <a:rPr lang="en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125</m:t>
                            </m:r>
                          </m:e>
                        </m:rad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chemeClr val="tx1"/>
                    </a:solidFill>
                  </a:rPr>
                  <a:t>			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5 . </m:t>
                        </m:r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VN" sz="2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chemeClr val="tx1"/>
                    </a:solidFill>
                  </a:rPr>
                  <a:t>			        = 25 + 5 = </a:t>
                </a:r>
                <a:r>
                  <a:rPr lang="en-VN" sz="2400" dirty="0">
                    <a:solidFill>
                      <a:srgbClr val="FF0000"/>
                    </a:solidFill>
                  </a:rPr>
                  <a:t>30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DD922E-7D2B-D415-1DAC-EB7E57D89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09" y="2881486"/>
                <a:ext cx="6755218" cy="1845955"/>
              </a:xfrm>
              <a:prstGeom prst="rect">
                <a:avLst/>
              </a:prstGeom>
              <a:blipFill>
                <a:blip r:embed="rId5"/>
                <a:stretch>
                  <a:fillRect l="-1501" b="-689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D428F-0BC7-3F71-CB95-ADBCDE9DE822}"/>
              </a:ext>
            </a:extLst>
          </p:cNvPr>
          <p:cNvSpPr txBox="1"/>
          <p:nvPr/>
        </p:nvSpPr>
        <p:spPr>
          <a:xfrm>
            <a:off x="509182" y="590143"/>
            <a:ext cx="314060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2 (SGK – tr.49)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5C2F55-B3F6-F9CB-0E83-8C76F05BFEC9}"/>
                  </a:ext>
                </a:extLst>
              </p:cNvPr>
              <p:cNvSpPr txBox="1"/>
              <p:nvPr/>
            </p:nvSpPr>
            <p:spPr>
              <a:xfrm>
                <a:off x="2285999" y="1143253"/>
                <a:ext cx="4572000" cy="500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 gọn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5C2F55-B3F6-F9CB-0E83-8C76F05BF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1143253"/>
                <a:ext cx="4572000" cy="500202"/>
              </a:xfrm>
              <a:prstGeom prst="rect">
                <a:avLst/>
              </a:prstGeom>
              <a:blipFill>
                <a:blip r:embed="rId3"/>
                <a:stretch>
                  <a:fillRect t="-2500" b="-2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332949F-F102-A9EE-A6EC-2F83AC8A85AB}"/>
              </a:ext>
            </a:extLst>
          </p:cNvPr>
          <p:cNvSpPr txBox="1"/>
          <p:nvPr/>
        </p:nvSpPr>
        <p:spPr>
          <a:xfrm>
            <a:off x="3933042" y="1965732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443C0D-B31C-B17E-B61E-523EFFC2CE4A}"/>
                  </a:ext>
                </a:extLst>
              </p:cNvPr>
              <p:cNvSpPr txBox="1"/>
              <p:nvPr/>
            </p:nvSpPr>
            <p:spPr>
              <a:xfrm>
                <a:off x="1176866" y="2571750"/>
                <a:ext cx="6790267" cy="1882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  <m:r>
                      <a:rPr lang="vi-VN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20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100</m:t>
                        </m:r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V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(10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   </a:t>
                </a:r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10x với x &gt; 0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443C0D-B31C-B17E-B61E-523EFFC2C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866" y="2571750"/>
                <a:ext cx="6790267" cy="1882182"/>
              </a:xfrm>
              <a:prstGeom prst="rect">
                <a:avLst/>
              </a:prstGeom>
              <a:blipFill>
                <a:blip r:embed="rId4"/>
                <a:stretch>
                  <a:fillRect l="-1493" b="-604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5213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4E7FC-4533-0A14-D52A-7876362C251E}"/>
              </a:ext>
            </a:extLst>
          </p:cNvPr>
          <p:cNvSpPr txBox="1"/>
          <p:nvPr/>
        </p:nvSpPr>
        <p:spPr>
          <a:xfrm>
            <a:off x="493603" y="565759"/>
            <a:ext cx="3842719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 (SGK – tr.49)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41AC9-6781-7B20-D295-9C605DD6CFE3}"/>
                  </a:ext>
                </a:extLst>
              </p:cNvPr>
              <p:cNvSpPr txBox="1"/>
              <p:nvPr/>
            </p:nvSpPr>
            <p:spPr>
              <a:xfrm>
                <a:off x="493603" y="1163334"/>
                <a:ext cx="5908552" cy="1951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</m:rad>
                  </m:oMath>
                </a14:m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vi-VN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V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m:rPr>
                        <m:sty m:val="p"/>
                      </m:rP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41AC9-6781-7B20-D295-9C605DD6C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3" y="1163334"/>
                <a:ext cx="5908552" cy="1951560"/>
              </a:xfrm>
              <a:prstGeom prst="rect">
                <a:avLst/>
              </a:prstGeom>
              <a:blipFill>
                <a:blip r:embed="rId3"/>
                <a:stretch>
                  <a:fillRect l="-1499" b="-580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BC7BAD-B0ED-D8B7-D150-9F036746C870}"/>
                  </a:ext>
                </a:extLst>
              </p:cNvPr>
              <p:cNvSpPr txBox="1"/>
              <p:nvPr/>
            </p:nvSpPr>
            <p:spPr>
              <a:xfrm>
                <a:off x="2819420" y="1163334"/>
                <a:ext cx="2421467" cy="118968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VN" sz="24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3.75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V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225</m:t>
                        </m:r>
                      </m:e>
                    </m:rad>
                  </m:oMath>
                </a14:m>
                <a:endParaRPr lang="en-V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= </a:t>
                </a:r>
                <a:r>
                  <a:rPr lang="en-VN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BC7BAD-B0ED-D8B7-D150-9F036746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20" y="1163334"/>
                <a:ext cx="2421467" cy="1189685"/>
              </a:xfrm>
              <a:prstGeom prst="rect">
                <a:avLst/>
              </a:prstGeom>
              <a:blipFill>
                <a:blip r:embed="rId4"/>
                <a:stretch>
                  <a:fillRect l="-4188" b="-947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1E3736-8B0C-88A3-EACF-7701C29482DE}"/>
                  </a:ext>
                </a:extLst>
              </p:cNvPr>
              <p:cNvSpPr txBox="1"/>
              <p:nvPr/>
            </p:nvSpPr>
            <p:spPr>
              <a:xfrm>
                <a:off x="1686811" y="3114894"/>
                <a:ext cx="6290143" cy="132555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VN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.5</m:t>
                        </m:r>
                        <m:r>
                          <m:rPr>
                            <m:sty m:val="p"/>
                          </m:rP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rad>
                  </m:oMath>
                </a14:m>
                <a:r>
                  <a:rPr lang="en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VN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4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400" b="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400" b="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  <m:sSup>
                                  <m:sSupPr>
                                    <m:ctrlPr>
                                      <a:rPr lang="en-VN" sz="24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400" b="0" i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vi-VN" sz="2400" b="0" i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vi-VN" sz="2400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vi-VN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4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m:rPr>
                        <m:sty m:val="p"/>
                      </m:rPr>
                      <a:rPr lang="vi-VN" sz="24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24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vi-VN" sz="24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VN" sz="2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400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vi-VN" sz="2400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vi-VN" sz="2400" b="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𝟓𝐚</m:t>
                    </m:r>
                    <m:sSup>
                      <m:sSupPr>
                        <m:ctrlPr>
                          <a:rPr lang="en-VN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p>
                        <m:r>
                          <a:rPr lang="vi-VN" sz="2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1E3736-8B0C-88A3-EACF-7701C2948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811" y="3114894"/>
                <a:ext cx="6290143" cy="1325556"/>
              </a:xfrm>
              <a:prstGeom prst="rect">
                <a:avLst/>
              </a:prstGeom>
              <a:blipFill>
                <a:blip r:embed="rId5"/>
                <a:stretch>
                  <a:fillRect l="-1408" b="-952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1452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Math Subject for Elementary School: Polygons by Slidesgo">
  <a:themeElements>
    <a:clrScheme name="Simple Light">
      <a:dk1>
        <a:srgbClr val="101327"/>
      </a:dk1>
      <a:lt1>
        <a:srgbClr val="FFF1F7"/>
      </a:lt1>
      <a:dk2>
        <a:srgbClr val="EC00C4"/>
      </a:dk2>
      <a:lt2>
        <a:srgbClr val="000088"/>
      </a:lt2>
      <a:accent1>
        <a:srgbClr val="FFD800"/>
      </a:accent1>
      <a:accent2>
        <a:srgbClr val="FF5100"/>
      </a:accent2>
      <a:accent3>
        <a:srgbClr val="70209B"/>
      </a:accent3>
      <a:accent4>
        <a:srgbClr val="67D4C3"/>
      </a:accent4>
      <a:accent5>
        <a:srgbClr val="457EFD"/>
      </a:accent5>
      <a:accent6>
        <a:srgbClr val="FAE6EF"/>
      </a:accent6>
      <a:hlink>
        <a:srgbClr val="1013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1850</Words>
  <Application>Microsoft Office PowerPoint</Application>
  <PresentationFormat>On-screen Show (16:9)</PresentationFormat>
  <Paragraphs>196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Calibri</vt:lpstr>
      <vt:lpstr>Fredoka One</vt:lpstr>
      <vt:lpstr>Times New Roman</vt:lpstr>
      <vt:lpstr>Cambria Math</vt:lpstr>
      <vt:lpstr>DM Sans</vt:lpstr>
      <vt:lpstr>Arial</vt:lpstr>
      <vt:lpstr>Raleway Black</vt:lpstr>
      <vt:lpstr>Math Subject for Elementary School: Polygons by Slidesgo</vt:lpstr>
      <vt:lpstr>NHIỆT LIỆT CHÀO MỪNG CÁC EM ĐẾN VỚI BÀI HỌC MỚI</vt:lpstr>
      <vt:lpstr>PowerPoint Presentation</vt:lpstr>
      <vt:lpstr>BÀI 8:  KHAI CĂN BẬC HAI  VỚI PHÉP NHÂN VÀ PHÉP CHIA</vt:lpstr>
      <vt:lpstr>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cp:lastModifiedBy>trungduchy1980</cp:lastModifiedBy>
  <cp:revision>3</cp:revision>
  <dcterms:modified xsi:type="dcterms:W3CDTF">2024-10-07T09:18:19Z</dcterms:modified>
</cp:coreProperties>
</file>