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6" r:id="rId1"/>
    <p:sldMasterId id="2147483731" r:id="rId2"/>
  </p:sldMasterIdLst>
  <p:notesMasterIdLst>
    <p:notesMasterId r:id="rId27"/>
  </p:notesMasterIdLst>
  <p:sldIdLst>
    <p:sldId id="298" r:id="rId3"/>
    <p:sldId id="261" r:id="rId4"/>
    <p:sldId id="260" r:id="rId5"/>
    <p:sldId id="264" r:id="rId6"/>
    <p:sldId id="282" r:id="rId7"/>
    <p:sldId id="283" r:id="rId8"/>
    <p:sldId id="284" r:id="rId9"/>
    <p:sldId id="285" r:id="rId10"/>
    <p:sldId id="286" r:id="rId11"/>
    <p:sldId id="287" r:id="rId12"/>
    <p:sldId id="294" r:id="rId13"/>
    <p:sldId id="289" r:id="rId14"/>
    <p:sldId id="290" r:id="rId15"/>
    <p:sldId id="291" r:id="rId16"/>
    <p:sldId id="292" r:id="rId17"/>
    <p:sldId id="293" r:id="rId18"/>
    <p:sldId id="271" r:id="rId19"/>
    <p:sldId id="272" r:id="rId20"/>
    <p:sldId id="295" r:id="rId21"/>
    <p:sldId id="296" r:id="rId22"/>
    <p:sldId id="276" r:id="rId23"/>
    <p:sldId id="297" r:id="rId24"/>
    <p:sldId id="277" r:id="rId25"/>
    <p:sldId id="279" r:id="rId26"/>
  </p:sldIdLst>
  <p:sldSz cx="12192000" cy="6858000"/>
  <p:notesSz cx="6858000" cy="9144000"/>
  <p:embeddedFontLst>
    <p:embeddedFont>
      <p:font typeface="Akronism" pitchFamily="2" charset="0"/>
      <p:regular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  <p:embeddedFont>
      <p:font typeface="Raleway ExtraBold" panose="020B0903030101060003" pitchFamily="34" charset="0"/>
      <p:bold r:id="rId41"/>
      <p:boldItalic r:id="rId42"/>
    </p:embeddedFont>
    <p:embeddedFont>
      <p:font typeface="Wingdings 2" panose="05020102010507070707" pitchFamily="18" charset="2"/>
      <p:regular r:id="rId43"/>
    </p:embeddedFont>
    <p:embeddedFont>
      <p:font typeface="Franklin Gothic Medium" panose="020B0603020102020204" pitchFamily="34" charset="0"/>
      <p:regular r:id="rId44"/>
      <p:italic r:id="rId45"/>
    </p:embeddedFont>
    <p:embeddedFont>
      <p:font typeface="Franklin Gothic Book" panose="020B0503020102020204" pitchFamily="34" charset="0"/>
      <p:regular r:id="rId46"/>
      <p:italic r:id="rId47"/>
    </p:embeddedFont>
    <p:embeddedFont>
      <p:font typeface="Raleway" panose="020B0503030101060003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huOq727N7oir6qwH9CuUgt5iBu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8.xml"/><Relationship Id="rId41" Type="http://schemas.openxmlformats.org/officeDocument/2006/relationships/font" Target="fonts/font14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8c93b100a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8c93b100a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9cee5dcd4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9cee5dcd4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9cee5dcd4c_0_1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9cee5dcd4c_0_1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88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8c93b100a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8c93b100a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dk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4"/>
          <p:cNvSpPr txBox="1">
            <a:spLocks noGrp="1"/>
          </p:cNvSpPr>
          <p:nvPr>
            <p:ph type="title"/>
          </p:nvPr>
        </p:nvSpPr>
        <p:spPr>
          <a:xfrm>
            <a:off x="6096000" y="2353800"/>
            <a:ext cx="5130400" cy="92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950967" y="1913067"/>
            <a:ext cx="10290000" cy="423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397923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500"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 sz="1500"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 sz="1500"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 sz="1500"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 sz="1500"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 sz="1500"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 sz="1500"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 sz="1500"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950967" y="976800"/>
            <a:ext cx="102900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2759367" y="4864233"/>
            <a:ext cx="2837600" cy="46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2"/>
          </p:nvPr>
        </p:nvSpPr>
        <p:spPr>
          <a:xfrm>
            <a:off x="2493967" y="5375067"/>
            <a:ext cx="3368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3"/>
          </p:nvPr>
        </p:nvSpPr>
        <p:spPr>
          <a:xfrm>
            <a:off x="6667933" y="4864233"/>
            <a:ext cx="2837600" cy="46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4"/>
          </p:nvPr>
        </p:nvSpPr>
        <p:spPr>
          <a:xfrm>
            <a:off x="6402533" y="5375067"/>
            <a:ext cx="33684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2117" y="0"/>
            <a:ext cx="12194117" cy="68580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8" y="1730404"/>
            <a:ext cx="7531497" cy="1204307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3" y="2470925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B55DC0C7-8EE8-4948-B3D2-30AD66071713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8863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84293889-78A4-40C7-BE39-3FBD26D7F616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3100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2117" y="0"/>
            <a:ext cx="12194117" cy="68580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9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6C26885A-40AA-4BFC-9F39-0600978656AF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3826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1ED6E6DC-474C-460E-B56B-E2C1E7474896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3538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5E4B9B56-9BD1-42D9-B5DA-7EC8A3362917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841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F3EBE5A4-435B-4458-8CD2-6998BA7FBD6C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8887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02DAEEFE-11C7-44F7-BB16-517273D8A841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609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1720851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5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41" y="2618914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4342"/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rgbClr val="434342"/>
                </a:solidFill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32D9FBF8-23D1-4F18-9EA6-E59AC3DD85D3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8618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2" y="2647949"/>
            <a:ext cx="4762500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" y="5048250"/>
            <a:ext cx="4762500" cy="180975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5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3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43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98B628D0-A83C-4A41-A44F-A290771EC97B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8068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162733C2-32F8-46E2-A135-23DDAFFB7C1E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7396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467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4678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2B852F0D-E5EB-4484-959A-4CD26E1BF57E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2954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ea typeface="+mn-ea"/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C3ADAEC8-CE71-431F-8300-ACBD7B4E4A7D}" type="slidenum">
              <a:rPr lang="vi-VN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8535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2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ea typeface="+mn-ea"/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vi-VN" kern="1200">
              <a:ea typeface="+mn-ea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2610F375-55AC-4543-9EC6-899E61894C41}" type="slidenum">
              <a:rPr lang="vi-VN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vi-VN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074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02197-A489-8C8B-9517-0B835385A4B9}"/>
              </a:ext>
            </a:extLst>
          </p:cNvPr>
          <p:cNvSpPr txBox="1"/>
          <p:nvPr userDrawn="1"/>
        </p:nvSpPr>
        <p:spPr>
          <a:xfrm>
            <a:off x="-179375" y="6858000"/>
            <a:ext cx="18964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rgbClr val="EAEAEA"/>
                </a:solidFill>
              </a:rPr>
              <a:t>TÀI LIỆU NHÓM SOẠN GIÁO ÁN - MAI NGỌC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D91EA-9585-9F5A-556E-8BBDCBB87AEB}"/>
              </a:ext>
            </a:extLst>
          </p:cNvPr>
          <p:cNvSpPr txBox="1"/>
          <p:nvPr userDrawn="1"/>
        </p:nvSpPr>
        <p:spPr>
          <a:xfrm>
            <a:off x="-6873" y="-123111"/>
            <a:ext cx="77574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">
                <a:solidFill>
                  <a:schemeClr val="accent3">
                    <a:lumMod val="20000"/>
                    <a:lumOff val="80000"/>
                  </a:schemeClr>
                </a:solidFill>
              </a:rPr>
              <a:t>TÀI LIỆU NHÓM SOẠN GIÁO ÁN - MAI NGỌC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233" y="5049837"/>
            <a:ext cx="4766733" cy="180816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117" y="5049837"/>
            <a:ext cx="12194117" cy="180816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5" y="366714"/>
            <a:ext cx="10028767" cy="547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5" y="1100139"/>
            <a:ext cx="1002876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818" y="5868989"/>
            <a:ext cx="2901949" cy="201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533" y="6284914"/>
            <a:ext cx="6299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cap="all" spc="200" baseline="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4"/>
            <a:ext cx="670984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b="0" smtClean="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fld id="{E5E6B14D-BF41-4BE9-910E-09BA2B68D223}" type="slidenum">
              <a:rPr lang="en-US" altLang="en-US" kern="1200" smtClean="0">
                <a:ea typeface="+mn-ea"/>
              </a:rPr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alt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376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891" indent="-342891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4" indent="-173034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29" indent="-163509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23" indent="-163509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3034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3" indent="-173732" algn="l" defTabSz="914377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278" indent="-164588" algn="l" defTabSz="914377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872" indent="-164588" algn="l" defTabSz="914377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79" indent="-164588" algn="l" defTabSz="914377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gif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0.wmf"/><Relationship Id="rId3" Type="http://schemas.openxmlformats.org/officeDocument/2006/relationships/image" Target="../media/image24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.gi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gif"/><Relationship Id="rId4" Type="http://schemas.openxmlformats.org/officeDocument/2006/relationships/hyperlink" Target="https://lh3.googleusercontent.com/-7bsVBKC6hD0/WsHE7yTRpDI/AAAAAAAABI0/slNNA7VmfEQeCh-0E61pw7xmBTovSZHBQCHMYCw/1-mau_slide_powerpoint_dep_ctu.vn_(29)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h3.googleusercontent.com/-jDZab2oLvuI/WsHExVbsGvI/AAAAAAAABH0/uohOKY2-Ns8hx5Z0ne_Or_8B2Pdd6weMACHMYCw/1-mau_slide_powerpoint_dep_ctu.vn_(13)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h3.googleusercontent.com/-7bsVBKC6hD0/WsHE7yTRpDI/AAAAAAAABI0/slNNA7VmfEQeCh-0E61pw7xmBTovSZHBQCHMYCw/1-mau_slide_powerpoint_dep_ctu.vn_(29).gif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435" y="366714"/>
            <a:ext cx="10028767" cy="852487"/>
          </a:xfrm>
        </p:spPr>
        <p:txBody>
          <a:bodyPr/>
          <a:lstStyle/>
          <a:p>
            <a:pPr algn="ctr" defTabSz="914377">
              <a:tabLst>
                <a:tab pos="1390616" algn="l"/>
              </a:tabLst>
            </a:pPr>
            <a: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LÝ SƠN</a:t>
            </a:r>
            <a:br>
              <a:rPr lang="en-US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AN HẢI</a:t>
            </a:r>
            <a:br>
              <a:rPr lang="en-US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</a:t>
            </a: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 </a:t>
            </a: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</a:t>
            </a: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 </a:t>
            </a:r>
            <a:r>
              <a:rPr lang="nl-NL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</a:t>
            </a:r>
            <a:r>
              <a:rPr lang="en-US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/>
            </a:r>
            <a:br>
              <a:rPr lang="en-US" altLang="en-US" sz="2400" cap="none" dirty="0">
                <a:solidFill>
                  <a:srgbClr val="000000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</a:br>
            <a:endParaRPr lang="en-US" sz="18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9210" y="1325625"/>
            <a:ext cx="6422592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200" dirty="0">
                <a:latin typeface="Times New Roman" panose="02020603050405020304" pitchFamily="18" charset="0"/>
                <a:ea typeface="+mn-ea"/>
              </a:rPr>
              <a:t>CHÀO MỪNG CÁC EM ĐẾN </a:t>
            </a:r>
            <a:endParaRPr lang="en-US" sz="3600" b="1" kern="1200" dirty="0">
              <a:latin typeface="Times New Roman" panose="02020603050405020304" pitchFamily="18" charset="0"/>
              <a:ea typeface="+mn-ea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200" dirty="0">
                <a:latin typeface="Times New Roman" panose="02020603050405020304" pitchFamily="18" charset="0"/>
                <a:ea typeface="+mn-ea"/>
              </a:rPr>
              <a:t>VỚI </a:t>
            </a:r>
            <a:r>
              <a:rPr lang="en-US" sz="3600" b="1" kern="1200" dirty="0">
                <a:latin typeface="Times New Roman" panose="02020603050405020304" pitchFamily="18" charset="0"/>
                <a:ea typeface="+mn-ea"/>
              </a:rPr>
              <a:t>TIẾT HỌC HÔM </a:t>
            </a:r>
            <a:r>
              <a:rPr lang="en-US" sz="3600" b="1" kern="1200" dirty="0">
                <a:latin typeface="Times New Roman" panose="02020603050405020304" pitchFamily="18" charset="0"/>
                <a:ea typeface="+mn-ea"/>
              </a:rPr>
              <a:t>NAY</a:t>
            </a:r>
            <a:endParaRPr lang="en-US" sz="3600" b="1" kern="1200" dirty="0">
              <a:latin typeface="Times New Roman" panose="02020603050405020304" pitchFamily="18" charset="0"/>
              <a:ea typeface="+mn-ea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-130655" y="0"/>
            <a:ext cx="12482945" cy="6842125"/>
            <a:chOff x="1481" y="972"/>
            <a:chExt cx="9366" cy="1481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606" y="1070"/>
              <a:ext cx="9074" cy="14570"/>
            </a:xfrm>
            <a:prstGeom prst="rect">
              <a:avLst/>
            </a:prstGeom>
            <a:noFill/>
            <a:ln w="76200" cmpd="tri">
              <a:solidFill>
                <a:srgbClr val="0000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C0C0C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</a:extLst>
          </p:spPr>
          <p:txBody>
            <a:bodyPr lIns="0" tIns="47625" rIns="0" bIns="47625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14377" fontAlgn="base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altLang="en-US" sz="1800" b="0" kern="1200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 rot="10800000">
              <a:off x="1481" y="972"/>
              <a:ext cx="2798" cy="2788"/>
              <a:chOff x="8573" y="13497"/>
              <a:chExt cx="2514" cy="2416"/>
            </a:xfrm>
          </p:grpSpPr>
          <p:sp>
            <p:nvSpPr>
              <p:cNvPr id="93" name="Freeform 6"/>
              <p:cNvSpPr>
                <a:spLocks/>
              </p:cNvSpPr>
              <p:nvPr/>
            </p:nvSpPr>
            <p:spPr bwMode="auto">
              <a:xfrm>
                <a:off x="10722" y="15872"/>
                <a:ext cx="161" cy="41"/>
              </a:xfrm>
              <a:custGeom>
                <a:avLst/>
                <a:gdLst>
                  <a:gd name="T0" fmla="*/ 0 w 161"/>
                  <a:gd name="T1" fmla="*/ 8 h 41"/>
                  <a:gd name="T2" fmla="*/ 8 w 161"/>
                  <a:gd name="T3" fmla="*/ 0 h 41"/>
                  <a:gd name="T4" fmla="*/ 8 w 161"/>
                  <a:gd name="T5" fmla="*/ 0 h 41"/>
                  <a:gd name="T6" fmla="*/ 25 w 161"/>
                  <a:gd name="T7" fmla="*/ 8 h 41"/>
                  <a:gd name="T8" fmla="*/ 59 w 161"/>
                  <a:gd name="T9" fmla="*/ 17 h 41"/>
                  <a:gd name="T10" fmla="*/ 85 w 161"/>
                  <a:gd name="T11" fmla="*/ 25 h 41"/>
                  <a:gd name="T12" fmla="*/ 119 w 161"/>
                  <a:gd name="T13" fmla="*/ 25 h 41"/>
                  <a:gd name="T14" fmla="*/ 153 w 161"/>
                  <a:gd name="T15" fmla="*/ 17 h 41"/>
                  <a:gd name="T16" fmla="*/ 161 w 161"/>
                  <a:gd name="T17" fmla="*/ 25 h 41"/>
                  <a:gd name="T18" fmla="*/ 144 w 161"/>
                  <a:gd name="T19" fmla="*/ 33 h 41"/>
                  <a:gd name="T20" fmla="*/ 119 w 161"/>
                  <a:gd name="T21" fmla="*/ 41 h 41"/>
                  <a:gd name="T22" fmla="*/ 93 w 161"/>
                  <a:gd name="T23" fmla="*/ 41 h 41"/>
                  <a:gd name="T24" fmla="*/ 68 w 161"/>
                  <a:gd name="T25" fmla="*/ 33 h 41"/>
                  <a:gd name="T26" fmla="*/ 34 w 161"/>
                  <a:gd name="T27" fmla="*/ 25 h 41"/>
                  <a:gd name="T28" fmla="*/ 0 w 161"/>
                  <a:gd name="T29" fmla="*/ 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1" h="41">
                    <a:moveTo>
                      <a:pt x="0" y="8"/>
                    </a:moveTo>
                    <a:lnTo>
                      <a:pt x="8" y="0"/>
                    </a:lnTo>
                    <a:lnTo>
                      <a:pt x="25" y="8"/>
                    </a:lnTo>
                    <a:lnTo>
                      <a:pt x="59" y="17"/>
                    </a:lnTo>
                    <a:lnTo>
                      <a:pt x="85" y="25"/>
                    </a:lnTo>
                    <a:lnTo>
                      <a:pt x="119" y="25"/>
                    </a:lnTo>
                    <a:lnTo>
                      <a:pt x="153" y="17"/>
                    </a:lnTo>
                    <a:lnTo>
                      <a:pt x="161" y="25"/>
                    </a:lnTo>
                    <a:lnTo>
                      <a:pt x="144" y="33"/>
                    </a:lnTo>
                    <a:lnTo>
                      <a:pt x="119" y="41"/>
                    </a:lnTo>
                    <a:lnTo>
                      <a:pt x="93" y="41"/>
                    </a:lnTo>
                    <a:lnTo>
                      <a:pt x="68" y="33"/>
                    </a:lnTo>
                    <a:lnTo>
                      <a:pt x="34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4" name="Freeform 7"/>
              <p:cNvSpPr>
                <a:spLocks/>
              </p:cNvSpPr>
              <p:nvPr/>
            </p:nvSpPr>
            <p:spPr bwMode="auto">
              <a:xfrm>
                <a:off x="10815" y="15649"/>
                <a:ext cx="264" cy="248"/>
              </a:xfrm>
              <a:custGeom>
                <a:avLst/>
                <a:gdLst>
                  <a:gd name="T0" fmla="*/ 17 w 264"/>
                  <a:gd name="T1" fmla="*/ 165 h 248"/>
                  <a:gd name="T2" fmla="*/ 9 w 264"/>
                  <a:gd name="T3" fmla="*/ 141 h 248"/>
                  <a:gd name="T4" fmla="*/ 9 w 264"/>
                  <a:gd name="T5" fmla="*/ 124 h 248"/>
                  <a:gd name="T6" fmla="*/ 0 w 264"/>
                  <a:gd name="T7" fmla="*/ 75 h 248"/>
                  <a:gd name="T8" fmla="*/ 0 w 264"/>
                  <a:gd name="T9" fmla="*/ 66 h 248"/>
                  <a:gd name="T10" fmla="*/ 9 w 264"/>
                  <a:gd name="T11" fmla="*/ 75 h 248"/>
                  <a:gd name="T12" fmla="*/ 17 w 264"/>
                  <a:gd name="T13" fmla="*/ 116 h 248"/>
                  <a:gd name="T14" fmla="*/ 34 w 264"/>
                  <a:gd name="T15" fmla="*/ 149 h 248"/>
                  <a:gd name="T16" fmla="*/ 51 w 264"/>
                  <a:gd name="T17" fmla="*/ 182 h 248"/>
                  <a:gd name="T18" fmla="*/ 68 w 264"/>
                  <a:gd name="T19" fmla="*/ 190 h 248"/>
                  <a:gd name="T20" fmla="*/ 85 w 264"/>
                  <a:gd name="T21" fmla="*/ 207 h 248"/>
                  <a:gd name="T22" fmla="*/ 111 w 264"/>
                  <a:gd name="T23" fmla="*/ 223 h 248"/>
                  <a:gd name="T24" fmla="*/ 145 w 264"/>
                  <a:gd name="T25" fmla="*/ 231 h 248"/>
                  <a:gd name="T26" fmla="*/ 213 w 264"/>
                  <a:gd name="T27" fmla="*/ 240 h 248"/>
                  <a:gd name="T28" fmla="*/ 238 w 264"/>
                  <a:gd name="T29" fmla="*/ 231 h 248"/>
                  <a:gd name="T30" fmla="*/ 247 w 264"/>
                  <a:gd name="T31" fmla="*/ 231 h 248"/>
                  <a:gd name="T32" fmla="*/ 255 w 264"/>
                  <a:gd name="T33" fmla="*/ 223 h 248"/>
                  <a:gd name="T34" fmla="*/ 255 w 264"/>
                  <a:gd name="T35" fmla="*/ 190 h 248"/>
                  <a:gd name="T36" fmla="*/ 247 w 264"/>
                  <a:gd name="T37" fmla="*/ 165 h 248"/>
                  <a:gd name="T38" fmla="*/ 247 w 264"/>
                  <a:gd name="T39" fmla="*/ 141 h 248"/>
                  <a:gd name="T40" fmla="*/ 238 w 264"/>
                  <a:gd name="T41" fmla="*/ 108 h 248"/>
                  <a:gd name="T42" fmla="*/ 221 w 264"/>
                  <a:gd name="T43" fmla="*/ 83 h 248"/>
                  <a:gd name="T44" fmla="*/ 204 w 264"/>
                  <a:gd name="T45" fmla="*/ 66 h 248"/>
                  <a:gd name="T46" fmla="*/ 179 w 264"/>
                  <a:gd name="T47" fmla="*/ 42 h 248"/>
                  <a:gd name="T48" fmla="*/ 153 w 264"/>
                  <a:gd name="T49" fmla="*/ 25 h 248"/>
                  <a:gd name="T50" fmla="*/ 136 w 264"/>
                  <a:gd name="T51" fmla="*/ 17 h 248"/>
                  <a:gd name="T52" fmla="*/ 119 w 264"/>
                  <a:gd name="T53" fmla="*/ 9 h 248"/>
                  <a:gd name="T54" fmla="*/ 94 w 264"/>
                  <a:gd name="T55" fmla="*/ 9 h 248"/>
                  <a:gd name="T56" fmla="*/ 77 w 264"/>
                  <a:gd name="T57" fmla="*/ 0 h 248"/>
                  <a:gd name="T58" fmla="*/ 85 w 264"/>
                  <a:gd name="T59" fmla="*/ 0 h 248"/>
                  <a:gd name="T60" fmla="*/ 119 w 264"/>
                  <a:gd name="T61" fmla="*/ 0 h 248"/>
                  <a:gd name="T62" fmla="*/ 153 w 264"/>
                  <a:gd name="T63" fmla="*/ 9 h 248"/>
                  <a:gd name="T64" fmla="*/ 179 w 264"/>
                  <a:gd name="T65" fmla="*/ 25 h 248"/>
                  <a:gd name="T66" fmla="*/ 213 w 264"/>
                  <a:gd name="T67" fmla="*/ 42 h 248"/>
                  <a:gd name="T68" fmla="*/ 230 w 264"/>
                  <a:gd name="T69" fmla="*/ 66 h 248"/>
                  <a:gd name="T70" fmla="*/ 247 w 264"/>
                  <a:gd name="T71" fmla="*/ 91 h 248"/>
                  <a:gd name="T72" fmla="*/ 255 w 264"/>
                  <a:gd name="T73" fmla="*/ 116 h 248"/>
                  <a:gd name="T74" fmla="*/ 264 w 264"/>
                  <a:gd name="T75" fmla="*/ 141 h 248"/>
                  <a:gd name="T76" fmla="*/ 264 w 264"/>
                  <a:gd name="T77" fmla="*/ 190 h 248"/>
                  <a:gd name="T78" fmla="*/ 255 w 264"/>
                  <a:gd name="T79" fmla="*/ 248 h 248"/>
                  <a:gd name="T80" fmla="*/ 221 w 264"/>
                  <a:gd name="T81" fmla="*/ 248 h 248"/>
                  <a:gd name="T82" fmla="*/ 196 w 264"/>
                  <a:gd name="T83" fmla="*/ 248 h 248"/>
                  <a:gd name="T84" fmla="*/ 153 w 264"/>
                  <a:gd name="T85" fmla="*/ 248 h 248"/>
                  <a:gd name="T86" fmla="*/ 128 w 264"/>
                  <a:gd name="T87" fmla="*/ 240 h 248"/>
                  <a:gd name="T88" fmla="*/ 94 w 264"/>
                  <a:gd name="T89" fmla="*/ 231 h 248"/>
                  <a:gd name="T90" fmla="*/ 68 w 264"/>
                  <a:gd name="T91" fmla="*/ 215 h 248"/>
                  <a:gd name="T92" fmla="*/ 43 w 264"/>
                  <a:gd name="T93" fmla="*/ 190 h 248"/>
                  <a:gd name="T94" fmla="*/ 17 w 264"/>
                  <a:gd name="T95" fmla="*/ 165 h 2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64" h="248">
                    <a:moveTo>
                      <a:pt x="17" y="165"/>
                    </a:moveTo>
                    <a:lnTo>
                      <a:pt x="9" y="141"/>
                    </a:lnTo>
                    <a:lnTo>
                      <a:pt x="9" y="124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7" y="116"/>
                    </a:lnTo>
                    <a:lnTo>
                      <a:pt x="34" y="149"/>
                    </a:lnTo>
                    <a:lnTo>
                      <a:pt x="51" y="182"/>
                    </a:lnTo>
                    <a:lnTo>
                      <a:pt x="68" y="190"/>
                    </a:lnTo>
                    <a:lnTo>
                      <a:pt x="85" y="207"/>
                    </a:lnTo>
                    <a:lnTo>
                      <a:pt x="111" y="223"/>
                    </a:lnTo>
                    <a:lnTo>
                      <a:pt x="145" y="231"/>
                    </a:lnTo>
                    <a:lnTo>
                      <a:pt x="213" y="240"/>
                    </a:lnTo>
                    <a:lnTo>
                      <a:pt x="238" y="231"/>
                    </a:lnTo>
                    <a:lnTo>
                      <a:pt x="247" y="231"/>
                    </a:lnTo>
                    <a:lnTo>
                      <a:pt x="255" y="223"/>
                    </a:lnTo>
                    <a:lnTo>
                      <a:pt x="255" y="190"/>
                    </a:lnTo>
                    <a:lnTo>
                      <a:pt x="247" y="165"/>
                    </a:lnTo>
                    <a:lnTo>
                      <a:pt x="247" y="141"/>
                    </a:lnTo>
                    <a:lnTo>
                      <a:pt x="238" y="108"/>
                    </a:lnTo>
                    <a:lnTo>
                      <a:pt x="221" y="83"/>
                    </a:lnTo>
                    <a:lnTo>
                      <a:pt x="204" y="66"/>
                    </a:lnTo>
                    <a:lnTo>
                      <a:pt x="179" y="42"/>
                    </a:lnTo>
                    <a:lnTo>
                      <a:pt x="153" y="25"/>
                    </a:lnTo>
                    <a:lnTo>
                      <a:pt x="136" y="17"/>
                    </a:lnTo>
                    <a:lnTo>
                      <a:pt x="119" y="9"/>
                    </a:lnTo>
                    <a:lnTo>
                      <a:pt x="94" y="9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53" y="9"/>
                    </a:lnTo>
                    <a:lnTo>
                      <a:pt x="179" y="25"/>
                    </a:lnTo>
                    <a:lnTo>
                      <a:pt x="213" y="42"/>
                    </a:lnTo>
                    <a:lnTo>
                      <a:pt x="230" y="66"/>
                    </a:lnTo>
                    <a:lnTo>
                      <a:pt x="247" y="91"/>
                    </a:lnTo>
                    <a:lnTo>
                      <a:pt x="255" y="116"/>
                    </a:lnTo>
                    <a:lnTo>
                      <a:pt x="264" y="141"/>
                    </a:lnTo>
                    <a:lnTo>
                      <a:pt x="264" y="190"/>
                    </a:lnTo>
                    <a:lnTo>
                      <a:pt x="255" y="248"/>
                    </a:lnTo>
                    <a:lnTo>
                      <a:pt x="221" y="248"/>
                    </a:lnTo>
                    <a:lnTo>
                      <a:pt x="196" y="248"/>
                    </a:lnTo>
                    <a:lnTo>
                      <a:pt x="153" y="248"/>
                    </a:lnTo>
                    <a:lnTo>
                      <a:pt x="128" y="240"/>
                    </a:lnTo>
                    <a:lnTo>
                      <a:pt x="94" y="231"/>
                    </a:lnTo>
                    <a:lnTo>
                      <a:pt x="68" y="215"/>
                    </a:lnTo>
                    <a:lnTo>
                      <a:pt x="43" y="190"/>
                    </a:lnTo>
                    <a:lnTo>
                      <a:pt x="17" y="16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5" name="Freeform 8"/>
              <p:cNvSpPr>
                <a:spLocks/>
              </p:cNvSpPr>
              <p:nvPr/>
            </p:nvSpPr>
            <p:spPr bwMode="auto">
              <a:xfrm>
                <a:off x="8726" y="15674"/>
                <a:ext cx="272" cy="215"/>
              </a:xfrm>
              <a:custGeom>
                <a:avLst/>
                <a:gdLst>
                  <a:gd name="T0" fmla="*/ 51 w 272"/>
                  <a:gd name="T1" fmla="*/ 182 h 215"/>
                  <a:gd name="T2" fmla="*/ 8 w 272"/>
                  <a:gd name="T3" fmla="*/ 165 h 215"/>
                  <a:gd name="T4" fmla="*/ 25 w 272"/>
                  <a:gd name="T5" fmla="*/ 132 h 215"/>
                  <a:gd name="T6" fmla="*/ 51 w 272"/>
                  <a:gd name="T7" fmla="*/ 107 h 215"/>
                  <a:gd name="T8" fmla="*/ 25 w 272"/>
                  <a:gd name="T9" fmla="*/ 74 h 215"/>
                  <a:gd name="T10" fmla="*/ 8 w 272"/>
                  <a:gd name="T11" fmla="*/ 41 h 215"/>
                  <a:gd name="T12" fmla="*/ 42 w 272"/>
                  <a:gd name="T13" fmla="*/ 25 h 215"/>
                  <a:gd name="T14" fmla="*/ 102 w 272"/>
                  <a:gd name="T15" fmla="*/ 17 h 215"/>
                  <a:gd name="T16" fmla="*/ 195 w 272"/>
                  <a:gd name="T17" fmla="*/ 25 h 215"/>
                  <a:gd name="T18" fmla="*/ 263 w 272"/>
                  <a:gd name="T19" fmla="*/ 0 h 215"/>
                  <a:gd name="T20" fmla="*/ 255 w 272"/>
                  <a:gd name="T21" fmla="*/ 17 h 215"/>
                  <a:gd name="T22" fmla="*/ 238 w 272"/>
                  <a:gd name="T23" fmla="*/ 25 h 215"/>
                  <a:gd name="T24" fmla="*/ 238 w 272"/>
                  <a:gd name="T25" fmla="*/ 41 h 215"/>
                  <a:gd name="T26" fmla="*/ 238 w 272"/>
                  <a:gd name="T27" fmla="*/ 50 h 215"/>
                  <a:gd name="T28" fmla="*/ 212 w 272"/>
                  <a:gd name="T29" fmla="*/ 33 h 215"/>
                  <a:gd name="T30" fmla="*/ 187 w 272"/>
                  <a:gd name="T31" fmla="*/ 33 h 215"/>
                  <a:gd name="T32" fmla="*/ 204 w 272"/>
                  <a:gd name="T33" fmla="*/ 50 h 215"/>
                  <a:gd name="T34" fmla="*/ 221 w 272"/>
                  <a:gd name="T35" fmla="*/ 74 h 215"/>
                  <a:gd name="T36" fmla="*/ 195 w 272"/>
                  <a:gd name="T37" fmla="*/ 74 h 215"/>
                  <a:gd name="T38" fmla="*/ 153 w 272"/>
                  <a:gd name="T39" fmla="*/ 41 h 215"/>
                  <a:gd name="T40" fmla="*/ 127 w 272"/>
                  <a:gd name="T41" fmla="*/ 41 h 215"/>
                  <a:gd name="T42" fmla="*/ 144 w 272"/>
                  <a:gd name="T43" fmla="*/ 58 h 215"/>
                  <a:gd name="T44" fmla="*/ 170 w 272"/>
                  <a:gd name="T45" fmla="*/ 83 h 215"/>
                  <a:gd name="T46" fmla="*/ 85 w 272"/>
                  <a:gd name="T47" fmla="*/ 41 h 215"/>
                  <a:gd name="T48" fmla="*/ 51 w 272"/>
                  <a:gd name="T49" fmla="*/ 33 h 215"/>
                  <a:gd name="T50" fmla="*/ 51 w 272"/>
                  <a:gd name="T51" fmla="*/ 50 h 215"/>
                  <a:gd name="T52" fmla="*/ 68 w 272"/>
                  <a:gd name="T53" fmla="*/ 50 h 215"/>
                  <a:gd name="T54" fmla="*/ 110 w 272"/>
                  <a:gd name="T55" fmla="*/ 66 h 215"/>
                  <a:gd name="T56" fmla="*/ 127 w 272"/>
                  <a:gd name="T57" fmla="*/ 99 h 215"/>
                  <a:gd name="T58" fmla="*/ 110 w 272"/>
                  <a:gd name="T59" fmla="*/ 91 h 215"/>
                  <a:gd name="T60" fmla="*/ 85 w 272"/>
                  <a:gd name="T61" fmla="*/ 74 h 215"/>
                  <a:gd name="T62" fmla="*/ 59 w 272"/>
                  <a:gd name="T63" fmla="*/ 99 h 215"/>
                  <a:gd name="T64" fmla="*/ 59 w 272"/>
                  <a:gd name="T65" fmla="*/ 132 h 215"/>
                  <a:gd name="T66" fmla="*/ 93 w 272"/>
                  <a:gd name="T67" fmla="*/ 132 h 215"/>
                  <a:gd name="T68" fmla="*/ 127 w 272"/>
                  <a:gd name="T69" fmla="*/ 116 h 215"/>
                  <a:gd name="T70" fmla="*/ 127 w 272"/>
                  <a:gd name="T71" fmla="*/ 132 h 215"/>
                  <a:gd name="T72" fmla="*/ 51 w 272"/>
                  <a:gd name="T73" fmla="*/ 157 h 215"/>
                  <a:gd name="T74" fmla="*/ 42 w 272"/>
                  <a:gd name="T75" fmla="*/ 173 h 215"/>
                  <a:gd name="T76" fmla="*/ 85 w 272"/>
                  <a:gd name="T77" fmla="*/ 173 h 215"/>
                  <a:gd name="T78" fmla="*/ 144 w 272"/>
                  <a:gd name="T79" fmla="*/ 140 h 215"/>
                  <a:gd name="T80" fmla="*/ 187 w 272"/>
                  <a:gd name="T81" fmla="*/ 124 h 215"/>
                  <a:gd name="T82" fmla="*/ 170 w 272"/>
                  <a:gd name="T83" fmla="*/ 140 h 215"/>
                  <a:gd name="T84" fmla="*/ 144 w 272"/>
                  <a:gd name="T85" fmla="*/ 157 h 215"/>
                  <a:gd name="T86" fmla="*/ 153 w 272"/>
                  <a:gd name="T87" fmla="*/ 165 h 215"/>
                  <a:gd name="T88" fmla="*/ 212 w 272"/>
                  <a:gd name="T89" fmla="*/ 124 h 215"/>
                  <a:gd name="T90" fmla="*/ 229 w 272"/>
                  <a:gd name="T91" fmla="*/ 132 h 215"/>
                  <a:gd name="T92" fmla="*/ 212 w 272"/>
                  <a:gd name="T93" fmla="*/ 149 h 215"/>
                  <a:gd name="T94" fmla="*/ 204 w 272"/>
                  <a:gd name="T95" fmla="*/ 173 h 215"/>
                  <a:gd name="T96" fmla="*/ 238 w 272"/>
                  <a:gd name="T97" fmla="*/ 157 h 215"/>
                  <a:gd name="T98" fmla="*/ 229 w 272"/>
                  <a:gd name="T99" fmla="*/ 182 h 215"/>
                  <a:gd name="T100" fmla="*/ 255 w 272"/>
                  <a:gd name="T101" fmla="*/ 190 h 215"/>
                  <a:gd name="T102" fmla="*/ 272 w 272"/>
                  <a:gd name="T103" fmla="*/ 206 h 215"/>
                  <a:gd name="T104" fmla="*/ 263 w 272"/>
                  <a:gd name="T105" fmla="*/ 215 h 215"/>
                  <a:gd name="T106" fmla="*/ 221 w 272"/>
                  <a:gd name="T107" fmla="*/ 182 h 215"/>
                  <a:gd name="T108" fmla="*/ 170 w 272"/>
                  <a:gd name="T109" fmla="*/ 173 h 215"/>
                  <a:gd name="T110" fmla="*/ 68 w 272"/>
                  <a:gd name="T111" fmla="*/ 182 h 2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2" h="215">
                    <a:moveTo>
                      <a:pt x="68" y="182"/>
                    </a:moveTo>
                    <a:lnTo>
                      <a:pt x="51" y="182"/>
                    </a:lnTo>
                    <a:lnTo>
                      <a:pt x="25" y="182"/>
                    </a:lnTo>
                    <a:lnTo>
                      <a:pt x="8" y="165"/>
                    </a:lnTo>
                    <a:lnTo>
                      <a:pt x="0" y="149"/>
                    </a:lnTo>
                    <a:lnTo>
                      <a:pt x="25" y="132"/>
                    </a:lnTo>
                    <a:lnTo>
                      <a:pt x="42" y="124"/>
                    </a:lnTo>
                    <a:lnTo>
                      <a:pt x="51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58"/>
                    </a:lnTo>
                    <a:lnTo>
                      <a:pt x="8" y="41"/>
                    </a:lnTo>
                    <a:lnTo>
                      <a:pt x="17" y="33"/>
                    </a:lnTo>
                    <a:lnTo>
                      <a:pt x="42" y="25"/>
                    </a:lnTo>
                    <a:lnTo>
                      <a:pt x="76" y="17"/>
                    </a:lnTo>
                    <a:lnTo>
                      <a:pt x="102" y="17"/>
                    </a:lnTo>
                    <a:lnTo>
                      <a:pt x="161" y="25"/>
                    </a:lnTo>
                    <a:lnTo>
                      <a:pt x="195" y="25"/>
                    </a:lnTo>
                    <a:lnTo>
                      <a:pt x="221" y="17"/>
                    </a:lnTo>
                    <a:lnTo>
                      <a:pt x="263" y="0"/>
                    </a:lnTo>
                    <a:lnTo>
                      <a:pt x="263" y="8"/>
                    </a:lnTo>
                    <a:lnTo>
                      <a:pt x="255" y="17"/>
                    </a:lnTo>
                    <a:lnTo>
                      <a:pt x="238" y="17"/>
                    </a:lnTo>
                    <a:lnTo>
                      <a:pt x="238" y="25"/>
                    </a:lnTo>
                    <a:lnTo>
                      <a:pt x="229" y="25"/>
                    </a:lnTo>
                    <a:lnTo>
                      <a:pt x="238" y="41"/>
                    </a:lnTo>
                    <a:lnTo>
                      <a:pt x="238" y="50"/>
                    </a:lnTo>
                    <a:lnTo>
                      <a:pt x="221" y="41"/>
                    </a:lnTo>
                    <a:lnTo>
                      <a:pt x="212" y="33"/>
                    </a:lnTo>
                    <a:lnTo>
                      <a:pt x="195" y="33"/>
                    </a:lnTo>
                    <a:lnTo>
                      <a:pt x="187" y="33"/>
                    </a:lnTo>
                    <a:lnTo>
                      <a:pt x="204" y="50"/>
                    </a:lnTo>
                    <a:lnTo>
                      <a:pt x="212" y="66"/>
                    </a:lnTo>
                    <a:lnTo>
                      <a:pt x="221" y="74"/>
                    </a:lnTo>
                    <a:lnTo>
                      <a:pt x="212" y="74"/>
                    </a:lnTo>
                    <a:lnTo>
                      <a:pt x="195" y="74"/>
                    </a:lnTo>
                    <a:lnTo>
                      <a:pt x="178" y="58"/>
                    </a:lnTo>
                    <a:lnTo>
                      <a:pt x="153" y="41"/>
                    </a:lnTo>
                    <a:lnTo>
                      <a:pt x="144" y="41"/>
                    </a:lnTo>
                    <a:lnTo>
                      <a:pt x="127" y="41"/>
                    </a:lnTo>
                    <a:lnTo>
                      <a:pt x="136" y="50"/>
                    </a:lnTo>
                    <a:lnTo>
                      <a:pt x="144" y="58"/>
                    </a:lnTo>
                    <a:lnTo>
                      <a:pt x="170" y="74"/>
                    </a:lnTo>
                    <a:lnTo>
                      <a:pt x="170" y="83"/>
                    </a:lnTo>
                    <a:lnTo>
                      <a:pt x="119" y="50"/>
                    </a:lnTo>
                    <a:lnTo>
                      <a:pt x="85" y="41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51" y="50"/>
                    </a:lnTo>
                    <a:lnTo>
                      <a:pt x="59" y="50"/>
                    </a:lnTo>
                    <a:lnTo>
                      <a:pt x="68" y="50"/>
                    </a:lnTo>
                    <a:lnTo>
                      <a:pt x="76" y="58"/>
                    </a:lnTo>
                    <a:lnTo>
                      <a:pt x="110" y="66"/>
                    </a:lnTo>
                    <a:lnTo>
                      <a:pt x="136" y="99"/>
                    </a:lnTo>
                    <a:lnTo>
                      <a:pt x="127" y="99"/>
                    </a:lnTo>
                    <a:lnTo>
                      <a:pt x="110" y="91"/>
                    </a:lnTo>
                    <a:lnTo>
                      <a:pt x="102" y="83"/>
                    </a:lnTo>
                    <a:lnTo>
                      <a:pt x="85" y="74"/>
                    </a:lnTo>
                    <a:lnTo>
                      <a:pt x="68" y="83"/>
                    </a:lnTo>
                    <a:lnTo>
                      <a:pt x="59" y="99"/>
                    </a:lnTo>
                    <a:lnTo>
                      <a:pt x="59" y="116"/>
                    </a:lnTo>
                    <a:lnTo>
                      <a:pt x="59" y="132"/>
                    </a:lnTo>
                    <a:lnTo>
                      <a:pt x="76" y="140"/>
                    </a:lnTo>
                    <a:lnTo>
                      <a:pt x="93" y="132"/>
                    </a:lnTo>
                    <a:lnTo>
                      <a:pt x="119" y="116"/>
                    </a:lnTo>
                    <a:lnTo>
                      <a:pt x="127" y="116"/>
                    </a:lnTo>
                    <a:lnTo>
                      <a:pt x="144" y="116"/>
                    </a:lnTo>
                    <a:lnTo>
                      <a:pt x="127" y="132"/>
                    </a:lnTo>
                    <a:lnTo>
                      <a:pt x="102" y="149"/>
                    </a:lnTo>
                    <a:lnTo>
                      <a:pt x="51" y="157"/>
                    </a:lnTo>
                    <a:lnTo>
                      <a:pt x="42" y="165"/>
                    </a:lnTo>
                    <a:lnTo>
                      <a:pt x="42" y="173"/>
                    </a:lnTo>
                    <a:lnTo>
                      <a:pt x="59" y="173"/>
                    </a:lnTo>
                    <a:lnTo>
                      <a:pt x="85" y="173"/>
                    </a:lnTo>
                    <a:lnTo>
                      <a:pt x="119" y="157"/>
                    </a:lnTo>
                    <a:lnTo>
                      <a:pt x="144" y="140"/>
                    </a:lnTo>
                    <a:lnTo>
                      <a:pt x="178" y="116"/>
                    </a:lnTo>
                    <a:lnTo>
                      <a:pt x="187" y="124"/>
                    </a:lnTo>
                    <a:lnTo>
                      <a:pt x="178" y="132"/>
                    </a:lnTo>
                    <a:lnTo>
                      <a:pt x="170" y="140"/>
                    </a:lnTo>
                    <a:lnTo>
                      <a:pt x="153" y="149"/>
                    </a:lnTo>
                    <a:lnTo>
                      <a:pt x="144" y="157"/>
                    </a:lnTo>
                    <a:lnTo>
                      <a:pt x="144" y="165"/>
                    </a:lnTo>
                    <a:lnTo>
                      <a:pt x="153" y="165"/>
                    </a:lnTo>
                    <a:lnTo>
                      <a:pt x="187" y="149"/>
                    </a:lnTo>
                    <a:lnTo>
                      <a:pt x="212" y="124"/>
                    </a:lnTo>
                    <a:lnTo>
                      <a:pt x="221" y="124"/>
                    </a:lnTo>
                    <a:lnTo>
                      <a:pt x="229" y="132"/>
                    </a:lnTo>
                    <a:lnTo>
                      <a:pt x="221" y="140"/>
                    </a:lnTo>
                    <a:lnTo>
                      <a:pt x="212" y="149"/>
                    </a:lnTo>
                    <a:lnTo>
                      <a:pt x="195" y="157"/>
                    </a:lnTo>
                    <a:lnTo>
                      <a:pt x="204" y="173"/>
                    </a:lnTo>
                    <a:lnTo>
                      <a:pt x="221" y="165"/>
                    </a:lnTo>
                    <a:lnTo>
                      <a:pt x="238" y="157"/>
                    </a:lnTo>
                    <a:lnTo>
                      <a:pt x="255" y="157"/>
                    </a:lnTo>
                    <a:lnTo>
                      <a:pt x="229" y="182"/>
                    </a:lnTo>
                    <a:lnTo>
                      <a:pt x="238" y="190"/>
                    </a:lnTo>
                    <a:lnTo>
                      <a:pt x="255" y="190"/>
                    </a:lnTo>
                    <a:lnTo>
                      <a:pt x="263" y="198"/>
                    </a:lnTo>
                    <a:lnTo>
                      <a:pt x="272" y="206"/>
                    </a:lnTo>
                    <a:lnTo>
                      <a:pt x="263" y="215"/>
                    </a:lnTo>
                    <a:lnTo>
                      <a:pt x="246" y="198"/>
                    </a:lnTo>
                    <a:lnTo>
                      <a:pt x="221" y="182"/>
                    </a:lnTo>
                    <a:lnTo>
                      <a:pt x="195" y="182"/>
                    </a:lnTo>
                    <a:lnTo>
                      <a:pt x="170" y="173"/>
                    </a:lnTo>
                    <a:lnTo>
                      <a:pt x="119" y="182"/>
                    </a:lnTo>
                    <a:lnTo>
                      <a:pt x="68" y="1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6" name="Freeform 9"/>
              <p:cNvSpPr>
                <a:spLocks/>
              </p:cNvSpPr>
              <p:nvPr/>
            </p:nvSpPr>
            <p:spPr bwMode="auto">
              <a:xfrm>
                <a:off x="9006" y="15847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9 w 34"/>
                  <a:gd name="T3" fmla="*/ 9 h 33"/>
                  <a:gd name="T4" fmla="*/ 17 w 34"/>
                  <a:gd name="T5" fmla="*/ 0 h 33"/>
                  <a:gd name="T6" fmla="*/ 26 w 34"/>
                  <a:gd name="T7" fmla="*/ 9 h 33"/>
                  <a:gd name="T8" fmla="*/ 34 w 34"/>
                  <a:gd name="T9" fmla="*/ 17 h 33"/>
                  <a:gd name="T10" fmla="*/ 34 w 34"/>
                  <a:gd name="T11" fmla="*/ 25 h 33"/>
                  <a:gd name="T12" fmla="*/ 26 w 34"/>
                  <a:gd name="T13" fmla="*/ 33 h 33"/>
                  <a:gd name="T14" fmla="*/ 9 w 34"/>
                  <a:gd name="T15" fmla="*/ 25 h 33"/>
                  <a:gd name="T16" fmla="*/ 0 w 34"/>
                  <a:gd name="T17" fmla="*/ 17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9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26" y="33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7" name="Freeform 10"/>
              <p:cNvSpPr>
                <a:spLocks/>
              </p:cNvSpPr>
              <p:nvPr/>
            </p:nvSpPr>
            <p:spPr bwMode="auto">
              <a:xfrm>
                <a:off x="9049" y="15839"/>
                <a:ext cx="1664" cy="25"/>
              </a:xfrm>
              <a:custGeom>
                <a:avLst/>
                <a:gdLst>
                  <a:gd name="T0" fmla="*/ 25 w 1664"/>
                  <a:gd name="T1" fmla="*/ 17 h 25"/>
                  <a:gd name="T2" fmla="*/ 0 w 1664"/>
                  <a:gd name="T3" fmla="*/ 0 h 25"/>
                  <a:gd name="T4" fmla="*/ 8 w 1664"/>
                  <a:gd name="T5" fmla="*/ 0 h 25"/>
                  <a:gd name="T6" fmla="*/ 17 w 1664"/>
                  <a:gd name="T7" fmla="*/ 0 h 25"/>
                  <a:gd name="T8" fmla="*/ 25 w 1664"/>
                  <a:gd name="T9" fmla="*/ 0 h 25"/>
                  <a:gd name="T10" fmla="*/ 51 w 1664"/>
                  <a:gd name="T11" fmla="*/ 0 h 25"/>
                  <a:gd name="T12" fmla="*/ 85 w 1664"/>
                  <a:gd name="T13" fmla="*/ 0 h 25"/>
                  <a:gd name="T14" fmla="*/ 119 w 1664"/>
                  <a:gd name="T15" fmla="*/ 0 h 25"/>
                  <a:gd name="T16" fmla="*/ 161 w 1664"/>
                  <a:gd name="T17" fmla="*/ 0 h 25"/>
                  <a:gd name="T18" fmla="*/ 212 w 1664"/>
                  <a:gd name="T19" fmla="*/ 0 h 25"/>
                  <a:gd name="T20" fmla="*/ 271 w 1664"/>
                  <a:gd name="T21" fmla="*/ 0 h 25"/>
                  <a:gd name="T22" fmla="*/ 331 w 1664"/>
                  <a:gd name="T23" fmla="*/ 0 h 25"/>
                  <a:gd name="T24" fmla="*/ 399 w 1664"/>
                  <a:gd name="T25" fmla="*/ 0 h 25"/>
                  <a:gd name="T26" fmla="*/ 535 w 1664"/>
                  <a:gd name="T27" fmla="*/ 0 h 25"/>
                  <a:gd name="T28" fmla="*/ 679 w 1664"/>
                  <a:gd name="T29" fmla="*/ 0 h 25"/>
                  <a:gd name="T30" fmla="*/ 840 w 1664"/>
                  <a:gd name="T31" fmla="*/ 0 h 25"/>
                  <a:gd name="T32" fmla="*/ 993 w 1664"/>
                  <a:gd name="T33" fmla="*/ 0 h 25"/>
                  <a:gd name="T34" fmla="*/ 1138 w 1664"/>
                  <a:gd name="T35" fmla="*/ 0 h 25"/>
                  <a:gd name="T36" fmla="*/ 1282 w 1664"/>
                  <a:gd name="T37" fmla="*/ 0 h 25"/>
                  <a:gd name="T38" fmla="*/ 1342 w 1664"/>
                  <a:gd name="T39" fmla="*/ 0 h 25"/>
                  <a:gd name="T40" fmla="*/ 1410 w 1664"/>
                  <a:gd name="T41" fmla="*/ 0 h 25"/>
                  <a:gd name="T42" fmla="*/ 1460 w 1664"/>
                  <a:gd name="T43" fmla="*/ 0 h 25"/>
                  <a:gd name="T44" fmla="*/ 1511 w 1664"/>
                  <a:gd name="T45" fmla="*/ 0 h 25"/>
                  <a:gd name="T46" fmla="*/ 1554 w 1664"/>
                  <a:gd name="T47" fmla="*/ 0 h 25"/>
                  <a:gd name="T48" fmla="*/ 1596 w 1664"/>
                  <a:gd name="T49" fmla="*/ 0 h 25"/>
                  <a:gd name="T50" fmla="*/ 1622 w 1664"/>
                  <a:gd name="T51" fmla="*/ 0 h 25"/>
                  <a:gd name="T52" fmla="*/ 1647 w 1664"/>
                  <a:gd name="T53" fmla="*/ 0 h 25"/>
                  <a:gd name="T54" fmla="*/ 1664 w 1664"/>
                  <a:gd name="T55" fmla="*/ 0 h 25"/>
                  <a:gd name="T56" fmla="*/ 1664 w 1664"/>
                  <a:gd name="T57" fmla="*/ 0 h 25"/>
                  <a:gd name="T58" fmla="*/ 1664 w 1664"/>
                  <a:gd name="T59" fmla="*/ 17 h 25"/>
                  <a:gd name="T60" fmla="*/ 1656 w 1664"/>
                  <a:gd name="T61" fmla="*/ 25 h 25"/>
                  <a:gd name="T62" fmla="*/ 25 w 1664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64" h="25">
                    <a:moveTo>
                      <a:pt x="25" y="1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61" y="0"/>
                    </a:lnTo>
                    <a:lnTo>
                      <a:pt x="212" y="0"/>
                    </a:lnTo>
                    <a:lnTo>
                      <a:pt x="271" y="0"/>
                    </a:lnTo>
                    <a:lnTo>
                      <a:pt x="331" y="0"/>
                    </a:lnTo>
                    <a:lnTo>
                      <a:pt x="399" y="0"/>
                    </a:lnTo>
                    <a:lnTo>
                      <a:pt x="535" y="0"/>
                    </a:lnTo>
                    <a:lnTo>
                      <a:pt x="679" y="0"/>
                    </a:lnTo>
                    <a:lnTo>
                      <a:pt x="840" y="0"/>
                    </a:lnTo>
                    <a:lnTo>
                      <a:pt x="993" y="0"/>
                    </a:lnTo>
                    <a:lnTo>
                      <a:pt x="1138" y="0"/>
                    </a:lnTo>
                    <a:lnTo>
                      <a:pt x="1282" y="0"/>
                    </a:lnTo>
                    <a:lnTo>
                      <a:pt x="1342" y="0"/>
                    </a:lnTo>
                    <a:lnTo>
                      <a:pt x="1410" y="0"/>
                    </a:lnTo>
                    <a:lnTo>
                      <a:pt x="1460" y="0"/>
                    </a:lnTo>
                    <a:lnTo>
                      <a:pt x="1511" y="0"/>
                    </a:lnTo>
                    <a:lnTo>
                      <a:pt x="1554" y="0"/>
                    </a:lnTo>
                    <a:lnTo>
                      <a:pt x="1596" y="0"/>
                    </a:lnTo>
                    <a:lnTo>
                      <a:pt x="1622" y="0"/>
                    </a:lnTo>
                    <a:lnTo>
                      <a:pt x="1647" y="0"/>
                    </a:lnTo>
                    <a:lnTo>
                      <a:pt x="1664" y="0"/>
                    </a:lnTo>
                    <a:lnTo>
                      <a:pt x="1664" y="17"/>
                    </a:lnTo>
                    <a:lnTo>
                      <a:pt x="1656" y="25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8" name="Freeform 11"/>
              <p:cNvSpPr>
                <a:spLocks/>
              </p:cNvSpPr>
              <p:nvPr/>
            </p:nvSpPr>
            <p:spPr bwMode="auto">
              <a:xfrm>
                <a:off x="10849" y="15682"/>
                <a:ext cx="187" cy="182"/>
              </a:xfrm>
              <a:custGeom>
                <a:avLst/>
                <a:gdLst>
                  <a:gd name="T0" fmla="*/ 145 w 187"/>
                  <a:gd name="T1" fmla="*/ 157 h 182"/>
                  <a:gd name="T2" fmla="*/ 153 w 187"/>
                  <a:gd name="T3" fmla="*/ 174 h 182"/>
                  <a:gd name="T4" fmla="*/ 128 w 187"/>
                  <a:gd name="T5" fmla="*/ 141 h 182"/>
                  <a:gd name="T6" fmla="*/ 119 w 187"/>
                  <a:gd name="T7" fmla="*/ 149 h 182"/>
                  <a:gd name="T8" fmla="*/ 111 w 187"/>
                  <a:gd name="T9" fmla="*/ 124 h 182"/>
                  <a:gd name="T10" fmla="*/ 94 w 187"/>
                  <a:gd name="T11" fmla="*/ 124 h 182"/>
                  <a:gd name="T12" fmla="*/ 77 w 187"/>
                  <a:gd name="T13" fmla="*/ 108 h 182"/>
                  <a:gd name="T14" fmla="*/ 68 w 187"/>
                  <a:gd name="T15" fmla="*/ 124 h 182"/>
                  <a:gd name="T16" fmla="*/ 60 w 187"/>
                  <a:gd name="T17" fmla="*/ 91 h 182"/>
                  <a:gd name="T18" fmla="*/ 51 w 187"/>
                  <a:gd name="T19" fmla="*/ 83 h 182"/>
                  <a:gd name="T20" fmla="*/ 34 w 187"/>
                  <a:gd name="T21" fmla="*/ 75 h 182"/>
                  <a:gd name="T22" fmla="*/ 17 w 187"/>
                  <a:gd name="T23" fmla="*/ 75 h 182"/>
                  <a:gd name="T24" fmla="*/ 26 w 187"/>
                  <a:gd name="T25" fmla="*/ 99 h 182"/>
                  <a:gd name="T26" fmla="*/ 26 w 187"/>
                  <a:gd name="T27" fmla="*/ 116 h 182"/>
                  <a:gd name="T28" fmla="*/ 0 w 187"/>
                  <a:gd name="T29" fmla="*/ 83 h 182"/>
                  <a:gd name="T30" fmla="*/ 0 w 187"/>
                  <a:gd name="T31" fmla="*/ 42 h 182"/>
                  <a:gd name="T32" fmla="*/ 51 w 187"/>
                  <a:gd name="T33" fmla="*/ 58 h 182"/>
                  <a:gd name="T34" fmla="*/ 60 w 187"/>
                  <a:gd name="T35" fmla="*/ 0 h 182"/>
                  <a:gd name="T36" fmla="*/ 128 w 187"/>
                  <a:gd name="T37" fmla="*/ 25 h 182"/>
                  <a:gd name="T38" fmla="*/ 102 w 187"/>
                  <a:gd name="T39" fmla="*/ 33 h 182"/>
                  <a:gd name="T40" fmla="*/ 85 w 187"/>
                  <a:gd name="T41" fmla="*/ 33 h 182"/>
                  <a:gd name="T42" fmla="*/ 94 w 187"/>
                  <a:gd name="T43" fmla="*/ 42 h 182"/>
                  <a:gd name="T44" fmla="*/ 153 w 187"/>
                  <a:gd name="T45" fmla="*/ 50 h 182"/>
                  <a:gd name="T46" fmla="*/ 136 w 187"/>
                  <a:gd name="T47" fmla="*/ 58 h 182"/>
                  <a:gd name="T48" fmla="*/ 119 w 187"/>
                  <a:gd name="T49" fmla="*/ 58 h 182"/>
                  <a:gd name="T50" fmla="*/ 111 w 187"/>
                  <a:gd name="T51" fmla="*/ 66 h 182"/>
                  <a:gd name="T52" fmla="*/ 119 w 187"/>
                  <a:gd name="T53" fmla="*/ 75 h 182"/>
                  <a:gd name="T54" fmla="*/ 128 w 187"/>
                  <a:gd name="T55" fmla="*/ 83 h 182"/>
                  <a:gd name="T56" fmla="*/ 170 w 187"/>
                  <a:gd name="T57" fmla="*/ 99 h 182"/>
                  <a:gd name="T58" fmla="*/ 187 w 187"/>
                  <a:gd name="T59" fmla="*/ 99 h 182"/>
                  <a:gd name="T60" fmla="*/ 153 w 187"/>
                  <a:gd name="T61" fmla="*/ 99 h 182"/>
                  <a:gd name="T62" fmla="*/ 136 w 187"/>
                  <a:gd name="T63" fmla="*/ 99 h 182"/>
                  <a:gd name="T64" fmla="*/ 136 w 187"/>
                  <a:gd name="T65" fmla="*/ 108 h 182"/>
                  <a:gd name="T66" fmla="*/ 187 w 187"/>
                  <a:gd name="T67" fmla="*/ 124 h 182"/>
                  <a:gd name="T68" fmla="*/ 179 w 187"/>
                  <a:gd name="T69" fmla="*/ 124 h 182"/>
                  <a:gd name="T70" fmla="*/ 145 w 187"/>
                  <a:gd name="T71" fmla="*/ 124 h 182"/>
                  <a:gd name="T72" fmla="*/ 145 w 187"/>
                  <a:gd name="T73" fmla="*/ 132 h 182"/>
                  <a:gd name="T74" fmla="*/ 179 w 187"/>
                  <a:gd name="T75" fmla="*/ 141 h 182"/>
                  <a:gd name="T76" fmla="*/ 187 w 187"/>
                  <a:gd name="T77" fmla="*/ 149 h 182"/>
                  <a:gd name="T78" fmla="*/ 179 w 187"/>
                  <a:gd name="T79" fmla="*/ 157 h 182"/>
                  <a:gd name="T80" fmla="*/ 187 w 187"/>
                  <a:gd name="T81" fmla="*/ 174 h 182"/>
                  <a:gd name="T82" fmla="*/ 187 w 187"/>
                  <a:gd name="T83" fmla="*/ 182 h 182"/>
                  <a:gd name="T84" fmla="*/ 170 w 187"/>
                  <a:gd name="T85" fmla="*/ 157 h 182"/>
                  <a:gd name="T86" fmla="*/ 153 w 187"/>
                  <a:gd name="T87" fmla="*/ 157 h 1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7" h="182">
                    <a:moveTo>
                      <a:pt x="153" y="157"/>
                    </a:moveTo>
                    <a:lnTo>
                      <a:pt x="145" y="157"/>
                    </a:lnTo>
                    <a:lnTo>
                      <a:pt x="153" y="165"/>
                    </a:lnTo>
                    <a:lnTo>
                      <a:pt x="153" y="174"/>
                    </a:lnTo>
                    <a:lnTo>
                      <a:pt x="145" y="157"/>
                    </a:lnTo>
                    <a:lnTo>
                      <a:pt x="128" y="141"/>
                    </a:lnTo>
                    <a:lnTo>
                      <a:pt x="119" y="141"/>
                    </a:lnTo>
                    <a:lnTo>
                      <a:pt x="119" y="149"/>
                    </a:lnTo>
                    <a:lnTo>
                      <a:pt x="111" y="132"/>
                    </a:lnTo>
                    <a:lnTo>
                      <a:pt x="111" y="124"/>
                    </a:lnTo>
                    <a:lnTo>
                      <a:pt x="102" y="124"/>
                    </a:lnTo>
                    <a:lnTo>
                      <a:pt x="94" y="124"/>
                    </a:lnTo>
                    <a:lnTo>
                      <a:pt x="77" y="108"/>
                    </a:lnTo>
                    <a:lnTo>
                      <a:pt x="68" y="116"/>
                    </a:lnTo>
                    <a:lnTo>
                      <a:pt x="68" y="124"/>
                    </a:lnTo>
                    <a:lnTo>
                      <a:pt x="68" y="108"/>
                    </a:lnTo>
                    <a:lnTo>
                      <a:pt x="60" y="91"/>
                    </a:lnTo>
                    <a:lnTo>
                      <a:pt x="51" y="83"/>
                    </a:lnTo>
                    <a:lnTo>
                      <a:pt x="43" y="83"/>
                    </a:lnTo>
                    <a:lnTo>
                      <a:pt x="34" y="75"/>
                    </a:lnTo>
                    <a:lnTo>
                      <a:pt x="26" y="66"/>
                    </a:lnTo>
                    <a:lnTo>
                      <a:pt x="17" y="75"/>
                    </a:lnTo>
                    <a:lnTo>
                      <a:pt x="17" y="83"/>
                    </a:lnTo>
                    <a:lnTo>
                      <a:pt x="26" y="99"/>
                    </a:lnTo>
                    <a:lnTo>
                      <a:pt x="26" y="108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0" y="83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60" y="58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25"/>
                    </a:lnTo>
                    <a:lnTo>
                      <a:pt x="119" y="33"/>
                    </a:lnTo>
                    <a:lnTo>
                      <a:pt x="102" y="33"/>
                    </a:lnTo>
                    <a:lnTo>
                      <a:pt x="85" y="33"/>
                    </a:lnTo>
                    <a:lnTo>
                      <a:pt x="85" y="42"/>
                    </a:lnTo>
                    <a:lnTo>
                      <a:pt x="94" y="42"/>
                    </a:lnTo>
                    <a:lnTo>
                      <a:pt x="145" y="42"/>
                    </a:lnTo>
                    <a:lnTo>
                      <a:pt x="153" y="50"/>
                    </a:lnTo>
                    <a:lnTo>
                      <a:pt x="145" y="58"/>
                    </a:lnTo>
                    <a:lnTo>
                      <a:pt x="136" y="58"/>
                    </a:lnTo>
                    <a:lnTo>
                      <a:pt x="128" y="58"/>
                    </a:lnTo>
                    <a:lnTo>
                      <a:pt x="119" y="58"/>
                    </a:lnTo>
                    <a:lnTo>
                      <a:pt x="111" y="58"/>
                    </a:lnTo>
                    <a:lnTo>
                      <a:pt x="111" y="66"/>
                    </a:lnTo>
                    <a:lnTo>
                      <a:pt x="119" y="75"/>
                    </a:lnTo>
                    <a:lnTo>
                      <a:pt x="128" y="83"/>
                    </a:lnTo>
                    <a:lnTo>
                      <a:pt x="136" y="91"/>
                    </a:lnTo>
                    <a:lnTo>
                      <a:pt x="170" y="99"/>
                    </a:lnTo>
                    <a:lnTo>
                      <a:pt x="187" y="99"/>
                    </a:lnTo>
                    <a:lnTo>
                      <a:pt x="170" y="99"/>
                    </a:lnTo>
                    <a:lnTo>
                      <a:pt x="153" y="99"/>
                    </a:lnTo>
                    <a:lnTo>
                      <a:pt x="136" y="91"/>
                    </a:lnTo>
                    <a:lnTo>
                      <a:pt x="136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53" y="116"/>
                    </a:lnTo>
                    <a:lnTo>
                      <a:pt x="187" y="124"/>
                    </a:lnTo>
                    <a:lnTo>
                      <a:pt x="179" y="124"/>
                    </a:lnTo>
                    <a:lnTo>
                      <a:pt x="153" y="116"/>
                    </a:lnTo>
                    <a:lnTo>
                      <a:pt x="145" y="124"/>
                    </a:lnTo>
                    <a:lnTo>
                      <a:pt x="136" y="124"/>
                    </a:lnTo>
                    <a:lnTo>
                      <a:pt x="145" y="132"/>
                    </a:lnTo>
                    <a:lnTo>
                      <a:pt x="153" y="132"/>
                    </a:lnTo>
                    <a:lnTo>
                      <a:pt x="179" y="141"/>
                    </a:lnTo>
                    <a:lnTo>
                      <a:pt x="187" y="141"/>
                    </a:lnTo>
                    <a:lnTo>
                      <a:pt x="187" y="149"/>
                    </a:lnTo>
                    <a:lnTo>
                      <a:pt x="179" y="157"/>
                    </a:lnTo>
                    <a:lnTo>
                      <a:pt x="187" y="165"/>
                    </a:lnTo>
                    <a:lnTo>
                      <a:pt x="187" y="174"/>
                    </a:lnTo>
                    <a:lnTo>
                      <a:pt x="187" y="182"/>
                    </a:lnTo>
                    <a:lnTo>
                      <a:pt x="179" y="174"/>
                    </a:lnTo>
                    <a:lnTo>
                      <a:pt x="170" y="157"/>
                    </a:lnTo>
                    <a:lnTo>
                      <a:pt x="162" y="157"/>
                    </a:lnTo>
                    <a:lnTo>
                      <a:pt x="153" y="15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9" name="Freeform 12"/>
              <p:cNvSpPr>
                <a:spLocks/>
              </p:cNvSpPr>
              <p:nvPr/>
            </p:nvSpPr>
            <p:spPr bwMode="auto">
              <a:xfrm>
                <a:off x="10815" y="15823"/>
                <a:ext cx="34" cy="41"/>
              </a:xfrm>
              <a:custGeom>
                <a:avLst/>
                <a:gdLst>
                  <a:gd name="T0" fmla="*/ 0 w 34"/>
                  <a:gd name="T1" fmla="*/ 0 h 41"/>
                  <a:gd name="T2" fmla="*/ 34 w 34"/>
                  <a:gd name="T3" fmla="*/ 41 h 41"/>
                  <a:gd name="T4" fmla="*/ 17 w 34"/>
                  <a:gd name="T5" fmla="*/ 16 h 41"/>
                  <a:gd name="T6" fmla="*/ 0 w 34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lnTo>
                      <a:pt x="34" y="41"/>
                    </a:lnTo>
                    <a:lnTo>
                      <a:pt x="1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0" name="Freeform 13"/>
              <p:cNvSpPr>
                <a:spLocks/>
              </p:cNvSpPr>
              <p:nvPr/>
            </p:nvSpPr>
            <p:spPr bwMode="auto">
              <a:xfrm>
                <a:off x="10807" y="15847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8 w 8"/>
                  <a:gd name="T5" fmla="*/ 9 h 9"/>
                  <a:gd name="T6" fmla="*/ 0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0"/>
                    </a:lnTo>
                    <a:lnTo>
                      <a:pt x="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1" name="Freeform 14"/>
              <p:cNvSpPr>
                <a:spLocks/>
              </p:cNvSpPr>
              <p:nvPr/>
            </p:nvSpPr>
            <p:spPr bwMode="auto">
              <a:xfrm>
                <a:off x="8607" y="15707"/>
                <a:ext cx="34" cy="149"/>
              </a:xfrm>
              <a:custGeom>
                <a:avLst/>
                <a:gdLst>
                  <a:gd name="T0" fmla="*/ 8 w 34"/>
                  <a:gd name="T1" fmla="*/ 132 h 149"/>
                  <a:gd name="T2" fmla="*/ 0 w 34"/>
                  <a:gd name="T3" fmla="*/ 8 h 149"/>
                  <a:gd name="T4" fmla="*/ 0 w 34"/>
                  <a:gd name="T5" fmla="*/ 0 h 149"/>
                  <a:gd name="T6" fmla="*/ 8 w 34"/>
                  <a:gd name="T7" fmla="*/ 0 h 149"/>
                  <a:gd name="T8" fmla="*/ 25 w 34"/>
                  <a:gd name="T9" fmla="*/ 0 h 149"/>
                  <a:gd name="T10" fmla="*/ 34 w 34"/>
                  <a:gd name="T11" fmla="*/ 0 h 149"/>
                  <a:gd name="T12" fmla="*/ 34 w 34"/>
                  <a:gd name="T13" fmla="*/ 8 h 149"/>
                  <a:gd name="T14" fmla="*/ 34 w 34"/>
                  <a:gd name="T15" fmla="*/ 74 h 149"/>
                  <a:gd name="T16" fmla="*/ 34 w 34"/>
                  <a:gd name="T17" fmla="*/ 140 h 149"/>
                  <a:gd name="T18" fmla="*/ 25 w 34"/>
                  <a:gd name="T19" fmla="*/ 149 h 149"/>
                  <a:gd name="T20" fmla="*/ 17 w 34"/>
                  <a:gd name="T21" fmla="*/ 149 h 149"/>
                  <a:gd name="T22" fmla="*/ 8 w 34"/>
                  <a:gd name="T23" fmla="*/ 140 h 149"/>
                  <a:gd name="T24" fmla="*/ 8 w 34"/>
                  <a:gd name="T25" fmla="*/ 132 h 1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49">
                    <a:moveTo>
                      <a:pt x="8" y="13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34" y="8"/>
                    </a:lnTo>
                    <a:lnTo>
                      <a:pt x="34" y="74"/>
                    </a:lnTo>
                    <a:lnTo>
                      <a:pt x="34" y="140"/>
                    </a:lnTo>
                    <a:lnTo>
                      <a:pt x="25" y="149"/>
                    </a:lnTo>
                    <a:lnTo>
                      <a:pt x="17" y="149"/>
                    </a:lnTo>
                    <a:lnTo>
                      <a:pt x="8" y="140"/>
                    </a:lnTo>
                    <a:lnTo>
                      <a:pt x="8" y="13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2" name="Freeform 15"/>
              <p:cNvSpPr>
                <a:spLocks/>
              </p:cNvSpPr>
              <p:nvPr/>
            </p:nvSpPr>
            <p:spPr bwMode="auto">
              <a:xfrm>
                <a:off x="10747" y="15707"/>
                <a:ext cx="60" cy="149"/>
              </a:xfrm>
              <a:custGeom>
                <a:avLst/>
                <a:gdLst>
                  <a:gd name="T0" fmla="*/ 0 w 60"/>
                  <a:gd name="T1" fmla="*/ 140 h 149"/>
                  <a:gd name="T2" fmla="*/ 0 w 60"/>
                  <a:gd name="T3" fmla="*/ 124 h 149"/>
                  <a:gd name="T4" fmla="*/ 9 w 60"/>
                  <a:gd name="T5" fmla="*/ 107 h 149"/>
                  <a:gd name="T6" fmla="*/ 0 w 60"/>
                  <a:gd name="T7" fmla="*/ 66 h 149"/>
                  <a:gd name="T8" fmla="*/ 0 w 60"/>
                  <a:gd name="T9" fmla="*/ 33 h 149"/>
                  <a:gd name="T10" fmla="*/ 9 w 60"/>
                  <a:gd name="T11" fmla="*/ 8 h 149"/>
                  <a:gd name="T12" fmla="*/ 17 w 60"/>
                  <a:gd name="T13" fmla="*/ 0 h 149"/>
                  <a:gd name="T14" fmla="*/ 34 w 60"/>
                  <a:gd name="T15" fmla="*/ 0 h 149"/>
                  <a:gd name="T16" fmla="*/ 43 w 60"/>
                  <a:gd name="T17" fmla="*/ 0 h 149"/>
                  <a:gd name="T18" fmla="*/ 43 w 60"/>
                  <a:gd name="T19" fmla="*/ 17 h 149"/>
                  <a:gd name="T20" fmla="*/ 43 w 60"/>
                  <a:gd name="T21" fmla="*/ 41 h 149"/>
                  <a:gd name="T22" fmla="*/ 51 w 60"/>
                  <a:gd name="T23" fmla="*/ 58 h 149"/>
                  <a:gd name="T24" fmla="*/ 60 w 60"/>
                  <a:gd name="T25" fmla="*/ 83 h 149"/>
                  <a:gd name="T26" fmla="*/ 51 w 60"/>
                  <a:gd name="T27" fmla="*/ 74 h 149"/>
                  <a:gd name="T28" fmla="*/ 43 w 60"/>
                  <a:gd name="T29" fmla="*/ 66 h 149"/>
                  <a:gd name="T30" fmla="*/ 34 w 60"/>
                  <a:gd name="T31" fmla="*/ 66 h 149"/>
                  <a:gd name="T32" fmla="*/ 34 w 60"/>
                  <a:gd name="T33" fmla="*/ 83 h 149"/>
                  <a:gd name="T34" fmla="*/ 34 w 60"/>
                  <a:gd name="T35" fmla="*/ 99 h 149"/>
                  <a:gd name="T36" fmla="*/ 51 w 60"/>
                  <a:gd name="T37" fmla="*/ 124 h 149"/>
                  <a:gd name="T38" fmla="*/ 34 w 60"/>
                  <a:gd name="T39" fmla="*/ 99 h 149"/>
                  <a:gd name="T40" fmla="*/ 34 w 60"/>
                  <a:gd name="T41" fmla="*/ 91 h 149"/>
                  <a:gd name="T42" fmla="*/ 17 w 60"/>
                  <a:gd name="T43" fmla="*/ 83 h 149"/>
                  <a:gd name="T44" fmla="*/ 17 w 60"/>
                  <a:gd name="T45" fmla="*/ 91 h 149"/>
                  <a:gd name="T46" fmla="*/ 17 w 60"/>
                  <a:gd name="T47" fmla="*/ 99 h 149"/>
                  <a:gd name="T48" fmla="*/ 17 w 60"/>
                  <a:gd name="T49" fmla="*/ 116 h 149"/>
                  <a:gd name="T50" fmla="*/ 17 w 60"/>
                  <a:gd name="T51" fmla="*/ 116 h 149"/>
                  <a:gd name="T52" fmla="*/ 9 w 60"/>
                  <a:gd name="T53" fmla="*/ 116 h 149"/>
                  <a:gd name="T54" fmla="*/ 9 w 60"/>
                  <a:gd name="T55" fmla="*/ 132 h 149"/>
                  <a:gd name="T56" fmla="*/ 9 w 60"/>
                  <a:gd name="T57" fmla="*/ 140 h 149"/>
                  <a:gd name="T58" fmla="*/ 9 w 60"/>
                  <a:gd name="T59" fmla="*/ 149 h 149"/>
                  <a:gd name="T60" fmla="*/ 0 w 60"/>
                  <a:gd name="T61" fmla="*/ 149 h 149"/>
                  <a:gd name="T62" fmla="*/ 0 w 60"/>
                  <a:gd name="T63" fmla="*/ 14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0" h="149">
                    <a:moveTo>
                      <a:pt x="0" y="140"/>
                    </a:moveTo>
                    <a:lnTo>
                      <a:pt x="0" y="124"/>
                    </a:lnTo>
                    <a:lnTo>
                      <a:pt x="9" y="107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9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43" y="41"/>
                    </a:lnTo>
                    <a:lnTo>
                      <a:pt x="51" y="58"/>
                    </a:lnTo>
                    <a:lnTo>
                      <a:pt x="60" y="83"/>
                    </a:lnTo>
                    <a:lnTo>
                      <a:pt x="51" y="74"/>
                    </a:lnTo>
                    <a:lnTo>
                      <a:pt x="43" y="66"/>
                    </a:lnTo>
                    <a:lnTo>
                      <a:pt x="34" y="66"/>
                    </a:lnTo>
                    <a:lnTo>
                      <a:pt x="34" y="83"/>
                    </a:lnTo>
                    <a:lnTo>
                      <a:pt x="34" y="99"/>
                    </a:lnTo>
                    <a:lnTo>
                      <a:pt x="51" y="124"/>
                    </a:lnTo>
                    <a:lnTo>
                      <a:pt x="34" y="99"/>
                    </a:lnTo>
                    <a:lnTo>
                      <a:pt x="34" y="91"/>
                    </a:lnTo>
                    <a:lnTo>
                      <a:pt x="17" y="83"/>
                    </a:lnTo>
                    <a:lnTo>
                      <a:pt x="17" y="91"/>
                    </a:lnTo>
                    <a:lnTo>
                      <a:pt x="17" y="99"/>
                    </a:lnTo>
                    <a:lnTo>
                      <a:pt x="17" y="116"/>
                    </a:lnTo>
                    <a:lnTo>
                      <a:pt x="9" y="116"/>
                    </a:lnTo>
                    <a:lnTo>
                      <a:pt x="9" y="132"/>
                    </a:lnTo>
                    <a:lnTo>
                      <a:pt x="9" y="140"/>
                    </a:lnTo>
                    <a:lnTo>
                      <a:pt x="9" y="149"/>
                    </a:lnTo>
                    <a:lnTo>
                      <a:pt x="0" y="1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3" name="Freeform 16"/>
              <p:cNvSpPr>
                <a:spLocks/>
              </p:cNvSpPr>
              <p:nvPr/>
            </p:nvSpPr>
            <p:spPr bwMode="auto">
              <a:xfrm>
                <a:off x="10773" y="1583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8 w 8"/>
                  <a:gd name="T3" fmla="*/ 17 h 17"/>
                  <a:gd name="T4" fmla="*/ 0 w 8"/>
                  <a:gd name="T5" fmla="*/ 0 h 17"/>
                  <a:gd name="T6" fmla="*/ 0 w 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4" name="Freeform 17"/>
              <p:cNvSpPr>
                <a:spLocks/>
              </p:cNvSpPr>
              <p:nvPr/>
            </p:nvSpPr>
            <p:spPr bwMode="auto">
              <a:xfrm>
                <a:off x="10968" y="15831"/>
                <a:ext cx="9" cy="25"/>
              </a:xfrm>
              <a:custGeom>
                <a:avLst/>
                <a:gdLst>
                  <a:gd name="T0" fmla="*/ 0 w 9"/>
                  <a:gd name="T1" fmla="*/ 0 h 25"/>
                  <a:gd name="T2" fmla="*/ 9 w 9"/>
                  <a:gd name="T3" fmla="*/ 8 h 25"/>
                  <a:gd name="T4" fmla="*/ 9 w 9"/>
                  <a:gd name="T5" fmla="*/ 25 h 25"/>
                  <a:gd name="T6" fmla="*/ 0 w 9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lnTo>
                      <a:pt x="9" y="8"/>
                    </a:lnTo>
                    <a:lnTo>
                      <a:pt x="9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5" name="Freeform 18"/>
              <p:cNvSpPr>
                <a:spLocks/>
              </p:cNvSpPr>
              <p:nvPr/>
            </p:nvSpPr>
            <p:spPr bwMode="auto">
              <a:xfrm>
                <a:off x="10951" y="15831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w 1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6" name="Freeform 19"/>
              <p:cNvSpPr>
                <a:spLocks/>
              </p:cNvSpPr>
              <p:nvPr/>
            </p:nvSpPr>
            <p:spPr bwMode="auto">
              <a:xfrm>
                <a:off x="8666" y="15732"/>
                <a:ext cx="9" cy="107"/>
              </a:xfrm>
              <a:custGeom>
                <a:avLst/>
                <a:gdLst>
                  <a:gd name="T0" fmla="*/ 0 w 9"/>
                  <a:gd name="T1" fmla="*/ 99 h 107"/>
                  <a:gd name="T2" fmla="*/ 0 w 9"/>
                  <a:gd name="T3" fmla="*/ 0 h 107"/>
                  <a:gd name="T4" fmla="*/ 0 w 9"/>
                  <a:gd name="T5" fmla="*/ 0 h 107"/>
                  <a:gd name="T6" fmla="*/ 9 w 9"/>
                  <a:gd name="T7" fmla="*/ 16 h 107"/>
                  <a:gd name="T8" fmla="*/ 9 w 9"/>
                  <a:gd name="T9" fmla="*/ 49 h 107"/>
                  <a:gd name="T10" fmla="*/ 9 w 9"/>
                  <a:gd name="T11" fmla="*/ 99 h 107"/>
                  <a:gd name="T12" fmla="*/ 0 w 9"/>
                  <a:gd name="T13" fmla="*/ 107 h 107"/>
                  <a:gd name="T14" fmla="*/ 0 w 9"/>
                  <a:gd name="T15" fmla="*/ 99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07">
                    <a:moveTo>
                      <a:pt x="0" y="99"/>
                    </a:moveTo>
                    <a:lnTo>
                      <a:pt x="0" y="0"/>
                    </a:lnTo>
                    <a:lnTo>
                      <a:pt x="9" y="16"/>
                    </a:lnTo>
                    <a:lnTo>
                      <a:pt x="9" y="49"/>
                    </a:lnTo>
                    <a:lnTo>
                      <a:pt x="9" y="99"/>
                    </a:lnTo>
                    <a:lnTo>
                      <a:pt x="0" y="10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7" name="Freeform 20"/>
              <p:cNvSpPr>
                <a:spLocks/>
              </p:cNvSpPr>
              <p:nvPr/>
            </p:nvSpPr>
            <p:spPr bwMode="auto">
              <a:xfrm>
                <a:off x="8573" y="15732"/>
                <a:ext cx="17" cy="99"/>
              </a:xfrm>
              <a:custGeom>
                <a:avLst/>
                <a:gdLst>
                  <a:gd name="T0" fmla="*/ 0 w 17"/>
                  <a:gd name="T1" fmla="*/ 8 h 99"/>
                  <a:gd name="T2" fmla="*/ 8 w 17"/>
                  <a:gd name="T3" fmla="*/ 0 h 99"/>
                  <a:gd name="T4" fmla="*/ 17 w 17"/>
                  <a:gd name="T5" fmla="*/ 8 h 99"/>
                  <a:gd name="T6" fmla="*/ 17 w 17"/>
                  <a:gd name="T7" fmla="*/ 91 h 99"/>
                  <a:gd name="T8" fmla="*/ 8 w 17"/>
                  <a:gd name="T9" fmla="*/ 99 h 99"/>
                  <a:gd name="T10" fmla="*/ 0 w 17"/>
                  <a:gd name="T11" fmla="*/ 91 h 99"/>
                  <a:gd name="T12" fmla="*/ 0 w 17"/>
                  <a:gd name="T13" fmla="*/ 8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99">
                    <a:moveTo>
                      <a:pt x="0" y="8"/>
                    </a:moveTo>
                    <a:lnTo>
                      <a:pt x="8" y="0"/>
                    </a:lnTo>
                    <a:lnTo>
                      <a:pt x="17" y="8"/>
                    </a:lnTo>
                    <a:lnTo>
                      <a:pt x="17" y="91"/>
                    </a:lnTo>
                    <a:lnTo>
                      <a:pt x="8" y="99"/>
                    </a:lnTo>
                    <a:lnTo>
                      <a:pt x="0" y="9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8" name="Freeform 21"/>
              <p:cNvSpPr>
                <a:spLocks/>
              </p:cNvSpPr>
              <p:nvPr/>
            </p:nvSpPr>
            <p:spPr bwMode="auto">
              <a:xfrm>
                <a:off x="8998" y="15732"/>
                <a:ext cx="93" cy="99"/>
              </a:xfrm>
              <a:custGeom>
                <a:avLst/>
                <a:gdLst>
                  <a:gd name="T0" fmla="*/ 0 w 93"/>
                  <a:gd name="T1" fmla="*/ 91 h 99"/>
                  <a:gd name="T2" fmla="*/ 76 w 93"/>
                  <a:gd name="T3" fmla="*/ 41 h 99"/>
                  <a:gd name="T4" fmla="*/ 68 w 93"/>
                  <a:gd name="T5" fmla="*/ 33 h 99"/>
                  <a:gd name="T6" fmla="*/ 42 w 93"/>
                  <a:gd name="T7" fmla="*/ 16 h 99"/>
                  <a:gd name="T8" fmla="*/ 8 w 93"/>
                  <a:gd name="T9" fmla="*/ 8 h 99"/>
                  <a:gd name="T10" fmla="*/ 0 w 93"/>
                  <a:gd name="T11" fmla="*/ 0 h 99"/>
                  <a:gd name="T12" fmla="*/ 25 w 93"/>
                  <a:gd name="T13" fmla="*/ 8 h 99"/>
                  <a:gd name="T14" fmla="*/ 42 w 93"/>
                  <a:gd name="T15" fmla="*/ 16 h 99"/>
                  <a:gd name="T16" fmla="*/ 76 w 93"/>
                  <a:gd name="T17" fmla="*/ 33 h 99"/>
                  <a:gd name="T18" fmla="*/ 93 w 93"/>
                  <a:gd name="T19" fmla="*/ 41 h 99"/>
                  <a:gd name="T20" fmla="*/ 76 w 93"/>
                  <a:gd name="T21" fmla="*/ 66 h 99"/>
                  <a:gd name="T22" fmla="*/ 51 w 93"/>
                  <a:gd name="T23" fmla="*/ 74 h 99"/>
                  <a:gd name="T24" fmla="*/ 0 w 93"/>
                  <a:gd name="T25" fmla="*/ 99 h 99"/>
                  <a:gd name="T26" fmla="*/ 0 w 93"/>
                  <a:gd name="T27" fmla="*/ 91 h 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3" h="99">
                    <a:moveTo>
                      <a:pt x="0" y="91"/>
                    </a:moveTo>
                    <a:lnTo>
                      <a:pt x="76" y="41"/>
                    </a:lnTo>
                    <a:lnTo>
                      <a:pt x="68" y="33"/>
                    </a:lnTo>
                    <a:lnTo>
                      <a:pt x="42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76" y="33"/>
                    </a:lnTo>
                    <a:lnTo>
                      <a:pt x="93" y="41"/>
                    </a:lnTo>
                    <a:lnTo>
                      <a:pt x="76" y="66"/>
                    </a:lnTo>
                    <a:lnTo>
                      <a:pt x="51" y="74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09" name="Freeform 22"/>
              <p:cNvSpPr>
                <a:spLocks/>
              </p:cNvSpPr>
              <p:nvPr/>
            </p:nvSpPr>
            <p:spPr bwMode="auto">
              <a:xfrm>
                <a:off x="10892" y="15806"/>
                <a:ext cx="8" cy="17"/>
              </a:xfrm>
              <a:custGeom>
                <a:avLst/>
                <a:gdLst>
                  <a:gd name="T0" fmla="*/ 8 w 8"/>
                  <a:gd name="T1" fmla="*/ 0 h 17"/>
                  <a:gd name="T2" fmla="*/ 8 w 8"/>
                  <a:gd name="T3" fmla="*/ 8 h 17"/>
                  <a:gd name="T4" fmla="*/ 8 w 8"/>
                  <a:gd name="T5" fmla="*/ 17 h 17"/>
                  <a:gd name="T6" fmla="*/ 0 w 8"/>
                  <a:gd name="T7" fmla="*/ 8 h 17"/>
                  <a:gd name="T8" fmla="*/ 8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8" y="8"/>
                    </a:lnTo>
                    <a:lnTo>
                      <a:pt x="8" y="17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0" name="Freeform 23"/>
              <p:cNvSpPr>
                <a:spLocks/>
              </p:cNvSpPr>
              <p:nvPr/>
            </p:nvSpPr>
            <p:spPr bwMode="auto">
              <a:xfrm>
                <a:off x="9091" y="15806"/>
                <a:ext cx="1639" cy="17"/>
              </a:xfrm>
              <a:custGeom>
                <a:avLst/>
                <a:gdLst>
                  <a:gd name="T0" fmla="*/ 26 w 1639"/>
                  <a:gd name="T1" fmla="*/ 8 h 17"/>
                  <a:gd name="T2" fmla="*/ 0 w 1639"/>
                  <a:gd name="T3" fmla="*/ 0 h 17"/>
                  <a:gd name="T4" fmla="*/ 9 w 1639"/>
                  <a:gd name="T5" fmla="*/ 0 h 17"/>
                  <a:gd name="T6" fmla="*/ 51 w 1639"/>
                  <a:gd name="T7" fmla="*/ 0 h 17"/>
                  <a:gd name="T8" fmla="*/ 85 w 1639"/>
                  <a:gd name="T9" fmla="*/ 0 h 17"/>
                  <a:gd name="T10" fmla="*/ 136 w 1639"/>
                  <a:gd name="T11" fmla="*/ 0 h 17"/>
                  <a:gd name="T12" fmla="*/ 187 w 1639"/>
                  <a:gd name="T13" fmla="*/ 0 h 17"/>
                  <a:gd name="T14" fmla="*/ 238 w 1639"/>
                  <a:gd name="T15" fmla="*/ 0 h 17"/>
                  <a:gd name="T16" fmla="*/ 297 w 1639"/>
                  <a:gd name="T17" fmla="*/ 0 h 17"/>
                  <a:gd name="T18" fmla="*/ 416 w 1639"/>
                  <a:gd name="T19" fmla="*/ 0 h 17"/>
                  <a:gd name="T20" fmla="*/ 544 w 1639"/>
                  <a:gd name="T21" fmla="*/ 0 h 17"/>
                  <a:gd name="T22" fmla="*/ 680 w 1639"/>
                  <a:gd name="T23" fmla="*/ 0 h 17"/>
                  <a:gd name="T24" fmla="*/ 951 w 1639"/>
                  <a:gd name="T25" fmla="*/ 0 h 17"/>
                  <a:gd name="T26" fmla="*/ 1087 w 1639"/>
                  <a:gd name="T27" fmla="*/ 0 h 17"/>
                  <a:gd name="T28" fmla="*/ 1215 w 1639"/>
                  <a:gd name="T29" fmla="*/ 0 h 17"/>
                  <a:gd name="T30" fmla="*/ 1325 w 1639"/>
                  <a:gd name="T31" fmla="*/ 0 h 17"/>
                  <a:gd name="T32" fmla="*/ 1376 w 1639"/>
                  <a:gd name="T33" fmla="*/ 0 h 17"/>
                  <a:gd name="T34" fmla="*/ 1427 w 1639"/>
                  <a:gd name="T35" fmla="*/ 0 h 17"/>
                  <a:gd name="T36" fmla="*/ 1469 w 1639"/>
                  <a:gd name="T37" fmla="*/ 0 h 17"/>
                  <a:gd name="T38" fmla="*/ 1512 w 1639"/>
                  <a:gd name="T39" fmla="*/ 0 h 17"/>
                  <a:gd name="T40" fmla="*/ 1546 w 1639"/>
                  <a:gd name="T41" fmla="*/ 0 h 17"/>
                  <a:gd name="T42" fmla="*/ 1571 w 1639"/>
                  <a:gd name="T43" fmla="*/ 0 h 17"/>
                  <a:gd name="T44" fmla="*/ 1597 w 1639"/>
                  <a:gd name="T45" fmla="*/ 0 h 17"/>
                  <a:gd name="T46" fmla="*/ 1614 w 1639"/>
                  <a:gd name="T47" fmla="*/ 0 h 17"/>
                  <a:gd name="T48" fmla="*/ 1622 w 1639"/>
                  <a:gd name="T49" fmla="*/ 0 h 17"/>
                  <a:gd name="T50" fmla="*/ 1631 w 1639"/>
                  <a:gd name="T51" fmla="*/ 0 h 17"/>
                  <a:gd name="T52" fmla="*/ 1639 w 1639"/>
                  <a:gd name="T53" fmla="*/ 8 h 17"/>
                  <a:gd name="T54" fmla="*/ 1631 w 1639"/>
                  <a:gd name="T55" fmla="*/ 17 h 17"/>
                  <a:gd name="T56" fmla="*/ 1622 w 1639"/>
                  <a:gd name="T57" fmla="*/ 17 h 17"/>
                  <a:gd name="T58" fmla="*/ 1614 w 1639"/>
                  <a:gd name="T59" fmla="*/ 17 h 17"/>
                  <a:gd name="T60" fmla="*/ 1597 w 1639"/>
                  <a:gd name="T61" fmla="*/ 17 h 17"/>
                  <a:gd name="T62" fmla="*/ 1563 w 1639"/>
                  <a:gd name="T63" fmla="*/ 17 h 17"/>
                  <a:gd name="T64" fmla="*/ 1529 w 1639"/>
                  <a:gd name="T65" fmla="*/ 17 h 17"/>
                  <a:gd name="T66" fmla="*/ 1486 w 1639"/>
                  <a:gd name="T67" fmla="*/ 17 h 17"/>
                  <a:gd name="T68" fmla="*/ 1435 w 1639"/>
                  <a:gd name="T69" fmla="*/ 17 h 17"/>
                  <a:gd name="T70" fmla="*/ 1385 w 1639"/>
                  <a:gd name="T71" fmla="*/ 17 h 17"/>
                  <a:gd name="T72" fmla="*/ 1325 w 1639"/>
                  <a:gd name="T73" fmla="*/ 17 h 17"/>
                  <a:gd name="T74" fmla="*/ 1257 w 1639"/>
                  <a:gd name="T75" fmla="*/ 17 h 17"/>
                  <a:gd name="T76" fmla="*/ 1121 w 1639"/>
                  <a:gd name="T77" fmla="*/ 17 h 17"/>
                  <a:gd name="T78" fmla="*/ 977 w 1639"/>
                  <a:gd name="T79" fmla="*/ 17 h 17"/>
                  <a:gd name="T80" fmla="*/ 832 w 1639"/>
                  <a:gd name="T81" fmla="*/ 17 h 17"/>
                  <a:gd name="T82" fmla="*/ 680 w 1639"/>
                  <a:gd name="T83" fmla="*/ 17 h 17"/>
                  <a:gd name="T84" fmla="*/ 535 w 1639"/>
                  <a:gd name="T85" fmla="*/ 8 h 17"/>
                  <a:gd name="T86" fmla="*/ 399 w 1639"/>
                  <a:gd name="T87" fmla="*/ 8 h 17"/>
                  <a:gd name="T88" fmla="*/ 340 w 1639"/>
                  <a:gd name="T89" fmla="*/ 8 h 17"/>
                  <a:gd name="T90" fmla="*/ 280 w 1639"/>
                  <a:gd name="T91" fmla="*/ 8 h 17"/>
                  <a:gd name="T92" fmla="*/ 221 w 1639"/>
                  <a:gd name="T93" fmla="*/ 8 h 17"/>
                  <a:gd name="T94" fmla="*/ 178 w 1639"/>
                  <a:gd name="T95" fmla="*/ 8 h 17"/>
                  <a:gd name="T96" fmla="*/ 136 w 1639"/>
                  <a:gd name="T97" fmla="*/ 8 h 17"/>
                  <a:gd name="T98" fmla="*/ 102 w 1639"/>
                  <a:gd name="T99" fmla="*/ 8 h 17"/>
                  <a:gd name="T100" fmla="*/ 68 w 1639"/>
                  <a:gd name="T101" fmla="*/ 8 h 17"/>
                  <a:gd name="T102" fmla="*/ 51 w 1639"/>
                  <a:gd name="T103" fmla="*/ 8 h 17"/>
                  <a:gd name="T104" fmla="*/ 34 w 1639"/>
                  <a:gd name="T105" fmla="*/ 8 h 17"/>
                  <a:gd name="T106" fmla="*/ 26 w 1639"/>
                  <a:gd name="T107" fmla="*/ 8 h 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39" h="17">
                    <a:moveTo>
                      <a:pt x="26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36" y="0"/>
                    </a:lnTo>
                    <a:lnTo>
                      <a:pt x="187" y="0"/>
                    </a:lnTo>
                    <a:lnTo>
                      <a:pt x="238" y="0"/>
                    </a:lnTo>
                    <a:lnTo>
                      <a:pt x="297" y="0"/>
                    </a:lnTo>
                    <a:lnTo>
                      <a:pt x="416" y="0"/>
                    </a:lnTo>
                    <a:lnTo>
                      <a:pt x="544" y="0"/>
                    </a:lnTo>
                    <a:lnTo>
                      <a:pt x="680" y="0"/>
                    </a:lnTo>
                    <a:lnTo>
                      <a:pt x="951" y="0"/>
                    </a:lnTo>
                    <a:lnTo>
                      <a:pt x="1087" y="0"/>
                    </a:lnTo>
                    <a:lnTo>
                      <a:pt x="1215" y="0"/>
                    </a:lnTo>
                    <a:lnTo>
                      <a:pt x="1325" y="0"/>
                    </a:lnTo>
                    <a:lnTo>
                      <a:pt x="1376" y="0"/>
                    </a:lnTo>
                    <a:lnTo>
                      <a:pt x="1427" y="0"/>
                    </a:lnTo>
                    <a:lnTo>
                      <a:pt x="1469" y="0"/>
                    </a:lnTo>
                    <a:lnTo>
                      <a:pt x="1512" y="0"/>
                    </a:lnTo>
                    <a:lnTo>
                      <a:pt x="1546" y="0"/>
                    </a:lnTo>
                    <a:lnTo>
                      <a:pt x="1571" y="0"/>
                    </a:lnTo>
                    <a:lnTo>
                      <a:pt x="1597" y="0"/>
                    </a:lnTo>
                    <a:lnTo>
                      <a:pt x="1614" y="0"/>
                    </a:lnTo>
                    <a:lnTo>
                      <a:pt x="1622" y="0"/>
                    </a:lnTo>
                    <a:lnTo>
                      <a:pt x="1631" y="0"/>
                    </a:lnTo>
                    <a:lnTo>
                      <a:pt x="1639" y="8"/>
                    </a:lnTo>
                    <a:lnTo>
                      <a:pt x="1631" y="17"/>
                    </a:lnTo>
                    <a:lnTo>
                      <a:pt x="1622" y="17"/>
                    </a:lnTo>
                    <a:lnTo>
                      <a:pt x="1614" y="17"/>
                    </a:lnTo>
                    <a:lnTo>
                      <a:pt x="1597" y="17"/>
                    </a:lnTo>
                    <a:lnTo>
                      <a:pt x="1563" y="17"/>
                    </a:lnTo>
                    <a:lnTo>
                      <a:pt x="1529" y="17"/>
                    </a:lnTo>
                    <a:lnTo>
                      <a:pt x="1486" y="17"/>
                    </a:lnTo>
                    <a:lnTo>
                      <a:pt x="1435" y="17"/>
                    </a:lnTo>
                    <a:lnTo>
                      <a:pt x="1385" y="17"/>
                    </a:lnTo>
                    <a:lnTo>
                      <a:pt x="1325" y="17"/>
                    </a:lnTo>
                    <a:lnTo>
                      <a:pt x="1257" y="17"/>
                    </a:lnTo>
                    <a:lnTo>
                      <a:pt x="1121" y="17"/>
                    </a:lnTo>
                    <a:lnTo>
                      <a:pt x="977" y="17"/>
                    </a:lnTo>
                    <a:lnTo>
                      <a:pt x="832" y="17"/>
                    </a:lnTo>
                    <a:lnTo>
                      <a:pt x="680" y="17"/>
                    </a:lnTo>
                    <a:lnTo>
                      <a:pt x="535" y="8"/>
                    </a:lnTo>
                    <a:lnTo>
                      <a:pt x="399" y="8"/>
                    </a:lnTo>
                    <a:lnTo>
                      <a:pt x="340" y="8"/>
                    </a:lnTo>
                    <a:lnTo>
                      <a:pt x="280" y="8"/>
                    </a:lnTo>
                    <a:lnTo>
                      <a:pt x="221" y="8"/>
                    </a:lnTo>
                    <a:lnTo>
                      <a:pt x="178" y="8"/>
                    </a:lnTo>
                    <a:lnTo>
                      <a:pt x="136" y="8"/>
                    </a:lnTo>
                    <a:lnTo>
                      <a:pt x="102" y="8"/>
                    </a:lnTo>
                    <a:lnTo>
                      <a:pt x="68" y="8"/>
                    </a:lnTo>
                    <a:lnTo>
                      <a:pt x="51" y="8"/>
                    </a:lnTo>
                    <a:lnTo>
                      <a:pt x="34" y="8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1" name="Freeform 24"/>
              <p:cNvSpPr>
                <a:spLocks/>
              </p:cNvSpPr>
              <p:nvPr/>
            </p:nvSpPr>
            <p:spPr bwMode="auto">
              <a:xfrm>
                <a:off x="8700" y="15748"/>
                <a:ext cx="51" cy="58"/>
              </a:xfrm>
              <a:custGeom>
                <a:avLst/>
                <a:gdLst>
                  <a:gd name="T0" fmla="*/ 0 w 51"/>
                  <a:gd name="T1" fmla="*/ 0 h 58"/>
                  <a:gd name="T2" fmla="*/ 17 w 51"/>
                  <a:gd name="T3" fmla="*/ 0 h 58"/>
                  <a:gd name="T4" fmla="*/ 34 w 51"/>
                  <a:gd name="T5" fmla="*/ 9 h 58"/>
                  <a:gd name="T6" fmla="*/ 43 w 51"/>
                  <a:gd name="T7" fmla="*/ 17 h 58"/>
                  <a:gd name="T8" fmla="*/ 51 w 51"/>
                  <a:gd name="T9" fmla="*/ 25 h 58"/>
                  <a:gd name="T10" fmla="*/ 51 w 51"/>
                  <a:gd name="T11" fmla="*/ 33 h 58"/>
                  <a:gd name="T12" fmla="*/ 34 w 51"/>
                  <a:gd name="T13" fmla="*/ 42 h 58"/>
                  <a:gd name="T14" fmla="*/ 26 w 51"/>
                  <a:gd name="T15" fmla="*/ 50 h 58"/>
                  <a:gd name="T16" fmla="*/ 0 w 51"/>
                  <a:gd name="T17" fmla="*/ 58 h 58"/>
                  <a:gd name="T18" fmla="*/ 0 w 51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58">
                    <a:moveTo>
                      <a:pt x="0" y="0"/>
                    </a:moveTo>
                    <a:lnTo>
                      <a:pt x="17" y="0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33"/>
                    </a:lnTo>
                    <a:lnTo>
                      <a:pt x="34" y="42"/>
                    </a:lnTo>
                    <a:lnTo>
                      <a:pt x="26" y="50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2" name="Freeform 25"/>
              <p:cNvSpPr>
                <a:spLocks/>
              </p:cNvSpPr>
              <p:nvPr/>
            </p:nvSpPr>
            <p:spPr bwMode="auto">
              <a:xfrm>
                <a:off x="8930" y="15748"/>
                <a:ext cx="110" cy="58"/>
              </a:xfrm>
              <a:custGeom>
                <a:avLst/>
                <a:gdLst>
                  <a:gd name="T0" fmla="*/ 34 w 110"/>
                  <a:gd name="T1" fmla="*/ 42 h 58"/>
                  <a:gd name="T2" fmla="*/ 25 w 110"/>
                  <a:gd name="T3" fmla="*/ 33 h 58"/>
                  <a:gd name="T4" fmla="*/ 17 w 110"/>
                  <a:gd name="T5" fmla="*/ 33 h 58"/>
                  <a:gd name="T6" fmla="*/ 8 w 110"/>
                  <a:gd name="T7" fmla="*/ 25 h 58"/>
                  <a:gd name="T8" fmla="*/ 0 w 110"/>
                  <a:gd name="T9" fmla="*/ 25 h 58"/>
                  <a:gd name="T10" fmla="*/ 17 w 110"/>
                  <a:gd name="T11" fmla="*/ 25 h 58"/>
                  <a:gd name="T12" fmla="*/ 34 w 110"/>
                  <a:gd name="T13" fmla="*/ 17 h 58"/>
                  <a:gd name="T14" fmla="*/ 42 w 110"/>
                  <a:gd name="T15" fmla="*/ 0 h 58"/>
                  <a:gd name="T16" fmla="*/ 76 w 110"/>
                  <a:gd name="T17" fmla="*/ 9 h 58"/>
                  <a:gd name="T18" fmla="*/ 110 w 110"/>
                  <a:gd name="T19" fmla="*/ 25 h 58"/>
                  <a:gd name="T20" fmla="*/ 102 w 110"/>
                  <a:gd name="T21" fmla="*/ 42 h 58"/>
                  <a:gd name="T22" fmla="*/ 85 w 110"/>
                  <a:gd name="T23" fmla="*/ 42 h 58"/>
                  <a:gd name="T24" fmla="*/ 42 w 110"/>
                  <a:gd name="T25" fmla="*/ 58 h 58"/>
                  <a:gd name="T26" fmla="*/ 34 w 110"/>
                  <a:gd name="T27" fmla="*/ 42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0" h="58">
                    <a:moveTo>
                      <a:pt x="34" y="42"/>
                    </a:moveTo>
                    <a:lnTo>
                      <a:pt x="25" y="33"/>
                    </a:lnTo>
                    <a:lnTo>
                      <a:pt x="17" y="33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17" y="25"/>
                    </a:lnTo>
                    <a:lnTo>
                      <a:pt x="34" y="17"/>
                    </a:lnTo>
                    <a:lnTo>
                      <a:pt x="42" y="0"/>
                    </a:lnTo>
                    <a:lnTo>
                      <a:pt x="76" y="9"/>
                    </a:lnTo>
                    <a:lnTo>
                      <a:pt x="110" y="25"/>
                    </a:lnTo>
                    <a:lnTo>
                      <a:pt x="102" y="42"/>
                    </a:lnTo>
                    <a:lnTo>
                      <a:pt x="85" y="42"/>
                    </a:lnTo>
                    <a:lnTo>
                      <a:pt x="42" y="58"/>
                    </a:lnTo>
                    <a:lnTo>
                      <a:pt x="3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3" name="Freeform 26"/>
              <p:cNvSpPr>
                <a:spLocks/>
              </p:cNvSpPr>
              <p:nvPr/>
            </p:nvSpPr>
            <p:spPr bwMode="auto">
              <a:xfrm>
                <a:off x="9754" y="14627"/>
                <a:ext cx="1197" cy="1163"/>
              </a:xfrm>
              <a:custGeom>
                <a:avLst/>
                <a:gdLst>
                  <a:gd name="T0" fmla="*/ 101 w 1197"/>
                  <a:gd name="T1" fmla="*/ 1146 h 1163"/>
                  <a:gd name="T2" fmla="*/ 59 w 1197"/>
                  <a:gd name="T3" fmla="*/ 1055 h 1163"/>
                  <a:gd name="T4" fmla="*/ 34 w 1197"/>
                  <a:gd name="T5" fmla="*/ 1072 h 1163"/>
                  <a:gd name="T6" fmla="*/ 195 w 1197"/>
                  <a:gd name="T7" fmla="*/ 1039 h 1163"/>
                  <a:gd name="T8" fmla="*/ 560 w 1197"/>
                  <a:gd name="T9" fmla="*/ 1138 h 1163"/>
                  <a:gd name="T10" fmla="*/ 433 w 1197"/>
                  <a:gd name="T11" fmla="*/ 940 h 1163"/>
                  <a:gd name="T12" fmla="*/ 543 w 1197"/>
                  <a:gd name="T13" fmla="*/ 627 h 1163"/>
                  <a:gd name="T14" fmla="*/ 543 w 1197"/>
                  <a:gd name="T15" fmla="*/ 684 h 1163"/>
                  <a:gd name="T16" fmla="*/ 603 w 1197"/>
                  <a:gd name="T17" fmla="*/ 643 h 1163"/>
                  <a:gd name="T18" fmla="*/ 611 w 1197"/>
                  <a:gd name="T19" fmla="*/ 775 h 1163"/>
                  <a:gd name="T20" fmla="*/ 458 w 1197"/>
                  <a:gd name="T21" fmla="*/ 907 h 1163"/>
                  <a:gd name="T22" fmla="*/ 475 w 1197"/>
                  <a:gd name="T23" fmla="*/ 924 h 1163"/>
                  <a:gd name="T24" fmla="*/ 543 w 1197"/>
                  <a:gd name="T25" fmla="*/ 891 h 1163"/>
                  <a:gd name="T26" fmla="*/ 526 w 1197"/>
                  <a:gd name="T27" fmla="*/ 866 h 1163"/>
                  <a:gd name="T28" fmla="*/ 560 w 1197"/>
                  <a:gd name="T29" fmla="*/ 825 h 1163"/>
                  <a:gd name="T30" fmla="*/ 688 w 1197"/>
                  <a:gd name="T31" fmla="*/ 800 h 1163"/>
                  <a:gd name="T32" fmla="*/ 772 w 1197"/>
                  <a:gd name="T33" fmla="*/ 899 h 1163"/>
                  <a:gd name="T34" fmla="*/ 730 w 1197"/>
                  <a:gd name="T35" fmla="*/ 1031 h 1163"/>
                  <a:gd name="T36" fmla="*/ 586 w 1197"/>
                  <a:gd name="T37" fmla="*/ 1064 h 1163"/>
                  <a:gd name="T38" fmla="*/ 603 w 1197"/>
                  <a:gd name="T39" fmla="*/ 956 h 1163"/>
                  <a:gd name="T40" fmla="*/ 526 w 1197"/>
                  <a:gd name="T41" fmla="*/ 1064 h 1163"/>
                  <a:gd name="T42" fmla="*/ 815 w 1197"/>
                  <a:gd name="T43" fmla="*/ 989 h 1163"/>
                  <a:gd name="T44" fmla="*/ 789 w 1197"/>
                  <a:gd name="T45" fmla="*/ 717 h 1163"/>
                  <a:gd name="T46" fmla="*/ 1087 w 1197"/>
                  <a:gd name="T47" fmla="*/ 742 h 1163"/>
                  <a:gd name="T48" fmla="*/ 1061 w 1197"/>
                  <a:gd name="T49" fmla="*/ 503 h 1163"/>
                  <a:gd name="T50" fmla="*/ 1019 w 1197"/>
                  <a:gd name="T51" fmla="*/ 594 h 1163"/>
                  <a:gd name="T52" fmla="*/ 1078 w 1197"/>
                  <a:gd name="T53" fmla="*/ 643 h 1163"/>
                  <a:gd name="T54" fmla="*/ 1010 w 1197"/>
                  <a:gd name="T55" fmla="*/ 693 h 1163"/>
                  <a:gd name="T56" fmla="*/ 917 w 1197"/>
                  <a:gd name="T57" fmla="*/ 742 h 1163"/>
                  <a:gd name="T58" fmla="*/ 832 w 1197"/>
                  <a:gd name="T59" fmla="*/ 627 h 1163"/>
                  <a:gd name="T60" fmla="*/ 866 w 1197"/>
                  <a:gd name="T61" fmla="*/ 519 h 1163"/>
                  <a:gd name="T62" fmla="*/ 1002 w 1197"/>
                  <a:gd name="T63" fmla="*/ 462 h 1163"/>
                  <a:gd name="T64" fmla="*/ 900 w 1197"/>
                  <a:gd name="T65" fmla="*/ 454 h 1163"/>
                  <a:gd name="T66" fmla="*/ 772 w 1197"/>
                  <a:gd name="T67" fmla="*/ 602 h 1163"/>
                  <a:gd name="T68" fmla="*/ 654 w 1197"/>
                  <a:gd name="T69" fmla="*/ 511 h 1163"/>
                  <a:gd name="T70" fmla="*/ 679 w 1197"/>
                  <a:gd name="T71" fmla="*/ 519 h 1163"/>
                  <a:gd name="T72" fmla="*/ 934 w 1197"/>
                  <a:gd name="T73" fmla="*/ 421 h 1163"/>
                  <a:gd name="T74" fmla="*/ 1163 w 1197"/>
                  <a:gd name="T75" fmla="*/ 552 h 1163"/>
                  <a:gd name="T76" fmla="*/ 1070 w 1197"/>
                  <a:gd name="T77" fmla="*/ 181 h 1163"/>
                  <a:gd name="T78" fmla="*/ 1087 w 1197"/>
                  <a:gd name="T79" fmla="*/ 25 h 1163"/>
                  <a:gd name="T80" fmla="*/ 1112 w 1197"/>
                  <a:gd name="T81" fmla="*/ 74 h 1163"/>
                  <a:gd name="T82" fmla="*/ 1172 w 1197"/>
                  <a:gd name="T83" fmla="*/ 17 h 1163"/>
                  <a:gd name="T84" fmla="*/ 1146 w 1197"/>
                  <a:gd name="T85" fmla="*/ 165 h 1163"/>
                  <a:gd name="T86" fmla="*/ 1146 w 1197"/>
                  <a:gd name="T87" fmla="*/ 379 h 1163"/>
                  <a:gd name="T88" fmla="*/ 1163 w 1197"/>
                  <a:gd name="T89" fmla="*/ 223 h 1163"/>
                  <a:gd name="T90" fmla="*/ 1070 w 1197"/>
                  <a:gd name="T91" fmla="*/ 289 h 1163"/>
                  <a:gd name="T92" fmla="*/ 1121 w 1197"/>
                  <a:gd name="T93" fmla="*/ 759 h 1163"/>
                  <a:gd name="T94" fmla="*/ 1189 w 1197"/>
                  <a:gd name="T95" fmla="*/ 849 h 1163"/>
                  <a:gd name="T96" fmla="*/ 1053 w 1197"/>
                  <a:gd name="T97" fmla="*/ 874 h 1163"/>
                  <a:gd name="T98" fmla="*/ 1138 w 1197"/>
                  <a:gd name="T99" fmla="*/ 849 h 1163"/>
                  <a:gd name="T100" fmla="*/ 781 w 1197"/>
                  <a:gd name="T101" fmla="*/ 742 h 1163"/>
                  <a:gd name="T102" fmla="*/ 891 w 1197"/>
                  <a:gd name="T103" fmla="*/ 1097 h 1163"/>
                  <a:gd name="T104" fmla="*/ 900 w 1197"/>
                  <a:gd name="T105" fmla="*/ 1014 h 1163"/>
                  <a:gd name="T106" fmla="*/ 917 w 1197"/>
                  <a:gd name="T107" fmla="*/ 1146 h 1163"/>
                  <a:gd name="T108" fmla="*/ 815 w 1197"/>
                  <a:gd name="T109" fmla="*/ 1022 h 1163"/>
                  <a:gd name="T110" fmla="*/ 628 w 1197"/>
                  <a:gd name="T111" fmla="*/ 1154 h 1163"/>
                  <a:gd name="T112" fmla="*/ 212 w 1197"/>
                  <a:gd name="T113" fmla="*/ 1072 h 1163"/>
                  <a:gd name="T114" fmla="*/ 280 w 1197"/>
                  <a:gd name="T115" fmla="*/ 1072 h 1163"/>
                  <a:gd name="T116" fmla="*/ 237 w 1197"/>
                  <a:gd name="T117" fmla="*/ 1163 h 1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97" h="1163">
                    <a:moveTo>
                      <a:pt x="203" y="1138"/>
                    </a:moveTo>
                    <a:lnTo>
                      <a:pt x="195" y="1121"/>
                    </a:lnTo>
                    <a:lnTo>
                      <a:pt x="195" y="1097"/>
                    </a:lnTo>
                    <a:lnTo>
                      <a:pt x="203" y="1055"/>
                    </a:lnTo>
                    <a:lnTo>
                      <a:pt x="195" y="1047"/>
                    </a:lnTo>
                    <a:lnTo>
                      <a:pt x="195" y="1055"/>
                    </a:lnTo>
                    <a:lnTo>
                      <a:pt x="169" y="1097"/>
                    </a:lnTo>
                    <a:lnTo>
                      <a:pt x="152" y="1121"/>
                    </a:lnTo>
                    <a:lnTo>
                      <a:pt x="127" y="1138"/>
                    </a:lnTo>
                    <a:lnTo>
                      <a:pt x="101" y="1146"/>
                    </a:lnTo>
                    <a:lnTo>
                      <a:pt x="68" y="1146"/>
                    </a:lnTo>
                    <a:lnTo>
                      <a:pt x="42" y="1138"/>
                    </a:lnTo>
                    <a:lnTo>
                      <a:pt x="17" y="1130"/>
                    </a:lnTo>
                    <a:lnTo>
                      <a:pt x="8" y="1113"/>
                    </a:lnTo>
                    <a:lnTo>
                      <a:pt x="0" y="1105"/>
                    </a:lnTo>
                    <a:lnTo>
                      <a:pt x="0" y="1072"/>
                    </a:lnTo>
                    <a:lnTo>
                      <a:pt x="8" y="1064"/>
                    </a:lnTo>
                    <a:lnTo>
                      <a:pt x="17" y="1055"/>
                    </a:lnTo>
                    <a:lnTo>
                      <a:pt x="42" y="1055"/>
                    </a:lnTo>
                    <a:lnTo>
                      <a:pt x="59" y="1055"/>
                    </a:lnTo>
                    <a:lnTo>
                      <a:pt x="68" y="1064"/>
                    </a:lnTo>
                    <a:lnTo>
                      <a:pt x="68" y="1080"/>
                    </a:lnTo>
                    <a:lnTo>
                      <a:pt x="68" y="1088"/>
                    </a:lnTo>
                    <a:lnTo>
                      <a:pt x="51" y="1097"/>
                    </a:lnTo>
                    <a:lnTo>
                      <a:pt x="42" y="1097"/>
                    </a:lnTo>
                    <a:lnTo>
                      <a:pt x="34" y="1097"/>
                    </a:lnTo>
                    <a:lnTo>
                      <a:pt x="34" y="1088"/>
                    </a:lnTo>
                    <a:lnTo>
                      <a:pt x="34" y="1080"/>
                    </a:lnTo>
                    <a:lnTo>
                      <a:pt x="34" y="1072"/>
                    </a:lnTo>
                    <a:lnTo>
                      <a:pt x="17" y="1072"/>
                    </a:lnTo>
                    <a:lnTo>
                      <a:pt x="8" y="1088"/>
                    </a:lnTo>
                    <a:lnTo>
                      <a:pt x="17" y="1097"/>
                    </a:lnTo>
                    <a:lnTo>
                      <a:pt x="25" y="1113"/>
                    </a:lnTo>
                    <a:lnTo>
                      <a:pt x="34" y="1121"/>
                    </a:lnTo>
                    <a:lnTo>
                      <a:pt x="68" y="1113"/>
                    </a:lnTo>
                    <a:lnTo>
                      <a:pt x="93" y="1105"/>
                    </a:lnTo>
                    <a:lnTo>
                      <a:pt x="144" y="1072"/>
                    </a:lnTo>
                    <a:lnTo>
                      <a:pt x="195" y="1039"/>
                    </a:lnTo>
                    <a:lnTo>
                      <a:pt x="220" y="1022"/>
                    </a:lnTo>
                    <a:lnTo>
                      <a:pt x="246" y="1022"/>
                    </a:lnTo>
                    <a:lnTo>
                      <a:pt x="288" y="1022"/>
                    </a:lnTo>
                    <a:lnTo>
                      <a:pt x="322" y="1022"/>
                    </a:lnTo>
                    <a:lnTo>
                      <a:pt x="356" y="1039"/>
                    </a:lnTo>
                    <a:lnTo>
                      <a:pt x="390" y="1055"/>
                    </a:lnTo>
                    <a:lnTo>
                      <a:pt x="518" y="1130"/>
                    </a:lnTo>
                    <a:lnTo>
                      <a:pt x="535" y="1138"/>
                    </a:lnTo>
                    <a:lnTo>
                      <a:pt x="543" y="1138"/>
                    </a:lnTo>
                    <a:lnTo>
                      <a:pt x="560" y="1138"/>
                    </a:lnTo>
                    <a:lnTo>
                      <a:pt x="560" y="1130"/>
                    </a:lnTo>
                    <a:lnTo>
                      <a:pt x="552" y="1121"/>
                    </a:lnTo>
                    <a:lnTo>
                      <a:pt x="526" y="1113"/>
                    </a:lnTo>
                    <a:lnTo>
                      <a:pt x="509" y="1105"/>
                    </a:lnTo>
                    <a:lnTo>
                      <a:pt x="475" y="1072"/>
                    </a:lnTo>
                    <a:lnTo>
                      <a:pt x="450" y="1047"/>
                    </a:lnTo>
                    <a:lnTo>
                      <a:pt x="433" y="1006"/>
                    </a:lnTo>
                    <a:lnTo>
                      <a:pt x="433" y="973"/>
                    </a:lnTo>
                    <a:lnTo>
                      <a:pt x="433" y="940"/>
                    </a:lnTo>
                    <a:lnTo>
                      <a:pt x="450" y="899"/>
                    </a:lnTo>
                    <a:lnTo>
                      <a:pt x="467" y="866"/>
                    </a:lnTo>
                    <a:lnTo>
                      <a:pt x="518" y="800"/>
                    </a:lnTo>
                    <a:lnTo>
                      <a:pt x="569" y="734"/>
                    </a:lnTo>
                    <a:lnTo>
                      <a:pt x="586" y="693"/>
                    </a:lnTo>
                    <a:lnTo>
                      <a:pt x="586" y="676"/>
                    </a:lnTo>
                    <a:lnTo>
                      <a:pt x="586" y="651"/>
                    </a:lnTo>
                    <a:lnTo>
                      <a:pt x="569" y="643"/>
                    </a:lnTo>
                    <a:lnTo>
                      <a:pt x="552" y="627"/>
                    </a:lnTo>
                    <a:lnTo>
                      <a:pt x="543" y="627"/>
                    </a:lnTo>
                    <a:lnTo>
                      <a:pt x="526" y="635"/>
                    </a:lnTo>
                    <a:lnTo>
                      <a:pt x="526" y="643"/>
                    </a:lnTo>
                    <a:lnTo>
                      <a:pt x="526" y="651"/>
                    </a:lnTo>
                    <a:lnTo>
                      <a:pt x="543" y="651"/>
                    </a:lnTo>
                    <a:lnTo>
                      <a:pt x="552" y="651"/>
                    </a:lnTo>
                    <a:lnTo>
                      <a:pt x="552" y="660"/>
                    </a:lnTo>
                    <a:lnTo>
                      <a:pt x="552" y="668"/>
                    </a:lnTo>
                    <a:lnTo>
                      <a:pt x="552" y="676"/>
                    </a:lnTo>
                    <a:lnTo>
                      <a:pt x="543" y="684"/>
                    </a:lnTo>
                    <a:lnTo>
                      <a:pt x="535" y="684"/>
                    </a:lnTo>
                    <a:lnTo>
                      <a:pt x="526" y="684"/>
                    </a:lnTo>
                    <a:lnTo>
                      <a:pt x="509" y="668"/>
                    </a:lnTo>
                    <a:lnTo>
                      <a:pt x="509" y="643"/>
                    </a:lnTo>
                    <a:lnTo>
                      <a:pt x="518" y="635"/>
                    </a:lnTo>
                    <a:lnTo>
                      <a:pt x="526" y="627"/>
                    </a:lnTo>
                    <a:lnTo>
                      <a:pt x="543" y="618"/>
                    </a:lnTo>
                    <a:lnTo>
                      <a:pt x="560" y="610"/>
                    </a:lnTo>
                    <a:lnTo>
                      <a:pt x="569" y="618"/>
                    </a:lnTo>
                    <a:lnTo>
                      <a:pt x="603" y="643"/>
                    </a:lnTo>
                    <a:lnTo>
                      <a:pt x="620" y="668"/>
                    </a:lnTo>
                    <a:lnTo>
                      <a:pt x="620" y="693"/>
                    </a:lnTo>
                    <a:lnTo>
                      <a:pt x="620" y="709"/>
                    </a:lnTo>
                    <a:lnTo>
                      <a:pt x="611" y="726"/>
                    </a:lnTo>
                    <a:lnTo>
                      <a:pt x="594" y="734"/>
                    </a:lnTo>
                    <a:lnTo>
                      <a:pt x="603" y="742"/>
                    </a:lnTo>
                    <a:lnTo>
                      <a:pt x="611" y="742"/>
                    </a:lnTo>
                    <a:lnTo>
                      <a:pt x="620" y="742"/>
                    </a:lnTo>
                    <a:lnTo>
                      <a:pt x="620" y="750"/>
                    </a:lnTo>
                    <a:lnTo>
                      <a:pt x="611" y="775"/>
                    </a:lnTo>
                    <a:lnTo>
                      <a:pt x="594" y="783"/>
                    </a:lnTo>
                    <a:lnTo>
                      <a:pt x="552" y="800"/>
                    </a:lnTo>
                    <a:lnTo>
                      <a:pt x="543" y="816"/>
                    </a:lnTo>
                    <a:lnTo>
                      <a:pt x="535" y="825"/>
                    </a:lnTo>
                    <a:lnTo>
                      <a:pt x="535" y="833"/>
                    </a:lnTo>
                    <a:lnTo>
                      <a:pt x="501" y="849"/>
                    </a:lnTo>
                    <a:lnTo>
                      <a:pt x="492" y="858"/>
                    </a:lnTo>
                    <a:lnTo>
                      <a:pt x="484" y="874"/>
                    </a:lnTo>
                    <a:lnTo>
                      <a:pt x="484" y="891"/>
                    </a:lnTo>
                    <a:lnTo>
                      <a:pt x="458" y="907"/>
                    </a:lnTo>
                    <a:lnTo>
                      <a:pt x="450" y="932"/>
                    </a:lnTo>
                    <a:lnTo>
                      <a:pt x="450" y="948"/>
                    </a:lnTo>
                    <a:lnTo>
                      <a:pt x="458" y="965"/>
                    </a:lnTo>
                    <a:lnTo>
                      <a:pt x="467" y="973"/>
                    </a:lnTo>
                    <a:lnTo>
                      <a:pt x="475" y="965"/>
                    </a:lnTo>
                    <a:lnTo>
                      <a:pt x="475" y="956"/>
                    </a:lnTo>
                    <a:lnTo>
                      <a:pt x="475" y="948"/>
                    </a:lnTo>
                    <a:lnTo>
                      <a:pt x="467" y="940"/>
                    </a:lnTo>
                    <a:lnTo>
                      <a:pt x="475" y="932"/>
                    </a:lnTo>
                    <a:lnTo>
                      <a:pt x="475" y="924"/>
                    </a:lnTo>
                    <a:lnTo>
                      <a:pt x="484" y="915"/>
                    </a:lnTo>
                    <a:lnTo>
                      <a:pt x="492" y="915"/>
                    </a:lnTo>
                    <a:lnTo>
                      <a:pt x="501" y="915"/>
                    </a:lnTo>
                    <a:lnTo>
                      <a:pt x="509" y="907"/>
                    </a:lnTo>
                    <a:lnTo>
                      <a:pt x="509" y="899"/>
                    </a:lnTo>
                    <a:lnTo>
                      <a:pt x="509" y="907"/>
                    </a:lnTo>
                    <a:lnTo>
                      <a:pt x="518" y="907"/>
                    </a:lnTo>
                    <a:lnTo>
                      <a:pt x="535" y="882"/>
                    </a:lnTo>
                    <a:lnTo>
                      <a:pt x="543" y="891"/>
                    </a:lnTo>
                    <a:lnTo>
                      <a:pt x="543" y="899"/>
                    </a:lnTo>
                    <a:lnTo>
                      <a:pt x="535" y="915"/>
                    </a:lnTo>
                    <a:lnTo>
                      <a:pt x="535" y="924"/>
                    </a:lnTo>
                    <a:lnTo>
                      <a:pt x="543" y="932"/>
                    </a:lnTo>
                    <a:lnTo>
                      <a:pt x="552" y="924"/>
                    </a:lnTo>
                    <a:lnTo>
                      <a:pt x="560" y="907"/>
                    </a:lnTo>
                    <a:lnTo>
                      <a:pt x="560" y="891"/>
                    </a:lnTo>
                    <a:lnTo>
                      <a:pt x="552" y="866"/>
                    </a:lnTo>
                    <a:lnTo>
                      <a:pt x="543" y="866"/>
                    </a:lnTo>
                    <a:lnTo>
                      <a:pt x="526" y="866"/>
                    </a:lnTo>
                    <a:lnTo>
                      <a:pt x="509" y="874"/>
                    </a:lnTo>
                    <a:lnTo>
                      <a:pt x="509" y="899"/>
                    </a:lnTo>
                    <a:lnTo>
                      <a:pt x="501" y="891"/>
                    </a:lnTo>
                    <a:lnTo>
                      <a:pt x="501" y="882"/>
                    </a:lnTo>
                    <a:lnTo>
                      <a:pt x="509" y="866"/>
                    </a:lnTo>
                    <a:lnTo>
                      <a:pt x="518" y="858"/>
                    </a:lnTo>
                    <a:lnTo>
                      <a:pt x="535" y="858"/>
                    </a:lnTo>
                    <a:lnTo>
                      <a:pt x="543" y="849"/>
                    </a:lnTo>
                    <a:lnTo>
                      <a:pt x="552" y="833"/>
                    </a:lnTo>
                    <a:lnTo>
                      <a:pt x="560" y="825"/>
                    </a:lnTo>
                    <a:lnTo>
                      <a:pt x="569" y="825"/>
                    </a:lnTo>
                    <a:lnTo>
                      <a:pt x="586" y="808"/>
                    </a:lnTo>
                    <a:lnTo>
                      <a:pt x="594" y="808"/>
                    </a:lnTo>
                    <a:lnTo>
                      <a:pt x="611" y="816"/>
                    </a:lnTo>
                    <a:lnTo>
                      <a:pt x="628" y="825"/>
                    </a:lnTo>
                    <a:lnTo>
                      <a:pt x="637" y="825"/>
                    </a:lnTo>
                    <a:lnTo>
                      <a:pt x="654" y="808"/>
                    </a:lnTo>
                    <a:lnTo>
                      <a:pt x="671" y="800"/>
                    </a:lnTo>
                    <a:lnTo>
                      <a:pt x="688" y="800"/>
                    </a:lnTo>
                    <a:lnTo>
                      <a:pt x="713" y="800"/>
                    </a:lnTo>
                    <a:lnTo>
                      <a:pt x="722" y="816"/>
                    </a:lnTo>
                    <a:lnTo>
                      <a:pt x="730" y="825"/>
                    </a:lnTo>
                    <a:lnTo>
                      <a:pt x="730" y="858"/>
                    </a:lnTo>
                    <a:lnTo>
                      <a:pt x="722" y="866"/>
                    </a:lnTo>
                    <a:lnTo>
                      <a:pt x="722" y="874"/>
                    </a:lnTo>
                    <a:lnTo>
                      <a:pt x="730" y="874"/>
                    </a:lnTo>
                    <a:lnTo>
                      <a:pt x="738" y="874"/>
                    </a:lnTo>
                    <a:lnTo>
                      <a:pt x="755" y="874"/>
                    </a:lnTo>
                    <a:lnTo>
                      <a:pt x="772" y="899"/>
                    </a:lnTo>
                    <a:lnTo>
                      <a:pt x="781" y="915"/>
                    </a:lnTo>
                    <a:lnTo>
                      <a:pt x="781" y="932"/>
                    </a:lnTo>
                    <a:lnTo>
                      <a:pt x="772" y="948"/>
                    </a:lnTo>
                    <a:lnTo>
                      <a:pt x="755" y="956"/>
                    </a:lnTo>
                    <a:lnTo>
                      <a:pt x="747" y="965"/>
                    </a:lnTo>
                    <a:lnTo>
                      <a:pt x="730" y="965"/>
                    </a:lnTo>
                    <a:lnTo>
                      <a:pt x="738" y="989"/>
                    </a:lnTo>
                    <a:lnTo>
                      <a:pt x="747" y="1006"/>
                    </a:lnTo>
                    <a:lnTo>
                      <a:pt x="738" y="1022"/>
                    </a:lnTo>
                    <a:lnTo>
                      <a:pt x="730" y="1031"/>
                    </a:lnTo>
                    <a:lnTo>
                      <a:pt x="722" y="1039"/>
                    </a:lnTo>
                    <a:lnTo>
                      <a:pt x="705" y="1055"/>
                    </a:lnTo>
                    <a:lnTo>
                      <a:pt x="688" y="1055"/>
                    </a:lnTo>
                    <a:lnTo>
                      <a:pt x="671" y="1047"/>
                    </a:lnTo>
                    <a:lnTo>
                      <a:pt x="654" y="1039"/>
                    </a:lnTo>
                    <a:lnTo>
                      <a:pt x="637" y="1055"/>
                    </a:lnTo>
                    <a:lnTo>
                      <a:pt x="628" y="1064"/>
                    </a:lnTo>
                    <a:lnTo>
                      <a:pt x="620" y="1072"/>
                    </a:lnTo>
                    <a:lnTo>
                      <a:pt x="594" y="1072"/>
                    </a:lnTo>
                    <a:lnTo>
                      <a:pt x="586" y="1064"/>
                    </a:lnTo>
                    <a:lnTo>
                      <a:pt x="569" y="1055"/>
                    </a:lnTo>
                    <a:lnTo>
                      <a:pt x="552" y="1047"/>
                    </a:lnTo>
                    <a:lnTo>
                      <a:pt x="552" y="1031"/>
                    </a:lnTo>
                    <a:lnTo>
                      <a:pt x="560" y="1022"/>
                    </a:lnTo>
                    <a:lnTo>
                      <a:pt x="577" y="1022"/>
                    </a:lnTo>
                    <a:lnTo>
                      <a:pt x="586" y="1022"/>
                    </a:lnTo>
                    <a:lnTo>
                      <a:pt x="603" y="1006"/>
                    </a:lnTo>
                    <a:lnTo>
                      <a:pt x="611" y="998"/>
                    </a:lnTo>
                    <a:lnTo>
                      <a:pt x="611" y="973"/>
                    </a:lnTo>
                    <a:lnTo>
                      <a:pt x="603" y="956"/>
                    </a:lnTo>
                    <a:lnTo>
                      <a:pt x="594" y="948"/>
                    </a:lnTo>
                    <a:lnTo>
                      <a:pt x="586" y="940"/>
                    </a:lnTo>
                    <a:lnTo>
                      <a:pt x="560" y="940"/>
                    </a:lnTo>
                    <a:lnTo>
                      <a:pt x="543" y="948"/>
                    </a:lnTo>
                    <a:lnTo>
                      <a:pt x="526" y="956"/>
                    </a:lnTo>
                    <a:lnTo>
                      <a:pt x="518" y="973"/>
                    </a:lnTo>
                    <a:lnTo>
                      <a:pt x="509" y="989"/>
                    </a:lnTo>
                    <a:lnTo>
                      <a:pt x="509" y="1014"/>
                    </a:lnTo>
                    <a:lnTo>
                      <a:pt x="518" y="1039"/>
                    </a:lnTo>
                    <a:lnTo>
                      <a:pt x="526" y="1064"/>
                    </a:lnTo>
                    <a:lnTo>
                      <a:pt x="552" y="1088"/>
                    </a:lnTo>
                    <a:lnTo>
                      <a:pt x="586" y="1105"/>
                    </a:lnTo>
                    <a:lnTo>
                      <a:pt x="611" y="1113"/>
                    </a:lnTo>
                    <a:lnTo>
                      <a:pt x="645" y="1113"/>
                    </a:lnTo>
                    <a:lnTo>
                      <a:pt x="679" y="1105"/>
                    </a:lnTo>
                    <a:lnTo>
                      <a:pt x="738" y="1080"/>
                    </a:lnTo>
                    <a:lnTo>
                      <a:pt x="764" y="1055"/>
                    </a:lnTo>
                    <a:lnTo>
                      <a:pt x="781" y="1039"/>
                    </a:lnTo>
                    <a:lnTo>
                      <a:pt x="798" y="1014"/>
                    </a:lnTo>
                    <a:lnTo>
                      <a:pt x="815" y="989"/>
                    </a:lnTo>
                    <a:lnTo>
                      <a:pt x="815" y="956"/>
                    </a:lnTo>
                    <a:lnTo>
                      <a:pt x="823" y="932"/>
                    </a:lnTo>
                    <a:lnTo>
                      <a:pt x="815" y="899"/>
                    </a:lnTo>
                    <a:lnTo>
                      <a:pt x="815" y="866"/>
                    </a:lnTo>
                    <a:lnTo>
                      <a:pt x="798" y="841"/>
                    </a:lnTo>
                    <a:lnTo>
                      <a:pt x="781" y="808"/>
                    </a:lnTo>
                    <a:lnTo>
                      <a:pt x="747" y="759"/>
                    </a:lnTo>
                    <a:lnTo>
                      <a:pt x="755" y="742"/>
                    </a:lnTo>
                    <a:lnTo>
                      <a:pt x="764" y="734"/>
                    </a:lnTo>
                    <a:lnTo>
                      <a:pt x="789" y="717"/>
                    </a:lnTo>
                    <a:lnTo>
                      <a:pt x="840" y="750"/>
                    </a:lnTo>
                    <a:lnTo>
                      <a:pt x="866" y="767"/>
                    </a:lnTo>
                    <a:lnTo>
                      <a:pt x="883" y="783"/>
                    </a:lnTo>
                    <a:lnTo>
                      <a:pt x="908" y="783"/>
                    </a:lnTo>
                    <a:lnTo>
                      <a:pt x="942" y="792"/>
                    </a:lnTo>
                    <a:lnTo>
                      <a:pt x="968" y="792"/>
                    </a:lnTo>
                    <a:lnTo>
                      <a:pt x="993" y="783"/>
                    </a:lnTo>
                    <a:lnTo>
                      <a:pt x="1019" y="783"/>
                    </a:lnTo>
                    <a:lnTo>
                      <a:pt x="1044" y="775"/>
                    </a:lnTo>
                    <a:lnTo>
                      <a:pt x="1087" y="742"/>
                    </a:lnTo>
                    <a:lnTo>
                      <a:pt x="1121" y="701"/>
                    </a:lnTo>
                    <a:lnTo>
                      <a:pt x="1129" y="676"/>
                    </a:lnTo>
                    <a:lnTo>
                      <a:pt x="1138" y="651"/>
                    </a:lnTo>
                    <a:lnTo>
                      <a:pt x="1138" y="627"/>
                    </a:lnTo>
                    <a:lnTo>
                      <a:pt x="1138" y="602"/>
                    </a:lnTo>
                    <a:lnTo>
                      <a:pt x="1129" y="577"/>
                    </a:lnTo>
                    <a:lnTo>
                      <a:pt x="1121" y="552"/>
                    </a:lnTo>
                    <a:lnTo>
                      <a:pt x="1095" y="528"/>
                    </a:lnTo>
                    <a:lnTo>
                      <a:pt x="1078" y="511"/>
                    </a:lnTo>
                    <a:lnTo>
                      <a:pt x="1061" y="503"/>
                    </a:lnTo>
                    <a:lnTo>
                      <a:pt x="1044" y="503"/>
                    </a:lnTo>
                    <a:lnTo>
                      <a:pt x="1027" y="503"/>
                    </a:lnTo>
                    <a:lnTo>
                      <a:pt x="1010" y="511"/>
                    </a:lnTo>
                    <a:lnTo>
                      <a:pt x="993" y="519"/>
                    </a:lnTo>
                    <a:lnTo>
                      <a:pt x="985" y="544"/>
                    </a:lnTo>
                    <a:lnTo>
                      <a:pt x="976" y="552"/>
                    </a:lnTo>
                    <a:lnTo>
                      <a:pt x="976" y="561"/>
                    </a:lnTo>
                    <a:lnTo>
                      <a:pt x="985" y="585"/>
                    </a:lnTo>
                    <a:lnTo>
                      <a:pt x="1002" y="594"/>
                    </a:lnTo>
                    <a:lnTo>
                      <a:pt x="1019" y="594"/>
                    </a:lnTo>
                    <a:lnTo>
                      <a:pt x="1044" y="585"/>
                    </a:lnTo>
                    <a:lnTo>
                      <a:pt x="1053" y="577"/>
                    </a:lnTo>
                    <a:lnTo>
                      <a:pt x="1061" y="552"/>
                    </a:lnTo>
                    <a:lnTo>
                      <a:pt x="1078" y="561"/>
                    </a:lnTo>
                    <a:lnTo>
                      <a:pt x="1095" y="577"/>
                    </a:lnTo>
                    <a:lnTo>
                      <a:pt x="1104" y="594"/>
                    </a:lnTo>
                    <a:lnTo>
                      <a:pt x="1095" y="610"/>
                    </a:lnTo>
                    <a:lnTo>
                      <a:pt x="1078" y="627"/>
                    </a:lnTo>
                    <a:lnTo>
                      <a:pt x="1078" y="635"/>
                    </a:lnTo>
                    <a:lnTo>
                      <a:pt x="1078" y="643"/>
                    </a:lnTo>
                    <a:lnTo>
                      <a:pt x="1087" y="651"/>
                    </a:lnTo>
                    <a:lnTo>
                      <a:pt x="1095" y="660"/>
                    </a:lnTo>
                    <a:lnTo>
                      <a:pt x="1095" y="676"/>
                    </a:lnTo>
                    <a:lnTo>
                      <a:pt x="1087" y="693"/>
                    </a:lnTo>
                    <a:lnTo>
                      <a:pt x="1070" y="709"/>
                    </a:lnTo>
                    <a:lnTo>
                      <a:pt x="1053" y="709"/>
                    </a:lnTo>
                    <a:lnTo>
                      <a:pt x="1044" y="709"/>
                    </a:lnTo>
                    <a:lnTo>
                      <a:pt x="1027" y="709"/>
                    </a:lnTo>
                    <a:lnTo>
                      <a:pt x="1019" y="701"/>
                    </a:lnTo>
                    <a:lnTo>
                      <a:pt x="1010" y="693"/>
                    </a:lnTo>
                    <a:lnTo>
                      <a:pt x="1002" y="693"/>
                    </a:lnTo>
                    <a:lnTo>
                      <a:pt x="993" y="701"/>
                    </a:lnTo>
                    <a:lnTo>
                      <a:pt x="1002" y="717"/>
                    </a:lnTo>
                    <a:lnTo>
                      <a:pt x="993" y="726"/>
                    </a:lnTo>
                    <a:lnTo>
                      <a:pt x="976" y="750"/>
                    </a:lnTo>
                    <a:lnTo>
                      <a:pt x="968" y="759"/>
                    </a:lnTo>
                    <a:lnTo>
                      <a:pt x="951" y="767"/>
                    </a:lnTo>
                    <a:lnTo>
                      <a:pt x="942" y="759"/>
                    </a:lnTo>
                    <a:lnTo>
                      <a:pt x="925" y="759"/>
                    </a:lnTo>
                    <a:lnTo>
                      <a:pt x="917" y="742"/>
                    </a:lnTo>
                    <a:lnTo>
                      <a:pt x="908" y="734"/>
                    </a:lnTo>
                    <a:lnTo>
                      <a:pt x="900" y="709"/>
                    </a:lnTo>
                    <a:lnTo>
                      <a:pt x="891" y="701"/>
                    </a:lnTo>
                    <a:lnTo>
                      <a:pt x="883" y="701"/>
                    </a:lnTo>
                    <a:lnTo>
                      <a:pt x="866" y="701"/>
                    </a:lnTo>
                    <a:lnTo>
                      <a:pt x="840" y="693"/>
                    </a:lnTo>
                    <a:lnTo>
                      <a:pt x="823" y="668"/>
                    </a:lnTo>
                    <a:lnTo>
                      <a:pt x="823" y="660"/>
                    </a:lnTo>
                    <a:lnTo>
                      <a:pt x="823" y="651"/>
                    </a:lnTo>
                    <a:lnTo>
                      <a:pt x="832" y="627"/>
                    </a:lnTo>
                    <a:lnTo>
                      <a:pt x="849" y="610"/>
                    </a:lnTo>
                    <a:lnTo>
                      <a:pt x="849" y="602"/>
                    </a:lnTo>
                    <a:lnTo>
                      <a:pt x="840" y="585"/>
                    </a:lnTo>
                    <a:lnTo>
                      <a:pt x="832" y="577"/>
                    </a:lnTo>
                    <a:lnTo>
                      <a:pt x="832" y="561"/>
                    </a:lnTo>
                    <a:lnTo>
                      <a:pt x="832" y="544"/>
                    </a:lnTo>
                    <a:lnTo>
                      <a:pt x="849" y="528"/>
                    </a:lnTo>
                    <a:lnTo>
                      <a:pt x="857" y="519"/>
                    </a:lnTo>
                    <a:lnTo>
                      <a:pt x="866" y="519"/>
                    </a:lnTo>
                    <a:lnTo>
                      <a:pt x="883" y="519"/>
                    </a:lnTo>
                    <a:lnTo>
                      <a:pt x="883" y="511"/>
                    </a:lnTo>
                    <a:lnTo>
                      <a:pt x="891" y="487"/>
                    </a:lnTo>
                    <a:lnTo>
                      <a:pt x="908" y="470"/>
                    </a:lnTo>
                    <a:lnTo>
                      <a:pt x="925" y="470"/>
                    </a:lnTo>
                    <a:lnTo>
                      <a:pt x="942" y="470"/>
                    </a:lnTo>
                    <a:lnTo>
                      <a:pt x="959" y="454"/>
                    </a:lnTo>
                    <a:lnTo>
                      <a:pt x="976" y="454"/>
                    </a:lnTo>
                    <a:lnTo>
                      <a:pt x="985" y="454"/>
                    </a:lnTo>
                    <a:lnTo>
                      <a:pt x="1002" y="462"/>
                    </a:lnTo>
                    <a:lnTo>
                      <a:pt x="1002" y="470"/>
                    </a:lnTo>
                    <a:lnTo>
                      <a:pt x="1010" y="470"/>
                    </a:lnTo>
                    <a:lnTo>
                      <a:pt x="1010" y="454"/>
                    </a:lnTo>
                    <a:lnTo>
                      <a:pt x="1002" y="445"/>
                    </a:lnTo>
                    <a:lnTo>
                      <a:pt x="993" y="437"/>
                    </a:lnTo>
                    <a:lnTo>
                      <a:pt x="976" y="429"/>
                    </a:lnTo>
                    <a:lnTo>
                      <a:pt x="959" y="437"/>
                    </a:lnTo>
                    <a:lnTo>
                      <a:pt x="934" y="454"/>
                    </a:lnTo>
                    <a:lnTo>
                      <a:pt x="917" y="454"/>
                    </a:lnTo>
                    <a:lnTo>
                      <a:pt x="900" y="454"/>
                    </a:lnTo>
                    <a:lnTo>
                      <a:pt x="883" y="470"/>
                    </a:lnTo>
                    <a:lnTo>
                      <a:pt x="866" y="495"/>
                    </a:lnTo>
                    <a:lnTo>
                      <a:pt x="840" y="511"/>
                    </a:lnTo>
                    <a:lnTo>
                      <a:pt x="823" y="528"/>
                    </a:lnTo>
                    <a:lnTo>
                      <a:pt x="815" y="536"/>
                    </a:lnTo>
                    <a:lnTo>
                      <a:pt x="806" y="577"/>
                    </a:lnTo>
                    <a:lnTo>
                      <a:pt x="798" y="602"/>
                    </a:lnTo>
                    <a:lnTo>
                      <a:pt x="789" y="602"/>
                    </a:lnTo>
                    <a:lnTo>
                      <a:pt x="772" y="610"/>
                    </a:lnTo>
                    <a:lnTo>
                      <a:pt x="772" y="602"/>
                    </a:lnTo>
                    <a:lnTo>
                      <a:pt x="772" y="594"/>
                    </a:lnTo>
                    <a:lnTo>
                      <a:pt x="772" y="585"/>
                    </a:lnTo>
                    <a:lnTo>
                      <a:pt x="755" y="577"/>
                    </a:lnTo>
                    <a:lnTo>
                      <a:pt x="730" y="585"/>
                    </a:lnTo>
                    <a:lnTo>
                      <a:pt x="705" y="594"/>
                    </a:lnTo>
                    <a:lnTo>
                      <a:pt x="688" y="585"/>
                    </a:lnTo>
                    <a:lnTo>
                      <a:pt x="662" y="569"/>
                    </a:lnTo>
                    <a:lnTo>
                      <a:pt x="654" y="552"/>
                    </a:lnTo>
                    <a:lnTo>
                      <a:pt x="645" y="536"/>
                    </a:lnTo>
                    <a:lnTo>
                      <a:pt x="654" y="511"/>
                    </a:lnTo>
                    <a:lnTo>
                      <a:pt x="662" y="495"/>
                    </a:lnTo>
                    <a:lnTo>
                      <a:pt x="671" y="487"/>
                    </a:lnTo>
                    <a:lnTo>
                      <a:pt x="688" y="487"/>
                    </a:lnTo>
                    <a:lnTo>
                      <a:pt x="696" y="487"/>
                    </a:lnTo>
                    <a:lnTo>
                      <a:pt x="705" y="495"/>
                    </a:lnTo>
                    <a:lnTo>
                      <a:pt x="705" y="511"/>
                    </a:lnTo>
                    <a:lnTo>
                      <a:pt x="705" y="519"/>
                    </a:lnTo>
                    <a:lnTo>
                      <a:pt x="696" y="528"/>
                    </a:lnTo>
                    <a:lnTo>
                      <a:pt x="688" y="528"/>
                    </a:lnTo>
                    <a:lnTo>
                      <a:pt x="679" y="519"/>
                    </a:lnTo>
                    <a:lnTo>
                      <a:pt x="662" y="519"/>
                    </a:lnTo>
                    <a:lnTo>
                      <a:pt x="662" y="528"/>
                    </a:lnTo>
                    <a:lnTo>
                      <a:pt x="671" y="536"/>
                    </a:lnTo>
                    <a:lnTo>
                      <a:pt x="688" y="552"/>
                    </a:lnTo>
                    <a:lnTo>
                      <a:pt x="705" y="561"/>
                    </a:lnTo>
                    <a:lnTo>
                      <a:pt x="747" y="552"/>
                    </a:lnTo>
                    <a:lnTo>
                      <a:pt x="781" y="536"/>
                    </a:lnTo>
                    <a:lnTo>
                      <a:pt x="840" y="487"/>
                    </a:lnTo>
                    <a:lnTo>
                      <a:pt x="900" y="437"/>
                    </a:lnTo>
                    <a:lnTo>
                      <a:pt x="934" y="421"/>
                    </a:lnTo>
                    <a:lnTo>
                      <a:pt x="976" y="412"/>
                    </a:lnTo>
                    <a:lnTo>
                      <a:pt x="1019" y="421"/>
                    </a:lnTo>
                    <a:lnTo>
                      <a:pt x="1061" y="429"/>
                    </a:lnTo>
                    <a:lnTo>
                      <a:pt x="1095" y="454"/>
                    </a:lnTo>
                    <a:lnTo>
                      <a:pt x="1112" y="462"/>
                    </a:lnTo>
                    <a:lnTo>
                      <a:pt x="1129" y="487"/>
                    </a:lnTo>
                    <a:lnTo>
                      <a:pt x="1138" y="519"/>
                    </a:lnTo>
                    <a:lnTo>
                      <a:pt x="1146" y="552"/>
                    </a:lnTo>
                    <a:lnTo>
                      <a:pt x="1155" y="552"/>
                    </a:lnTo>
                    <a:lnTo>
                      <a:pt x="1163" y="552"/>
                    </a:lnTo>
                    <a:lnTo>
                      <a:pt x="1163" y="536"/>
                    </a:lnTo>
                    <a:lnTo>
                      <a:pt x="1163" y="519"/>
                    </a:lnTo>
                    <a:lnTo>
                      <a:pt x="1146" y="487"/>
                    </a:lnTo>
                    <a:lnTo>
                      <a:pt x="1129" y="445"/>
                    </a:lnTo>
                    <a:lnTo>
                      <a:pt x="1104" y="404"/>
                    </a:lnTo>
                    <a:lnTo>
                      <a:pt x="1053" y="330"/>
                    </a:lnTo>
                    <a:lnTo>
                      <a:pt x="1044" y="289"/>
                    </a:lnTo>
                    <a:lnTo>
                      <a:pt x="1044" y="256"/>
                    </a:lnTo>
                    <a:lnTo>
                      <a:pt x="1053" y="214"/>
                    </a:lnTo>
                    <a:lnTo>
                      <a:pt x="1070" y="181"/>
                    </a:lnTo>
                    <a:lnTo>
                      <a:pt x="1070" y="173"/>
                    </a:lnTo>
                    <a:lnTo>
                      <a:pt x="1129" y="107"/>
                    </a:lnTo>
                    <a:lnTo>
                      <a:pt x="1138" y="91"/>
                    </a:lnTo>
                    <a:lnTo>
                      <a:pt x="1146" y="66"/>
                    </a:lnTo>
                    <a:lnTo>
                      <a:pt x="1146" y="50"/>
                    </a:lnTo>
                    <a:lnTo>
                      <a:pt x="1146" y="25"/>
                    </a:lnTo>
                    <a:lnTo>
                      <a:pt x="1129" y="17"/>
                    </a:lnTo>
                    <a:lnTo>
                      <a:pt x="1121" y="17"/>
                    </a:lnTo>
                    <a:lnTo>
                      <a:pt x="1095" y="17"/>
                    </a:lnTo>
                    <a:lnTo>
                      <a:pt x="1087" y="25"/>
                    </a:lnTo>
                    <a:lnTo>
                      <a:pt x="1087" y="33"/>
                    </a:lnTo>
                    <a:lnTo>
                      <a:pt x="1087" y="41"/>
                    </a:lnTo>
                    <a:lnTo>
                      <a:pt x="1095" y="41"/>
                    </a:lnTo>
                    <a:lnTo>
                      <a:pt x="1112" y="41"/>
                    </a:lnTo>
                    <a:lnTo>
                      <a:pt x="1121" y="41"/>
                    </a:lnTo>
                    <a:lnTo>
                      <a:pt x="1121" y="50"/>
                    </a:lnTo>
                    <a:lnTo>
                      <a:pt x="1121" y="66"/>
                    </a:lnTo>
                    <a:lnTo>
                      <a:pt x="1112" y="74"/>
                    </a:lnTo>
                    <a:lnTo>
                      <a:pt x="1095" y="74"/>
                    </a:lnTo>
                    <a:lnTo>
                      <a:pt x="1078" y="58"/>
                    </a:lnTo>
                    <a:lnTo>
                      <a:pt x="1070" y="41"/>
                    </a:lnTo>
                    <a:lnTo>
                      <a:pt x="1070" y="25"/>
                    </a:lnTo>
                    <a:lnTo>
                      <a:pt x="1078" y="17"/>
                    </a:lnTo>
                    <a:lnTo>
                      <a:pt x="1095" y="8"/>
                    </a:lnTo>
                    <a:lnTo>
                      <a:pt x="1104" y="0"/>
                    </a:lnTo>
                    <a:lnTo>
                      <a:pt x="1121" y="0"/>
                    </a:lnTo>
                    <a:lnTo>
                      <a:pt x="1138" y="0"/>
                    </a:lnTo>
                    <a:lnTo>
                      <a:pt x="1172" y="17"/>
                    </a:lnTo>
                    <a:lnTo>
                      <a:pt x="1180" y="41"/>
                    </a:lnTo>
                    <a:lnTo>
                      <a:pt x="1189" y="66"/>
                    </a:lnTo>
                    <a:lnTo>
                      <a:pt x="1172" y="99"/>
                    </a:lnTo>
                    <a:lnTo>
                      <a:pt x="1155" y="124"/>
                    </a:lnTo>
                    <a:lnTo>
                      <a:pt x="1129" y="140"/>
                    </a:lnTo>
                    <a:lnTo>
                      <a:pt x="1104" y="157"/>
                    </a:lnTo>
                    <a:lnTo>
                      <a:pt x="1104" y="165"/>
                    </a:lnTo>
                    <a:lnTo>
                      <a:pt x="1112" y="173"/>
                    </a:lnTo>
                    <a:lnTo>
                      <a:pt x="1138" y="165"/>
                    </a:lnTo>
                    <a:lnTo>
                      <a:pt x="1146" y="165"/>
                    </a:lnTo>
                    <a:lnTo>
                      <a:pt x="1163" y="173"/>
                    </a:lnTo>
                    <a:lnTo>
                      <a:pt x="1180" y="181"/>
                    </a:lnTo>
                    <a:lnTo>
                      <a:pt x="1189" y="198"/>
                    </a:lnTo>
                    <a:lnTo>
                      <a:pt x="1197" y="223"/>
                    </a:lnTo>
                    <a:lnTo>
                      <a:pt x="1189" y="239"/>
                    </a:lnTo>
                    <a:lnTo>
                      <a:pt x="1180" y="272"/>
                    </a:lnTo>
                    <a:lnTo>
                      <a:pt x="1163" y="313"/>
                    </a:lnTo>
                    <a:lnTo>
                      <a:pt x="1146" y="346"/>
                    </a:lnTo>
                    <a:lnTo>
                      <a:pt x="1146" y="363"/>
                    </a:lnTo>
                    <a:lnTo>
                      <a:pt x="1146" y="379"/>
                    </a:lnTo>
                    <a:lnTo>
                      <a:pt x="1121" y="355"/>
                    </a:lnTo>
                    <a:lnTo>
                      <a:pt x="1112" y="322"/>
                    </a:lnTo>
                    <a:lnTo>
                      <a:pt x="1104" y="289"/>
                    </a:lnTo>
                    <a:lnTo>
                      <a:pt x="1095" y="256"/>
                    </a:lnTo>
                    <a:lnTo>
                      <a:pt x="1121" y="264"/>
                    </a:lnTo>
                    <a:lnTo>
                      <a:pt x="1138" y="264"/>
                    </a:lnTo>
                    <a:lnTo>
                      <a:pt x="1146" y="256"/>
                    </a:lnTo>
                    <a:lnTo>
                      <a:pt x="1155" y="247"/>
                    </a:lnTo>
                    <a:lnTo>
                      <a:pt x="1163" y="239"/>
                    </a:lnTo>
                    <a:lnTo>
                      <a:pt x="1163" y="223"/>
                    </a:lnTo>
                    <a:lnTo>
                      <a:pt x="1155" y="206"/>
                    </a:lnTo>
                    <a:lnTo>
                      <a:pt x="1146" y="198"/>
                    </a:lnTo>
                    <a:lnTo>
                      <a:pt x="1121" y="181"/>
                    </a:lnTo>
                    <a:lnTo>
                      <a:pt x="1112" y="181"/>
                    </a:lnTo>
                    <a:lnTo>
                      <a:pt x="1095" y="190"/>
                    </a:lnTo>
                    <a:lnTo>
                      <a:pt x="1078" y="206"/>
                    </a:lnTo>
                    <a:lnTo>
                      <a:pt x="1070" y="223"/>
                    </a:lnTo>
                    <a:lnTo>
                      <a:pt x="1061" y="247"/>
                    </a:lnTo>
                    <a:lnTo>
                      <a:pt x="1061" y="272"/>
                    </a:lnTo>
                    <a:lnTo>
                      <a:pt x="1070" y="289"/>
                    </a:lnTo>
                    <a:lnTo>
                      <a:pt x="1087" y="338"/>
                    </a:lnTo>
                    <a:lnTo>
                      <a:pt x="1104" y="379"/>
                    </a:lnTo>
                    <a:lnTo>
                      <a:pt x="1146" y="429"/>
                    </a:lnTo>
                    <a:lnTo>
                      <a:pt x="1172" y="487"/>
                    </a:lnTo>
                    <a:lnTo>
                      <a:pt x="1189" y="552"/>
                    </a:lnTo>
                    <a:lnTo>
                      <a:pt x="1189" y="618"/>
                    </a:lnTo>
                    <a:lnTo>
                      <a:pt x="1180" y="660"/>
                    </a:lnTo>
                    <a:lnTo>
                      <a:pt x="1172" y="693"/>
                    </a:lnTo>
                    <a:lnTo>
                      <a:pt x="1146" y="726"/>
                    </a:lnTo>
                    <a:lnTo>
                      <a:pt x="1121" y="759"/>
                    </a:lnTo>
                    <a:lnTo>
                      <a:pt x="1078" y="783"/>
                    </a:lnTo>
                    <a:lnTo>
                      <a:pt x="1078" y="792"/>
                    </a:lnTo>
                    <a:lnTo>
                      <a:pt x="1095" y="792"/>
                    </a:lnTo>
                    <a:lnTo>
                      <a:pt x="1112" y="792"/>
                    </a:lnTo>
                    <a:lnTo>
                      <a:pt x="1121" y="792"/>
                    </a:lnTo>
                    <a:lnTo>
                      <a:pt x="1146" y="800"/>
                    </a:lnTo>
                    <a:lnTo>
                      <a:pt x="1163" y="808"/>
                    </a:lnTo>
                    <a:lnTo>
                      <a:pt x="1180" y="833"/>
                    </a:lnTo>
                    <a:lnTo>
                      <a:pt x="1189" y="849"/>
                    </a:lnTo>
                    <a:lnTo>
                      <a:pt x="1189" y="882"/>
                    </a:lnTo>
                    <a:lnTo>
                      <a:pt x="1189" y="899"/>
                    </a:lnTo>
                    <a:lnTo>
                      <a:pt x="1180" y="907"/>
                    </a:lnTo>
                    <a:lnTo>
                      <a:pt x="1163" y="924"/>
                    </a:lnTo>
                    <a:lnTo>
                      <a:pt x="1155" y="932"/>
                    </a:lnTo>
                    <a:lnTo>
                      <a:pt x="1112" y="948"/>
                    </a:lnTo>
                    <a:lnTo>
                      <a:pt x="1087" y="940"/>
                    </a:lnTo>
                    <a:lnTo>
                      <a:pt x="1061" y="924"/>
                    </a:lnTo>
                    <a:lnTo>
                      <a:pt x="1053" y="899"/>
                    </a:lnTo>
                    <a:lnTo>
                      <a:pt x="1053" y="874"/>
                    </a:lnTo>
                    <a:lnTo>
                      <a:pt x="1070" y="858"/>
                    </a:lnTo>
                    <a:lnTo>
                      <a:pt x="1070" y="882"/>
                    </a:lnTo>
                    <a:lnTo>
                      <a:pt x="1078" y="891"/>
                    </a:lnTo>
                    <a:lnTo>
                      <a:pt x="1087" y="899"/>
                    </a:lnTo>
                    <a:lnTo>
                      <a:pt x="1095" y="907"/>
                    </a:lnTo>
                    <a:lnTo>
                      <a:pt x="1104" y="907"/>
                    </a:lnTo>
                    <a:lnTo>
                      <a:pt x="1121" y="899"/>
                    </a:lnTo>
                    <a:lnTo>
                      <a:pt x="1138" y="891"/>
                    </a:lnTo>
                    <a:lnTo>
                      <a:pt x="1146" y="866"/>
                    </a:lnTo>
                    <a:lnTo>
                      <a:pt x="1138" y="849"/>
                    </a:lnTo>
                    <a:lnTo>
                      <a:pt x="1121" y="833"/>
                    </a:lnTo>
                    <a:lnTo>
                      <a:pt x="1095" y="825"/>
                    </a:lnTo>
                    <a:lnTo>
                      <a:pt x="1070" y="816"/>
                    </a:lnTo>
                    <a:lnTo>
                      <a:pt x="1010" y="816"/>
                    </a:lnTo>
                    <a:lnTo>
                      <a:pt x="959" y="816"/>
                    </a:lnTo>
                    <a:lnTo>
                      <a:pt x="934" y="816"/>
                    </a:lnTo>
                    <a:lnTo>
                      <a:pt x="908" y="808"/>
                    </a:lnTo>
                    <a:lnTo>
                      <a:pt x="849" y="775"/>
                    </a:lnTo>
                    <a:lnTo>
                      <a:pt x="798" y="742"/>
                    </a:lnTo>
                    <a:lnTo>
                      <a:pt x="781" y="742"/>
                    </a:lnTo>
                    <a:lnTo>
                      <a:pt x="772" y="759"/>
                    </a:lnTo>
                    <a:lnTo>
                      <a:pt x="806" y="800"/>
                    </a:lnTo>
                    <a:lnTo>
                      <a:pt x="823" y="849"/>
                    </a:lnTo>
                    <a:lnTo>
                      <a:pt x="840" y="899"/>
                    </a:lnTo>
                    <a:lnTo>
                      <a:pt x="849" y="948"/>
                    </a:lnTo>
                    <a:lnTo>
                      <a:pt x="849" y="1031"/>
                    </a:lnTo>
                    <a:lnTo>
                      <a:pt x="849" y="1055"/>
                    </a:lnTo>
                    <a:lnTo>
                      <a:pt x="857" y="1072"/>
                    </a:lnTo>
                    <a:lnTo>
                      <a:pt x="874" y="1088"/>
                    </a:lnTo>
                    <a:lnTo>
                      <a:pt x="891" y="1097"/>
                    </a:lnTo>
                    <a:lnTo>
                      <a:pt x="917" y="1097"/>
                    </a:lnTo>
                    <a:lnTo>
                      <a:pt x="934" y="1088"/>
                    </a:lnTo>
                    <a:lnTo>
                      <a:pt x="942" y="1072"/>
                    </a:lnTo>
                    <a:lnTo>
                      <a:pt x="942" y="1055"/>
                    </a:lnTo>
                    <a:lnTo>
                      <a:pt x="942" y="1047"/>
                    </a:lnTo>
                    <a:lnTo>
                      <a:pt x="934" y="1031"/>
                    </a:lnTo>
                    <a:lnTo>
                      <a:pt x="908" y="1031"/>
                    </a:lnTo>
                    <a:lnTo>
                      <a:pt x="883" y="1039"/>
                    </a:lnTo>
                    <a:lnTo>
                      <a:pt x="891" y="1022"/>
                    </a:lnTo>
                    <a:lnTo>
                      <a:pt x="900" y="1014"/>
                    </a:lnTo>
                    <a:lnTo>
                      <a:pt x="917" y="1006"/>
                    </a:lnTo>
                    <a:lnTo>
                      <a:pt x="925" y="1006"/>
                    </a:lnTo>
                    <a:lnTo>
                      <a:pt x="951" y="1014"/>
                    </a:lnTo>
                    <a:lnTo>
                      <a:pt x="968" y="1031"/>
                    </a:lnTo>
                    <a:lnTo>
                      <a:pt x="976" y="1055"/>
                    </a:lnTo>
                    <a:lnTo>
                      <a:pt x="976" y="1080"/>
                    </a:lnTo>
                    <a:lnTo>
                      <a:pt x="976" y="1105"/>
                    </a:lnTo>
                    <a:lnTo>
                      <a:pt x="959" y="1121"/>
                    </a:lnTo>
                    <a:lnTo>
                      <a:pt x="934" y="1138"/>
                    </a:lnTo>
                    <a:lnTo>
                      <a:pt x="917" y="1146"/>
                    </a:lnTo>
                    <a:lnTo>
                      <a:pt x="891" y="1146"/>
                    </a:lnTo>
                    <a:lnTo>
                      <a:pt x="866" y="1146"/>
                    </a:lnTo>
                    <a:lnTo>
                      <a:pt x="849" y="1138"/>
                    </a:lnTo>
                    <a:lnTo>
                      <a:pt x="823" y="1113"/>
                    </a:lnTo>
                    <a:lnTo>
                      <a:pt x="815" y="1097"/>
                    </a:lnTo>
                    <a:lnTo>
                      <a:pt x="815" y="1080"/>
                    </a:lnTo>
                    <a:lnTo>
                      <a:pt x="815" y="1064"/>
                    </a:lnTo>
                    <a:lnTo>
                      <a:pt x="823" y="1031"/>
                    </a:lnTo>
                    <a:lnTo>
                      <a:pt x="815" y="1022"/>
                    </a:lnTo>
                    <a:lnTo>
                      <a:pt x="806" y="1039"/>
                    </a:lnTo>
                    <a:lnTo>
                      <a:pt x="798" y="1047"/>
                    </a:lnTo>
                    <a:lnTo>
                      <a:pt x="798" y="1064"/>
                    </a:lnTo>
                    <a:lnTo>
                      <a:pt x="781" y="1080"/>
                    </a:lnTo>
                    <a:lnTo>
                      <a:pt x="764" y="1105"/>
                    </a:lnTo>
                    <a:lnTo>
                      <a:pt x="738" y="1121"/>
                    </a:lnTo>
                    <a:lnTo>
                      <a:pt x="713" y="1138"/>
                    </a:lnTo>
                    <a:lnTo>
                      <a:pt x="688" y="1146"/>
                    </a:lnTo>
                    <a:lnTo>
                      <a:pt x="654" y="1154"/>
                    </a:lnTo>
                    <a:lnTo>
                      <a:pt x="628" y="1154"/>
                    </a:lnTo>
                    <a:lnTo>
                      <a:pt x="594" y="1154"/>
                    </a:lnTo>
                    <a:lnTo>
                      <a:pt x="569" y="1154"/>
                    </a:lnTo>
                    <a:lnTo>
                      <a:pt x="484" y="1121"/>
                    </a:lnTo>
                    <a:lnTo>
                      <a:pt x="407" y="1088"/>
                    </a:lnTo>
                    <a:lnTo>
                      <a:pt x="322" y="1047"/>
                    </a:lnTo>
                    <a:lnTo>
                      <a:pt x="280" y="1039"/>
                    </a:lnTo>
                    <a:lnTo>
                      <a:pt x="263" y="1039"/>
                    </a:lnTo>
                    <a:lnTo>
                      <a:pt x="237" y="1039"/>
                    </a:lnTo>
                    <a:lnTo>
                      <a:pt x="220" y="1055"/>
                    </a:lnTo>
                    <a:lnTo>
                      <a:pt x="212" y="1072"/>
                    </a:lnTo>
                    <a:lnTo>
                      <a:pt x="203" y="1088"/>
                    </a:lnTo>
                    <a:lnTo>
                      <a:pt x="212" y="1105"/>
                    </a:lnTo>
                    <a:lnTo>
                      <a:pt x="220" y="1113"/>
                    </a:lnTo>
                    <a:lnTo>
                      <a:pt x="229" y="1121"/>
                    </a:lnTo>
                    <a:lnTo>
                      <a:pt x="237" y="1121"/>
                    </a:lnTo>
                    <a:lnTo>
                      <a:pt x="254" y="1121"/>
                    </a:lnTo>
                    <a:lnTo>
                      <a:pt x="271" y="1113"/>
                    </a:lnTo>
                    <a:lnTo>
                      <a:pt x="280" y="1105"/>
                    </a:lnTo>
                    <a:lnTo>
                      <a:pt x="288" y="1097"/>
                    </a:lnTo>
                    <a:lnTo>
                      <a:pt x="280" y="1072"/>
                    </a:lnTo>
                    <a:lnTo>
                      <a:pt x="280" y="1064"/>
                    </a:lnTo>
                    <a:lnTo>
                      <a:pt x="314" y="1072"/>
                    </a:lnTo>
                    <a:lnTo>
                      <a:pt x="339" y="1080"/>
                    </a:lnTo>
                    <a:lnTo>
                      <a:pt x="399" y="1113"/>
                    </a:lnTo>
                    <a:lnTo>
                      <a:pt x="382" y="1113"/>
                    </a:lnTo>
                    <a:lnTo>
                      <a:pt x="365" y="1113"/>
                    </a:lnTo>
                    <a:lnTo>
                      <a:pt x="331" y="1130"/>
                    </a:lnTo>
                    <a:lnTo>
                      <a:pt x="288" y="1146"/>
                    </a:lnTo>
                    <a:lnTo>
                      <a:pt x="254" y="1163"/>
                    </a:lnTo>
                    <a:lnTo>
                      <a:pt x="237" y="1163"/>
                    </a:lnTo>
                    <a:lnTo>
                      <a:pt x="220" y="1154"/>
                    </a:lnTo>
                    <a:lnTo>
                      <a:pt x="203" y="113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4" name="Freeform 27"/>
              <p:cNvSpPr>
                <a:spLocks/>
              </p:cNvSpPr>
              <p:nvPr/>
            </p:nvSpPr>
            <p:spPr bwMode="auto">
              <a:xfrm>
                <a:off x="9100" y="15328"/>
                <a:ext cx="1163" cy="445"/>
              </a:xfrm>
              <a:custGeom>
                <a:avLst/>
                <a:gdLst>
                  <a:gd name="T0" fmla="*/ 8 w 1163"/>
                  <a:gd name="T1" fmla="*/ 437 h 445"/>
                  <a:gd name="T2" fmla="*/ 0 w 1163"/>
                  <a:gd name="T3" fmla="*/ 420 h 445"/>
                  <a:gd name="T4" fmla="*/ 127 w 1163"/>
                  <a:gd name="T5" fmla="*/ 420 h 445"/>
                  <a:gd name="T6" fmla="*/ 543 w 1163"/>
                  <a:gd name="T7" fmla="*/ 429 h 445"/>
                  <a:gd name="T8" fmla="*/ 603 w 1163"/>
                  <a:gd name="T9" fmla="*/ 420 h 445"/>
                  <a:gd name="T10" fmla="*/ 611 w 1163"/>
                  <a:gd name="T11" fmla="*/ 420 h 445"/>
                  <a:gd name="T12" fmla="*/ 611 w 1163"/>
                  <a:gd name="T13" fmla="*/ 313 h 445"/>
                  <a:gd name="T14" fmla="*/ 611 w 1163"/>
                  <a:gd name="T15" fmla="*/ 305 h 445"/>
                  <a:gd name="T16" fmla="*/ 739 w 1163"/>
                  <a:gd name="T17" fmla="*/ 305 h 445"/>
                  <a:gd name="T18" fmla="*/ 798 w 1163"/>
                  <a:gd name="T19" fmla="*/ 297 h 445"/>
                  <a:gd name="T20" fmla="*/ 849 w 1163"/>
                  <a:gd name="T21" fmla="*/ 288 h 445"/>
                  <a:gd name="T22" fmla="*/ 908 w 1163"/>
                  <a:gd name="T23" fmla="*/ 272 h 445"/>
                  <a:gd name="T24" fmla="*/ 959 w 1163"/>
                  <a:gd name="T25" fmla="*/ 247 h 445"/>
                  <a:gd name="T26" fmla="*/ 1010 w 1163"/>
                  <a:gd name="T27" fmla="*/ 214 h 445"/>
                  <a:gd name="T28" fmla="*/ 1053 w 1163"/>
                  <a:gd name="T29" fmla="*/ 181 h 445"/>
                  <a:gd name="T30" fmla="*/ 1087 w 1163"/>
                  <a:gd name="T31" fmla="*/ 140 h 445"/>
                  <a:gd name="T32" fmla="*/ 1121 w 1163"/>
                  <a:gd name="T33" fmla="*/ 91 h 445"/>
                  <a:gd name="T34" fmla="*/ 1155 w 1163"/>
                  <a:gd name="T35" fmla="*/ 0 h 445"/>
                  <a:gd name="T36" fmla="*/ 1163 w 1163"/>
                  <a:gd name="T37" fmla="*/ 8 h 445"/>
                  <a:gd name="T38" fmla="*/ 1163 w 1163"/>
                  <a:gd name="T39" fmla="*/ 25 h 445"/>
                  <a:gd name="T40" fmla="*/ 1155 w 1163"/>
                  <a:gd name="T41" fmla="*/ 49 h 445"/>
                  <a:gd name="T42" fmla="*/ 1146 w 1163"/>
                  <a:gd name="T43" fmla="*/ 91 h 445"/>
                  <a:gd name="T44" fmla="*/ 1121 w 1163"/>
                  <a:gd name="T45" fmla="*/ 124 h 445"/>
                  <a:gd name="T46" fmla="*/ 1087 w 1163"/>
                  <a:gd name="T47" fmla="*/ 165 h 445"/>
                  <a:gd name="T48" fmla="*/ 1061 w 1163"/>
                  <a:gd name="T49" fmla="*/ 198 h 445"/>
                  <a:gd name="T50" fmla="*/ 1027 w 1163"/>
                  <a:gd name="T51" fmla="*/ 231 h 445"/>
                  <a:gd name="T52" fmla="*/ 985 w 1163"/>
                  <a:gd name="T53" fmla="*/ 255 h 445"/>
                  <a:gd name="T54" fmla="*/ 942 w 1163"/>
                  <a:gd name="T55" fmla="*/ 280 h 445"/>
                  <a:gd name="T56" fmla="*/ 900 w 1163"/>
                  <a:gd name="T57" fmla="*/ 288 h 445"/>
                  <a:gd name="T58" fmla="*/ 823 w 1163"/>
                  <a:gd name="T59" fmla="*/ 313 h 445"/>
                  <a:gd name="T60" fmla="*/ 789 w 1163"/>
                  <a:gd name="T61" fmla="*/ 321 h 445"/>
                  <a:gd name="T62" fmla="*/ 747 w 1163"/>
                  <a:gd name="T63" fmla="*/ 321 h 445"/>
                  <a:gd name="T64" fmla="*/ 637 w 1163"/>
                  <a:gd name="T65" fmla="*/ 330 h 445"/>
                  <a:gd name="T66" fmla="*/ 628 w 1163"/>
                  <a:gd name="T67" fmla="*/ 338 h 445"/>
                  <a:gd name="T68" fmla="*/ 628 w 1163"/>
                  <a:gd name="T69" fmla="*/ 445 h 445"/>
                  <a:gd name="T70" fmla="*/ 8 w 1163"/>
                  <a:gd name="T71" fmla="*/ 437 h 4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63" h="445">
                    <a:moveTo>
                      <a:pt x="8" y="437"/>
                    </a:moveTo>
                    <a:lnTo>
                      <a:pt x="0" y="420"/>
                    </a:lnTo>
                    <a:lnTo>
                      <a:pt x="127" y="420"/>
                    </a:lnTo>
                    <a:lnTo>
                      <a:pt x="543" y="429"/>
                    </a:lnTo>
                    <a:lnTo>
                      <a:pt x="603" y="420"/>
                    </a:lnTo>
                    <a:lnTo>
                      <a:pt x="611" y="420"/>
                    </a:lnTo>
                    <a:lnTo>
                      <a:pt x="611" y="313"/>
                    </a:lnTo>
                    <a:lnTo>
                      <a:pt x="611" y="305"/>
                    </a:lnTo>
                    <a:lnTo>
                      <a:pt x="739" y="305"/>
                    </a:lnTo>
                    <a:lnTo>
                      <a:pt x="798" y="297"/>
                    </a:lnTo>
                    <a:lnTo>
                      <a:pt x="849" y="288"/>
                    </a:lnTo>
                    <a:lnTo>
                      <a:pt x="908" y="272"/>
                    </a:lnTo>
                    <a:lnTo>
                      <a:pt x="959" y="247"/>
                    </a:lnTo>
                    <a:lnTo>
                      <a:pt x="1010" y="214"/>
                    </a:lnTo>
                    <a:lnTo>
                      <a:pt x="1053" y="181"/>
                    </a:lnTo>
                    <a:lnTo>
                      <a:pt x="1087" y="140"/>
                    </a:lnTo>
                    <a:lnTo>
                      <a:pt x="1121" y="91"/>
                    </a:lnTo>
                    <a:lnTo>
                      <a:pt x="1155" y="0"/>
                    </a:lnTo>
                    <a:lnTo>
                      <a:pt x="1163" y="8"/>
                    </a:lnTo>
                    <a:lnTo>
                      <a:pt x="1163" y="25"/>
                    </a:lnTo>
                    <a:lnTo>
                      <a:pt x="1155" y="49"/>
                    </a:lnTo>
                    <a:lnTo>
                      <a:pt x="1146" y="91"/>
                    </a:lnTo>
                    <a:lnTo>
                      <a:pt x="1121" y="124"/>
                    </a:lnTo>
                    <a:lnTo>
                      <a:pt x="1087" y="165"/>
                    </a:lnTo>
                    <a:lnTo>
                      <a:pt x="1061" y="198"/>
                    </a:lnTo>
                    <a:lnTo>
                      <a:pt x="1027" y="231"/>
                    </a:lnTo>
                    <a:lnTo>
                      <a:pt x="985" y="255"/>
                    </a:lnTo>
                    <a:lnTo>
                      <a:pt x="942" y="280"/>
                    </a:lnTo>
                    <a:lnTo>
                      <a:pt x="900" y="288"/>
                    </a:lnTo>
                    <a:lnTo>
                      <a:pt x="823" y="313"/>
                    </a:lnTo>
                    <a:lnTo>
                      <a:pt x="789" y="321"/>
                    </a:lnTo>
                    <a:lnTo>
                      <a:pt x="747" y="321"/>
                    </a:lnTo>
                    <a:lnTo>
                      <a:pt x="637" y="330"/>
                    </a:lnTo>
                    <a:lnTo>
                      <a:pt x="628" y="338"/>
                    </a:lnTo>
                    <a:lnTo>
                      <a:pt x="628" y="445"/>
                    </a:lnTo>
                    <a:lnTo>
                      <a:pt x="8" y="43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5" name="Freeform 28"/>
              <p:cNvSpPr>
                <a:spLocks/>
              </p:cNvSpPr>
              <p:nvPr/>
            </p:nvSpPr>
            <p:spPr bwMode="auto">
              <a:xfrm>
                <a:off x="10994" y="15757"/>
                <a:ext cx="25" cy="8"/>
              </a:xfrm>
              <a:custGeom>
                <a:avLst/>
                <a:gdLst>
                  <a:gd name="T0" fmla="*/ 0 w 25"/>
                  <a:gd name="T1" fmla="*/ 0 h 8"/>
                  <a:gd name="T2" fmla="*/ 8 w 25"/>
                  <a:gd name="T3" fmla="*/ 0 h 8"/>
                  <a:gd name="T4" fmla="*/ 25 w 25"/>
                  <a:gd name="T5" fmla="*/ 0 h 8"/>
                  <a:gd name="T6" fmla="*/ 17 w 25"/>
                  <a:gd name="T7" fmla="*/ 8 h 8"/>
                  <a:gd name="T8" fmla="*/ 17 w 25"/>
                  <a:gd name="T9" fmla="*/ 8 h 8"/>
                  <a:gd name="T10" fmla="*/ 0 w 25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0" y="0"/>
                    </a:moveTo>
                    <a:lnTo>
                      <a:pt x="8" y="0"/>
                    </a:lnTo>
                    <a:lnTo>
                      <a:pt x="25" y="0"/>
                    </a:lnTo>
                    <a:lnTo>
                      <a:pt x="1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6" name="Freeform 29"/>
              <p:cNvSpPr>
                <a:spLocks/>
              </p:cNvSpPr>
              <p:nvPr/>
            </p:nvSpPr>
            <p:spPr bwMode="auto">
              <a:xfrm>
                <a:off x="9049" y="15179"/>
                <a:ext cx="1197" cy="561"/>
              </a:xfrm>
              <a:custGeom>
                <a:avLst/>
                <a:gdLst>
                  <a:gd name="T0" fmla="*/ 0 w 1197"/>
                  <a:gd name="T1" fmla="*/ 545 h 561"/>
                  <a:gd name="T2" fmla="*/ 8 w 1197"/>
                  <a:gd name="T3" fmla="*/ 528 h 561"/>
                  <a:gd name="T4" fmla="*/ 59 w 1197"/>
                  <a:gd name="T5" fmla="*/ 520 h 561"/>
                  <a:gd name="T6" fmla="*/ 603 w 1197"/>
                  <a:gd name="T7" fmla="*/ 528 h 561"/>
                  <a:gd name="T8" fmla="*/ 603 w 1197"/>
                  <a:gd name="T9" fmla="*/ 520 h 561"/>
                  <a:gd name="T10" fmla="*/ 611 w 1197"/>
                  <a:gd name="T11" fmla="*/ 404 h 561"/>
                  <a:gd name="T12" fmla="*/ 739 w 1197"/>
                  <a:gd name="T13" fmla="*/ 404 h 561"/>
                  <a:gd name="T14" fmla="*/ 806 w 1197"/>
                  <a:gd name="T15" fmla="*/ 396 h 561"/>
                  <a:gd name="T16" fmla="*/ 866 w 1197"/>
                  <a:gd name="T17" fmla="*/ 388 h 561"/>
                  <a:gd name="T18" fmla="*/ 925 w 1197"/>
                  <a:gd name="T19" fmla="*/ 372 h 561"/>
                  <a:gd name="T20" fmla="*/ 976 w 1197"/>
                  <a:gd name="T21" fmla="*/ 347 h 561"/>
                  <a:gd name="T22" fmla="*/ 1027 w 1197"/>
                  <a:gd name="T23" fmla="*/ 314 h 561"/>
                  <a:gd name="T24" fmla="*/ 1053 w 1197"/>
                  <a:gd name="T25" fmla="*/ 297 h 561"/>
                  <a:gd name="T26" fmla="*/ 1078 w 1197"/>
                  <a:gd name="T27" fmla="*/ 273 h 561"/>
                  <a:gd name="T28" fmla="*/ 1095 w 1197"/>
                  <a:gd name="T29" fmla="*/ 240 h 561"/>
                  <a:gd name="T30" fmla="*/ 1121 w 1197"/>
                  <a:gd name="T31" fmla="*/ 207 h 561"/>
                  <a:gd name="T32" fmla="*/ 1138 w 1197"/>
                  <a:gd name="T33" fmla="*/ 174 h 561"/>
                  <a:gd name="T34" fmla="*/ 1146 w 1197"/>
                  <a:gd name="T35" fmla="*/ 141 h 561"/>
                  <a:gd name="T36" fmla="*/ 1163 w 1197"/>
                  <a:gd name="T37" fmla="*/ 75 h 561"/>
                  <a:gd name="T38" fmla="*/ 1172 w 1197"/>
                  <a:gd name="T39" fmla="*/ 0 h 561"/>
                  <a:gd name="T40" fmla="*/ 1189 w 1197"/>
                  <a:gd name="T41" fmla="*/ 0 h 561"/>
                  <a:gd name="T42" fmla="*/ 1197 w 1197"/>
                  <a:gd name="T43" fmla="*/ 9 h 561"/>
                  <a:gd name="T44" fmla="*/ 1197 w 1197"/>
                  <a:gd name="T45" fmla="*/ 42 h 561"/>
                  <a:gd name="T46" fmla="*/ 1197 w 1197"/>
                  <a:gd name="T47" fmla="*/ 75 h 561"/>
                  <a:gd name="T48" fmla="*/ 1197 w 1197"/>
                  <a:gd name="T49" fmla="*/ 116 h 561"/>
                  <a:gd name="T50" fmla="*/ 1180 w 1197"/>
                  <a:gd name="T51" fmla="*/ 149 h 561"/>
                  <a:gd name="T52" fmla="*/ 1155 w 1197"/>
                  <a:gd name="T53" fmla="*/ 223 h 561"/>
                  <a:gd name="T54" fmla="*/ 1121 w 1197"/>
                  <a:gd name="T55" fmla="*/ 281 h 561"/>
                  <a:gd name="T56" fmla="*/ 1087 w 1197"/>
                  <a:gd name="T57" fmla="*/ 322 h 561"/>
                  <a:gd name="T58" fmla="*/ 1044 w 1197"/>
                  <a:gd name="T59" fmla="*/ 355 h 561"/>
                  <a:gd name="T60" fmla="*/ 1002 w 1197"/>
                  <a:gd name="T61" fmla="*/ 380 h 561"/>
                  <a:gd name="T62" fmla="*/ 959 w 1197"/>
                  <a:gd name="T63" fmla="*/ 404 h 561"/>
                  <a:gd name="T64" fmla="*/ 908 w 1197"/>
                  <a:gd name="T65" fmla="*/ 421 h 561"/>
                  <a:gd name="T66" fmla="*/ 866 w 1197"/>
                  <a:gd name="T67" fmla="*/ 429 h 561"/>
                  <a:gd name="T68" fmla="*/ 815 w 1197"/>
                  <a:gd name="T69" fmla="*/ 437 h 561"/>
                  <a:gd name="T70" fmla="*/ 764 w 1197"/>
                  <a:gd name="T71" fmla="*/ 437 h 561"/>
                  <a:gd name="T72" fmla="*/ 705 w 1197"/>
                  <a:gd name="T73" fmla="*/ 437 h 561"/>
                  <a:gd name="T74" fmla="*/ 654 w 1197"/>
                  <a:gd name="T75" fmla="*/ 437 h 561"/>
                  <a:gd name="T76" fmla="*/ 645 w 1197"/>
                  <a:gd name="T77" fmla="*/ 437 h 561"/>
                  <a:gd name="T78" fmla="*/ 645 w 1197"/>
                  <a:gd name="T79" fmla="*/ 561 h 561"/>
                  <a:gd name="T80" fmla="*/ 637 w 1197"/>
                  <a:gd name="T81" fmla="*/ 561 h 561"/>
                  <a:gd name="T82" fmla="*/ 8 w 1197"/>
                  <a:gd name="T83" fmla="*/ 553 h 561"/>
                  <a:gd name="T84" fmla="*/ 0 w 1197"/>
                  <a:gd name="T85" fmla="*/ 545 h 5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97" h="561">
                    <a:moveTo>
                      <a:pt x="0" y="545"/>
                    </a:moveTo>
                    <a:lnTo>
                      <a:pt x="8" y="528"/>
                    </a:lnTo>
                    <a:lnTo>
                      <a:pt x="59" y="520"/>
                    </a:lnTo>
                    <a:lnTo>
                      <a:pt x="603" y="528"/>
                    </a:lnTo>
                    <a:lnTo>
                      <a:pt x="603" y="520"/>
                    </a:lnTo>
                    <a:lnTo>
                      <a:pt x="611" y="404"/>
                    </a:lnTo>
                    <a:lnTo>
                      <a:pt x="739" y="404"/>
                    </a:lnTo>
                    <a:lnTo>
                      <a:pt x="806" y="396"/>
                    </a:lnTo>
                    <a:lnTo>
                      <a:pt x="866" y="388"/>
                    </a:lnTo>
                    <a:lnTo>
                      <a:pt x="925" y="372"/>
                    </a:lnTo>
                    <a:lnTo>
                      <a:pt x="976" y="347"/>
                    </a:lnTo>
                    <a:lnTo>
                      <a:pt x="1027" y="314"/>
                    </a:lnTo>
                    <a:lnTo>
                      <a:pt x="1053" y="297"/>
                    </a:lnTo>
                    <a:lnTo>
                      <a:pt x="1078" y="273"/>
                    </a:lnTo>
                    <a:lnTo>
                      <a:pt x="1095" y="240"/>
                    </a:lnTo>
                    <a:lnTo>
                      <a:pt x="1121" y="207"/>
                    </a:lnTo>
                    <a:lnTo>
                      <a:pt x="1138" y="174"/>
                    </a:lnTo>
                    <a:lnTo>
                      <a:pt x="1146" y="141"/>
                    </a:lnTo>
                    <a:lnTo>
                      <a:pt x="1163" y="75"/>
                    </a:lnTo>
                    <a:lnTo>
                      <a:pt x="1172" y="0"/>
                    </a:lnTo>
                    <a:lnTo>
                      <a:pt x="1189" y="0"/>
                    </a:lnTo>
                    <a:lnTo>
                      <a:pt x="1197" y="9"/>
                    </a:lnTo>
                    <a:lnTo>
                      <a:pt x="1197" y="42"/>
                    </a:lnTo>
                    <a:lnTo>
                      <a:pt x="1197" y="75"/>
                    </a:lnTo>
                    <a:lnTo>
                      <a:pt x="1197" y="116"/>
                    </a:lnTo>
                    <a:lnTo>
                      <a:pt x="1180" y="149"/>
                    </a:lnTo>
                    <a:lnTo>
                      <a:pt x="1155" y="223"/>
                    </a:lnTo>
                    <a:lnTo>
                      <a:pt x="1121" y="281"/>
                    </a:lnTo>
                    <a:lnTo>
                      <a:pt x="1087" y="322"/>
                    </a:lnTo>
                    <a:lnTo>
                      <a:pt x="1044" y="355"/>
                    </a:lnTo>
                    <a:lnTo>
                      <a:pt x="1002" y="380"/>
                    </a:lnTo>
                    <a:lnTo>
                      <a:pt x="959" y="404"/>
                    </a:lnTo>
                    <a:lnTo>
                      <a:pt x="908" y="421"/>
                    </a:lnTo>
                    <a:lnTo>
                      <a:pt x="866" y="429"/>
                    </a:lnTo>
                    <a:lnTo>
                      <a:pt x="815" y="437"/>
                    </a:lnTo>
                    <a:lnTo>
                      <a:pt x="764" y="437"/>
                    </a:lnTo>
                    <a:lnTo>
                      <a:pt x="705" y="437"/>
                    </a:lnTo>
                    <a:lnTo>
                      <a:pt x="654" y="437"/>
                    </a:lnTo>
                    <a:lnTo>
                      <a:pt x="645" y="437"/>
                    </a:lnTo>
                    <a:lnTo>
                      <a:pt x="645" y="561"/>
                    </a:lnTo>
                    <a:lnTo>
                      <a:pt x="637" y="561"/>
                    </a:lnTo>
                    <a:lnTo>
                      <a:pt x="8" y="553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7" name="Freeform 30"/>
              <p:cNvSpPr>
                <a:spLocks/>
              </p:cNvSpPr>
              <p:nvPr/>
            </p:nvSpPr>
            <p:spPr bwMode="auto">
              <a:xfrm>
                <a:off x="11053" y="15559"/>
                <a:ext cx="34" cy="156"/>
              </a:xfrm>
              <a:custGeom>
                <a:avLst/>
                <a:gdLst>
                  <a:gd name="T0" fmla="*/ 26 w 34"/>
                  <a:gd name="T1" fmla="*/ 123 h 156"/>
                  <a:gd name="T2" fmla="*/ 26 w 34"/>
                  <a:gd name="T3" fmla="*/ 90 h 156"/>
                  <a:gd name="T4" fmla="*/ 17 w 34"/>
                  <a:gd name="T5" fmla="*/ 57 h 156"/>
                  <a:gd name="T6" fmla="*/ 9 w 34"/>
                  <a:gd name="T7" fmla="*/ 33 h 156"/>
                  <a:gd name="T8" fmla="*/ 0 w 34"/>
                  <a:gd name="T9" fmla="*/ 8 h 156"/>
                  <a:gd name="T10" fmla="*/ 0 w 34"/>
                  <a:gd name="T11" fmla="*/ 0 h 156"/>
                  <a:gd name="T12" fmla="*/ 17 w 34"/>
                  <a:gd name="T13" fmla="*/ 33 h 156"/>
                  <a:gd name="T14" fmla="*/ 34 w 34"/>
                  <a:gd name="T15" fmla="*/ 66 h 156"/>
                  <a:gd name="T16" fmla="*/ 34 w 34"/>
                  <a:gd name="T17" fmla="*/ 107 h 156"/>
                  <a:gd name="T18" fmla="*/ 26 w 34"/>
                  <a:gd name="T19" fmla="*/ 148 h 156"/>
                  <a:gd name="T20" fmla="*/ 17 w 34"/>
                  <a:gd name="T21" fmla="*/ 156 h 156"/>
                  <a:gd name="T22" fmla="*/ 17 w 34"/>
                  <a:gd name="T23" fmla="*/ 148 h 156"/>
                  <a:gd name="T24" fmla="*/ 17 w 34"/>
                  <a:gd name="T25" fmla="*/ 140 h 156"/>
                  <a:gd name="T26" fmla="*/ 26 w 34"/>
                  <a:gd name="T27" fmla="*/ 123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" h="156">
                    <a:moveTo>
                      <a:pt x="26" y="123"/>
                    </a:moveTo>
                    <a:lnTo>
                      <a:pt x="26" y="90"/>
                    </a:lnTo>
                    <a:lnTo>
                      <a:pt x="17" y="57"/>
                    </a:lnTo>
                    <a:lnTo>
                      <a:pt x="9" y="3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7" y="33"/>
                    </a:lnTo>
                    <a:lnTo>
                      <a:pt x="34" y="66"/>
                    </a:lnTo>
                    <a:lnTo>
                      <a:pt x="34" y="107"/>
                    </a:lnTo>
                    <a:lnTo>
                      <a:pt x="26" y="148"/>
                    </a:lnTo>
                    <a:lnTo>
                      <a:pt x="17" y="156"/>
                    </a:lnTo>
                    <a:lnTo>
                      <a:pt x="17" y="148"/>
                    </a:lnTo>
                    <a:lnTo>
                      <a:pt x="17" y="140"/>
                    </a:lnTo>
                    <a:lnTo>
                      <a:pt x="26" y="12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8" name="Freeform 31"/>
              <p:cNvSpPr>
                <a:spLocks/>
              </p:cNvSpPr>
              <p:nvPr/>
            </p:nvSpPr>
            <p:spPr bwMode="auto">
              <a:xfrm>
                <a:off x="10586" y="15419"/>
                <a:ext cx="306" cy="296"/>
              </a:xfrm>
              <a:custGeom>
                <a:avLst/>
                <a:gdLst>
                  <a:gd name="T0" fmla="*/ 212 w 306"/>
                  <a:gd name="T1" fmla="*/ 263 h 296"/>
                  <a:gd name="T2" fmla="*/ 221 w 306"/>
                  <a:gd name="T3" fmla="*/ 263 h 296"/>
                  <a:gd name="T4" fmla="*/ 229 w 306"/>
                  <a:gd name="T5" fmla="*/ 247 h 296"/>
                  <a:gd name="T6" fmla="*/ 178 w 306"/>
                  <a:gd name="T7" fmla="*/ 206 h 296"/>
                  <a:gd name="T8" fmla="*/ 178 w 306"/>
                  <a:gd name="T9" fmla="*/ 189 h 296"/>
                  <a:gd name="T10" fmla="*/ 212 w 306"/>
                  <a:gd name="T11" fmla="*/ 189 h 296"/>
                  <a:gd name="T12" fmla="*/ 246 w 306"/>
                  <a:gd name="T13" fmla="*/ 222 h 296"/>
                  <a:gd name="T14" fmla="*/ 263 w 306"/>
                  <a:gd name="T15" fmla="*/ 214 h 296"/>
                  <a:gd name="T16" fmla="*/ 221 w 306"/>
                  <a:gd name="T17" fmla="*/ 164 h 296"/>
                  <a:gd name="T18" fmla="*/ 178 w 306"/>
                  <a:gd name="T19" fmla="*/ 148 h 296"/>
                  <a:gd name="T20" fmla="*/ 153 w 306"/>
                  <a:gd name="T21" fmla="*/ 164 h 296"/>
                  <a:gd name="T22" fmla="*/ 144 w 306"/>
                  <a:gd name="T23" fmla="*/ 197 h 296"/>
                  <a:gd name="T24" fmla="*/ 204 w 306"/>
                  <a:gd name="T25" fmla="*/ 255 h 296"/>
                  <a:gd name="T26" fmla="*/ 161 w 306"/>
                  <a:gd name="T27" fmla="*/ 230 h 296"/>
                  <a:gd name="T28" fmla="*/ 136 w 306"/>
                  <a:gd name="T29" fmla="*/ 189 h 296"/>
                  <a:gd name="T30" fmla="*/ 136 w 306"/>
                  <a:gd name="T31" fmla="*/ 173 h 296"/>
                  <a:gd name="T32" fmla="*/ 127 w 306"/>
                  <a:gd name="T33" fmla="*/ 148 h 296"/>
                  <a:gd name="T34" fmla="*/ 93 w 306"/>
                  <a:gd name="T35" fmla="*/ 164 h 296"/>
                  <a:gd name="T36" fmla="*/ 59 w 306"/>
                  <a:gd name="T37" fmla="*/ 156 h 296"/>
                  <a:gd name="T38" fmla="*/ 34 w 306"/>
                  <a:gd name="T39" fmla="*/ 107 h 296"/>
                  <a:gd name="T40" fmla="*/ 17 w 306"/>
                  <a:gd name="T41" fmla="*/ 41 h 296"/>
                  <a:gd name="T42" fmla="*/ 59 w 306"/>
                  <a:gd name="T43" fmla="*/ 33 h 296"/>
                  <a:gd name="T44" fmla="*/ 153 w 306"/>
                  <a:gd name="T45" fmla="*/ 74 h 296"/>
                  <a:gd name="T46" fmla="*/ 161 w 306"/>
                  <a:gd name="T47" fmla="*/ 99 h 296"/>
                  <a:gd name="T48" fmla="*/ 153 w 306"/>
                  <a:gd name="T49" fmla="*/ 115 h 296"/>
                  <a:gd name="T50" fmla="*/ 153 w 306"/>
                  <a:gd name="T51" fmla="*/ 132 h 296"/>
                  <a:gd name="T52" fmla="*/ 170 w 306"/>
                  <a:gd name="T53" fmla="*/ 132 h 296"/>
                  <a:gd name="T54" fmla="*/ 212 w 306"/>
                  <a:gd name="T55" fmla="*/ 148 h 296"/>
                  <a:gd name="T56" fmla="*/ 272 w 306"/>
                  <a:gd name="T57" fmla="*/ 206 h 296"/>
                  <a:gd name="T58" fmla="*/ 306 w 306"/>
                  <a:gd name="T59" fmla="*/ 296 h 296"/>
                  <a:gd name="T60" fmla="*/ 246 w 306"/>
                  <a:gd name="T61" fmla="*/ 280 h 296"/>
                  <a:gd name="T62" fmla="*/ 204 w 306"/>
                  <a:gd name="T63" fmla="*/ 263 h 2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6" h="296">
                    <a:moveTo>
                      <a:pt x="204" y="263"/>
                    </a:moveTo>
                    <a:lnTo>
                      <a:pt x="212" y="263"/>
                    </a:lnTo>
                    <a:lnTo>
                      <a:pt x="221" y="263"/>
                    </a:lnTo>
                    <a:lnTo>
                      <a:pt x="229" y="255"/>
                    </a:lnTo>
                    <a:lnTo>
                      <a:pt x="229" y="247"/>
                    </a:lnTo>
                    <a:lnTo>
                      <a:pt x="195" y="230"/>
                    </a:lnTo>
                    <a:lnTo>
                      <a:pt x="178" y="206"/>
                    </a:lnTo>
                    <a:lnTo>
                      <a:pt x="178" y="197"/>
                    </a:lnTo>
                    <a:lnTo>
                      <a:pt x="178" y="189"/>
                    </a:lnTo>
                    <a:lnTo>
                      <a:pt x="195" y="181"/>
                    </a:lnTo>
                    <a:lnTo>
                      <a:pt x="212" y="189"/>
                    </a:lnTo>
                    <a:lnTo>
                      <a:pt x="229" y="197"/>
                    </a:lnTo>
                    <a:lnTo>
                      <a:pt x="246" y="222"/>
                    </a:lnTo>
                    <a:lnTo>
                      <a:pt x="263" y="222"/>
                    </a:lnTo>
                    <a:lnTo>
                      <a:pt x="263" y="214"/>
                    </a:lnTo>
                    <a:lnTo>
                      <a:pt x="238" y="173"/>
                    </a:lnTo>
                    <a:lnTo>
                      <a:pt x="221" y="164"/>
                    </a:lnTo>
                    <a:lnTo>
                      <a:pt x="204" y="148"/>
                    </a:lnTo>
                    <a:lnTo>
                      <a:pt x="178" y="148"/>
                    </a:lnTo>
                    <a:lnTo>
                      <a:pt x="161" y="156"/>
                    </a:lnTo>
                    <a:lnTo>
                      <a:pt x="153" y="164"/>
                    </a:lnTo>
                    <a:lnTo>
                      <a:pt x="153" y="173"/>
                    </a:lnTo>
                    <a:lnTo>
                      <a:pt x="144" y="197"/>
                    </a:lnTo>
                    <a:lnTo>
                      <a:pt x="170" y="230"/>
                    </a:lnTo>
                    <a:lnTo>
                      <a:pt x="204" y="255"/>
                    </a:lnTo>
                    <a:lnTo>
                      <a:pt x="178" y="247"/>
                    </a:lnTo>
                    <a:lnTo>
                      <a:pt x="161" y="230"/>
                    </a:lnTo>
                    <a:lnTo>
                      <a:pt x="144" y="214"/>
                    </a:lnTo>
                    <a:lnTo>
                      <a:pt x="136" y="189"/>
                    </a:lnTo>
                    <a:lnTo>
                      <a:pt x="136" y="181"/>
                    </a:lnTo>
                    <a:lnTo>
                      <a:pt x="136" y="173"/>
                    </a:lnTo>
                    <a:lnTo>
                      <a:pt x="136" y="156"/>
                    </a:lnTo>
                    <a:lnTo>
                      <a:pt x="127" y="148"/>
                    </a:lnTo>
                    <a:lnTo>
                      <a:pt x="102" y="164"/>
                    </a:lnTo>
                    <a:lnTo>
                      <a:pt x="93" y="164"/>
                    </a:lnTo>
                    <a:lnTo>
                      <a:pt x="76" y="164"/>
                    </a:lnTo>
                    <a:lnTo>
                      <a:pt x="59" y="156"/>
                    </a:lnTo>
                    <a:lnTo>
                      <a:pt x="51" y="148"/>
                    </a:lnTo>
                    <a:lnTo>
                      <a:pt x="34" y="107"/>
                    </a:lnTo>
                    <a:lnTo>
                      <a:pt x="34" y="82"/>
                    </a:lnTo>
                    <a:lnTo>
                      <a:pt x="17" y="41"/>
                    </a:lnTo>
                    <a:lnTo>
                      <a:pt x="0" y="0"/>
                    </a:lnTo>
                    <a:lnTo>
                      <a:pt x="59" y="33"/>
                    </a:lnTo>
                    <a:lnTo>
                      <a:pt x="136" y="57"/>
                    </a:lnTo>
                    <a:lnTo>
                      <a:pt x="153" y="74"/>
                    </a:lnTo>
                    <a:lnTo>
                      <a:pt x="153" y="82"/>
                    </a:lnTo>
                    <a:lnTo>
                      <a:pt x="161" y="99"/>
                    </a:lnTo>
                    <a:lnTo>
                      <a:pt x="161" y="107"/>
                    </a:lnTo>
                    <a:lnTo>
                      <a:pt x="153" y="115"/>
                    </a:lnTo>
                    <a:lnTo>
                      <a:pt x="153" y="132"/>
                    </a:lnTo>
                    <a:lnTo>
                      <a:pt x="161" y="140"/>
                    </a:lnTo>
                    <a:lnTo>
                      <a:pt x="170" y="132"/>
                    </a:lnTo>
                    <a:lnTo>
                      <a:pt x="187" y="132"/>
                    </a:lnTo>
                    <a:lnTo>
                      <a:pt x="212" y="148"/>
                    </a:lnTo>
                    <a:lnTo>
                      <a:pt x="246" y="181"/>
                    </a:lnTo>
                    <a:lnTo>
                      <a:pt x="272" y="206"/>
                    </a:lnTo>
                    <a:lnTo>
                      <a:pt x="280" y="230"/>
                    </a:lnTo>
                    <a:lnTo>
                      <a:pt x="306" y="296"/>
                    </a:lnTo>
                    <a:lnTo>
                      <a:pt x="246" y="280"/>
                    </a:lnTo>
                    <a:lnTo>
                      <a:pt x="221" y="272"/>
                    </a:lnTo>
                    <a:lnTo>
                      <a:pt x="204" y="26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9" name="Freeform 32"/>
              <p:cNvSpPr>
                <a:spLocks/>
              </p:cNvSpPr>
              <p:nvPr/>
            </p:nvSpPr>
            <p:spPr bwMode="auto">
              <a:xfrm>
                <a:off x="9006" y="15682"/>
                <a:ext cx="34" cy="25"/>
              </a:xfrm>
              <a:custGeom>
                <a:avLst/>
                <a:gdLst>
                  <a:gd name="T0" fmla="*/ 0 w 34"/>
                  <a:gd name="T1" fmla="*/ 17 h 25"/>
                  <a:gd name="T2" fmla="*/ 9 w 34"/>
                  <a:gd name="T3" fmla="*/ 0 h 25"/>
                  <a:gd name="T4" fmla="*/ 17 w 34"/>
                  <a:gd name="T5" fmla="*/ 0 h 25"/>
                  <a:gd name="T6" fmla="*/ 26 w 34"/>
                  <a:gd name="T7" fmla="*/ 0 h 25"/>
                  <a:gd name="T8" fmla="*/ 34 w 34"/>
                  <a:gd name="T9" fmla="*/ 9 h 25"/>
                  <a:gd name="T10" fmla="*/ 26 w 34"/>
                  <a:gd name="T11" fmla="*/ 17 h 25"/>
                  <a:gd name="T12" fmla="*/ 17 w 34"/>
                  <a:gd name="T13" fmla="*/ 25 h 25"/>
                  <a:gd name="T14" fmla="*/ 9 w 34"/>
                  <a:gd name="T15" fmla="*/ 25 h 25"/>
                  <a:gd name="T16" fmla="*/ 0 w 34"/>
                  <a:gd name="T17" fmla="*/ 1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17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0" name="Freeform 33"/>
              <p:cNvSpPr>
                <a:spLocks/>
              </p:cNvSpPr>
              <p:nvPr/>
            </p:nvSpPr>
            <p:spPr bwMode="auto">
              <a:xfrm>
                <a:off x="9499" y="15575"/>
                <a:ext cx="68" cy="107"/>
              </a:xfrm>
              <a:custGeom>
                <a:avLst/>
                <a:gdLst>
                  <a:gd name="T0" fmla="*/ 0 w 68"/>
                  <a:gd name="T1" fmla="*/ 83 h 107"/>
                  <a:gd name="T2" fmla="*/ 25 w 68"/>
                  <a:gd name="T3" fmla="*/ 66 h 107"/>
                  <a:gd name="T4" fmla="*/ 34 w 68"/>
                  <a:gd name="T5" fmla="*/ 58 h 107"/>
                  <a:gd name="T6" fmla="*/ 51 w 68"/>
                  <a:gd name="T7" fmla="*/ 58 h 107"/>
                  <a:gd name="T8" fmla="*/ 51 w 68"/>
                  <a:gd name="T9" fmla="*/ 50 h 107"/>
                  <a:gd name="T10" fmla="*/ 42 w 68"/>
                  <a:gd name="T11" fmla="*/ 41 h 107"/>
                  <a:gd name="T12" fmla="*/ 17 w 68"/>
                  <a:gd name="T13" fmla="*/ 33 h 107"/>
                  <a:gd name="T14" fmla="*/ 8 w 68"/>
                  <a:gd name="T15" fmla="*/ 17 h 107"/>
                  <a:gd name="T16" fmla="*/ 0 w 68"/>
                  <a:gd name="T17" fmla="*/ 0 h 107"/>
                  <a:gd name="T18" fmla="*/ 0 w 68"/>
                  <a:gd name="T19" fmla="*/ 0 h 107"/>
                  <a:gd name="T20" fmla="*/ 59 w 68"/>
                  <a:gd name="T21" fmla="*/ 25 h 107"/>
                  <a:gd name="T22" fmla="*/ 68 w 68"/>
                  <a:gd name="T23" fmla="*/ 33 h 107"/>
                  <a:gd name="T24" fmla="*/ 68 w 68"/>
                  <a:gd name="T25" fmla="*/ 41 h 107"/>
                  <a:gd name="T26" fmla="*/ 68 w 68"/>
                  <a:gd name="T27" fmla="*/ 58 h 107"/>
                  <a:gd name="T28" fmla="*/ 51 w 68"/>
                  <a:gd name="T29" fmla="*/ 74 h 107"/>
                  <a:gd name="T30" fmla="*/ 34 w 68"/>
                  <a:gd name="T31" fmla="*/ 83 h 107"/>
                  <a:gd name="T32" fmla="*/ 17 w 68"/>
                  <a:gd name="T33" fmla="*/ 91 h 107"/>
                  <a:gd name="T34" fmla="*/ 0 w 68"/>
                  <a:gd name="T35" fmla="*/ 107 h 107"/>
                  <a:gd name="T36" fmla="*/ 0 w 68"/>
                  <a:gd name="T37" fmla="*/ 99 h 107"/>
                  <a:gd name="T38" fmla="*/ 0 w 68"/>
                  <a:gd name="T39" fmla="*/ 83 h 1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8" h="107">
                    <a:moveTo>
                      <a:pt x="0" y="83"/>
                    </a:moveTo>
                    <a:lnTo>
                      <a:pt x="25" y="66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51" y="50"/>
                    </a:lnTo>
                    <a:lnTo>
                      <a:pt x="42" y="41"/>
                    </a:lnTo>
                    <a:lnTo>
                      <a:pt x="17" y="33"/>
                    </a:lnTo>
                    <a:lnTo>
                      <a:pt x="8" y="17"/>
                    </a:lnTo>
                    <a:lnTo>
                      <a:pt x="0" y="0"/>
                    </a:lnTo>
                    <a:lnTo>
                      <a:pt x="59" y="25"/>
                    </a:lnTo>
                    <a:lnTo>
                      <a:pt x="68" y="33"/>
                    </a:lnTo>
                    <a:lnTo>
                      <a:pt x="68" y="41"/>
                    </a:lnTo>
                    <a:lnTo>
                      <a:pt x="68" y="58"/>
                    </a:lnTo>
                    <a:lnTo>
                      <a:pt x="51" y="74"/>
                    </a:lnTo>
                    <a:lnTo>
                      <a:pt x="34" y="83"/>
                    </a:lnTo>
                    <a:lnTo>
                      <a:pt x="17" y="91"/>
                    </a:lnTo>
                    <a:lnTo>
                      <a:pt x="0" y="107"/>
                    </a:lnTo>
                    <a:lnTo>
                      <a:pt x="0" y="99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1" name="Freeform 34"/>
              <p:cNvSpPr>
                <a:spLocks/>
              </p:cNvSpPr>
              <p:nvPr/>
            </p:nvSpPr>
            <p:spPr bwMode="auto">
              <a:xfrm>
                <a:off x="11011" y="15658"/>
                <a:ext cx="34" cy="24"/>
              </a:xfrm>
              <a:custGeom>
                <a:avLst/>
                <a:gdLst>
                  <a:gd name="T0" fmla="*/ 0 w 34"/>
                  <a:gd name="T1" fmla="*/ 0 h 24"/>
                  <a:gd name="T2" fmla="*/ 8 w 34"/>
                  <a:gd name="T3" fmla="*/ 0 h 24"/>
                  <a:gd name="T4" fmla="*/ 17 w 34"/>
                  <a:gd name="T5" fmla="*/ 0 h 24"/>
                  <a:gd name="T6" fmla="*/ 34 w 34"/>
                  <a:gd name="T7" fmla="*/ 16 h 24"/>
                  <a:gd name="T8" fmla="*/ 34 w 34"/>
                  <a:gd name="T9" fmla="*/ 24 h 24"/>
                  <a:gd name="T10" fmla="*/ 0 w 3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16"/>
                    </a:lnTo>
                    <a:lnTo>
                      <a:pt x="3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2" name="Freeform 35"/>
              <p:cNvSpPr>
                <a:spLocks/>
              </p:cNvSpPr>
              <p:nvPr/>
            </p:nvSpPr>
            <p:spPr bwMode="auto">
              <a:xfrm>
                <a:off x="10110" y="15608"/>
                <a:ext cx="77" cy="74"/>
              </a:xfrm>
              <a:custGeom>
                <a:avLst/>
                <a:gdLst>
                  <a:gd name="T0" fmla="*/ 9 w 77"/>
                  <a:gd name="T1" fmla="*/ 0 h 74"/>
                  <a:gd name="T2" fmla="*/ 17 w 77"/>
                  <a:gd name="T3" fmla="*/ 0 h 74"/>
                  <a:gd name="T4" fmla="*/ 34 w 77"/>
                  <a:gd name="T5" fmla="*/ 0 h 74"/>
                  <a:gd name="T6" fmla="*/ 51 w 77"/>
                  <a:gd name="T7" fmla="*/ 8 h 74"/>
                  <a:gd name="T8" fmla="*/ 68 w 77"/>
                  <a:gd name="T9" fmla="*/ 41 h 74"/>
                  <a:gd name="T10" fmla="*/ 77 w 77"/>
                  <a:gd name="T11" fmla="*/ 74 h 74"/>
                  <a:gd name="T12" fmla="*/ 51 w 77"/>
                  <a:gd name="T13" fmla="*/ 58 h 74"/>
                  <a:gd name="T14" fmla="*/ 26 w 77"/>
                  <a:gd name="T15" fmla="*/ 41 h 74"/>
                  <a:gd name="T16" fmla="*/ 9 w 77"/>
                  <a:gd name="T17" fmla="*/ 41 h 74"/>
                  <a:gd name="T18" fmla="*/ 9 w 77"/>
                  <a:gd name="T19" fmla="*/ 25 h 74"/>
                  <a:gd name="T20" fmla="*/ 0 w 77"/>
                  <a:gd name="T21" fmla="*/ 17 h 74"/>
                  <a:gd name="T22" fmla="*/ 9 w 77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74">
                    <a:moveTo>
                      <a:pt x="9" y="0"/>
                    </a:moveTo>
                    <a:lnTo>
                      <a:pt x="17" y="0"/>
                    </a:lnTo>
                    <a:lnTo>
                      <a:pt x="34" y="0"/>
                    </a:lnTo>
                    <a:lnTo>
                      <a:pt x="51" y="8"/>
                    </a:lnTo>
                    <a:lnTo>
                      <a:pt x="68" y="41"/>
                    </a:lnTo>
                    <a:lnTo>
                      <a:pt x="77" y="74"/>
                    </a:lnTo>
                    <a:lnTo>
                      <a:pt x="51" y="58"/>
                    </a:lnTo>
                    <a:lnTo>
                      <a:pt x="26" y="41"/>
                    </a:lnTo>
                    <a:lnTo>
                      <a:pt x="9" y="41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3" name="Freeform 36"/>
              <p:cNvSpPr>
                <a:spLocks/>
              </p:cNvSpPr>
              <p:nvPr/>
            </p:nvSpPr>
            <p:spPr bwMode="auto">
              <a:xfrm>
                <a:off x="10348" y="15575"/>
                <a:ext cx="60" cy="99"/>
              </a:xfrm>
              <a:custGeom>
                <a:avLst/>
                <a:gdLst>
                  <a:gd name="T0" fmla="*/ 0 w 60"/>
                  <a:gd name="T1" fmla="*/ 91 h 99"/>
                  <a:gd name="T2" fmla="*/ 0 w 60"/>
                  <a:gd name="T3" fmla="*/ 83 h 99"/>
                  <a:gd name="T4" fmla="*/ 9 w 60"/>
                  <a:gd name="T5" fmla="*/ 74 h 99"/>
                  <a:gd name="T6" fmla="*/ 17 w 60"/>
                  <a:gd name="T7" fmla="*/ 66 h 99"/>
                  <a:gd name="T8" fmla="*/ 26 w 60"/>
                  <a:gd name="T9" fmla="*/ 58 h 99"/>
                  <a:gd name="T10" fmla="*/ 34 w 60"/>
                  <a:gd name="T11" fmla="*/ 33 h 99"/>
                  <a:gd name="T12" fmla="*/ 34 w 60"/>
                  <a:gd name="T13" fmla="*/ 25 h 99"/>
                  <a:gd name="T14" fmla="*/ 26 w 60"/>
                  <a:gd name="T15" fmla="*/ 8 h 99"/>
                  <a:gd name="T16" fmla="*/ 26 w 60"/>
                  <a:gd name="T17" fmla="*/ 8 h 99"/>
                  <a:gd name="T18" fmla="*/ 17 w 60"/>
                  <a:gd name="T19" fmla="*/ 0 h 99"/>
                  <a:gd name="T20" fmla="*/ 34 w 60"/>
                  <a:gd name="T21" fmla="*/ 0 h 99"/>
                  <a:gd name="T22" fmla="*/ 43 w 60"/>
                  <a:gd name="T23" fmla="*/ 0 h 99"/>
                  <a:gd name="T24" fmla="*/ 51 w 60"/>
                  <a:gd name="T25" fmla="*/ 25 h 99"/>
                  <a:gd name="T26" fmla="*/ 60 w 60"/>
                  <a:gd name="T27" fmla="*/ 50 h 99"/>
                  <a:gd name="T28" fmla="*/ 51 w 60"/>
                  <a:gd name="T29" fmla="*/ 74 h 99"/>
                  <a:gd name="T30" fmla="*/ 43 w 60"/>
                  <a:gd name="T31" fmla="*/ 91 h 99"/>
                  <a:gd name="T32" fmla="*/ 26 w 60"/>
                  <a:gd name="T33" fmla="*/ 99 h 99"/>
                  <a:gd name="T34" fmla="*/ 17 w 60"/>
                  <a:gd name="T35" fmla="*/ 99 h 99"/>
                  <a:gd name="T36" fmla="*/ 0 w 60"/>
                  <a:gd name="T37" fmla="*/ 99 h 99"/>
                  <a:gd name="T38" fmla="*/ 0 w 60"/>
                  <a:gd name="T39" fmla="*/ 91 h 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0" h="99">
                    <a:moveTo>
                      <a:pt x="0" y="91"/>
                    </a:moveTo>
                    <a:lnTo>
                      <a:pt x="0" y="83"/>
                    </a:lnTo>
                    <a:lnTo>
                      <a:pt x="9" y="74"/>
                    </a:lnTo>
                    <a:lnTo>
                      <a:pt x="17" y="66"/>
                    </a:lnTo>
                    <a:lnTo>
                      <a:pt x="26" y="58"/>
                    </a:lnTo>
                    <a:lnTo>
                      <a:pt x="34" y="33"/>
                    </a:lnTo>
                    <a:lnTo>
                      <a:pt x="34" y="25"/>
                    </a:lnTo>
                    <a:lnTo>
                      <a:pt x="26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1" y="25"/>
                    </a:lnTo>
                    <a:lnTo>
                      <a:pt x="60" y="50"/>
                    </a:lnTo>
                    <a:lnTo>
                      <a:pt x="51" y="74"/>
                    </a:lnTo>
                    <a:lnTo>
                      <a:pt x="43" y="91"/>
                    </a:lnTo>
                    <a:lnTo>
                      <a:pt x="26" y="99"/>
                    </a:lnTo>
                    <a:lnTo>
                      <a:pt x="17" y="99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4" name="Freeform 37"/>
              <p:cNvSpPr>
                <a:spLocks/>
              </p:cNvSpPr>
              <p:nvPr/>
            </p:nvSpPr>
            <p:spPr bwMode="auto">
              <a:xfrm>
                <a:off x="10416" y="15575"/>
                <a:ext cx="60" cy="91"/>
              </a:xfrm>
              <a:custGeom>
                <a:avLst/>
                <a:gdLst>
                  <a:gd name="T0" fmla="*/ 0 w 60"/>
                  <a:gd name="T1" fmla="*/ 66 h 91"/>
                  <a:gd name="T2" fmla="*/ 0 w 60"/>
                  <a:gd name="T3" fmla="*/ 50 h 91"/>
                  <a:gd name="T4" fmla="*/ 9 w 60"/>
                  <a:gd name="T5" fmla="*/ 50 h 91"/>
                  <a:gd name="T6" fmla="*/ 17 w 60"/>
                  <a:gd name="T7" fmla="*/ 50 h 91"/>
                  <a:gd name="T8" fmla="*/ 26 w 60"/>
                  <a:gd name="T9" fmla="*/ 58 h 91"/>
                  <a:gd name="T10" fmla="*/ 26 w 60"/>
                  <a:gd name="T11" fmla="*/ 66 h 91"/>
                  <a:gd name="T12" fmla="*/ 34 w 60"/>
                  <a:gd name="T13" fmla="*/ 66 h 91"/>
                  <a:gd name="T14" fmla="*/ 43 w 60"/>
                  <a:gd name="T15" fmla="*/ 58 h 91"/>
                  <a:gd name="T16" fmla="*/ 34 w 60"/>
                  <a:gd name="T17" fmla="*/ 41 h 91"/>
                  <a:gd name="T18" fmla="*/ 17 w 60"/>
                  <a:gd name="T19" fmla="*/ 33 h 91"/>
                  <a:gd name="T20" fmla="*/ 9 w 60"/>
                  <a:gd name="T21" fmla="*/ 17 h 91"/>
                  <a:gd name="T22" fmla="*/ 0 w 60"/>
                  <a:gd name="T23" fmla="*/ 0 h 91"/>
                  <a:gd name="T24" fmla="*/ 17 w 60"/>
                  <a:gd name="T25" fmla="*/ 0 h 91"/>
                  <a:gd name="T26" fmla="*/ 26 w 60"/>
                  <a:gd name="T27" fmla="*/ 8 h 91"/>
                  <a:gd name="T28" fmla="*/ 51 w 60"/>
                  <a:gd name="T29" fmla="*/ 33 h 91"/>
                  <a:gd name="T30" fmla="*/ 60 w 60"/>
                  <a:gd name="T31" fmla="*/ 58 h 91"/>
                  <a:gd name="T32" fmla="*/ 60 w 60"/>
                  <a:gd name="T33" fmla="*/ 74 h 91"/>
                  <a:gd name="T34" fmla="*/ 51 w 60"/>
                  <a:gd name="T35" fmla="*/ 83 h 91"/>
                  <a:gd name="T36" fmla="*/ 34 w 60"/>
                  <a:gd name="T37" fmla="*/ 91 h 91"/>
                  <a:gd name="T38" fmla="*/ 26 w 60"/>
                  <a:gd name="T39" fmla="*/ 91 h 91"/>
                  <a:gd name="T40" fmla="*/ 9 w 60"/>
                  <a:gd name="T41" fmla="*/ 83 h 91"/>
                  <a:gd name="T42" fmla="*/ 0 w 60"/>
                  <a:gd name="T43" fmla="*/ 66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91">
                    <a:moveTo>
                      <a:pt x="0" y="66"/>
                    </a:moveTo>
                    <a:lnTo>
                      <a:pt x="0" y="50"/>
                    </a:lnTo>
                    <a:lnTo>
                      <a:pt x="9" y="50"/>
                    </a:lnTo>
                    <a:lnTo>
                      <a:pt x="17" y="50"/>
                    </a:lnTo>
                    <a:lnTo>
                      <a:pt x="26" y="58"/>
                    </a:lnTo>
                    <a:lnTo>
                      <a:pt x="26" y="66"/>
                    </a:lnTo>
                    <a:lnTo>
                      <a:pt x="34" y="66"/>
                    </a:lnTo>
                    <a:lnTo>
                      <a:pt x="43" y="58"/>
                    </a:lnTo>
                    <a:lnTo>
                      <a:pt x="34" y="41"/>
                    </a:lnTo>
                    <a:lnTo>
                      <a:pt x="17" y="33"/>
                    </a:lnTo>
                    <a:lnTo>
                      <a:pt x="9" y="17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6" y="8"/>
                    </a:lnTo>
                    <a:lnTo>
                      <a:pt x="51" y="33"/>
                    </a:lnTo>
                    <a:lnTo>
                      <a:pt x="60" y="58"/>
                    </a:lnTo>
                    <a:lnTo>
                      <a:pt x="60" y="74"/>
                    </a:lnTo>
                    <a:lnTo>
                      <a:pt x="51" y="83"/>
                    </a:lnTo>
                    <a:lnTo>
                      <a:pt x="34" y="91"/>
                    </a:lnTo>
                    <a:lnTo>
                      <a:pt x="26" y="91"/>
                    </a:lnTo>
                    <a:lnTo>
                      <a:pt x="9" y="8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5" name="Freeform 38"/>
              <p:cNvSpPr>
                <a:spLocks/>
              </p:cNvSpPr>
              <p:nvPr/>
            </p:nvSpPr>
            <p:spPr bwMode="auto">
              <a:xfrm>
                <a:off x="9439" y="15641"/>
                <a:ext cx="34" cy="25"/>
              </a:xfrm>
              <a:custGeom>
                <a:avLst/>
                <a:gdLst>
                  <a:gd name="T0" fmla="*/ 0 w 34"/>
                  <a:gd name="T1" fmla="*/ 8 h 25"/>
                  <a:gd name="T2" fmla="*/ 0 w 34"/>
                  <a:gd name="T3" fmla="*/ 0 h 25"/>
                  <a:gd name="T4" fmla="*/ 9 w 34"/>
                  <a:gd name="T5" fmla="*/ 0 h 25"/>
                  <a:gd name="T6" fmla="*/ 26 w 34"/>
                  <a:gd name="T7" fmla="*/ 8 h 25"/>
                  <a:gd name="T8" fmla="*/ 34 w 34"/>
                  <a:gd name="T9" fmla="*/ 17 h 25"/>
                  <a:gd name="T10" fmla="*/ 34 w 34"/>
                  <a:gd name="T11" fmla="*/ 17 h 25"/>
                  <a:gd name="T12" fmla="*/ 34 w 34"/>
                  <a:gd name="T13" fmla="*/ 25 h 25"/>
                  <a:gd name="T14" fmla="*/ 17 w 34"/>
                  <a:gd name="T15" fmla="*/ 17 h 25"/>
                  <a:gd name="T16" fmla="*/ 0 w 34"/>
                  <a:gd name="T17" fmla="*/ 8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26" y="8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6" name="Freeform 39"/>
              <p:cNvSpPr>
                <a:spLocks/>
              </p:cNvSpPr>
              <p:nvPr/>
            </p:nvSpPr>
            <p:spPr bwMode="auto">
              <a:xfrm>
                <a:off x="10883" y="15583"/>
                <a:ext cx="170" cy="66"/>
              </a:xfrm>
              <a:custGeom>
                <a:avLst/>
                <a:gdLst>
                  <a:gd name="T0" fmla="*/ 102 w 170"/>
                  <a:gd name="T1" fmla="*/ 50 h 66"/>
                  <a:gd name="T2" fmla="*/ 111 w 170"/>
                  <a:gd name="T3" fmla="*/ 66 h 66"/>
                  <a:gd name="T4" fmla="*/ 60 w 170"/>
                  <a:gd name="T5" fmla="*/ 42 h 66"/>
                  <a:gd name="T6" fmla="*/ 26 w 170"/>
                  <a:gd name="T7" fmla="*/ 42 h 66"/>
                  <a:gd name="T8" fmla="*/ 0 w 170"/>
                  <a:gd name="T9" fmla="*/ 42 h 66"/>
                  <a:gd name="T10" fmla="*/ 0 w 170"/>
                  <a:gd name="T11" fmla="*/ 33 h 66"/>
                  <a:gd name="T12" fmla="*/ 0 w 170"/>
                  <a:gd name="T13" fmla="*/ 25 h 66"/>
                  <a:gd name="T14" fmla="*/ 9 w 170"/>
                  <a:gd name="T15" fmla="*/ 9 h 66"/>
                  <a:gd name="T16" fmla="*/ 26 w 170"/>
                  <a:gd name="T17" fmla="*/ 0 h 66"/>
                  <a:gd name="T18" fmla="*/ 60 w 170"/>
                  <a:gd name="T19" fmla="*/ 0 h 66"/>
                  <a:gd name="T20" fmla="*/ 94 w 170"/>
                  <a:gd name="T21" fmla="*/ 0 h 66"/>
                  <a:gd name="T22" fmla="*/ 128 w 170"/>
                  <a:gd name="T23" fmla="*/ 0 h 66"/>
                  <a:gd name="T24" fmla="*/ 136 w 170"/>
                  <a:gd name="T25" fmla="*/ 0 h 66"/>
                  <a:gd name="T26" fmla="*/ 145 w 170"/>
                  <a:gd name="T27" fmla="*/ 0 h 66"/>
                  <a:gd name="T28" fmla="*/ 145 w 170"/>
                  <a:gd name="T29" fmla="*/ 9 h 66"/>
                  <a:gd name="T30" fmla="*/ 111 w 170"/>
                  <a:gd name="T31" fmla="*/ 9 h 66"/>
                  <a:gd name="T32" fmla="*/ 102 w 170"/>
                  <a:gd name="T33" fmla="*/ 9 h 66"/>
                  <a:gd name="T34" fmla="*/ 85 w 170"/>
                  <a:gd name="T35" fmla="*/ 17 h 66"/>
                  <a:gd name="T36" fmla="*/ 85 w 170"/>
                  <a:gd name="T37" fmla="*/ 33 h 66"/>
                  <a:gd name="T38" fmla="*/ 85 w 170"/>
                  <a:gd name="T39" fmla="*/ 33 h 66"/>
                  <a:gd name="T40" fmla="*/ 94 w 170"/>
                  <a:gd name="T41" fmla="*/ 42 h 66"/>
                  <a:gd name="T42" fmla="*/ 128 w 170"/>
                  <a:gd name="T43" fmla="*/ 50 h 66"/>
                  <a:gd name="T44" fmla="*/ 170 w 170"/>
                  <a:gd name="T45" fmla="*/ 66 h 66"/>
                  <a:gd name="T46" fmla="*/ 162 w 170"/>
                  <a:gd name="T47" fmla="*/ 66 h 66"/>
                  <a:gd name="T48" fmla="*/ 136 w 170"/>
                  <a:gd name="T49" fmla="*/ 58 h 66"/>
                  <a:gd name="T50" fmla="*/ 119 w 170"/>
                  <a:gd name="T51" fmla="*/ 50 h 66"/>
                  <a:gd name="T52" fmla="*/ 102 w 170"/>
                  <a:gd name="T53" fmla="*/ 50 h 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66">
                    <a:moveTo>
                      <a:pt x="102" y="50"/>
                    </a:moveTo>
                    <a:lnTo>
                      <a:pt x="111" y="66"/>
                    </a:lnTo>
                    <a:lnTo>
                      <a:pt x="60" y="42"/>
                    </a:lnTo>
                    <a:lnTo>
                      <a:pt x="26" y="42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9" y="9"/>
                    </a:lnTo>
                    <a:lnTo>
                      <a:pt x="26" y="0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5" y="0"/>
                    </a:lnTo>
                    <a:lnTo>
                      <a:pt x="145" y="9"/>
                    </a:lnTo>
                    <a:lnTo>
                      <a:pt x="111" y="9"/>
                    </a:lnTo>
                    <a:lnTo>
                      <a:pt x="102" y="9"/>
                    </a:lnTo>
                    <a:lnTo>
                      <a:pt x="85" y="17"/>
                    </a:lnTo>
                    <a:lnTo>
                      <a:pt x="85" y="33"/>
                    </a:lnTo>
                    <a:lnTo>
                      <a:pt x="94" y="42"/>
                    </a:lnTo>
                    <a:lnTo>
                      <a:pt x="128" y="50"/>
                    </a:lnTo>
                    <a:lnTo>
                      <a:pt x="170" y="66"/>
                    </a:lnTo>
                    <a:lnTo>
                      <a:pt x="162" y="66"/>
                    </a:lnTo>
                    <a:lnTo>
                      <a:pt x="136" y="58"/>
                    </a:lnTo>
                    <a:lnTo>
                      <a:pt x="119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7" name="Freeform 40"/>
              <p:cNvSpPr>
                <a:spLocks/>
              </p:cNvSpPr>
              <p:nvPr/>
            </p:nvSpPr>
            <p:spPr bwMode="auto">
              <a:xfrm>
                <a:off x="9592" y="15616"/>
                <a:ext cx="26" cy="25"/>
              </a:xfrm>
              <a:custGeom>
                <a:avLst/>
                <a:gdLst>
                  <a:gd name="T0" fmla="*/ 0 w 26"/>
                  <a:gd name="T1" fmla="*/ 9 h 25"/>
                  <a:gd name="T2" fmla="*/ 0 w 26"/>
                  <a:gd name="T3" fmla="*/ 0 h 25"/>
                  <a:gd name="T4" fmla="*/ 9 w 26"/>
                  <a:gd name="T5" fmla="*/ 0 h 25"/>
                  <a:gd name="T6" fmla="*/ 17 w 26"/>
                  <a:gd name="T7" fmla="*/ 0 h 25"/>
                  <a:gd name="T8" fmla="*/ 17 w 26"/>
                  <a:gd name="T9" fmla="*/ 0 h 25"/>
                  <a:gd name="T10" fmla="*/ 26 w 26"/>
                  <a:gd name="T11" fmla="*/ 9 h 25"/>
                  <a:gd name="T12" fmla="*/ 26 w 26"/>
                  <a:gd name="T13" fmla="*/ 17 h 25"/>
                  <a:gd name="T14" fmla="*/ 17 w 26"/>
                  <a:gd name="T15" fmla="*/ 25 h 25"/>
                  <a:gd name="T16" fmla="*/ 0 w 26"/>
                  <a:gd name="T17" fmla="*/ 25 h 25"/>
                  <a:gd name="T18" fmla="*/ 0 w 26"/>
                  <a:gd name="T19" fmla="*/ 9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0" y="9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0" y="2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8" name="Freeform 41"/>
              <p:cNvSpPr>
                <a:spLocks/>
              </p:cNvSpPr>
              <p:nvPr/>
            </p:nvSpPr>
            <p:spPr bwMode="auto">
              <a:xfrm>
                <a:off x="9397" y="15608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8 w 34"/>
                  <a:gd name="T3" fmla="*/ 8 h 33"/>
                  <a:gd name="T4" fmla="*/ 25 w 34"/>
                  <a:gd name="T5" fmla="*/ 0 h 33"/>
                  <a:gd name="T6" fmla="*/ 25 w 34"/>
                  <a:gd name="T7" fmla="*/ 8 h 33"/>
                  <a:gd name="T8" fmla="*/ 34 w 34"/>
                  <a:gd name="T9" fmla="*/ 8 h 33"/>
                  <a:gd name="T10" fmla="*/ 25 w 34"/>
                  <a:gd name="T11" fmla="*/ 33 h 33"/>
                  <a:gd name="T12" fmla="*/ 8 w 34"/>
                  <a:gd name="T13" fmla="*/ 25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8" y="8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34" y="8"/>
                    </a:lnTo>
                    <a:lnTo>
                      <a:pt x="25" y="33"/>
                    </a:lnTo>
                    <a:lnTo>
                      <a:pt x="8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9" name="Freeform 42"/>
              <p:cNvSpPr>
                <a:spLocks/>
              </p:cNvSpPr>
              <p:nvPr/>
            </p:nvSpPr>
            <p:spPr bwMode="auto">
              <a:xfrm>
                <a:off x="9465" y="15608"/>
                <a:ext cx="42" cy="33"/>
              </a:xfrm>
              <a:custGeom>
                <a:avLst/>
                <a:gdLst>
                  <a:gd name="T0" fmla="*/ 0 w 42"/>
                  <a:gd name="T1" fmla="*/ 17 h 33"/>
                  <a:gd name="T2" fmla="*/ 17 w 42"/>
                  <a:gd name="T3" fmla="*/ 0 h 33"/>
                  <a:gd name="T4" fmla="*/ 25 w 42"/>
                  <a:gd name="T5" fmla="*/ 0 h 33"/>
                  <a:gd name="T6" fmla="*/ 34 w 42"/>
                  <a:gd name="T7" fmla="*/ 0 h 33"/>
                  <a:gd name="T8" fmla="*/ 42 w 42"/>
                  <a:gd name="T9" fmla="*/ 8 h 33"/>
                  <a:gd name="T10" fmla="*/ 42 w 42"/>
                  <a:gd name="T11" fmla="*/ 25 h 33"/>
                  <a:gd name="T12" fmla="*/ 34 w 42"/>
                  <a:gd name="T13" fmla="*/ 25 h 33"/>
                  <a:gd name="T14" fmla="*/ 25 w 42"/>
                  <a:gd name="T15" fmla="*/ 33 h 33"/>
                  <a:gd name="T16" fmla="*/ 17 w 42"/>
                  <a:gd name="T17" fmla="*/ 25 h 33"/>
                  <a:gd name="T18" fmla="*/ 0 w 42"/>
                  <a:gd name="T19" fmla="*/ 1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33">
                    <a:moveTo>
                      <a:pt x="0" y="17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8"/>
                    </a:lnTo>
                    <a:lnTo>
                      <a:pt x="42" y="25"/>
                    </a:lnTo>
                    <a:lnTo>
                      <a:pt x="34" y="25"/>
                    </a:lnTo>
                    <a:lnTo>
                      <a:pt x="25" y="33"/>
                    </a:lnTo>
                    <a:lnTo>
                      <a:pt x="17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0" name="Freeform 43"/>
              <p:cNvSpPr>
                <a:spLocks/>
              </p:cNvSpPr>
              <p:nvPr/>
            </p:nvSpPr>
            <p:spPr bwMode="auto">
              <a:xfrm>
                <a:off x="9354" y="15625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0 w 17"/>
                  <a:gd name="T3" fmla="*/ 0 h 8"/>
                  <a:gd name="T4" fmla="*/ 0 w 17"/>
                  <a:gd name="T5" fmla="*/ 0 h 8"/>
                  <a:gd name="T6" fmla="*/ 17 w 17"/>
                  <a:gd name="T7" fmla="*/ 0 h 8"/>
                  <a:gd name="T8" fmla="*/ 17 w 17"/>
                  <a:gd name="T9" fmla="*/ 8 h 8"/>
                  <a:gd name="T10" fmla="*/ 9 w 17"/>
                  <a:gd name="T11" fmla="*/ 8 h 8"/>
                  <a:gd name="T12" fmla="*/ 0 w 17"/>
                  <a:gd name="T13" fmla="*/ 8 h 8"/>
                  <a:gd name="T14" fmla="*/ 0 w 17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8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1" name="Freeform 44"/>
              <p:cNvSpPr>
                <a:spLocks/>
              </p:cNvSpPr>
              <p:nvPr/>
            </p:nvSpPr>
            <p:spPr bwMode="auto">
              <a:xfrm>
                <a:off x="11011" y="15608"/>
                <a:ext cx="34" cy="8"/>
              </a:xfrm>
              <a:custGeom>
                <a:avLst/>
                <a:gdLst>
                  <a:gd name="T0" fmla="*/ 0 w 34"/>
                  <a:gd name="T1" fmla="*/ 8 h 8"/>
                  <a:gd name="T2" fmla="*/ 17 w 34"/>
                  <a:gd name="T3" fmla="*/ 0 h 8"/>
                  <a:gd name="T4" fmla="*/ 25 w 34"/>
                  <a:gd name="T5" fmla="*/ 0 h 8"/>
                  <a:gd name="T6" fmla="*/ 34 w 34"/>
                  <a:gd name="T7" fmla="*/ 8 h 8"/>
                  <a:gd name="T8" fmla="*/ 17 w 34"/>
                  <a:gd name="T9" fmla="*/ 8 h 8"/>
                  <a:gd name="T10" fmla="*/ 0 w 34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8">
                    <a:moveTo>
                      <a:pt x="0" y="8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2" name="Freeform 45"/>
              <p:cNvSpPr>
                <a:spLocks/>
              </p:cNvSpPr>
              <p:nvPr/>
            </p:nvSpPr>
            <p:spPr bwMode="auto">
              <a:xfrm>
                <a:off x="9439" y="15592"/>
                <a:ext cx="34" cy="16"/>
              </a:xfrm>
              <a:custGeom>
                <a:avLst/>
                <a:gdLst>
                  <a:gd name="T0" fmla="*/ 0 w 34"/>
                  <a:gd name="T1" fmla="*/ 8 h 16"/>
                  <a:gd name="T2" fmla="*/ 17 w 34"/>
                  <a:gd name="T3" fmla="*/ 0 h 16"/>
                  <a:gd name="T4" fmla="*/ 26 w 34"/>
                  <a:gd name="T5" fmla="*/ 0 h 16"/>
                  <a:gd name="T6" fmla="*/ 34 w 34"/>
                  <a:gd name="T7" fmla="*/ 0 h 16"/>
                  <a:gd name="T8" fmla="*/ 26 w 34"/>
                  <a:gd name="T9" fmla="*/ 16 h 16"/>
                  <a:gd name="T10" fmla="*/ 9 w 34"/>
                  <a:gd name="T11" fmla="*/ 16 h 16"/>
                  <a:gd name="T12" fmla="*/ 9 w 34"/>
                  <a:gd name="T13" fmla="*/ 16 h 16"/>
                  <a:gd name="T14" fmla="*/ 0 w 34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0" y="8"/>
                    </a:move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26" y="16"/>
                    </a:lnTo>
                    <a:lnTo>
                      <a:pt x="9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3" name="Freeform 46"/>
              <p:cNvSpPr>
                <a:spLocks/>
              </p:cNvSpPr>
              <p:nvPr/>
            </p:nvSpPr>
            <p:spPr bwMode="auto">
              <a:xfrm>
                <a:off x="10399" y="15518"/>
                <a:ext cx="119" cy="57"/>
              </a:xfrm>
              <a:custGeom>
                <a:avLst/>
                <a:gdLst>
                  <a:gd name="T0" fmla="*/ 0 w 119"/>
                  <a:gd name="T1" fmla="*/ 33 h 57"/>
                  <a:gd name="T2" fmla="*/ 0 w 119"/>
                  <a:gd name="T3" fmla="*/ 24 h 57"/>
                  <a:gd name="T4" fmla="*/ 0 w 119"/>
                  <a:gd name="T5" fmla="*/ 24 h 57"/>
                  <a:gd name="T6" fmla="*/ 17 w 119"/>
                  <a:gd name="T7" fmla="*/ 24 h 57"/>
                  <a:gd name="T8" fmla="*/ 26 w 119"/>
                  <a:gd name="T9" fmla="*/ 24 h 57"/>
                  <a:gd name="T10" fmla="*/ 51 w 119"/>
                  <a:gd name="T11" fmla="*/ 41 h 57"/>
                  <a:gd name="T12" fmla="*/ 77 w 119"/>
                  <a:gd name="T13" fmla="*/ 41 h 57"/>
                  <a:gd name="T14" fmla="*/ 85 w 119"/>
                  <a:gd name="T15" fmla="*/ 41 h 57"/>
                  <a:gd name="T16" fmla="*/ 93 w 119"/>
                  <a:gd name="T17" fmla="*/ 33 h 57"/>
                  <a:gd name="T18" fmla="*/ 85 w 119"/>
                  <a:gd name="T19" fmla="*/ 24 h 57"/>
                  <a:gd name="T20" fmla="*/ 77 w 119"/>
                  <a:gd name="T21" fmla="*/ 16 h 57"/>
                  <a:gd name="T22" fmla="*/ 68 w 119"/>
                  <a:gd name="T23" fmla="*/ 16 h 57"/>
                  <a:gd name="T24" fmla="*/ 60 w 119"/>
                  <a:gd name="T25" fmla="*/ 16 h 57"/>
                  <a:gd name="T26" fmla="*/ 60 w 119"/>
                  <a:gd name="T27" fmla="*/ 8 h 57"/>
                  <a:gd name="T28" fmla="*/ 60 w 119"/>
                  <a:gd name="T29" fmla="*/ 0 h 57"/>
                  <a:gd name="T30" fmla="*/ 77 w 119"/>
                  <a:gd name="T31" fmla="*/ 0 h 57"/>
                  <a:gd name="T32" fmla="*/ 93 w 119"/>
                  <a:gd name="T33" fmla="*/ 0 h 57"/>
                  <a:gd name="T34" fmla="*/ 110 w 119"/>
                  <a:gd name="T35" fmla="*/ 16 h 57"/>
                  <a:gd name="T36" fmla="*/ 119 w 119"/>
                  <a:gd name="T37" fmla="*/ 33 h 57"/>
                  <a:gd name="T38" fmla="*/ 110 w 119"/>
                  <a:gd name="T39" fmla="*/ 49 h 57"/>
                  <a:gd name="T40" fmla="*/ 102 w 119"/>
                  <a:gd name="T41" fmla="*/ 57 h 57"/>
                  <a:gd name="T42" fmla="*/ 77 w 119"/>
                  <a:gd name="T43" fmla="*/ 57 h 57"/>
                  <a:gd name="T44" fmla="*/ 43 w 119"/>
                  <a:gd name="T45" fmla="*/ 49 h 57"/>
                  <a:gd name="T46" fmla="*/ 0 w 119"/>
                  <a:gd name="T47" fmla="*/ 33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9" h="57">
                    <a:moveTo>
                      <a:pt x="0" y="33"/>
                    </a:moveTo>
                    <a:lnTo>
                      <a:pt x="0" y="24"/>
                    </a:lnTo>
                    <a:lnTo>
                      <a:pt x="17" y="24"/>
                    </a:lnTo>
                    <a:lnTo>
                      <a:pt x="26" y="24"/>
                    </a:lnTo>
                    <a:lnTo>
                      <a:pt x="51" y="41"/>
                    </a:lnTo>
                    <a:lnTo>
                      <a:pt x="77" y="41"/>
                    </a:lnTo>
                    <a:lnTo>
                      <a:pt x="85" y="41"/>
                    </a:lnTo>
                    <a:lnTo>
                      <a:pt x="93" y="33"/>
                    </a:lnTo>
                    <a:lnTo>
                      <a:pt x="85" y="24"/>
                    </a:lnTo>
                    <a:lnTo>
                      <a:pt x="77" y="16"/>
                    </a:lnTo>
                    <a:lnTo>
                      <a:pt x="68" y="16"/>
                    </a:lnTo>
                    <a:lnTo>
                      <a:pt x="60" y="16"/>
                    </a:lnTo>
                    <a:lnTo>
                      <a:pt x="60" y="8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3" y="0"/>
                    </a:lnTo>
                    <a:lnTo>
                      <a:pt x="110" y="16"/>
                    </a:lnTo>
                    <a:lnTo>
                      <a:pt x="119" y="33"/>
                    </a:lnTo>
                    <a:lnTo>
                      <a:pt x="110" y="49"/>
                    </a:lnTo>
                    <a:lnTo>
                      <a:pt x="102" y="57"/>
                    </a:lnTo>
                    <a:lnTo>
                      <a:pt x="77" y="57"/>
                    </a:lnTo>
                    <a:lnTo>
                      <a:pt x="43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4" name="Freeform 47"/>
              <p:cNvSpPr>
                <a:spLocks/>
              </p:cNvSpPr>
              <p:nvPr/>
            </p:nvSpPr>
            <p:spPr bwMode="auto">
              <a:xfrm>
                <a:off x="10637" y="15485"/>
                <a:ext cx="93" cy="82"/>
              </a:xfrm>
              <a:custGeom>
                <a:avLst/>
                <a:gdLst>
                  <a:gd name="T0" fmla="*/ 8 w 93"/>
                  <a:gd name="T1" fmla="*/ 57 h 82"/>
                  <a:gd name="T2" fmla="*/ 0 w 93"/>
                  <a:gd name="T3" fmla="*/ 41 h 82"/>
                  <a:gd name="T4" fmla="*/ 8 w 93"/>
                  <a:gd name="T5" fmla="*/ 16 h 82"/>
                  <a:gd name="T6" fmla="*/ 25 w 93"/>
                  <a:gd name="T7" fmla="*/ 8 h 82"/>
                  <a:gd name="T8" fmla="*/ 51 w 93"/>
                  <a:gd name="T9" fmla="*/ 0 h 82"/>
                  <a:gd name="T10" fmla="*/ 68 w 93"/>
                  <a:gd name="T11" fmla="*/ 0 h 82"/>
                  <a:gd name="T12" fmla="*/ 85 w 93"/>
                  <a:gd name="T13" fmla="*/ 8 h 82"/>
                  <a:gd name="T14" fmla="*/ 93 w 93"/>
                  <a:gd name="T15" fmla="*/ 33 h 82"/>
                  <a:gd name="T16" fmla="*/ 85 w 93"/>
                  <a:gd name="T17" fmla="*/ 41 h 82"/>
                  <a:gd name="T18" fmla="*/ 76 w 93"/>
                  <a:gd name="T19" fmla="*/ 49 h 82"/>
                  <a:gd name="T20" fmla="*/ 68 w 93"/>
                  <a:gd name="T21" fmla="*/ 49 h 82"/>
                  <a:gd name="T22" fmla="*/ 68 w 93"/>
                  <a:gd name="T23" fmla="*/ 33 h 82"/>
                  <a:gd name="T24" fmla="*/ 68 w 93"/>
                  <a:gd name="T25" fmla="*/ 24 h 82"/>
                  <a:gd name="T26" fmla="*/ 59 w 93"/>
                  <a:gd name="T27" fmla="*/ 16 h 82"/>
                  <a:gd name="T28" fmla="*/ 51 w 93"/>
                  <a:gd name="T29" fmla="*/ 16 h 82"/>
                  <a:gd name="T30" fmla="*/ 42 w 93"/>
                  <a:gd name="T31" fmla="*/ 24 h 82"/>
                  <a:gd name="T32" fmla="*/ 34 w 93"/>
                  <a:gd name="T33" fmla="*/ 33 h 82"/>
                  <a:gd name="T34" fmla="*/ 25 w 93"/>
                  <a:gd name="T35" fmla="*/ 49 h 82"/>
                  <a:gd name="T36" fmla="*/ 34 w 93"/>
                  <a:gd name="T37" fmla="*/ 57 h 82"/>
                  <a:gd name="T38" fmla="*/ 34 w 93"/>
                  <a:gd name="T39" fmla="*/ 57 h 82"/>
                  <a:gd name="T40" fmla="*/ 51 w 93"/>
                  <a:gd name="T41" fmla="*/ 57 h 82"/>
                  <a:gd name="T42" fmla="*/ 51 w 93"/>
                  <a:gd name="T43" fmla="*/ 57 h 82"/>
                  <a:gd name="T44" fmla="*/ 59 w 93"/>
                  <a:gd name="T45" fmla="*/ 57 h 82"/>
                  <a:gd name="T46" fmla="*/ 59 w 93"/>
                  <a:gd name="T47" fmla="*/ 74 h 82"/>
                  <a:gd name="T48" fmla="*/ 51 w 93"/>
                  <a:gd name="T49" fmla="*/ 74 h 82"/>
                  <a:gd name="T50" fmla="*/ 42 w 93"/>
                  <a:gd name="T51" fmla="*/ 82 h 82"/>
                  <a:gd name="T52" fmla="*/ 25 w 93"/>
                  <a:gd name="T53" fmla="*/ 82 h 82"/>
                  <a:gd name="T54" fmla="*/ 17 w 93"/>
                  <a:gd name="T55" fmla="*/ 74 h 82"/>
                  <a:gd name="T56" fmla="*/ 8 w 93"/>
                  <a:gd name="T57" fmla="*/ 57 h 8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3" h="82">
                    <a:moveTo>
                      <a:pt x="8" y="57"/>
                    </a:moveTo>
                    <a:lnTo>
                      <a:pt x="0" y="41"/>
                    </a:lnTo>
                    <a:lnTo>
                      <a:pt x="8" y="16"/>
                    </a:lnTo>
                    <a:lnTo>
                      <a:pt x="25" y="8"/>
                    </a:lnTo>
                    <a:lnTo>
                      <a:pt x="51" y="0"/>
                    </a:lnTo>
                    <a:lnTo>
                      <a:pt x="68" y="0"/>
                    </a:lnTo>
                    <a:lnTo>
                      <a:pt x="85" y="8"/>
                    </a:lnTo>
                    <a:lnTo>
                      <a:pt x="93" y="33"/>
                    </a:lnTo>
                    <a:lnTo>
                      <a:pt x="85" y="41"/>
                    </a:lnTo>
                    <a:lnTo>
                      <a:pt x="76" y="49"/>
                    </a:lnTo>
                    <a:lnTo>
                      <a:pt x="68" y="49"/>
                    </a:lnTo>
                    <a:lnTo>
                      <a:pt x="68" y="33"/>
                    </a:lnTo>
                    <a:lnTo>
                      <a:pt x="68" y="24"/>
                    </a:lnTo>
                    <a:lnTo>
                      <a:pt x="59" y="16"/>
                    </a:lnTo>
                    <a:lnTo>
                      <a:pt x="51" y="16"/>
                    </a:lnTo>
                    <a:lnTo>
                      <a:pt x="42" y="24"/>
                    </a:lnTo>
                    <a:lnTo>
                      <a:pt x="34" y="33"/>
                    </a:lnTo>
                    <a:lnTo>
                      <a:pt x="25" y="49"/>
                    </a:lnTo>
                    <a:lnTo>
                      <a:pt x="34" y="57"/>
                    </a:lnTo>
                    <a:lnTo>
                      <a:pt x="51" y="57"/>
                    </a:lnTo>
                    <a:lnTo>
                      <a:pt x="59" y="57"/>
                    </a:lnTo>
                    <a:lnTo>
                      <a:pt x="59" y="74"/>
                    </a:lnTo>
                    <a:lnTo>
                      <a:pt x="51" y="74"/>
                    </a:lnTo>
                    <a:lnTo>
                      <a:pt x="42" y="82"/>
                    </a:lnTo>
                    <a:lnTo>
                      <a:pt x="25" y="82"/>
                    </a:lnTo>
                    <a:lnTo>
                      <a:pt x="17" y="74"/>
                    </a:lnTo>
                    <a:lnTo>
                      <a:pt x="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5" name="Freeform 48"/>
              <p:cNvSpPr>
                <a:spLocks/>
              </p:cNvSpPr>
              <p:nvPr/>
            </p:nvSpPr>
            <p:spPr bwMode="auto">
              <a:xfrm>
                <a:off x="10968" y="14025"/>
                <a:ext cx="26" cy="1534"/>
              </a:xfrm>
              <a:custGeom>
                <a:avLst/>
                <a:gdLst>
                  <a:gd name="T0" fmla="*/ 0 w 26"/>
                  <a:gd name="T1" fmla="*/ 1526 h 1534"/>
                  <a:gd name="T2" fmla="*/ 9 w 26"/>
                  <a:gd name="T3" fmla="*/ 83 h 1534"/>
                  <a:gd name="T4" fmla="*/ 9 w 26"/>
                  <a:gd name="T5" fmla="*/ 41 h 1534"/>
                  <a:gd name="T6" fmla="*/ 9 w 26"/>
                  <a:gd name="T7" fmla="*/ 17 h 1534"/>
                  <a:gd name="T8" fmla="*/ 17 w 26"/>
                  <a:gd name="T9" fmla="*/ 0 h 1534"/>
                  <a:gd name="T10" fmla="*/ 26 w 26"/>
                  <a:gd name="T11" fmla="*/ 91 h 1534"/>
                  <a:gd name="T12" fmla="*/ 17 w 26"/>
                  <a:gd name="T13" fmla="*/ 1534 h 1534"/>
                  <a:gd name="T14" fmla="*/ 9 w 26"/>
                  <a:gd name="T15" fmla="*/ 1534 h 1534"/>
                  <a:gd name="T16" fmla="*/ 0 w 26"/>
                  <a:gd name="T17" fmla="*/ 1534 h 1534"/>
                  <a:gd name="T18" fmla="*/ 0 w 26"/>
                  <a:gd name="T19" fmla="*/ 1526 h 15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1534">
                    <a:moveTo>
                      <a:pt x="0" y="1526"/>
                    </a:moveTo>
                    <a:lnTo>
                      <a:pt x="9" y="83"/>
                    </a:lnTo>
                    <a:lnTo>
                      <a:pt x="9" y="41"/>
                    </a:lnTo>
                    <a:lnTo>
                      <a:pt x="9" y="17"/>
                    </a:lnTo>
                    <a:lnTo>
                      <a:pt x="17" y="0"/>
                    </a:lnTo>
                    <a:lnTo>
                      <a:pt x="26" y="91"/>
                    </a:lnTo>
                    <a:lnTo>
                      <a:pt x="17" y="1534"/>
                    </a:lnTo>
                    <a:lnTo>
                      <a:pt x="9" y="1534"/>
                    </a:lnTo>
                    <a:lnTo>
                      <a:pt x="0" y="1534"/>
                    </a:lnTo>
                    <a:lnTo>
                      <a:pt x="0" y="152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6" name="Freeform 49"/>
              <p:cNvSpPr>
                <a:spLocks/>
              </p:cNvSpPr>
              <p:nvPr/>
            </p:nvSpPr>
            <p:spPr bwMode="auto">
              <a:xfrm>
                <a:off x="11011" y="13984"/>
                <a:ext cx="25" cy="1575"/>
              </a:xfrm>
              <a:custGeom>
                <a:avLst/>
                <a:gdLst>
                  <a:gd name="T0" fmla="*/ 0 w 25"/>
                  <a:gd name="T1" fmla="*/ 0 h 1575"/>
                  <a:gd name="T2" fmla="*/ 25 w 25"/>
                  <a:gd name="T3" fmla="*/ 8 h 1575"/>
                  <a:gd name="T4" fmla="*/ 25 w 25"/>
                  <a:gd name="T5" fmla="*/ 16 h 1575"/>
                  <a:gd name="T6" fmla="*/ 25 w 25"/>
                  <a:gd name="T7" fmla="*/ 25 h 1575"/>
                  <a:gd name="T8" fmla="*/ 25 w 25"/>
                  <a:gd name="T9" fmla="*/ 49 h 1575"/>
                  <a:gd name="T10" fmla="*/ 25 w 25"/>
                  <a:gd name="T11" fmla="*/ 74 h 1575"/>
                  <a:gd name="T12" fmla="*/ 25 w 25"/>
                  <a:gd name="T13" fmla="*/ 107 h 1575"/>
                  <a:gd name="T14" fmla="*/ 25 w 25"/>
                  <a:gd name="T15" fmla="*/ 148 h 1575"/>
                  <a:gd name="T16" fmla="*/ 25 w 25"/>
                  <a:gd name="T17" fmla="*/ 198 h 1575"/>
                  <a:gd name="T18" fmla="*/ 25 w 25"/>
                  <a:gd name="T19" fmla="*/ 247 h 1575"/>
                  <a:gd name="T20" fmla="*/ 25 w 25"/>
                  <a:gd name="T21" fmla="*/ 305 h 1575"/>
                  <a:gd name="T22" fmla="*/ 25 w 25"/>
                  <a:gd name="T23" fmla="*/ 371 h 1575"/>
                  <a:gd name="T24" fmla="*/ 25 w 25"/>
                  <a:gd name="T25" fmla="*/ 503 h 1575"/>
                  <a:gd name="T26" fmla="*/ 25 w 25"/>
                  <a:gd name="T27" fmla="*/ 643 h 1575"/>
                  <a:gd name="T28" fmla="*/ 25 w 25"/>
                  <a:gd name="T29" fmla="*/ 783 h 1575"/>
                  <a:gd name="T30" fmla="*/ 25 w 25"/>
                  <a:gd name="T31" fmla="*/ 923 h 1575"/>
                  <a:gd name="T32" fmla="*/ 25 w 25"/>
                  <a:gd name="T33" fmla="*/ 1064 h 1575"/>
                  <a:gd name="T34" fmla="*/ 25 w 25"/>
                  <a:gd name="T35" fmla="*/ 1195 h 1575"/>
                  <a:gd name="T36" fmla="*/ 17 w 25"/>
                  <a:gd name="T37" fmla="*/ 1253 h 1575"/>
                  <a:gd name="T38" fmla="*/ 17 w 25"/>
                  <a:gd name="T39" fmla="*/ 1311 h 1575"/>
                  <a:gd name="T40" fmla="*/ 17 w 25"/>
                  <a:gd name="T41" fmla="*/ 1369 h 1575"/>
                  <a:gd name="T42" fmla="*/ 17 w 25"/>
                  <a:gd name="T43" fmla="*/ 1418 h 1575"/>
                  <a:gd name="T44" fmla="*/ 17 w 25"/>
                  <a:gd name="T45" fmla="*/ 1451 h 1575"/>
                  <a:gd name="T46" fmla="*/ 17 w 25"/>
                  <a:gd name="T47" fmla="*/ 1492 h 1575"/>
                  <a:gd name="T48" fmla="*/ 17 w 25"/>
                  <a:gd name="T49" fmla="*/ 1517 h 1575"/>
                  <a:gd name="T50" fmla="*/ 17 w 25"/>
                  <a:gd name="T51" fmla="*/ 1542 h 1575"/>
                  <a:gd name="T52" fmla="*/ 17 w 25"/>
                  <a:gd name="T53" fmla="*/ 1550 h 1575"/>
                  <a:gd name="T54" fmla="*/ 17 w 25"/>
                  <a:gd name="T55" fmla="*/ 1558 h 1575"/>
                  <a:gd name="T56" fmla="*/ 0 w 25"/>
                  <a:gd name="T57" fmla="*/ 1575 h 1575"/>
                  <a:gd name="T58" fmla="*/ 0 w 25"/>
                  <a:gd name="T59" fmla="*/ 1567 h 1575"/>
                  <a:gd name="T60" fmla="*/ 0 w 25"/>
                  <a:gd name="T61" fmla="*/ 1550 h 1575"/>
                  <a:gd name="T62" fmla="*/ 0 w 25"/>
                  <a:gd name="T63" fmla="*/ 1534 h 1575"/>
                  <a:gd name="T64" fmla="*/ 0 w 25"/>
                  <a:gd name="T65" fmla="*/ 1501 h 1575"/>
                  <a:gd name="T66" fmla="*/ 0 w 25"/>
                  <a:gd name="T67" fmla="*/ 1468 h 1575"/>
                  <a:gd name="T68" fmla="*/ 0 w 25"/>
                  <a:gd name="T69" fmla="*/ 1426 h 1575"/>
                  <a:gd name="T70" fmla="*/ 0 w 25"/>
                  <a:gd name="T71" fmla="*/ 1377 h 1575"/>
                  <a:gd name="T72" fmla="*/ 0 w 25"/>
                  <a:gd name="T73" fmla="*/ 1327 h 1575"/>
                  <a:gd name="T74" fmla="*/ 0 w 25"/>
                  <a:gd name="T75" fmla="*/ 1270 h 1575"/>
                  <a:gd name="T76" fmla="*/ 0 w 25"/>
                  <a:gd name="T77" fmla="*/ 1204 h 1575"/>
                  <a:gd name="T78" fmla="*/ 0 w 25"/>
                  <a:gd name="T79" fmla="*/ 1072 h 1575"/>
                  <a:gd name="T80" fmla="*/ 0 w 25"/>
                  <a:gd name="T81" fmla="*/ 932 h 1575"/>
                  <a:gd name="T82" fmla="*/ 0 w 25"/>
                  <a:gd name="T83" fmla="*/ 783 h 1575"/>
                  <a:gd name="T84" fmla="*/ 0 w 25"/>
                  <a:gd name="T85" fmla="*/ 635 h 1575"/>
                  <a:gd name="T86" fmla="*/ 0 w 25"/>
                  <a:gd name="T87" fmla="*/ 495 h 1575"/>
                  <a:gd name="T88" fmla="*/ 0 w 25"/>
                  <a:gd name="T89" fmla="*/ 363 h 1575"/>
                  <a:gd name="T90" fmla="*/ 0 w 25"/>
                  <a:gd name="T91" fmla="*/ 305 h 1575"/>
                  <a:gd name="T92" fmla="*/ 0 w 25"/>
                  <a:gd name="T93" fmla="*/ 239 h 1575"/>
                  <a:gd name="T94" fmla="*/ 0 w 25"/>
                  <a:gd name="T95" fmla="*/ 190 h 1575"/>
                  <a:gd name="T96" fmla="*/ 0 w 25"/>
                  <a:gd name="T97" fmla="*/ 140 h 1575"/>
                  <a:gd name="T98" fmla="*/ 0 w 25"/>
                  <a:gd name="T99" fmla="*/ 99 h 1575"/>
                  <a:gd name="T100" fmla="*/ 0 w 25"/>
                  <a:gd name="T101" fmla="*/ 66 h 1575"/>
                  <a:gd name="T102" fmla="*/ 0 w 25"/>
                  <a:gd name="T103" fmla="*/ 33 h 1575"/>
                  <a:gd name="T104" fmla="*/ 0 w 25"/>
                  <a:gd name="T105" fmla="*/ 16 h 1575"/>
                  <a:gd name="T106" fmla="*/ 0 w 25"/>
                  <a:gd name="T107" fmla="*/ 0 h 1575"/>
                  <a:gd name="T108" fmla="*/ 0 w 25"/>
                  <a:gd name="T109" fmla="*/ 0 h 15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" h="1575">
                    <a:moveTo>
                      <a:pt x="0" y="0"/>
                    </a:moveTo>
                    <a:lnTo>
                      <a:pt x="25" y="8"/>
                    </a:lnTo>
                    <a:lnTo>
                      <a:pt x="25" y="16"/>
                    </a:lnTo>
                    <a:lnTo>
                      <a:pt x="25" y="25"/>
                    </a:lnTo>
                    <a:lnTo>
                      <a:pt x="25" y="49"/>
                    </a:lnTo>
                    <a:lnTo>
                      <a:pt x="25" y="74"/>
                    </a:lnTo>
                    <a:lnTo>
                      <a:pt x="25" y="107"/>
                    </a:lnTo>
                    <a:lnTo>
                      <a:pt x="25" y="148"/>
                    </a:lnTo>
                    <a:lnTo>
                      <a:pt x="25" y="198"/>
                    </a:lnTo>
                    <a:lnTo>
                      <a:pt x="25" y="247"/>
                    </a:lnTo>
                    <a:lnTo>
                      <a:pt x="25" y="305"/>
                    </a:lnTo>
                    <a:lnTo>
                      <a:pt x="25" y="371"/>
                    </a:lnTo>
                    <a:lnTo>
                      <a:pt x="25" y="503"/>
                    </a:lnTo>
                    <a:lnTo>
                      <a:pt x="25" y="643"/>
                    </a:lnTo>
                    <a:lnTo>
                      <a:pt x="25" y="783"/>
                    </a:lnTo>
                    <a:lnTo>
                      <a:pt x="25" y="923"/>
                    </a:lnTo>
                    <a:lnTo>
                      <a:pt x="25" y="1064"/>
                    </a:lnTo>
                    <a:lnTo>
                      <a:pt x="25" y="1195"/>
                    </a:lnTo>
                    <a:lnTo>
                      <a:pt x="17" y="1253"/>
                    </a:lnTo>
                    <a:lnTo>
                      <a:pt x="17" y="1311"/>
                    </a:lnTo>
                    <a:lnTo>
                      <a:pt x="17" y="1369"/>
                    </a:lnTo>
                    <a:lnTo>
                      <a:pt x="17" y="1418"/>
                    </a:lnTo>
                    <a:lnTo>
                      <a:pt x="17" y="1451"/>
                    </a:lnTo>
                    <a:lnTo>
                      <a:pt x="17" y="1492"/>
                    </a:lnTo>
                    <a:lnTo>
                      <a:pt x="17" y="1517"/>
                    </a:lnTo>
                    <a:lnTo>
                      <a:pt x="17" y="1542"/>
                    </a:lnTo>
                    <a:lnTo>
                      <a:pt x="17" y="1550"/>
                    </a:lnTo>
                    <a:lnTo>
                      <a:pt x="17" y="1558"/>
                    </a:lnTo>
                    <a:lnTo>
                      <a:pt x="0" y="1575"/>
                    </a:lnTo>
                    <a:lnTo>
                      <a:pt x="0" y="1567"/>
                    </a:lnTo>
                    <a:lnTo>
                      <a:pt x="0" y="1550"/>
                    </a:lnTo>
                    <a:lnTo>
                      <a:pt x="0" y="1534"/>
                    </a:lnTo>
                    <a:lnTo>
                      <a:pt x="0" y="1501"/>
                    </a:lnTo>
                    <a:lnTo>
                      <a:pt x="0" y="1468"/>
                    </a:lnTo>
                    <a:lnTo>
                      <a:pt x="0" y="1426"/>
                    </a:lnTo>
                    <a:lnTo>
                      <a:pt x="0" y="1377"/>
                    </a:lnTo>
                    <a:lnTo>
                      <a:pt x="0" y="1327"/>
                    </a:lnTo>
                    <a:lnTo>
                      <a:pt x="0" y="1270"/>
                    </a:lnTo>
                    <a:lnTo>
                      <a:pt x="0" y="1204"/>
                    </a:lnTo>
                    <a:lnTo>
                      <a:pt x="0" y="1072"/>
                    </a:lnTo>
                    <a:lnTo>
                      <a:pt x="0" y="932"/>
                    </a:lnTo>
                    <a:lnTo>
                      <a:pt x="0" y="783"/>
                    </a:lnTo>
                    <a:lnTo>
                      <a:pt x="0" y="635"/>
                    </a:lnTo>
                    <a:lnTo>
                      <a:pt x="0" y="495"/>
                    </a:lnTo>
                    <a:lnTo>
                      <a:pt x="0" y="363"/>
                    </a:lnTo>
                    <a:lnTo>
                      <a:pt x="0" y="305"/>
                    </a:lnTo>
                    <a:lnTo>
                      <a:pt x="0" y="239"/>
                    </a:lnTo>
                    <a:lnTo>
                      <a:pt x="0" y="190"/>
                    </a:lnTo>
                    <a:lnTo>
                      <a:pt x="0" y="140"/>
                    </a:lnTo>
                    <a:lnTo>
                      <a:pt x="0" y="99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7" name="Freeform 50"/>
              <p:cNvSpPr>
                <a:spLocks/>
              </p:cNvSpPr>
              <p:nvPr/>
            </p:nvSpPr>
            <p:spPr bwMode="auto">
              <a:xfrm>
                <a:off x="10314" y="15443"/>
                <a:ext cx="153" cy="91"/>
              </a:xfrm>
              <a:custGeom>
                <a:avLst/>
                <a:gdLst>
                  <a:gd name="T0" fmla="*/ 26 w 153"/>
                  <a:gd name="T1" fmla="*/ 83 h 91"/>
                  <a:gd name="T2" fmla="*/ 34 w 153"/>
                  <a:gd name="T3" fmla="*/ 58 h 91"/>
                  <a:gd name="T4" fmla="*/ 34 w 153"/>
                  <a:gd name="T5" fmla="*/ 50 h 91"/>
                  <a:gd name="T6" fmla="*/ 34 w 153"/>
                  <a:gd name="T7" fmla="*/ 33 h 91"/>
                  <a:gd name="T8" fmla="*/ 34 w 153"/>
                  <a:gd name="T9" fmla="*/ 33 h 91"/>
                  <a:gd name="T10" fmla="*/ 26 w 153"/>
                  <a:gd name="T11" fmla="*/ 33 h 91"/>
                  <a:gd name="T12" fmla="*/ 17 w 153"/>
                  <a:gd name="T13" fmla="*/ 33 h 91"/>
                  <a:gd name="T14" fmla="*/ 9 w 153"/>
                  <a:gd name="T15" fmla="*/ 42 h 91"/>
                  <a:gd name="T16" fmla="*/ 9 w 153"/>
                  <a:gd name="T17" fmla="*/ 42 h 91"/>
                  <a:gd name="T18" fmla="*/ 0 w 153"/>
                  <a:gd name="T19" fmla="*/ 33 h 91"/>
                  <a:gd name="T20" fmla="*/ 9 w 153"/>
                  <a:gd name="T21" fmla="*/ 17 h 91"/>
                  <a:gd name="T22" fmla="*/ 17 w 153"/>
                  <a:gd name="T23" fmla="*/ 9 h 91"/>
                  <a:gd name="T24" fmla="*/ 26 w 153"/>
                  <a:gd name="T25" fmla="*/ 9 h 91"/>
                  <a:gd name="T26" fmla="*/ 34 w 153"/>
                  <a:gd name="T27" fmla="*/ 9 h 91"/>
                  <a:gd name="T28" fmla="*/ 43 w 153"/>
                  <a:gd name="T29" fmla="*/ 17 h 91"/>
                  <a:gd name="T30" fmla="*/ 51 w 153"/>
                  <a:gd name="T31" fmla="*/ 25 h 91"/>
                  <a:gd name="T32" fmla="*/ 51 w 153"/>
                  <a:gd name="T33" fmla="*/ 42 h 91"/>
                  <a:gd name="T34" fmla="*/ 51 w 153"/>
                  <a:gd name="T35" fmla="*/ 66 h 91"/>
                  <a:gd name="T36" fmla="*/ 85 w 153"/>
                  <a:gd name="T37" fmla="*/ 58 h 91"/>
                  <a:gd name="T38" fmla="*/ 119 w 153"/>
                  <a:gd name="T39" fmla="*/ 58 h 91"/>
                  <a:gd name="T40" fmla="*/ 128 w 153"/>
                  <a:gd name="T41" fmla="*/ 42 h 91"/>
                  <a:gd name="T42" fmla="*/ 128 w 153"/>
                  <a:gd name="T43" fmla="*/ 33 h 91"/>
                  <a:gd name="T44" fmla="*/ 128 w 153"/>
                  <a:gd name="T45" fmla="*/ 25 h 91"/>
                  <a:gd name="T46" fmla="*/ 119 w 153"/>
                  <a:gd name="T47" fmla="*/ 17 h 91"/>
                  <a:gd name="T48" fmla="*/ 111 w 153"/>
                  <a:gd name="T49" fmla="*/ 25 h 91"/>
                  <a:gd name="T50" fmla="*/ 102 w 153"/>
                  <a:gd name="T51" fmla="*/ 33 h 91"/>
                  <a:gd name="T52" fmla="*/ 94 w 153"/>
                  <a:gd name="T53" fmla="*/ 33 h 91"/>
                  <a:gd name="T54" fmla="*/ 85 w 153"/>
                  <a:gd name="T55" fmla="*/ 33 h 91"/>
                  <a:gd name="T56" fmla="*/ 85 w 153"/>
                  <a:gd name="T57" fmla="*/ 25 h 91"/>
                  <a:gd name="T58" fmla="*/ 94 w 153"/>
                  <a:gd name="T59" fmla="*/ 17 h 91"/>
                  <a:gd name="T60" fmla="*/ 102 w 153"/>
                  <a:gd name="T61" fmla="*/ 9 h 91"/>
                  <a:gd name="T62" fmla="*/ 119 w 153"/>
                  <a:gd name="T63" fmla="*/ 0 h 91"/>
                  <a:gd name="T64" fmla="*/ 128 w 153"/>
                  <a:gd name="T65" fmla="*/ 0 h 91"/>
                  <a:gd name="T66" fmla="*/ 145 w 153"/>
                  <a:gd name="T67" fmla="*/ 9 h 91"/>
                  <a:gd name="T68" fmla="*/ 153 w 153"/>
                  <a:gd name="T69" fmla="*/ 17 h 91"/>
                  <a:gd name="T70" fmla="*/ 153 w 153"/>
                  <a:gd name="T71" fmla="*/ 42 h 91"/>
                  <a:gd name="T72" fmla="*/ 145 w 153"/>
                  <a:gd name="T73" fmla="*/ 58 h 91"/>
                  <a:gd name="T74" fmla="*/ 119 w 153"/>
                  <a:gd name="T75" fmla="*/ 75 h 91"/>
                  <a:gd name="T76" fmla="*/ 102 w 153"/>
                  <a:gd name="T77" fmla="*/ 83 h 91"/>
                  <a:gd name="T78" fmla="*/ 77 w 153"/>
                  <a:gd name="T79" fmla="*/ 83 h 91"/>
                  <a:gd name="T80" fmla="*/ 51 w 153"/>
                  <a:gd name="T81" fmla="*/ 83 h 91"/>
                  <a:gd name="T82" fmla="*/ 51 w 153"/>
                  <a:gd name="T83" fmla="*/ 75 h 91"/>
                  <a:gd name="T84" fmla="*/ 34 w 153"/>
                  <a:gd name="T85" fmla="*/ 83 h 91"/>
                  <a:gd name="T86" fmla="*/ 34 w 153"/>
                  <a:gd name="T87" fmla="*/ 91 h 91"/>
                  <a:gd name="T88" fmla="*/ 26 w 153"/>
                  <a:gd name="T89" fmla="*/ 83 h 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3" h="91">
                    <a:moveTo>
                      <a:pt x="26" y="83"/>
                    </a:moveTo>
                    <a:lnTo>
                      <a:pt x="34" y="58"/>
                    </a:lnTo>
                    <a:lnTo>
                      <a:pt x="34" y="50"/>
                    </a:lnTo>
                    <a:lnTo>
                      <a:pt x="34" y="33"/>
                    </a:lnTo>
                    <a:lnTo>
                      <a:pt x="26" y="33"/>
                    </a:lnTo>
                    <a:lnTo>
                      <a:pt x="17" y="33"/>
                    </a:lnTo>
                    <a:lnTo>
                      <a:pt x="9" y="42"/>
                    </a:lnTo>
                    <a:lnTo>
                      <a:pt x="0" y="33"/>
                    </a:lnTo>
                    <a:lnTo>
                      <a:pt x="9" y="17"/>
                    </a:lnTo>
                    <a:lnTo>
                      <a:pt x="17" y="9"/>
                    </a:lnTo>
                    <a:lnTo>
                      <a:pt x="26" y="9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42"/>
                    </a:lnTo>
                    <a:lnTo>
                      <a:pt x="51" y="66"/>
                    </a:lnTo>
                    <a:lnTo>
                      <a:pt x="85" y="58"/>
                    </a:lnTo>
                    <a:lnTo>
                      <a:pt x="119" y="58"/>
                    </a:lnTo>
                    <a:lnTo>
                      <a:pt x="128" y="42"/>
                    </a:lnTo>
                    <a:lnTo>
                      <a:pt x="128" y="33"/>
                    </a:lnTo>
                    <a:lnTo>
                      <a:pt x="128" y="25"/>
                    </a:lnTo>
                    <a:lnTo>
                      <a:pt x="119" y="17"/>
                    </a:lnTo>
                    <a:lnTo>
                      <a:pt x="111" y="25"/>
                    </a:lnTo>
                    <a:lnTo>
                      <a:pt x="102" y="33"/>
                    </a:lnTo>
                    <a:lnTo>
                      <a:pt x="94" y="33"/>
                    </a:lnTo>
                    <a:lnTo>
                      <a:pt x="85" y="33"/>
                    </a:lnTo>
                    <a:lnTo>
                      <a:pt x="85" y="25"/>
                    </a:lnTo>
                    <a:lnTo>
                      <a:pt x="94" y="17"/>
                    </a:lnTo>
                    <a:lnTo>
                      <a:pt x="102" y="9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45" y="9"/>
                    </a:lnTo>
                    <a:lnTo>
                      <a:pt x="153" y="17"/>
                    </a:lnTo>
                    <a:lnTo>
                      <a:pt x="153" y="42"/>
                    </a:lnTo>
                    <a:lnTo>
                      <a:pt x="145" y="58"/>
                    </a:lnTo>
                    <a:lnTo>
                      <a:pt x="119" y="75"/>
                    </a:lnTo>
                    <a:lnTo>
                      <a:pt x="102" y="83"/>
                    </a:lnTo>
                    <a:lnTo>
                      <a:pt x="77" y="83"/>
                    </a:lnTo>
                    <a:lnTo>
                      <a:pt x="51" y="83"/>
                    </a:lnTo>
                    <a:lnTo>
                      <a:pt x="51" y="75"/>
                    </a:lnTo>
                    <a:lnTo>
                      <a:pt x="34" y="83"/>
                    </a:lnTo>
                    <a:lnTo>
                      <a:pt x="34" y="91"/>
                    </a:lnTo>
                    <a:lnTo>
                      <a:pt x="26" y="8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8" name="Freeform 51"/>
              <p:cNvSpPr>
                <a:spLocks/>
              </p:cNvSpPr>
              <p:nvPr/>
            </p:nvSpPr>
            <p:spPr bwMode="auto">
              <a:xfrm>
                <a:off x="10603" y="15443"/>
                <a:ext cx="59" cy="58"/>
              </a:xfrm>
              <a:custGeom>
                <a:avLst/>
                <a:gdLst>
                  <a:gd name="T0" fmla="*/ 25 w 59"/>
                  <a:gd name="T1" fmla="*/ 58 h 58"/>
                  <a:gd name="T2" fmla="*/ 8 w 59"/>
                  <a:gd name="T3" fmla="*/ 17 h 58"/>
                  <a:gd name="T4" fmla="*/ 0 w 59"/>
                  <a:gd name="T5" fmla="*/ 9 h 58"/>
                  <a:gd name="T6" fmla="*/ 0 w 59"/>
                  <a:gd name="T7" fmla="*/ 0 h 58"/>
                  <a:gd name="T8" fmla="*/ 0 w 59"/>
                  <a:gd name="T9" fmla="*/ 0 h 58"/>
                  <a:gd name="T10" fmla="*/ 34 w 59"/>
                  <a:gd name="T11" fmla="*/ 9 h 58"/>
                  <a:gd name="T12" fmla="*/ 59 w 59"/>
                  <a:gd name="T13" fmla="*/ 25 h 58"/>
                  <a:gd name="T14" fmla="*/ 59 w 59"/>
                  <a:gd name="T15" fmla="*/ 33 h 58"/>
                  <a:gd name="T16" fmla="*/ 51 w 59"/>
                  <a:gd name="T17" fmla="*/ 33 h 58"/>
                  <a:gd name="T18" fmla="*/ 42 w 59"/>
                  <a:gd name="T19" fmla="*/ 50 h 58"/>
                  <a:gd name="T20" fmla="*/ 34 w 59"/>
                  <a:gd name="T21" fmla="*/ 58 h 58"/>
                  <a:gd name="T22" fmla="*/ 25 w 59"/>
                  <a:gd name="T23" fmla="*/ 58 h 58"/>
                  <a:gd name="T24" fmla="*/ 25 w 59"/>
                  <a:gd name="T25" fmla="*/ 58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8">
                    <a:moveTo>
                      <a:pt x="25" y="58"/>
                    </a:moveTo>
                    <a:lnTo>
                      <a:pt x="8" y="1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4" y="9"/>
                    </a:lnTo>
                    <a:lnTo>
                      <a:pt x="59" y="25"/>
                    </a:lnTo>
                    <a:lnTo>
                      <a:pt x="59" y="33"/>
                    </a:lnTo>
                    <a:lnTo>
                      <a:pt x="51" y="33"/>
                    </a:lnTo>
                    <a:lnTo>
                      <a:pt x="42" y="50"/>
                    </a:lnTo>
                    <a:lnTo>
                      <a:pt x="34" y="58"/>
                    </a:lnTo>
                    <a:lnTo>
                      <a:pt x="25" y="5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9" name="Freeform 52"/>
              <p:cNvSpPr>
                <a:spLocks/>
              </p:cNvSpPr>
              <p:nvPr/>
            </p:nvSpPr>
            <p:spPr bwMode="auto">
              <a:xfrm>
                <a:off x="10416" y="15262"/>
                <a:ext cx="127" cy="132"/>
              </a:xfrm>
              <a:custGeom>
                <a:avLst/>
                <a:gdLst>
                  <a:gd name="T0" fmla="*/ 0 w 127"/>
                  <a:gd name="T1" fmla="*/ 115 h 132"/>
                  <a:gd name="T2" fmla="*/ 0 w 127"/>
                  <a:gd name="T3" fmla="*/ 107 h 132"/>
                  <a:gd name="T4" fmla="*/ 9 w 127"/>
                  <a:gd name="T5" fmla="*/ 99 h 132"/>
                  <a:gd name="T6" fmla="*/ 26 w 127"/>
                  <a:gd name="T7" fmla="*/ 74 h 132"/>
                  <a:gd name="T8" fmla="*/ 68 w 127"/>
                  <a:gd name="T9" fmla="*/ 33 h 132"/>
                  <a:gd name="T10" fmla="*/ 110 w 127"/>
                  <a:gd name="T11" fmla="*/ 0 h 132"/>
                  <a:gd name="T12" fmla="*/ 119 w 127"/>
                  <a:gd name="T13" fmla="*/ 8 h 132"/>
                  <a:gd name="T14" fmla="*/ 127 w 127"/>
                  <a:gd name="T15" fmla="*/ 16 h 132"/>
                  <a:gd name="T16" fmla="*/ 110 w 127"/>
                  <a:gd name="T17" fmla="*/ 41 h 132"/>
                  <a:gd name="T18" fmla="*/ 85 w 127"/>
                  <a:gd name="T19" fmla="*/ 74 h 132"/>
                  <a:gd name="T20" fmla="*/ 26 w 127"/>
                  <a:gd name="T21" fmla="*/ 124 h 132"/>
                  <a:gd name="T22" fmla="*/ 17 w 127"/>
                  <a:gd name="T23" fmla="*/ 132 h 132"/>
                  <a:gd name="T24" fmla="*/ 9 w 127"/>
                  <a:gd name="T25" fmla="*/ 132 h 132"/>
                  <a:gd name="T26" fmla="*/ 0 w 127"/>
                  <a:gd name="T27" fmla="*/ 115 h 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7" h="132">
                    <a:moveTo>
                      <a:pt x="0" y="115"/>
                    </a:moveTo>
                    <a:lnTo>
                      <a:pt x="0" y="107"/>
                    </a:lnTo>
                    <a:lnTo>
                      <a:pt x="9" y="99"/>
                    </a:lnTo>
                    <a:lnTo>
                      <a:pt x="26" y="74"/>
                    </a:lnTo>
                    <a:lnTo>
                      <a:pt x="68" y="33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27" y="16"/>
                    </a:lnTo>
                    <a:lnTo>
                      <a:pt x="110" y="41"/>
                    </a:lnTo>
                    <a:lnTo>
                      <a:pt x="85" y="74"/>
                    </a:lnTo>
                    <a:lnTo>
                      <a:pt x="26" y="124"/>
                    </a:lnTo>
                    <a:lnTo>
                      <a:pt x="17" y="132"/>
                    </a:lnTo>
                    <a:lnTo>
                      <a:pt x="9" y="132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0" name="Freeform 53"/>
              <p:cNvSpPr>
                <a:spLocks/>
              </p:cNvSpPr>
              <p:nvPr/>
            </p:nvSpPr>
            <p:spPr bwMode="auto">
              <a:xfrm>
                <a:off x="10679" y="15254"/>
                <a:ext cx="60" cy="107"/>
              </a:xfrm>
              <a:custGeom>
                <a:avLst/>
                <a:gdLst>
                  <a:gd name="T0" fmla="*/ 0 w 60"/>
                  <a:gd name="T1" fmla="*/ 90 h 107"/>
                  <a:gd name="T2" fmla="*/ 0 w 60"/>
                  <a:gd name="T3" fmla="*/ 74 h 107"/>
                  <a:gd name="T4" fmla="*/ 0 w 60"/>
                  <a:gd name="T5" fmla="*/ 49 h 107"/>
                  <a:gd name="T6" fmla="*/ 9 w 60"/>
                  <a:gd name="T7" fmla="*/ 49 h 107"/>
                  <a:gd name="T8" fmla="*/ 9 w 60"/>
                  <a:gd name="T9" fmla="*/ 74 h 107"/>
                  <a:gd name="T10" fmla="*/ 17 w 60"/>
                  <a:gd name="T11" fmla="*/ 82 h 107"/>
                  <a:gd name="T12" fmla="*/ 26 w 60"/>
                  <a:gd name="T13" fmla="*/ 82 h 107"/>
                  <a:gd name="T14" fmla="*/ 34 w 60"/>
                  <a:gd name="T15" fmla="*/ 82 h 107"/>
                  <a:gd name="T16" fmla="*/ 43 w 60"/>
                  <a:gd name="T17" fmla="*/ 74 h 107"/>
                  <a:gd name="T18" fmla="*/ 34 w 60"/>
                  <a:gd name="T19" fmla="*/ 57 h 107"/>
                  <a:gd name="T20" fmla="*/ 26 w 60"/>
                  <a:gd name="T21" fmla="*/ 41 h 107"/>
                  <a:gd name="T22" fmla="*/ 9 w 60"/>
                  <a:gd name="T23" fmla="*/ 8 h 107"/>
                  <a:gd name="T24" fmla="*/ 9 w 60"/>
                  <a:gd name="T25" fmla="*/ 0 h 107"/>
                  <a:gd name="T26" fmla="*/ 17 w 60"/>
                  <a:gd name="T27" fmla="*/ 0 h 107"/>
                  <a:gd name="T28" fmla="*/ 34 w 60"/>
                  <a:gd name="T29" fmla="*/ 24 h 107"/>
                  <a:gd name="T30" fmla="*/ 51 w 60"/>
                  <a:gd name="T31" fmla="*/ 49 h 107"/>
                  <a:gd name="T32" fmla="*/ 60 w 60"/>
                  <a:gd name="T33" fmla="*/ 74 h 107"/>
                  <a:gd name="T34" fmla="*/ 51 w 60"/>
                  <a:gd name="T35" fmla="*/ 99 h 107"/>
                  <a:gd name="T36" fmla="*/ 43 w 60"/>
                  <a:gd name="T37" fmla="*/ 107 h 107"/>
                  <a:gd name="T38" fmla="*/ 26 w 60"/>
                  <a:gd name="T39" fmla="*/ 107 h 107"/>
                  <a:gd name="T40" fmla="*/ 9 w 60"/>
                  <a:gd name="T41" fmla="*/ 99 h 107"/>
                  <a:gd name="T42" fmla="*/ 0 w 60"/>
                  <a:gd name="T43" fmla="*/ 9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107">
                    <a:moveTo>
                      <a:pt x="0" y="90"/>
                    </a:moveTo>
                    <a:lnTo>
                      <a:pt x="0" y="74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9" y="74"/>
                    </a:lnTo>
                    <a:lnTo>
                      <a:pt x="17" y="82"/>
                    </a:lnTo>
                    <a:lnTo>
                      <a:pt x="26" y="82"/>
                    </a:lnTo>
                    <a:lnTo>
                      <a:pt x="34" y="82"/>
                    </a:lnTo>
                    <a:lnTo>
                      <a:pt x="43" y="74"/>
                    </a:lnTo>
                    <a:lnTo>
                      <a:pt x="34" y="57"/>
                    </a:lnTo>
                    <a:lnTo>
                      <a:pt x="26" y="41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51" y="49"/>
                    </a:lnTo>
                    <a:lnTo>
                      <a:pt x="60" y="74"/>
                    </a:lnTo>
                    <a:lnTo>
                      <a:pt x="51" y="99"/>
                    </a:lnTo>
                    <a:lnTo>
                      <a:pt x="43" y="107"/>
                    </a:lnTo>
                    <a:lnTo>
                      <a:pt x="26" y="107"/>
                    </a:lnTo>
                    <a:lnTo>
                      <a:pt x="9" y="9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1" name="Freeform 54"/>
              <p:cNvSpPr>
                <a:spLocks/>
              </p:cNvSpPr>
              <p:nvPr/>
            </p:nvSpPr>
            <p:spPr bwMode="auto">
              <a:xfrm>
                <a:off x="10425" y="15270"/>
                <a:ext cx="59" cy="50"/>
              </a:xfrm>
              <a:custGeom>
                <a:avLst/>
                <a:gdLst>
                  <a:gd name="T0" fmla="*/ 0 w 59"/>
                  <a:gd name="T1" fmla="*/ 50 h 50"/>
                  <a:gd name="T2" fmla="*/ 51 w 59"/>
                  <a:gd name="T3" fmla="*/ 0 h 50"/>
                  <a:gd name="T4" fmla="*/ 59 w 59"/>
                  <a:gd name="T5" fmla="*/ 0 h 50"/>
                  <a:gd name="T6" fmla="*/ 34 w 59"/>
                  <a:gd name="T7" fmla="*/ 33 h 50"/>
                  <a:gd name="T8" fmla="*/ 17 w 59"/>
                  <a:gd name="T9" fmla="*/ 41 h 50"/>
                  <a:gd name="T10" fmla="*/ 0 w 59"/>
                  <a:gd name="T11" fmla="*/ 50 h 50"/>
                  <a:gd name="T12" fmla="*/ 0 w 59"/>
                  <a:gd name="T13" fmla="*/ 5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50">
                    <a:moveTo>
                      <a:pt x="0" y="5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2" name="Freeform 55"/>
              <p:cNvSpPr>
                <a:spLocks/>
              </p:cNvSpPr>
              <p:nvPr/>
            </p:nvSpPr>
            <p:spPr bwMode="auto">
              <a:xfrm>
                <a:off x="10739" y="15262"/>
                <a:ext cx="93" cy="58"/>
              </a:xfrm>
              <a:custGeom>
                <a:avLst/>
                <a:gdLst>
                  <a:gd name="T0" fmla="*/ 0 w 93"/>
                  <a:gd name="T1" fmla="*/ 8 h 58"/>
                  <a:gd name="T2" fmla="*/ 0 w 93"/>
                  <a:gd name="T3" fmla="*/ 0 h 58"/>
                  <a:gd name="T4" fmla="*/ 8 w 93"/>
                  <a:gd name="T5" fmla="*/ 0 h 58"/>
                  <a:gd name="T6" fmla="*/ 34 w 93"/>
                  <a:gd name="T7" fmla="*/ 25 h 58"/>
                  <a:gd name="T8" fmla="*/ 51 w 93"/>
                  <a:gd name="T9" fmla="*/ 33 h 58"/>
                  <a:gd name="T10" fmla="*/ 59 w 93"/>
                  <a:gd name="T11" fmla="*/ 33 h 58"/>
                  <a:gd name="T12" fmla="*/ 68 w 93"/>
                  <a:gd name="T13" fmla="*/ 33 h 58"/>
                  <a:gd name="T14" fmla="*/ 76 w 93"/>
                  <a:gd name="T15" fmla="*/ 25 h 58"/>
                  <a:gd name="T16" fmla="*/ 68 w 93"/>
                  <a:gd name="T17" fmla="*/ 16 h 58"/>
                  <a:gd name="T18" fmla="*/ 59 w 93"/>
                  <a:gd name="T19" fmla="*/ 16 h 58"/>
                  <a:gd name="T20" fmla="*/ 59 w 93"/>
                  <a:gd name="T21" fmla="*/ 8 h 58"/>
                  <a:gd name="T22" fmla="*/ 68 w 93"/>
                  <a:gd name="T23" fmla="*/ 0 h 58"/>
                  <a:gd name="T24" fmla="*/ 76 w 93"/>
                  <a:gd name="T25" fmla="*/ 0 h 58"/>
                  <a:gd name="T26" fmla="*/ 93 w 93"/>
                  <a:gd name="T27" fmla="*/ 16 h 58"/>
                  <a:gd name="T28" fmla="*/ 93 w 93"/>
                  <a:gd name="T29" fmla="*/ 33 h 58"/>
                  <a:gd name="T30" fmla="*/ 93 w 93"/>
                  <a:gd name="T31" fmla="*/ 41 h 58"/>
                  <a:gd name="T32" fmla="*/ 85 w 93"/>
                  <a:gd name="T33" fmla="*/ 58 h 58"/>
                  <a:gd name="T34" fmla="*/ 76 w 93"/>
                  <a:gd name="T35" fmla="*/ 58 h 58"/>
                  <a:gd name="T36" fmla="*/ 51 w 93"/>
                  <a:gd name="T37" fmla="*/ 58 h 58"/>
                  <a:gd name="T38" fmla="*/ 25 w 93"/>
                  <a:gd name="T39" fmla="*/ 41 h 58"/>
                  <a:gd name="T40" fmla="*/ 17 w 93"/>
                  <a:gd name="T41" fmla="*/ 25 h 58"/>
                  <a:gd name="T42" fmla="*/ 0 w 93"/>
                  <a:gd name="T43" fmla="*/ 8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3" h="5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4" y="25"/>
                    </a:lnTo>
                    <a:lnTo>
                      <a:pt x="51" y="33"/>
                    </a:lnTo>
                    <a:lnTo>
                      <a:pt x="59" y="33"/>
                    </a:lnTo>
                    <a:lnTo>
                      <a:pt x="68" y="33"/>
                    </a:lnTo>
                    <a:lnTo>
                      <a:pt x="76" y="25"/>
                    </a:lnTo>
                    <a:lnTo>
                      <a:pt x="68" y="16"/>
                    </a:lnTo>
                    <a:lnTo>
                      <a:pt x="59" y="16"/>
                    </a:lnTo>
                    <a:lnTo>
                      <a:pt x="59" y="8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93" y="16"/>
                    </a:lnTo>
                    <a:lnTo>
                      <a:pt x="93" y="33"/>
                    </a:lnTo>
                    <a:lnTo>
                      <a:pt x="93" y="41"/>
                    </a:lnTo>
                    <a:lnTo>
                      <a:pt x="85" y="58"/>
                    </a:lnTo>
                    <a:lnTo>
                      <a:pt x="76" y="58"/>
                    </a:lnTo>
                    <a:lnTo>
                      <a:pt x="51" y="58"/>
                    </a:lnTo>
                    <a:lnTo>
                      <a:pt x="25" y="41"/>
                    </a:lnTo>
                    <a:lnTo>
                      <a:pt x="17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3" name="Freeform 56"/>
              <p:cNvSpPr>
                <a:spLocks/>
              </p:cNvSpPr>
              <p:nvPr/>
            </p:nvSpPr>
            <p:spPr bwMode="auto">
              <a:xfrm>
                <a:off x="10085" y="15270"/>
                <a:ext cx="25" cy="50"/>
              </a:xfrm>
              <a:custGeom>
                <a:avLst/>
                <a:gdLst>
                  <a:gd name="T0" fmla="*/ 0 w 25"/>
                  <a:gd name="T1" fmla="*/ 0 h 50"/>
                  <a:gd name="T2" fmla="*/ 17 w 25"/>
                  <a:gd name="T3" fmla="*/ 8 h 50"/>
                  <a:gd name="T4" fmla="*/ 25 w 25"/>
                  <a:gd name="T5" fmla="*/ 17 h 50"/>
                  <a:gd name="T6" fmla="*/ 25 w 25"/>
                  <a:gd name="T7" fmla="*/ 50 h 50"/>
                  <a:gd name="T8" fmla="*/ 0 w 25"/>
                  <a:gd name="T9" fmla="*/ 25 h 50"/>
                  <a:gd name="T10" fmla="*/ 0 w 25"/>
                  <a:gd name="T11" fmla="*/ 17 h 50"/>
                  <a:gd name="T12" fmla="*/ 0 w 25"/>
                  <a:gd name="T13" fmla="*/ 8 h 50"/>
                  <a:gd name="T14" fmla="*/ 0 w 25"/>
                  <a:gd name="T15" fmla="*/ 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50">
                    <a:moveTo>
                      <a:pt x="0" y="0"/>
                    </a:moveTo>
                    <a:lnTo>
                      <a:pt x="17" y="8"/>
                    </a:lnTo>
                    <a:lnTo>
                      <a:pt x="25" y="17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4" name="Freeform 57"/>
              <p:cNvSpPr>
                <a:spLocks/>
              </p:cNvSpPr>
              <p:nvPr/>
            </p:nvSpPr>
            <p:spPr bwMode="auto">
              <a:xfrm>
                <a:off x="10603" y="15221"/>
                <a:ext cx="68" cy="90"/>
              </a:xfrm>
              <a:custGeom>
                <a:avLst/>
                <a:gdLst>
                  <a:gd name="T0" fmla="*/ 0 w 68"/>
                  <a:gd name="T1" fmla="*/ 82 h 90"/>
                  <a:gd name="T2" fmla="*/ 0 w 68"/>
                  <a:gd name="T3" fmla="*/ 74 h 90"/>
                  <a:gd name="T4" fmla="*/ 0 w 68"/>
                  <a:gd name="T5" fmla="*/ 57 h 90"/>
                  <a:gd name="T6" fmla="*/ 0 w 68"/>
                  <a:gd name="T7" fmla="*/ 41 h 90"/>
                  <a:gd name="T8" fmla="*/ 8 w 68"/>
                  <a:gd name="T9" fmla="*/ 33 h 90"/>
                  <a:gd name="T10" fmla="*/ 17 w 68"/>
                  <a:gd name="T11" fmla="*/ 33 h 90"/>
                  <a:gd name="T12" fmla="*/ 17 w 68"/>
                  <a:gd name="T13" fmla="*/ 41 h 90"/>
                  <a:gd name="T14" fmla="*/ 17 w 68"/>
                  <a:gd name="T15" fmla="*/ 57 h 90"/>
                  <a:gd name="T16" fmla="*/ 17 w 68"/>
                  <a:gd name="T17" fmla="*/ 74 h 90"/>
                  <a:gd name="T18" fmla="*/ 25 w 68"/>
                  <a:gd name="T19" fmla="*/ 74 h 90"/>
                  <a:gd name="T20" fmla="*/ 34 w 68"/>
                  <a:gd name="T21" fmla="*/ 74 h 90"/>
                  <a:gd name="T22" fmla="*/ 51 w 68"/>
                  <a:gd name="T23" fmla="*/ 57 h 90"/>
                  <a:gd name="T24" fmla="*/ 51 w 68"/>
                  <a:gd name="T25" fmla="*/ 33 h 90"/>
                  <a:gd name="T26" fmla="*/ 51 w 68"/>
                  <a:gd name="T27" fmla="*/ 0 h 90"/>
                  <a:gd name="T28" fmla="*/ 59 w 68"/>
                  <a:gd name="T29" fmla="*/ 0 h 90"/>
                  <a:gd name="T30" fmla="*/ 59 w 68"/>
                  <a:gd name="T31" fmla="*/ 0 h 90"/>
                  <a:gd name="T32" fmla="*/ 68 w 68"/>
                  <a:gd name="T33" fmla="*/ 16 h 90"/>
                  <a:gd name="T34" fmla="*/ 68 w 68"/>
                  <a:gd name="T35" fmla="*/ 41 h 90"/>
                  <a:gd name="T36" fmla="*/ 68 w 68"/>
                  <a:gd name="T37" fmla="*/ 57 h 90"/>
                  <a:gd name="T38" fmla="*/ 59 w 68"/>
                  <a:gd name="T39" fmla="*/ 82 h 90"/>
                  <a:gd name="T40" fmla="*/ 42 w 68"/>
                  <a:gd name="T41" fmla="*/ 90 h 90"/>
                  <a:gd name="T42" fmla="*/ 34 w 68"/>
                  <a:gd name="T43" fmla="*/ 90 h 90"/>
                  <a:gd name="T44" fmla="*/ 17 w 68"/>
                  <a:gd name="T45" fmla="*/ 90 h 90"/>
                  <a:gd name="T46" fmla="*/ 0 w 68"/>
                  <a:gd name="T47" fmla="*/ 82 h 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" h="90">
                    <a:moveTo>
                      <a:pt x="0" y="82"/>
                    </a:moveTo>
                    <a:lnTo>
                      <a:pt x="0" y="74"/>
                    </a:lnTo>
                    <a:lnTo>
                      <a:pt x="0" y="57"/>
                    </a:lnTo>
                    <a:lnTo>
                      <a:pt x="0" y="41"/>
                    </a:lnTo>
                    <a:lnTo>
                      <a:pt x="8" y="33"/>
                    </a:lnTo>
                    <a:lnTo>
                      <a:pt x="17" y="33"/>
                    </a:lnTo>
                    <a:lnTo>
                      <a:pt x="17" y="41"/>
                    </a:lnTo>
                    <a:lnTo>
                      <a:pt x="17" y="57"/>
                    </a:lnTo>
                    <a:lnTo>
                      <a:pt x="17" y="74"/>
                    </a:lnTo>
                    <a:lnTo>
                      <a:pt x="25" y="74"/>
                    </a:lnTo>
                    <a:lnTo>
                      <a:pt x="34" y="74"/>
                    </a:lnTo>
                    <a:lnTo>
                      <a:pt x="51" y="57"/>
                    </a:lnTo>
                    <a:lnTo>
                      <a:pt x="51" y="3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8" y="16"/>
                    </a:lnTo>
                    <a:lnTo>
                      <a:pt x="68" y="41"/>
                    </a:lnTo>
                    <a:lnTo>
                      <a:pt x="68" y="57"/>
                    </a:lnTo>
                    <a:lnTo>
                      <a:pt x="59" y="82"/>
                    </a:lnTo>
                    <a:lnTo>
                      <a:pt x="42" y="90"/>
                    </a:lnTo>
                    <a:lnTo>
                      <a:pt x="34" y="90"/>
                    </a:lnTo>
                    <a:lnTo>
                      <a:pt x="17" y="9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5" name="Freeform 58"/>
              <p:cNvSpPr>
                <a:spLocks/>
              </p:cNvSpPr>
              <p:nvPr/>
            </p:nvSpPr>
            <p:spPr bwMode="auto">
              <a:xfrm>
                <a:off x="10000" y="14866"/>
                <a:ext cx="459" cy="437"/>
              </a:xfrm>
              <a:custGeom>
                <a:avLst/>
                <a:gdLst>
                  <a:gd name="T0" fmla="*/ 0 w 459"/>
                  <a:gd name="T1" fmla="*/ 412 h 437"/>
                  <a:gd name="T2" fmla="*/ 25 w 459"/>
                  <a:gd name="T3" fmla="*/ 412 h 437"/>
                  <a:gd name="T4" fmla="*/ 51 w 459"/>
                  <a:gd name="T5" fmla="*/ 396 h 437"/>
                  <a:gd name="T6" fmla="*/ 68 w 459"/>
                  <a:gd name="T7" fmla="*/ 297 h 437"/>
                  <a:gd name="T8" fmla="*/ 136 w 459"/>
                  <a:gd name="T9" fmla="*/ 239 h 437"/>
                  <a:gd name="T10" fmla="*/ 229 w 459"/>
                  <a:gd name="T11" fmla="*/ 248 h 437"/>
                  <a:gd name="T12" fmla="*/ 331 w 459"/>
                  <a:gd name="T13" fmla="*/ 322 h 437"/>
                  <a:gd name="T14" fmla="*/ 246 w 459"/>
                  <a:gd name="T15" fmla="*/ 190 h 437"/>
                  <a:gd name="T16" fmla="*/ 238 w 459"/>
                  <a:gd name="T17" fmla="*/ 124 h 437"/>
                  <a:gd name="T18" fmla="*/ 289 w 459"/>
                  <a:gd name="T19" fmla="*/ 66 h 437"/>
                  <a:gd name="T20" fmla="*/ 365 w 459"/>
                  <a:gd name="T21" fmla="*/ 50 h 437"/>
                  <a:gd name="T22" fmla="*/ 433 w 459"/>
                  <a:gd name="T23" fmla="*/ 25 h 437"/>
                  <a:gd name="T24" fmla="*/ 416 w 459"/>
                  <a:gd name="T25" fmla="*/ 25 h 437"/>
                  <a:gd name="T26" fmla="*/ 416 w 459"/>
                  <a:gd name="T27" fmla="*/ 8 h 437"/>
                  <a:gd name="T28" fmla="*/ 450 w 459"/>
                  <a:gd name="T29" fmla="*/ 0 h 437"/>
                  <a:gd name="T30" fmla="*/ 450 w 459"/>
                  <a:gd name="T31" fmla="*/ 33 h 437"/>
                  <a:gd name="T32" fmla="*/ 408 w 459"/>
                  <a:gd name="T33" fmla="*/ 66 h 437"/>
                  <a:gd name="T34" fmla="*/ 382 w 459"/>
                  <a:gd name="T35" fmla="*/ 83 h 437"/>
                  <a:gd name="T36" fmla="*/ 408 w 459"/>
                  <a:gd name="T37" fmla="*/ 124 h 437"/>
                  <a:gd name="T38" fmla="*/ 391 w 459"/>
                  <a:gd name="T39" fmla="*/ 173 h 437"/>
                  <a:gd name="T40" fmla="*/ 323 w 459"/>
                  <a:gd name="T41" fmla="*/ 173 h 437"/>
                  <a:gd name="T42" fmla="*/ 314 w 459"/>
                  <a:gd name="T43" fmla="*/ 149 h 437"/>
                  <a:gd name="T44" fmla="*/ 348 w 459"/>
                  <a:gd name="T45" fmla="*/ 157 h 437"/>
                  <a:gd name="T46" fmla="*/ 365 w 459"/>
                  <a:gd name="T47" fmla="*/ 124 h 437"/>
                  <a:gd name="T48" fmla="*/ 306 w 459"/>
                  <a:gd name="T49" fmla="*/ 99 h 437"/>
                  <a:gd name="T50" fmla="*/ 263 w 459"/>
                  <a:gd name="T51" fmla="*/ 149 h 437"/>
                  <a:gd name="T52" fmla="*/ 280 w 459"/>
                  <a:gd name="T53" fmla="*/ 231 h 437"/>
                  <a:gd name="T54" fmla="*/ 314 w 459"/>
                  <a:gd name="T55" fmla="*/ 256 h 437"/>
                  <a:gd name="T56" fmla="*/ 289 w 459"/>
                  <a:gd name="T57" fmla="*/ 190 h 437"/>
                  <a:gd name="T58" fmla="*/ 297 w 459"/>
                  <a:gd name="T59" fmla="*/ 206 h 437"/>
                  <a:gd name="T60" fmla="*/ 348 w 459"/>
                  <a:gd name="T61" fmla="*/ 297 h 437"/>
                  <a:gd name="T62" fmla="*/ 416 w 459"/>
                  <a:gd name="T63" fmla="*/ 429 h 437"/>
                  <a:gd name="T64" fmla="*/ 246 w 459"/>
                  <a:gd name="T65" fmla="*/ 297 h 437"/>
                  <a:gd name="T66" fmla="*/ 195 w 459"/>
                  <a:gd name="T67" fmla="*/ 272 h 437"/>
                  <a:gd name="T68" fmla="*/ 280 w 459"/>
                  <a:gd name="T69" fmla="*/ 297 h 437"/>
                  <a:gd name="T70" fmla="*/ 221 w 459"/>
                  <a:gd name="T71" fmla="*/ 256 h 437"/>
                  <a:gd name="T72" fmla="*/ 136 w 459"/>
                  <a:gd name="T73" fmla="*/ 264 h 437"/>
                  <a:gd name="T74" fmla="*/ 110 w 459"/>
                  <a:gd name="T75" fmla="*/ 322 h 437"/>
                  <a:gd name="T76" fmla="*/ 153 w 459"/>
                  <a:gd name="T77" fmla="*/ 346 h 437"/>
                  <a:gd name="T78" fmla="*/ 178 w 459"/>
                  <a:gd name="T79" fmla="*/ 305 h 437"/>
                  <a:gd name="T80" fmla="*/ 195 w 459"/>
                  <a:gd name="T81" fmla="*/ 330 h 437"/>
                  <a:gd name="T82" fmla="*/ 178 w 459"/>
                  <a:gd name="T83" fmla="*/ 388 h 437"/>
                  <a:gd name="T84" fmla="*/ 110 w 459"/>
                  <a:gd name="T85" fmla="*/ 396 h 437"/>
                  <a:gd name="T86" fmla="*/ 85 w 459"/>
                  <a:gd name="T87" fmla="*/ 355 h 437"/>
                  <a:gd name="T88" fmla="*/ 68 w 459"/>
                  <a:gd name="T89" fmla="*/ 363 h 437"/>
                  <a:gd name="T90" fmla="*/ 68 w 459"/>
                  <a:gd name="T91" fmla="*/ 404 h 437"/>
                  <a:gd name="T92" fmla="*/ 34 w 459"/>
                  <a:gd name="T93" fmla="*/ 437 h 4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9" h="437">
                    <a:moveTo>
                      <a:pt x="0" y="429"/>
                    </a:moveTo>
                    <a:lnTo>
                      <a:pt x="0" y="421"/>
                    </a:lnTo>
                    <a:lnTo>
                      <a:pt x="0" y="412"/>
                    </a:lnTo>
                    <a:lnTo>
                      <a:pt x="17" y="404"/>
                    </a:lnTo>
                    <a:lnTo>
                      <a:pt x="25" y="404"/>
                    </a:lnTo>
                    <a:lnTo>
                      <a:pt x="25" y="412"/>
                    </a:lnTo>
                    <a:lnTo>
                      <a:pt x="34" y="421"/>
                    </a:lnTo>
                    <a:lnTo>
                      <a:pt x="42" y="412"/>
                    </a:lnTo>
                    <a:lnTo>
                      <a:pt x="51" y="396"/>
                    </a:lnTo>
                    <a:lnTo>
                      <a:pt x="51" y="363"/>
                    </a:lnTo>
                    <a:lnTo>
                      <a:pt x="51" y="330"/>
                    </a:lnTo>
                    <a:lnTo>
                      <a:pt x="68" y="297"/>
                    </a:lnTo>
                    <a:lnTo>
                      <a:pt x="85" y="272"/>
                    </a:lnTo>
                    <a:lnTo>
                      <a:pt x="110" y="248"/>
                    </a:lnTo>
                    <a:lnTo>
                      <a:pt x="136" y="239"/>
                    </a:lnTo>
                    <a:lnTo>
                      <a:pt x="170" y="231"/>
                    </a:lnTo>
                    <a:lnTo>
                      <a:pt x="195" y="231"/>
                    </a:lnTo>
                    <a:lnTo>
                      <a:pt x="229" y="248"/>
                    </a:lnTo>
                    <a:lnTo>
                      <a:pt x="280" y="272"/>
                    </a:lnTo>
                    <a:lnTo>
                      <a:pt x="323" y="322"/>
                    </a:lnTo>
                    <a:lnTo>
                      <a:pt x="331" y="322"/>
                    </a:lnTo>
                    <a:lnTo>
                      <a:pt x="331" y="313"/>
                    </a:lnTo>
                    <a:lnTo>
                      <a:pt x="272" y="231"/>
                    </a:lnTo>
                    <a:lnTo>
                      <a:pt x="246" y="190"/>
                    </a:lnTo>
                    <a:lnTo>
                      <a:pt x="238" y="165"/>
                    </a:lnTo>
                    <a:lnTo>
                      <a:pt x="238" y="140"/>
                    </a:lnTo>
                    <a:lnTo>
                      <a:pt x="238" y="124"/>
                    </a:lnTo>
                    <a:lnTo>
                      <a:pt x="246" y="99"/>
                    </a:lnTo>
                    <a:lnTo>
                      <a:pt x="263" y="83"/>
                    </a:lnTo>
                    <a:lnTo>
                      <a:pt x="289" y="66"/>
                    </a:lnTo>
                    <a:lnTo>
                      <a:pt x="306" y="58"/>
                    </a:lnTo>
                    <a:lnTo>
                      <a:pt x="323" y="58"/>
                    </a:lnTo>
                    <a:lnTo>
                      <a:pt x="365" y="50"/>
                    </a:lnTo>
                    <a:lnTo>
                      <a:pt x="408" y="50"/>
                    </a:lnTo>
                    <a:lnTo>
                      <a:pt x="425" y="41"/>
                    </a:lnTo>
                    <a:lnTo>
                      <a:pt x="433" y="25"/>
                    </a:lnTo>
                    <a:lnTo>
                      <a:pt x="433" y="17"/>
                    </a:lnTo>
                    <a:lnTo>
                      <a:pt x="416" y="25"/>
                    </a:lnTo>
                    <a:lnTo>
                      <a:pt x="408" y="25"/>
                    </a:lnTo>
                    <a:lnTo>
                      <a:pt x="416" y="8"/>
                    </a:lnTo>
                    <a:lnTo>
                      <a:pt x="425" y="0"/>
                    </a:lnTo>
                    <a:lnTo>
                      <a:pt x="442" y="0"/>
                    </a:lnTo>
                    <a:lnTo>
                      <a:pt x="450" y="0"/>
                    </a:lnTo>
                    <a:lnTo>
                      <a:pt x="450" y="8"/>
                    </a:lnTo>
                    <a:lnTo>
                      <a:pt x="459" y="17"/>
                    </a:lnTo>
                    <a:lnTo>
                      <a:pt x="450" y="33"/>
                    </a:lnTo>
                    <a:lnTo>
                      <a:pt x="433" y="50"/>
                    </a:lnTo>
                    <a:lnTo>
                      <a:pt x="416" y="58"/>
                    </a:lnTo>
                    <a:lnTo>
                      <a:pt x="408" y="66"/>
                    </a:lnTo>
                    <a:lnTo>
                      <a:pt x="365" y="74"/>
                    </a:lnTo>
                    <a:lnTo>
                      <a:pt x="374" y="83"/>
                    </a:lnTo>
                    <a:lnTo>
                      <a:pt x="382" y="83"/>
                    </a:lnTo>
                    <a:lnTo>
                      <a:pt x="399" y="91"/>
                    </a:lnTo>
                    <a:lnTo>
                      <a:pt x="408" y="107"/>
                    </a:lnTo>
                    <a:lnTo>
                      <a:pt x="408" y="124"/>
                    </a:lnTo>
                    <a:lnTo>
                      <a:pt x="416" y="140"/>
                    </a:lnTo>
                    <a:lnTo>
                      <a:pt x="408" y="157"/>
                    </a:lnTo>
                    <a:lnTo>
                      <a:pt x="391" y="173"/>
                    </a:lnTo>
                    <a:lnTo>
                      <a:pt x="374" y="182"/>
                    </a:lnTo>
                    <a:lnTo>
                      <a:pt x="348" y="182"/>
                    </a:lnTo>
                    <a:lnTo>
                      <a:pt x="323" y="173"/>
                    </a:lnTo>
                    <a:lnTo>
                      <a:pt x="314" y="165"/>
                    </a:lnTo>
                    <a:lnTo>
                      <a:pt x="314" y="157"/>
                    </a:lnTo>
                    <a:lnTo>
                      <a:pt x="314" y="149"/>
                    </a:lnTo>
                    <a:lnTo>
                      <a:pt x="331" y="157"/>
                    </a:lnTo>
                    <a:lnTo>
                      <a:pt x="340" y="157"/>
                    </a:lnTo>
                    <a:lnTo>
                      <a:pt x="348" y="157"/>
                    </a:lnTo>
                    <a:lnTo>
                      <a:pt x="365" y="140"/>
                    </a:lnTo>
                    <a:lnTo>
                      <a:pt x="365" y="132"/>
                    </a:lnTo>
                    <a:lnTo>
                      <a:pt x="365" y="124"/>
                    </a:lnTo>
                    <a:lnTo>
                      <a:pt x="340" y="99"/>
                    </a:lnTo>
                    <a:lnTo>
                      <a:pt x="323" y="99"/>
                    </a:lnTo>
                    <a:lnTo>
                      <a:pt x="306" y="99"/>
                    </a:lnTo>
                    <a:lnTo>
                      <a:pt x="297" y="107"/>
                    </a:lnTo>
                    <a:lnTo>
                      <a:pt x="280" y="116"/>
                    </a:lnTo>
                    <a:lnTo>
                      <a:pt x="263" y="149"/>
                    </a:lnTo>
                    <a:lnTo>
                      <a:pt x="263" y="182"/>
                    </a:lnTo>
                    <a:lnTo>
                      <a:pt x="272" y="206"/>
                    </a:lnTo>
                    <a:lnTo>
                      <a:pt x="280" y="231"/>
                    </a:lnTo>
                    <a:lnTo>
                      <a:pt x="306" y="256"/>
                    </a:lnTo>
                    <a:lnTo>
                      <a:pt x="306" y="264"/>
                    </a:lnTo>
                    <a:lnTo>
                      <a:pt x="314" y="256"/>
                    </a:lnTo>
                    <a:lnTo>
                      <a:pt x="306" y="239"/>
                    </a:lnTo>
                    <a:lnTo>
                      <a:pt x="297" y="215"/>
                    </a:lnTo>
                    <a:lnTo>
                      <a:pt x="289" y="190"/>
                    </a:lnTo>
                    <a:lnTo>
                      <a:pt x="280" y="165"/>
                    </a:lnTo>
                    <a:lnTo>
                      <a:pt x="289" y="157"/>
                    </a:lnTo>
                    <a:lnTo>
                      <a:pt x="297" y="206"/>
                    </a:lnTo>
                    <a:lnTo>
                      <a:pt x="306" y="231"/>
                    </a:lnTo>
                    <a:lnTo>
                      <a:pt x="323" y="256"/>
                    </a:lnTo>
                    <a:lnTo>
                      <a:pt x="348" y="297"/>
                    </a:lnTo>
                    <a:lnTo>
                      <a:pt x="382" y="330"/>
                    </a:lnTo>
                    <a:lnTo>
                      <a:pt x="450" y="388"/>
                    </a:lnTo>
                    <a:lnTo>
                      <a:pt x="416" y="429"/>
                    </a:lnTo>
                    <a:lnTo>
                      <a:pt x="323" y="346"/>
                    </a:lnTo>
                    <a:lnTo>
                      <a:pt x="280" y="313"/>
                    </a:lnTo>
                    <a:lnTo>
                      <a:pt x="246" y="297"/>
                    </a:lnTo>
                    <a:lnTo>
                      <a:pt x="221" y="289"/>
                    </a:lnTo>
                    <a:lnTo>
                      <a:pt x="170" y="280"/>
                    </a:lnTo>
                    <a:lnTo>
                      <a:pt x="195" y="272"/>
                    </a:lnTo>
                    <a:lnTo>
                      <a:pt x="221" y="280"/>
                    </a:lnTo>
                    <a:lnTo>
                      <a:pt x="272" y="297"/>
                    </a:lnTo>
                    <a:lnTo>
                      <a:pt x="280" y="297"/>
                    </a:lnTo>
                    <a:lnTo>
                      <a:pt x="263" y="280"/>
                    </a:lnTo>
                    <a:lnTo>
                      <a:pt x="246" y="272"/>
                    </a:lnTo>
                    <a:lnTo>
                      <a:pt x="221" y="256"/>
                    </a:lnTo>
                    <a:lnTo>
                      <a:pt x="195" y="256"/>
                    </a:lnTo>
                    <a:lnTo>
                      <a:pt x="161" y="256"/>
                    </a:lnTo>
                    <a:lnTo>
                      <a:pt x="136" y="264"/>
                    </a:lnTo>
                    <a:lnTo>
                      <a:pt x="119" y="289"/>
                    </a:lnTo>
                    <a:lnTo>
                      <a:pt x="110" y="305"/>
                    </a:lnTo>
                    <a:lnTo>
                      <a:pt x="110" y="322"/>
                    </a:lnTo>
                    <a:lnTo>
                      <a:pt x="119" y="338"/>
                    </a:lnTo>
                    <a:lnTo>
                      <a:pt x="136" y="346"/>
                    </a:lnTo>
                    <a:lnTo>
                      <a:pt x="153" y="346"/>
                    </a:lnTo>
                    <a:lnTo>
                      <a:pt x="161" y="338"/>
                    </a:lnTo>
                    <a:lnTo>
                      <a:pt x="170" y="330"/>
                    </a:lnTo>
                    <a:lnTo>
                      <a:pt x="178" y="305"/>
                    </a:lnTo>
                    <a:lnTo>
                      <a:pt x="187" y="313"/>
                    </a:lnTo>
                    <a:lnTo>
                      <a:pt x="195" y="330"/>
                    </a:lnTo>
                    <a:lnTo>
                      <a:pt x="195" y="355"/>
                    </a:lnTo>
                    <a:lnTo>
                      <a:pt x="187" y="371"/>
                    </a:lnTo>
                    <a:lnTo>
                      <a:pt x="178" y="388"/>
                    </a:lnTo>
                    <a:lnTo>
                      <a:pt x="161" y="396"/>
                    </a:lnTo>
                    <a:lnTo>
                      <a:pt x="127" y="404"/>
                    </a:lnTo>
                    <a:lnTo>
                      <a:pt x="110" y="396"/>
                    </a:lnTo>
                    <a:lnTo>
                      <a:pt x="85" y="379"/>
                    </a:lnTo>
                    <a:lnTo>
                      <a:pt x="85" y="371"/>
                    </a:lnTo>
                    <a:lnTo>
                      <a:pt x="85" y="355"/>
                    </a:lnTo>
                    <a:lnTo>
                      <a:pt x="76" y="346"/>
                    </a:lnTo>
                    <a:lnTo>
                      <a:pt x="68" y="346"/>
                    </a:lnTo>
                    <a:lnTo>
                      <a:pt x="68" y="363"/>
                    </a:lnTo>
                    <a:lnTo>
                      <a:pt x="68" y="371"/>
                    </a:lnTo>
                    <a:lnTo>
                      <a:pt x="68" y="388"/>
                    </a:lnTo>
                    <a:lnTo>
                      <a:pt x="68" y="404"/>
                    </a:lnTo>
                    <a:lnTo>
                      <a:pt x="59" y="429"/>
                    </a:lnTo>
                    <a:lnTo>
                      <a:pt x="51" y="437"/>
                    </a:lnTo>
                    <a:lnTo>
                      <a:pt x="34" y="437"/>
                    </a:lnTo>
                    <a:lnTo>
                      <a:pt x="17" y="437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6" name="Freeform 59"/>
              <p:cNvSpPr>
                <a:spLocks/>
              </p:cNvSpPr>
              <p:nvPr/>
            </p:nvSpPr>
            <p:spPr bwMode="auto">
              <a:xfrm>
                <a:off x="10637" y="1527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8 w 8"/>
                  <a:gd name="T7" fmla="*/ 0 h 1"/>
                  <a:gd name="T8" fmla="*/ 8 w 8"/>
                  <a:gd name="T9" fmla="*/ 0 h 1"/>
                  <a:gd name="T10" fmla="*/ 0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7" name="Freeform 60"/>
              <p:cNvSpPr>
                <a:spLocks/>
              </p:cNvSpPr>
              <p:nvPr/>
            </p:nvSpPr>
            <p:spPr bwMode="auto">
              <a:xfrm>
                <a:off x="10756" y="15196"/>
                <a:ext cx="85" cy="58"/>
              </a:xfrm>
              <a:custGeom>
                <a:avLst/>
                <a:gdLst>
                  <a:gd name="T0" fmla="*/ 0 w 85"/>
                  <a:gd name="T1" fmla="*/ 49 h 58"/>
                  <a:gd name="T2" fmla="*/ 25 w 85"/>
                  <a:gd name="T3" fmla="*/ 41 h 58"/>
                  <a:gd name="T4" fmla="*/ 68 w 85"/>
                  <a:gd name="T5" fmla="*/ 0 h 58"/>
                  <a:gd name="T6" fmla="*/ 76 w 85"/>
                  <a:gd name="T7" fmla="*/ 8 h 58"/>
                  <a:gd name="T8" fmla="*/ 85 w 85"/>
                  <a:gd name="T9" fmla="*/ 16 h 58"/>
                  <a:gd name="T10" fmla="*/ 76 w 85"/>
                  <a:gd name="T11" fmla="*/ 41 h 58"/>
                  <a:gd name="T12" fmla="*/ 68 w 85"/>
                  <a:gd name="T13" fmla="*/ 58 h 58"/>
                  <a:gd name="T14" fmla="*/ 51 w 85"/>
                  <a:gd name="T15" fmla="*/ 58 h 58"/>
                  <a:gd name="T16" fmla="*/ 34 w 85"/>
                  <a:gd name="T17" fmla="*/ 58 h 58"/>
                  <a:gd name="T18" fmla="*/ 0 w 85"/>
                  <a:gd name="T19" fmla="*/ 58 h 58"/>
                  <a:gd name="T20" fmla="*/ 0 w 85"/>
                  <a:gd name="T21" fmla="*/ 49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5" h="58">
                    <a:moveTo>
                      <a:pt x="0" y="49"/>
                    </a:moveTo>
                    <a:lnTo>
                      <a:pt x="25" y="41"/>
                    </a:lnTo>
                    <a:lnTo>
                      <a:pt x="68" y="0"/>
                    </a:lnTo>
                    <a:lnTo>
                      <a:pt x="76" y="8"/>
                    </a:lnTo>
                    <a:lnTo>
                      <a:pt x="85" y="16"/>
                    </a:lnTo>
                    <a:lnTo>
                      <a:pt x="76" y="41"/>
                    </a:lnTo>
                    <a:lnTo>
                      <a:pt x="68" y="58"/>
                    </a:lnTo>
                    <a:lnTo>
                      <a:pt x="51" y="58"/>
                    </a:lnTo>
                    <a:lnTo>
                      <a:pt x="34" y="58"/>
                    </a:lnTo>
                    <a:lnTo>
                      <a:pt x="0" y="5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8" name="Freeform 61"/>
              <p:cNvSpPr>
                <a:spLocks/>
              </p:cNvSpPr>
              <p:nvPr/>
            </p:nvSpPr>
            <p:spPr bwMode="auto">
              <a:xfrm>
                <a:off x="10272" y="15196"/>
                <a:ext cx="8" cy="41"/>
              </a:xfrm>
              <a:custGeom>
                <a:avLst/>
                <a:gdLst>
                  <a:gd name="T0" fmla="*/ 0 w 8"/>
                  <a:gd name="T1" fmla="*/ 0 h 41"/>
                  <a:gd name="T2" fmla="*/ 0 w 8"/>
                  <a:gd name="T3" fmla="*/ 0 h 41"/>
                  <a:gd name="T4" fmla="*/ 8 w 8"/>
                  <a:gd name="T5" fmla="*/ 8 h 41"/>
                  <a:gd name="T6" fmla="*/ 8 w 8"/>
                  <a:gd name="T7" fmla="*/ 16 h 41"/>
                  <a:gd name="T8" fmla="*/ 8 w 8"/>
                  <a:gd name="T9" fmla="*/ 33 h 41"/>
                  <a:gd name="T10" fmla="*/ 0 w 8"/>
                  <a:gd name="T11" fmla="*/ 41 h 41"/>
                  <a:gd name="T12" fmla="*/ 0 w 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1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33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9" name="Freeform 62"/>
              <p:cNvSpPr>
                <a:spLocks/>
              </p:cNvSpPr>
              <p:nvPr/>
            </p:nvSpPr>
            <p:spPr bwMode="auto">
              <a:xfrm>
                <a:off x="10594" y="15163"/>
                <a:ext cx="94" cy="49"/>
              </a:xfrm>
              <a:custGeom>
                <a:avLst/>
                <a:gdLst>
                  <a:gd name="T0" fmla="*/ 0 w 94"/>
                  <a:gd name="T1" fmla="*/ 41 h 49"/>
                  <a:gd name="T2" fmla="*/ 0 w 94"/>
                  <a:gd name="T3" fmla="*/ 25 h 49"/>
                  <a:gd name="T4" fmla="*/ 9 w 94"/>
                  <a:gd name="T5" fmla="*/ 16 h 49"/>
                  <a:gd name="T6" fmla="*/ 26 w 94"/>
                  <a:gd name="T7" fmla="*/ 0 h 49"/>
                  <a:gd name="T8" fmla="*/ 26 w 94"/>
                  <a:gd name="T9" fmla="*/ 0 h 49"/>
                  <a:gd name="T10" fmla="*/ 43 w 94"/>
                  <a:gd name="T11" fmla="*/ 0 h 49"/>
                  <a:gd name="T12" fmla="*/ 51 w 94"/>
                  <a:gd name="T13" fmla="*/ 8 h 49"/>
                  <a:gd name="T14" fmla="*/ 43 w 94"/>
                  <a:gd name="T15" fmla="*/ 8 h 49"/>
                  <a:gd name="T16" fmla="*/ 26 w 94"/>
                  <a:gd name="T17" fmla="*/ 16 h 49"/>
                  <a:gd name="T18" fmla="*/ 26 w 94"/>
                  <a:gd name="T19" fmla="*/ 25 h 49"/>
                  <a:gd name="T20" fmla="*/ 26 w 94"/>
                  <a:gd name="T21" fmla="*/ 33 h 49"/>
                  <a:gd name="T22" fmla="*/ 43 w 94"/>
                  <a:gd name="T23" fmla="*/ 33 h 49"/>
                  <a:gd name="T24" fmla="*/ 60 w 94"/>
                  <a:gd name="T25" fmla="*/ 25 h 49"/>
                  <a:gd name="T26" fmla="*/ 85 w 94"/>
                  <a:gd name="T27" fmla="*/ 0 h 49"/>
                  <a:gd name="T28" fmla="*/ 94 w 94"/>
                  <a:gd name="T29" fmla="*/ 0 h 49"/>
                  <a:gd name="T30" fmla="*/ 94 w 94"/>
                  <a:gd name="T31" fmla="*/ 8 h 49"/>
                  <a:gd name="T32" fmla="*/ 94 w 94"/>
                  <a:gd name="T33" fmla="*/ 8 h 49"/>
                  <a:gd name="T34" fmla="*/ 85 w 94"/>
                  <a:gd name="T35" fmla="*/ 25 h 49"/>
                  <a:gd name="T36" fmla="*/ 77 w 94"/>
                  <a:gd name="T37" fmla="*/ 41 h 49"/>
                  <a:gd name="T38" fmla="*/ 60 w 94"/>
                  <a:gd name="T39" fmla="*/ 49 h 49"/>
                  <a:gd name="T40" fmla="*/ 43 w 94"/>
                  <a:gd name="T41" fmla="*/ 49 h 49"/>
                  <a:gd name="T42" fmla="*/ 17 w 94"/>
                  <a:gd name="T43" fmla="*/ 49 h 49"/>
                  <a:gd name="T44" fmla="*/ 0 w 94"/>
                  <a:gd name="T45" fmla="*/ 41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4" h="49">
                    <a:moveTo>
                      <a:pt x="0" y="41"/>
                    </a:moveTo>
                    <a:lnTo>
                      <a:pt x="0" y="25"/>
                    </a:lnTo>
                    <a:lnTo>
                      <a:pt x="9" y="16"/>
                    </a:lnTo>
                    <a:lnTo>
                      <a:pt x="26" y="0"/>
                    </a:lnTo>
                    <a:lnTo>
                      <a:pt x="43" y="0"/>
                    </a:lnTo>
                    <a:lnTo>
                      <a:pt x="51" y="8"/>
                    </a:lnTo>
                    <a:lnTo>
                      <a:pt x="43" y="8"/>
                    </a:lnTo>
                    <a:lnTo>
                      <a:pt x="26" y="16"/>
                    </a:lnTo>
                    <a:lnTo>
                      <a:pt x="26" y="25"/>
                    </a:lnTo>
                    <a:lnTo>
                      <a:pt x="26" y="33"/>
                    </a:lnTo>
                    <a:lnTo>
                      <a:pt x="43" y="33"/>
                    </a:lnTo>
                    <a:lnTo>
                      <a:pt x="60" y="25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94" y="8"/>
                    </a:lnTo>
                    <a:lnTo>
                      <a:pt x="85" y="25"/>
                    </a:lnTo>
                    <a:lnTo>
                      <a:pt x="77" y="41"/>
                    </a:lnTo>
                    <a:lnTo>
                      <a:pt x="60" y="49"/>
                    </a:lnTo>
                    <a:lnTo>
                      <a:pt x="43" y="49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0" name="Freeform 63"/>
              <p:cNvSpPr>
                <a:spLocks/>
              </p:cNvSpPr>
              <p:nvPr/>
            </p:nvSpPr>
            <p:spPr bwMode="auto">
              <a:xfrm>
                <a:off x="10892" y="151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1" name="Freeform 64"/>
              <p:cNvSpPr>
                <a:spLocks/>
              </p:cNvSpPr>
              <p:nvPr/>
            </p:nvSpPr>
            <p:spPr bwMode="auto">
              <a:xfrm>
                <a:off x="10654" y="15105"/>
                <a:ext cx="59" cy="50"/>
              </a:xfrm>
              <a:custGeom>
                <a:avLst/>
                <a:gdLst>
                  <a:gd name="T0" fmla="*/ 0 w 59"/>
                  <a:gd name="T1" fmla="*/ 25 h 50"/>
                  <a:gd name="T2" fmla="*/ 0 w 59"/>
                  <a:gd name="T3" fmla="*/ 17 h 50"/>
                  <a:gd name="T4" fmla="*/ 8 w 59"/>
                  <a:gd name="T5" fmla="*/ 0 h 50"/>
                  <a:gd name="T6" fmla="*/ 17 w 59"/>
                  <a:gd name="T7" fmla="*/ 0 h 50"/>
                  <a:gd name="T8" fmla="*/ 17 w 59"/>
                  <a:gd name="T9" fmla="*/ 9 h 50"/>
                  <a:gd name="T10" fmla="*/ 17 w 59"/>
                  <a:gd name="T11" fmla="*/ 17 h 50"/>
                  <a:gd name="T12" fmla="*/ 17 w 59"/>
                  <a:gd name="T13" fmla="*/ 25 h 50"/>
                  <a:gd name="T14" fmla="*/ 17 w 59"/>
                  <a:gd name="T15" fmla="*/ 33 h 50"/>
                  <a:gd name="T16" fmla="*/ 25 w 59"/>
                  <a:gd name="T17" fmla="*/ 33 h 50"/>
                  <a:gd name="T18" fmla="*/ 34 w 59"/>
                  <a:gd name="T19" fmla="*/ 25 h 50"/>
                  <a:gd name="T20" fmla="*/ 42 w 59"/>
                  <a:gd name="T21" fmla="*/ 17 h 50"/>
                  <a:gd name="T22" fmla="*/ 51 w 59"/>
                  <a:gd name="T23" fmla="*/ 17 h 50"/>
                  <a:gd name="T24" fmla="*/ 59 w 59"/>
                  <a:gd name="T25" fmla="*/ 25 h 50"/>
                  <a:gd name="T26" fmla="*/ 51 w 59"/>
                  <a:gd name="T27" fmla="*/ 33 h 50"/>
                  <a:gd name="T28" fmla="*/ 42 w 59"/>
                  <a:gd name="T29" fmla="*/ 41 h 50"/>
                  <a:gd name="T30" fmla="*/ 17 w 59"/>
                  <a:gd name="T31" fmla="*/ 50 h 50"/>
                  <a:gd name="T32" fmla="*/ 8 w 59"/>
                  <a:gd name="T33" fmla="*/ 50 h 50"/>
                  <a:gd name="T34" fmla="*/ 8 w 59"/>
                  <a:gd name="T35" fmla="*/ 41 h 50"/>
                  <a:gd name="T36" fmla="*/ 0 w 59"/>
                  <a:gd name="T37" fmla="*/ 25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50">
                    <a:moveTo>
                      <a:pt x="0" y="25"/>
                    </a:moveTo>
                    <a:lnTo>
                      <a:pt x="0" y="17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17" y="17"/>
                    </a:lnTo>
                    <a:lnTo>
                      <a:pt x="17" y="25"/>
                    </a:lnTo>
                    <a:lnTo>
                      <a:pt x="17" y="33"/>
                    </a:lnTo>
                    <a:lnTo>
                      <a:pt x="25" y="33"/>
                    </a:lnTo>
                    <a:lnTo>
                      <a:pt x="34" y="25"/>
                    </a:lnTo>
                    <a:lnTo>
                      <a:pt x="42" y="17"/>
                    </a:lnTo>
                    <a:lnTo>
                      <a:pt x="51" y="17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17" y="50"/>
                    </a:lnTo>
                    <a:lnTo>
                      <a:pt x="8" y="50"/>
                    </a:lnTo>
                    <a:lnTo>
                      <a:pt x="8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2" name="Freeform 65"/>
              <p:cNvSpPr>
                <a:spLocks/>
              </p:cNvSpPr>
              <p:nvPr/>
            </p:nvSpPr>
            <p:spPr bwMode="auto">
              <a:xfrm>
                <a:off x="10357" y="15130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0 w 25"/>
                  <a:gd name="T3" fmla="*/ 0 h 16"/>
                  <a:gd name="T4" fmla="*/ 8 w 25"/>
                  <a:gd name="T5" fmla="*/ 0 h 16"/>
                  <a:gd name="T6" fmla="*/ 25 w 25"/>
                  <a:gd name="T7" fmla="*/ 0 h 16"/>
                  <a:gd name="T8" fmla="*/ 25 w 25"/>
                  <a:gd name="T9" fmla="*/ 8 h 16"/>
                  <a:gd name="T10" fmla="*/ 17 w 25"/>
                  <a:gd name="T11" fmla="*/ 16 h 16"/>
                  <a:gd name="T12" fmla="*/ 8 w 25"/>
                  <a:gd name="T13" fmla="*/ 16 h 16"/>
                  <a:gd name="T14" fmla="*/ 0 w 25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3" name="Freeform 66"/>
              <p:cNvSpPr>
                <a:spLocks/>
              </p:cNvSpPr>
              <p:nvPr/>
            </p:nvSpPr>
            <p:spPr bwMode="auto">
              <a:xfrm>
                <a:off x="10476" y="14042"/>
                <a:ext cx="458" cy="1080"/>
              </a:xfrm>
              <a:custGeom>
                <a:avLst/>
                <a:gdLst>
                  <a:gd name="T0" fmla="*/ 0 w 458"/>
                  <a:gd name="T1" fmla="*/ 1072 h 1080"/>
                  <a:gd name="T2" fmla="*/ 33 w 458"/>
                  <a:gd name="T3" fmla="*/ 1055 h 1080"/>
                  <a:gd name="T4" fmla="*/ 76 w 458"/>
                  <a:gd name="T5" fmla="*/ 1039 h 1080"/>
                  <a:gd name="T6" fmla="*/ 118 w 458"/>
                  <a:gd name="T7" fmla="*/ 1014 h 1080"/>
                  <a:gd name="T8" fmla="*/ 152 w 458"/>
                  <a:gd name="T9" fmla="*/ 989 h 1080"/>
                  <a:gd name="T10" fmla="*/ 186 w 458"/>
                  <a:gd name="T11" fmla="*/ 964 h 1080"/>
                  <a:gd name="T12" fmla="*/ 220 w 458"/>
                  <a:gd name="T13" fmla="*/ 931 h 1080"/>
                  <a:gd name="T14" fmla="*/ 246 w 458"/>
                  <a:gd name="T15" fmla="*/ 890 h 1080"/>
                  <a:gd name="T16" fmla="*/ 263 w 458"/>
                  <a:gd name="T17" fmla="*/ 857 h 1080"/>
                  <a:gd name="T18" fmla="*/ 280 w 458"/>
                  <a:gd name="T19" fmla="*/ 816 h 1080"/>
                  <a:gd name="T20" fmla="*/ 297 w 458"/>
                  <a:gd name="T21" fmla="*/ 750 h 1080"/>
                  <a:gd name="T22" fmla="*/ 305 w 458"/>
                  <a:gd name="T23" fmla="*/ 676 h 1080"/>
                  <a:gd name="T24" fmla="*/ 305 w 458"/>
                  <a:gd name="T25" fmla="*/ 536 h 1080"/>
                  <a:gd name="T26" fmla="*/ 441 w 458"/>
                  <a:gd name="T27" fmla="*/ 536 h 1080"/>
                  <a:gd name="T28" fmla="*/ 450 w 458"/>
                  <a:gd name="T29" fmla="*/ 519 h 1080"/>
                  <a:gd name="T30" fmla="*/ 450 w 458"/>
                  <a:gd name="T31" fmla="*/ 49 h 1080"/>
                  <a:gd name="T32" fmla="*/ 450 w 458"/>
                  <a:gd name="T33" fmla="*/ 0 h 1080"/>
                  <a:gd name="T34" fmla="*/ 458 w 458"/>
                  <a:gd name="T35" fmla="*/ 0 h 1080"/>
                  <a:gd name="T36" fmla="*/ 458 w 458"/>
                  <a:gd name="T37" fmla="*/ 99 h 1080"/>
                  <a:gd name="T38" fmla="*/ 458 w 458"/>
                  <a:gd name="T39" fmla="*/ 544 h 1080"/>
                  <a:gd name="T40" fmla="*/ 390 w 458"/>
                  <a:gd name="T41" fmla="*/ 552 h 1080"/>
                  <a:gd name="T42" fmla="*/ 331 w 458"/>
                  <a:gd name="T43" fmla="*/ 552 h 1080"/>
                  <a:gd name="T44" fmla="*/ 331 w 458"/>
                  <a:gd name="T45" fmla="*/ 560 h 1080"/>
                  <a:gd name="T46" fmla="*/ 331 w 458"/>
                  <a:gd name="T47" fmla="*/ 651 h 1080"/>
                  <a:gd name="T48" fmla="*/ 322 w 458"/>
                  <a:gd name="T49" fmla="*/ 742 h 1080"/>
                  <a:gd name="T50" fmla="*/ 305 w 458"/>
                  <a:gd name="T51" fmla="*/ 791 h 1080"/>
                  <a:gd name="T52" fmla="*/ 288 w 458"/>
                  <a:gd name="T53" fmla="*/ 832 h 1080"/>
                  <a:gd name="T54" fmla="*/ 271 w 458"/>
                  <a:gd name="T55" fmla="*/ 874 h 1080"/>
                  <a:gd name="T56" fmla="*/ 254 w 458"/>
                  <a:gd name="T57" fmla="*/ 915 h 1080"/>
                  <a:gd name="T58" fmla="*/ 203 w 458"/>
                  <a:gd name="T59" fmla="*/ 973 h 1080"/>
                  <a:gd name="T60" fmla="*/ 144 w 458"/>
                  <a:gd name="T61" fmla="*/ 1022 h 1080"/>
                  <a:gd name="T62" fmla="*/ 110 w 458"/>
                  <a:gd name="T63" fmla="*/ 1039 h 1080"/>
                  <a:gd name="T64" fmla="*/ 76 w 458"/>
                  <a:gd name="T65" fmla="*/ 1055 h 1080"/>
                  <a:gd name="T66" fmla="*/ 42 w 458"/>
                  <a:gd name="T67" fmla="*/ 1072 h 1080"/>
                  <a:gd name="T68" fmla="*/ 8 w 458"/>
                  <a:gd name="T69" fmla="*/ 1080 h 1080"/>
                  <a:gd name="T70" fmla="*/ 0 w 458"/>
                  <a:gd name="T71" fmla="*/ 1072 h 10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8" h="1080">
                    <a:moveTo>
                      <a:pt x="0" y="1072"/>
                    </a:moveTo>
                    <a:lnTo>
                      <a:pt x="33" y="1055"/>
                    </a:lnTo>
                    <a:lnTo>
                      <a:pt x="76" y="1039"/>
                    </a:lnTo>
                    <a:lnTo>
                      <a:pt x="118" y="1014"/>
                    </a:lnTo>
                    <a:lnTo>
                      <a:pt x="152" y="989"/>
                    </a:lnTo>
                    <a:lnTo>
                      <a:pt x="186" y="964"/>
                    </a:lnTo>
                    <a:lnTo>
                      <a:pt x="220" y="931"/>
                    </a:lnTo>
                    <a:lnTo>
                      <a:pt x="246" y="890"/>
                    </a:lnTo>
                    <a:lnTo>
                      <a:pt x="263" y="857"/>
                    </a:lnTo>
                    <a:lnTo>
                      <a:pt x="280" y="816"/>
                    </a:lnTo>
                    <a:lnTo>
                      <a:pt x="297" y="750"/>
                    </a:lnTo>
                    <a:lnTo>
                      <a:pt x="305" y="676"/>
                    </a:lnTo>
                    <a:lnTo>
                      <a:pt x="305" y="536"/>
                    </a:lnTo>
                    <a:lnTo>
                      <a:pt x="441" y="536"/>
                    </a:lnTo>
                    <a:lnTo>
                      <a:pt x="450" y="519"/>
                    </a:lnTo>
                    <a:lnTo>
                      <a:pt x="450" y="49"/>
                    </a:lnTo>
                    <a:lnTo>
                      <a:pt x="450" y="0"/>
                    </a:lnTo>
                    <a:lnTo>
                      <a:pt x="458" y="0"/>
                    </a:lnTo>
                    <a:lnTo>
                      <a:pt x="458" y="99"/>
                    </a:lnTo>
                    <a:lnTo>
                      <a:pt x="458" y="544"/>
                    </a:lnTo>
                    <a:lnTo>
                      <a:pt x="390" y="552"/>
                    </a:lnTo>
                    <a:lnTo>
                      <a:pt x="331" y="552"/>
                    </a:lnTo>
                    <a:lnTo>
                      <a:pt x="331" y="560"/>
                    </a:lnTo>
                    <a:lnTo>
                      <a:pt x="331" y="651"/>
                    </a:lnTo>
                    <a:lnTo>
                      <a:pt x="322" y="742"/>
                    </a:lnTo>
                    <a:lnTo>
                      <a:pt x="305" y="791"/>
                    </a:lnTo>
                    <a:lnTo>
                      <a:pt x="288" y="832"/>
                    </a:lnTo>
                    <a:lnTo>
                      <a:pt x="271" y="874"/>
                    </a:lnTo>
                    <a:lnTo>
                      <a:pt x="254" y="915"/>
                    </a:lnTo>
                    <a:lnTo>
                      <a:pt x="203" y="973"/>
                    </a:lnTo>
                    <a:lnTo>
                      <a:pt x="144" y="1022"/>
                    </a:lnTo>
                    <a:lnTo>
                      <a:pt x="110" y="1039"/>
                    </a:lnTo>
                    <a:lnTo>
                      <a:pt x="76" y="1055"/>
                    </a:lnTo>
                    <a:lnTo>
                      <a:pt x="42" y="1072"/>
                    </a:lnTo>
                    <a:lnTo>
                      <a:pt x="8" y="108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4" name="Freeform 67"/>
              <p:cNvSpPr>
                <a:spLocks/>
              </p:cNvSpPr>
              <p:nvPr/>
            </p:nvSpPr>
            <p:spPr bwMode="auto">
              <a:xfrm>
                <a:off x="10331" y="13984"/>
                <a:ext cx="569" cy="1130"/>
              </a:xfrm>
              <a:custGeom>
                <a:avLst/>
                <a:gdLst>
                  <a:gd name="T0" fmla="*/ 0 w 569"/>
                  <a:gd name="T1" fmla="*/ 1097 h 1130"/>
                  <a:gd name="T2" fmla="*/ 0 w 569"/>
                  <a:gd name="T3" fmla="*/ 1088 h 1130"/>
                  <a:gd name="T4" fmla="*/ 51 w 569"/>
                  <a:gd name="T5" fmla="*/ 1088 h 1130"/>
                  <a:gd name="T6" fmla="*/ 102 w 569"/>
                  <a:gd name="T7" fmla="*/ 1072 h 1130"/>
                  <a:gd name="T8" fmla="*/ 153 w 569"/>
                  <a:gd name="T9" fmla="*/ 1055 h 1130"/>
                  <a:gd name="T10" fmla="*/ 204 w 569"/>
                  <a:gd name="T11" fmla="*/ 1039 h 1130"/>
                  <a:gd name="T12" fmla="*/ 246 w 569"/>
                  <a:gd name="T13" fmla="*/ 1006 h 1130"/>
                  <a:gd name="T14" fmla="*/ 289 w 569"/>
                  <a:gd name="T15" fmla="*/ 981 h 1130"/>
                  <a:gd name="T16" fmla="*/ 323 w 569"/>
                  <a:gd name="T17" fmla="*/ 940 h 1130"/>
                  <a:gd name="T18" fmla="*/ 348 w 569"/>
                  <a:gd name="T19" fmla="*/ 890 h 1130"/>
                  <a:gd name="T20" fmla="*/ 365 w 569"/>
                  <a:gd name="T21" fmla="*/ 849 h 1130"/>
                  <a:gd name="T22" fmla="*/ 382 w 569"/>
                  <a:gd name="T23" fmla="*/ 808 h 1130"/>
                  <a:gd name="T24" fmla="*/ 391 w 569"/>
                  <a:gd name="T25" fmla="*/ 717 h 1130"/>
                  <a:gd name="T26" fmla="*/ 391 w 569"/>
                  <a:gd name="T27" fmla="*/ 544 h 1130"/>
                  <a:gd name="T28" fmla="*/ 535 w 569"/>
                  <a:gd name="T29" fmla="*/ 536 h 1130"/>
                  <a:gd name="T30" fmla="*/ 535 w 569"/>
                  <a:gd name="T31" fmla="*/ 536 h 1130"/>
                  <a:gd name="T32" fmla="*/ 535 w 569"/>
                  <a:gd name="T33" fmla="*/ 264 h 1130"/>
                  <a:gd name="T34" fmla="*/ 544 w 569"/>
                  <a:gd name="T35" fmla="*/ 8 h 1130"/>
                  <a:gd name="T36" fmla="*/ 544 w 569"/>
                  <a:gd name="T37" fmla="*/ 0 h 1130"/>
                  <a:gd name="T38" fmla="*/ 552 w 569"/>
                  <a:gd name="T39" fmla="*/ 0 h 1130"/>
                  <a:gd name="T40" fmla="*/ 561 w 569"/>
                  <a:gd name="T41" fmla="*/ 0 h 1130"/>
                  <a:gd name="T42" fmla="*/ 569 w 569"/>
                  <a:gd name="T43" fmla="*/ 16 h 1130"/>
                  <a:gd name="T44" fmla="*/ 569 w 569"/>
                  <a:gd name="T45" fmla="*/ 25 h 1130"/>
                  <a:gd name="T46" fmla="*/ 569 w 569"/>
                  <a:gd name="T47" fmla="*/ 66 h 1130"/>
                  <a:gd name="T48" fmla="*/ 569 w 569"/>
                  <a:gd name="T49" fmla="*/ 569 h 1130"/>
                  <a:gd name="T50" fmla="*/ 569 w 569"/>
                  <a:gd name="T51" fmla="*/ 577 h 1130"/>
                  <a:gd name="T52" fmla="*/ 433 w 569"/>
                  <a:gd name="T53" fmla="*/ 577 h 1130"/>
                  <a:gd name="T54" fmla="*/ 433 w 569"/>
                  <a:gd name="T55" fmla="*/ 585 h 1130"/>
                  <a:gd name="T56" fmla="*/ 433 w 569"/>
                  <a:gd name="T57" fmla="*/ 651 h 1130"/>
                  <a:gd name="T58" fmla="*/ 433 w 569"/>
                  <a:gd name="T59" fmla="*/ 717 h 1130"/>
                  <a:gd name="T60" fmla="*/ 425 w 569"/>
                  <a:gd name="T61" fmla="*/ 783 h 1130"/>
                  <a:gd name="T62" fmla="*/ 408 w 569"/>
                  <a:gd name="T63" fmla="*/ 849 h 1130"/>
                  <a:gd name="T64" fmla="*/ 382 w 569"/>
                  <a:gd name="T65" fmla="*/ 907 h 1130"/>
                  <a:gd name="T66" fmla="*/ 357 w 569"/>
                  <a:gd name="T67" fmla="*/ 965 h 1130"/>
                  <a:gd name="T68" fmla="*/ 306 w 569"/>
                  <a:gd name="T69" fmla="*/ 1014 h 1130"/>
                  <a:gd name="T70" fmla="*/ 280 w 569"/>
                  <a:gd name="T71" fmla="*/ 1039 h 1130"/>
                  <a:gd name="T72" fmla="*/ 255 w 569"/>
                  <a:gd name="T73" fmla="*/ 1055 h 1130"/>
                  <a:gd name="T74" fmla="*/ 221 w 569"/>
                  <a:gd name="T75" fmla="*/ 1072 h 1130"/>
                  <a:gd name="T76" fmla="*/ 195 w 569"/>
                  <a:gd name="T77" fmla="*/ 1088 h 1130"/>
                  <a:gd name="T78" fmla="*/ 128 w 569"/>
                  <a:gd name="T79" fmla="*/ 1113 h 1130"/>
                  <a:gd name="T80" fmla="*/ 9 w 569"/>
                  <a:gd name="T81" fmla="*/ 1130 h 1130"/>
                  <a:gd name="T82" fmla="*/ 0 w 569"/>
                  <a:gd name="T83" fmla="*/ 1097 h 1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9" h="1130">
                    <a:moveTo>
                      <a:pt x="0" y="1097"/>
                    </a:moveTo>
                    <a:lnTo>
                      <a:pt x="0" y="1088"/>
                    </a:lnTo>
                    <a:lnTo>
                      <a:pt x="51" y="1088"/>
                    </a:lnTo>
                    <a:lnTo>
                      <a:pt x="102" y="1072"/>
                    </a:lnTo>
                    <a:lnTo>
                      <a:pt x="153" y="1055"/>
                    </a:lnTo>
                    <a:lnTo>
                      <a:pt x="204" y="1039"/>
                    </a:lnTo>
                    <a:lnTo>
                      <a:pt x="246" y="1006"/>
                    </a:lnTo>
                    <a:lnTo>
                      <a:pt x="289" y="981"/>
                    </a:lnTo>
                    <a:lnTo>
                      <a:pt x="323" y="940"/>
                    </a:lnTo>
                    <a:lnTo>
                      <a:pt x="348" y="890"/>
                    </a:lnTo>
                    <a:lnTo>
                      <a:pt x="365" y="849"/>
                    </a:lnTo>
                    <a:lnTo>
                      <a:pt x="382" y="808"/>
                    </a:lnTo>
                    <a:lnTo>
                      <a:pt x="391" y="717"/>
                    </a:lnTo>
                    <a:lnTo>
                      <a:pt x="391" y="544"/>
                    </a:lnTo>
                    <a:lnTo>
                      <a:pt x="535" y="536"/>
                    </a:lnTo>
                    <a:lnTo>
                      <a:pt x="535" y="264"/>
                    </a:lnTo>
                    <a:lnTo>
                      <a:pt x="544" y="8"/>
                    </a:lnTo>
                    <a:lnTo>
                      <a:pt x="544" y="0"/>
                    </a:lnTo>
                    <a:lnTo>
                      <a:pt x="552" y="0"/>
                    </a:lnTo>
                    <a:lnTo>
                      <a:pt x="561" y="0"/>
                    </a:lnTo>
                    <a:lnTo>
                      <a:pt x="569" y="16"/>
                    </a:lnTo>
                    <a:lnTo>
                      <a:pt x="569" y="25"/>
                    </a:lnTo>
                    <a:lnTo>
                      <a:pt x="569" y="66"/>
                    </a:lnTo>
                    <a:lnTo>
                      <a:pt x="569" y="569"/>
                    </a:lnTo>
                    <a:lnTo>
                      <a:pt x="569" y="577"/>
                    </a:lnTo>
                    <a:lnTo>
                      <a:pt x="433" y="577"/>
                    </a:lnTo>
                    <a:lnTo>
                      <a:pt x="433" y="585"/>
                    </a:lnTo>
                    <a:lnTo>
                      <a:pt x="433" y="651"/>
                    </a:lnTo>
                    <a:lnTo>
                      <a:pt x="433" y="717"/>
                    </a:lnTo>
                    <a:lnTo>
                      <a:pt x="425" y="783"/>
                    </a:lnTo>
                    <a:lnTo>
                      <a:pt x="408" y="849"/>
                    </a:lnTo>
                    <a:lnTo>
                      <a:pt x="382" y="907"/>
                    </a:lnTo>
                    <a:lnTo>
                      <a:pt x="357" y="965"/>
                    </a:lnTo>
                    <a:lnTo>
                      <a:pt x="306" y="1014"/>
                    </a:lnTo>
                    <a:lnTo>
                      <a:pt x="280" y="1039"/>
                    </a:lnTo>
                    <a:lnTo>
                      <a:pt x="255" y="1055"/>
                    </a:lnTo>
                    <a:lnTo>
                      <a:pt x="221" y="1072"/>
                    </a:lnTo>
                    <a:lnTo>
                      <a:pt x="195" y="1088"/>
                    </a:lnTo>
                    <a:lnTo>
                      <a:pt x="128" y="1113"/>
                    </a:lnTo>
                    <a:lnTo>
                      <a:pt x="9" y="1130"/>
                    </a:lnTo>
                    <a:lnTo>
                      <a:pt x="0" y="109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5" name="Freeform 68"/>
              <p:cNvSpPr>
                <a:spLocks/>
              </p:cNvSpPr>
              <p:nvPr/>
            </p:nvSpPr>
            <p:spPr bwMode="auto">
              <a:xfrm>
                <a:off x="10212" y="15064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0 w 34"/>
                  <a:gd name="T3" fmla="*/ 8 h 33"/>
                  <a:gd name="T4" fmla="*/ 0 w 34"/>
                  <a:gd name="T5" fmla="*/ 0 h 33"/>
                  <a:gd name="T6" fmla="*/ 9 w 34"/>
                  <a:gd name="T7" fmla="*/ 0 h 33"/>
                  <a:gd name="T8" fmla="*/ 17 w 34"/>
                  <a:gd name="T9" fmla="*/ 0 h 33"/>
                  <a:gd name="T10" fmla="*/ 34 w 34"/>
                  <a:gd name="T11" fmla="*/ 33 h 33"/>
                  <a:gd name="T12" fmla="*/ 17 w 34"/>
                  <a:gd name="T13" fmla="*/ 33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33"/>
                    </a:lnTo>
                    <a:lnTo>
                      <a:pt x="17" y="3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6" name="Freeform 69"/>
              <p:cNvSpPr>
                <a:spLocks/>
              </p:cNvSpPr>
              <p:nvPr/>
            </p:nvSpPr>
            <p:spPr bwMode="auto">
              <a:xfrm>
                <a:off x="10059" y="14907"/>
                <a:ext cx="170" cy="174"/>
              </a:xfrm>
              <a:custGeom>
                <a:avLst/>
                <a:gdLst>
                  <a:gd name="T0" fmla="*/ 0 w 170"/>
                  <a:gd name="T1" fmla="*/ 149 h 174"/>
                  <a:gd name="T2" fmla="*/ 26 w 170"/>
                  <a:gd name="T3" fmla="*/ 132 h 174"/>
                  <a:gd name="T4" fmla="*/ 43 w 170"/>
                  <a:gd name="T5" fmla="*/ 132 h 174"/>
                  <a:gd name="T6" fmla="*/ 60 w 170"/>
                  <a:gd name="T7" fmla="*/ 141 h 174"/>
                  <a:gd name="T8" fmla="*/ 77 w 170"/>
                  <a:gd name="T9" fmla="*/ 141 h 174"/>
                  <a:gd name="T10" fmla="*/ 85 w 170"/>
                  <a:gd name="T11" fmla="*/ 141 h 174"/>
                  <a:gd name="T12" fmla="*/ 94 w 170"/>
                  <a:gd name="T13" fmla="*/ 141 h 174"/>
                  <a:gd name="T14" fmla="*/ 102 w 170"/>
                  <a:gd name="T15" fmla="*/ 132 h 174"/>
                  <a:gd name="T16" fmla="*/ 102 w 170"/>
                  <a:gd name="T17" fmla="*/ 132 h 174"/>
                  <a:gd name="T18" fmla="*/ 60 w 170"/>
                  <a:gd name="T19" fmla="*/ 116 h 174"/>
                  <a:gd name="T20" fmla="*/ 51 w 170"/>
                  <a:gd name="T21" fmla="*/ 99 h 174"/>
                  <a:gd name="T22" fmla="*/ 43 w 170"/>
                  <a:gd name="T23" fmla="*/ 83 h 174"/>
                  <a:gd name="T24" fmla="*/ 26 w 170"/>
                  <a:gd name="T25" fmla="*/ 33 h 174"/>
                  <a:gd name="T26" fmla="*/ 51 w 170"/>
                  <a:gd name="T27" fmla="*/ 33 h 174"/>
                  <a:gd name="T28" fmla="*/ 68 w 170"/>
                  <a:gd name="T29" fmla="*/ 42 h 174"/>
                  <a:gd name="T30" fmla="*/ 85 w 170"/>
                  <a:gd name="T31" fmla="*/ 50 h 174"/>
                  <a:gd name="T32" fmla="*/ 102 w 170"/>
                  <a:gd name="T33" fmla="*/ 66 h 174"/>
                  <a:gd name="T34" fmla="*/ 111 w 170"/>
                  <a:gd name="T35" fmla="*/ 75 h 174"/>
                  <a:gd name="T36" fmla="*/ 119 w 170"/>
                  <a:gd name="T37" fmla="*/ 91 h 174"/>
                  <a:gd name="T38" fmla="*/ 119 w 170"/>
                  <a:gd name="T39" fmla="*/ 99 h 174"/>
                  <a:gd name="T40" fmla="*/ 128 w 170"/>
                  <a:gd name="T41" fmla="*/ 108 h 174"/>
                  <a:gd name="T42" fmla="*/ 136 w 170"/>
                  <a:gd name="T43" fmla="*/ 108 h 174"/>
                  <a:gd name="T44" fmla="*/ 128 w 170"/>
                  <a:gd name="T45" fmla="*/ 75 h 174"/>
                  <a:gd name="T46" fmla="*/ 128 w 170"/>
                  <a:gd name="T47" fmla="*/ 50 h 174"/>
                  <a:gd name="T48" fmla="*/ 136 w 170"/>
                  <a:gd name="T49" fmla="*/ 17 h 174"/>
                  <a:gd name="T50" fmla="*/ 153 w 170"/>
                  <a:gd name="T51" fmla="*/ 0 h 174"/>
                  <a:gd name="T52" fmla="*/ 162 w 170"/>
                  <a:gd name="T53" fmla="*/ 9 h 174"/>
                  <a:gd name="T54" fmla="*/ 170 w 170"/>
                  <a:gd name="T55" fmla="*/ 25 h 174"/>
                  <a:gd name="T56" fmla="*/ 170 w 170"/>
                  <a:gd name="T57" fmla="*/ 50 h 174"/>
                  <a:gd name="T58" fmla="*/ 162 w 170"/>
                  <a:gd name="T59" fmla="*/ 108 h 174"/>
                  <a:gd name="T60" fmla="*/ 162 w 170"/>
                  <a:gd name="T61" fmla="*/ 124 h 174"/>
                  <a:gd name="T62" fmla="*/ 153 w 170"/>
                  <a:gd name="T63" fmla="*/ 141 h 174"/>
                  <a:gd name="T64" fmla="*/ 145 w 170"/>
                  <a:gd name="T65" fmla="*/ 141 h 174"/>
                  <a:gd name="T66" fmla="*/ 136 w 170"/>
                  <a:gd name="T67" fmla="*/ 141 h 174"/>
                  <a:gd name="T68" fmla="*/ 128 w 170"/>
                  <a:gd name="T69" fmla="*/ 141 h 174"/>
                  <a:gd name="T70" fmla="*/ 128 w 170"/>
                  <a:gd name="T71" fmla="*/ 157 h 174"/>
                  <a:gd name="T72" fmla="*/ 128 w 170"/>
                  <a:gd name="T73" fmla="*/ 165 h 174"/>
                  <a:gd name="T74" fmla="*/ 77 w 170"/>
                  <a:gd name="T75" fmla="*/ 174 h 174"/>
                  <a:gd name="T76" fmla="*/ 60 w 170"/>
                  <a:gd name="T77" fmla="*/ 174 h 174"/>
                  <a:gd name="T78" fmla="*/ 34 w 170"/>
                  <a:gd name="T79" fmla="*/ 174 h 174"/>
                  <a:gd name="T80" fmla="*/ 0 w 170"/>
                  <a:gd name="T81" fmla="*/ 149 h 1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70" h="174">
                    <a:moveTo>
                      <a:pt x="0" y="149"/>
                    </a:moveTo>
                    <a:lnTo>
                      <a:pt x="26" y="132"/>
                    </a:lnTo>
                    <a:lnTo>
                      <a:pt x="43" y="132"/>
                    </a:lnTo>
                    <a:lnTo>
                      <a:pt x="60" y="141"/>
                    </a:lnTo>
                    <a:lnTo>
                      <a:pt x="77" y="141"/>
                    </a:lnTo>
                    <a:lnTo>
                      <a:pt x="85" y="141"/>
                    </a:lnTo>
                    <a:lnTo>
                      <a:pt x="94" y="141"/>
                    </a:lnTo>
                    <a:lnTo>
                      <a:pt x="102" y="132"/>
                    </a:lnTo>
                    <a:lnTo>
                      <a:pt x="60" y="116"/>
                    </a:lnTo>
                    <a:lnTo>
                      <a:pt x="51" y="99"/>
                    </a:lnTo>
                    <a:lnTo>
                      <a:pt x="43" y="83"/>
                    </a:lnTo>
                    <a:lnTo>
                      <a:pt x="26" y="33"/>
                    </a:lnTo>
                    <a:lnTo>
                      <a:pt x="51" y="33"/>
                    </a:lnTo>
                    <a:lnTo>
                      <a:pt x="68" y="42"/>
                    </a:lnTo>
                    <a:lnTo>
                      <a:pt x="85" y="50"/>
                    </a:lnTo>
                    <a:lnTo>
                      <a:pt x="102" y="66"/>
                    </a:lnTo>
                    <a:lnTo>
                      <a:pt x="111" y="75"/>
                    </a:lnTo>
                    <a:lnTo>
                      <a:pt x="119" y="91"/>
                    </a:lnTo>
                    <a:lnTo>
                      <a:pt x="119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28" y="75"/>
                    </a:lnTo>
                    <a:lnTo>
                      <a:pt x="128" y="50"/>
                    </a:lnTo>
                    <a:lnTo>
                      <a:pt x="136" y="17"/>
                    </a:lnTo>
                    <a:lnTo>
                      <a:pt x="153" y="0"/>
                    </a:lnTo>
                    <a:lnTo>
                      <a:pt x="162" y="9"/>
                    </a:lnTo>
                    <a:lnTo>
                      <a:pt x="170" y="25"/>
                    </a:lnTo>
                    <a:lnTo>
                      <a:pt x="170" y="50"/>
                    </a:lnTo>
                    <a:lnTo>
                      <a:pt x="162" y="108"/>
                    </a:lnTo>
                    <a:lnTo>
                      <a:pt x="162" y="124"/>
                    </a:lnTo>
                    <a:lnTo>
                      <a:pt x="153" y="141"/>
                    </a:lnTo>
                    <a:lnTo>
                      <a:pt x="145" y="141"/>
                    </a:lnTo>
                    <a:lnTo>
                      <a:pt x="136" y="141"/>
                    </a:lnTo>
                    <a:lnTo>
                      <a:pt x="128" y="141"/>
                    </a:lnTo>
                    <a:lnTo>
                      <a:pt x="128" y="157"/>
                    </a:lnTo>
                    <a:lnTo>
                      <a:pt x="128" y="165"/>
                    </a:lnTo>
                    <a:lnTo>
                      <a:pt x="77" y="174"/>
                    </a:lnTo>
                    <a:lnTo>
                      <a:pt x="60" y="174"/>
                    </a:lnTo>
                    <a:lnTo>
                      <a:pt x="34" y="174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7" name="Freeform 70"/>
              <p:cNvSpPr>
                <a:spLocks/>
              </p:cNvSpPr>
              <p:nvPr/>
            </p:nvSpPr>
            <p:spPr bwMode="auto">
              <a:xfrm>
                <a:off x="10764" y="14973"/>
                <a:ext cx="77" cy="75"/>
              </a:xfrm>
              <a:custGeom>
                <a:avLst/>
                <a:gdLst>
                  <a:gd name="T0" fmla="*/ 17 w 77"/>
                  <a:gd name="T1" fmla="*/ 50 h 75"/>
                  <a:gd name="T2" fmla="*/ 0 w 77"/>
                  <a:gd name="T3" fmla="*/ 25 h 75"/>
                  <a:gd name="T4" fmla="*/ 0 w 77"/>
                  <a:gd name="T5" fmla="*/ 9 h 75"/>
                  <a:gd name="T6" fmla="*/ 17 w 77"/>
                  <a:gd name="T7" fmla="*/ 0 h 75"/>
                  <a:gd name="T8" fmla="*/ 26 w 77"/>
                  <a:gd name="T9" fmla="*/ 9 h 75"/>
                  <a:gd name="T10" fmla="*/ 51 w 77"/>
                  <a:gd name="T11" fmla="*/ 25 h 75"/>
                  <a:gd name="T12" fmla="*/ 77 w 77"/>
                  <a:gd name="T13" fmla="*/ 75 h 75"/>
                  <a:gd name="T14" fmla="*/ 77 w 77"/>
                  <a:gd name="T15" fmla="*/ 75 h 75"/>
                  <a:gd name="T16" fmla="*/ 51 w 77"/>
                  <a:gd name="T17" fmla="*/ 58 h 75"/>
                  <a:gd name="T18" fmla="*/ 17 w 77"/>
                  <a:gd name="T19" fmla="*/ 5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75">
                    <a:moveTo>
                      <a:pt x="17" y="50"/>
                    </a:moveTo>
                    <a:lnTo>
                      <a:pt x="0" y="25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51" y="25"/>
                    </a:lnTo>
                    <a:lnTo>
                      <a:pt x="77" y="75"/>
                    </a:lnTo>
                    <a:lnTo>
                      <a:pt x="51" y="58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8" name="Freeform 71"/>
              <p:cNvSpPr>
                <a:spLocks/>
              </p:cNvSpPr>
              <p:nvPr/>
            </p:nvSpPr>
            <p:spPr bwMode="auto">
              <a:xfrm>
                <a:off x="10425" y="14949"/>
                <a:ext cx="34" cy="33"/>
              </a:xfrm>
              <a:custGeom>
                <a:avLst/>
                <a:gdLst>
                  <a:gd name="T0" fmla="*/ 0 w 34"/>
                  <a:gd name="T1" fmla="*/ 8 h 33"/>
                  <a:gd name="T2" fmla="*/ 8 w 34"/>
                  <a:gd name="T3" fmla="*/ 0 h 33"/>
                  <a:gd name="T4" fmla="*/ 17 w 34"/>
                  <a:gd name="T5" fmla="*/ 0 h 33"/>
                  <a:gd name="T6" fmla="*/ 34 w 34"/>
                  <a:gd name="T7" fmla="*/ 24 h 33"/>
                  <a:gd name="T8" fmla="*/ 25 w 34"/>
                  <a:gd name="T9" fmla="*/ 33 h 33"/>
                  <a:gd name="T10" fmla="*/ 8 w 34"/>
                  <a:gd name="T11" fmla="*/ 33 h 33"/>
                  <a:gd name="T12" fmla="*/ 0 w 34"/>
                  <a:gd name="T13" fmla="*/ 8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9" name="Freeform 72"/>
              <p:cNvSpPr>
                <a:spLocks/>
              </p:cNvSpPr>
              <p:nvPr/>
            </p:nvSpPr>
            <p:spPr bwMode="auto">
              <a:xfrm>
                <a:off x="10756" y="14462"/>
                <a:ext cx="34" cy="25"/>
              </a:xfrm>
              <a:custGeom>
                <a:avLst/>
                <a:gdLst>
                  <a:gd name="T0" fmla="*/ 0 w 34"/>
                  <a:gd name="T1" fmla="*/ 25 h 25"/>
                  <a:gd name="T2" fmla="*/ 8 w 34"/>
                  <a:gd name="T3" fmla="*/ 8 h 25"/>
                  <a:gd name="T4" fmla="*/ 17 w 34"/>
                  <a:gd name="T5" fmla="*/ 0 h 25"/>
                  <a:gd name="T6" fmla="*/ 25 w 34"/>
                  <a:gd name="T7" fmla="*/ 8 h 25"/>
                  <a:gd name="T8" fmla="*/ 34 w 34"/>
                  <a:gd name="T9" fmla="*/ 17 h 25"/>
                  <a:gd name="T10" fmla="*/ 25 w 34"/>
                  <a:gd name="T11" fmla="*/ 25 h 25"/>
                  <a:gd name="T12" fmla="*/ 17 w 34"/>
                  <a:gd name="T13" fmla="*/ 25 h 25"/>
                  <a:gd name="T14" fmla="*/ 8 w 34"/>
                  <a:gd name="T15" fmla="*/ 25 h 25"/>
                  <a:gd name="T16" fmla="*/ 0 w 3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25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34" y="17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8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0" name="Freeform 73"/>
              <p:cNvSpPr>
                <a:spLocks/>
              </p:cNvSpPr>
              <p:nvPr/>
            </p:nvSpPr>
            <p:spPr bwMode="auto">
              <a:xfrm>
                <a:off x="10722" y="14380"/>
                <a:ext cx="110" cy="57"/>
              </a:xfrm>
              <a:custGeom>
                <a:avLst/>
                <a:gdLst>
                  <a:gd name="T0" fmla="*/ 0 w 110"/>
                  <a:gd name="T1" fmla="*/ 0 h 57"/>
                  <a:gd name="T2" fmla="*/ 17 w 110"/>
                  <a:gd name="T3" fmla="*/ 8 h 57"/>
                  <a:gd name="T4" fmla="*/ 34 w 110"/>
                  <a:gd name="T5" fmla="*/ 16 h 57"/>
                  <a:gd name="T6" fmla="*/ 59 w 110"/>
                  <a:gd name="T7" fmla="*/ 33 h 57"/>
                  <a:gd name="T8" fmla="*/ 76 w 110"/>
                  <a:gd name="T9" fmla="*/ 16 h 57"/>
                  <a:gd name="T10" fmla="*/ 85 w 110"/>
                  <a:gd name="T11" fmla="*/ 8 h 57"/>
                  <a:gd name="T12" fmla="*/ 93 w 110"/>
                  <a:gd name="T13" fmla="*/ 0 h 57"/>
                  <a:gd name="T14" fmla="*/ 110 w 110"/>
                  <a:gd name="T15" fmla="*/ 0 h 57"/>
                  <a:gd name="T16" fmla="*/ 93 w 110"/>
                  <a:gd name="T17" fmla="*/ 16 h 57"/>
                  <a:gd name="T18" fmla="*/ 85 w 110"/>
                  <a:gd name="T19" fmla="*/ 41 h 57"/>
                  <a:gd name="T20" fmla="*/ 68 w 110"/>
                  <a:gd name="T21" fmla="*/ 57 h 57"/>
                  <a:gd name="T22" fmla="*/ 59 w 110"/>
                  <a:gd name="T23" fmla="*/ 57 h 57"/>
                  <a:gd name="T24" fmla="*/ 42 w 110"/>
                  <a:gd name="T25" fmla="*/ 57 h 57"/>
                  <a:gd name="T26" fmla="*/ 17 w 110"/>
                  <a:gd name="T27" fmla="*/ 33 h 57"/>
                  <a:gd name="T28" fmla="*/ 0 w 110"/>
                  <a:gd name="T29" fmla="*/ 0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" h="57">
                    <a:moveTo>
                      <a:pt x="0" y="0"/>
                    </a:moveTo>
                    <a:lnTo>
                      <a:pt x="17" y="8"/>
                    </a:lnTo>
                    <a:lnTo>
                      <a:pt x="34" y="16"/>
                    </a:lnTo>
                    <a:lnTo>
                      <a:pt x="59" y="33"/>
                    </a:lnTo>
                    <a:lnTo>
                      <a:pt x="76" y="16"/>
                    </a:lnTo>
                    <a:lnTo>
                      <a:pt x="85" y="8"/>
                    </a:lnTo>
                    <a:lnTo>
                      <a:pt x="93" y="0"/>
                    </a:lnTo>
                    <a:lnTo>
                      <a:pt x="110" y="0"/>
                    </a:lnTo>
                    <a:lnTo>
                      <a:pt x="93" y="16"/>
                    </a:lnTo>
                    <a:lnTo>
                      <a:pt x="85" y="41"/>
                    </a:lnTo>
                    <a:lnTo>
                      <a:pt x="68" y="57"/>
                    </a:lnTo>
                    <a:lnTo>
                      <a:pt x="59" y="57"/>
                    </a:lnTo>
                    <a:lnTo>
                      <a:pt x="42" y="57"/>
                    </a:lnTo>
                    <a:lnTo>
                      <a:pt x="17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1" name="Freeform 74"/>
              <p:cNvSpPr>
                <a:spLocks/>
              </p:cNvSpPr>
              <p:nvPr/>
            </p:nvSpPr>
            <p:spPr bwMode="auto">
              <a:xfrm>
                <a:off x="10756" y="14347"/>
                <a:ext cx="42" cy="41"/>
              </a:xfrm>
              <a:custGeom>
                <a:avLst/>
                <a:gdLst>
                  <a:gd name="T0" fmla="*/ 0 w 42"/>
                  <a:gd name="T1" fmla="*/ 24 h 41"/>
                  <a:gd name="T2" fmla="*/ 8 w 42"/>
                  <a:gd name="T3" fmla="*/ 8 h 41"/>
                  <a:gd name="T4" fmla="*/ 17 w 42"/>
                  <a:gd name="T5" fmla="*/ 0 h 41"/>
                  <a:gd name="T6" fmla="*/ 25 w 42"/>
                  <a:gd name="T7" fmla="*/ 8 h 41"/>
                  <a:gd name="T8" fmla="*/ 42 w 42"/>
                  <a:gd name="T9" fmla="*/ 16 h 41"/>
                  <a:gd name="T10" fmla="*/ 34 w 42"/>
                  <a:gd name="T11" fmla="*/ 24 h 41"/>
                  <a:gd name="T12" fmla="*/ 34 w 42"/>
                  <a:gd name="T13" fmla="*/ 33 h 41"/>
                  <a:gd name="T14" fmla="*/ 17 w 42"/>
                  <a:gd name="T15" fmla="*/ 41 h 41"/>
                  <a:gd name="T16" fmla="*/ 8 w 42"/>
                  <a:gd name="T17" fmla="*/ 33 h 41"/>
                  <a:gd name="T18" fmla="*/ 8 w 42"/>
                  <a:gd name="T19" fmla="*/ 33 h 41"/>
                  <a:gd name="T20" fmla="*/ 0 w 42"/>
                  <a:gd name="T21" fmla="*/ 2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" h="41">
                    <a:moveTo>
                      <a:pt x="0" y="24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34" y="24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8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2" name="Freeform 75"/>
              <p:cNvSpPr>
                <a:spLocks/>
              </p:cNvSpPr>
              <p:nvPr/>
            </p:nvSpPr>
            <p:spPr bwMode="auto">
              <a:xfrm>
                <a:off x="10730" y="14330"/>
                <a:ext cx="26" cy="33"/>
              </a:xfrm>
              <a:custGeom>
                <a:avLst/>
                <a:gdLst>
                  <a:gd name="T0" fmla="*/ 0 w 26"/>
                  <a:gd name="T1" fmla="*/ 25 h 33"/>
                  <a:gd name="T2" fmla="*/ 9 w 26"/>
                  <a:gd name="T3" fmla="*/ 8 h 33"/>
                  <a:gd name="T4" fmla="*/ 17 w 26"/>
                  <a:gd name="T5" fmla="*/ 0 h 33"/>
                  <a:gd name="T6" fmla="*/ 26 w 26"/>
                  <a:gd name="T7" fmla="*/ 0 h 33"/>
                  <a:gd name="T8" fmla="*/ 26 w 26"/>
                  <a:gd name="T9" fmla="*/ 8 h 33"/>
                  <a:gd name="T10" fmla="*/ 26 w 26"/>
                  <a:gd name="T11" fmla="*/ 17 h 33"/>
                  <a:gd name="T12" fmla="*/ 9 w 26"/>
                  <a:gd name="T13" fmla="*/ 33 h 33"/>
                  <a:gd name="T14" fmla="*/ 0 w 26"/>
                  <a:gd name="T15" fmla="*/ 25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0" y="25"/>
                    </a:moveTo>
                    <a:lnTo>
                      <a:pt x="9" y="8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6" y="8"/>
                    </a:lnTo>
                    <a:lnTo>
                      <a:pt x="26" y="17"/>
                    </a:lnTo>
                    <a:lnTo>
                      <a:pt x="9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3" name="Freeform 76"/>
              <p:cNvSpPr>
                <a:spLocks/>
              </p:cNvSpPr>
              <p:nvPr/>
            </p:nvSpPr>
            <p:spPr bwMode="auto">
              <a:xfrm>
                <a:off x="10790" y="14322"/>
                <a:ext cx="25" cy="33"/>
              </a:xfrm>
              <a:custGeom>
                <a:avLst/>
                <a:gdLst>
                  <a:gd name="T0" fmla="*/ 8 w 25"/>
                  <a:gd name="T1" fmla="*/ 0 h 33"/>
                  <a:gd name="T2" fmla="*/ 8 w 25"/>
                  <a:gd name="T3" fmla="*/ 0 h 33"/>
                  <a:gd name="T4" fmla="*/ 17 w 25"/>
                  <a:gd name="T5" fmla="*/ 16 h 33"/>
                  <a:gd name="T6" fmla="*/ 25 w 25"/>
                  <a:gd name="T7" fmla="*/ 33 h 33"/>
                  <a:gd name="T8" fmla="*/ 17 w 25"/>
                  <a:gd name="T9" fmla="*/ 33 h 33"/>
                  <a:gd name="T10" fmla="*/ 8 w 25"/>
                  <a:gd name="T11" fmla="*/ 16 h 33"/>
                  <a:gd name="T12" fmla="*/ 0 w 25"/>
                  <a:gd name="T13" fmla="*/ 8 h 33"/>
                  <a:gd name="T14" fmla="*/ 8 w 25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33">
                    <a:moveTo>
                      <a:pt x="8" y="0"/>
                    </a:moveTo>
                    <a:lnTo>
                      <a:pt x="8" y="0"/>
                    </a:lnTo>
                    <a:lnTo>
                      <a:pt x="17" y="16"/>
                    </a:lnTo>
                    <a:lnTo>
                      <a:pt x="25" y="33"/>
                    </a:lnTo>
                    <a:lnTo>
                      <a:pt x="17" y="33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4" name="Freeform 77"/>
              <p:cNvSpPr>
                <a:spLocks/>
              </p:cNvSpPr>
              <p:nvPr/>
            </p:nvSpPr>
            <p:spPr bwMode="auto">
              <a:xfrm>
                <a:off x="10764" y="14289"/>
                <a:ext cx="17" cy="25"/>
              </a:xfrm>
              <a:custGeom>
                <a:avLst/>
                <a:gdLst>
                  <a:gd name="T0" fmla="*/ 0 w 17"/>
                  <a:gd name="T1" fmla="*/ 16 h 25"/>
                  <a:gd name="T2" fmla="*/ 0 w 17"/>
                  <a:gd name="T3" fmla="*/ 8 h 25"/>
                  <a:gd name="T4" fmla="*/ 9 w 17"/>
                  <a:gd name="T5" fmla="*/ 0 h 25"/>
                  <a:gd name="T6" fmla="*/ 17 w 17"/>
                  <a:gd name="T7" fmla="*/ 8 h 25"/>
                  <a:gd name="T8" fmla="*/ 17 w 17"/>
                  <a:gd name="T9" fmla="*/ 16 h 25"/>
                  <a:gd name="T10" fmla="*/ 9 w 17"/>
                  <a:gd name="T11" fmla="*/ 25 h 25"/>
                  <a:gd name="T12" fmla="*/ 0 w 17"/>
                  <a:gd name="T13" fmla="*/ 25 h 25"/>
                  <a:gd name="T14" fmla="*/ 0 w 17"/>
                  <a:gd name="T15" fmla="*/ 16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25">
                    <a:moveTo>
                      <a:pt x="0" y="16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5" name="Freeform 78"/>
              <p:cNvSpPr>
                <a:spLocks/>
              </p:cNvSpPr>
              <p:nvPr/>
            </p:nvSpPr>
            <p:spPr bwMode="auto">
              <a:xfrm>
                <a:off x="10756" y="14248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8 w 25"/>
                  <a:gd name="T3" fmla="*/ 0 h 16"/>
                  <a:gd name="T4" fmla="*/ 17 w 25"/>
                  <a:gd name="T5" fmla="*/ 0 h 16"/>
                  <a:gd name="T6" fmla="*/ 25 w 25"/>
                  <a:gd name="T7" fmla="*/ 8 h 16"/>
                  <a:gd name="T8" fmla="*/ 17 w 25"/>
                  <a:gd name="T9" fmla="*/ 16 h 16"/>
                  <a:gd name="T10" fmla="*/ 8 w 25"/>
                  <a:gd name="T11" fmla="*/ 16 h 16"/>
                  <a:gd name="T12" fmla="*/ 0 w 25"/>
                  <a:gd name="T13" fmla="*/ 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6" name="Freeform 79"/>
              <p:cNvSpPr>
                <a:spLocks/>
              </p:cNvSpPr>
              <p:nvPr/>
            </p:nvSpPr>
            <p:spPr bwMode="auto">
              <a:xfrm>
                <a:off x="10892" y="13926"/>
                <a:ext cx="119" cy="107"/>
              </a:xfrm>
              <a:custGeom>
                <a:avLst/>
                <a:gdLst>
                  <a:gd name="T0" fmla="*/ 0 w 119"/>
                  <a:gd name="T1" fmla="*/ 25 h 107"/>
                  <a:gd name="T2" fmla="*/ 0 w 119"/>
                  <a:gd name="T3" fmla="*/ 0 h 107"/>
                  <a:gd name="T4" fmla="*/ 0 w 119"/>
                  <a:gd name="T5" fmla="*/ 0 h 107"/>
                  <a:gd name="T6" fmla="*/ 8 w 119"/>
                  <a:gd name="T7" fmla="*/ 0 h 107"/>
                  <a:gd name="T8" fmla="*/ 8 w 119"/>
                  <a:gd name="T9" fmla="*/ 8 h 107"/>
                  <a:gd name="T10" fmla="*/ 25 w 119"/>
                  <a:gd name="T11" fmla="*/ 41 h 107"/>
                  <a:gd name="T12" fmla="*/ 34 w 119"/>
                  <a:gd name="T13" fmla="*/ 58 h 107"/>
                  <a:gd name="T14" fmla="*/ 51 w 119"/>
                  <a:gd name="T15" fmla="*/ 74 h 107"/>
                  <a:gd name="T16" fmla="*/ 59 w 119"/>
                  <a:gd name="T17" fmla="*/ 74 h 107"/>
                  <a:gd name="T18" fmla="*/ 76 w 119"/>
                  <a:gd name="T19" fmla="*/ 74 h 107"/>
                  <a:gd name="T20" fmla="*/ 110 w 119"/>
                  <a:gd name="T21" fmla="*/ 0 h 107"/>
                  <a:gd name="T22" fmla="*/ 119 w 119"/>
                  <a:gd name="T23" fmla="*/ 8 h 107"/>
                  <a:gd name="T24" fmla="*/ 110 w 119"/>
                  <a:gd name="T25" fmla="*/ 17 h 107"/>
                  <a:gd name="T26" fmla="*/ 110 w 119"/>
                  <a:gd name="T27" fmla="*/ 25 h 107"/>
                  <a:gd name="T28" fmla="*/ 93 w 119"/>
                  <a:gd name="T29" fmla="*/ 66 h 107"/>
                  <a:gd name="T30" fmla="*/ 68 w 119"/>
                  <a:gd name="T31" fmla="*/ 107 h 107"/>
                  <a:gd name="T32" fmla="*/ 42 w 119"/>
                  <a:gd name="T33" fmla="*/ 91 h 107"/>
                  <a:gd name="T34" fmla="*/ 25 w 119"/>
                  <a:gd name="T35" fmla="*/ 74 h 107"/>
                  <a:gd name="T36" fmla="*/ 0 w 119"/>
                  <a:gd name="T37" fmla="*/ 25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9" h="107">
                    <a:moveTo>
                      <a:pt x="0" y="25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25" y="41"/>
                    </a:lnTo>
                    <a:lnTo>
                      <a:pt x="34" y="58"/>
                    </a:lnTo>
                    <a:lnTo>
                      <a:pt x="51" y="74"/>
                    </a:lnTo>
                    <a:lnTo>
                      <a:pt x="59" y="74"/>
                    </a:lnTo>
                    <a:lnTo>
                      <a:pt x="76" y="74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10" y="17"/>
                    </a:lnTo>
                    <a:lnTo>
                      <a:pt x="110" y="25"/>
                    </a:lnTo>
                    <a:lnTo>
                      <a:pt x="93" y="66"/>
                    </a:lnTo>
                    <a:lnTo>
                      <a:pt x="68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7" name="Freeform 80"/>
              <p:cNvSpPr>
                <a:spLocks/>
              </p:cNvSpPr>
              <p:nvPr/>
            </p:nvSpPr>
            <p:spPr bwMode="auto">
              <a:xfrm>
                <a:off x="10917" y="13860"/>
                <a:ext cx="68" cy="116"/>
              </a:xfrm>
              <a:custGeom>
                <a:avLst/>
                <a:gdLst>
                  <a:gd name="T0" fmla="*/ 9 w 68"/>
                  <a:gd name="T1" fmla="*/ 83 h 116"/>
                  <a:gd name="T2" fmla="*/ 0 w 68"/>
                  <a:gd name="T3" fmla="*/ 58 h 116"/>
                  <a:gd name="T4" fmla="*/ 0 w 68"/>
                  <a:gd name="T5" fmla="*/ 41 h 116"/>
                  <a:gd name="T6" fmla="*/ 17 w 68"/>
                  <a:gd name="T7" fmla="*/ 33 h 116"/>
                  <a:gd name="T8" fmla="*/ 26 w 68"/>
                  <a:gd name="T9" fmla="*/ 33 h 116"/>
                  <a:gd name="T10" fmla="*/ 26 w 68"/>
                  <a:gd name="T11" fmla="*/ 25 h 116"/>
                  <a:gd name="T12" fmla="*/ 34 w 68"/>
                  <a:gd name="T13" fmla="*/ 9 h 116"/>
                  <a:gd name="T14" fmla="*/ 43 w 68"/>
                  <a:gd name="T15" fmla="*/ 0 h 116"/>
                  <a:gd name="T16" fmla="*/ 43 w 68"/>
                  <a:gd name="T17" fmla="*/ 0 h 116"/>
                  <a:gd name="T18" fmla="*/ 43 w 68"/>
                  <a:gd name="T19" fmla="*/ 17 h 116"/>
                  <a:gd name="T20" fmla="*/ 51 w 68"/>
                  <a:gd name="T21" fmla="*/ 25 h 116"/>
                  <a:gd name="T22" fmla="*/ 68 w 68"/>
                  <a:gd name="T23" fmla="*/ 50 h 116"/>
                  <a:gd name="T24" fmla="*/ 51 w 68"/>
                  <a:gd name="T25" fmla="*/ 83 h 116"/>
                  <a:gd name="T26" fmla="*/ 34 w 68"/>
                  <a:gd name="T27" fmla="*/ 116 h 116"/>
                  <a:gd name="T28" fmla="*/ 26 w 68"/>
                  <a:gd name="T29" fmla="*/ 116 h 116"/>
                  <a:gd name="T30" fmla="*/ 17 w 68"/>
                  <a:gd name="T31" fmla="*/ 99 h 116"/>
                  <a:gd name="T32" fmla="*/ 9 w 68"/>
                  <a:gd name="T33" fmla="*/ 83 h 1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16">
                    <a:moveTo>
                      <a:pt x="9" y="83"/>
                    </a:moveTo>
                    <a:lnTo>
                      <a:pt x="0" y="58"/>
                    </a:lnTo>
                    <a:lnTo>
                      <a:pt x="0" y="41"/>
                    </a:lnTo>
                    <a:lnTo>
                      <a:pt x="17" y="33"/>
                    </a:lnTo>
                    <a:lnTo>
                      <a:pt x="26" y="33"/>
                    </a:lnTo>
                    <a:lnTo>
                      <a:pt x="26" y="25"/>
                    </a:lnTo>
                    <a:lnTo>
                      <a:pt x="34" y="9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68" y="50"/>
                    </a:lnTo>
                    <a:lnTo>
                      <a:pt x="51" y="83"/>
                    </a:lnTo>
                    <a:lnTo>
                      <a:pt x="34" y="116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9" y="83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8" name="Freeform 81"/>
              <p:cNvSpPr>
                <a:spLocks/>
              </p:cNvSpPr>
              <p:nvPr/>
            </p:nvSpPr>
            <p:spPr bwMode="auto">
              <a:xfrm>
                <a:off x="11028" y="13934"/>
                <a:ext cx="34" cy="42"/>
              </a:xfrm>
              <a:custGeom>
                <a:avLst/>
                <a:gdLst>
                  <a:gd name="T0" fmla="*/ 0 w 34"/>
                  <a:gd name="T1" fmla="*/ 25 h 42"/>
                  <a:gd name="T2" fmla="*/ 0 w 34"/>
                  <a:gd name="T3" fmla="*/ 9 h 42"/>
                  <a:gd name="T4" fmla="*/ 8 w 34"/>
                  <a:gd name="T5" fmla="*/ 0 h 42"/>
                  <a:gd name="T6" fmla="*/ 25 w 34"/>
                  <a:gd name="T7" fmla="*/ 0 h 42"/>
                  <a:gd name="T8" fmla="*/ 34 w 34"/>
                  <a:gd name="T9" fmla="*/ 17 h 42"/>
                  <a:gd name="T10" fmla="*/ 34 w 34"/>
                  <a:gd name="T11" fmla="*/ 25 h 42"/>
                  <a:gd name="T12" fmla="*/ 34 w 34"/>
                  <a:gd name="T13" fmla="*/ 25 h 42"/>
                  <a:gd name="T14" fmla="*/ 17 w 34"/>
                  <a:gd name="T15" fmla="*/ 42 h 42"/>
                  <a:gd name="T16" fmla="*/ 8 w 34"/>
                  <a:gd name="T17" fmla="*/ 33 h 42"/>
                  <a:gd name="T18" fmla="*/ 0 w 34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42">
                    <a:moveTo>
                      <a:pt x="0" y="25"/>
                    </a:moveTo>
                    <a:lnTo>
                      <a:pt x="0" y="9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42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9" name="Freeform 82"/>
              <p:cNvSpPr>
                <a:spLocks/>
              </p:cNvSpPr>
              <p:nvPr/>
            </p:nvSpPr>
            <p:spPr bwMode="auto">
              <a:xfrm>
                <a:off x="10841" y="13934"/>
                <a:ext cx="25" cy="33"/>
              </a:xfrm>
              <a:custGeom>
                <a:avLst/>
                <a:gdLst>
                  <a:gd name="T0" fmla="*/ 0 w 25"/>
                  <a:gd name="T1" fmla="*/ 25 h 33"/>
                  <a:gd name="T2" fmla="*/ 8 w 25"/>
                  <a:gd name="T3" fmla="*/ 17 h 33"/>
                  <a:gd name="T4" fmla="*/ 17 w 25"/>
                  <a:gd name="T5" fmla="*/ 0 h 33"/>
                  <a:gd name="T6" fmla="*/ 25 w 25"/>
                  <a:gd name="T7" fmla="*/ 9 h 33"/>
                  <a:gd name="T8" fmla="*/ 25 w 25"/>
                  <a:gd name="T9" fmla="*/ 17 h 33"/>
                  <a:gd name="T10" fmla="*/ 25 w 25"/>
                  <a:gd name="T11" fmla="*/ 25 h 33"/>
                  <a:gd name="T12" fmla="*/ 25 w 25"/>
                  <a:gd name="T13" fmla="*/ 33 h 33"/>
                  <a:gd name="T14" fmla="*/ 8 w 25"/>
                  <a:gd name="T15" fmla="*/ 33 h 33"/>
                  <a:gd name="T16" fmla="*/ 0 w 25"/>
                  <a:gd name="T17" fmla="*/ 25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3">
                    <a:moveTo>
                      <a:pt x="0" y="25"/>
                    </a:moveTo>
                    <a:lnTo>
                      <a:pt x="8" y="17"/>
                    </a:lnTo>
                    <a:lnTo>
                      <a:pt x="17" y="0"/>
                    </a:lnTo>
                    <a:lnTo>
                      <a:pt x="25" y="9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70" name="Freeform 83"/>
              <p:cNvSpPr>
                <a:spLocks/>
              </p:cNvSpPr>
              <p:nvPr/>
            </p:nvSpPr>
            <p:spPr bwMode="auto">
              <a:xfrm>
                <a:off x="10968" y="13662"/>
                <a:ext cx="111" cy="256"/>
              </a:xfrm>
              <a:custGeom>
                <a:avLst/>
                <a:gdLst>
                  <a:gd name="T0" fmla="*/ 77 w 111"/>
                  <a:gd name="T1" fmla="*/ 223 h 256"/>
                  <a:gd name="T2" fmla="*/ 68 w 111"/>
                  <a:gd name="T3" fmla="*/ 223 h 256"/>
                  <a:gd name="T4" fmla="*/ 60 w 111"/>
                  <a:gd name="T5" fmla="*/ 248 h 256"/>
                  <a:gd name="T6" fmla="*/ 43 w 111"/>
                  <a:gd name="T7" fmla="*/ 248 h 256"/>
                  <a:gd name="T8" fmla="*/ 60 w 111"/>
                  <a:gd name="T9" fmla="*/ 207 h 256"/>
                  <a:gd name="T10" fmla="*/ 60 w 111"/>
                  <a:gd name="T11" fmla="*/ 182 h 256"/>
                  <a:gd name="T12" fmla="*/ 43 w 111"/>
                  <a:gd name="T13" fmla="*/ 174 h 256"/>
                  <a:gd name="T14" fmla="*/ 43 w 111"/>
                  <a:gd name="T15" fmla="*/ 198 h 256"/>
                  <a:gd name="T16" fmla="*/ 26 w 111"/>
                  <a:gd name="T17" fmla="*/ 223 h 256"/>
                  <a:gd name="T18" fmla="*/ 17 w 111"/>
                  <a:gd name="T19" fmla="*/ 207 h 256"/>
                  <a:gd name="T20" fmla="*/ 60 w 111"/>
                  <a:gd name="T21" fmla="*/ 141 h 256"/>
                  <a:gd name="T22" fmla="*/ 60 w 111"/>
                  <a:gd name="T23" fmla="*/ 108 h 256"/>
                  <a:gd name="T24" fmla="*/ 43 w 111"/>
                  <a:gd name="T25" fmla="*/ 141 h 256"/>
                  <a:gd name="T26" fmla="*/ 17 w 111"/>
                  <a:gd name="T27" fmla="*/ 174 h 256"/>
                  <a:gd name="T28" fmla="*/ 0 w 111"/>
                  <a:gd name="T29" fmla="*/ 174 h 256"/>
                  <a:gd name="T30" fmla="*/ 60 w 111"/>
                  <a:gd name="T31" fmla="*/ 75 h 256"/>
                  <a:gd name="T32" fmla="*/ 60 w 111"/>
                  <a:gd name="T33" fmla="*/ 33 h 256"/>
                  <a:gd name="T34" fmla="*/ 26 w 111"/>
                  <a:gd name="T35" fmla="*/ 91 h 256"/>
                  <a:gd name="T36" fmla="*/ 0 w 111"/>
                  <a:gd name="T37" fmla="*/ 132 h 256"/>
                  <a:gd name="T38" fmla="*/ 17 w 111"/>
                  <a:gd name="T39" fmla="*/ 99 h 256"/>
                  <a:gd name="T40" fmla="*/ 26 w 111"/>
                  <a:gd name="T41" fmla="*/ 75 h 256"/>
                  <a:gd name="T42" fmla="*/ 17 w 111"/>
                  <a:gd name="T43" fmla="*/ 50 h 256"/>
                  <a:gd name="T44" fmla="*/ 9 w 111"/>
                  <a:gd name="T45" fmla="*/ 33 h 256"/>
                  <a:gd name="T46" fmla="*/ 17 w 111"/>
                  <a:gd name="T47" fmla="*/ 17 h 256"/>
                  <a:gd name="T48" fmla="*/ 34 w 111"/>
                  <a:gd name="T49" fmla="*/ 0 h 256"/>
                  <a:gd name="T50" fmla="*/ 68 w 111"/>
                  <a:gd name="T51" fmla="*/ 9 h 256"/>
                  <a:gd name="T52" fmla="*/ 77 w 111"/>
                  <a:gd name="T53" fmla="*/ 25 h 256"/>
                  <a:gd name="T54" fmla="*/ 85 w 111"/>
                  <a:gd name="T55" fmla="*/ 75 h 256"/>
                  <a:gd name="T56" fmla="*/ 68 w 111"/>
                  <a:gd name="T57" fmla="*/ 174 h 256"/>
                  <a:gd name="T58" fmla="*/ 85 w 111"/>
                  <a:gd name="T59" fmla="*/ 223 h 256"/>
                  <a:gd name="T60" fmla="*/ 111 w 111"/>
                  <a:gd name="T61" fmla="*/ 256 h 256"/>
                  <a:gd name="T62" fmla="*/ 94 w 111"/>
                  <a:gd name="T63" fmla="*/ 256 h 256"/>
                  <a:gd name="T64" fmla="*/ 85 w 111"/>
                  <a:gd name="T65" fmla="*/ 239 h 2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1" h="256">
                    <a:moveTo>
                      <a:pt x="85" y="239"/>
                    </a:moveTo>
                    <a:lnTo>
                      <a:pt x="77" y="223"/>
                    </a:lnTo>
                    <a:lnTo>
                      <a:pt x="68" y="223"/>
                    </a:lnTo>
                    <a:lnTo>
                      <a:pt x="60" y="231"/>
                    </a:lnTo>
                    <a:lnTo>
                      <a:pt x="60" y="248"/>
                    </a:lnTo>
                    <a:lnTo>
                      <a:pt x="43" y="248"/>
                    </a:lnTo>
                    <a:lnTo>
                      <a:pt x="51" y="231"/>
                    </a:lnTo>
                    <a:lnTo>
                      <a:pt x="60" y="207"/>
                    </a:lnTo>
                    <a:lnTo>
                      <a:pt x="60" y="190"/>
                    </a:lnTo>
                    <a:lnTo>
                      <a:pt x="60" y="182"/>
                    </a:lnTo>
                    <a:lnTo>
                      <a:pt x="51" y="165"/>
                    </a:lnTo>
                    <a:lnTo>
                      <a:pt x="43" y="174"/>
                    </a:lnTo>
                    <a:lnTo>
                      <a:pt x="43" y="182"/>
                    </a:lnTo>
                    <a:lnTo>
                      <a:pt x="43" y="198"/>
                    </a:lnTo>
                    <a:lnTo>
                      <a:pt x="34" y="215"/>
                    </a:lnTo>
                    <a:lnTo>
                      <a:pt x="26" y="223"/>
                    </a:lnTo>
                    <a:lnTo>
                      <a:pt x="17" y="223"/>
                    </a:lnTo>
                    <a:lnTo>
                      <a:pt x="17" y="207"/>
                    </a:lnTo>
                    <a:lnTo>
                      <a:pt x="43" y="165"/>
                    </a:lnTo>
                    <a:lnTo>
                      <a:pt x="60" y="141"/>
                    </a:lnTo>
                    <a:lnTo>
                      <a:pt x="60" y="108"/>
                    </a:lnTo>
                    <a:lnTo>
                      <a:pt x="51" y="108"/>
                    </a:lnTo>
                    <a:lnTo>
                      <a:pt x="43" y="141"/>
                    </a:lnTo>
                    <a:lnTo>
                      <a:pt x="26" y="165"/>
                    </a:lnTo>
                    <a:lnTo>
                      <a:pt x="17" y="174"/>
                    </a:lnTo>
                    <a:lnTo>
                      <a:pt x="0" y="182"/>
                    </a:lnTo>
                    <a:lnTo>
                      <a:pt x="0" y="174"/>
                    </a:lnTo>
                    <a:lnTo>
                      <a:pt x="43" y="108"/>
                    </a:lnTo>
                    <a:lnTo>
                      <a:pt x="60" y="75"/>
                    </a:lnTo>
                    <a:lnTo>
                      <a:pt x="60" y="42"/>
                    </a:lnTo>
                    <a:lnTo>
                      <a:pt x="60" y="33"/>
                    </a:lnTo>
                    <a:lnTo>
                      <a:pt x="51" y="42"/>
                    </a:lnTo>
                    <a:lnTo>
                      <a:pt x="26" y="91"/>
                    </a:lnTo>
                    <a:lnTo>
                      <a:pt x="17" y="116"/>
                    </a:lnTo>
                    <a:lnTo>
                      <a:pt x="0" y="132"/>
                    </a:lnTo>
                    <a:lnTo>
                      <a:pt x="0" y="108"/>
                    </a:lnTo>
                    <a:lnTo>
                      <a:pt x="17" y="99"/>
                    </a:lnTo>
                    <a:lnTo>
                      <a:pt x="26" y="83"/>
                    </a:lnTo>
                    <a:lnTo>
                      <a:pt x="26" y="75"/>
                    </a:lnTo>
                    <a:lnTo>
                      <a:pt x="26" y="66"/>
                    </a:lnTo>
                    <a:lnTo>
                      <a:pt x="17" y="50"/>
                    </a:lnTo>
                    <a:lnTo>
                      <a:pt x="9" y="42"/>
                    </a:lnTo>
                    <a:lnTo>
                      <a:pt x="9" y="33"/>
                    </a:lnTo>
                    <a:lnTo>
                      <a:pt x="9" y="25"/>
                    </a:lnTo>
                    <a:lnTo>
                      <a:pt x="17" y="17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68" y="9"/>
                    </a:lnTo>
                    <a:lnTo>
                      <a:pt x="77" y="17"/>
                    </a:lnTo>
                    <a:lnTo>
                      <a:pt x="77" y="25"/>
                    </a:lnTo>
                    <a:lnTo>
                      <a:pt x="85" y="50"/>
                    </a:lnTo>
                    <a:lnTo>
                      <a:pt x="85" y="75"/>
                    </a:lnTo>
                    <a:lnTo>
                      <a:pt x="68" y="124"/>
                    </a:lnTo>
                    <a:lnTo>
                      <a:pt x="68" y="174"/>
                    </a:lnTo>
                    <a:lnTo>
                      <a:pt x="68" y="198"/>
                    </a:lnTo>
                    <a:lnTo>
                      <a:pt x="85" y="223"/>
                    </a:lnTo>
                    <a:lnTo>
                      <a:pt x="94" y="239"/>
                    </a:lnTo>
                    <a:lnTo>
                      <a:pt x="111" y="256"/>
                    </a:lnTo>
                    <a:lnTo>
                      <a:pt x="102" y="256"/>
                    </a:lnTo>
                    <a:lnTo>
                      <a:pt x="94" y="256"/>
                    </a:lnTo>
                    <a:lnTo>
                      <a:pt x="85" y="248"/>
                    </a:lnTo>
                    <a:lnTo>
                      <a:pt x="85" y="23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71" name="Freeform 84"/>
              <p:cNvSpPr>
                <a:spLocks/>
              </p:cNvSpPr>
              <p:nvPr/>
            </p:nvSpPr>
            <p:spPr bwMode="auto">
              <a:xfrm>
                <a:off x="10849" y="13654"/>
                <a:ext cx="111" cy="264"/>
              </a:xfrm>
              <a:custGeom>
                <a:avLst/>
                <a:gdLst>
                  <a:gd name="T0" fmla="*/ 0 w 111"/>
                  <a:gd name="T1" fmla="*/ 264 h 264"/>
                  <a:gd name="T2" fmla="*/ 17 w 111"/>
                  <a:gd name="T3" fmla="*/ 239 h 264"/>
                  <a:gd name="T4" fmla="*/ 26 w 111"/>
                  <a:gd name="T5" fmla="*/ 223 h 264"/>
                  <a:gd name="T6" fmla="*/ 34 w 111"/>
                  <a:gd name="T7" fmla="*/ 198 h 264"/>
                  <a:gd name="T8" fmla="*/ 34 w 111"/>
                  <a:gd name="T9" fmla="*/ 173 h 264"/>
                  <a:gd name="T10" fmla="*/ 17 w 111"/>
                  <a:gd name="T11" fmla="*/ 74 h 264"/>
                  <a:gd name="T12" fmla="*/ 17 w 111"/>
                  <a:gd name="T13" fmla="*/ 50 h 264"/>
                  <a:gd name="T14" fmla="*/ 26 w 111"/>
                  <a:gd name="T15" fmla="*/ 33 h 264"/>
                  <a:gd name="T16" fmla="*/ 34 w 111"/>
                  <a:gd name="T17" fmla="*/ 17 h 264"/>
                  <a:gd name="T18" fmla="*/ 43 w 111"/>
                  <a:gd name="T19" fmla="*/ 8 h 264"/>
                  <a:gd name="T20" fmla="*/ 68 w 111"/>
                  <a:gd name="T21" fmla="*/ 0 h 264"/>
                  <a:gd name="T22" fmla="*/ 111 w 111"/>
                  <a:gd name="T23" fmla="*/ 41 h 264"/>
                  <a:gd name="T24" fmla="*/ 111 w 111"/>
                  <a:gd name="T25" fmla="*/ 41 h 264"/>
                  <a:gd name="T26" fmla="*/ 102 w 111"/>
                  <a:gd name="T27" fmla="*/ 41 h 264"/>
                  <a:gd name="T28" fmla="*/ 85 w 111"/>
                  <a:gd name="T29" fmla="*/ 50 h 264"/>
                  <a:gd name="T30" fmla="*/ 77 w 111"/>
                  <a:gd name="T31" fmla="*/ 66 h 264"/>
                  <a:gd name="T32" fmla="*/ 77 w 111"/>
                  <a:gd name="T33" fmla="*/ 74 h 264"/>
                  <a:gd name="T34" fmla="*/ 77 w 111"/>
                  <a:gd name="T35" fmla="*/ 91 h 264"/>
                  <a:gd name="T36" fmla="*/ 85 w 111"/>
                  <a:gd name="T37" fmla="*/ 99 h 264"/>
                  <a:gd name="T38" fmla="*/ 94 w 111"/>
                  <a:gd name="T39" fmla="*/ 107 h 264"/>
                  <a:gd name="T40" fmla="*/ 94 w 111"/>
                  <a:gd name="T41" fmla="*/ 149 h 264"/>
                  <a:gd name="T42" fmla="*/ 85 w 111"/>
                  <a:gd name="T43" fmla="*/ 132 h 264"/>
                  <a:gd name="T44" fmla="*/ 77 w 111"/>
                  <a:gd name="T45" fmla="*/ 124 h 264"/>
                  <a:gd name="T46" fmla="*/ 68 w 111"/>
                  <a:gd name="T47" fmla="*/ 99 h 264"/>
                  <a:gd name="T48" fmla="*/ 51 w 111"/>
                  <a:gd name="T49" fmla="*/ 41 h 264"/>
                  <a:gd name="T50" fmla="*/ 43 w 111"/>
                  <a:gd name="T51" fmla="*/ 41 h 264"/>
                  <a:gd name="T52" fmla="*/ 43 w 111"/>
                  <a:gd name="T53" fmla="*/ 50 h 264"/>
                  <a:gd name="T54" fmla="*/ 34 w 111"/>
                  <a:gd name="T55" fmla="*/ 66 h 264"/>
                  <a:gd name="T56" fmla="*/ 43 w 111"/>
                  <a:gd name="T57" fmla="*/ 91 h 264"/>
                  <a:gd name="T58" fmla="*/ 60 w 111"/>
                  <a:gd name="T59" fmla="*/ 132 h 264"/>
                  <a:gd name="T60" fmla="*/ 77 w 111"/>
                  <a:gd name="T61" fmla="*/ 157 h 264"/>
                  <a:gd name="T62" fmla="*/ 94 w 111"/>
                  <a:gd name="T63" fmla="*/ 182 h 264"/>
                  <a:gd name="T64" fmla="*/ 94 w 111"/>
                  <a:gd name="T65" fmla="*/ 190 h 264"/>
                  <a:gd name="T66" fmla="*/ 94 w 111"/>
                  <a:gd name="T67" fmla="*/ 190 h 264"/>
                  <a:gd name="T68" fmla="*/ 77 w 111"/>
                  <a:gd name="T69" fmla="*/ 190 h 264"/>
                  <a:gd name="T70" fmla="*/ 68 w 111"/>
                  <a:gd name="T71" fmla="*/ 173 h 264"/>
                  <a:gd name="T72" fmla="*/ 51 w 111"/>
                  <a:gd name="T73" fmla="*/ 149 h 264"/>
                  <a:gd name="T74" fmla="*/ 43 w 111"/>
                  <a:gd name="T75" fmla="*/ 149 h 264"/>
                  <a:gd name="T76" fmla="*/ 43 w 111"/>
                  <a:gd name="T77" fmla="*/ 165 h 264"/>
                  <a:gd name="T78" fmla="*/ 51 w 111"/>
                  <a:gd name="T79" fmla="*/ 190 h 264"/>
                  <a:gd name="T80" fmla="*/ 77 w 111"/>
                  <a:gd name="T81" fmla="*/ 215 h 264"/>
                  <a:gd name="T82" fmla="*/ 77 w 111"/>
                  <a:gd name="T83" fmla="*/ 231 h 264"/>
                  <a:gd name="T84" fmla="*/ 68 w 111"/>
                  <a:gd name="T85" fmla="*/ 231 h 264"/>
                  <a:gd name="T86" fmla="*/ 60 w 111"/>
                  <a:gd name="T87" fmla="*/ 223 h 264"/>
                  <a:gd name="T88" fmla="*/ 51 w 111"/>
                  <a:gd name="T89" fmla="*/ 215 h 264"/>
                  <a:gd name="T90" fmla="*/ 51 w 111"/>
                  <a:gd name="T91" fmla="*/ 206 h 264"/>
                  <a:gd name="T92" fmla="*/ 43 w 111"/>
                  <a:gd name="T93" fmla="*/ 198 h 264"/>
                  <a:gd name="T94" fmla="*/ 43 w 111"/>
                  <a:gd name="T95" fmla="*/ 215 h 264"/>
                  <a:gd name="T96" fmla="*/ 43 w 111"/>
                  <a:gd name="T97" fmla="*/ 231 h 264"/>
                  <a:gd name="T98" fmla="*/ 51 w 111"/>
                  <a:gd name="T99" fmla="*/ 239 h 264"/>
                  <a:gd name="T100" fmla="*/ 43 w 111"/>
                  <a:gd name="T101" fmla="*/ 247 h 264"/>
                  <a:gd name="T102" fmla="*/ 43 w 111"/>
                  <a:gd name="T103" fmla="*/ 256 h 264"/>
                  <a:gd name="T104" fmla="*/ 26 w 111"/>
                  <a:gd name="T105" fmla="*/ 247 h 264"/>
                  <a:gd name="T106" fmla="*/ 17 w 111"/>
                  <a:gd name="T107" fmla="*/ 256 h 264"/>
                  <a:gd name="T108" fmla="*/ 9 w 111"/>
                  <a:gd name="T109" fmla="*/ 264 h 264"/>
                  <a:gd name="T110" fmla="*/ 0 w 111"/>
                  <a:gd name="T111" fmla="*/ 264 h 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1" h="264">
                    <a:moveTo>
                      <a:pt x="0" y="264"/>
                    </a:moveTo>
                    <a:lnTo>
                      <a:pt x="17" y="239"/>
                    </a:lnTo>
                    <a:lnTo>
                      <a:pt x="26" y="223"/>
                    </a:lnTo>
                    <a:lnTo>
                      <a:pt x="34" y="198"/>
                    </a:lnTo>
                    <a:lnTo>
                      <a:pt x="34" y="173"/>
                    </a:lnTo>
                    <a:lnTo>
                      <a:pt x="17" y="74"/>
                    </a:lnTo>
                    <a:lnTo>
                      <a:pt x="17" y="50"/>
                    </a:lnTo>
                    <a:lnTo>
                      <a:pt x="26" y="33"/>
                    </a:lnTo>
                    <a:lnTo>
                      <a:pt x="34" y="17"/>
                    </a:lnTo>
                    <a:lnTo>
                      <a:pt x="43" y="8"/>
                    </a:lnTo>
                    <a:lnTo>
                      <a:pt x="68" y="0"/>
                    </a:lnTo>
                    <a:lnTo>
                      <a:pt x="111" y="41"/>
                    </a:lnTo>
                    <a:lnTo>
                      <a:pt x="102" y="41"/>
                    </a:lnTo>
                    <a:lnTo>
                      <a:pt x="85" y="50"/>
                    </a:lnTo>
                    <a:lnTo>
                      <a:pt x="77" y="66"/>
                    </a:lnTo>
                    <a:lnTo>
                      <a:pt x="77" y="74"/>
                    </a:lnTo>
                    <a:lnTo>
                      <a:pt x="77" y="91"/>
                    </a:lnTo>
                    <a:lnTo>
                      <a:pt x="85" y="99"/>
                    </a:lnTo>
                    <a:lnTo>
                      <a:pt x="94" y="107"/>
                    </a:lnTo>
                    <a:lnTo>
                      <a:pt x="94" y="149"/>
                    </a:lnTo>
                    <a:lnTo>
                      <a:pt x="85" y="132"/>
                    </a:lnTo>
                    <a:lnTo>
                      <a:pt x="77" y="124"/>
                    </a:lnTo>
                    <a:lnTo>
                      <a:pt x="68" y="99"/>
                    </a:lnTo>
                    <a:lnTo>
                      <a:pt x="51" y="41"/>
                    </a:lnTo>
                    <a:lnTo>
                      <a:pt x="43" y="41"/>
                    </a:lnTo>
                    <a:lnTo>
                      <a:pt x="43" y="50"/>
                    </a:lnTo>
                    <a:lnTo>
                      <a:pt x="34" y="66"/>
                    </a:lnTo>
                    <a:lnTo>
                      <a:pt x="43" y="91"/>
                    </a:lnTo>
                    <a:lnTo>
                      <a:pt x="60" y="132"/>
                    </a:lnTo>
                    <a:lnTo>
                      <a:pt x="77" y="157"/>
                    </a:lnTo>
                    <a:lnTo>
                      <a:pt x="94" y="182"/>
                    </a:lnTo>
                    <a:lnTo>
                      <a:pt x="94" y="190"/>
                    </a:lnTo>
                    <a:lnTo>
                      <a:pt x="77" y="190"/>
                    </a:lnTo>
                    <a:lnTo>
                      <a:pt x="68" y="173"/>
                    </a:lnTo>
                    <a:lnTo>
                      <a:pt x="51" y="149"/>
                    </a:lnTo>
                    <a:lnTo>
                      <a:pt x="43" y="149"/>
                    </a:lnTo>
                    <a:lnTo>
                      <a:pt x="43" y="165"/>
                    </a:lnTo>
                    <a:lnTo>
                      <a:pt x="51" y="190"/>
                    </a:lnTo>
                    <a:lnTo>
                      <a:pt x="77" y="215"/>
                    </a:lnTo>
                    <a:lnTo>
                      <a:pt x="77" y="231"/>
                    </a:lnTo>
                    <a:lnTo>
                      <a:pt x="68" y="231"/>
                    </a:lnTo>
                    <a:lnTo>
                      <a:pt x="60" y="223"/>
                    </a:lnTo>
                    <a:lnTo>
                      <a:pt x="51" y="215"/>
                    </a:lnTo>
                    <a:lnTo>
                      <a:pt x="51" y="206"/>
                    </a:lnTo>
                    <a:lnTo>
                      <a:pt x="43" y="198"/>
                    </a:lnTo>
                    <a:lnTo>
                      <a:pt x="43" y="215"/>
                    </a:lnTo>
                    <a:lnTo>
                      <a:pt x="43" y="231"/>
                    </a:lnTo>
                    <a:lnTo>
                      <a:pt x="51" y="239"/>
                    </a:lnTo>
                    <a:lnTo>
                      <a:pt x="43" y="247"/>
                    </a:lnTo>
                    <a:lnTo>
                      <a:pt x="43" y="256"/>
                    </a:lnTo>
                    <a:lnTo>
                      <a:pt x="26" y="247"/>
                    </a:lnTo>
                    <a:lnTo>
                      <a:pt x="17" y="256"/>
                    </a:lnTo>
                    <a:lnTo>
                      <a:pt x="9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72" name="Freeform 85"/>
              <p:cNvSpPr>
                <a:spLocks/>
              </p:cNvSpPr>
              <p:nvPr/>
            </p:nvSpPr>
            <p:spPr bwMode="auto">
              <a:xfrm>
                <a:off x="10934" y="13621"/>
                <a:ext cx="51" cy="50"/>
              </a:xfrm>
              <a:custGeom>
                <a:avLst/>
                <a:gdLst>
                  <a:gd name="T0" fmla="*/ 0 w 51"/>
                  <a:gd name="T1" fmla="*/ 0 h 50"/>
                  <a:gd name="T2" fmla="*/ 51 w 51"/>
                  <a:gd name="T3" fmla="*/ 0 h 50"/>
                  <a:gd name="T4" fmla="*/ 51 w 51"/>
                  <a:gd name="T5" fmla="*/ 8 h 50"/>
                  <a:gd name="T6" fmla="*/ 51 w 51"/>
                  <a:gd name="T7" fmla="*/ 25 h 50"/>
                  <a:gd name="T8" fmla="*/ 34 w 51"/>
                  <a:gd name="T9" fmla="*/ 50 h 50"/>
                  <a:gd name="T10" fmla="*/ 34 w 51"/>
                  <a:gd name="T11" fmla="*/ 50 h 50"/>
                  <a:gd name="T12" fmla="*/ 26 w 51"/>
                  <a:gd name="T13" fmla="*/ 50 h 50"/>
                  <a:gd name="T14" fmla="*/ 17 w 51"/>
                  <a:gd name="T15" fmla="*/ 41 h 50"/>
                  <a:gd name="T16" fmla="*/ 9 w 51"/>
                  <a:gd name="T17" fmla="*/ 25 h 50"/>
                  <a:gd name="T18" fmla="*/ 0 w 51"/>
                  <a:gd name="T19" fmla="*/ 8 h 50"/>
                  <a:gd name="T20" fmla="*/ 0 w 51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" h="50">
                    <a:moveTo>
                      <a:pt x="0" y="0"/>
                    </a:moveTo>
                    <a:lnTo>
                      <a:pt x="51" y="0"/>
                    </a:lnTo>
                    <a:lnTo>
                      <a:pt x="51" y="8"/>
                    </a:lnTo>
                    <a:lnTo>
                      <a:pt x="51" y="25"/>
                    </a:lnTo>
                    <a:lnTo>
                      <a:pt x="34" y="50"/>
                    </a:lnTo>
                    <a:lnTo>
                      <a:pt x="26" y="50"/>
                    </a:lnTo>
                    <a:lnTo>
                      <a:pt x="17" y="41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73" name="Freeform 86"/>
              <p:cNvSpPr>
                <a:spLocks/>
              </p:cNvSpPr>
              <p:nvPr/>
            </p:nvSpPr>
            <p:spPr bwMode="auto">
              <a:xfrm>
                <a:off x="10917" y="13588"/>
                <a:ext cx="94" cy="8"/>
              </a:xfrm>
              <a:custGeom>
                <a:avLst/>
                <a:gdLst>
                  <a:gd name="T0" fmla="*/ 0 w 94"/>
                  <a:gd name="T1" fmla="*/ 8 h 8"/>
                  <a:gd name="T2" fmla="*/ 0 w 94"/>
                  <a:gd name="T3" fmla="*/ 8 h 8"/>
                  <a:gd name="T4" fmla="*/ 43 w 94"/>
                  <a:gd name="T5" fmla="*/ 0 h 8"/>
                  <a:gd name="T6" fmla="*/ 68 w 94"/>
                  <a:gd name="T7" fmla="*/ 0 h 8"/>
                  <a:gd name="T8" fmla="*/ 94 w 94"/>
                  <a:gd name="T9" fmla="*/ 8 h 8"/>
                  <a:gd name="T10" fmla="*/ 94 w 94"/>
                  <a:gd name="T11" fmla="*/ 8 h 8"/>
                  <a:gd name="T12" fmla="*/ 43 w 94"/>
                  <a:gd name="T13" fmla="*/ 8 h 8"/>
                  <a:gd name="T14" fmla="*/ 17 w 94"/>
                  <a:gd name="T15" fmla="*/ 8 h 8"/>
                  <a:gd name="T16" fmla="*/ 0 w 94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8">
                    <a:moveTo>
                      <a:pt x="0" y="8"/>
                    </a:moveTo>
                    <a:lnTo>
                      <a:pt x="0" y="8"/>
                    </a:lnTo>
                    <a:lnTo>
                      <a:pt x="43" y="0"/>
                    </a:lnTo>
                    <a:lnTo>
                      <a:pt x="68" y="0"/>
                    </a:lnTo>
                    <a:lnTo>
                      <a:pt x="94" y="8"/>
                    </a:lnTo>
                    <a:lnTo>
                      <a:pt x="43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74" name="Freeform 87"/>
              <p:cNvSpPr>
                <a:spLocks/>
              </p:cNvSpPr>
              <p:nvPr/>
            </p:nvSpPr>
            <p:spPr bwMode="auto">
              <a:xfrm>
                <a:off x="10883" y="13530"/>
                <a:ext cx="153" cy="42"/>
              </a:xfrm>
              <a:custGeom>
                <a:avLst/>
                <a:gdLst>
                  <a:gd name="T0" fmla="*/ 0 w 153"/>
                  <a:gd name="T1" fmla="*/ 25 h 42"/>
                  <a:gd name="T2" fmla="*/ 0 w 153"/>
                  <a:gd name="T3" fmla="*/ 9 h 42"/>
                  <a:gd name="T4" fmla="*/ 9 w 153"/>
                  <a:gd name="T5" fmla="*/ 0 h 42"/>
                  <a:gd name="T6" fmla="*/ 145 w 153"/>
                  <a:gd name="T7" fmla="*/ 0 h 42"/>
                  <a:gd name="T8" fmla="*/ 153 w 153"/>
                  <a:gd name="T9" fmla="*/ 17 h 42"/>
                  <a:gd name="T10" fmla="*/ 153 w 153"/>
                  <a:gd name="T11" fmla="*/ 25 h 42"/>
                  <a:gd name="T12" fmla="*/ 145 w 153"/>
                  <a:gd name="T13" fmla="*/ 42 h 42"/>
                  <a:gd name="T14" fmla="*/ 17 w 153"/>
                  <a:gd name="T15" fmla="*/ 42 h 42"/>
                  <a:gd name="T16" fmla="*/ 0 w 153"/>
                  <a:gd name="T17" fmla="*/ 33 h 42"/>
                  <a:gd name="T18" fmla="*/ 0 w 153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" h="42">
                    <a:moveTo>
                      <a:pt x="0" y="25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145" y="0"/>
                    </a:lnTo>
                    <a:lnTo>
                      <a:pt x="153" y="17"/>
                    </a:lnTo>
                    <a:lnTo>
                      <a:pt x="153" y="25"/>
                    </a:lnTo>
                    <a:lnTo>
                      <a:pt x="145" y="42"/>
                    </a:lnTo>
                    <a:lnTo>
                      <a:pt x="17" y="42"/>
                    </a:lnTo>
                    <a:lnTo>
                      <a:pt x="0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75" name="Freeform 88"/>
              <p:cNvSpPr>
                <a:spLocks/>
              </p:cNvSpPr>
              <p:nvPr/>
            </p:nvSpPr>
            <p:spPr bwMode="auto">
              <a:xfrm>
                <a:off x="10909" y="13497"/>
                <a:ext cx="93" cy="9"/>
              </a:xfrm>
              <a:custGeom>
                <a:avLst/>
                <a:gdLst>
                  <a:gd name="T0" fmla="*/ 0 w 93"/>
                  <a:gd name="T1" fmla="*/ 0 h 9"/>
                  <a:gd name="T2" fmla="*/ 51 w 93"/>
                  <a:gd name="T3" fmla="*/ 0 h 9"/>
                  <a:gd name="T4" fmla="*/ 93 w 93"/>
                  <a:gd name="T5" fmla="*/ 0 h 9"/>
                  <a:gd name="T6" fmla="*/ 93 w 93"/>
                  <a:gd name="T7" fmla="*/ 9 h 9"/>
                  <a:gd name="T8" fmla="*/ 51 w 93"/>
                  <a:gd name="T9" fmla="*/ 9 h 9"/>
                  <a:gd name="T10" fmla="*/ 0 w 93"/>
                  <a:gd name="T11" fmla="*/ 9 h 9"/>
                  <a:gd name="T12" fmla="*/ 0 w 93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">
                    <a:moveTo>
                      <a:pt x="0" y="0"/>
                    </a:moveTo>
                    <a:lnTo>
                      <a:pt x="51" y="0"/>
                    </a:lnTo>
                    <a:lnTo>
                      <a:pt x="93" y="0"/>
                    </a:lnTo>
                    <a:lnTo>
                      <a:pt x="93" y="9"/>
                    </a:lnTo>
                    <a:lnTo>
                      <a:pt x="5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</p:grpSp>
        <p:grpSp>
          <p:nvGrpSpPr>
            <p:cNvPr id="9" name="Group 89"/>
            <p:cNvGrpSpPr>
              <a:grpSpLocks/>
            </p:cNvGrpSpPr>
            <p:nvPr/>
          </p:nvGrpSpPr>
          <p:grpSpPr bwMode="auto">
            <a:xfrm>
              <a:off x="8049" y="13000"/>
              <a:ext cx="2798" cy="2788"/>
              <a:chOff x="8573" y="13497"/>
              <a:chExt cx="2514" cy="2416"/>
            </a:xfrm>
          </p:grpSpPr>
          <p:sp>
            <p:nvSpPr>
              <p:cNvPr id="10" name="Freeform 91"/>
              <p:cNvSpPr>
                <a:spLocks/>
              </p:cNvSpPr>
              <p:nvPr/>
            </p:nvSpPr>
            <p:spPr bwMode="auto">
              <a:xfrm>
                <a:off x="10722" y="15872"/>
                <a:ext cx="161" cy="41"/>
              </a:xfrm>
              <a:custGeom>
                <a:avLst/>
                <a:gdLst>
                  <a:gd name="T0" fmla="*/ 0 w 161"/>
                  <a:gd name="T1" fmla="*/ 8 h 41"/>
                  <a:gd name="T2" fmla="*/ 8 w 161"/>
                  <a:gd name="T3" fmla="*/ 0 h 41"/>
                  <a:gd name="T4" fmla="*/ 8 w 161"/>
                  <a:gd name="T5" fmla="*/ 0 h 41"/>
                  <a:gd name="T6" fmla="*/ 25 w 161"/>
                  <a:gd name="T7" fmla="*/ 8 h 41"/>
                  <a:gd name="T8" fmla="*/ 59 w 161"/>
                  <a:gd name="T9" fmla="*/ 17 h 41"/>
                  <a:gd name="T10" fmla="*/ 85 w 161"/>
                  <a:gd name="T11" fmla="*/ 25 h 41"/>
                  <a:gd name="T12" fmla="*/ 119 w 161"/>
                  <a:gd name="T13" fmla="*/ 25 h 41"/>
                  <a:gd name="T14" fmla="*/ 153 w 161"/>
                  <a:gd name="T15" fmla="*/ 17 h 41"/>
                  <a:gd name="T16" fmla="*/ 161 w 161"/>
                  <a:gd name="T17" fmla="*/ 25 h 41"/>
                  <a:gd name="T18" fmla="*/ 144 w 161"/>
                  <a:gd name="T19" fmla="*/ 33 h 41"/>
                  <a:gd name="T20" fmla="*/ 119 w 161"/>
                  <a:gd name="T21" fmla="*/ 41 h 41"/>
                  <a:gd name="T22" fmla="*/ 93 w 161"/>
                  <a:gd name="T23" fmla="*/ 41 h 41"/>
                  <a:gd name="T24" fmla="*/ 68 w 161"/>
                  <a:gd name="T25" fmla="*/ 33 h 41"/>
                  <a:gd name="T26" fmla="*/ 34 w 161"/>
                  <a:gd name="T27" fmla="*/ 25 h 41"/>
                  <a:gd name="T28" fmla="*/ 0 w 161"/>
                  <a:gd name="T29" fmla="*/ 8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1" h="41">
                    <a:moveTo>
                      <a:pt x="0" y="8"/>
                    </a:moveTo>
                    <a:lnTo>
                      <a:pt x="8" y="0"/>
                    </a:lnTo>
                    <a:lnTo>
                      <a:pt x="25" y="8"/>
                    </a:lnTo>
                    <a:lnTo>
                      <a:pt x="59" y="17"/>
                    </a:lnTo>
                    <a:lnTo>
                      <a:pt x="85" y="25"/>
                    </a:lnTo>
                    <a:lnTo>
                      <a:pt x="119" y="25"/>
                    </a:lnTo>
                    <a:lnTo>
                      <a:pt x="153" y="17"/>
                    </a:lnTo>
                    <a:lnTo>
                      <a:pt x="161" y="25"/>
                    </a:lnTo>
                    <a:lnTo>
                      <a:pt x="144" y="33"/>
                    </a:lnTo>
                    <a:lnTo>
                      <a:pt x="119" y="41"/>
                    </a:lnTo>
                    <a:lnTo>
                      <a:pt x="93" y="41"/>
                    </a:lnTo>
                    <a:lnTo>
                      <a:pt x="68" y="33"/>
                    </a:lnTo>
                    <a:lnTo>
                      <a:pt x="34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1" name="Freeform 92"/>
              <p:cNvSpPr>
                <a:spLocks/>
              </p:cNvSpPr>
              <p:nvPr/>
            </p:nvSpPr>
            <p:spPr bwMode="auto">
              <a:xfrm>
                <a:off x="10815" y="15649"/>
                <a:ext cx="264" cy="248"/>
              </a:xfrm>
              <a:custGeom>
                <a:avLst/>
                <a:gdLst>
                  <a:gd name="T0" fmla="*/ 17 w 264"/>
                  <a:gd name="T1" fmla="*/ 165 h 248"/>
                  <a:gd name="T2" fmla="*/ 9 w 264"/>
                  <a:gd name="T3" fmla="*/ 141 h 248"/>
                  <a:gd name="T4" fmla="*/ 9 w 264"/>
                  <a:gd name="T5" fmla="*/ 124 h 248"/>
                  <a:gd name="T6" fmla="*/ 0 w 264"/>
                  <a:gd name="T7" fmla="*/ 75 h 248"/>
                  <a:gd name="T8" fmla="*/ 0 w 264"/>
                  <a:gd name="T9" fmla="*/ 66 h 248"/>
                  <a:gd name="T10" fmla="*/ 9 w 264"/>
                  <a:gd name="T11" fmla="*/ 75 h 248"/>
                  <a:gd name="T12" fmla="*/ 17 w 264"/>
                  <a:gd name="T13" fmla="*/ 116 h 248"/>
                  <a:gd name="T14" fmla="*/ 34 w 264"/>
                  <a:gd name="T15" fmla="*/ 149 h 248"/>
                  <a:gd name="T16" fmla="*/ 51 w 264"/>
                  <a:gd name="T17" fmla="*/ 182 h 248"/>
                  <a:gd name="T18" fmla="*/ 68 w 264"/>
                  <a:gd name="T19" fmla="*/ 190 h 248"/>
                  <a:gd name="T20" fmla="*/ 85 w 264"/>
                  <a:gd name="T21" fmla="*/ 207 h 248"/>
                  <a:gd name="T22" fmla="*/ 111 w 264"/>
                  <a:gd name="T23" fmla="*/ 223 h 248"/>
                  <a:gd name="T24" fmla="*/ 145 w 264"/>
                  <a:gd name="T25" fmla="*/ 231 h 248"/>
                  <a:gd name="T26" fmla="*/ 213 w 264"/>
                  <a:gd name="T27" fmla="*/ 240 h 248"/>
                  <a:gd name="T28" fmla="*/ 238 w 264"/>
                  <a:gd name="T29" fmla="*/ 231 h 248"/>
                  <a:gd name="T30" fmla="*/ 247 w 264"/>
                  <a:gd name="T31" fmla="*/ 231 h 248"/>
                  <a:gd name="T32" fmla="*/ 255 w 264"/>
                  <a:gd name="T33" fmla="*/ 223 h 248"/>
                  <a:gd name="T34" fmla="*/ 255 w 264"/>
                  <a:gd name="T35" fmla="*/ 190 h 248"/>
                  <a:gd name="T36" fmla="*/ 247 w 264"/>
                  <a:gd name="T37" fmla="*/ 165 h 248"/>
                  <a:gd name="T38" fmla="*/ 247 w 264"/>
                  <a:gd name="T39" fmla="*/ 141 h 248"/>
                  <a:gd name="T40" fmla="*/ 238 w 264"/>
                  <a:gd name="T41" fmla="*/ 108 h 248"/>
                  <a:gd name="T42" fmla="*/ 221 w 264"/>
                  <a:gd name="T43" fmla="*/ 83 h 248"/>
                  <a:gd name="T44" fmla="*/ 204 w 264"/>
                  <a:gd name="T45" fmla="*/ 66 h 248"/>
                  <a:gd name="T46" fmla="*/ 179 w 264"/>
                  <a:gd name="T47" fmla="*/ 42 h 248"/>
                  <a:gd name="T48" fmla="*/ 153 w 264"/>
                  <a:gd name="T49" fmla="*/ 25 h 248"/>
                  <a:gd name="T50" fmla="*/ 136 w 264"/>
                  <a:gd name="T51" fmla="*/ 17 h 248"/>
                  <a:gd name="T52" fmla="*/ 119 w 264"/>
                  <a:gd name="T53" fmla="*/ 9 h 248"/>
                  <a:gd name="T54" fmla="*/ 94 w 264"/>
                  <a:gd name="T55" fmla="*/ 9 h 248"/>
                  <a:gd name="T56" fmla="*/ 77 w 264"/>
                  <a:gd name="T57" fmla="*/ 0 h 248"/>
                  <a:gd name="T58" fmla="*/ 85 w 264"/>
                  <a:gd name="T59" fmla="*/ 0 h 248"/>
                  <a:gd name="T60" fmla="*/ 119 w 264"/>
                  <a:gd name="T61" fmla="*/ 0 h 248"/>
                  <a:gd name="T62" fmla="*/ 153 w 264"/>
                  <a:gd name="T63" fmla="*/ 9 h 248"/>
                  <a:gd name="T64" fmla="*/ 179 w 264"/>
                  <a:gd name="T65" fmla="*/ 25 h 248"/>
                  <a:gd name="T66" fmla="*/ 213 w 264"/>
                  <a:gd name="T67" fmla="*/ 42 h 248"/>
                  <a:gd name="T68" fmla="*/ 230 w 264"/>
                  <a:gd name="T69" fmla="*/ 66 h 248"/>
                  <a:gd name="T70" fmla="*/ 247 w 264"/>
                  <a:gd name="T71" fmla="*/ 91 h 248"/>
                  <a:gd name="T72" fmla="*/ 255 w 264"/>
                  <a:gd name="T73" fmla="*/ 116 h 248"/>
                  <a:gd name="T74" fmla="*/ 264 w 264"/>
                  <a:gd name="T75" fmla="*/ 141 h 248"/>
                  <a:gd name="T76" fmla="*/ 264 w 264"/>
                  <a:gd name="T77" fmla="*/ 190 h 248"/>
                  <a:gd name="T78" fmla="*/ 255 w 264"/>
                  <a:gd name="T79" fmla="*/ 248 h 248"/>
                  <a:gd name="T80" fmla="*/ 221 w 264"/>
                  <a:gd name="T81" fmla="*/ 248 h 248"/>
                  <a:gd name="T82" fmla="*/ 196 w 264"/>
                  <a:gd name="T83" fmla="*/ 248 h 248"/>
                  <a:gd name="T84" fmla="*/ 153 w 264"/>
                  <a:gd name="T85" fmla="*/ 248 h 248"/>
                  <a:gd name="T86" fmla="*/ 128 w 264"/>
                  <a:gd name="T87" fmla="*/ 240 h 248"/>
                  <a:gd name="T88" fmla="*/ 94 w 264"/>
                  <a:gd name="T89" fmla="*/ 231 h 248"/>
                  <a:gd name="T90" fmla="*/ 68 w 264"/>
                  <a:gd name="T91" fmla="*/ 215 h 248"/>
                  <a:gd name="T92" fmla="*/ 43 w 264"/>
                  <a:gd name="T93" fmla="*/ 190 h 248"/>
                  <a:gd name="T94" fmla="*/ 17 w 264"/>
                  <a:gd name="T95" fmla="*/ 165 h 24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64" h="248">
                    <a:moveTo>
                      <a:pt x="17" y="165"/>
                    </a:moveTo>
                    <a:lnTo>
                      <a:pt x="9" y="141"/>
                    </a:lnTo>
                    <a:lnTo>
                      <a:pt x="9" y="124"/>
                    </a:lnTo>
                    <a:lnTo>
                      <a:pt x="0" y="75"/>
                    </a:lnTo>
                    <a:lnTo>
                      <a:pt x="0" y="66"/>
                    </a:lnTo>
                    <a:lnTo>
                      <a:pt x="9" y="75"/>
                    </a:lnTo>
                    <a:lnTo>
                      <a:pt x="17" y="116"/>
                    </a:lnTo>
                    <a:lnTo>
                      <a:pt x="34" y="149"/>
                    </a:lnTo>
                    <a:lnTo>
                      <a:pt x="51" y="182"/>
                    </a:lnTo>
                    <a:lnTo>
                      <a:pt x="68" y="190"/>
                    </a:lnTo>
                    <a:lnTo>
                      <a:pt x="85" y="207"/>
                    </a:lnTo>
                    <a:lnTo>
                      <a:pt x="111" y="223"/>
                    </a:lnTo>
                    <a:lnTo>
                      <a:pt x="145" y="231"/>
                    </a:lnTo>
                    <a:lnTo>
                      <a:pt x="213" y="240"/>
                    </a:lnTo>
                    <a:lnTo>
                      <a:pt x="238" y="231"/>
                    </a:lnTo>
                    <a:lnTo>
                      <a:pt x="247" y="231"/>
                    </a:lnTo>
                    <a:lnTo>
                      <a:pt x="255" y="223"/>
                    </a:lnTo>
                    <a:lnTo>
                      <a:pt x="255" y="190"/>
                    </a:lnTo>
                    <a:lnTo>
                      <a:pt x="247" y="165"/>
                    </a:lnTo>
                    <a:lnTo>
                      <a:pt x="247" y="141"/>
                    </a:lnTo>
                    <a:lnTo>
                      <a:pt x="238" y="108"/>
                    </a:lnTo>
                    <a:lnTo>
                      <a:pt x="221" y="83"/>
                    </a:lnTo>
                    <a:lnTo>
                      <a:pt x="204" y="66"/>
                    </a:lnTo>
                    <a:lnTo>
                      <a:pt x="179" y="42"/>
                    </a:lnTo>
                    <a:lnTo>
                      <a:pt x="153" y="25"/>
                    </a:lnTo>
                    <a:lnTo>
                      <a:pt x="136" y="17"/>
                    </a:lnTo>
                    <a:lnTo>
                      <a:pt x="119" y="9"/>
                    </a:lnTo>
                    <a:lnTo>
                      <a:pt x="94" y="9"/>
                    </a:lnTo>
                    <a:lnTo>
                      <a:pt x="77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53" y="9"/>
                    </a:lnTo>
                    <a:lnTo>
                      <a:pt x="179" y="25"/>
                    </a:lnTo>
                    <a:lnTo>
                      <a:pt x="213" y="42"/>
                    </a:lnTo>
                    <a:lnTo>
                      <a:pt x="230" y="66"/>
                    </a:lnTo>
                    <a:lnTo>
                      <a:pt x="247" y="91"/>
                    </a:lnTo>
                    <a:lnTo>
                      <a:pt x="255" y="116"/>
                    </a:lnTo>
                    <a:lnTo>
                      <a:pt x="264" y="141"/>
                    </a:lnTo>
                    <a:lnTo>
                      <a:pt x="264" y="190"/>
                    </a:lnTo>
                    <a:lnTo>
                      <a:pt x="255" y="248"/>
                    </a:lnTo>
                    <a:lnTo>
                      <a:pt x="221" y="248"/>
                    </a:lnTo>
                    <a:lnTo>
                      <a:pt x="196" y="248"/>
                    </a:lnTo>
                    <a:lnTo>
                      <a:pt x="153" y="248"/>
                    </a:lnTo>
                    <a:lnTo>
                      <a:pt x="128" y="240"/>
                    </a:lnTo>
                    <a:lnTo>
                      <a:pt x="94" y="231"/>
                    </a:lnTo>
                    <a:lnTo>
                      <a:pt x="68" y="215"/>
                    </a:lnTo>
                    <a:lnTo>
                      <a:pt x="43" y="190"/>
                    </a:lnTo>
                    <a:lnTo>
                      <a:pt x="17" y="165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2" name="Freeform 93"/>
              <p:cNvSpPr>
                <a:spLocks/>
              </p:cNvSpPr>
              <p:nvPr/>
            </p:nvSpPr>
            <p:spPr bwMode="auto">
              <a:xfrm>
                <a:off x="8726" y="15674"/>
                <a:ext cx="272" cy="215"/>
              </a:xfrm>
              <a:custGeom>
                <a:avLst/>
                <a:gdLst>
                  <a:gd name="T0" fmla="*/ 51 w 272"/>
                  <a:gd name="T1" fmla="*/ 182 h 215"/>
                  <a:gd name="T2" fmla="*/ 8 w 272"/>
                  <a:gd name="T3" fmla="*/ 165 h 215"/>
                  <a:gd name="T4" fmla="*/ 25 w 272"/>
                  <a:gd name="T5" fmla="*/ 132 h 215"/>
                  <a:gd name="T6" fmla="*/ 51 w 272"/>
                  <a:gd name="T7" fmla="*/ 107 h 215"/>
                  <a:gd name="T8" fmla="*/ 25 w 272"/>
                  <a:gd name="T9" fmla="*/ 74 h 215"/>
                  <a:gd name="T10" fmla="*/ 8 w 272"/>
                  <a:gd name="T11" fmla="*/ 41 h 215"/>
                  <a:gd name="T12" fmla="*/ 42 w 272"/>
                  <a:gd name="T13" fmla="*/ 25 h 215"/>
                  <a:gd name="T14" fmla="*/ 102 w 272"/>
                  <a:gd name="T15" fmla="*/ 17 h 215"/>
                  <a:gd name="T16" fmla="*/ 195 w 272"/>
                  <a:gd name="T17" fmla="*/ 25 h 215"/>
                  <a:gd name="T18" fmla="*/ 263 w 272"/>
                  <a:gd name="T19" fmla="*/ 0 h 215"/>
                  <a:gd name="T20" fmla="*/ 255 w 272"/>
                  <a:gd name="T21" fmla="*/ 17 h 215"/>
                  <a:gd name="T22" fmla="*/ 238 w 272"/>
                  <a:gd name="T23" fmla="*/ 25 h 215"/>
                  <a:gd name="T24" fmla="*/ 238 w 272"/>
                  <a:gd name="T25" fmla="*/ 41 h 215"/>
                  <a:gd name="T26" fmla="*/ 238 w 272"/>
                  <a:gd name="T27" fmla="*/ 50 h 215"/>
                  <a:gd name="T28" fmla="*/ 212 w 272"/>
                  <a:gd name="T29" fmla="*/ 33 h 215"/>
                  <a:gd name="T30" fmla="*/ 187 w 272"/>
                  <a:gd name="T31" fmla="*/ 33 h 215"/>
                  <a:gd name="T32" fmla="*/ 204 w 272"/>
                  <a:gd name="T33" fmla="*/ 50 h 215"/>
                  <a:gd name="T34" fmla="*/ 221 w 272"/>
                  <a:gd name="T35" fmla="*/ 74 h 215"/>
                  <a:gd name="T36" fmla="*/ 195 w 272"/>
                  <a:gd name="T37" fmla="*/ 74 h 215"/>
                  <a:gd name="T38" fmla="*/ 153 w 272"/>
                  <a:gd name="T39" fmla="*/ 41 h 215"/>
                  <a:gd name="T40" fmla="*/ 127 w 272"/>
                  <a:gd name="T41" fmla="*/ 41 h 215"/>
                  <a:gd name="T42" fmla="*/ 144 w 272"/>
                  <a:gd name="T43" fmla="*/ 58 h 215"/>
                  <a:gd name="T44" fmla="*/ 170 w 272"/>
                  <a:gd name="T45" fmla="*/ 83 h 215"/>
                  <a:gd name="T46" fmla="*/ 85 w 272"/>
                  <a:gd name="T47" fmla="*/ 41 h 215"/>
                  <a:gd name="T48" fmla="*/ 51 w 272"/>
                  <a:gd name="T49" fmla="*/ 33 h 215"/>
                  <a:gd name="T50" fmla="*/ 51 w 272"/>
                  <a:gd name="T51" fmla="*/ 50 h 215"/>
                  <a:gd name="T52" fmla="*/ 68 w 272"/>
                  <a:gd name="T53" fmla="*/ 50 h 215"/>
                  <a:gd name="T54" fmla="*/ 110 w 272"/>
                  <a:gd name="T55" fmla="*/ 66 h 215"/>
                  <a:gd name="T56" fmla="*/ 127 w 272"/>
                  <a:gd name="T57" fmla="*/ 99 h 215"/>
                  <a:gd name="T58" fmla="*/ 110 w 272"/>
                  <a:gd name="T59" fmla="*/ 91 h 215"/>
                  <a:gd name="T60" fmla="*/ 85 w 272"/>
                  <a:gd name="T61" fmla="*/ 74 h 215"/>
                  <a:gd name="T62" fmla="*/ 59 w 272"/>
                  <a:gd name="T63" fmla="*/ 99 h 215"/>
                  <a:gd name="T64" fmla="*/ 59 w 272"/>
                  <a:gd name="T65" fmla="*/ 132 h 215"/>
                  <a:gd name="T66" fmla="*/ 93 w 272"/>
                  <a:gd name="T67" fmla="*/ 132 h 215"/>
                  <a:gd name="T68" fmla="*/ 127 w 272"/>
                  <a:gd name="T69" fmla="*/ 116 h 215"/>
                  <a:gd name="T70" fmla="*/ 127 w 272"/>
                  <a:gd name="T71" fmla="*/ 132 h 215"/>
                  <a:gd name="T72" fmla="*/ 51 w 272"/>
                  <a:gd name="T73" fmla="*/ 157 h 215"/>
                  <a:gd name="T74" fmla="*/ 42 w 272"/>
                  <a:gd name="T75" fmla="*/ 173 h 215"/>
                  <a:gd name="T76" fmla="*/ 85 w 272"/>
                  <a:gd name="T77" fmla="*/ 173 h 215"/>
                  <a:gd name="T78" fmla="*/ 144 w 272"/>
                  <a:gd name="T79" fmla="*/ 140 h 215"/>
                  <a:gd name="T80" fmla="*/ 187 w 272"/>
                  <a:gd name="T81" fmla="*/ 124 h 215"/>
                  <a:gd name="T82" fmla="*/ 170 w 272"/>
                  <a:gd name="T83" fmla="*/ 140 h 215"/>
                  <a:gd name="T84" fmla="*/ 144 w 272"/>
                  <a:gd name="T85" fmla="*/ 157 h 215"/>
                  <a:gd name="T86" fmla="*/ 153 w 272"/>
                  <a:gd name="T87" fmla="*/ 165 h 215"/>
                  <a:gd name="T88" fmla="*/ 212 w 272"/>
                  <a:gd name="T89" fmla="*/ 124 h 215"/>
                  <a:gd name="T90" fmla="*/ 229 w 272"/>
                  <a:gd name="T91" fmla="*/ 132 h 215"/>
                  <a:gd name="T92" fmla="*/ 212 w 272"/>
                  <a:gd name="T93" fmla="*/ 149 h 215"/>
                  <a:gd name="T94" fmla="*/ 204 w 272"/>
                  <a:gd name="T95" fmla="*/ 173 h 215"/>
                  <a:gd name="T96" fmla="*/ 238 w 272"/>
                  <a:gd name="T97" fmla="*/ 157 h 215"/>
                  <a:gd name="T98" fmla="*/ 229 w 272"/>
                  <a:gd name="T99" fmla="*/ 182 h 215"/>
                  <a:gd name="T100" fmla="*/ 255 w 272"/>
                  <a:gd name="T101" fmla="*/ 190 h 215"/>
                  <a:gd name="T102" fmla="*/ 272 w 272"/>
                  <a:gd name="T103" fmla="*/ 206 h 215"/>
                  <a:gd name="T104" fmla="*/ 263 w 272"/>
                  <a:gd name="T105" fmla="*/ 215 h 215"/>
                  <a:gd name="T106" fmla="*/ 221 w 272"/>
                  <a:gd name="T107" fmla="*/ 182 h 215"/>
                  <a:gd name="T108" fmla="*/ 170 w 272"/>
                  <a:gd name="T109" fmla="*/ 173 h 215"/>
                  <a:gd name="T110" fmla="*/ 68 w 272"/>
                  <a:gd name="T111" fmla="*/ 182 h 2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2" h="215">
                    <a:moveTo>
                      <a:pt x="68" y="182"/>
                    </a:moveTo>
                    <a:lnTo>
                      <a:pt x="51" y="182"/>
                    </a:lnTo>
                    <a:lnTo>
                      <a:pt x="25" y="182"/>
                    </a:lnTo>
                    <a:lnTo>
                      <a:pt x="8" y="165"/>
                    </a:lnTo>
                    <a:lnTo>
                      <a:pt x="0" y="149"/>
                    </a:lnTo>
                    <a:lnTo>
                      <a:pt x="25" y="132"/>
                    </a:lnTo>
                    <a:lnTo>
                      <a:pt x="42" y="124"/>
                    </a:lnTo>
                    <a:lnTo>
                      <a:pt x="51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58"/>
                    </a:lnTo>
                    <a:lnTo>
                      <a:pt x="8" y="41"/>
                    </a:lnTo>
                    <a:lnTo>
                      <a:pt x="17" y="33"/>
                    </a:lnTo>
                    <a:lnTo>
                      <a:pt x="42" y="25"/>
                    </a:lnTo>
                    <a:lnTo>
                      <a:pt x="76" y="17"/>
                    </a:lnTo>
                    <a:lnTo>
                      <a:pt x="102" y="17"/>
                    </a:lnTo>
                    <a:lnTo>
                      <a:pt x="161" y="25"/>
                    </a:lnTo>
                    <a:lnTo>
                      <a:pt x="195" y="25"/>
                    </a:lnTo>
                    <a:lnTo>
                      <a:pt x="221" y="17"/>
                    </a:lnTo>
                    <a:lnTo>
                      <a:pt x="263" y="0"/>
                    </a:lnTo>
                    <a:lnTo>
                      <a:pt x="263" y="8"/>
                    </a:lnTo>
                    <a:lnTo>
                      <a:pt x="255" y="17"/>
                    </a:lnTo>
                    <a:lnTo>
                      <a:pt x="238" y="17"/>
                    </a:lnTo>
                    <a:lnTo>
                      <a:pt x="238" y="25"/>
                    </a:lnTo>
                    <a:lnTo>
                      <a:pt x="229" y="25"/>
                    </a:lnTo>
                    <a:lnTo>
                      <a:pt x="238" y="41"/>
                    </a:lnTo>
                    <a:lnTo>
                      <a:pt x="238" y="50"/>
                    </a:lnTo>
                    <a:lnTo>
                      <a:pt x="221" y="41"/>
                    </a:lnTo>
                    <a:lnTo>
                      <a:pt x="212" y="33"/>
                    </a:lnTo>
                    <a:lnTo>
                      <a:pt x="195" y="33"/>
                    </a:lnTo>
                    <a:lnTo>
                      <a:pt x="187" y="33"/>
                    </a:lnTo>
                    <a:lnTo>
                      <a:pt x="204" y="50"/>
                    </a:lnTo>
                    <a:lnTo>
                      <a:pt x="212" y="66"/>
                    </a:lnTo>
                    <a:lnTo>
                      <a:pt x="221" y="74"/>
                    </a:lnTo>
                    <a:lnTo>
                      <a:pt x="212" y="74"/>
                    </a:lnTo>
                    <a:lnTo>
                      <a:pt x="195" y="74"/>
                    </a:lnTo>
                    <a:lnTo>
                      <a:pt x="178" y="58"/>
                    </a:lnTo>
                    <a:lnTo>
                      <a:pt x="153" y="41"/>
                    </a:lnTo>
                    <a:lnTo>
                      <a:pt x="144" y="41"/>
                    </a:lnTo>
                    <a:lnTo>
                      <a:pt x="127" y="41"/>
                    </a:lnTo>
                    <a:lnTo>
                      <a:pt x="136" y="50"/>
                    </a:lnTo>
                    <a:lnTo>
                      <a:pt x="144" y="58"/>
                    </a:lnTo>
                    <a:lnTo>
                      <a:pt x="170" y="74"/>
                    </a:lnTo>
                    <a:lnTo>
                      <a:pt x="170" y="83"/>
                    </a:lnTo>
                    <a:lnTo>
                      <a:pt x="119" y="50"/>
                    </a:lnTo>
                    <a:lnTo>
                      <a:pt x="85" y="41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51" y="50"/>
                    </a:lnTo>
                    <a:lnTo>
                      <a:pt x="59" y="50"/>
                    </a:lnTo>
                    <a:lnTo>
                      <a:pt x="68" y="50"/>
                    </a:lnTo>
                    <a:lnTo>
                      <a:pt x="76" y="58"/>
                    </a:lnTo>
                    <a:lnTo>
                      <a:pt x="110" y="66"/>
                    </a:lnTo>
                    <a:lnTo>
                      <a:pt x="136" y="99"/>
                    </a:lnTo>
                    <a:lnTo>
                      <a:pt x="127" y="99"/>
                    </a:lnTo>
                    <a:lnTo>
                      <a:pt x="110" y="91"/>
                    </a:lnTo>
                    <a:lnTo>
                      <a:pt x="102" y="83"/>
                    </a:lnTo>
                    <a:lnTo>
                      <a:pt x="85" y="74"/>
                    </a:lnTo>
                    <a:lnTo>
                      <a:pt x="68" y="83"/>
                    </a:lnTo>
                    <a:lnTo>
                      <a:pt x="59" y="99"/>
                    </a:lnTo>
                    <a:lnTo>
                      <a:pt x="59" y="116"/>
                    </a:lnTo>
                    <a:lnTo>
                      <a:pt x="59" y="132"/>
                    </a:lnTo>
                    <a:lnTo>
                      <a:pt x="76" y="140"/>
                    </a:lnTo>
                    <a:lnTo>
                      <a:pt x="93" y="132"/>
                    </a:lnTo>
                    <a:lnTo>
                      <a:pt x="119" y="116"/>
                    </a:lnTo>
                    <a:lnTo>
                      <a:pt x="127" y="116"/>
                    </a:lnTo>
                    <a:lnTo>
                      <a:pt x="144" y="116"/>
                    </a:lnTo>
                    <a:lnTo>
                      <a:pt x="127" y="132"/>
                    </a:lnTo>
                    <a:lnTo>
                      <a:pt x="102" y="149"/>
                    </a:lnTo>
                    <a:lnTo>
                      <a:pt x="51" y="157"/>
                    </a:lnTo>
                    <a:lnTo>
                      <a:pt x="42" y="165"/>
                    </a:lnTo>
                    <a:lnTo>
                      <a:pt x="42" y="173"/>
                    </a:lnTo>
                    <a:lnTo>
                      <a:pt x="59" y="173"/>
                    </a:lnTo>
                    <a:lnTo>
                      <a:pt x="85" y="173"/>
                    </a:lnTo>
                    <a:lnTo>
                      <a:pt x="119" y="157"/>
                    </a:lnTo>
                    <a:lnTo>
                      <a:pt x="144" y="140"/>
                    </a:lnTo>
                    <a:lnTo>
                      <a:pt x="178" y="116"/>
                    </a:lnTo>
                    <a:lnTo>
                      <a:pt x="187" y="124"/>
                    </a:lnTo>
                    <a:lnTo>
                      <a:pt x="178" y="132"/>
                    </a:lnTo>
                    <a:lnTo>
                      <a:pt x="170" y="140"/>
                    </a:lnTo>
                    <a:lnTo>
                      <a:pt x="153" y="149"/>
                    </a:lnTo>
                    <a:lnTo>
                      <a:pt x="144" y="157"/>
                    </a:lnTo>
                    <a:lnTo>
                      <a:pt x="144" y="165"/>
                    </a:lnTo>
                    <a:lnTo>
                      <a:pt x="153" y="165"/>
                    </a:lnTo>
                    <a:lnTo>
                      <a:pt x="187" y="149"/>
                    </a:lnTo>
                    <a:lnTo>
                      <a:pt x="212" y="124"/>
                    </a:lnTo>
                    <a:lnTo>
                      <a:pt x="221" y="124"/>
                    </a:lnTo>
                    <a:lnTo>
                      <a:pt x="229" y="132"/>
                    </a:lnTo>
                    <a:lnTo>
                      <a:pt x="221" y="140"/>
                    </a:lnTo>
                    <a:lnTo>
                      <a:pt x="212" y="149"/>
                    </a:lnTo>
                    <a:lnTo>
                      <a:pt x="195" y="157"/>
                    </a:lnTo>
                    <a:lnTo>
                      <a:pt x="204" y="173"/>
                    </a:lnTo>
                    <a:lnTo>
                      <a:pt x="221" y="165"/>
                    </a:lnTo>
                    <a:lnTo>
                      <a:pt x="238" y="157"/>
                    </a:lnTo>
                    <a:lnTo>
                      <a:pt x="255" y="157"/>
                    </a:lnTo>
                    <a:lnTo>
                      <a:pt x="229" y="182"/>
                    </a:lnTo>
                    <a:lnTo>
                      <a:pt x="238" y="190"/>
                    </a:lnTo>
                    <a:lnTo>
                      <a:pt x="255" y="190"/>
                    </a:lnTo>
                    <a:lnTo>
                      <a:pt x="263" y="198"/>
                    </a:lnTo>
                    <a:lnTo>
                      <a:pt x="272" y="206"/>
                    </a:lnTo>
                    <a:lnTo>
                      <a:pt x="263" y="215"/>
                    </a:lnTo>
                    <a:lnTo>
                      <a:pt x="246" y="198"/>
                    </a:lnTo>
                    <a:lnTo>
                      <a:pt x="221" y="182"/>
                    </a:lnTo>
                    <a:lnTo>
                      <a:pt x="195" y="182"/>
                    </a:lnTo>
                    <a:lnTo>
                      <a:pt x="170" y="173"/>
                    </a:lnTo>
                    <a:lnTo>
                      <a:pt x="119" y="182"/>
                    </a:lnTo>
                    <a:lnTo>
                      <a:pt x="68" y="18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3" name="Freeform 94"/>
              <p:cNvSpPr>
                <a:spLocks/>
              </p:cNvSpPr>
              <p:nvPr/>
            </p:nvSpPr>
            <p:spPr bwMode="auto">
              <a:xfrm>
                <a:off x="9006" y="15847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9 w 34"/>
                  <a:gd name="T3" fmla="*/ 9 h 33"/>
                  <a:gd name="T4" fmla="*/ 17 w 34"/>
                  <a:gd name="T5" fmla="*/ 0 h 33"/>
                  <a:gd name="T6" fmla="*/ 26 w 34"/>
                  <a:gd name="T7" fmla="*/ 9 h 33"/>
                  <a:gd name="T8" fmla="*/ 34 w 34"/>
                  <a:gd name="T9" fmla="*/ 17 h 33"/>
                  <a:gd name="T10" fmla="*/ 34 w 34"/>
                  <a:gd name="T11" fmla="*/ 25 h 33"/>
                  <a:gd name="T12" fmla="*/ 26 w 34"/>
                  <a:gd name="T13" fmla="*/ 33 h 33"/>
                  <a:gd name="T14" fmla="*/ 9 w 34"/>
                  <a:gd name="T15" fmla="*/ 25 h 33"/>
                  <a:gd name="T16" fmla="*/ 0 w 34"/>
                  <a:gd name="T17" fmla="*/ 17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9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26" y="33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4" name="Freeform 95"/>
              <p:cNvSpPr>
                <a:spLocks/>
              </p:cNvSpPr>
              <p:nvPr/>
            </p:nvSpPr>
            <p:spPr bwMode="auto">
              <a:xfrm>
                <a:off x="9049" y="15839"/>
                <a:ext cx="1664" cy="25"/>
              </a:xfrm>
              <a:custGeom>
                <a:avLst/>
                <a:gdLst>
                  <a:gd name="T0" fmla="*/ 25 w 1664"/>
                  <a:gd name="T1" fmla="*/ 17 h 25"/>
                  <a:gd name="T2" fmla="*/ 0 w 1664"/>
                  <a:gd name="T3" fmla="*/ 0 h 25"/>
                  <a:gd name="T4" fmla="*/ 8 w 1664"/>
                  <a:gd name="T5" fmla="*/ 0 h 25"/>
                  <a:gd name="T6" fmla="*/ 17 w 1664"/>
                  <a:gd name="T7" fmla="*/ 0 h 25"/>
                  <a:gd name="T8" fmla="*/ 25 w 1664"/>
                  <a:gd name="T9" fmla="*/ 0 h 25"/>
                  <a:gd name="T10" fmla="*/ 51 w 1664"/>
                  <a:gd name="T11" fmla="*/ 0 h 25"/>
                  <a:gd name="T12" fmla="*/ 85 w 1664"/>
                  <a:gd name="T13" fmla="*/ 0 h 25"/>
                  <a:gd name="T14" fmla="*/ 119 w 1664"/>
                  <a:gd name="T15" fmla="*/ 0 h 25"/>
                  <a:gd name="T16" fmla="*/ 161 w 1664"/>
                  <a:gd name="T17" fmla="*/ 0 h 25"/>
                  <a:gd name="T18" fmla="*/ 212 w 1664"/>
                  <a:gd name="T19" fmla="*/ 0 h 25"/>
                  <a:gd name="T20" fmla="*/ 271 w 1664"/>
                  <a:gd name="T21" fmla="*/ 0 h 25"/>
                  <a:gd name="T22" fmla="*/ 331 w 1664"/>
                  <a:gd name="T23" fmla="*/ 0 h 25"/>
                  <a:gd name="T24" fmla="*/ 399 w 1664"/>
                  <a:gd name="T25" fmla="*/ 0 h 25"/>
                  <a:gd name="T26" fmla="*/ 535 w 1664"/>
                  <a:gd name="T27" fmla="*/ 0 h 25"/>
                  <a:gd name="T28" fmla="*/ 679 w 1664"/>
                  <a:gd name="T29" fmla="*/ 0 h 25"/>
                  <a:gd name="T30" fmla="*/ 840 w 1664"/>
                  <a:gd name="T31" fmla="*/ 0 h 25"/>
                  <a:gd name="T32" fmla="*/ 993 w 1664"/>
                  <a:gd name="T33" fmla="*/ 0 h 25"/>
                  <a:gd name="T34" fmla="*/ 1138 w 1664"/>
                  <a:gd name="T35" fmla="*/ 0 h 25"/>
                  <a:gd name="T36" fmla="*/ 1282 w 1664"/>
                  <a:gd name="T37" fmla="*/ 0 h 25"/>
                  <a:gd name="T38" fmla="*/ 1342 w 1664"/>
                  <a:gd name="T39" fmla="*/ 0 h 25"/>
                  <a:gd name="T40" fmla="*/ 1410 w 1664"/>
                  <a:gd name="T41" fmla="*/ 0 h 25"/>
                  <a:gd name="T42" fmla="*/ 1460 w 1664"/>
                  <a:gd name="T43" fmla="*/ 0 h 25"/>
                  <a:gd name="T44" fmla="*/ 1511 w 1664"/>
                  <a:gd name="T45" fmla="*/ 0 h 25"/>
                  <a:gd name="T46" fmla="*/ 1554 w 1664"/>
                  <a:gd name="T47" fmla="*/ 0 h 25"/>
                  <a:gd name="T48" fmla="*/ 1596 w 1664"/>
                  <a:gd name="T49" fmla="*/ 0 h 25"/>
                  <a:gd name="T50" fmla="*/ 1622 w 1664"/>
                  <a:gd name="T51" fmla="*/ 0 h 25"/>
                  <a:gd name="T52" fmla="*/ 1647 w 1664"/>
                  <a:gd name="T53" fmla="*/ 0 h 25"/>
                  <a:gd name="T54" fmla="*/ 1664 w 1664"/>
                  <a:gd name="T55" fmla="*/ 0 h 25"/>
                  <a:gd name="T56" fmla="*/ 1664 w 1664"/>
                  <a:gd name="T57" fmla="*/ 0 h 25"/>
                  <a:gd name="T58" fmla="*/ 1664 w 1664"/>
                  <a:gd name="T59" fmla="*/ 17 h 25"/>
                  <a:gd name="T60" fmla="*/ 1656 w 1664"/>
                  <a:gd name="T61" fmla="*/ 25 h 25"/>
                  <a:gd name="T62" fmla="*/ 25 w 1664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64" h="25">
                    <a:moveTo>
                      <a:pt x="25" y="1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19" y="0"/>
                    </a:lnTo>
                    <a:lnTo>
                      <a:pt x="161" y="0"/>
                    </a:lnTo>
                    <a:lnTo>
                      <a:pt x="212" y="0"/>
                    </a:lnTo>
                    <a:lnTo>
                      <a:pt x="271" y="0"/>
                    </a:lnTo>
                    <a:lnTo>
                      <a:pt x="331" y="0"/>
                    </a:lnTo>
                    <a:lnTo>
                      <a:pt x="399" y="0"/>
                    </a:lnTo>
                    <a:lnTo>
                      <a:pt x="535" y="0"/>
                    </a:lnTo>
                    <a:lnTo>
                      <a:pt x="679" y="0"/>
                    </a:lnTo>
                    <a:lnTo>
                      <a:pt x="840" y="0"/>
                    </a:lnTo>
                    <a:lnTo>
                      <a:pt x="993" y="0"/>
                    </a:lnTo>
                    <a:lnTo>
                      <a:pt x="1138" y="0"/>
                    </a:lnTo>
                    <a:lnTo>
                      <a:pt x="1282" y="0"/>
                    </a:lnTo>
                    <a:lnTo>
                      <a:pt x="1342" y="0"/>
                    </a:lnTo>
                    <a:lnTo>
                      <a:pt x="1410" y="0"/>
                    </a:lnTo>
                    <a:lnTo>
                      <a:pt x="1460" y="0"/>
                    </a:lnTo>
                    <a:lnTo>
                      <a:pt x="1511" y="0"/>
                    </a:lnTo>
                    <a:lnTo>
                      <a:pt x="1554" y="0"/>
                    </a:lnTo>
                    <a:lnTo>
                      <a:pt x="1596" y="0"/>
                    </a:lnTo>
                    <a:lnTo>
                      <a:pt x="1622" y="0"/>
                    </a:lnTo>
                    <a:lnTo>
                      <a:pt x="1647" y="0"/>
                    </a:lnTo>
                    <a:lnTo>
                      <a:pt x="1664" y="0"/>
                    </a:lnTo>
                    <a:lnTo>
                      <a:pt x="1664" y="17"/>
                    </a:lnTo>
                    <a:lnTo>
                      <a:pt x="1656" y="25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5" name="Freeform 96"/>
              <p:cNvSpPr>
                <a:spLocks/>
              </p:cNvSpPr>
              <p:nvPr/>
            </p:nvSpPr>
            <p:spPr bwMode="auto">
              <a:xfrm>
                <a:off x="10849" y="15682"/>
                <a:ext cx="187" cy="182"/>
              </a:xfrm>
              <a:custGeom>
                <a:avLst/>
                <a:gdLst>
                  <a:gd name="T0" fmla="*/ 145 w 187"/>
                  <a:gd name="T1" fmla="*/ 157 h 182"/>
                  <a:gd name="T2" fmla="*/ 153 w 187"/>
                  <a:gd name="T3" fmla="*/ 174 h 182"/>
                  <a:gd name="T4" fmla="*/ 128 w 187"/>
                  <a:gd name="T5" fmla="*/ 141 h 182"/>
                  <a:gd name="T6" fmla="*/ 119 w 187"/>
                  <a:gd name="T7" fmla="*/ 149 h 182"/>
                  <a:gd name="T8" fmla="*/ 111 w 187"/>
                  <a:gd name="T9" fmla="*/ 124 h 182"/>
                  <a:gd name="T10" fmla="*/ 94 w 187"/>
                  <a:gd name="T11" fmla="*/ 124 h 182"/>
                  <a:gd name="T12" fmla="*/ 77 w 187"/>
                  <a:gd name="T13" fmla="*/ 108 h 182"/>
                  <a:gd name="T14" fmla="*/ 68 w 187"/>
                  <a:gd name="T15" fmla="*/ 124 h 182"/>
                  <a:gd name="T16" fmla="*/ 60 w 187"/>
                  <a:gd name="T17" fmla="*/ 91 h 182"/>
                  <a:gd name="T18" fmla="*/ 51 w 187"/>
                  <a:gd name="T19" fmla="*/ 83 h 182"/>
                  <a:gd name="T20" fmla="*/ 34 w 187"/>
                  <a:gd name="T21" fmla="*/ 75 h 182"/>
                  <a:gd name="T22" fmla="*/ 17 w 187"/>
                  <a:gd name="T23" fmla="*/ 75 h 182"/>
                  <a:gd name="T24" fmla="*/ 26 w 187"/>
                  <a:gd name="T25" fmla="*/ 99 h 182"/>
                  <a:gd name="T26" fmla="*/ 26 w 187"/>
                  <a:gd name="T27" fmla="*/ 116 h 182"/>
                  <a:gd name="T28" fmla="*/ 0 w 187"/>
                  <a:gd name="T29" fmla="*/ 83 h 182"/>
                  <a:gd name="T30" fmla="*/ 0 w 187"/>
                  <a:gd name="T31" fmla="*/ 42 h 182"/>
                  <a:gd name="T32" fmla="*/ 51 w 187"/>
                  <a:gd name="T33" fmla="*/ 58 h 182"/>
                  <a:gd name="T34" fmla="*/ 60 w 187"/>
                  <a:gd name="T35" fmla="*/ 0 h 182"/>
                  <a:gd name="T36" fmla="*/ 128 w 187"/>
                  <a:gd name="T37" fmla="*/ 25 h 182"/>
                  <a:gd name="T38" fmla="*/ 102 w 187"/>
                  <a:gd name="T39" fmla="*/ 33 h 182"/>
                  <a:gd name="T40" fmla="*/ 85 w 187"/>
                  <a:gd name="T41" fmla="*/ 33 h 182"/>
                  <a:gd name="T42" fmla="*/ 94 w 187"/>
                  <a:gd name="T43" fmla="*/ 42 h 182"/>
                  <a:gd name="T44" fmla="*/ 153 w 187"/>
                  <a:gd name="T45" fmla="*/ 50 h 182"/>
                  <a:gd name="T46" fmla="*/ 136 w 187"/>
                  <a:gd name="T47" fmla="*/ 58 h 182"/>
                  <a:gd name="T48" fmla="*/ 119 w 187"/>
                  <a:gd name="T49" fmla="*/ 58 h 182"/>
                  <a:gd name="T50" fmla="*/ 111 w 187"/>
                  <a:gd name="T51" fmla="*/ 66 h 182"/>
                  <a:gd name="T52" fmla="*/ 119 w 187"/>
                  <a:gd name="T53" fmla="*/ 75 h 182"/>
                  <a:gd name="T54" fmla="*/ 128 w 187"/>
                  <a:gd name="T55" fmla="*/ 83 h 182"/>
                  <a:gd name="T56" fmla="*/ 170 w 187"/>
                  <a:gd name="T57" fmla="*/ 99 h 182"/>
                  <a:gd name="T58" fmla="*/ 187 w 187"/>
                  <a:gd name="T59" fmla="*/ 99 h 182"/>
                  <a:gd name="T60" fmla="*/ 153 w 187"/>
                  <a:gd name="T61" fmla="*/ 99 h 182"/>
                  <a:gd name="T62" fmla="*/ 136 w 187"/>
                  <a:gd name="T63" fmla="*/ 99 h 182"/>
                  <a:gd name="T64" fmla="*/ 136 w 187"/>
                  <a:gd name="T65" fmla="*/ 108 h 182"/>
                  <a:gd name="T66" fmla="*/ 187 w 187"/>
                  <a:gd name="T67" fmla="*/ 124 h 182"/>
                  <a:gd name="T68" fmla="*/ 179 w 187"/>
                  <a:gd name="T69" fmla="*/ 124 h 182"/>
                  <a:gd name="T70" fmla="*/ 145 w 187"/>
                  <a:gd name="T71" fmla="*/ 124 h 182"/>
                  <a:gd name="T72" fmla="*/ 145 w 187"/>
                  <a:gd name="T73" fmla="*/ 132 h 182"/>
                  <a:gd name="T74" fmla="*/ 179 w 187"/>
                  <a:gd name="T75" fmla="*/ 141 h 182"/>
                  <a:gd name="T76" fmla="*/ 187 w 187"/>
                  <a:gd name="T77" fmla="*/ 149 h 182"/>
                  <a:gd name="T78" fmla="*/ 179 w 187"/>
                  <a:gd name="T79" fmla="*/ 157 h 182"/>
                  <a:gd name="T80" fmla="*/ 187 w 187"/>
                  <a:gd name="T81" fmla="*/ 174 h 182"/>
                  <a:gd name="T82" fmla="*/ 187 w 187"/>
                  <a:gd name="T83" fmla="*/ 182 h 182"/>
                  <a:gd name="T84" fmla="*/ 170 w 187"/>
                  <a:gd name="T85" fmla="*/ 157 h 182"/>
                  <a:gd name="T86" fmla="*/ 153 w 187"/>
                  <a:gd name="T87" fmla="*/ 157 h 1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7" h="182">
                    <a:moveTo>
                      <a:pt x="153" y="157"/>
                    </a:moveTo>
                    <a:lnTo>
                      <a:pt x="145" y="157"/>
                    </a:lnTo>
                    <a:lnTo>
                      <a:pt x="153" y="165"/>
                    </a:lnTo>
                    <a:lnTo>
                      <a:pt x="153" y="174"/>
                    </a:lnTo>
                    <a:lnTo>
                      <a:pt x="145" y="157"/>
                    </a:lnTo>
                    <a:lnTo>
                      <a:pt x="128" y="141"/>
                    </a:lnTo>
                    <a:lnTo>
                      <a:pt x="119" y="141"/>
                    </a:lnTo>
                    <a:lnTo>
                      <a:pt x="119" y="149"/>
                    </a:lnTo>
                    <a:lnTo>
                      <a:pt x="111" y="132"/>
                    </a:lnTo>
                    <a:lnTo>
                      <a:pt x="111" y="124"/>
                    </a:lnTo>
                    <a:lnTo>
                      <a:pt x="102" y="124"/>
                    </a:lnTo>
                    <a:lnTo>
                      <a:pt x="94" y="124"/>
                    </a:lnTo>
                    <a:lnTo>
                      <a:pt x="77" y="108"/>
                    </a:lnTo>
                    <a:lnTo>
                      <a:pt x="68" y="116"/>
                    </a:lnTo>
                    <a:lnTo>
                      <a:pt x="68" y="124"/>
                    </a:lnTo>
                    <a:lnTo>
                      <a:pt x="68" y="108"/>
                    </a:lnTo>
                    <a:lnTo>
                      <a:pt x="60" y="91"/>
                    </a:lnTo>
                    <a:lnTo>
                      <a:pt x="51" y="83"/>
                    </a:lnTo>
                    <a:lnTo>
                      <a:pt x="43" y="83"/>
                    </a:lnTo>
                    <a:lnTo>
                      <a:pt x="34" y="75"/>
                    </a:lnTo>
                    <a:lnTo>
                      <a:pt x="26" y="66"/>
                    </a:lnTo>
                    <a:lnTo>
                      <a:pt x="17" y="75"/>
                    </a:lnTo>
                    <a:lnTo>
                      <a:pt x="17" y="83"/>
                    </a:lnTo>
                    <a:lnTo>
                      <a:pt x="26" y="99"/>
                    </a:lnTo>
                    <a:lnTo>
                      <a:pt x="26" y="108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0" y="83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60" y="58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25"/>
                    </a:lnTo>
                    <a:lnTo>
                      <a:pt x="119" y="33"/>
                    </a:lnTo>
                    <a:lnTo>
                      <a:pt x="102" y="33"/>
                    </a:lnTo>
                    <a:lnTo>
                      <a:pt x="85" y="33"/>
                    </a:lnTo>
                    <a:lnTo>
                      <a:pt x="85" y="42"/>
                    </a:lnTo>
                    <a:lnTo>
                      <a:pt x="94" y="42"/>
                    </a:lnTo>
                    <a:lnTo>
                      <a:pt x="145" y="42"/>
                    </a:lnTo>
                    <a:lnTo>
                      <a:pt x="153" y="50"/>
                    </a:lnTo>
                    <a:lnTo>
                      <a:pt x="145" y="58"/>
                    </a:lnTo>
                    <a:lnTo>
                      <a:pt x="136" y="58"/>
                    </a:lnTo>
                    <a:lnTo>
                      <a:pt x="128" y="58"/>
                    </a:lnTo>
                    <a:lnTo>
                      <a:pt x="119" y="58"/>
                    </a:lnTo>
                    <a:lnTo>
                      <a:pt x="111" y="58"/>
                    </a:lnTo>
                    <a:lnTo>
                      <a:pt x="111" y="66"/>
                    </a:lnTo>
                    <a:lnTo>
                      <a:pt x="119" y="75"/>
                    </a:lnTo>
                    <a:lnTo>
                      <a:pt x="128" y="83"/>
                    </a:lnTo>
                    <a:lnTo>
                      <a:pt x="136" y="91"/>
                    </a:lnTo>
                    <a:lnTo>
                      <a:pt x="170" y="99"/>
                    </a:lnTo>
                    <a:lnTo>
                      <a:pt x="187" y="99"/>
                    </a:lnTo>
                    <a:lnTo>
                      <a:pt x="170" y="99"/>
                    </a:lnTo>
                    <a:lnTo>
                      <a:pt x="153" y="99"/>
                    </a:lnTo>
                    <a:lnTo>
                      <a:pt x="136" y="91"/>
                    </a:lnTo>
                    <a:lnTo>
                      <a:pt x="136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53" y="116"/>
                    </a:lnTo>
                    <a:lnTo>
                      <a:pt x="187" y="124"/>
                    </a:lnTo>
                    <a:lnTo>
                      <a:pt x="179" y="124"/>
                    </a:lnTo>
                    <a:lnTo>
                      <a:pt x="153" y="116"/>
                    </a:lnTo>
                    <a:lnTo>
                      <a:pt x="145" y="124"/>
                    </a:lnTo>
                    <a:lnTo>
                      <a:pt x="136" y="124"/>
                    </a:lnTo>
                    <a:lnTo>
                      <a:pt x="145" y="132"/>
                    </a:lnTo>
                    <a:lnTo>
                      <a:pt x="153" y="132"/>
                    </a:lnTo>
                    <a:lnTo>
                      <a:pt x="179" y="141"/>
                    </a:lnTo>
                    <a:lnTo>
                      <a:pt x="187" y="141"/>
                    </a:lnTo>
                    <a:lnTo>
                      <a:pt x="187" y="149"/>
                    </a:lnTo>
                    <a:lnTo>
                      <a:pt x="179" y="157"/>
                    </a:lnTo>
                    <a:lnTo>
                      <a:pt x="187" y="165"/>
                    </a:lnTo>
                    <a:lnTo>
                      <a:pt x="187" y="174"/>
                    </a:lnTo>
                    <a:lnTo>
                      <a:pt x="187" y="182"/>
                    </a:lnTo>
                    <a:lnTo>
                      <a:pt x="179" y="174"/>
                    </a:lnTo>
                    <a:lnTo>
                      <a:pt x="170" y="157"/>
                    </a:lnTo>
                    <a:lnTo>
                      <a:pt x="162" y="157"/>
                    </a:lnTo>
                    <a:lnTo>
                      <a:pt x="153" y="157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6" name="Freeform 97"/>
              <p:cNvSpPr>
                <a:spLocks/>
              </p:cNvSpPr>
              <p:nvPr/>
            </p:nvSpPr>
            <p:spPr bwMode="auto">
              <a:xfrm>
                <a:off x="10815" y="15823"/>
                <a:ext cx="34" cy="41"/>
              </a:xfrm>
              <a:custGeom>
                <a:avLst/>
                <a:gdLst>
                  <a:gd name="T0" fmla="*/ 0 w 34"/>
                  <a:gd name="T1" fmla="*/ 0 h 41"/>
                  <a:gd name="T2" fmla="*/ 34 w 34"/>
                  <a:gd name="T3" fmla="*/ 41 h 41"/>
                  <a:gd name="T4" fmla="*/ 17 w 34"/>
                  <a:gd name="T5" fmla="*/ 16 h 41"/>
                  <a:gd name="T6" fmla="*/ 0 w 34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41">
                    <a:moveTo>
                      <a:pt x="0" y="0"/>
                    </a:moveTo>
                    <a:lnTo>
                      <a:pt x="34" y="41"/>
                    </a:lnTo>
                    <a:lnTo>
                      <a:pt x="1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7" name="Freeform 98"/>
              <p:cNvSpPr>
                <a:spLocks/>
              </p:cNvSpPr>
              <p:nvPr/>
            </p:nvSpPr>
            <p:spPr bwMode="auto">
              <a:xfrm>
                <a:off x="10807" y="15847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8 w 8"/>
                  <a:gd name="T5" fmla="*/ 9 h 9"/>
                  <a:gd name="T6" fmla="*/ 0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0"/>
                    </a:lnTo>
                    <a:lnTo>
                      <a:pt x="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8" name="Freeform 99"/>
              <p:cNvSpPr>
                <a:spLocks/>
              </p:cNvSpPr>
              <p:nvPr/>
            </p:nvSpPr>
            <p:spPr bwMode="auto">
              <a:xfrm>
                <a:off x="8607" y="15707"/>
                <a:ext cx="34" cy="149"/>
              </a:xfrm>
              <a:custGeom>
                <a:avLst/>
                <a:gdLst>
                  <a:gd name="T0" fmla="*/ 8 w 34"/>
                  <a:gd name="T1" fmla="*/ 132 h 149"/>
                  <a:gd name="T2" fmla="*/ 0 w 34"/>
                  <a:gd name="T3" fmla="*/ 8 h 149"/>
                  <a:gd name="T4" fmla="*/ 0 w 34"/>
                  <a:gd name="T5" fmla="*/ 0 h 149"/>
                  <a:gd name="T6" fmla="*/ 8 w 34"/>
                  <a:gd name="T7" fmla="*/ 0 h 149"/>
                  <a:gd name="T8" fmla="*/ 25 w 34"/>
                  <a:gd name="T9" fmla="*/ 0 h 149"/>
                  <a:gd name="T10" fmla="*/ 34 w 34"/>
                  <a:gd name="T11" fmla="*/ 0 h 149"/>
                  <a:gd name="T12" fmla="*/ 34 w 34"/>
                  <a:gd name="T13" fmla="*/ 8 h 149"/>
                  <a:gd name="T14" fmla="*/ 34 w 34"/>
                  <a:gd name="T15" fmla="*/ 74 h 149"/>
                  <a:gd name="T16" fmla="*/ 34 w 34"/>
                  <a:gd name="T17" fmla="*/ 140 h 149"/>
                  <a:gd name="T18" fmla="*/ 25 w 34"/>
                  <a:gd name="T19" fmla="*/ 149 h 149"/>
                  <a:gd name="T20" fmla="*/ 17 w 34"/>
                  <a:gd name="T21" fmla="*/ 149 h 149"/>
                  <a:gd name="T22" fmla="*/ 8 w 34"/>
                  <a:gd name="T23" fmla="*/ 140 h 149"/>
                  <a:gd name="T24" fmla="*/ 8 w 34"/>
                  <a:gd name="T25" fmla="*/ 132 h 1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49">
                    <a:moveTo>
                      <a:pt x="8" y="132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34" y="8"/>
                    </a:lnTo>
                    <a:lnTo>
                      <a:pt x="34" y="74"/>
                    </a:lnTo>
                    <a:lnTo>
                      <a:pt x="34" y="140"/>
                    </a:lnTo>
                    <a:lnTo>
                      <a:pt x="25" y="149"/>
                    </a:lnTo>
                    <a:lnTo>
                      <a:pt x="17" y="149"/>
                    </a:lnTo>
                    <a:lnTo>
                      <a:pt x="8" y="140"/>
                    </a:lnTo>
                    <a:lnTo>
                      <a:pt x="8" y="132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19" name="Freeform 100"/>
              <p:cNvSpPr>
                <a:spLocks/>
              </p:cNvSpPr>
              <p:nvPr/>
            </p:nvSpPr>
            <p:spPr bwMode="auto">
              <a:xfrm>
                <a:off x="10747" y="15707"/>
                <a:ext cx="60" cy="149"/>
              </a:xfrm>
              <a:custGeom>
                <a:avLst/>
                <a:gdLst>
                  <a:gd name="T0" fmla="*/ 0 w 60"/>
                  <a:gd name="T1" fmla="*/ 140 h 149"/>
                  <a:gd name="T2" fmla="*/ 0 w 60"/>
                  <a:gd name="T3" fmla="*/ 124 h 149"/>
                  <a:gd name="T4" fmla="*/ 9 w 60"/>
                  <a:gd name="T5" fmla="*/ 107 h 149"/>
                  <a:gd name="T6" fmla="*/ 0 w 60"/>
                  <a:gd name="T7" fmla="*/ 66 h 149"/>
                  <a:gd name="T8" fmla="*/ 0 w 60"/>
                  <a:gd name="T9" fmla="*/ 33 h 149"/>
                  <a:gd name="T10" fmla="*/ 9 w 60"/>
                  <a:gd name="T11" fmla="*/ 8 h 149"/>
                  <a:gd name="T12" fmla="*/ 17 w 60"/>
                  <a:gd name="T13" fmla="*/ 0 h 149"/>
                  <a:gd name="T14" fmla="*/ 34 w 60"/>
                  <a:gd name="T15" fmla="*/ 0 h 149"/>
                  <a:gd name="T16" fmla="*/ 43 w 60"/>
                  <a:gd name="T17" fmla="*/ 0 h 149"/>
                  <a:gd name="T18" fmla="*/ 43 w 60"/>
                  <a:gd name="T19" fmla="*/ 17 h 149"/>
                  <a:gd name="T20" fmla="*/ 43 w 60"/>
                  <a:gd name="T21" fmla="*/ 41 h 149"/>
                  <a:gd name="T22" fmla="*/ 51 w 60"/>
                  <a:gd name="T23" fmla="*/ 58 h 149"/>
                  <a:gd name="T24" fmla="*/ 60 w 60"/>
                  <a:gd name="T25" fmla="*/ 83 h 149"/>
                  <a:gd name="T26" fmla="*/ 51 w 60"/>
                  <a:gd name="T27" fmla="*/ 74 h 149"/>
                  <a:gd name="T28" fmla="*/ 43 w 60"/>
                  <a:gd name="T29" fmla="*/ 66 h 149"/>
                  <a:gd name="T30" fmla="*/ 34 w 60"/>
                  <a:gd name="T31" fmla="*/ 66 h 149"/>
                  <a:gd name="T32" fmla="*/ 34 w 60"/>
                  <a:gd name="T33" fmla="*/ 83 h 149"/>
                  <a:gd name="T34" fmla="*/ 34 w 60"/>
                  <a:gd name="T35" fmla="*/ 99 h 149"/>
                  <a:gd name="T36" fmla="*/ 51 w 60"/>
                  <a:gd name="T37" fmla="*/ 124 h 149"/>
                  <a:gd name="T38" fmla="*/ 34 w 60"/>
                  <a:gd name="T39" fmla="*/ 99 h 149"/>
                  <a:gd name="T40" fmla="*/ 34 w 60"/>
                  <a:gd name="T41" fmla="*/ 91 h 149"/>
                  <a:gd name="T42" fmla="*/ 17 w 60"/>
                  <a:gd name="T43" fmla="*/ 83 h 149"/>
                  <a:gd name="T44" fmla="*/ 17 w 60"/>
                  <a:gd name="T45" fmla="*/ 91 h 149"/>
                  <a:gd name="T46" fmla="*/ 17 w 60"/>
                  <a:gd name="T47" fmla="*/ 99 h 149"/>
                  <a:gd name="T48" fmla="*/ 17 w 60"/>
                  <a:gd name="T49" fmla="*/ 116 h 149"/>
                  <a:gd name="T50" fmla="*/ 17 w 60"/>
                  <a:gd name="T51" fmla="*/ 116 h 149"/>
                  <a:gd name="T52" fmla="*/ 9 w 60"/>
                  <a:gd name="T53" fmla="*/ 116 h 149"/>
                  <a:gd name="T54" fmla="*/ 9 w 60"/>
                  <a:gd name="T55" fmla="*/ 132 h 149"/>
                  <a:gd name="T56" fmla="*/ 9 w 60"/>
                  <a:gd name="T57" fmla="*/ 140 h 149"/>
                  <a:gd name="T58" fmla="*/ 9 w 60"/>
                  <a:gd name="T59" fmla="*/ 149 h 149"/>
                  <a:gd name="T60" fmla="*/ 0 w 60"/>
                  <a:gd name="T61" fmla="*/ 149 h 149"/>
                  <a:gd name="T62" fmla="*/ 0 w 60"/>
                  <a:gd name="T63" fmla="*/ 140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0" h="149">
                    <a:moveTo>
                      <a:pt x="0" y="140"/>
                    </a:moveTo>
                    <a:lnTo>
                      <a:pt x="0" y="124"/>
                    </a:lnTo>
                    <a:lnTo>
                      <a:pt x="9" y="107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9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43" y="41"/>
                    </a:lnTo>
                    <a:lnTo>
                      <a:pt x="51" y="58"/>
                    </a:lnTo>
                    <a:lnTo>
                      <a:pt x="60" y="83"/>
                    </a:lnTo>
                    <a:lnTo>
                      <a:pt x="51" y="74"/>
                    </a:lnTo>
                    <a:lnTo>
                      <a:pt x="43" y="66"/>
                    </a:lnTo>
                    <a:lnTo>
                      <a:pt x="34" y="66"/>
                    </a:lnTo>
                    <a:lnTo>
                      <a:pt x="34" y="83"/>
                    </a:lnTo>
                    <a:lnTo>
                      <a:pt x="34" y="99"/>
                    </a:lnTo>
                    <a:lnTo>
                      <a:pt x="51" y="124"/>
                    </a:lnTo>
                    <a:lnTo>
                      <a:pt x="34" y="99"/>
                    </a:lnTo>
                    <a:lnTo>
                      <a:pt x="34" y="91"/>
                    </a:lnTo>
                    <a:lnTo>
                      <a:pt x="17" y="83"/>
                    </a:lnTo>
                    <a:lnTo>
                      <a:pt x="17" y="91"/>
                    </a:lnTo>
                    <a:lnTo>
                      <a:pt x="17" y="99"/>
                    </a:lnTo>
                    <a:lnTo>
                      <a:pt x="17" y="116"/>
                    </a:lnTo>
                    <a:lnTo>
                      <a:pt x="9" y="116"/>
                    </a:lnTo>
                    <a:lnTo>
                      <a:pt x="9" y="132"/>
                    </a:lnTo>
                    <a:lnTo>
                      <a:pt x="9" y="140"/>
                    </a:lnTo>
                    <a:lnTo>
                      <a:pt x="9" y="149"/>
                    </a:lnTo>
                    <a:lnTo>
                      <a:pt x="0" y="149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0" name="Freeform 101"/>
              <p:cNvSpPr>
                <a:spLocks/>
              </p:cNvSpPr>
              <p:nvPr/>
            </p:nvSpPr>
            <p:spPr bwMode="auto">
              <a:xfrm>
                <a:off x="10773" y="15839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8 w 8"/>
                  <a:gd name="T3" fmla="*/ 17 h 17"/>
                  <a:gd name="T4" fmla="*/ 0 w 8"/>
                  <a:gd name="T5" fmla="*/ 0 h 17"/>
                  <a:gd name="T6" fmla="*/ 0 w 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8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1" name="Freeform 102"/>
              <p:cNvSpPr>
                <a:spLocks/>
              </p:cNvSpPr>
              <p:nvPr/>
            </p:nvSpPr>
            <p:spPr bwMode="auto">
              <a:xfrm>
                <a:off x="10968" y="15831"/>
                <a:ext cx="9" cy="25"/>
              </a:xfrm>
              <a:custGeom>
                <a:avLst/>
                <a:gdLst>
                  <a:gd name="T0" fmla="*/ 0 w 9"/>
                  <a:gd name="T1" fmla="*/ 0 h 25"/>
                  <a:gd name="T2" fmla="*/ 9 w 9"/>
                  <a:gd name="T3" fmla="*/ 8 h 25"/>
                  <a:gd name="T4" fmla="*/ 9 w 9"/>
                  <a:gd name="T5" fmla="*/ 25 h 25"/>
                  <a:gd name="T6" fmla="*/ 0 w 9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lnTo>
                      <a:pt x="9" y="8"/>
                    </a:lnTo>
                    <a:lnTo>
                      <a:pt x="9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2" name="Freeform 103"/>
              <p:cNvSpPr>
                <a:spLocks/>
              </p:cNvSpPr>
              <p:nvPr/>
            </p:nvSpPr>
            <p:spPr bwMode="auto">
              <a:xfrm>
                <a:off x="10951" y="15831"/>
                <a:ext cx="1" cy="16"/>
              </a:xfrm>
              <a:custGeom>
                <a:avLst/>
                <a:gdLst>
                  <a:gd name="T0" fmla="*/ 0 w 1"/>
                  <a:gd name="T1" fmla="*/ 0 h 16"/>
                  <a:gd name="T2" fmla="*/ 0 w 1"/>
                  <a:gd name="T3" fmla="*/ 8 h 16"/>
                  <a:gd name="T4" fmla="*/ 0 w 1"/>
                  <a:gd name="T5" fmla="*/ 16 h 16"/>
                  <a:gd name="T6" fmla="*/ 0 w 1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0" y="0"/>
                    </a:moveTo>
                    <a:lnTo>
                      <a:pt x="0" y="8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3" name="Freeform 104"/>
              <p:cNvSpPr>
                <a:spLocks/>
              </p:cNvSpPr>
              <p:nvPr/>
            </p:nvSpPr>
            <p:spPr bwMode="auto">
              <a:xfrm>
                <a:off x="8666" y="15732"/>
                <a:ext cx="9" cy="107"/>
              </a:xfrm>
              <a:custGeom>
                <a:avLst/>
                <a:gdLst>
                  <a:gd name="T0" fmla="*/ 0 w 9"/>
                  <a:gd name="T1" fmla="*/ 99 h 107"/>
                  <a:gd name="T2" fmla="*/ 0 w 9"/>
                  <a:gd name="T3" fmla="*/ 0 h 107"/>
                  <a:gd name="T4" fmla="*/ 0 w 9"/>
                  <a:gd name="T5" fmla="*/ 0 h 107"/>
                  <a:gd name="T6" fmla="*/ 9 w 9"/>
                  <a:gd name="T7" fmla="*/ 16 h 107"/>
                  <a:gd name="T8" fmla="*/ 9 w 9"/>
                  <a:gd name="T9" fmla="*/ 49 h 107"/>
                  <a:gd name="T10" fmla="*/ 9 w 9"/>
                  <a:gd name="T11" fmla="*/ 99 h 107"/>
                  <a:gd name="T12" fmla="*/ 0 w 9"/>
                  <a:gd name="T13" fmla="*/ 107 h 107"/>
                  <a:gd name="T14" fmla="*/ 0 w 9"/>
                  <a:gd name="T15" fmla="*/ 99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07">
                    <a:moveTo>
                      <a:pt x="0" y="99"/>
                    </a:moveTo>
                    <a:lnTo>
                      <a:pt x="0" y="0"/>
                    </a:lnTo>
                    <a:lnTo>
                      <a:pt x="9" y="16"/>
                    </a:lnTo>
                    <a:lnTo>
                      <a:pt x="9" y="49"/>
                    </a:lnTo>
                    <a:lnTo>
                      <a:pt x="9" y="99"/>
                    </a:lnTo>
                    <a:lnTo>
                      <a:pt x="0" y="10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4" name="Freeform 105"/>
              <p:cNvSpPr>
                <a:spLocks/>
              </p:cNvSpPr>
              <p:nvPr/>
            </p:nvSpPr>
            <p:spPr bwMode="auto">
              <a:xfrm>
                <a:off x="8573" y="15732"/>
                <a:ext cx="17" cy="99"/>
              </a:xfrm>
              <a:custGeom>
                <a:avLst/>
                <a:gdLst>
                  <a:gd name="T0" fmla="*/ 0 w 17"/>
                  <a:gd name="T1" fmla="*/ 8 h 99"/>
                  <a:gd name="T2" fmla="*/ 8 w 17"/>
                  <a:gd name="T3" fmla="*/ 0 h 99"/>
                  <a:gd name="T4" fmla="*/ 17 w 17"/>
                  <a:gd name="T5" fmla="*/ 8 h 99"/>
                  <a:gd name="T6" fmla="*/ 17 w 17"/>
                  <a:gd name="T7" fmla="*/ 91 h 99"/>
                  <a:gd name="T8" fmla="*/ 8 w 17"/>
                  <a:gd name="T9" fmla="*/ 99 h 99"/>
                  <a:gd name="T10" fmla="*/ 0 w 17"/>
                  <a:gd name="T11" fmla="*/ 91 h 99"/>
                  <a:gd name="T12" fmla="*/ 0 w 17"/>
                  <a:gd name="T13" fmla="*/ 8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99">
                    <a:moveTo>
                      <a:pt x="0" y="8"/>
                    </a:moveTo>
                    <a:lnTo>
                      <a:pt x="8" y="0"/>
                    </a:lnTo>
                    <a:lnTo>
                      <a:pt x="17" y="8"/>
                    </a:lnTo>
                    <a:lnTo>
                      <a:pt x="17" y="91"/>
                    </a:lnTo>
                    <a:lnTo>
                      <a:pt x="8" y="99"/>
                    </a:lnTo>
                    <a:lnTo>
                      <a:pt x="0" y="91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5" name="Freeform 106"/>
              <p:cNvSpPr>
                <a:spLocks/>
              </p:cNvSpPr>
              <p:nvPr/>
            </p:nvSpPr>
            <p:spPr bwMode="auto">
              <a:xfrm>
                <a:off x="8998" y="15732"/>
                <a:ext cx="93" cy="99"/>
              </a:xfrm>
              <a:custGeom>
                <a:avLst/>
                <a:gdLst>
                  <a:gd name="T0" fmla="*/ 0 w 93"/>
                  <a:gd name="T1" fmla="*/ 91 h 99"/>
                  <a:gd name="T2" fmla="*/ 76 w 93"/>
                  <a:gd name="T3" fmla="*/ 41 h 99"/>
                  <a:gd name="T4" fmla="*/ 68 w 93"/>
                  <a:gd name="T5" fmla="*/ 33 h 99"/>
                  <a:gd name="T6" fmla="*/ 42 w 93"/>
                  <a:gd name="T7" fmla="*/ 16 h 99"/>
                  <a:gd name="T8" fmla="*/ 8 w 93"/>
                  <a:gd name="T9" fmla="*/ 8 h 99"/>
                  <a:gd name="T10" fmla="*/ 0 w 93"/>
                  <a:gd name="T11" fmla="*/ 0 h 99"/>
                  <a:gd name="T12" fmla="*/ 25 w 93"/>
                  <a:gd name="T13" fmla="*/ 8 h 99"/>
                  <a:gd name="T14" fmla="*/ 42 w 93"/>
                  <a:gd name="T15" fmla="*/ 16 h 99"/>
                  <a:gd name="T16" fmla="*/ 76 w 93"/>
                  <a:gd name="T17" fmla="*/ 33 h 99"/>
                  <a:gd name="T18" fmla="*/ 93 w 93"/>
                  <a:gd name="T19" fmla="*/ 41 h 99"/>
                  <a:gd name="T20" fmla="*/ 76 w 93"/>
                  <a:gd name="T21" fmla="*/ 66 h 99"/>
                  <a:gd name="T22" fmla="*/ 51 w 93"/>
                  <a:gd name="T23" fmla="*/ 74 h 99"/>
                  <a:gd name="T24" fmla="*/ 0 w 93"/>
                  <a:gd name="T25" fmla="*/ 99 h 99"/>
                  <a:gd name="T26" fmla="*/ 0 w 93"/>
                  <a:gd name="T27" fmla="*/ 91 h 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3" h="99">
                    <a:moveTo>
                      <a:pt x="0" y="91"/>
                    </a:moveTo>
                    <a:lnTo>
                      <a:pt x="76" y="41"/>
                    </a:lnTo>
                    <a:lnTo>
                      <a:pt x="68" y="33"/>
                    </a:lnTo>
                    <a:lnTo>
                      <a:pt x="42" y="16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76" y="33"/>
                    </a:lnTo>
                    <a:lnTo>
                      <a:pt x="93" y="41"/>
                    </a:lnTo>
                    <a:lnTo>
                      <a:pt x="76" y="66"/>
                    </a:lnTo>
                    <a:lnTo>
                      <a:pt x="51" y="74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6" name="Freeform 107"/>
              <p:cNvSpPr>
                <a:spLocks/>
              </p:cNvSpPr>
              <p:nvPr/>
            </p:nvSpPr>
            <p:spPr bwMode="auto">
              <a:xfrm>
                <a:off x="10892" y="15806"/>
                <a:ext cx="8" cy="17"/>
              </a:xfrm>
              <a:custGeom>
                <a:avLst/>
                <a:gdLst>
                  <a:gd name="T0" fmla="*/ 8 w 8"/>
                  <a:gd name="T1" fmla="*/ 0 h 17"/>
                  <a:gd name="T2" fmla="*/ 8 w 8"/>
                  <a:gd name="T3" fmla="*/ 8 h 17"/>
                  <a:gd name="T4" fmla="*/ 8 w 8"/>
                  <a:gd name="T5" fmla="*/ 17 h 17"/>
                  <a:gd name="T6" fmla="*/ 0 w 8"/>
                  <a:gd name="T7" fmla="*/ 8 h 17"/>
                  <a:gd name="T8" fmla="*/ 8 w 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8" y="0"/>
                    </a:moveTo>
                    <a:lnTo>
                      <a:pt x="8" y="8"/>
                    </a:lnTo>
                    <a:lnTo>
                      <a:pt x="8" y="17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7" name="Freeform 108"/>
              <p:cNvSpPr>
                <a:spLocks/>
              </p:cNvSpPr>
              <p:nvPr/>
            </p:nvSpPr>
            <p:spPr bwMode="auto">
              <a:xfrm>
                <a:off x="9091" y="15806"/>
                <a:ext cx="1639" cy="17"/>
              </a:xfrm>
              <a:custGeom>
                <a:avLst/>
                <a:gdLst>
                  <a:gd name="T0" fmla="*/ 26 w 1639"/>
                  <a:gd name="T1" fmla="*/ 8 h 17"/>
                  <a:gd name="T2" fmla="*/ 0 w 1639"/>
                  <a:gd name="T3" fmla="*/ 0 h 17"/>
                  <a:gd name="T4" fmla="*/ 9 w 1639"/>
                  <a:gd name="T5" fmla="*/ 0 h 17"/>
                  <a:gd name="T6" fmla="*/ 51 w 1639"/>
                  <a:gd name="T7" fmla="*/ 0 h 17"/>
                  <a:gd name="T8" fmla="*/ 85 w 1639"/>
                  <a:gd name="T9" fmla="*/ 0 h 17"/>
                  <a:gd name="T10" fmla="*/ 136 w 1639"/>
                  <a:gd name="T11" fmla="*/ 0 h 17"/>
                  <a:gd name="T12" fmla="*/ 187 w 1639"/>
                  <a:gd name="T13" fmla="*/ 0 h 17"/>
                  <a:gd name="T14" fmla="*/ 238 w 1639"/>
                  <a:gd name="T15" fmla="*/ 0 h 17"/>
                  <a:gd name="T16" fmla="*/ 297 w 1639"/>
                  <a:gd name="T17" fmla="*/ 0 h 17"/>
                  <a:gd name="T18" fmla="*/ 416 w 1639"/>
                  <a:gd name="T19" fmla="*/ 0 h 17"/>
                  <a:gd name="T20" fmla="*/ 544 w 1639"/>
                  <a:gd name="T21" fmla="*/ 0 h 17"/>
                  <a:gd name="T22" fmla="*/ 680 w 1639"/>
                  <a:gd name="T23" fmla="*/ 0 h 17"/>
                  <a:gd name="T24" fmla="*/ 951 w 1639"/>
                  <a:gd name="T25" fmla="*/ 0 h 17"/>
                  <a:gd name="T26" fmla="*/ 1087 w 1639"/>
                  <a:gd name="T27" fmla="*/ 0 h 17"/>
                  <a:gd name="T28" fmla="*/ 1215 w 1639"/>
                  <a:gd name="T29" fmla="*/ 0 h 17"/>
                  <a:gd name="T30" fmla="*/ 1325 w 1639"/>
                  <a:gd name="T31" fmla="*/ 0 h 17"/>
                  <a:gd name="T32" fmla="*/ 1376 w 1639"/>
                  <a:gd name="T33" fmla="*/ 0 h 17"/>
                  <a:gd name="T34" fmla="*/ 1427 w 1639"/>
                  <a:gd name="T35" fmla="*/ 0 h 17"/>
                  <a:gd name="T36" fmla="*/ 1469 w 1639"/>
                  <a:gd name="T37" fmla="*/ 0 h 17"/>
                  <a:gd name="T38" fmla="*/ 1512 w 1639"/>
                  <a:gd name="T39" fmla="*/ 0 h 17"/>
                  <a:gd name="T40" fmla="*/ 1546 w 1639"/>
                  <a:gd name="T41" fmla="*/ 0 h 17"/>
                  <a:gd name="T42" fmla="*/ 1571 w 1639"/>
                  <a:gd name="T43" fmla="*/ 0 h 17"/>
                  <a:gd name="T44" fmla="*/ 1597 w 1639"/>
                  <a:gd name="T45" fmla="*/ 0 h 17"/>
                  <a:gd name="T46" fmla="*/ 1614 w 1639"/>
                  <a:gd name="T47" fmla="*/ 0 h 17"/>
                  <a:gd name="T48" fmla="*/ 1622 w 1639"/>
                  <a:gd name="T49" fmla="*/ 0 h 17"/>
                  <a:gd name="T50" fmla="*/ 1631 w 1639"/>
                  <a:gd name="T51" fmla="*/ 0 h 17"/>
                  <a:gd name="T52" fmla="*/ 1639 w 1639"/>
                  <a:gd name="T53" fmla="*/ 8 h 17"/>
                  <a:gd name="T54" fmla="*/ 1631 w 1639"/>
                  <a:gd name="T55" fmla="*/ 17 h 17"/>
                  <a:gd name="T56" fmla="*/ 1622 w 1639"/>
                  <a:gd name="T57" fmla="*/ 17 h 17"/>
                  <a:gd name="T58" fmla="*/ 1614 w 1639"/>
                  <a:gd name="T59" fmla="*/ 17 h 17"/>
                  <a:gd name="T60" fmla="*/ 1597 w 1639"/>
                  <a:gd name="T61" fmla="*/ 17 h 17"/>
                  <a:gd name="T62" fmla="*/ 1563 w 1639"/>
                  <a:gd name="T63" fmla="*/ 17 h 17"/>
                  <a:gd name="T64" fmla="*/ 1529 w 1639"/>
                  <a:gd name="T65" fmla="*/ 17 h 17"/>
                  <a:gd name="T66" fmla="*/ 1486 w 1639"/>
                  <a:gd name="T67" fmla="*/ 17 h 17"/>
                  <a:gd name="T68" fmla="*/ 1435 w 1639"/>
                  <a:gd name="T69" fmla="*/ 17 h 17"/>
                  <a:gd name="T70" fmla="*/ 1385 w 1639"/>
                  <a:gd name="T71" fmla="*/ 17 h 17"/>
                  <a:gd name="T72" fmla="*/ 1325 w 1639"/>
                  <a:gd name="T73" fmla="*/ 17 h 17"/>
                  <a:gd name="T74" fmla="*/ 1257 w 1639"/>
                  <a:gd name="T75" fmla="*/ 17 h 17"/>
                  <a:gd name="T76" fmla="*/ 1121 w 1639"/>
                  <a:gd name="T77" fmla="*/ 17 h 17"/>
                  <a:gd name="T78" fmla="*/ 977 w 1639"/>
                  <a:gd name="T79" fmla="*/ 17 h 17"/>
                  <a:gd name="T80" fmla="*/ 832 w 1639"/>
                  <a:gd name="T81" fmla="*/ 17 h 17"/>
                  <a:gd name="T82" fmla="*/ 680 w 1639"/>
                  <a:gd name="T83" fmla="*/ 17 h 17"/>
                  <a:gd name="T84" fmla="*/ 535 w 1639"/>
                  <a:gd name="T85" fmla="*/ 8 h 17"/>
                  <a:gd name="T86" fmla="*/ 399 w 1639"/>
                  <a:gd name="T87" fmla="*/ 8 h 17"/>
                  <a:gd name="T88" fmla="*/ 340 w 1639"/>
                  <a:gd name="T89" fmla="*/ 8 h 17"/>
                  <a:gd name="T90" fmla="*/ 280 w 1639"/>
                  <a:gd name="T91" fmla="*/ 8 h 17"/>
                  <a:gd name="T92" fmla="*/ 221 w 1639"/>
                  <a:gd name="T93" fmla="*/ 8 h 17"/>
                  <a:gd name="T94" fmla="*/ 178 w 1639"/>
                  <a:gd name="T95" fmla="*/ 8 h 17"/>
                  <a:gd name="T96" fmla="*/ 136 w 1639"/>
                  <a:gd name="T97" fmla="*/ 8 h 17"/>
                  <a:gd name="T98" fmla="*/ 102 w 1639"/>
                  <a:gd name="T99" fmla="*/ 8 h 17"/>
                  <a:gd name="T100" fmla="*/ 68 w 1639"/>
                  <a:gd name="T101" fmla="*/ 8 h 17"/>
                  <a:gd name="T102" fmla="*/ 51 w 1639"/>
                  <a:gd name="T103" fmla="*/ 8 h 17"/>
                  <a:gd name="T104" fmla="*/ 34 w 1639"/>
                  <a:gd name="T105" fmla="*/ 8 h 17"/>
                  <a:gd name="T106" fmla="*/ 26 w 1639"/>
                  <a:gd name="T107" fmla="*/ 8 h 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639" h="17">
                    <a:moveTo>
                      <a:pt x="26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51" y="0"/>
                    </a:lnTo>
                    <a:lnTo>
                      <a:pt x="85" y="0"/>
                    </a:lnTo>
                    <a:lnTo>
                      <a:pt x="136" y="0"/>
                    </a:lnTo>
                    <a:lnTo>
                      <a:pt x="187" y="0"/>
                    </a:lnTo>
                    <a:lnTo>
                      <a:pt x="238" y="0"/>
                    </a:lnTo>
                    <a:lnTo>
                      <a:pt x="297" y="0"/>
                    </a:lnTo>
                    <a:lnTo>
                      <a:pt x="416" y="0"/>
                    </a:lnTo>
                    <a:lnTo>
                      <a:pt x="544" y="0"/>
                    </a:lnTo>
                    <a:lnTo>
                      <a:pt x="680" y="0"/>
                    </a:lnTo>
                    <a:lnTo>
                      <a:pt x="951" y="0"/>
                    </a:lnTo>
                    <a:lnTo>
                      <a:pt x="1087" y="0"/>
                    </a:lnTo>
                    <a:lnTo>
                      <a:pt x="1215" y="0"/>
                    </a:lnTo>
                    <a:lnTo>
                      <a:pt x="1325" y="0"/>
                    </a:lnTo>
                    <a:lnTo>
                      <a:pt x="1376" y="0"/>
                    </a:lnTo>
                    <a:lnTo>
                      <a:pt x="1427" y="0"/>
                    </a:lnTo>
                    <a:lnTo>
                      <a:pt x="1469" y="0"/>
                    </a:lnTo>
                    <a:lnTo>
                      <a:pt x="1512" y="0"/>
                    </a:lnTo>
                    <a:lnTo>
                      <a:pt x="1546" y="0"/>
                    </a:lnTo>
                    <a:lnTo>
                      <a:pt x="1571" y="0"/>
                    </a:lnTo>
                    <a:lnTo>
                      <a:pt x="1597" y="0"/>
                    </a:lnTo>
                    <a:lnTo>
                      <a:pt x="1614" y="0"/>
                    </a:lnTo>
                    <a:lnTo>
                      <a:pt x="1622" y="0"/>
                    </a:lnTo>
                    <a:lnTo>
                      <a:pt x="1631" y="0"/>
                    </a:lnTo>
                    <a:lnTo>
                      <a:pt x="1639" y="8"/>
                    </a:lnTo>
                    <a:lnTo>
                      <a:pt x="1631" y="17"/>
                    </a:lnTo>
                    <a:lnTo>
                      <a:pt x="1622" y="17"/>
                    </a:lnTo>
                    <a:lnTo>
                      <a:pt x="1614" y="17"/>
                    </a:lnTo>
                    <a:lnTo>
                      <a:pt x="1597" y="17"/>
                    </a:lnTo>
                    <a:lnTo>
                      <a:pt x="1563" y="17"/>
                    </a:lnTo>
                    <a:lnTo>
                      <a:pt x="1529" y="17"/>
                    </a:lnTo>
                    <a:lnTo>
                      <a:pt x="1486" y="17"/>
                    </a:lnTo>
                    <a:lnTo>
                      <a:pt x="1435" y="17"/>
                    </a:lnTo>
                    <a:lnTo>
                      <a:pt x="1385" y="17"/>
                    </a:lnTo>
                    <a:lnTo>
                      <a:pt x="1325" y="17"/>
                    </a:lnTo>
                    <a:lnTo>
                      <a:pt x="1257" y="17"/>
                    </a:lnTo>
                    <a:lnTo>
                      <a:pt x="1121" y="17"/>
                    </a:lnTo>
                    <a:lnTo>
                      <a:pt x="977" y="17"/>
                    </a:lnTo>
                    <a:lnTo>
                      <a:pt x="832" y="17"/>
                    </a:lnTo>
                    <a:lnTo>
                      <a:pt x="680" y="17"/>
                    </a:lnTo>
                    <a:lnTo>
                      <a:pt x="535" y="8"/>
                    </a:lnTo>
                    <a:lnTo>
                      <a:pt x="399" y="8"/>
                    </a:lnTo>
                    <a:lnTo>
                      <a:pt x="340" y="8"/>
                    </a:lnTo>
                    <a:lnTo>
                      <a:pt x="280" y="8"/>
                    </a:lnTo>
                    <a:lnTo>
                      <a:pt x="221" y="8"/>
                    </a:lnTo>
                    <a:lnTo>
                      <a:pt x="178" y="8"/>
                    </a:lnTo>
                    <a:lnTo>
                      <a:pt x="136" y="8"/>
                    </a:lnTo>
                    <a:lnTo>
                      <a:pt x="102" y="8"/>
                    </a:lnTo>
                    <a:lnTo>
                      <a:pt x="68" y="8"/>
                    </a:lnTo>
                    <a:lnTo>
                      <a:pt x="51" y="8"/>
                    </a:lnTo>
                    <a:lnTo>
                      <a:pt x="34" y="8"/>
                    </a:lnTo>
                    <a:lnTo>
                      <a:pt x="26" y="8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8" name="Freeform 109"/>
              <p:cNvSpPr>
                <a:spLocks/>
              </p:cNvSpPr>
              <p:nvPr/>
            </p:nvSpPr>
            <p:spPr bwMode="auto">
              <a:xfrm>
                <a:off x="8700" y="15748"/>
                <a:ext cx="51" cy="58"/>
              </a:xfrm>
              <a:custGeom>
                <a:avLst/>
                <a:gdLst>
                  <a:gd name="T0" fmla="*/ 0 w 51"/>
                  <a:gd name="T1" fmla="*/ 0 h 58"/>
                  <a:gd name="T2" fmla="*/ 17 w 51"/>
                  <a:gd name="T3" fmla="*/ 0 h 58"/>
                  <a:gd name="T4" fmla="*/ 34 w 51"/>
                  <a:gd name="T5" fmla="*/ 9 h 58"/>
                  <a:gd name="T6" fmla="*/ 43 w 51"/>
                  <a:gd name="T7" fmla="*/ 17 h 58"/>
                  <a:gd name="T8" fmla="*/ 51 w 51"/>
                  <a:gd name="T9" fmla="*/ 25 h 58"/>
                  <a:gd name="T10" fmla="*/ 51 w 51"/>
                  <a:gd name="T11" fmla="*/ 33 h 58"/>
                  <a:gd name="T12" fmla="*/ 34 w 51"/>
                  <a:gd name="T13" fmla="*/ 42 h 58"/>
                  <a:gd name="T14" fmla="*/ 26 w 51"/>
                  <a:gd name="T15" fmla="*/ 50 h 58"/>
                  <a:gd name="T16" fmla="*/ 0 w 51"/>
                  <a:gd name="T17" fmla="*/ 58 h 58"/>
                  <a:gd name="T18" fmla="*/ 0 w 51"/>
                  <a:gd name="T19" fmla="*/ 0 h 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58">
                    <a:moveTo>
                      <a:pt x="0" y="0"/>
                    </a:moveTo>
                    <a:lnTo>
                      <a:pt x="17" y="0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33"/>
                    </a:lnTo>
                    <a:lnTo>
                      <a:pt x="34" y="42"/>
                    </a:lnTo>
                    <a:lnTo>
                      <a:pt x="26" y="50"/>
                    </a:lnTo>
                    <a:lnTo>
                      <a:pt x="0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29" name="Freeform 110"/>
              <p:cNvSpPr>
                <a:spLocks/>
              </p:cNvSpPr>
              <p:nvPr/>
            </p:nvSpPr>
            <p:spPr bwMode="auto">
              <a:xfrm>
                <a:off x="8930" y="15748"/>
                <a:ext cx="110" cy="58"/>
              </a:xfrm>
              <a:custGeom>
                <a:avLst/>
                <a:gdLst>
                  <a:gd name="T0" fmla="*/ 34 w 110"/>
                  <a:gd name="T1" fmla="*/ 42 h 58"/>
                  <a:gd name="T2" fmla="*/ 25 w 110"/>
                  <a:gd name="T3" fmla="*/ 33 h 58"/>
                  <a:gd name="T4" fmla="*/ 17 w 110"/>
                  <a:gd name="T5" fmla="*/ 33 h 58"/>
                  <a:gd name="T6" fmla="*/ 8 w 110"/>
                  <a:gd name="T7" fmla="*/ 25 h 58"/>
                  <a:gd name="T8" fmla="*/ 0 w 110"/>
                  <a:gd name="T9" fmla="*/ 25 h 58"/>
                  <a:gd name="T10" fmla="*/ 17 w 110"/>
                  <a:gd name="T11" fmla="*/ 25 h 58"/>
                  <a:gd name="T12" fmla="*/ 34 w 110"/>
                  <a:gd name="T13" fmla="*/ 17 h 58"/>
                  <a:gd name="T14" fmla="*/ 42 w 110"/>
                  <a:gd name="T15" fmla="*/ 0 h 58"/>
                  <a:gd name="T16" fmla="*/ 76 w 110"/>
                  <a:gd name="T17" fmla="*/ 9 h 58"/>
                  <a:gd name="T18" fmla="*/ 110 w 110"/>
                  <a:gd name="T19" fmla="*/ 25 h 58"/>
                  <a:gd name="T20" fmla="*/ 102 w 110"/>
                  <a:gd name="T21" fmla="*/ 42 h 58"/>
                  <a:gd name="T22" fmla="*/ 85 w 110"/>
                  <a:gd name="T23" fmla="*/ 42 h 58"/>
                  <a:gd name="T24" fmla="*/ 42 w 110"/>
                  <a:gd name="T25" fmla="*/ 58 h 58"/>
                  <a:gd name="T26" fmla="*/ 34 w 110"/>
                  <a:gd name="T27" fmla="*/ 42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0" h="58">
                    <a:moveTo>
                      <a:pt x="34" y="42"/>
                    </a:moveTo>
                    <a:lnTo>
                      <a:pt x="25" y="33"/>
                    </a:lnTo>
                    <a:lnTo>
                      <a:pt x="17" y="33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17" y="25"/>
                    </a:lnTo>
                    <a:lnTo>
                      <a:pt x="34" y="17"/>
                    </a:lnTo>
                    <a:lnTo>
                      <a:pt x="42" y="0"/>
                    </a:lnTo>
                    <a:lnTo>
                      <a:pt x="76" y="9"/>
                    </a:lnTo>
                    <a:lnTo>
                      <a:pt x="110" y="25"/>
                    </a:lnTo>
                    <a:lnTo>
                      <a:pt x="102" y="42"/>
                    </a:lnTo>
                    <a:lnTo>
                      <a:pt x="85" y="42"/>
                    </a:lnTo>
                    <a:lnTo>
                      <a:pt x="42" y="58"/>
                    </a:lnTo>
                    <a:lnTo>
                      <a:pt x="34" y="42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0" name="Freeform 111"/>
              <p:cNvSpPr>
                <a:spLocks/>
              </p:cNvSpPr>
              <p:nvPr/>
            </p:nvSpPr>
            <p:spPr bwMode="auto">
              <a:xfrm>
                <a:off x="9754" y="14627"/>
                <a:ext cx="1197" cy="1163"/>
              </a:xfrm>
              <a:custGeom>
                <a:avLst/>
                <a:gdLst>
                  <a:gd name="T0" fmla="*/ 101 w 1197"/>
                  <a:gd name="T1" fmla="*/ 1146 h 1163"/>
                  <a:gd name="T2" fmla="*/ 59 w 1197"/>
                  <a:gd name="T3" fmla="*/ 1055 h 1163"/>
                  <a:gd name="T4" fmla="*/ 34 w 1197"/>
                  <a:gd name="T5" fmla="*/ 1072 h 1163"/>
                  <a:gd name="T6" fmla="*/ 195 w 1197"/>
                  <a:gd name="T7" fmla="*/ 1039 h 1163"/>
                  <a:gd name="T8" fmla="*/ 560 w 1197"/>
                  <a:gd name="T9" fmla="*/ 1138 h 1163"/>
                  <a:gd name="T10" fmla="*/ 433 w 1197"/>
                  <a:gd name="T11" fmla="*/ 940 h 1163"/>
                  <a:gd name="T12" fmla="*/ 543 w 1197"/>
                  <a:gd name="T13" fmla="*/ 627 h 1163"/>
                  <a:gd name="T14" fmla="*/ 543 w 1197"/>
                  <a:gd name="T15" fmla="*/ 684 h 1163"/>
                  <a:gd name="T16" fmla="*/ 603 w 1197"/>
                  <a:gd name="T17" fmla="*/ 643 h 1163"/>
                  <a:gd name="T18" fmla="*/ 611 w 1197"/>
                  <a:gd name="T19" fmla="*/ 775 h 1163"/>
                  <a:gd name="T20" fmla="*/ 458 w 1197"/>
                  <a:gd name="T21" fmla="*/ 907 h 1163"/>
                  <a:gd name="T22" fmla="*/ 475 w 1197"/>
                  <a:gd name="T23" fmla="*/ 924 h 1163"/>
                  <a:gd name="T24" fmla="*/ 543 w 1197"/>
                  <a:gd name="T25" fmla="*/ 891 h 1163"/>
                  <a:gd name="T26" fmla="*/ 526 w 1197"/>
                  <a:gd name="T27" fmla="*/ 866 h 1163"/>
                  <a:gd name="T28" fmla="*/ 560 w 1197"/>
                  <a:gd name="T29" fmla="*/ 825 h 1163"/>
                  <a:gd name="T30" fmla="*/ 688 w 1197"/>
                  <a:gd name="T31" fmla="*/ 800 h 1163"/>
                  <a:gd name="T32" fmla="*/ 772 w 1197"/>
                  <a:gd name="T33" fmla="*/ 899 h 1163"/>
                  <a:gd name="T34" fmla="*/ 730 w 1197"/>
                  <a:gd name="T35" fmla="*/ 1031 h 1163"/>
                  <a:gd name="T36" fmla="*/ 586 w 1197"/>
                  <a:gd name="T37" fmla="*/ 1064 h 1163"/>
                  <a:gd name="T38" fmla="*/ 603 w 1197"/>
                  <a:gd name="T39" fmla="*/ 956 h 1163"/>
                  <a:gd name="T40" fmla="*/ 526 w 1197"/>
                  <a:gd name="T41" fmla="*/ 1064 h 1163"/>
                  <a:gd name="T42" fmla="*/ 815 w 1197"/>
                  <a:gd name="T43" fmla="*/ 989 h 1163"/>
                  <a:gd name="T44" fmla="*/ 789 w 1197"/>
                  <a:gd name="T45" fmla="*/ 717 h 1163"/>
                  <a:gd name="T46" fmla="*/ 1087 w 1197"/>
                  <a:gd name="T47" fmla="*/ 742 h 1163"/>
                  <a:gd name="T48" fmla="*/ 1061 w 1197"/>
                  <a:gd name="T49" fmla="*/ 503 h 1163"/>
                  <a:gd name="T50" fmla="*/ 1019 w 1197"/>
                  <a:gd name="T51" fmla="*/ 594 h 1163"/>
                  <a:gd name="T52" fmla="*/ 1078 w 1197"/>
                  <a:gd name="T53" fmla="*/ 643 h 1163"/>
                  <a:gd name="T54" fmla="*/ 1010 w 1197"/>
                  <a:gd name="T55" fmla="*/ 693 h 1163"/>
                  <a:gd name="T56" fmla="*/ 917 w 1197"/>
                  <a:gd name="T57" fmla="*/ 742 h 1163"/>
                  <a:gd name="T58" fmla="*/ 832 w 1197"/>
                  <a:gd name="T59" fmla="*/ 627 h 1163"/>
                  <a:gd name="T60" fmla="*/ 866 w 1197"/>
                  <a:gd name="T61" fmla="*/ 519 h 1163"/>
                  <a:gd name="T62" fmla="*/ 1002 w 1197"/>
                  <a:gd name="T63" fmla="*/ 462 h 1163"/>
                  <a:gd name="T64" fmla="*/ 900 w 1197"/>
                  <a:gd name="T65" fmla="*/ 454 h 1163"/>
                  <a:gd name="T66" fmla="*/ 772 w 1197"/>
                  <a:gd name="T67" fmla="*/ 602 h 1163"/>
                  <a:gd name="T68" fmla="*/ 654 w 1197"/>
                  <a:gd name="T69" fmla="*/ 511 h 1163"/>
                  <a:gd name="T70" fmla="*/ 679 w 1197"/>
                  <a:gd name="T71" fmla="*/ 519 h 1163"/>
                  <a:gd name="T72" fmla="*/ 934 w 1197"/>
                  <a:gd name="T73" fmla="*/ 421 h 1163"/>
                  <a:gd name="T74" fmla="*/ 1163 w 1197"/>
                  <a:gd name="T75" fmla="*/ 552 h 1163"/>
                  <a:gd name="T76" fmla="*/ 1070 w 1197"/>
                  <a:gd name="T77" fmla="*/ 181 h 1163"/>
                  <a:gd name="T78" fmla="*/ 1087 w 1197"/>
                  <a:gd name="T79" fmla="*/ 25 h 1163"/>
                  <a:gd name="T80" fmla="*/ 1112 w 1197"/>
                  <a:gd name="T81" fmla="*/ 74 h 1163"/>
                  <a:gd name="T82" fmla="*/ 1172 w 1197"/>
                  <a:gd name="T83" fmla="*/ 17 h 1163"/>
                  <a:gd name="T84" fmla="*/ 1146 w 1197"/>
                  <a:gd name="T85" fmla="*/ 165 h 1163"/>
                  <a:gd name="T86" fmla="*/ 1146 w 1197"/>
                  <a:gd name="T87" fmla="*/ 379 h 1163"/>
                  <a:gd name="T88" fmla="*/ 1163 w 1197"/>
                  <a:gd name="T89" fmla="*/ 223 h 1163"/>
                  <a:gd name="T90" fmla="*/ 1070 w 1197"/>
                  <a:gd name="T91" fmla="*/ 289 h 1163"/>
                  <a:gd name="T92" fmla="*/ 1121 w 1197"/>
                  <a:gd name="T93" fmla="*/ 759 h 1163"/>
                  <a:gd name="T94" fmla="*/ 1189 w 1197"/>
                  <a:gd name="T95" fmla="*/ 849 h 1163"/>
                  <a:gd name="T96" fmla="*/ 1053 w 1197"/>
                  <a:gd name="T97" fmla="*/ 874 h 1163"/>
                  <a:gd name="T98" fmla="*/ 1138 w 1197"/>
                  <a:gd name="T99" fmla="*/ 849 h 1163"/>
                  <a:gd name="T100" fmla="*/ 781 w 1197"/>
                  <a:gd name="T101" fmla="*/ 742 h 1163"/>
                  <a:gd name="T102" fmla="*/ 891 w 1197"/>
                  <a:gd name="T103" fmla="*/ 1097 h 1163"/>
                  <a:gd name="T104" fmla="*/ 900 w 1197"/>
                  <a:gd name="T105" fmla="*/ 1014 h 1163"/>
                  <a:gd name="T106" fmla="*/ 917 w 1197"/>
                  <a:gd name="T107" fmla="*/ 1146 h 1163"/>
                  <a:gd name="T108" fmla="*/ 815 w 1197"/>
                  <a:gd name="T109" fmla="*/ 1022 h 1163"/>
                  <a:gd name="T110" fmla="*/ 628 w 1197"/>
                  <a:gd name="T111" fmla="*/ 1154 h 1163"/>
                  <a:gd name="T112" fmla="*/ 212 w 1197"/>
                  <a:gd name="T113" fmla="*/ 1072 h 1163"/>
                  <a:gd name="T114" fmla="*/ 280 w 1197"/>
                  <a:gd name="T115" fmla="*/ 1072 h 1163"/>
                  <a:gd name="T116" fmla="*/ 237 w 1197"/>
                  <a:gd name="T117" fmla="*/ 1163 h 116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197" h="1163">
                    <a:moveTo>
                      <a:pt x="203" y="1138"/>
                    </a:moveTo>
                    <a:lnTo>
                      <a:pt x="195" y="1121"/>
                    </a:lnTo>
                    <a:lnTo>
                      <a:pt x="195" y="1097"/>
                    </a:lnTo>
                    <a:lnTo>
                      <a:pt x="203" y="1055"/>
                    </a:lnTo>
                    <a:lnTo>
                      <a:pt x="195" y="1047"/>
                    </a:lnTo>
                    <a:lnTo>
                      <a:pt x="195" y="1055"/>
                    </a:lnTo>
                    <a:lnTo>
                      <a:pt x="169" y="1097"/>
                    </a:lnTo>
                    <a:lnTo>
                      <a:pt x="152" y="1121"/>
                    </a:lnTo>
                    <a:lnTo>
                      <a:pt x="127" y="1138"/>
                    </a:lnTo>
                    <a:lnTo>
                      <a:pt x="101" y="1146"/>
                    </a:lnTo>
                    <a:lnTo>
                      <a:pt x="68" y="1146"/>
                    </a:lnTo>
                    <a:lnTo>
                      <a:pt x="42" y="1138"/>
                    </a:lnTo>
                    <a:lnTo>
                      <a:pt x="17" y="1130"/>
                    </a:lnTo>
                    <a:lnTo>
                      <a:pt x="8" y="1113"/>
                    </a:lnTo>
                    <a:lnTo>
                      <a:pt x="0" y="1105"/>
                    </a:lnTo>
                    <a:lnTo>
                      <a:pt x="0" y="1072"/>
                    </a:lnTo>
                    <a:lnTo>
                      <a:pt x="8" y="1064"/>
                    </a:lnTo>
                    <a:lnTo>
                      <a:pt x="17" y="1055"/>
                    </a:lnTo>
                    <a:lnTo>
                      <a:pt x="42" y="1055"/>
                    </a:lnTo>
                    <a:lnTo>
                      <a:pt x="59" y="1055"/>
                    </a:lnTo>
                    <a:lnTo>
                      <a:pt x="68" y="1064"/>
                    </a:lnTo>
                    <a:lnTo>
                      <a:pt x="68" y="1080"/>
                    </a:lnTo>
                    <a:lnTo>
                      <a:pt x="68" y="1088"/>
                    </a:lnTo>
                    <a:lnTo>
                      <a:pt x="51" y="1097"/>
                    </a:lnTo>
                    <a:lnTo>
                      <a:pt x="42" y="1097"/>
                    </a:lnTo>
                    <a:lnTo>
                      <a:pt x="34" y="1097"/>
                    </a:lnTo>
                    <a:lnTo>
                      <a:pt x="34" y="1088"/>
                    </a:lnTo>
                    <a:lnTo>
                      <a:pt x="34" y="1080"/>
                    </a:lnTo>
                    <a:lnTo>
                      <a:pt x="34" y="1072"/>
                    </a:lnTo>
                    <a:lnTo>
                      <a:pt x="17" y="1072"/>
                    </a:lnTo>
                    <a:lnTo>
                      <a:pt x="8" y="1088"/>
                    </a:lnTo>
                    <a:lnTo>
                      <a:pt x="17" y="1097"/>
                    </a:lnTo>
                    <a:lnTo>
                      <a:pt x="25" y="1113"/>
                    </a:lnTo>
                    <a:lnTo>
                      <a:pt x="34" y="1121"/>
                    </a:lnTo>
                    <a:lnTo>
                      <a:pt x="68" y="1113"/>
                    </a:lnTo>
                    <a:lnTo>
                      <a:pt x="93" y="1105"/>
                    </a:lnTo>
                    <a:lnTo>
                      <a:pt x="144" y="1072"/>
                    </a:lnTo>
                    <a:lnTo>
                      <a:pt x="195" y="1039"/>
                    </a:lnTo>
                    <a:lnTo>
                      <a:pt x="220" y="1022"/>
                    </a:lnTo>
                    <a:lnTo>
                      <a:pt x="246" y="1022"/>
                    </a:lnTo>
                    <a:lnTo>
                      <a:pt x="288" y="1022"/>
                    </a:lnTo>
                    <a:lnTo>
                      <a:pt x="322" y="1022"/>
                    </a:lnTo>
                    <a:lnTo>
                      <a:pt x="356" y="1039"/>
                    </a:lnTo>
                    <a:lnTo>
                      <a:pt x="390" y="1055"/>
                    </a:lnTo>
                    <a:lnTo>
                      <a:pt x="518" y="1130"/>
                    </a:lnTo>
                    <a:lnTo>
                      <a:pt x="535" y="1138"/>
                    </a:lnTo>
                    <a:lnTo>
                      <a:pt x="543" y="1138"/>
                    </a:lnTo>
                    <a:lnTo>
                      <a:pt x="560" y="1138"/>
                    </a:lnTo>
                    <a:lnTo>
                      <a:pt x="560" y="1130"/>
                    </a:lnTo>
                    <a:lnTo>
                      <a:pt x="552" y="1121"/>
                    </a:lnTo>
                    <a:lnTo>
                      <a:pt x="526" y="1113"/>
                    </a:lnTo>
                    <a:lnTo>
                      <a:pt x="509" y="1105"/>
                    </a:lnTo>
                    <a:lnTo>
                      <a:pt x="475" y="1072"/>
                    </a:lnTo>
                    <a:lnTo>
                      <a:pt x="450" y="1047"/>
                    </a:lnTo>
                    <a:lnTo>
                      <a:pt x="433" y="1006"/>
                    </a:lnTo>
                    <a:lnTo>
                      <a:pt x="433" y="973"/>
                    </a:lnTo>
                    <a:lnTo>
                      <a:pt x="433" y="940"/>
                    </a:lnTo>
                    <a:lnTo>
                      <a:pt x="450" y="899"/>
                    </a:lnTo>
                    <a:lnTo>
                      <a:pt x="467" y="866"/>
                    </a:lnTo>
                    <a:lnTo>
                      <a:pt x="518" y="800"/>
                    </a:lnTo>
                    <a:lnTo>
                      <a:pt x="569" y="734"/>
                    </a:lnTo>
                    <a:lnTo>
                      <a:pt x="586" y="693"/>
                    </a:lnTo>
                    <a:lnTo>
                      <a:pt x="586" y="676"/>
                    </a:lnTo>
                    <a:lnTo>
                      <a:pt x="586" y="651"/>
                    </a:lnTo>
                    <a:lnTo>
                      <a:pt x="569" y="643"/>
                    </a:lnTo>
                    <a:lnTo>
                      <a:pt x="552" y="627"/>
                    </a:lnTo>
                    <a:lnTo>
                      <a:pt x="543" y="627"/>
                    </a:lnTo>
                    <a:lnTo>
                      <a:pt x="526" y="635"/>
                    </a:lnTo>
                    <a:lnTo>
                      <a:pt x="526" y="643"/>
                    </a:lnTo>
                    <a:lnTo>
                      <a:pt x="526" y="651"/>
                    </a:lnTo>
                    <a:lnTo>
                      <a:pt x="543" y="651"/>
                    </a:lnTo>
                    <a:lnTo>
                      <a:pt x="552" y="651"/>
                    </a:lnTo>
                    <a:lnTo>
                      <a:pt x="552" y="660"/>
                    </a:lnTo>
                    <a:lnTo>
                      <a:pt x="552" y="668"/>
                    </a:lnTo>
                    <a:lnTo>
                      <a:pt x="552" y="676"/>
                    </a:lnTo>
                    <a:lnTo>
                      <a:pt x="543" y="684"/>
                    </a:lnTo>
                    <a:lnTo>
                      <a:pt x="535" y="684"/>
                    </a:lnTo>
                    <a:lnTo>
                      <a:pt x="526" y="684"/>
                    </a:lnTo>
                    <a:lnTo>
                      <a:pt x="509" y="668"/>
                    </a:lnTo>
                    <a:lnTo>
                      <a:pt x="509" y="643"/>
                    </a:lnTo>
                    <a:lnTo>
                      <a:pt x="518" y="635"/>
                    </a:lnTo>
                    <a:lnTo>
                      <a:pt x="526" y="627"/>
                    </a:lnTo>
                    <a:lnTo>
                      <a:pt x="543" y="618"/>
                    </a:lnTo>
                    <a:lnTo>
                      <a:pt x="560" y="610"/>
                    </a:lnTo>
                    <a:lnTo>
                      <a:pt x="569" y="618"/>
                    </a:lnTo>
                    <a:lnTo>
                      <a:pt x="603" y="643"/>
                    </a:lnTo>
                    <a:lnTo>
                      <a:pt x="620" y="668"/>
                    </a:lnTo>
                    <a:lnTo>
                      <a:pt x="620" y="693"/>
                    </a:lnTo>
                    <a:lnTo>
                      <a:pt x="620" y="709"/>
                    </a:lnTo>
                    <a:lnTo>
                      <a:pt x="611" y="726"/>
                    </a:lnTo>
                    <a:lnTo>
                      <a:pt x="594" y="734"/>
                    </a:lnTo>
                    <a:lnTo>
                      <a:pt x="603" y="742"/>
                    </a:lnTo>
                    <a:lnTo>
                      <a:pt x="611" y="742"/>
                    </a:lnTo>
                    <a:lnTo>
                      <a:pt x="620" y="742"/>
                    </a:lnTo>
                    <a:lnTo>
                      <a:pt x="620" y="750"/>
                    </a:lnTo>
                    <a:lnTo>
                      <a:pt x="611" y="775"/>
                    </a:lnTo>
                    <a:lnTo>
                      <a:pt x="594" y="783"/>
                    </a:lnTo>
                    <a:lnTo>
                      <a:pt x="552" y="800"/>
                    </a:lnTo>
                    <a:lnTo>
                      <a:pt x="543" y="816"/>
                    </a:lnTo>
                    <a:lnTo>
                      <a:pt x="535" y="825"/>
                    </a:lnTo>
                    <a:lnTo>
                      <a:pt x="535" y="833"/>
                    </a:lnTo>
                    <a:lnTo>
                      <a:pt x="501" y="849"/>
                    </a:lnTo>
                    <a:lnTo>
                      <a:pt x="492" y="858"/>
                    </a:lnTo>
                    <a:lnTo>
                      <a:pt x="484" y="874"/>
                    </a:lnTo>
                    <a:lnTo>
                      <a:pt x="484" y="891"/>
                    </a:lnTo>
                    <a:lnTo>
                      <a:pt x="458" y="907"/>
                    </a:lnTo>
                    <a:lnTo>
                      <a:pt x="450" y="932"/>
                    </a:lnTo>
                    <a:lnTo>
                      <a:pt x="450" y="948"/>
                    </a:lnTo>
                    <a:lnTo>
                      <a:pt x="458" y="965"/>
                    </a:lnTo>
                    <a:lnTo>
                      <a:pt x="467" y="973"/>
                    </a:lnTo>
                    <a:lnTo>
                      <a:pt x="475" y="965"/>
                    </a:lnTo>
                    <a:lnTo>
                      <a:pt x="475" y="956"/>
                    </a:lnTo>
                    <a:lnTo>
                      <a:pt x="475" y="948"/>
                    </a:lnTo>
                    <a:lnTo>
                      <a:pt x="467" y="940"/>
                    </a:lnTo>
                    <a:lnTo>
                      <a:pt x="475" y="932"/>
                    </a:lnTo>
                    <a:lnTo>
                      <a:pt x="475" y="924"/>
                    </a:lnTo>
                    <a:lnTo>
                      <a:pt x="484" y="915"/>
                    </a:lnTo>
                    <a:lnTo>
                      <a:pt x="492" y="915"/>
                    </a:lnTo>
                    <a:lnTo>
                      <a:pt x="501" y="915"/>
                    </a:lnTo>
                    <a:lnTo>
                      <a:pt x="509" y="907"/>
                    </a:lnTo>
                    <a:lnTo>
                      <a:pt x="509" y="899"/>
                    </a:lnTo>
                    <a:lnTo>
                      <a:pt x="509" y="907"/>
                    </a:lnTo>
                    <a:lnTo>
                      <a:pt x="518" y="907"/>
                    </a:lnTo>
                    <a:lnTo>
                      <a:pt x="535" y="882"/>
                    </a:lnTo>
                    <a:lnTo>
                      <a:pt x="543" y="891"/>
                    </a:lnTo>
                    <a:lnTo>
                      <a:pt x="543" y="899"/>
                    </a:lnTo>
                    <a:lnTo>
                      <a:pt x="535" y="915"/>
                    </a:lnTo>
                    <a:lnTo>
                      <a:pt x="535" y="924"/>
                    </a:lnTo>
                    <a:lnTo>
                      <a:pt x="543" y="932"/>
                    </a:lnTo>
                    <a:lnTo>
                      <a:pt x="552" y="924"/>
                    </a:lnTo>
                    <a:lnTo>
                      <a:pt x="560" y="907"/>
                    </a:lnTo>
                    <a:lnTo>
                      <a:pt x="560" y="891"/>
                    </a:lnTo>
                    <a:lnTo>
                      <a:pt x="552" y="866"/>
                    </a:lnTo>
                    <a:lnTo>
                      <a:pt x="543" y="866"/>
                    </a:lnTo>
                    <a:lnTo>
                      <a:pt x="526" y="866"/>
                    </a:lnTo>
                    <a:lnTo>
                      <a:pt x="509" y="874"/>
                    </a:lnTo>
                    <a:lnTo>
                      <a:pt x="509" y="899"/>
                    </a:lnTo>
                    <a:lnTo>
                      <a:pt x="501" y="891"/>
                    </a:lnTo>
                    <a:lnTo>
                      <a:pt x="501" y="882"/>
                    </a:lnTo>
                    <a:lnTo>
                      <a:pt x="509" y="866"/>
                    </a:lnTo>
                    <a:lnTo>
                      <a:pt x="518" y="858"/>
                    </a:lnTo>
                    <a:lnTo>
                      <a:pt x="535" y="858"/>
                    </a:lnTo>
                    <a:lnTo>
                      <a:pt x="543" y="849"/>
                    </a:lnTo>
                    <a:lnTo>
                      <a:pt x="552" y="833"/>
                    </a:lnTo>
                    <a:lnTo>
                      <a:pt x="560" y="825"/>
                    </a:lnTo>
                    <a:lnTo>
                      <a:pt x="569" y="825"/>
                    </a:lnTo>
                    <a:lnTo>
                      <a:pt x="586" y="808"/>
                    </a:lnTo>
                    <a:lnTo>
                      <a:pt x="594" y="808"/>
                    </a:lnTo>
                    <a:lnTo>
                      <a:pt x="611" y="816"/>
                    </a:lnTo>
                    <a:lnTo>
                      <a:pt x="628" y="825"/>
                    </a:lnTo>
                    <a:lnTo>
                      <a:pt x="637" y="825"/>
                    </a:lnTo>
                    <a:lnTo>
                      <a:pt x="654" y="808"/>
                    </a:lnTo>
                    <a:lnTo>
                      <a:pt x="671" y="800"/>
                    </a:lnTo>
                    <a:lnTo>
                      <a:pt x="688" y="800"/>
                    </a:lnTo>
                    <a:lnTo>
                      <a:pt x="713" y="800"/>
                    </a:lnTo>
                    <a:lnTo>
                      <a:pt x="722" y="816"/>
                    </a:lnTo>
                    <a:lnTo>
                      <a:pt x="730" y="825"/>
                    </a:lnTo>
                    <a:lnTo>
                      <a:pt x="730" y="858"/>
                    </a:lnTo>
                    <a:lnTo>
                      <a:pt x="722" y="866"/>
                    </a:lnTo>
                    <a:lnTo>
                      <a:pt x="722" y="874"/>
                    </a:lnTo>
                    <a:lnTo>
                      <a:pt x="730" y="874"/>
                    </a:lnTo>
                    <a:lnTo>
                      <a:pt x="738" y="874"/>
                    </a:lnTo>
                    <a:lnTo>
                      <a:pt x="755" y="874"/>
                    </a:lnTo>
                    <a:lnTo>
                      <a:pt x="772" y="899"/>
                    </a:lnTo>
                    <a:lnTo>
                      <a:pt x="781" y="915"/>
                    </a:lnTo>
                    <a:lnTo>
                      <a:pt x="781" y="932"/>
                    </a:lnTo>
                    <a:lnTo>
                      <a:pt x="772" y="948"/>
                    </a:lnTo>
                    <a:lnTo>
                      <a:pt x="755" y="956"/>
                    </a:lnTo>
                    <a:lnTo>
                      <a:pt x="747" y="965"/>
                    </a:lnTo>
                    <a:lnTo>
                      <a:pt x="730" y="965"/>
                    </a:lnTo>
                    <a:lnTo>
                      <a:pt x="738" y="989"/>
                    </a:lnTo>
                    <a:lnTo>
                      <a:pt x="747" y="1006"/>
                    </a:lnTo>
                    <a:lnTo>
                      <a:pt x="738" y="1022"/>
                    </a:lnTo>
                    <a:lnTo>
                      <a:pt x="730" y="1031"/>
                    </a:lnTo>
                    <a:lnTo>
                      <a:pt x="722" y="1039"/>
                    </a:lnTo>
                    <a:lnTo>
                      <a:pt x="705" y="1055"/>
                    </a:lnTo>
                    <a:lnTo>
                      <a:pt x="688" y="1055"/>
                    </a:lnTo>
                    <a:lnTo>
                      <a:pt x="671" y="1047"/>
                    </a:lnTo>
                    <a:lnTo>
                      <a:pt x="654" y="1039"/>
                    </a:lnTo>
                    <a:lnTo>
                      <a:pt x="637" y="1055"/>
                    </a:lnTo>
                    <a:lnTo>
                      <a:pt x="628" y="1064"/>
                    </a:lnTo>
                    <a:lnTo>
                      <a:pt x="620" y="1072"/>
                    </a:lnTo>
                    <a:lnTo>
                      <a:pt x="594" y="1072"/>
                    </a:lnTo>
                    <a:lnTo>
                      <a:pt x="586" y="1064"/>
                    </a:lnTo>
                    <a:lnTo>
                      <a:pt x="569" y="1055"/>
                    </a:lnTo>
                    <a:lnTo>
                      <a:pt x="552" y="1047"/>
                    </a:lnTo>
                    <a:lnTo>
                      <a:pt x="552" y="1031"/>
                    </a:lnTo>
                    <a:lnTo>
                      <a:pt x="560" y="1022"/>
                    </a:lnTo>
                    <a:lnTo>
                      <a:pt x="577" y="1022"/>
                    </a:lnTo>
                    <a:lnTo>
                      <a:pt x="586" y="1022"/>
                    </a:lnTo>
                    <a:lnTo>
                      <a:pt x="603" y="1006"/>
                    </a:lnTo>
                    <a:lnTo>
                      <a:pt x="611" y="998"/>
                    </a:lnTo>
                    <a:lnTo>
                      <a:pt x="611" y="973"/>
                    </a:lnTo>
                    <a:lnTo>
                      <a:pt x="603" y="956"/>
                    </a:lnTo>
                    <a:lnTo>
                      <a:pt x="594" y="948"/>
                    </a:lnTo>
                    <a:lnTo>
                      <a:pt x="586" y="940"/>
                    </a:lnTo>
                    <a:lnTo>
                      <a:pt x="560" y="940"/>
                    </a:lnTo>
                    <a:lnTo>
                      <a:pt x="543" y="948"/>
                    </a:lnTo>
                    <a:lnTo>
                      <a:pt x="526" y="956"/>
                    </a:lnTo>
                    <a:lnTo>
                      <a:pt x="518" y="973"/>
                    </a:lnTo>
                    <a:lnTo>
                      <a:pt x="509" y="989"/>
                    </a:lnTo>
                    <a:lnTo>
                      <a:pt x="509" y="1014"/>
                    </a:lnTo>
                    <a:lnTo>
                      <a:pt x="518" y="1039"/>
                    </a:lnTo>
                    <a:lnTo>
                      <a:pt x="526" y="1064"/>
                    </a:lnTo>
                    <a:lnTo>
                      <a:pt x="552" y="1088"/>
                    </a:lnTo>
                    <a:lnTo>
                      <a:pt x="586" y="1105"/>
                    </a:lnTo>
                    <a:lnTo>
                      <a:pt x="611" y="1113"/>
                    </a:lnTo>
                    <a:lnTo>
                      <a:pt x="645" y="1113"/>
                    </a:lnTo>
                    <a:lnTo>
                      <a:pt x="679" y="1105"/>
                    </a:lnTo>
                    <a:lnTo>
                      <a:pt x="738" y="1080"/>
                    </a:lnTo>
                    <a:lnTo>
                      <a:pt x="764" y="1055"/>
                    </a:lnTo>
                    <a:lnTo>
                      <a:pt x="781" y="1039"/>
                    </a:lnTo>
                    <a:lnTo>
                      <a:pt x="798" y="1014"/>
                    </a:lnTo>
                    <a:lnTo>
                      <a:pt x="815" y="989"/>
                    </a:lnTo>
                    <a:lnTo>
                      <a:pt x="815" y="956"/>
                    </a:lnTo>
                    <a:lnTo>
                      <a:pt x="823" y="932"/>
                    </a:lnTo>
                    <a:lnTo>
                      <a:pt x="815" y="899"/>
                    </a:lnTo>
                    <a:lnTo>
                      <a:pt x="815" y="866"/>
                    </a:lnTo>
                    <a:lnTo>
                      <a:pt x="798" y="841"/>
                    </a:lnTo>
                    <a:lnTo>
                      <a:pt x="781" y="808"/>
                    </a:lnTo>
                    <a:lnTo>
                      <a:pt x="747" y="759"/>
                    </a:lnTo>
                    <a:lnTo>
                      <a:pt x="755" y="742"/>
                    </a:lnTo>
                    <a:lnTo>
                      <a:pt x="764" y="734"/>
                    </a:lnTo>
                    <a:lnTo>
                      <a:pt x="789" y="717"/>
                    </a:lnTo>
                    <a:lnTo>
                      <a:pt x="840" y="750"/>
                    </a:lnTo>
                    <a:lnTo>
                      <a:pt x="866" y="767"/>
                    </a:lnTo>
                    <a:lnTo>
                      <a:pt x="883" y="783"/>
                    </a:lnTo>
                    <a:lnTo>
                      <a:pt x="908" y="783"/>
                    </a:lnTo>
                    <a:lnTo>
                      <a:pt x="942" y="792"/>
                    </a:lnTo>
                    <a:lnTo>
                      <a:pt x="968" y="792"/>
                    </a:lnTo>
                    <a:lnTo>
                      <a:pt x="993" y="783"/>
                    </a:lnTo>
                    <a:lnTo>
                      <a:pt x="1019" y="783"/>
                    </a:lnTo>
                    <a:lnTo>
                      <a:pt x="1044" y="775"/>
                    </a:lnTo>
                    <a:lnTo>
                      <a:pt x="1087" y="742"/>
                    </a:lnTo>
                    <a:lnTo>
                      <a:pt x="1121" y="701"/>
                    </a:lnTo>
                    <a:lnTo>
                      <a:pt x="1129" y="676"/>
                    </a:lnTo>
                    <a:lnTo>
                      <a:pt x="1138" y="651"/>
                    </a:lnTo>
                    <a:lnTo>
                      <a:pt x="1138" y="627"/>
                    </a:lnTo>
                    <a:lnTo>
                      <a:pt x="1138" y="602"/>
                    </a:lnTo>
                    <a:lnTo>
                      <a:pt x="1129" y="577"/>
                    </a:lnTo>
                    <a:lnTo>
                      <a:pt x="1121" y="552"/>
                    </a:lnTo>
                    <a:lnTo>
                      <a:pt x="1095" y="528"/>
                    </a:lnTo>
                    <a:lnTo>
                      <a:pt x="1078" y="511"/>
                    </a:lnTo>
                    <a:lnTo>
                      <a:pt x="1061" y="503"/>
                    </a:lnTo>
                    <a:lnTo>
                      <a:pt x="1044" y="503"/>
                    </a:lnTo>
                    <a:lnTo>
                      <a:pt x="1027" y="503"/>
                    </a:lnTo>
                    <a:lnTo>
                      <a:pt x="1010" y="511"/>
                    </a:lnTo>
                    <a:lnTo>
                      <a:pt x="993" y="519"/>
                    </a:lnTo>
                    <a:lnTo>
                      <a:pt x="985" y="544"/>
                    </a:lnTo>
                    <a:lnTo>
                      <a:pt x="976" y="552"/>
                    </a:lnTo>
                    <a:lnTo>
                      <a:pt x="976" y="561"/>
                    </a:lnTo>
                    <a:lnTo>
                      <a:pt x="985" y="585"/>
                    </a:lnTo>
                    <a:lnTo>
                      <a:pt x="1002" y="594"/>
                    </a:lnTo>
                    <a:lnTo>
                      <a:pt x="1019" y="594"/>
                    </a:lnTo>
                    <a:lnTo>
                      <a:pt x="1044" y="585"/>
                    </a:lnTo>
                    <a:lnTo>
                      <a:pt x="1053" y="577"/>
                    </a:lnTo>
                    <a:lnTo>
                      <a:pt x="1061" y="552"/>
                    </a:lnTo>
                    <a:lnTo>
                      <a:pt x="1078" y="561"/>
                    </a:lnTo>
                    <a:lnTo>
                      <a:pt x="1095" y="577"/>
                    </a:lnTo>
                    <a:lnTo>
                      <a:pt x="1104" y="594"/>
                    </a:lnTo>
                    <a:lnTo>
                      <a:pt x="1095" y="610"/>
                    </a:lnTo>
                    <a:lnTo>
                      <a:pt x="1078" y="627"/>
                    </a:lnTo>
                    <a:lnTo>
                      <a:pt x="1078" y="635"/>
                    </a:lnTo>
                    <a:lnTo>
                      <a:pt x="1078" y="643"/>
                    </a:lnTo>
                    <a:lnTo>
                      <a:pt x="1087" y="651"/>
                    </a:lnTo>
                    <a:lnTo>
                      <a:pt x="1095" y="660"/>
                    </a:lnTo>
                    <a:lnTo>
                      <a:pt x="1095" y="676"/>
                    </a:lnTo>
                    <a:lnTo>
                      <a:pt x="1087" y="693"/>
                    </a:lnTo>
                    <a:lnTo>
                      <a:pt x="1070" y="709"/>
                    </a:lnTo>
                    <a:lnTo>
                      <a:pt x="1053" y="709"/>
                    </a:lnTo>
                    <a:lnTo>
                      <a:pt x="1044" y="709"/>
                    </a:lnTo>
                    <a:lnTo>
                      <a:pt x="1027" y="709"/>
                    </a:lnTo>
                    <a:lnTo>
                      <a:pt x="1019" y="701"/>
                    </a:lnTo>
                    <a:lnTo>
                      <a:pt x="1010" y="693"/>
                    </a:lnTo>
                    <a:lnTo>
                      <a:pt x="1002" y="693"/>
                    </a:lnTo>
                    <a:lnTo>
                      <a:pt x="993" y="701"/>
                    </a:lnTo>
                    <a:lnTo>
                      <a:pt x="1002" y="717"/>
                    </a:lnTo>
                    <a:lnTo>
                      <a:pt x="993" y="726"/>
                    </a:lnTo>
                    <a:lnTo>
                      <a:pt x="976" y="750"/>
                    </a:lnTo>
                    <a:lnTo>
                      <a:pt x="968" y="759"/>
                    </a:lnTo>
                    <a:lnTo>
                      <a:pt x="951" y="767"/>
                    </a:lnTo>
                    <a:lnTo>
                      <a:pt x="942" y="759"/>
                    </a:lnTo>
                    <a:lnTo>
                      <a:pt x="925" y="759"/>
                    </a:lnTo>
                    <a:lnTo>
                      <a:pt x="917" y="742"/>
                    </a:lnTo>
                    <a:lnTo>
                      <a:pt x="908" y="734"/>
                    </a:lnTo>
                    <a:lnTo>
                      <a:pt x="900" y="709"/>
                    </a:lnTo>
                    <a:lnTo>
                      <a:pt x="891" y="701"/>
                    </a:lnTo>
                    <a:lnTo>
                      <a:pt x="883" y="701"/>
                    </a:lnTo>
                    <a:lnTo>
                      <a:pt x="866" y="701"/>
                    </a:lnTo>
                    <a:lnTo>
                      <a:pt x="840" y="693"/>
                    </a:lnTo>
                    <a:lnTo>
                      <a:pt x="823" y="668"/>
                    </a:lnTo>
                    <a:lnTo>
                      <a:pt x="823" y="660"/>
                    </a:lnTo>
                    <a:lnTo>
                      <a:pt x="823" y="651"/>
                    </a:lnTo>
                    <a:lnTo>
                      <a:pt x="832" y="627"/>
                    </a:lnTo>
                    <a:lnTo>
                      <a:pt x="849" y="610"/>
                    </a:lnTo>
                    <a:lnTo>
                      <a:pt x="849" y="602"/>
                    </a:lnTo>
                    <a:lnTo>
                      <a:pt x="840" y="585"/>
                    </a:lnTo>
                    <a:lnTo>
                      <a:pt x="832" y="577"/>
                    </a:lnTo>
                    <a:lnTo>
                      <a:pt x="832" y="561"/>
                    </a:lnTo>
                    <a:lnTo>
                      <a:pt x="832" y="544"/>
                    </a:lnTo>
                    <a:lnTo>
                      <a:pt x="849" y="528"/>
                    </a:lnTo>
                    <a:lnTo>
                      <a:pt x="857" y="519"/>
                    </a:lnTo>
                    <a:lnTo>
                      <a:pt x="866" y="519"/>
                    </a:lnTo>
                    <a:lnTo>
                      <a:pt x="883" y="519"/>
                    </a:lnTo>
                    <a:lnTo>
                      <a:pt x="883" y="511"/>
                    </a:lnTo>
                    <a:lnTo>
                      <a:pt x="891" y="487"/>
                    </a:lnTo>
                    <a:lnTo>
                      <a:pt x="908" y="470"/>
                    </a:lnTo>
                    <a:lnTo>
                      <a:pt x="925" y="470"/>
                    </a:lnTo>
                    <a:lnTo>
                      <a:pt x="942" y="470"/>
                    </a:lnTo>
                    <a:lnTo>
                      <a:pt x="959" y="454"/>
                    </a:lnTo>
                    <a:lnTo>
                      <a:pt x="976" y="454"/>
                    </a:lnTo>
                    <a:lnTo>
                      <a:pt x="985" y="454"/>
                    </a:lnTo>
                    <a:lnTo>
                      <a:pt x="1002" y="462"/>
                    </a:lnTo>
                    <a:lnTo>
                      <a:pt x="1002" y="470"/>
                    </a:lnTo>
                    <a:lnTo>
                      <a:pt x="1010" y="470"/>
                    </a:lnTo>
                    <a:lnTo>
                      <a:pt x="1010" y="454"/>
                    </a:lnTo>
                    <a:lnTo>
                      <a:pt x="1002" y="445"/>
                    </a:lnTo>
                    <a:lnTo>
                      <a:pt x="993" y="437"/>
                    </a:lnTo>
                    <a:lnTo>
                      <a:pt x="976" y="429"/>
                    </a:lnTo>
                    <a:lnTo>
                      <a:pt x="959" y="437"/>
                    </a:lnTo>
                    <a:lnTo>
                      <a:pt x="934" y="454"/>
                    </a:lnTo>
                    <a:lnTo>
                      <a:pt x="917" y="454"/>
                    </a:lnTo>
                    <a:lnTo>
                      <a:pt x="900" y="454"/>
                    </a:lnTo>
                    <a:lnTo>
                      <a:pt x="883" y="470"/>
                    </a:lnTo>
                    <a:lnTo>
                      <a:pt x="866" y="495"/>
                    </a:lnTo>
                    <a:lnTo>
                      <a:pt x="840" y="511"/>
                    </a:lnTo>
                    <a:lnTo>
                      <a:pt x="823" y="528"/>
                    </a:lnTo>
                    <a:lnTo>
                      <a:pt x="815" y="536"/>
                    </a:lnTo>
                    <a:lnTo>
                      <a:pt x="806" y="577"/>
                    </a:lnTo>
                    <a:lnTo>
                      <a:pt x="798" y="602"/>
                    </a:lnTo>
                    <a:lnTo>
                      <a:pt x="789" y="602"/>
                    </a:lnTo>
                    <a:lnTo>
                      <a:pt x="772" y="610"/>
                    </a:lnTo>
                    <a:lnTo>
                      <a:pt x="772" y="602"/>
                    </a:lnTo>
                    <a:lnTo>
                      <a:pt x="772" y="594"/>
                    </a:lnTo>
                    <a:lnTo>
                      <a:pt x="772" y="585"/>
                    </a:lnTo>
                    <a:lnTo>
                      <a:pt x="755" y="577"/>
                    </a:lnTo>
                    <a:lnTo>
                      <a:pt x="730" y="585"/>
                    </a:lnTo>
                    <a:lnTo>
                      <a:pt x="705" y="594"/>
                    </a:lnTo>
                    <a:lnTo>
                      <a:pt x="688" y="585"/>
                    </a:lnTo>
                    <a:lnTo>
                      <a:pt x="662" y="569"/>
                    </a:lnTo>
                    <a:lnTo>
                      <a:pt x="654" y="552"/>
                    </a:lnTo>
                    <a:lnTo>
                      <a:pt x="645" y="536"/>
                    </a:lnTo>
                    <a:lnTo>
                      <a:pt x="654" y="511"/>
                    </a:lnTo>
                    <a:lnTo>
                      <a:pt x="662" y="495"/>
                    </a:lnTo>
                    <a:lnTo>
                      <a:pt x="671" y="487"/>
                    </a:lnTo>
                    <a:lnTo>
                      <a:pt x="688" y="487"/>
                    </a:lnTo>
                    <a:lnTo>
                      <a:pt x="696" y="487"/>
                    </a:lnTo>
                    <a:lnTo>
                      <a:pt x="705" y="495"/>
                    </a:lnTo>
                    <a:lnTo>
                      <a:pt x="705" y="511"/>
                    </a:lnTo>
                    <a:lnTo>
                      <a:pt x="705" y="519"/>
                    </a:lnTo>
                    <a:lnTo>
                      <a:pt x="696" y="528"/>
                    </a:lnTo>
                    <a:lnTo>
                      <a:pt x="688" y="528"/>
                    </a:lnTo>
                    <a:lnTo>
                      <a:pt x="679" y="519"/>
                    </a:lnTo>
                    <a:lnTo>
                      <a:pt x="662" y="519"/>
                    </a:lnTo>
                    <a:lnTo>
                      <a:pt x="662" y="528"/>
                    </a:lnTo>
                    <a:lnTo>
                      <a:pt x="671" y="536"/>
                    </a:lnTo>
                    <a:lnTo>
                      <a:pt x="688" y="552"/>
                    </a:lnTo>
                    <a:lnTo>
                      <a:pt x="705" y="561"/>
                    </a:lnTo>
                    <a:lnTo>
                      <a:pt x="747" y="552"/>
                    </a:lnTo>
                    <a:lnTo>
                      <a:pt x="781" y="536"/>
                    </a:lnTo>
                    <a:lnTo>
                      <a:pt x="840" y="487"/>
                    </a:lnTo>
                    <a:lnTo>
                      <a:pt x="900" y="437"/>
                    </a:lnTo>
                    <a:lnTo>
                      <a:pt x="934" y="421"/>
                    </a:lnTo>
                    <a:lnTo>
                      <a:pt x="976" y="412"/>
                    </a:lnTo>
                    <a:lnTo>
                      <a:pt x="1019" y="421"/>
                    </a:lnTo>
                    <a:lnTo>
                      <a:pt x="1061" y="429"/>
                    </a:lnTo>
                    <a:lnTo>
                      <a:pt x="1095" y="454"/>
                    </a:lnTo>
                    <a:lnTo>
                      <a:pt x="1112" y="462"/>
                    </a:lnTo>
                    <a:lnTo>
                      <a:pt x="1129" y="487"/>
                    </a:lnTo>
                    <a:lnTo>
                      <a:pt x="1138" y="519"/>
                    </a:lnTo>
                    <a:lnTo>
                      <a:pt x="1146" y="552"/>
                    </a:lnTo>
                    <a:lnTo>
                      <a:pt x="1155" y="552"/>
                    </a:lnTo>
                    <a:lnTo>
                      <a:pt x="1163" y="552"/>
                    </a:lnTo>
                    <a:lnTo>
                      <a:pt x="1163" y="536"/>
                    </a:lnTo>
                    <a:lnTo>
                      <a:pt x="1163" y="519"/>
                    </a:lnTo>
                    <a:lnTo>
                      <a:pt x="1146" y="487"/>
                    </a:lnTo>
                    <a:lnTo>
                      <a:pt x="1129" y="445"/>
                    </a:lnTo>
                    <a:lnTo>
                      <a:pt x="1104" y="404"/>
                    </a:lnTo>
                    <a:lnTo>
                      <a:pt x="1053" y="330"/>
                    </a:lnTo>
                    <a:lnTo>
                      <a:pt x="1044" y="289"/>
                    </a:lnTo>
                    <a:lnTo>
                      <a:pt x="1044" y="256"/>
                    </a:lnTo>
                    <a:lnTo>
                      <a:pt x="1053" y="214"/>
                    </a:lnTo>
                    <a:lnTo>
                      <a:pt x="1070" y="181"/>
                    </a:lnTo>
                    <a:lnTo>
                      <a:pt x="1070" y="173"/>
                    </a:lnTo>
                    <a:lnTo>
                      <a:pt x="1129" y="107"/>
                    </a:lnTo>
                    <a:lnTo>
                      <a:pt x="1138" y="91"/>
                    </a:lnTo>
                    <a:lnTo>
                      <a:pt x="1146" y="66"/>
                    </a:lnTo>
                    <a:lnTo>
                      <a:pt x="1146" y="50"/>
                    </a:lnTo>
                    <a:lnTo>
                      <a:pt x="1146" y="25"/>
                    </a:lnTo>
                    <a:lnTo>
                      <a:pt x="1129" y="17"/>
                    </a:lnTo>
                    <a:lnTo>
                      <a:pt x="1121" y="17"/>
                    </a:lnTo>
                    <a:lnTo>
                      <a:pt x="1095" y="17"/>
                    </a:lnTo>
                    <a:lnTo>
                      <a:pt x="1087" y="25"/>
                    </a:lnTo>
                    <a:lnTo>
                      <a:pt x="1087" y="33"/>
                    </a:lnTo>
                    <a:lnTo>
                      <a:pt x="1087" y="41"/>
                    </a:lnTo>
                    <a:lnTo>
                      <a:pt x="1095" y="41"/>
                    </a:lnTo>
                    <a:lnTo>
                      <a:pt x="1112" y="41"/>
                    </a:lnTo>
                    <a:lnTo>
                      <a:pt x="1121" y="41"/>
                    </a:lnTo>
                    <a:lnTo>
                      <a:pt x="1121" y="50"/>
                    </a:lnTo>
                    <a:lnTo>
                      <a:pt x="1121" y="66"/>
                    </a:lnTo>
                    <a:lnTo>
                      <a:pt x="1112" y="74"/>
                    </a:lnTo>
                    <a:lnTo>
                      <a:pt x="1095" y="74"/>
                    </a:lnTo>
                    <a:lnTo>
                      <a:pt x="1078" y="58"/>
                    </a:lnTo>
                    <a:lnTo>
                      <a:pt x="1070" y="41"/>
                    </a:lnTo>
                    <a:lnTo>
                      <a:pt x="1070" y="25"/>
                    </a:lnTo>
                    <a:lnTo>
                      <a:pt x="1078" y="17"/>
                    </a:lnTo>
                    <a:lnTo>
                      <a:pt x="1095" y="8"/>
                    </a:lnTo>
                    <a:lnTo>
                      <a:pt x="1104" y="0"/>
                    </a:lnTo>
                    <a:lnTo>
                      <a:pt x="1121" y="0"/>
                    </a:lnTo>
                    <a:lnTo>
                      <a:pt x="1138" y="0"/>
                    </a:lnTo>
                    <a:lnTo>
                      <a:pt x="1172" y="17"/>
                    </a:lnTo>
                    <a:lnTo>
                      <a:pt x="1180" y="41"/>
                    </a:lnTo>
                    <a:lnTo>
                      <a:pt x="1189" y="66"/>
                    </a:lnTo>
                    <a:lnTo>
                      <a:pt x="1172" y="99"/>
                    </a:lnTo>
                    <a:lnTo>
                      <a:pt x="1155" y="124"/>
                    </a:lnTo>
                    <a:lnTo>
                      <a:pt x="1129" y="140"/>
                    </a:lnTo>
                    <a:lnTo>
                      <a:pt x="1104" y="157"/>
                    </a:lnTo>
                    <a:lnTo>
                      <a:pt x="1104" y="165"/>
                    </a:lnTo>
                    <a:lnTo>
                      <a:pt x="1112" y="173"/>
                    </a:lnTo>
                    <a:lnTo>
                      <a:pt x="1138" y="165"/>
                    </a:lnTo>
                    <a:lnTo>
                      <a:pt x="1146" y="165"/>
                    </a:lnTo>
                    <a:lnTo>
                      <a:pt x="1163" y="173"/>
                    </a:lnTo>
                    <a:lnTo>
                      <a:pt x="1180" y="181"/>
                    </a:lnTo>
                    <a:lnTo>
                      <a:pt x="1189" y="198"/>
                    </a:lnTo>
                    <a:lnTo>
                      <a:pt x="1197" y="223"/>
                    </a:lnTo>
                    <a:lnTo>
                      <a:pt x="1189" y="239"/>
                    </a:lnTo>
                    <a:lnTo>
                      <a:pt x="1180" y="272"/>
                    </a:lnTo>
                    <a:lnTo>
                      <a:pt x="1163" y="313"/>
                    </a:lnTo>
                    <a:lnTo>
                      <a:pt x="1146" y="346"/>
                    </a:lnTo>
                    <a:lnTo>
                      <a:pt x="1146" y="363"/>
                    </a:lnTo>
                    <a:lnTo>
                      <a:pt x="1146" y="379"/>
                    </a:lnTo>
                    <a:lnTo>
                      <a:pt x="1121" y="355"/>
                    </a:lnTo>
                    <a:lnTo>
                      <a:pt x="1112" y="322"/>
                    </a:lnTo>
                    <a:lnTo>
                      <a:pt x="1104" y="289"/>
                    </a:lnTo>
                    <a:lnTo>
                      <a:pt x="1095" y="256"/>
                    </a:lnTo>
                    <a:lnTo>
                      <a:pt x="1121" y="264"/>
                    </a:lnTo>
                    <a:lnTo>
                      <a:pt x="1138" y="264"/>
                    </a:lnTo>
                    <a:lnTo>
                      <a:pt x="1146" y="256"/>
                    </a:lnTo>
                    <a:lnTo>
                      <a:pt x="1155" y="247"/>
                    </a:lnTo>
                    <a:lnTo>
                      <a:pt x="1163" y="239"/>
                    </a:lnTo>
                    <a:lnTo>
                      <a:pt x="1163" y="223"/>
                    </a:lnTo>
                    <a:lnTo>
                      <a:pt x="1155" y="206"/>
                    </a:lnTo>
                    <a:lnTo>
                      <a:pt x="1146" y="198"/>
                    </a:lnTo>
                    <a:lnTo>
                      <a:pt x="1121" y="181"/>
                    </a:lnTo>
                    <a:lnTo>
                      <a:pt x="1112" y="181"/>
                    </a:lnTo>
                    <a:lnTo>
                      <a:pt x="1095" y="190"/>
                    </a:lnTo>
                    <a:lnTo>
                      <a:pt x="1078" y="206"/>
                    </a:lnTo>
                    <a:lnTo>
                      <a:pt x="1070" y="223"/>
                    </a:lnTo>
                    <a:lnTo>
                      <a:pt x="1061" y="247"/>
                    </a:lnTo>
                    <a:lnTo>
                      <a:pt x="1061" y="272"/>
                    </a:lnTo>
                    <a:lnTo>
                      <a:pt x="1070" y="289"/>
                    </a:lnTo>
                    <a:lnTo>
                      <a:pt x="1087" y="338"/>
                    </a:lnTo>
                    <a:lnTo>
                      <a:pt x="1104" y="379"/>
                    </a:lnTo>
                    <a:lnTo>
                      <a:pt x="1146" y="429"/>
                    </a:lnTo>
                    <a:lnTo>
                      <a:pt x="1172" y="487"/>
                    </a:lnTo>
                    <a:lnTo>
                      <a:pt x="1189" y="552"/>
                    </a:lnTo>
                    <a:lnTo>
                      <a:pt x="1189" y="618"/>
                    </a:lnTo>
                    <a:lnTo>
                      <a:pt x="1180" y="660"/>
                    </a:lnTo>
                    <a:lnTo>
                      <a:pt x="1172" y="693"/>
                    </a:lnTo>
                    <a:lnTo>
                      <a:pt x="1146" y="726"/>
                    </a:lnTo>
                    <a:lnTo>
                      <a:pt x="1121" y="759"/>
                    </a:lnTo>
                    <a:lnTo>
                      <a:pt x="1078" y="783"/>
                    </a:lnTo>
                    <a:lnTo>
                      <a:pt x="1078" y="792"/>
                    </a:lnTo>
                    <a:lnTo>
                      <a:pt x="1095" y="792"/>
                    </a:lnTo>
                    <a:lnTo>
                      <a:pt x="1112" y="792"/>
                    </a:lnTo>
                    <a:lnTo>
                      <a:pt x="1121" y="792"/>
                    </a:lnTo>
                    <a:lnTo>
                      <a:pt x="1146" y="800"/>
                    </a:lnTo>
                    <a:lnTo>
                      <a:pt x="1163" y="808"/>
                    </a:lnTo>
                    <a:lnTo>
                      <a:pt x="1180" y="833"/>
                    </a:lnTo>
                    <a:lnTo>
                      <a:pt x="1189" y="849"/>
                    </a:lnTo>
                    <a:lnTo>
                      <a:pt x="1189" y="882"/>
                    </a:lnTo>
                    <a:lnTo>
                      <a:pt x="1189" y="899"/>
                    </a:lnTo>
                    <a:lnTo>
                      <a:pt x="1180" y="907"/>
                    </a:lnTo>
                    <a:lnTo>
                      <a:pt x="1163" y="924"/>
                    </a:lnTo>
                    <a:lnTo>
                      <a:pt x="1155" y="932"/>
                    </a:lnTo>
                    <a:lnTo>
                      <a:pt x="1112" y="948"/>
                    </a:lnTo>
                    <a:lnTo>
                      <a:pt x="1087" y="940"/>
                    </a:lnTo>
                    <a:lnTo>
                      <a:pt x="1061" y="924"/>
                    </a:lnTo>
                    <a:lnTo>
                      <a:pt x="1053" y="899"/>
                    </a:lnTo>
                    <a:lnTo>
                      <a:pt x="1053" y="874"/>
                    </a:lnTo>
                    <a:lnTo>
                      <a:pt x="1070" y="858"/>
                    </a:lnTo>
                    <a:lnTo>
                      <a:pt x="1070" y="882"/>
                    </a:lnTo>
                    <a:lnTo>
                      <a:pt x="1078" y="891"/>
                    </a:lnTo>
                    <a:lnTo>
                      <a:pt x="1087" y="899"/>
                    </a:lnTo>
                    <a:lnTo>
                      <a:pt x="1095" y="907"/>
                    </a:lnTo>
                    <a:lnTo>
                      <a:pt x="1104" y="907"/>
                    </a:lnTo>
                    <a:lnTo>
                      <a:pt x="1121" y="899"/>
                    </a:lnTo>
                    <a:lnTo>
                      <a:pt x="1138" y="891"/>
                    </a:lnTo>
                    <a:lnTo>
                      <a:pt x="1146" y="866"/>
                    </a:lnTo>
                    <a:lnTo>
                      <a:pt x="1138" y="849"/>
                    </a:lnTo>
                    <a:lnTo>
                      <a:pt x="1121" y="833"/>
                    </a:lnTo>
                    <a:lnTo>
                      <a:pt x="1095" y="825"/>
                    </a:lnTo>
                    <a:lnTo>
                      <a:pt x="1070" y="816"/>
                    </a:lnTo>
                    <a:lnTo>
                      <a:pt x="1010" y="816"/>
                    </a:lnTo>
                    <a:lnTo>
                      <a:pt x="959" y="816"/>
                    </a:lnTo>
                    <a:lnTo>
                      <a:pt x="934" y="816"/>
                    </a:lnTo>
                    <a:lnTo>
                      <a:pt x="908" y="808"/>
                    </a:lnTo>
                    <a:lnTo>
                      <a:pt x="849" y="775"/>
                    </a:lnTo>
                    <a:lnTo>
                      <a:pt x="798" y="742"/>
                    </a:lnTo>
                    <a:lnTo>
                      <a:pt x="781" y="742"/>
                    </a:lnTo>
                    <a:lnTo>
                      <a:pt x="772" y="759"/>
                    </a:lnTo>
                    <a:lnTo>
                      <a:pt x="806" y="800"/>
                    </a:lnTo>
                    <a:lnTo>
                      <a:pt x="823" y="849"/>
                    </a:lnTo>
                    <a:lnTo>
                      <a:pt x="840" y="899"/>
                    </a:lnTo>
                    <a:lnTo>
                      <a:pt x="849" y="948"/>
                    </a:lnTo>
                    <a:lnTo>
                      <a:pt x="849" y="1031"/>
                    </a:lnTo>
                    <a:lnTo>
                      <a:pt x="849" y="1055"/>
                    </a:lnTo>
                    <a:lnTo>
                      <a:pt x="857" y="1072"/>
                    </a:lnTo>
                    <a:lnTo>
                      <a:pt x="874" y="1088"/>
                    </a:lnTo>
                    <a:lnTo>
                      <a:pt x="891" y="1097"/>
                    </a:lnTo>
                    <a:lnTo>
                      <a:pt x="917" y="1097"/>
                    </a:lnTo>
                    <a:lnTo>
                      <a:pt x="934" y="1088"/>
                    </a:lnTo>
                    <a:lnTo>
                      <a:pt x="942" y="1072"/>
                    </a:lnTo>
                    <a:lnTo>
                      <a:pt x="942" y="1055"/>
                    </a:lnTo>
                    <a:lnTo>
                      <a:pt x="942" y="1047"/>
                    </a:lnTo>
                    <a:lnTo>
                      <a:pt x="934" y="1031"/>
                    </a:lnTo>
                    <a:lnTo>
                      <a:pt x="908" y="1031"/>
                    </a:lnTo>
                    <a:lnTo>
                      <a:pt x="883" y="1039"/>
                    </a:lnTo>
                    <a:lnTo>
                      <a:pt x="891" y="1022"/>
                    </a:lnTo>
                    <a:lnTo>
                      <a:pt x="900" y="1014"/>
                    </a:lnTo>
                    <a:lnTo>
                      <a:pt x="917" y="1006"/>
                    </a:lnTo>
                    <a:lnTo>
                      <a:pt x="925" y="1006"/>
                    </a:lnTo>
                    <a:lnTo>
                      <a:pt x="951" y="1014"/>
                    </a:lnTo>
                    <a:lnTo>
                      <a:pt x="968" y="1031"/>
                    </a:lnTo>
                    <a:lnTo>
                      <a:pt x="976" y="1055"/>
                    </a:lnTo>
                    <a:lnTo>
                      <a:pt x="976" y="1080"/>
                    </a:lnTo>
                    <a:lnTo>
                      <a:pt x="976" y="1105"/>
                    </a:lnTo>
                    <a:lnTo>
                      <a:pt x="959" y="1121"/>
                    </a:lnTo>
                    <a:lnTo>
                      <a:pt x="934" y="1138"/>
                    </a:lnTo>
                    <a:lnTo>
                      <a:pt x="917" y="1146"/>
                    </a:lnTo>
                    <a:lnTo>
                      <a:pt x="891" y="1146"/>
                    </a:lnTo>
                    <a:lnTo>
                      <a:pt x="866" y="1146"/>
                    </a:lnTo>
                    <a:lnTo>
                      <a:pt x="849" y="1138"/>
                    </a:lnTo>
                    <a:lnTo>
                      <a:pt x="823" y="1113"/>
                    </a:lnTo>
                    <a:lnTo>
                      <a:pt x="815" y="1097"/>
                    </a:lnTo>
                    <a:lnTo>
                      <a:pt x="815" y="1080"/>
                    </a:lnTo>
                    <a:lnTo>
                      <a:pt x="815" y="1064"/>
                    </a:lnTo>
                    <a:lnTo>
                      <a:pt x="823" y="1031"/>
                    </a:lnTo>
                    <a:lnTo>
                      <a:pt x="815" y="1022"/>
                    </a:lnTo>
                    <a:lnTo>
                      <a:pt x="806" y="1039"/>
                    </a:lnTo>
                    <a:lnTo>
                      <a:pt x="798" y="1047"/>
                    </a:lnTo>
                    <a:lnTo>
                      <a:pt x="798" y="1064"/>
                    </a:lnTo>
                    <a:lnTo>
                      <a:pt x="781" y="1080"/>
                    </a:lnTo>
                    <a:lnTo>
                      <a:pt x="764" y="1105"/>
                    </a:lnTo>
                    <a:lnTo>
                      <a:pt x="738" y="1121"/>
                    </a:lnTo>
                    <a:lnTo>
                      <a:pt x="713" y="1138"/>
                    </a:lnTo>
                    <a:lnTo>
                      <a:pt x="688" y="1146"/>
                    </a:lnTo>
                    <a:lnTo>
                      <a:pt x="654" y="1154"/>
                    </a:lnTo>
                    <a:lnTo>
                      <a:pt x="628" y="1154"/>
                    </a:lnTo>
                    <a:lnTo>
                      <a:pt x="594" y="1154"/>
                    </a:lnTo>
                    <a:lnTo>
                      <a:pt x="569" y="1154"/>
                    </a:lnTo>
                    <a:lnTo>
                      <a:pt x="484" y="1121"/>
                    </a:lnTo>
                    <a:lnTo>
                      <a:pt x="407" y="1088"/>
                    </a:lnTo>
                    <a:lnTo>
                      <a:pt x="322" y="1047"/>
                    </a:lnTo>
                    <a:lnTo>
                      <a:pt x="280" y="1039"/>
                    </a:lnTo>
                    <a:lnTo>
                      <a:pt x="263" y="1039"/>
                    </a:lnTo>
                    <a:lnTo>
                      <a:pt x="237" y="1039"/>
                    </a:lnTo>
                    <a:lnTo>
                      <a:pt x="220" y="1055"/>
                    </a:lnTo>
                    <a:lnTo>
                      <a:pt x="212" y="1072"/>
                    </a:lnTo>
                    <a:lnTo>
                      <a:pt x="203" y="1088"/>
                    </a:lnTo>
                    <a:lnTo>
                      <a:pt x="212" y="1105"/>
                    </a:lnTo>
                    <a:lnTo>
                      <a:pt x="220" y="1113"/>
                    </a:lnTo>
                    <a:lnTo>
                      <a:pt x="229" y="1121"/>
                    </a:lnTo>
                    <a:lnTo>
                      <a:pt x="237" y="1121"/>
                    </a:lnTo>
                    <a:lnTo>
                      <a:pt x="254" y="1121"/>
                    </a:lnTo>
                    <a:lnTo>
                      <a:pt x="271" y="1113"/>
                    </a:lnTo>
                    <a:lnTo>
                      <a:pt x="280" y="1105"/>
                    </a:lnTo>
                    <a:lnTo>
                      <a:pt x="288" y="1097"/>
                    </a:lnTo>
                    <a:lnTo>
                      <a:pt x="280" y="1072"/>
                    </a:lnTo>
                    <a:lnTo>
                      <a:pt x="280" y="1064"/>
                    </a:lnTo>
                    <a:lnTo>
                      <a:pt x="314" y="1072"/>
                    </a:lnTo>
                    <a:lnTo>
                      <a:pt x="339" y="1080"/>
                    </a:lnTo>
                    <a:lnTo>
                      <a:pt x="399" y="1113"/>
                    </a:lnTo>
                    <a:lnTo>
                      <a:pt x="382" y="1113"/>
                    </a:lnTo>
                    <a:lnTo>
                      <a:pt x="365" y="1113"/>
                    </a:lnTo>
                    <a:lnTo>
                      <a:pt x="331" y="1130"/>
                    </a:lnTo>
                    <a:lnTo>
                      <a:pt x="288" y="1146"/>
                    </a:lnTo>
                    <a:lnTo>
                      <a:pt x="254" y="1163"/>
                    </a:lnTo>
                    <a:lnTo>
                      <a:pt x="237" y="1163"/>
                    </a:lnTo>
                    <a:lnTo>
                      <a:pt x="220" y="1154"/>
                    </a:lnTo>
                    <a:lnTo>
                      <a:pt x="203" y="113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1" name="Freeform 112"/>
              <p:cNvSpPr>
                <a:spLocks/>
              </p:cNvSpPr>
              <p:nvPr/>
            </p:nvSpPr>
            <p:spPr bwMode="auto">
              <a:xfrm>
                <a:off x="9100" y="15328"/>
                <a:ext cx="1163" cy="445"/>
              </a:xfrm>
              <a:custGeom>
                <a:avLst/>
                <a:gdLst>
                  <a:gd name="T0" fmla="*/ 8 w 1163"/>
                  <a:gd name="T1" fmla="*/ 437 h 445"/>
                  <a:gd name="T2" fmla="*/ 0 w 1163"/>
                  <a:gd name="T3" fmla="*/ 420 h 445"/>
                  <a:gd name="T4" fmla="*/ 127 w 1163"/>
                  <a:gd name="T5" fmla="*/ 420 h 445"/>
                  <a:gd name="T6" fmla="*/ 543 w 1163"/>
                  <a:gd name="T7" fmla="*/ 429 h 445"/>
                  <a:gd name="T8" fmla="*/ 603 w 1163"/>
                  <a:gd name="T9" fmla="*/ 420 h 445"/>
                  <a:gd name="T10" fmla="*/ 611 w 1163"/>
                  <a:gd name="T11" fmla="*/ 420 h 445"/>
                  <a:gd name="T12" fmla="*/ 611 w 1163"/>
                  <a:gd name="T13" fmla="*/ 313 h 445"/>
                  <a:gd name="T14" fmla="*/ 611 w 1163"/>
                  <a:gd name="T15" fmla="*/ 305 h 445"/>
                  <a:gd name="T16" fmla="*/ 739 w 1163"/>
                  <a:gd name="T17" fmla="*/ 305 h 445"/>
                  <a:gd name="T18" fmla="*/ 798 w 1163"/>
                  <a:gd name="T19" fmla="*/ 297 h 445"/>
                  <a:gd name="T20" fmla="*/ 849 w 1163"/>
                  <a:gd name="T21" fmla="*/ 288 h 445"/>
                  <a:gd name="T22" fmla="*/ 908 w 1163"/>
                  <a:gd name="T23" fmla="*/ 272 h 445"/>
                  <a:gd name="T24" fmla="*/ 959 w 1163"/>
                  <a:gd name="T25" fmla="*/ 247 h 445"/>
                  <a:gd name="T26" fmla="*/ 1010 w 1163"/>
                  <a:gd name="T27" fmla="*/ 214 h 445"/>
                  <a:gd name="T28" fmla="*/ 1053 w 1163"/>
                  <a:gd name="T29" fmla="*/ 181 h 445"/>
                  <a:gd name="T30" fmla="*/ 1087 w 1163"/>
                  <a:gd name="T31" fmla="*/ 140 h 445"/>
                  <a:gd name="T32" fmla="*/ 1121 w 1163"/>
                  <a:gd name="T33" fmla="*/ 91 h 445"/>
                  <a:gd name="T34" fmla="*/ 1155 w 1163"/>
                  <a:gd name="T35" fmla="*/ 0 h 445"/>
                  <a:gd name="T36" fmla="*/ 1163 w 1163"/>
                  <a:gd name="T37" fmla="*/ 8 h 445"/>
                  <a:gd name="T38" fmla="*/ 1163 w 1163"/>
                  <a:gd name="T39" fmla="*/ 25 h 445"/>
                  <a:gd name="T40" fmla="*/ 1155 w 1163"/>
                  <a:gd name="T41" fmla="*/ 49 h 445"/>
                  <a:gd name="T42" fmla="*/ 1146 w 1163"/>
                  <a:gd name="T43" fmla="*/ 91 h 445"/>
                  <a:gd name="T44" fmla="*/ 1121 w 1163"/>
                  <a:gd name="T45" fmla="*/ 124 h 445"/>
                  <a:gd name="T46" fmla="*/ 1087 w 1163"/>
                  <a:gd name="T47" fmla="*/ 165 h 445"/>
                  <a:gd name="T48" fmla="*/ 1061 w 1163"/>
                  <a:gd name="T49" fmla="*/ 198 h 445"/>
                  <a:gd name="T50" fmla="*/ 1027 w 1163"/>
                  <a:gd name="T51" fmla="*/ 231 h 445"/>
                  <a:gd name="T52" fmla="*/ 985 w 1163"/>
                  <a:gd name="T53" fmla="*/ 255 h 445"/>
                  <a:gd name="T54" fmla="*/ 942 w 1163"/>
                  <a:gd name="T55" fmla="*/ 280 h 445"/>
                  <a:gd name="T56" fmla="*/ 900 w 1163"/>
                  <a:gd name="T57" fmla="*/ 288 h 445"/>
                  <a:gd name="T58" fmla="*/ 823 w 1163"/>
                  <a:gd name="T59" fmla="*/ 313 h 445"/>
                  <a:gd name="T60" fmla="*/ 789 w 1163"/>
                  <a:gd name="T61" fmla="*/ 321 h 445"/>
                  <a:gd name="T62" fmla="*/ 747 w 1163"/>
                  <a:gd name="T63" fmla="*/ 321 h 445"/>
                  <a:gd name="T64" fmla="*/ 637 w 1163"/>
                  <a:gd name="T65" fmla="*/ 330 h 445"/>
                  <a:gd name="T66" fmla="*/ 628 w 1163"/>
                  <a:gd name="T67" fmla="*/ 338 h 445"/>
                  <a:gd name="T68" fmla="*/ 628 w 1163"/>
                  <a:gd name="T69" fmla="*/ 445 h 445"/>
                  <a:gd name="T70" fmla="*/ 8 w 1163"/>
                  <a:gd name="T71" fmla="*/ 437 h 4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63" h="445">
                    <a:moveTo>
                      <a:pt x="8" y="437"/>
                    </a:moveTo>
                    <a:lnTo>
                      <a:pt x="0" y="420"/>
                    </a:lnTo>
                    <a:lnTo>
                      <a:pt x="127" y="420"/>
                    </a:lnTo>
                    <a:lnTo>
                      <a:pt x="543" y="429"/>
                    </a:lnTo>
                    <a:lnTo>
                      <a:pt x="603" y="420"/>
                    </a:lnTo>
                    <a:lnTo>
                      <a:pt x="611" y="420"/>
                    </a:lnTo>
                    <a:lnTo>
                      <a:pt x="611" y="313"/>
                    </a:lnTo>
                    <a:lnTo>
                      <a:pt x="611" y="305"/>
                    </a:lnTo>
                    <a:lnTo>
                      <a:pt x="739" y="305"/>
                    </a:lnTo>
                    <a:lnTo>
                      <a:pt x="798" y="297"/>
                    </a:lnTo>
                    <a:lnTo>
                      <a:pt x="849" y="288"/>
                    </a:lnTo>
                    <a:lnTo>
                      <a:pt x="908" y="272"/>
                    </a:lnTo>
                    <a:lnTo>
                      <a:pt x="959" y="247"/>
                    </a:lnTo>
                    <a:lnTo>
                      <a:pt x="1010" y="214"/>
                    </a:lnTo>
                    <a:lnTo>
                      <a:pt x="1053" y="181"/>
                    </a:lnTo>
                    <a:lnTo>
                      <a:pt x="1087" y="140"/>
                    </a:lnTo>
                    <a:lnTo>
                      <a:pt x="1121" y="91"/>
                    </a:lnTo>
                    <a:lnTo>
                      <a:pt x="1155" y="0"/>
                    </a:lnTo>
                    <a:lnTo>
                      <a:pt x="1163" y="8"/>
                    </a:lnTo>
                    <a:lnTo>
                      <a:pt x="1163" y="25"/>
                    </a:lnTo>
                    <a:lnTo>
                      <a:pt x="1155" y="49"/>
                    </a:lnTo>
                    <a:lnTo>
                      <a:pt x="1146" y="91"/>
                    </a:lnTo>
                    <a:lnTo>
                      <a:pt x="1121" y="124"/>
                    </a:lnTo>
                    <a:lnTo>
                      <a:pt x="1087" y="165"/>
                    </a:lnTo>
                    <a:lnTo>
                      <a:pt x="1061" y="198"/>
                    </a:lnTo>
                    <a:lnTo>
                      <a:pt x="1027" y="231"/>
                    </a:lnTo>
                    <a:lnTo>
                      <a:pt x="985" y="255"/>
                    </a:lnTo>
                    <a:lnTo>
                      <a:pt x="942" y="280"/>
                    </a:lnTo>
                    <a:lnTo>
                      <a:pt x="900" y="288"/>
                    </a:lnTo>
                    <a:lnTo>
                      <a:pt x="823" y="313"/>
                    </a:lnTo>
                    <a:lnTo>
                      <a:pt x="789" y="321"/>
                    </a:lnTo>
                    <a:lnTo>
                      <a:pt x="747" y="321"/>
                    </a:lnTo>
                    <a:lnTo>
                      <a:pt x="637" y="330"/>
                    </a:lnTo>
                    <a:lnTo>
                      <a:pt x="628" y="338"/>
                    </a:lnTo>
                    <a:lnTo>
                      <a:pt x="628" y="445"/>
                    </a:lnTo>
                    <a:lnTo>
                      <a:pt x="8" y="437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2" name="Freeform 113"/>
              <p:cNvSpPr>
                <a:spLocks/>
              </p:cNvSpPr>
              <p:nvPr/>
            </p:nvSpPr>
            <p:spPr bwMode="auto">
              <a:xfrm>
                <a:off x="10994" y="15757"/>
                <a:ext cx="25" cy="8"/>
              </a:xfrm>
              <a:custGeom>
                <a:avLst/>
                <a:gdLst>
                  <a:gd name="T0" fmla="*/ 0 w 25"/>
                  <a:gd name="T1" fmla="*/ 0 h 8"/>
                  <a:gd name="T2" fmla="*/ 8 w 25"/>
                  <a:gd name="T3" fmla="*/ 0 h 8"/>
                  <a:gd name="T4" fmla="*/ 25 w 25"/>
                  <a:gd name="T5" fmla="*/ 0 h 8"/>
                  <a:gd name="T6" fmla="*/ 17 w 25"/>
                  <a:gd name="T7" fmla="*/ 8 h 8"/>
                  <a:gd name="T8" fmla="*/ 17 w 25"/>
                  <a:gd name="T9" fmla="*/ 8 h 8"/>
                  <a:gd name="T10" fmla="*/ 0 w 25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0" y="0"/>
                    </a:moveTo>
                    <a:lnTo>
                      <a:pt x="8" y="0"/>
                    </a:lnTo>
                    <a:lnTo>
                      <a:pt x="25" y="0"/>
                    </a:lnTo>
                    <a:lnTo>
                      <a:pt x="17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3" name="Freeform 114"/>
              <p:cNvSpPr>
                <a:spLocks/>
              </p:cNvSpPr>
              <p:nvPr/>
            </p:nvSpPr>
            <p:spPr bwMode="auto">
              <a:xfrm>
                <a:off x="9049" y="15179"/>
                <a:ext cx="1197" cy="561"/>
              </a:xfrm>
              <a:custGeom>
                <a:avLst/>
                <a:gdLst>
                  <a:gd name="T0" fmla="*/ 0 w 1197"/>
                  <a:gd name="T1" fmla="*/ 545 h 561"/>
                  <a:gd name="T2" fmla="*/ 8 w 1197"/>
                  <a:gd name="T3" fmla="*/ 528 h 561"/>
                  <a:gd name="T4" fmla="*/ 59 w 1197"/>
                  <a:gd name="T5" fmla="*/ 520 h 561"/>
                  <a:gd name="T6" fmla="*/ 603 w 1197"/>
                  <a:gd name="T7" fmla="*/ 528 h 561"/>
                  <a:gd name="T8" fmla="*/ 603 w 1197"/>
                  <a:gd name="T9" fmla="*/ 520 h 561"/>
                  <a:gd name="T10" fmla="*/ 611 w 1197"/>
                  <a:gd name="T11" fmla="*/ 404 h 561"/>
                  <a:gd name="T12" fmla="*/ 739 w 1197"/>
                  <a:gd name="T13" fmla="*/ 404 h 561"/>
                  <a:gd name="T14" fmla="*/ 806 w 1197"/>
                  <a:gd name="T15" fmla="*/ 396 h 561"/>
                  <a:gd name="T16" fmla="*/ 866 w 1197"/>
                  <a:gd name="T17" fmla="*/ 388 h 561"/>
                  <a:gd name="T18" fmla="*/ 925 w 1197"/>
                  <a:gd name="T19" fmla="*/ 372 h 561"/>
                  <a:gd name="T20" fmla="*/ 976 w 1197"/>
                  <a:gd name="T21" fmla="*/ 347 h 561"/>
                  <a:gd name="T22" fmla="*/ 1027 w 1197"/>
                  <a:gd name="T23" fmla="*/ 314 h 561"/>
                  <a:gd name="T24" fmla="*/ 1053 w 1197"/>
                  <a:gd name="T25" fmla="*/ 297 h 561"/>
                  <a:gd name="T26" fmla="*/ 1078 w 1197"/>
                  <a:gd name="T27" fmla="*/ 273 h 561"/>
                  <a:gd name="T28" fmla="*/ 1095 w 1197"/>
                  <a:gd name="T29" fmla="*/ 240 h 561"/>
                  <a:gd name="T30" fmla="*/ 1121 w 1197"/>
                  <a:gd name="T31" fmla="*/ 207 h 561"/>
                  <a:gd name="T32" fmla="*/ 1138 w 1197"/>
                  <a:gd name="T33" fmla="*/ 174 h 561"/>
                  <a:gd name="T34" fmla="*/ 1146 w 1197"/>
                  <a:gd name="T35" fmla="*/ 141 h 561"/>
                  <a:gd name="T36" fmla="*/ 1163 w 1197"/>
                  <a:gd name="T37" fmla="*/ 75 h 561"/>
                  <a:gd name="T38" fmla="*/ 1172 w 1197"/>
                  <a:gd name="T39" fmla="*/ 0 h 561"/>
                  <a:gd name="T40" fmla="*/ 1189 w 1197"/>
                  <a:gd name="T41" fmla="*/ 0 h 561"/>
                  <a:gd name="T42" fmla="*/ 1197 w 1197"/>
                  <a:gd name="T43" fmla="*/ 9 h 561"/>
                  <a:gd name="T44" fmla="*/ 1197 w 1197"/>
                  <a:gd name="T45" fmla="*/ 42 h 561"/>
                  <a:gd name="T46" fmla="*/ 1197 w 1197"/>
                  <a:gd name="T47" fmla="*/ 75 h 561"/>
                  <a:gd name="T48" fmla="*/ 1197 w 1197"/>
                  <a:gd name="T49" fmla="*/ 116 h 561"/>
                  <a:gd name="T50" fmla="*/ 1180 w 1197"/>
                  <a:gd name="T51" fmla="*/ 149 h 561"/>
                  <a:gd name="T52" fmla="*/ 1155 w 1197"/>
                  <a:gd name="T53" fmla="*/ 223 h 561"/>
                  <a:gd name="T54" fmla="*/ 1121 w 1197"/>
                  <a:gd name="T55" fmla="*/ 281 h 561"/>
                  <a:gd name="T56" fmla="*/ 1087 w 1197"/>
                  <a:gd name="T57" fmla="*/ 322 h 561"/>
                  <a:gd name="T58" fmla="*/ 1044 w 1197"/>
                  <a:gd name="T59" fmla="*/ 355 h 561"/>
                  <a:gd name="T60" fmla="*/ 1002 w 1197"/>
                  <a:gd name="T61" fmla="*/ 380 h 561"/>
                  <a:gd name="T62" fmla="*/ 959 w 1197"/>
                  <a:gd name="T63" fmla="*/ 404 h 561"/>
                  <a:gd name="T64" fmla="*/ 908 w 1197"/>
                  <a:gd name="T65" fmla="*/ 421 h 561"/>
                  <a:gd name="T66" fmla="*/ 866 w 1197"/>
                  <a:gd name="T67" fmla="*/ 429 h 561"/>
                  <a:gd name="T68" fmla="*/ 815 w 1197"/>
                  <a:gd name="T69" fmla="*/ 437 h 561"/>
                  <a:gd name="T70" fmla="*/ 764 w 1197"/>
                  <a:gd name="T71" fmla="*/ 437 h 561"/>
                  <a:gd name="T72" fmla="*/ 705 w 1197"/>
                  <a:gd name="T73" fmla="*/ 437 h 561"/>
                  <a:gd name="T74" fmla="*/ 654 w 1197"/>
                  <a:gd name="T75" fmla="*/ 437 h 561"/>
                  <a:gd name="T76" fmla="*/ 645 w 1197"/>
                  <a:gd name="T77" fmla="*/ 437 h 561"/>
                  <a:gd name="T78" fmla="*/ 645 w 1197"/>
                  <a:gd name="T79" fmla="*/ 561 h 561"/>
                  <a:gd name="T80" fmla="*/ 637 w 1197"/>
                  <a:gd name="T81" fmla="*/ 561 h 561"/>
                  <a:gd name="T82" fmla="*/ 8 w 1197"/>
                  <a:gd name="T83" fmla="*/ 553 h 561"/>
                  <a:gd name="T84" fmla="*/ 0 w 1197"/>
                  <a:gd name="T85" fmla="*/ 545 h 5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197" h="561">
                    <a:moveTo>
                      <a:pt x="0" y="545"/>
                    </a:moveTo>
                    <a:lnTo>
                      <a:pt x="8" y="528"/>
                    </a:lnTo>
                    <a:lnTo>
                      <a:pt x="59" y="520"/>
                    </a:lnTo>
                    <a:lnTo>
                      <a:pt x="603" y="528"/>
                    </a:lnTo>
                    <a:lnTo>
                      <a:pt x="603" y="520"/>
                    </a:lnTo>
                    <a:lnTo>
                      <a:pt x="611" y="404"/>
                    </a:lnTo>
                    <a:lnTo>
                      <a:pt x="739" y="404"/>
                    </a:lnTo>
                    <a:lnTo>
                      <a:pt x="806" y="396"/>
                    </a:lnTo>
                    <a:lnTo>
                      <a:pt x="866" y="388"/>
                    </a:lnTo>
                    <a:lnTo>
                      <a:pt x="925" y="372"/>
                    </a:lnTo>
                    <a:lnTo>
                      <a:pt x="976" y="347"/>
                    </a:lnTo>
                    <a:lnTo>
                      <a:pt x="1027" y="314"/>
                    </a:lnTo>
                    <a:lnTo>
                      <a:pt x="1053" y="297"/>
                    </a:lnTo>
                    <a:lnTo>
                      <a:pt x="1078" y="273"/>
                    </a:lnTo>
                    <a:lnTo>
                      <a:pt x="1095" y="240"/>
                    </a:lnTo>
                    <a:lnTo>
                      <a:pt x="1121" y="207"/>
                    </a:lnTo>
                    <a:lnTo>
                      <a:pt x="1138" y="174"/>
                    </a:lnTo>
                    <a:lnTo>
                      <a:pt x="1146" y="141"/>
                    </a:lnTo>
                    <a:lnTo>
                      <a:pt x="1163" y="75"/>
                    </a:lnTo>
                    <a:lnTo>
                      <a:pt x="1172" y="0"/>
                    </a:lnTo>
                    <a:lnTo>
                      <a:pt x="1189" y="0"/>
                    </a:lnTo>
                    <a:lnTo>
                      <a:pt x="1197" y="9"/>
                    </a:lnTo>
                    <a:lnTo>
                      <a:pt x="1197" y="42"/>
                    </a:lnTo>
                    <a:lnTo>
                      <a:pt x="1197" y="75"/>
                    </a:lnTo>
                    <a:lnTo>
                      <a:pt x="1197" y="116"/>
                    </a:lnTo>
                    <a:lnTo>
                      <a:pt x="1180" y="149"/>
                    </a:lnTo>
                    <a:lnTo>
                      <a:pt x="1155" y="223"/>
                    </a:lnTo>
                    <a:lnTo>
                      <a:pt x="1121" y="281"/>
                    </a:lnTo>
                    <a:lnTo>
                      <a:pt x="1087" y="322"/>
                    </a:lnTo>
                    <a:lnTo>
                      <a:pt x="1044" y="355"/>
                    </a:lnTo>
                    <a:lnTo>
                      <a:pt x="1002" y="380"/>
                    </a:lnTo>
                    <a:lnTo>
                      <a:pt x="959" y="404"/>
                    </a:lnTo>
                    <a:lnTo>
                      <a:pt x="908" y="421"/>
                    </a:lnTo>
                    <a:lnTo>
                      <a:pt x="866" y="429"/>
                    </a:lnTo>
                    <a:lnTo>
                      <a:pt x="815" y="437"/>
                    </a:lnTo>
                    <a:lnTo>
                      <a:pt x="764" y="437"/>
                    </a:lnTo>
                    <a:lnTo>
                      <a:pt x="705" y="437"/>
                    </a:lnTo>
                    <a:lnTo>
                      <a:pt x="654" y="437"/>
                    </a:lnTo>
                    <a:lnTo>
                      <a:pt x="645" y="437"/>
                    </a:lnTo>
                    <a:lnTo>
                      <a:pt x="645" y="561"/>
                    </a:lnTo>
                    <a:lnTo>
                      <a:pt x="637" y="561"/>
                    </a:lnTo>
                    <a:lnTo>
                      <a:pt x="8" y="553"/>
                    </a:lnTo>
                    <a:lnTo>
                      <a:pt x="0" y="54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4" name="Freeform 115"/>
              <p:cNvSpPr>
                <a:spLocks/>
              </p:cNvSpPr>
              <p:nvPr/>
            </p:nvSpPr>
            <p:spPr bwMode="auto">
              <a:xfrm>
                <a:off x="11053" y="15559"/>
                <a:ext cx="34" cy="156"/>
              </a:xfrm>
              <a:custGeom>
                <a:avLst/>
                <a:gdLst>
                  <a:gd name="T0" fmla="*/ 26 w 34"/>
                  <a:gd name="T1" fmla="*/ 123 h 156"/>
                  <a:gd name="T2" fmla="*/ 26 w 34"/>
                  <a:gd name="T3" fmla="*/ 90 h 156"/>
                  <a:gd name="T4" fmla="*/ 17 w 34"/>
                  <a:gd name="T5" fmla="*/ 57 h 156"/>
                  <a:gd name="T6" fmla="*/ 9 w 34"/>
                  <a:gd name="T7" fmla="*/ 33 h 156"/>
                  <a:gd name="T8" fmla="*/ 0 w 34"/>
                  <a:gd name="T9" fmla="*/ 8 h 156"/>
                  <a:gd name="T10" fmla="*/ 0 w 34"/>
                  <a:gd name="T11" fmla="*/ 0 h 156"/>
                  <a:gd name="T12" fmla="*/ 17 w 34"/>
                  <a:gd name="T13" fmla="*/ 33 h 156"/>
                  <a:gd name="T14" fmla="*/ 34 w 34"/>
                  <a:gd name="T15" fmla="*/ 66 h 156"/>
                  <a:gd name="T16" fmla="*/ 34 w 34"/>
                  <a:gd name="T17" fmla="*/ 107 h 156"/>
                  <a:gd name="T18" fmla="*/ 26 w 34"/>
                  <a:gd name="T19" fmla="*/ 148 h 156"/>
                  <a:gd name="T20" fmla="*/ 17 w 34"/>
                  <a:gd name="T21" fmla="*/ 156 h 156"/>
                  <a:gd name="T22" fmla="*/ 17 w 34"/>
                  <a:gd name="T23" fmla="*/ 148 h 156"/>
                  <a:gd name="T24" fmla="*/ 17 w 34"/>
                  <a:gd name="T25" fmla="*/ 140 h 156"/>
                  <a:gd name="T26" fmla="*/ 26 w 34"/>
                  <a:gd name="T27" fmla="*/ 123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" h="156">
                    <a:moveTo>
                      <a:pt x="26" y="123"/>
                    </a:moveTo>
                    <a:lnTo>
                      <a:pt x="26" y="90"/>
                    </a:lnTo>
                    <a:lnTo>
                      <a:pt x="17" y="57"/>
                    </a:lnTo>
                    <a:lnTo>
                      <a:pt x="9" y="33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7" y="33"/>
                    </a:lnTo>
                    <a:lnTo>
                      <a:pt x="34" y="66"/>
                    </a:lnTo>
                    <a:lnTo>
                      <a:pt x="34" y="107"/>
                    </a:lnTo>
                    <a:lnTo>
                      <a:pt x="26" y="148"/>
                    </a:lnTo>
                    <a:lnTo>
                      <a:pt x="17" y="156"/>
                    </a:lnTo>
                    <a:lnTo>
                      <a:pt x="17" y="148"/>
                    </a:lnTo>
                    <a:lnTo>
                      <a:pt x="17" y="140"/>
                    </a:lnTo>
                    <a:lnTo>
                      <a:pt x="26" y="12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5" name="Freeform 116"/>
              <p:cNvSpPr>
                <a:spLocks/>
              </p:cNvSpPr>
              <p:nvPr/>
            </p:nvSpPr>
            <p:spPr bwMode="auto">
              <a:xfrm>
                <a:off x="10586" y="15419"/>
                <a:ext cx="306" cy="296"/>
              </a:xfrm>
              <a:custGeom>
                <a:avLst/>
                <a:gdLst>
                  <a:gd name="T0" fmla="*/ 212 w 306"/>
                  <a:gd name="T1" fmla="*/ 263 h 296"/>
                  <a:gd name="T2" fmla="*/ 221 w 306"/>
                  <a:gd name="T3" fmla="*/ 263 h 296"/>
                  <a:gd name="T4" fmla="*/ 229 w 306"/>
                  <a:gd name="T5" fmla="*/ 247 h 296"/>
                  <a:gd name="T6" fmla="*/ 178 w 306"/>
                  <a:gd name="T7" fmla="*/ 206 h 296"/>
                  <a:gd name="T8" fmla="*/ 178 w 306"/>
                  <a:gd name="T9" fmla="*/ 189 h 296"/>
                  <a:gd name="T10" fmla="*/ 212 w 306"/>
                  <a:gd name="T11" fmla="*/ 189 h 296"/>
                  <a:gd name="T12" fmla="*/ 246 w 306"/>
                  <a:gd name="T13" fmla="*/ 222 h 296"/>
                  <a:gd name="T14" fmla="*/ 263 w 306"/>
                  <a:gd name="T15" fmla="*/ 214 h 296"/>
                  <a:gd name="T16" fmla="*/ 221 w 306"/>
                  <a:gd name="T17" fmla="*/ 164 h 296"/>
                  <a:gd name="T18" fmla="*/ 178 w 306"/>
                  <a:gd name="T19" fmla="*/ 148 h 296"/>
                  <a:gd name="T20" fmla="*/ 153 w 306"/>
                  <a:gd name="T21" fmla="*/ 164 h 296"/>
                  <a:gd name="T22" fmla="*/ 144 w 306"/>
                  <a:gd name="T23" fmla="*/ 197 h 296"/>
                  <a:gd name="T24" fmla="*/ 204 w 306"/>
                  <a:gd name="T25" fmla="*/ 255 h 296"/>
                  <a:gd name="T26" fmla="*/ 161 w 306"/>
                  <a:gd name="T27" fmla="*/ 230 h 296"/>
                  <a:gd name="T28" fmla="*/ 136 w 306"/>
                  <a:gd name="T29" fmla="*/ 189 h 296"/>
                  <a:gd name="T30" fmla="*/ 136 w 306"/>
                  <a:gd name="T31" fmla="*/ 173 h 296"/>
                  <a:gd name="T32" fmla="*/ 127 w 306"/>
                  <a:gd name="T33" fmla="*/ 148 h 296"/>
                  <a:gd name="T34" fmla="*/ 93 w 306"/>
                  <a:gd name="T35" fmla="*/ 164 h 296"/>
                  <a:gd name="T36" fmla="*/ 59 w 306"/>
                  <a:gd name="T37" fmla="*/ 156 h 296"/>
                  <a:gd name="T38" fmla="*/ 34 w 306"/>
                  <a:gd name="T39" fmla="*/ 107 h 296"/>
                  <a:gd name="T40" fmla="*/ 17 w 306"/>
                  <a:gd name="T41" fmla="*/ 41 h 296"/>
                  <a:gd name="T42" fmla="*/ 59 w 306"/>
                  <a:gd name="T43" fmla="*/ 33 h 296"/>
                  <a:gd name="T44" fmla="*/ 153 w 306"/>
                  <a:gd name="T45" fmla="*/ 74 h 296"/>
                  <a:gd name="T46" fmla="*/ 161 w 306"/>
                  <a:gd name="T47" fmla="*/ 99 h 296"/>
                  <a:gd name="T48" fmla="*/ 153 w 306"/>
                  <a:gd name="T49" fmla="*/ 115 h 296"/>
                  <a:gd name="T50" fmla="*/ 153 w 306"/>
                  <a:gd name="T51" fmla="*/ 132 h 296"/>
                  <a:gd name="T52" fmla="*/ 170 w 306"/>
                  <a:gd name="T53" fmla="*/ 132 h 296"/>
                  <a:gd name="T54" fmla="*/ 212 w 306"/>
                  <a:gd name="T55" fmla="*/ 148 h 296"/>
                  <a:gd name="T56" fmla="*/ 272 w 306"/>
                  <a:gd name="T57" fmla="*/ 206 h 296"/>
                  <a:gd name="T58" fmla="*/ 306 w 306"/>
                  <a:gd name="T59" fmla="*/ 296 h 296"/>
                  <a:gd name="T60" fmla="*/ 246 w 306"/>
                  <a:gd name="T61" fmla="*/ 280 h 296"/>
                  <a:gd name="T62" fmla="*/ 204 w 306"/>
                  <a:gd name="T63" fmla="*/ 263 h 29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6" h="296">
                    <a:moveTo>
                      <a:pt x="204" y="263"/>
                    </a:moveTo>
                    <a:lnTo>
                      <a:pt x="212" y="263"/>
                    </a:lnTo>
                    <a:lnTo>
                      <a:pt x="221" y="263"/>
                    </a:lnTo>
                    <a:lnTo>
                      <a:pt x="229" y="255"/>
                    </a:lnTo>
                    <a:lnTo>
                      <a:pt x="229" y="247"/>
                    </a:lnTo>
                    <a:lnTo>
                      <a:pt x="195" y="230"/>
                    </a:lnTo>
                    <a:lnTo>
                      <a:pt x="178" y="206"/>
                    </a:lnTo>
                    <a:lnTo>
                      <a:pt x="178" y="197"/>
                    </a:lnTo>
                    <a:lnTo>
                      <a:pt x="178" y="189"/>
                    </a:lnTo>
                    <a:lnTo>
                      <a:pt x="195" y="181"/>
                    </a:lnTo>
                    <a:lnTo>
                      <a:pt x="212" y="189"/>
                    </a:lnTo>
                    <a:lnTo>
                      <a:pt x="229" y="197"/>
                    </a:lnTo>
                    <a:lnTo>
                      <a:pt x="246" y="222"/>
                    </a:lnTo>
                    <a:lnTo>
                      <a:pt x="263" y="222"/>
                    </a:lnTo>
                    <a:lnTo>
                      <a:pt x="263" y="214"/>
                    </a:lnTo>
                    <a:lnTo>
                      <a:pt x="238" y="173"/>
                    </a:lnTo>
                    <a:lnTo>
                      <a:pt x="221" y="164"/>
                    </a:lnTo>
                    <a:lnTo>
                      <a:pt x="204" y="148"/>
                    </a:lnTo>
                    <a:lnTo>
                      <a:pt x="178" y="148"/>
                    </a:lnTo>
                    <a:lnTo>
                      <a:pt x="161" y="156"/>
                    </a:lnTo>
                    <a:lnTo>
                      <a:pt x="153" y="164"/>
                    </a:lnTo>
                    <a:lnTo>
                      <a:pt x="153" y="173"/>
                    </a:lnTo>
                    <a:lnTo>
                      <a:pt x="144" y="197"/>
                    </a:lnTo>
                    <a:lnTo>
                      <a:pt x="170" y="230"/>
                    </a:lnTo>
                    <a:lnTo>
                      <a:pt x="204" y="255"/>
                    </a:lnTo>
                    <a:lnTo>
                      <a:pt x="178" y="247"/>
                    </a:lnTo>
                    <a:lnTo>
                      <a:pt x="161" y="230"/>
                    </a:lnTo>
                    <a:lnTo>
                      <a:pt x="144" y="214"/>
                    </a:lnTo>
                    <a:lnTo>
                      <a:pt x="136" y="189"/>
                    </a:lnTo>
                    <a:lnTo>
                      <a:pt x="136" y="181"/>
                    </a:lnTo>
                    <a:lnTo>
                      <a:pt x="136" y="173"/>
                    </a:lnTo>
                    <a:lnTo>
                      <a:pt x="136" y="156"/>
                    </a:lnTo>
                    <a:lnTo>
                      <a:pt x="127" y="148"/>
                    </a:lnTo>
                    <a:lnTo>
                      <a:pt x="102" y="164"/>
                    </a:lnTo>
                    <a:lnTo>
                      <a:pt x="93" y="164"/>
                    </a:lnTo>
                    <a:lnTo>
                      <a:pt x="76" y="164"/>
                    </a:lnTo>
                    <a:lnTo>
                      <a:pt x="59" y="156"/>
                    </a:lnTo>
                    <a:lnTo>
                      <a:pt x="51" y="148"/>
                    </a:lnTo>
                    <a:lnTo>
                      <a:pt x="34" y="107"/>
                    </a:lnTo>
                    <a:lnTo>
                      <a:pt x="34" y="82"/>
                    </a:lnTo>
                    <a:lnTo>
                      <a:pt x="17" y="41"/>
                    </a:lnTo>
                    <a:lnTo>
                      <a:pt x="0" y="0"/>
                    </a:lnTo>
                    <a:lnTo>
                      <a:pt x="59" y="33"/>
                    </a:lnTo>
                    <a:lnTo>
                      <a:pt x="136" y="57"/>
                    </a:lnTo>
                    <a:lnTo>
                      <a:pt x="153" y="74"/>
                    </a:lnTo>
                    <a:lnTo>
                      <a:pt x="153" y="82"/>
                    </a:lnTo>
                    <a:lnTo>
                      <a:pt x="161" y="99"/>
                    </a:lnTo>
                    <a:lnTo>
                      <a:pt x="161" y="107"/>
                    </a:lnTo>
                    <a:lnTo>
                      <a:pt x="153" y="115"/>
                    </a:lnTo>
                    <a:lnTo>
                      <a:pt x="153" y="132"/>
                    </a:lnTo>
                    <a:lnTo>
                      <a:pt x="161" y="140"/>
                    </a:lnTo>
                    <a:lnTo>
                      <a:pt x="170" y="132"/>
                    </a:lnTo>
                    <a:lnTo>
                      <a:pt x="187" y="132"/>
                    </a:lnTo>
                    <a:lnTo>
                      <a:pt x="212" y="148"/>
                    </a:lnTo>
                    <a:lnTo>
                      <a:pt x="246" y="181"/>
                    </a:lnTo>
                    <a:lnTo>
                      <a:pt x="272" y="206"/>
                    </a:lnTo>
                    <a:lnTo>
                      <a:pt x="280" y="230"/>
                    </a:lnTo>
                    <a:lnTo>
                      <a:pt x="306" y="296"/>
                    </a:lnTo>
                    <a:lnTo>
                      <a:pt x="246" y="280"/>
                    </a:lnTo>
                    <a:lnTo>
                      <a:pt x="221" y="272"/>
                    </a:lnTo>
                    <a:lnTo>
                      <a:pt x="204" y="263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6" name="Freeform 117"/>
              <p:cNvSpPr>
                <a:spLocks/>
              </p:cNvSpPr>
              <p:nvPr/>
            </p:nvSpPr>
            <p:spPr bwMode="auto">
              <a:xfrm>
                <a:off x="9006" y="15682"/>
                <a:ext cx="34" cy="25"/>
              </a:xfrm>
              <a:custGeom>
                <a:avLst/>
                <a:gdLst>
                  <a:gd name="T0" fmla="*/ 0 w 34"/>
                  <a:gd name="T1" fmla="*/ 17 h 25"/>
                  <a:gd name="T2" fmla="*/ 9 w 34"/>
                  <a:gd name="T3" fmla="*/ 0 h 25"/>
                  <a:gd name="T4" fmla="*/ 17 w 34"/>
                  <a:gd name="T5" fmla="*/ 0 h 25"/>
                  <a:gd name="T6" fmla="*/ 26 w 34"/>
                  <a:gd name="T7" fmla="*/ 0 h 25"/>
                  <a:gd name="T8" fmla="*/ 34 w 34"/>
                  <a:gd name="T9" fmla="*/ 9 h 25"/>
                  <a:gd name="T10" fmla="*/ 26 w 34"/>
                  <a:gd name="T11" fmla="*/ 17 h 25"/>
                  <a:gd name="T12" fmla="*/ 17 w 34"/>
                  <a:gd name="T13" fmla="*/ 25 h 25"/>
                  <a:gd name="T14" fmla="*/ 9 w 34"/>
                  <a:gd name="T15" fmla="*/ 25 h 25"/>
                  <a:gd name="T16" fmla="*/ 0 w 34"/>
                  <a:gd name="T17" fmla="*/ 17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17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4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9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7" name="Freeform 118"/>
              <p:cNvSpPr>
                <a:spLocks/>
              </p:cNvSpPr>
              <p:nvPr/>
            </p:nvSpPr>
            <p:spPr bwMode="auto">
              <a:xfrm>
                <a:off x="9499" y="15575"/>
                <a:ext cx="68" cy="107"/>
              </a:xfrm>
              <a:custGeom>
                <a:avLst/>
                <a:gdLst>
                  <a:gd name="T0" fmla="*/ 0 w 68"/>
                  <a:gd name="T1" fmla="*/ 83 h 107"/>
                  <a:gd name="T2" fmla="*/ 25 w 68"/>
                  <a:gd name="T3" fmla="*/ 66 h 107"/>
                  <a:gd name="T4" fmla="*/ 34 w 68"/>
                  <a:gd name="T5" fmla="*/ 58 h 107"/>
                  <a:gd name="T6" fmla="*/ 51 w 68"/>
                  <a:gd name="T7" fmla="*/ 58 h 107"/>
                  <a:gd name="T8" fmla="*/ 51 w 68"/>
                  <a:gd name="T9" fmla="*/ 50 h 107"/>
                  <a:gd name="T10" fmla="*/ 42 w 68"/>
                  <a:gd name="T11" fmla="*/ 41 h 107"/>
                  <a:gd name="T12" fmla="*/ 17 w 68"/>
                  <a:gd name="T13" fmla="*/ 33 h 107"/>
                  <a:gd name="T14" fmla="*/ 8 w 68"/>
                  <a:gd name="T15" fmla="*/ 17 h 107"/>
                  <a:gd name="T16" fmla="*/ 0 w 68"/>
                  <a:gd name="T17" fmla="*/ 0 h 107"/>
                  <a:gd name="T18" fmla="*/ 0 w 68"/>
                  <a:gd name="T19" fmla="*/ 0 h 107"/>
                  <a:gd name="T20" fmla="*/ 59 w 68"/>
                  <a:gd name="T21" fmla="*/ 25 h 107"/>
                  <a:gd name="T22" fmla="*/ 68 w 68"/>
                  <a:gd name="T23" fmla="*/ 33 h 107"/>
                  <a:gd name="T24" fmla="*/ 68 w 68"/>
                  <a:gd name="T25" fmla="*/ 41 h 107"/>
                  <a:gd name="T26" fmla="*/ 68 w 68"/>
                  <a:gd name="T27" fmla="*/ 58 h 107"/>
                  <a:gd name="T28" fmla="*/ 51 w 68"/>
                  <a:gd name="T29" fmla="*/ 74 h 107"/>
                  <a:gd name="T30" fmla="*/ 34 w 68"/>
                  <a:gd name="T31" fmla="*/ 83 h 107"/>
                  <a:gd name="T32" fmla="*/ 17 w 68"/>
                  <a:gd name="T33" fmla="*/ 91 h 107"/>
                  <a:gd name="T34" fmla="*/ 0 w 68"/>
                  <a:gd name="T35" fmla="*/ 107 h 107"/>
                  <a:gd name="T36" fmla="*/ 0 w 68"/>
                  <a:gd name="T37" fmla="*/ 99 h 107"/>
                  <a:gd name="T38" fmla="*/ 0 w 68"/>
                  <a:gd name="T39" fmla="*/ 83 h 10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8" h="107">
                    <a:moveTo>
                      <a:pt x="0" y="83"/>
                    </a:moveTo>
                    <a:lnTo>
                      <a:pt x="25" y="66"/>
                    </a:lnTo>
                    <a:lnTo>
                      <a:pt x="34" y="58"/>
                    </a:lnTo>
                    <a:lnTo>
                      <a:pt x="51" y="58"/>
                    </a:lnTo>
                    <a:lnTo>
                      <a:pt x="51" y="50"/>
                    </a:lnTo>
                    <a:lnTo>
                      <a:pt x="42" y="41"/>
                    </a:lnTo>
                    <a:lnTo>
                      <a:pt x="17" y="33"/>
                    </a:lnTo>
                    <a:lnTo>
                      <a:pt x="8" y="17"/>
                    </a:lnTo>
                    <a:lnTo>
                      <a:pt x="0" y="0"/>
                    </a:lnTo>
                    <a:lnTo>
                      <a:pt x="59" y="25"/>
                    </a:lnTo>
                    <a:lnTo>
                      <a:pt x="68" y="33"/>
                    </a:lnTo>
                    <a:lnTo>
                      <a:pt x="68" y="41"/>
                    </a:lnTo>
                    <a:lnTo>
                      <a:pt x="68" y="58"/>
                    </a:lnTo>
                    <a:lnTo>
                      <a:pt x="51" y="74"/>
                    </a:lnTo>
                    <a:lnTo>
                      <a:pt x="34" y="83"/>
                    </a:lnTo>
                    <a:lnTo>
                      <a:pt x="17" y="91"/>
                    </a:lnTo>
                    <a:lnTo>
                      <a:pt x="0" y="107"/>
                    </a:lnTo>
                    <a:lnTo>
                      <a:pt x="0" y="99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8" name="Freeform 119"/>
              <p:cNvSpPr>
                <a:spLocks/>
              </p:cNvSpPr>
              <p:nvPr/>
            </p:nvSpPr>
            <p:spPr bwMode="auto">
              <a:xfrm>
                <a:off x="11011" y="15658"/>
                <a:ext cx="34" cy="24"/>
              </a:xfrm>
              <a:custGeom>
                <a:avLst/>
                <a:gdLst>
                  <a:gd name="T0" fmla="*/ 0 w 34"/>
                  <a:gd name="T1" fmla="*/ 0 h 24"/>
                  <a:gd name="T2" fmla="*/ 8 w 34"/>
                  <a:gd name="T3" fmla="*/ 0 h 24"/>
                  <a:gd name="T4" fmla="*/ 17 w 34"/>
                  <a:gd name="T5" fmla="*/ 0 h 24"/>
                  <a:gd name="T6" fmla="*/ 34 w 34"/>
                  <a:gd name="T7" fmla="*/ 16 h 24"/>
                  <a:gd name="T8" fmla="*/ 34 w 34"/>
                  <a:gd name="T9" fmla="*/ 24 h 24"/>
                  <a:gd name="T10" fmla="*/ 0 w 3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4">
                    <a:moveTo>
                      <a:pt x="0" y="0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16"/>
                    </a:lnTo>
                    <a:lnTo>
                      <a:pt x="3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39" name="Freeform 120"/>
              <p:cNvSpPr>
                <a:spLocks/>
              </p:cNvSpPr>
              <p:nvPr/>
            </p:nvSpPr>
            <p:spPr bwMode="auto">
              <a:xfrm>
                <a:off x="10110" y="15608"/>
                <a:ext cx="77" cy="74"/>
              </a:xfrm>
              <a:custGeom>
                <a:avLst/>
                <a:gdLst>
                  <a:gd name="T0" fmla="*/ 9 w 77"/>
                  <a:gd name="T1" fmla="*/ 0 h 74"/>
                  <a:gd name="T2" fmla="*/ 17 w 77"/>
                  <a:gd name="T3" fmla="*/ 0 h 74"/>
                  <a:gd name="T4" fmla="*/ 34 w 77"/>
                  <a:gd name="T5" fmla="*/ 0 h 74"/>
                  <a:gd name="T6" fmla="*/ 51 w 77"/>
                  <a:gd name="T7" fmla="*/ 8 h 74"/>
                  <a:gd name="T8" fmla="*/ 68 w 77"/>
                  <a:gd name="T9" fmla="*/ 41 h 74"/>
                  <a:gd name="T10" fmla="*/ 77 w 77"/>
                  <a:gd name="T11" fmla="*/ 74 h 74"/>
                  <a:gd name="T12" fmla="*/ 51 w 77"/>
                  <a:gd name="T13" fmla="*/ 58 h 74"/>
                  <a:gd name="T14" fmla="*/ 26 w 77"/>
                  <a:gd name="T15" fmla="*/ 41 h 74"/>
                  <a:gd name="T16" fmla="*/ 9 w 77"/>
                  <a:gd name="T17" fmla="*/ 41 h 74"/>
                  <a:gd name="T18" fmla="*/ 9 w 77"/>
                  <a:gd name="T19" fmla="*/ 25 h 74"/>
                  <a:gd name="T20" fmla="*/ 0 w 77"/>
                  <a:gd name="T21" fmla="*/ 17 h 74"/>
                  <a:gd name="T22" fmla="*/ 9 w 77"/>
                  <a:gd name="T23" fmla="*/ 0 h 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74">
                    <a:moveTo>
                      <a:pt x="9" y="0"/>
                    </a:moveTo>
                    <a:lnTo>
                      <a:pt x="17" y="0"/>
                    </a:lnTo>
                    <a:lnTo>
                      <a:pt x="34" y="0"/>
                    </a:lnTo>
                    <a:lnTo>
                      <a:pt x="51" y="8"/>
                    </a:lnTo>
                    <a:lnTo>
                      <a:pt x="68" y="41"/>
                    </a:lnTo>
                    <a:lnTo>
                      <a:pt x="77" y="74"/>
                    </a:lnTo>
                    <a:lnTo>
                      <a:pt x="51" y="58"/>
                    </a:lnTo>
                    <a:lnTo>
                      <a:pt x="26" y="41"/>
                    </a:lnTo>
                    <a:lnTo>
                      <a:pt x="9" y="41"/>
                    </a:lnTo>
                    <a:lnTo>
                      <a:pt x="9" y="25"/>
                    </a:lnTo>
                    <a:lnTo>
                      <a:pt x="0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0" name="Freeform 121"/>
              <p:cNvSpPr>
                <a:spLocks/>
              </p:cNvSpPr>
              <p:nvPr/>
            </p:nvSpPr>
            <p:spPr bwMode="auto">
              <a:xfrm>
                <a:off x="10348" y="15575"/>
                <a:ext cx="60" cy="99"/>
              </a:xfrm>
              <a:custGeom>
                <a:avLst/>
                <a:gdLst>
                  <a:gd name="T0" fmla="*/ 0 w 60"/>
                  <a:gd name="T1" fmla="*/ 91 h 99"/>
                  <a:gd name="T2" fmla="*/ 0 w 60"/>
                  <a:gd name="T3" fmla="*/ 83 h 99"/>
                  <a:gd name="T4" fmla="*/ 9 w 60"/>
                  <a:gd name="T5" fmla="*/ 74 h 99"/>
                  <a:gd name="T6" fmla="*/ 17 w 60"/>
                  <a:gd name="T7" fmla="*/ 66 h 99"/>
                  <a:gd name="T8" fmla="*/ 26 w 60"/>
                  <a:gd name="T9" fmla="*/ 58 h 99"/>
                  <a:gd name="T10" fmla="*/ 34 w 60"/>
                  <a:gd name="T11" fmla="*/ 33 h 99"/>
                  <a:gd name="T12" fmla="*/ 34 w 60"/>
                  <a:gd name="T13" fmla="*/ 25 h 99"/>
                  <a:gd name="T14" fmla="*/ 26 w 60"/>
                  <a:gd name="T15" fmla="*/ 8 h 99"/>
                  <a:gd name="T16" fmla="*/ 26 w 60"/>
                  <a:gd name="T17" fmla="*/ 8 h 99"/>
                  <a:gd name="T18" fmla="*/ 17 w 60"/>
                  <a:gd name="T19" fmla="*/ 0 h 99"/>
                  <a:gd name="T20" fmla="*/ 34 w 60"/>
                  <a:gd name="T21" fmla="*/ 0 h 99"/>
                  <a:gd name="T22" fmla="*/ 43 w 60"/>
                  <a:gd name="T23" fmla="*/ 0 h 99"/>
                  <a:gd name="T24" fmla="*/ 51 w 60"/>
                  <a:gd name="T25" fmla="*/ 25 h 99"/>
                  <a:gd name="T26" fmla="*/ 60 w 60"/>
                  <a:gd name="T27" fmla="*/ 50 h 99"/>
                  <a:gd name="T28" fmla="*/ 51 w 60"/>
                  <a:gd name="T29" fmla="*/ 74 h 99"/>
                  <a:gd name="T30" fmla="*/ 43 w 60"/>
                  <a:gd name="T31" fmla="*/ 91 h 99"/>
                  <a:gd name="T32" fmla="*/ 26 w 60"/>
                  <a:gd name="T33" fmla="*/ 99 h 99"/>
                  <a:gd name="T34" fmla="*/ 17 w 60"/>
                  <a:gd name="T35" fmla="*/ 99 h 99"/>
                  <a:gd name="T36" fmla="*/ 0 w 60"/>
                  <a:gd name="T37" fmla="*/ 99 h 99"/>
                  <a:gd name="T38" fmla="*/ 0 w 60"/>
                  <a:gd name="T39" fmla="*/ 91 h 9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0" h="99">
                    <a:moveTo>
                      <a:pt x="0" y="91"/>
                    </a:moveTo>
                    <a:lnTo>
                      <a:pt x="0" y="83"/>
                    </a:lnTo>
                    <a:lnTo>
                      <a:pt x="9" y="74"/>
                    </a:lnTo>
                    <a:lnTo>
                      <a:pt x="17" y="66"/>
                    </a:lnTo>
                    <a:lnTo>
                      <a:pt x="26" y="58"/>
                    </a:lnTo>
                    <a:lnTo>
                      <a:pt x="34" y="33"/>
                    </a:lnTo>
                    <a:lnTo>
                      <a:pt x="34" y="25"/>
                    </a:lnTo>
                    <a:lnTo>
                      <a:pt x="26" y="8"/>
                    </a:lnTo>
                    <a:lnTo>
                      <a:pt x="17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51" y="25"/>
                    </a:lnTo>
                    <a:lnTo>
                      <a:pt x="60" y="50"/>
                    </a:lnTo>
                    <a:lnTo>
                      <a:pt x="51" y="74"/>
                    </a:lnTo>
                    <a:lnTo>
                      <a:pt x="43" y="91"/>
                    </a:lnTo>
                    <a:lnTo>
                      <a:pt x="26" y="99"/>
                    </a:lnTo>
                    <a:lnTo>
                      <a:pt x="17" y="99"/>
                    </a:lnTo>
                    <a:lnTo>
                      <a:pt x="0" y="99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1" name="Freeform 122"/>
              <p:cNvSpPr>
                <a:spLocks/>
              </p:cNvSpPr>
              <p:nvPr/>
            </p:nvSpPr>
            <p:spPr bwMode="auto">
              <a:xfrm>
                <a:off x="10416" y="15575"/>
                <a:ext cx="60" cy="91"/>
              </a:xfrm>
              <a:custGeom>
                <a:avLst/>
                <a:gdLst>
                  <a:gd name="T0" fmla="*/ 0 w 60"/>
                  <a:gd name="T1" fmla="*/ 66 h 91"/>
                  <a:gd name="T2" fmla="*/ 0 w 60"/>
                  <a:gd name="T3" fmla="*/ 50 h 91"/>
                  <a:gd name="T4" fmla="*/ 9 w 60"/>
                  <a:gd name="T5" fmla="*/ 50 h 91"/>
                  <a:gd name="T6" fmla="*/ 17 w 60"/>
                  <a:gd name="T7" fmla="*/ 50 h 91"/>
                  <a:gd name="T8" fmla="*/ 26 w 60"/>
                  <a:gd name="T9" fmla="*/ 58 h 91"/>
                  <a:gd name="T10" fmla="*/ 26 w 60"/>
                  <a:gd name="T11" fmla="*/ 66 h 91"/>
                  <a:gd name="T12" fmla="*/ 34 w 60"/>
                  <a:gd name="T13" fmla="*/ 66 h 91"/>
                  <a:gd name="T14" fmla="*/ 43 w 60"/>
                  <a:gd name="T15" fmla="*/ 58 h 91"/>
                  <a:gd name="T16" fmla="*/ 34 w 60"/>
                  <a:gd name="T17" fmla="*/ 41 h 91"/>
                  <a:gd name="T18" fmla="*/ 17 w 60"/>
                  <a:gd name="T19" fmla="*/ 33 h 91"/>
                  <a:gd name="T20" fmla="*/ 9 w 60"/>
                  <a:gd name="T21" fmla="*/ 17 h 91"/>
                  <a:gd name="T22" fmla="*/ 0 w 60"/>
                  <a:gd name="T23" fmla="*/ 0 h 91"/>
                  <a:gd name="T24" fmla="*/ 17 w 60"/>
                  <a:gd name="T25" fmla="*/ 0 h 91"/>
                  <a:gd name="T26" fmla="*/ 26 w 60"/>
                  <a:gd name="T27" fmla="*/ 8 h 91"/>
                  <a:gd name="T28" fmla="*/ 51 w 60"/>
                  <a:gd name="T29" fmla="*/ 33 h 91"/>
                  <a:gd name="T30" fmla="*/ 60 w 60"/>
                  <a:gd name="T31" fmla="*/ 58 h 91"/>
                  <a:gd name="T32" fmla="*/ 60 w 60"/>
                  <a:gd name="T33" fmla="*/ 74 h 91"/>
                  <a:gd name="T34" fmla="*/ 51 w 60"/>
                  <a:gd name="T35" fmla="*/ 83 h 91"/>
                  <a:gd name="T36" fmla="*/ 34 w 60"/>
                  <a:gd name="T37" fmla="*/ 91 h 91"/>
                  <a:gd name="T38" fmla="*/ 26 w 60"/>
                  <a:gd name="T39" fmla="*/ 91 h 91"/>
                  <a:gd name="T40" fmla="*/ 9 w 60"/>
                  <a:gd name="T41" fmla="*/ 83 h 91"/>
                  <a:gd name="T42" fmla="*/ 0 w 60"/>
                  <a:gd name="T43" fmla="*/ 66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91">
                    <a:moveTo>
                      <a:pt x="0" y="66"/>
                    </a:moveTo>
                    <a:lnTo>
                      <a:pt x="0" y="50"/>
                    </a:lnTo>
                    <a:lnTo>
                      <a:pt x="9" y="50"/>
                    </a:lnTo>
                    <a:lnTo>
                      <a:pt x="17" y="50"/>
                    </a:lnTo>
                    <a:lnTo>
                      <a:pt x="26" y="58"/>
                    </a:lnTo>
                    <a:lnTo>
                      <a:pt x="26" y="66"/>
                    </a:lnTo>
                    <a:lnTo>
                      <a:pt x="34" y="66"/>
                    </a:lnTo>
                    <a:lnTo>
                      <a:pt x="43" y="58"/>
                    </a:lnTo>
                    <a:lnTo>
                      <a:pt x="34" y="41"/>
                    </a:lnTo>
                    <a:lnTo>
                      <a:pt x="17" y="33"/>
                    </a:lnTo>
                    <a:lnTo>
                      <a:pt x="9" y="17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6" y="8"/>
                    </a:lnTo>
                    <a:lnTo>
                      <a:pt x="51" y="33"/>
                    </a:lnTo>
                    <a:lnTo>
                      <a:pt x="60" y="58"/>
                    </a:lnTo>
                    <a:lnTo>
                      <a:pt x="60" y="74"/>
                    </a:lnTo>
                    <a:lnTo>
                      <a:pt x="51" y="83"/>
                    </a:lnTo>
                    <a:lnTo>
                      <a:pt x="34" y="91"/>
                    </a:lnTo>
                    <a:lnTo>
                      <a:pt x="26" y="91"/>
                    </a:lnTo>
                    <a:lnTo>
                      <a:pt x="9" y="8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2" name="Freeform 123"/>
              <p:cNvSpPr>
                <a:spLocks/>
              </p:cNvSpPr>
              <p:nvPr/>
            </p:nvSpPr>
            <p:spPr bwMode="auto">
              <a:xfrm>
                <a:off x="9439" y="15641"/>
                <a:ext cx="34" cy="25"/>
              </a:xfrm>
              <a:custGeom>
                <a:avLst/>
                <a:gdLst>
                  <a:gd name="T0" fmla="*/ 0 w 34"/>
                  <a:gd name="T1" fmla="*/ 8 h 25"/>
                  <a:gd name="T2" fmla="*/ 0 w 34"/>
                  <a:gd name="T3" fmla="*/ 0 h 25"/>
                  <a:gd name="T4" fmla="*/ 9 w 34"/>
                  <a:gd name="T5" fmla="*/ 0 h 25"/>
                  <a:gd name="T6" fmla="*/ 26 w 34"/>
                  <a:gd name="T7" fmla="*/ 8 h 25"/>
                  <a:gd name="T8" fmla="*/ 34 w 34"/>
                  <a:gd name="T9" fmla="*/ 17 h 25"/>
                  <a:gd name="T10" fmla="*/ 34 w 34"/>
                  <a:gd name="T11" fmla="*/ 17 h 25"/>
                  <a:gd name="T12" fmla="*/ 34 w 34"/>
                  <a:gd name="T13" fmla="*/ 25 h 25"/>
                  <a:gd name="T14" fmla="*/ 17 w 34"/>
                  <a:gd name="T15" fmla="*/ 17 h 25"/>
                  <a:gd name="T16" fmla="*/ 0 w 34"/>
                  <a:gd name="T17" fmla="*/ 8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8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26" y="8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17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3" name="Freeform 124"/>
              <p:cNvSpPr>
                <a:spLocks/>
              </p:cNvSpPr>
              <p:nvPr/>
            </p:nvSpPr>
            <p:spPr bwMode="auto">
              <a:xfrm>
                <a:off x="10883" y="15583"/>
                <a:ext cx="170" cy="66"/>
              </a:xfrm>
              <a:custGeom>
                <a:avLst/>
                <a:gdLst>
                  <a:gd name="T0" fmla="*/ 102 w 170"/>
                  <a:gd name="T1" fmla="*/ 50 h 66"/>
                  <a:gd name="T2" fmla="*/ 111 w 170"/>
                  <a:gd name="T3" fmla="*/ 66 h 66"/>
                  <a:gd name="T4" fmla="*/ 60 w 170"/>
                  <a:gd name="T5" fmla="*/ 42 h 66"/>
                  <a:gd name="T6" fmla="*/ 26 w 170"/>
                  <a:gd name="T7" fmla="*/ 42 h 66"/>
                  <a:gd name="T8" fmla="*/ 0 w 170"/>
                  <a:gd name="T9" fmla="*/ 42 h 66"/>
                  <a:gd name="T10" fmla="*/ 0 w 170"/>
                  <a:gd name="T11" fmla="*/ 33 h 66"/>
                  <a:gd name="T12" fmla="*/ 0 w 170"/>
                  <a:gd name="T13" fmla="*/ 25 h 66"/>
                  <a:gd name="T14" fmla="*/ 9 w 170"/>
                  <a:gd name="T15" fmla="*/ 9 h 66"/>
                  <a:gd name="T16" fmla="*/ 26 w 170"/>
                  <a:gd name="T17" fmla="*/ 0 h 66"/>
                  <a:gd name="T18" fmla="*/ 60 w 170"/>
                  <a:gd name="T19" fmla="*/ 0 h 66"/>
                  <a:gd name="T20" fmla="*/ 94 w 170"/>
                  <a:gd name="T21" fmla="*/ 0 h 66"/>
                  <a:gd name="T22" fmla="*/ 128 w 170"/>
                  <a:gd name="T23" fmla="*/ 0 h 66"/>
                  <a:gd name="T24" fmla="*/ 136 w 170"/>
                  <a:gd name="T25" fmla="*/ 0 h 66"/>
                  <a:gd name="T26" fmla="*/ 145 w 170"/>
                  <a:gd name="T27" fmla="*/ 0 h 66"/>
                  <a:gd name="T28" fmla="*/ 145 w 170"/>
                  <a:gd name="T29" fmla="*/ 9 h 66"/>
                  <a:gd name="T30" fmla="*/ 111 w 170"/>
                  <a:gd name="T31" fmla="*/ 9 h 66"/>
                  <a:gd name="T32" fmla="*/ 102 w 170"/>
                  <a:gd name="T33" fmla="*/ 9 h 66"/>
                  <a:gd name="T34" fmla="*/ 85 w 170"/>
                  <a:gd name="T35" fmla="*/ 17 h 66"/>
                  <a:gd name="T36" fmla="*/ 85 w 170"/>
                  <a:gd name="T37" fmla="*/ 33 h 66"/>
                  <a:gd name="T38" fmla="*/ 85 w 170"/>
                  <a:gd name="T39" fmla="*/ 33 h 66"/>
                  <a:gd name="T40" fmla="*/ 94 w 170"/>
                  <a:gd name="T41" fmla="*/ 42 h 66"/>
                  <a:gd name="T42" fmla="*/ 128 w 170"/>
                  <a:gd name="T43" fmla="*/ 50 h 66"/>
                  <a:gd name="T44" fmla="*/ 170 w 170"/>
                  <a:gd name="T45" fmla="*/ 66 h 66"/>
                  <a:gd name="T46" fmla="*/ 162 w 170"/>
                  <a:gd name="T47" fmla="*/ 66 h 66"/>
                  <a:gd name="T48" fmla="*/ 136 w 170"/>
                  <a:gd name="T49" fmla="*/ 58 h 66"/>
                  <a:gd name="T50" fmla="*/ 119 w 170"/>
                  <a:gd name="T51" fmla="*/ 50 h 66"/>
                  <a:gd name="T52" fmla="*/ 102 w 170"/>
                  <a:gd name="T53" fmla="*/ 50 h 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66">
                    <a:moveTo>
                      <a:pt x="102" y="50"/>
                    </a:moveTo>
                    <a:lnTo>
                      <a:pt x="111" y="66"/>
                    </a:lnTo>
                    <a:lnTo>
                      <a:pt x="60" y="42"/>
                    </a:lnTo>
                    <a:lnTo>
                      <a:pt x="26" y="42"/>
                    </a:lnTo>
                    <a:lnTo>
                      <a:pt x="0" y="42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9" y="9"/>
                    </a:lnTo>
                    <a:lnTo>
                      <a:pt x="26" y="0"/>
                    </a:lnTo>
                    <a:lnTo>
                      <a:pt x="60" y="0"/>
                    </a:lnTo>
                    <a:lnTo>
                      <a:pt x="94" y="0"/>
                    </a:lnTo>
                    <a:lnTo>
                      <a:pt x="128" y="0"/>
                    </a:lnTo>
                    <a:lnTo>
                      <a:pt x="136" y="0"/>
                    </a:lnTo>
                    <a:lnTo>
                      <a:pt x="145" y="0"/>
                    </a:lnTo>
                    <a:lnTo>
                      <a:pt x="145" y="9"/>
                    </a:lnTo>
                    <a:lnTo>
                      <a:pt x="111" y="9"/>
                    </a:lnTo>
                    <a:lnTo>
                      <a:pt x="102" y="9"/>
                    </a:lnTo>
                    <a:lnTo>
                      <a:pt x="85" y="17"/>
                    </a:lnTo>
                    <a:lnTo>
                      <a:pt x="85" y="33"/>
                    </a:lnTo>
                    <a:lnTo>
                      <a:pt x="94" y="42"/>
                    </a:lnTo>
                    <a:lnTo>
                      <a:pt x="128" y="50"/>
                    </a:lnTo>
                    <a:lnTo>
                      <a:pt x="170" y="66"/>
                    </a:lnTo>
                    <a:lnTo>
                      <a:pt x="162" y="66"/>
                    </a:lnTo>
                    <a:lnTo>
                      <a:pt x="136" y="58"/>
                    </a:lnTo>
                    <a:lnTo>
                      <a:pt x="119" y="50"/>
                    </a:lnTo>
                    <a:lnTo>
                      <a:pt x="102" y="50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4" name="Freeform 125"/>
              <p:cNvSpPr>
                <a:spLocks/>
              </p:cNvSpPr>
              <p:nvPr/>
            </p:nvSpPr>
            <p:spPr bwMode="auto">
              <a:xfrm>
                <a:off x="9592" y="15616"/>
                <a:ext cx="26" cy="25"/>
              </a:xfrm>
              <a:custGeom>
                <a:avLst/>
                <a:gdLst>
                  <a:gd name="T0" fmla="*/ 0 w 26"/>
                  <a:gd name="T1" fmla="*/ 9 h 25"/>
                  <a:gd name="T2" fmla="*/ 0 w 26"/>
                  <a:gd name="T3" fmla="*/ 0 h 25"/>
                  <a:gd name="T4" fmla="*/ 9 w 26"/>
                  <a:gd name="T5" fmla="*/ 0 h 25"/>
                  <a:gd name="T6" fmla="*/ 17 w 26"/>
                  <a:gd name="T7" fmla="*/ 0 h 25"/>
                  <a:gd name="T8" fmla="*/ 17 w 26"/>
                  <a:gd name="T9" fmla="*/ 0 h 25"/>
                  <a:gd name="T10" fmla="*/ 26 w 26"/>
                  <a:gd name="T11" fmla="*/ 9 h 25"/>
                  <a:gd name="T12" fmla="*/ 26 w 26"/>
                  <a:gd name="T13" fmla="*/ 17 h 25"/>
                  <a:gd name="T14" fmla="*/ 17 w 26"/>
                  <a:gd name="T15" fmla="*/ 25 h 25"/>
                  <a:gd name="T16" fmla="*/ 0 w 26"/>
                  <a:gd name="T17" fmla="*/ 25 h 25"/>
                  <a:gd name="T18" fmla="*/ 0 w 26"/>
                  <a:gd name="T19" fmla="*/ 9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0" y="9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26" y="17"/>
                    </a:lnTo>
                    <a:lnTo>
                      <a:pt x="17" y="25"/>
                    </a:lnTo>
                    <a:lnTo>
                      <a:pt x="0" y="25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5" name="Freeform 126"/>
              <p:cNvSpPr>
                <a:spLocks/>
              </p:cNvSpPr>
              <p:nvPr/>
            </p:nvSpPr>
            <p:spPr bwMode="auto">
              <a:xfrm>
                <a:off x="9397" y="15608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8 w 34"/>
                  <a:gd name="T3" fmla="*/ 8 h 33"/>
                  <a:gd name="T4" fmla="*/ 25 w 34"/>
                  <a:gd name="T5" fmla="*/ 0 h 33"/>
                  <a:gd name="T6" fmla="*/ 25 w 34"/>
                  <a:gd name="T7" fmla="*/ 8 h 33"/>
                  <a:gd name="T8" fmla="*/ 34 w 34"/>
                  <a:gd name="T9" fmla="*/ 8 h 33"/>
                  <a:gd name="T10" fmla="*/ 25 w 34"/>
                  <a:gd name="T11" fmla="*/ 33 h 33"/>
                  <a:gd name="T12" fmla="*/ 8 w 34"/>
                  <a:gd name="T13" fmla="*/ 25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8" y="8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34" y="8"/>
                    </a:lnTo>
                    <a:lnTo>
                      <a:pt x="25" y="33"/>
                    </a:lnTo>
                    <a:lnTo>
                      <a:pt x="8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6" name="Freeform 127"/>
              <p:cNvSpPr>
                <a:spLocks/>
              </p:cNvSpPr>
              <p:nvPr/>
            </p:nvSpPr>
            <p:spPr bwMode="auto">
              <a:xfrm>
                <a:off x="9465" y="15608"/>
                <a:ext cx="42" cy="33"/>
              </a:xfrm>
              <a:custGeom>
                <a:avLst/>
                <a:gdLst>
                  <a:gd name="T0" fmla="*/ 0 w 42"/>
                  <a:gd name="T1" fmla="*/ 17 h 33"/>
                  <a:gd name="T2" fmla="*/ 17 w 42"/>
                  <a:gd name="T3" fmla="*/ 0 h 33"/>
                  <a:gd name="T4" fmla="*/ 25 w 42"/>
                  <a:gd name="T5" fmla="*/ 0 h 33"/>
                  <a:gd name="T6" fmla="*/ 34 w 42"/>
                  <a:gd name="T7" fmla="*/ 0 h 33"/>
                  <a:gd name="T8" fmla="*/ 42 w 42"/>
                  <a:gd name="T9" fmla="*/ 8 h 33"/>
                  <a:gd name="T10" fmla="*/ 42 w 42"/>
                  <a:gd name="T11" fmla="*/ 25 h 33"/>
                  <a:gd name="T12" fmla="*/ 34 w 42"/>
                  <a:gd name="T13" fmla="*/ 25 h 33"/>
                  <a:gd name="T14" fmla="*/ 25 w 42"/>
                  <a:gd name="T15" fmla="*/ 33 h 33"/>
                  <a:gd name="T16" fmla="*/ 17 w 42"/>
                  <a:gd name="T17" fmla="*/ 25 h 33"/>
                  <a:gd name="T18" fmla="*/ 0 w 42"/>
                  <a:gd name="T19" fmla="*/ 17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33">
                    <a:moveTo>
                      <a:pt x="0" y="17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0"/>
                    </a:lnTo>
                    <a:lnTo>
                      <a:pt x="42" y="8"/>
                    </a:lnTo>
                    <a:lnTo>
                      <a:pt x="42" y="25"/>
                    </a:lnTo>
                    <a:lnTo>
                      <a:pt x="34" y="25"/>
                    </a:lnTo>
                    <a:lnTo>
                      <a:pt x="25" y="33"/>
                    </a:lnTo>
                    <a:lnTo>
                      <a:pt x="17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7" name="Freeform 128"/>
              <p:cNvSpPr>
                <a:spLocks/>
              </p:cNvSpPr>
              <p:nvPr/>
            </p:nvSpPr>
            <p:spPr bwMode="auto">
              <a:xfrm>
                <a:off x="9354" y="15625"/>
                <a:ext cx="17" cy="8"/>
              </a:xfrm>
              <a:custGeom>
                <a:avLst/>
                <a:gdLst>
                  <a:gd name="T0" fmla="*/ 0 w 17"/>
                  <a:gd name="T1" fmla="*/ 8 h 8"/>
                  <a:gd name="T2" fmla="*/ 0 w 17"/>
                  <a:gd name="T3" fmla="*/ 0 h 8"/>
                  <a:gd name="T4" fmla="*/ 0 w 17"/>
                  <a:gd name="T5" fmla="*/ 0 h 8"/>
                  <a:gd name="T6" fmla="*/ 17 w 17"/>
                  <a:gd name="T7" fmla="*/ 0 h 8"/>
                  <a:gd name="T8" fmla="*/ 17 w 17"/>
                  <a:gd name="T9" fmla="*/ 8 h 8"/>
                  <a:gd name="T10" fmla="*/ 9 w 17"/>
                  <a:gd name="T11" fmla="*/ 8 h 8"/>
                  <a:gd name="T12" fmla="*/ 0 w 17"/>
                  <a:gd name="T13" fmla="*/ 8 h 8"/>
                  <a:gd name="T14" fmla="*/ 0 w 17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8">
                    <a:moveTo>
                      <a:pt x="0" y="8"/>
                    </a:moveTo>
                    <a:lnTo>
                      <a:pt x="0" y="0"/>
                    </a:lnTo>
                    <a:lnTo>
                      <a:pt x="17" y="0"/>
                    </a:lnTo>
                    <a:lnTo>
                      <a:pt x="17" y="8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8" name="Freeform 129"/>
              <p:cNvSpPr>
                <a:spLocks/>
              </p:cNvSpPr>
              <p:nvPr/>
            </p:nvSpPr>
            <p:spPr bwMode="auto">
              <a:xfrm>
                <a:off x="11011" y="15608"/>
                <a:ext cx="34" cy="8"/>
              </a:xfrm>
              <a:custGeom>
                <a:avLst/>
                <a:gdLst>
                  <a:gd name="T0" fmla="*/ 0 w 34"/>
                  <a:gd name="T1" fmla="*/ 8 h 8"/>
                  <a:gd name="T2" fmla="*/ 17 w 34"/>
                  <a:gd name="T3" fmla="*/ 0 h 8"/>
                  <a:gd name="T4" fmla="*/ 25 w 34"/>
                  <a:gd name="T5" fmla="*/ 0 h 8"/>
                  <a:gd name="T6" fmla="*/ 34 w 34"/>
                  <a:gd name="T7" fmla="*/ 8 h 8"/>
                  <a:gd name="T8" fmla="*/ 17 w 34"/>
                  <a:gd name="T9" fmla="*/ 8 h 8"/>
                  <a:gd name="T10" fmla="*/ 0 w 34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8">
                    <a:moveTo>
                      <a:pt x="0" y="8"/>
                    </a:moveTo>
                    <a:lnTo>
                      <a:pt x="17" y="0"/>
                    </a:lnTo>
                    <a:lnTo>
                      <a:pt x="25" y="0"/>
                    </a:lnTo>
                    <a:lnTo>
                      <a:pt x="34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D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49" name="Freeform 130"/>
              <p:cNvSpPr>
                <a:spLocks/>
              </p:cNvSpPr>
              <p:nvPr/>
            </p:nvSpPr>
            <p:spPr bwMode="auto">
              <a:xfrm>
                <a:off x="9439" y="15592"/>
                <a:ext cx="34" cy="16"/>
              </a:xfrm>
              <a:custGeom>
                <a:avLst/>
                <a:gdLst>
                  <a:gd name="T0" fmla="*/ 0 w 34"/>
                  <a:gd name="T1" fmla="*/ 8 h 16"/>
                  <a:gd name="T2" fmla="*/ 17 w 34"/>
                  <a:gd name="T3" fmla="*/ 0 h 16"/>
                  <a:gd name="T4" fmla="*/ 26 w 34"/>
                  <a:gd name="T5" fmla="*/ 0 h 16"/>
                  <a:gd name="T6" fmla="*/ 34 w 34"/>
                  <a:gd name="T7" fmla="*/ 0 h 16"/>
                  <a:gd name="T8" fmla="*/ 26 w 34"/>
                  <a:gd name="T9" fmla="*/ 16 h 16"/>
                  <a:gd name="T10" fmla="*/ 9 w 34"/>
                  <a:gd name="T11" fmla="*/ 16 h 16"/>
                  <a:gd name="T12" fmla="*/ 9 w 34"/>
                  <a:gd name="T13" fmla="*/ 16 h 16"/>
                  <a:gd name="T14" fmla="*/ 0 w 34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16">
                    <a:moveTo>
                      <a:pt x="0" y="8"/>
                    </a:moveTo>
                    <a:lnTo>
                      <a:pt x="17" y="0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26" y="16"/>
                    </a:lnTo>
                    <a:lnTo>
                      <a:pt x="9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0" name="Freeform 131"/>
              <p:cNvSpPr>
                <a:spLocks/>
              </p:cNvSpPr>
              <p:nvPr/>
            </p:nvSpPr>
            <p:spPr bwMode="auto">
              <a:xfrm>
                <a:off x="10399" y="15518"/>
                <a:ext cx="119" cy="57"/>
              </a:xfrm>
              <a:custGeom>
                <a:avLst/>
                <a:gdLst>
                  <a:gd name="T0" fmla="*/ 0 w 119"/>
                  <a:gd name="T1" fmla="*/ 33 h 57"/>
                  <a:gd name="T2" fmla="*/ 0 w 119"/>
                  <a:gd name="T3" fmla="*/ 24 h 57"/>
                  <a:gd name="T4" fmla="*/ 0 w 119"/>
                  <a:gd name="T5" fmla="*/ 24 h 57"/>
                  <a:gd name="T6" fmla="*/ 17 w 119"/>
                  <a:gd name="T7" fmla="*/ 24 h 57"/>
                  <a:gd name="T8" fmla="*/ 26 w 119"/>
                  <a:gd name="T9" fmla="*/ 24 h 57"/>
                  <a:gd name="T10" fmla="*/ 51 w 119"/>
                  <a:gd name="T11" fmla="*/ 41 h 57"/>
                  <a:gd name="T12" fmla="*/ 77 w 119"/>
                  <a:gd name="T13" fmla="*/ 41 h 57"/>
                  <a:gd name="T14" fmla="*/ 85 w 119"/>
                  <a:gd name="T15" fmla="*/ 41 h 57"/>
                  <a:gd name="T16" fmla="*/ 93 w 119"/>
                  <a:gd name="T17" fmla="*/ 33 h 57"/>
                  <a:gd name="T18" fmla="*/ 85 w 119"/>
                  <a:gd name="T19" fmla="*/ 24 h 57"/>
                  <a:gd name="T20" fmla="*/ 77 w 119"/>
                  <a:gd name="T21" fmla="*/ 16 h 57"/>
                  <a:gd name="T22" fmla="*/ 68 w 119"/>
                  <a:gd name="T23" fmla="*/ 16 h 57"/>
                  <a:gd name="T24" fmla="*/ 60 w 119"/>
                  <a:gd name="T25" fmla="*/ 16 h 57"/>
                  <a:gd name="T26" fmla="*/ 60 w 119"/>
                  <a:gd name="T27" fmla="*/ 8 h 57"/>
                  <a:gd name="T28" fmla="*/ 60 w 119"/>
                  <a:gd name="T29" fmla="*/ 0 h 57"/>
                  <a:gd name="T30" fmla="*/ 77 w 119"/>
                  <a:gd name="T31" fmla="*/ 0 h 57"/>
                  <a:gd name="T32" fmla="*/ 93 w 119"/>
                  <a:gd name="T33" fmla="*/ 0 h 57"/>
                  <a:gd name="T34" fmla="*/ 110 w 119"/>
                  <a:gd name="T35" fmla="*/ 16 h 57"/>
                  <a:gd name="T36" fmla="*/ 119 w 119"/>
                  <a:gd name="T37" fmla="*/ 33 h 57"/>
                  <a:gd name="T38" fmla="*/ 110 w 119"/>
                  <a:gd name="T39" fmla="*/ 49 h 57"/>
                  <a:gd name="T40" fmla="*/ 102 w 119"/>
                  <a:gd name="T41" fmla="*/ 57 h 57"/>
                  <a:gd name="T42" fmla="*/ 77 w 119"/>
                  <a:gd name="T43" fmla="*/ 57 h 57"/>
                  <a:gd name="T44" fmla="*/ 43 w 119"/>
                  <a:gd name="T45" fmla="*/ 49 h 57"/>
                  <a:gd name="T46" fmla="*/ 0 w 119"/>
                  <a:gd name="T47" fmla="*/ 33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9" h="57">
                    <a:moveTo>
                      <a:pt x="0" y="33"/>
                    </a:moveTo>
                    <a:lnTo>
                      <a:pt x="0" y="24"/>
                    </a:lnTo>
                    <a:lnTo>
                      <a:pt x="17" y="24"/>
                    </a:lnTo>
                    <a:lnTo>
                      <a:pt x="26" y="24"/>
                    </a:lnTo>
                    <a:lnTo>
                      <a:pt x="51" y="41"/>
                    </a:lnTo>
                    <a:lnTo>
                      <a:pt x="77" y="41"/>
                    </a:lnTo>
                    <a:lnTo>
                      <a:pt x="85" y="41"/>
                    </a:lnTo>
                    <a:lnTo>
                      <a:pt x="93" y="33"/>
                    </a:lnTo>
                    <a:lnTo>
                      <a:pt x="85" y="24"/>
                    </a:lnTo>
                    <a:lnTo>
                      <a:pt x="77" y="16"/>
                    </a:lnTo>
                    <a:lnTo>
                      <a:pt x="68" y="16"/>
                    </a:lnTo>
                    <a:lnTo>
                      <a:pt x="60" y="16"/>
                    </a:lnTo>
                    <a:lnTo>
                      <a:pt x="60" y="8"/>
                    </a:lnTo>
                    <a:lnTo>
                      <a:pt x="60" y="0"/>
                    </a:lnTo>
                    <a:lnTo>
                      <a:pt x="77" y="0"/>
                    </a:lnTo>
                    <a:lnTo>
                      <a:pt x="93" y="0"/>
                    </a:lnTo>
                    <a:lnTo>
                      <a:pt x="110" y="16"/>
                    </a:lnTo>
                    <a:lnTo>
                      <a:pt x="119" y="33"/>
                    </a:lnTo>
                    <a:lnTo>
                      <a:pt x="110" y="49"/>
                    </a:lnTo>
                    <a:lnTo>
                      <a:pt x="102" y="57"/>
                    </a:lnTo>
                    <a:lnTo>
                      <a:pt x="77" y="57"/>
                    </a:lnTo>
                    <a:lnTo>
                      <a:pt x="43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1" name="Freeform 132"/>
              <p:cNvSpPr>
                <a:spLocks/>
              </p:cNvSpPr>
              <p:nvPr/>
            </p:nvSpPr>
            <p:spPr bwMode="auto">
              <a:xfrm>
                <a:off x="10637" y="15485"/>
                <a:ext cx="93" cy="82"/>
              </a:xfrm>
              <a:custGeom>
                <a:avLst/>
                <a:gdLst>
                  <a:gd name="T0" fmla="*/ 8 w 93"/>
                  <a:gd name="T1" fmla="*/ 57 h 82"/>
                  <a:gd name="T2" fmla="*/ 0 w 93"/>
                  <a:gd name="T3" fmla="*/ 41 h 82"/>
                  <a:gd name="T4" fmla="*/ 8 w 93"/>
                  <a:gd name="T5" fmla="*/ 16 h 82"/>
                  <a:gd name="T6" fmla="*/ 25 w 93"/>
                  <a:gd name="T7" fmla="*/ 8 h 82"/>
                  <a:gd name="T8" fmla="*/ 51 w 93"/>
                  <a:gd name="T9" fmla="*/ 0 h 82"/>
                  <a:gd name="T10" fmla="*/ 68 w 93"/>
                  <a:gd name="T11" fmla="*/ 0 h 82"/>
                  <a:gd name="T12" fmla="*/ 85 w 93"/>
                  <a:gd name="T13" fmla="*/ 8 h 82"/>
                  <a:gd name="T14" fmla="*/ 93 w 93"/>
                  <a:gd name="T15" fmla="*/ 33 h 82"/>
                  <a:gd name="T16" fmla="*/ 85 w 93"/>
                  <a:gd name="T17" fmla="*/ 41 h 82"/>
                  <a:gd name="T18" fmla="*/ 76 w 93"/>
                  <a:gd name="T19" fmla="*/ 49 h 82"/>
                  <a:gd name="T20" fmla="*/ 68 w 93"/>
                  <a:gd name="T21" fmla="*/ 49 h 82"/>
                  <a:gd name="T22" fmla="*/ 68 w 93"/>
                  <a:gd name="T23" fmla="*/ 33 h 82"/>
                  <a:gd name="T24" fmla="*/ 68 w 93"/>
                  <a:gd name="T25" fmla="*/ 24 h 82"/>
                  <a:gd name="T26" fmla="*/ 59 w 93"/>
                  <a:gd name="T27" fmla="*/ 16 h 82"/>
                  <a:gd name="T28" fmla="*/ 51 w 93"/>
                  <a:gd name="T29" fmla="*/ 16 h 82"/>
                  <a:gd name="T30" fmla="*/ 42 w 93"/>
                  <a:gd name="T31" fmla="*/ 24 h 82"/>
                  <a:gd name="T32" fmla="*/ 34 w 93"/>
                  <a:gd name="T33" fmla="*/ 33 h 82"/>
                  <a:gd name="T34" fmla="*/ 25 w 93"/>
                  <a:gd name="T35" fmla="*/ 49 h 82"/>
                  <a:gd name="T36" fmla="*/ 34 w 93"/>
                  <a:gd name="T37" fmla="*/ 57 h 82"/>
                  <a:gd name="T38" fmla="*/ 34 w 93"/>
                  <a:gd name="T39" fmla="*/ 57 h 82"/>
                  <a:gd name="T40" fmla="*/ 51 w 93"/>
                  <a:gd name="T41" fmla="*/ 57 h 82"/>
                  <a:gd name="T42" fmla="*/ 51 w 93"/>
                  <a:gd name="T43" fmla="*/ 57 h 82"/>
                  <a:gd name="T44" fmla="*/ 59 w 93"/>
                  <a:gd name="T45" fmla="*/ 57 h 82"/>
                  <a:gd name="T46" fmla="*/ 59 w 93"/>
                  <a:gd name="T47" fmla="*/ 74 h 82"/>
                  <a:gd name="T48" fmla="*/ 51 w 93"/>
                  <a:gd name="T49" fmla="*/ 74 h 82"/>
                  <a:gd name="T50" fmla="*/ 42 w 93"/>
                  <a:gd name="T51" fmla="*/ 82 h 82"/>
                  <a:gd name="T52" fmla="*/ 25 w 93"/>
                  <a:gd name="T53" fmla="*/ 82 h 82"/>
                  <a:gd name="T54" fmla="*/ 17 w 93"/>
                  <a:gd name="T55" fmla="*/ 74 h 82"/>
                  <a:gd name="T56" fmla="*/ 8 w 93"/>
                  <a:gd name="T57" fmla="*/ 57 h 8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3" h="82">
                    <a:moveTo>
                      <a:pt x="8" y="57"/>
                    </a:moveTo>
                    <a:lnTo>
                      <a:pt x="0" y="41"/>
                    </a:lnTo>
                    <a:lnTo>
                      <a:pt x="8" y="16"/>
                    </a:lnTo>
                    <a:lnTo>
                      <a:pt x="25" y="8"/>
                    </a:lnTo>
                    <a:lnTo>
                      <a:pt x="51" y="0"/>
                    </a:lnTo>
                    <a:lnTo>
                      <a:pt x="68" y="0"/>
                    </a:lnTo>
                    <a:lnTo>
                      <a:pt x="85" y="8"/>
                    </a:lnTo>
                    <a:lnTo>
                      <a:pt x="93" y="33"/>
                    </a:lnTo>
                    <a:lnTo>
                      <a:pt x="85" y="41"/>
                    </a:lnTo>
                    <a:lnTo>
                      <a:pt x="76" y="49"/>
                    </a:lnTo>
                    <a:lnTo>
                      <a:pt x="68" y="49"/>
                    </a:lnTo>
                    <a:lnTo>
                      <a:pt x="68" y="33"/>
                    </a:lnTo>
                    <a:lnTo>
                      <a:pt x="68" y="24"/>
                    </a:lnTo>
                    <a:lnTo>
                      <a:pt x="59" y="16"/>
                    </a:lnTo>
                    <a:lnTo>
                      <a:pt x="51" y="16"/>
                    </a:lnTo>
                    <a:lnTo>
                      <a:pt x="42" y="24"/>
                    </a:lnTo>
                    <a:lnTo>
                      <a:pt x="34" y="33"/>
                    </a:lnTo>
                    <a:lnTo>
                      <a:pt x="25" y="49"/>
                    </a:lnTo>
                    <a:lnTo>
                      <a:pt x="34" y="57"/>
                    </a:lnTo>
                    <a:lnTo>
                      <a:pt x="51" y="57"/>
                    </a:lnTo>
                    <a:lnTo>
                      <a:pt x="59" y="57"/>
                    </a:lnTo>
                    <a:lnTo>
                      <a:pt x="59" y="74"/>
                    </a:lnTo>
                    <a:lnTo>
                      <a:pt x="51" y="74"/>
                    </a:lnTo>
                    <a:lnTo>
                      <a:pt x="42" y="82"/>
                    </a:lnTo>
                    <a:lnTo>
                      <a:pt x="25" y="82"/>
                    </a:lnTo>
                    <a:lnTo>
                      <a:pt x="17" y="74"/>
                    </a:lnTo>
                    <a:lnTo>
                      <a:pt x="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2" name="Freeform 133"/>
              <p:cNvSpPr>
                <a:spLocks/>
              </p:cNvSpPr>
              <p:nvPr/>
            </p:nvSpPr>
            <p:spPr bwMode="auto">
              <a:xfrm>
                <a:off x="10968" y="14025"/>
                <a:ext cx="26" cy="1534"/>
              </a:xfrm>
              <a:custGeom>
                <a:avLst/>
                <a:gdLst>
                  <a:gd name="T0" fmla="*/ 0 w 26"/>
                  <a:gd name="T1" fmla="*/ 1526 h 1534"/>
                  <a:gd name="T2" fmla="*/ 9 w 26"/>
                  <a:gd name="T3" fmla="*/ 83 h 1534"/>
                  <a:gd name="T4" fmla="*/ 9 w 26"/>
                  <a:gd name="T5" fmla="*/ 41 h 1534"/>
                  <a:gd name="T6" fmla="*/ 9 w 26"/>
                  <a:gd name="T7" fmla="*/ 17 h 1534"/>
                  <a:gd name="T8" fmla="*/ 17 w 26"/>
                  <a:gd name="T9" fmla="*/ 0 h 1534"/>
                  <a:gd name="T10" fmla="*/ 26 w 26"/>
                  <a:gd name="T11" fmla="*/ 91 h 1534"/>
                  <a:gd name="T12" fmla="*/ 17 w 26"/>
                  <a:gd name="T13" fmla="*/ 1534 h 1534"/>
                  <a:gd name="T14" fmla="*/ 9 w 26"/>
                  <a:gd name="T15" fmla="*/ 1534 h 1534"/>
                  <a:gd name="T16" fmla="*/ 0 w 26"/>
                  <a:gd name="T17" fmla="*/ 1534 h 1534"/>
                  <a:gd name="T18" fmla="*/ 0 w 26"/>
                  <a:gd name="T19" fmla="*/ 1526 h 15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1534">
                    <a:moveTo>
                      <a:pt x="0" y="1526"/>
                    </a:moveTo>
                    <a:lnTo>
                      <a:pt x="9" y="83"/>
                    </a:lnTo>
                    <a:lnTo>
                      <a:pt x="9" y="41"/>
                    </a:lnTo>
                    <a:lnTo>
                      <a:pt x="9" y="17"/>
                    </a:lnTo>
                    <a:lnTo>
                      <a:pt x="17" y="0"/>
                    </a:lnTo>
                    <a:lnTo>
                      <a:pt x="26" y="91"/>
                    </a:lnTo>
                    <a:lnTo>
                      <a:pt x="17" y="1534"/>
                    </a:lnTo>
                    <a:lnTo>
                      <a:pt x="9" y="1534"/>
                    </a:lnTo>
                    <a:lnTo>
                      <a:pt x="0" y="1534"/>
                    </a:lnTo>
                    <a:lnTo>
                      <a:pt x="0" y="1526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3" name="Freeform 134"/>
              <p:cNvSpPr>
                <a:spLocks/>
              </p:cNvSpPr>
              <p:nvPr/>
            </p:nvSpPr>
            <p:spPr bwMode="auto">
              <a:xfrm>
                <a:off x="11011" y="13984"/>
                <a:ext cx="25" cy="1575"/>
              </a:xfrm>
              <a:custGeom>
                <a:avLst/>
                <a:gdLst>
                  <a:gd name="T0" fmla="*/ 0 w 25"/>
                  <a:gd name="T1" fmla="*/ 0 h 1575"/>
                  <a:gd name="T2" fmla="*/ 25 w 25"/>
                  <a:gd name="T3" fmla="*/ 8 h 1575"/>
                  <a:gd name="T4" fmla="*/ 25 w 25"/>
                  <a:gd name="T5" fmla="*/ 16 h 1575"/>
                  <a:gd name="T6" fmla="*/ 25 w 25"/>
                  <a:gd name="T7" fmla="*/ 25 h 1575"/>
                  <a:gd name="T8" fmla="*/ 25 w 25"/>
                  <a:gd name="T9" fmla="*/ 49 h 1575"/>
                  <a:gd name="T10" fmla="*/ 25 w 25"/>
                  <a:gd name="T11" fmla="*/ 74 h 1575"/>
                  <a:gd name="T12" fmla="*/ 25 w 25"/>
                  <a:gd name="T13" fmla="*/ 107 h 1575"/>
                  <a:gd name="T14" fmla="*/ 25 w 25"/>
                  <a:gd name="T15" fmla="*/ 148 h 1575"/>
                  <a:gd name="T16" fmla="*/ 25 w 25"/>
                  <a:gd name="T17" fmla="*/ 198 h 1575"/>
                  <a:gd name="T18" fmla="*/ 25 w 25"/>
                  <a:gd name="T19" fmla="*/ 247 h 1575"/>
                  <a:gd name="T20" fmla="*/ 25 w 25"/>
                  <a:gd name="T21" fmla="*/ 305 h 1575"/>
                  <a:gd name="T22" fmla="*/ 25 w 25"/>
                  <a:gd name="T23" fmla="*/ 371 h 1575"/>
                  <a:gd name="T24" fmla="*/ 25 w 25"/>
                  <a:gd name="T25" fmla="*/ 503 h 1575"/>
                  <a:gd name="T26" fmla="*/ 25 w 25"/>
                  <a:gd name="T27" fmla="*/ 643 h 1575"/>
                  <a:gd name="T28" fmla="*/ 25 w 25"/>
                  <a:gd name="T29" fmla="*/ 783 h 1575"/>
                  <a:gd name="T30" fmla="*/ 25 w 25"/>
                  <a:gd name="T31" fmla="*/ 923 h 1575"/>
                  <a:gd name="T32" fmla="*/ 25 w 25"/>
                  <a:gd name="T33" fmla="*/ 1064 h 1575"/>
                  <a:gd name="T34" fmla="*/ 25 w 25"/>
                  <a:gd name="T35" fmla="*/ 1195 h 1575"/>
                  <a:gd name="T36" fmla="*/ 17 w 25"/>
                  <a:gd name="T37" fmla="*/ 1253 h 1575"/>
                  <a:gd name="T38" fmla="*/ 17 w 25"/>
                  <a:gd name="T39" fmla="*/ 1311 h 1575"/>
                  <a:gd name="T40" fmla="*/ 17 w 25"/>
                  <a:gd name="T41" fmla="*/ 1369 h 1575"/>
                  <a:gd name="T42" fmla="*/ 17 w 25"/>
                  <a:gd name="T43" fmla="*/ 1418 h 1575"/>
                  <a:gd name="T44" fmla="*/ 17 w 25"/>
                  <a:gd name="T45" fmla="*/ 1451 h 1575"/>
                  <a:gd name="T46" fmla="*/ 17 w 25"/>
                  <a:gd name="T47" fmla="*/ 1492 h 1575"/>
                  <a:gd name="T48" fmla="*/ 17 w 25"/>
                  <a:gd name="T49" fmla="*/ 1517 h 1575"/>
                  <a:gd name="T50" fmla="*/ 17 w 25"/>
                  <a:gd name="T51" fmla="*/ 1542 h 1575"/>
                  <a:gd name="T52" fmla="*/ 17 w 25"/>
                  <a:gd name="T53" fmla="*/ 1550 h 1575"/>
                  <a:gd name="T54" fmla="*/ 17 w 25"/>
                  <a:gd name="T55" fmla="*/ 1558 h 1575"/>
                  <a:gd name="T56" fmla="*/ 0 w 25"/>
                  <a:gd name="T57" fmla="*/ 1575 h 1575"/>
                  <a:gd name="T58" fmla="*/ 0 w 25"/>
                  <a:gd name="T59" fmla="*/ 1567 h 1575"/>
                  <a:gd name="T60" fmla="*/ 0 w 25"/>
                  <a:gd name="T61" fmla="*/ 1550 h 1575"/>
                  <a:gd name="T62" fmla="*/ 0 w 25"/>
                  <a:gd name="T63" fmla="*/ 1534 h 1575"/>
                  <a:gd name="T64" fmla="*/ 0 w 25"/>
                  <a:gd name="T65" fmla="*/ 1501 h 1575"/>
                  <a:gd name="T66" fmla="*/ 0 w 25"/>
                  <a:gd name="T67" fmla="*/ 1468 h 1575"/>
                  <a:gd name="T68" fmla="*/ 0 w 25"/>
                  <a:gd name="T69" fmla="*/ 1426 h 1575"/>
                  <a:gd name="T70" fmla="*/ 0 w 25"/>
                  <a:gd name="T71" fmla="*/ 1377 h 1575"/>
                  <a:gd name="T72" fmla="*/ 0 w 25"/>
                  <a:gd name="T73" fmla="*/ 1327 h 1575"/>
                  <a:gd name="T74" fmla="*/ 0 w 25"/>
                  <a:gd name="T75" fmla="*/ 1270 h 1575"/>
                  <a:gd name="T76" fmla="*/ 0 w 25"/>
                  <a:gd name="T77" fmla="*/ 1204 h 1575"/>
                  <a:gd name="T78" fmla="*/ 0 w 25"/>
                  <a:gd name="T79" fmla="*/ 1072 h 1575"/>
                  <a:gd name="T80" fmla="*/ 0 w 25"/>
                  <a:gd name="T81" fmla="*/ 932 h 1575"/>
                  <a:gd name="T82" fmla="*/ 0 w 25"/>
                  <a:gd name="T83" fmla="*/ 783 h 1575"/>
                  <a:gd name="T84" fmla="*/ 0 w 25"/>
                  <a:gd name="T85" fmla="*/ 635 h 1575"/>
                  <a:gd name="T86" fmla="*/ 0 w 25"/>
                  <a:gd name="T87" fmla="*/ 495 h 1575"/>
                  <a:gd name="T88" fmla="*/ 0 w 25"/>
                  <a:gd name="T89" fmla="*/ 363 h 1575"/>
                  <a:gd name="T90" fmla="*/ 0 w 25"/>
                  <a:gd name="T91" fmla="*/ 305 h 1575"/>
                  <a:gd name="T92" fmla="*/ 0 w 25"/>
                  <a:gd name="T93" fmla="*/ 239 h 1575"/>
                  <a:gd name="T94" fmla="*/ 0 w 25"/>
                  <a:gd name="T95" fmla="*/ 190 h 1575"/>
                  <a:gd name="T96" fmla="*/ 0 w 25"/>
                  <a:gd name="T97" fmla="*/ 140 h 1575"/>
                  <a:gd name="T98" fmla="*/ 0 w 25"/>
                  <a:gd name="T99" fmla="*/ 99 h 1575"/>
                  <a:gd name="T100" fmla="*/ 0 w 25"/>
                  <a:gd name="T101" fmla="*/ 66 h 1575"/>
                  <a:gd name="T102" fmla="*/ 0 w 25"/>
                  <a:gd name="T103" fmla="*/ 33 h 1575"/>
                  <a:gd name="T104" fmla="*/ 0 w 25"/>
                  <a:gd name="T105" fmla="*/ 16 h 1575"/>
                  <a:gd name="T106" fmla="*/ 0 w 25"/>
                  <a:gd name="T107" fmla="*/ 0 h 1575"/>
                  <a:gd name="T108" fmla="*/ 0 w 25"/>
                  <a:gd name="T109" fmla="*/ 0 h 15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" h="1575">
                    <a:moveTo>
                      <a:pt x="0" y="0"/>
                    </a:moveTo>
                    <a:lnTo>
                      <a:pt x="25" y="8"/>
                    </a:lnTo>
                    <a:lnTo>
                      <a:pt x="25" y="16"/>
                    </a:lnTo>
                    <a:lnTo>
                      <a:pt x="25" y="25"/>
                    </a:lnTo>
                    <a:lnTo>
                      <a:pt x="25" y="49"/>
                    </a:lnTo>
                    <a:lnTo>
                      <a:pt x="25" y="74"/>
                    </a:lnTo>
                    <a:lnTo>
                      <a:pt x="25" y="107"/>
                    </a:lnTo>
                    <a:lnTo>
                      <a:pt x="25" y="148"/>
                    </a:lnTo>
                    <a:lnTo>
                      <a:pt x="25" y="198"/>
                    </a:lnTo>
                    <a:lnTo>
                      <a:pt x="25" y="247"/>
                    </a:lnTo>
                    <a:lnTo>
                      <a:pt x="25" y="305"/>
                    </a:lnTo>
                    <a:lnTo>
                      <a:pt x="25" y="371"/>
                    </a:lnTo>
                    <a:lnTo>
                      <a:pt x="25" y="503"/>
                    </a:lnTo>
                    <a:lnTo>
                      <a:pt x="25" y="643"/>
                    </a:lnTo>
                    <a:lnTo>
                      <a:pt x="25" y="783"/>
                    </a:lnTo>
                    <a:lnTo>
                      <a:pt x="25" y="923"/>
                    </a:lnTo>
                    <a:lnTo>
                      <a:pt x="25" y="1064"/>
                    </a:lnTo>
                    <a:lnTo>
                      <a:pt x="25" y="1195"/>
                    </a:lnTo>
                    <a:lnTo>
                      <a:pt x="17" y="1253"/>
                    </a:lnTo>
                    <a:lnTo>
                      <a:pt x="17" y="1311"/>
                    </a:lnTo>
                    <a:lnTo>
                      <a:pt x="17" y="1369"/>
                    </a:lnTo>
                    <a:lnTo>
                      <a:pt x="17" y="1418"/>
                    </a:lnTo>
                    <a:lnTo>
                      <a:pt x="17" y="1451"/>
                    </a:lnTo>
                    <a:lnTo>
                      <a:pt x="17" y="1492"/>
                    </a:lnTo>
                    <a:lnTo>
                      <a:pt x="17" y="1517"/>
                    </a:lnTo>
                    <a:lnTo>
                      <a:pt x="17" y="1542"/>
                    </a:lnTo>
                    <a:lnTo>
                      <a:pt x="17" y="1550"/>
                    </a:lnTo>
                    <a:lnTo>
                      <a:pt x="17" y="1558"/>
                    </a:lnTo>
                    <a:lnTo>
                      <a:pt x="0" y="1575"/>
                    </a:lnTo>
                    <a:lnTo>
                      <a:pt x="0" y="1567"/>
                    </a:lnTo>
                    <a:lnTo>
                      <a:pt x="0" y="1550"/>
                    </a:lnTo>
                    <a:lnTo>
                      <a:pt x="0" y="1534"/>
                    </a:lnTo>
                    <a:lnTo>
                      <a:pt x="0" y="1501"/>
                    </a:lnTo>
                    <a:lnTo>
                      <a:pt x="0" y="1468"/>
                    </a:lnTo>
                    <a:lnTo>
                      <a:pt x="0" y="1426"/>
                    </a:lnTo>
                    <a:lnTo>
                      <a:pt x="0" y="1377"/>
                    </a:lnTo>
                    <a:lnTo>
                      <a:pt x="0" y="1327"/>
                    </a:lnTo>
                    <a:lnTo>
                      <a:pt x="0" y="1270"/>
                    </a:lnTo>
                    <a:lnTo>
                      <a:pt x="0" y="1204"/>
                    </a:lnTo>
                    <a:lnTo>
                      <a:pt x="0" y="1072"/>
                    </a:lnTo>
                    <a:lnTo>
                      <a:pt x="0" y="932"/>
                    </a:lnTo>
                    <a:lnTo>
                      <a:pt x="0" y="783"/>
                    </a:lnTo>
                    <a:lnTo>
                      <a:pt x="0" y="635"/>
                    </a:lnTo>
                    <a:lnTo>
                      <a:pt x="0" y="495"/>
                    </a:lnTo>
                    <a:lnTo>
                      <a:pt x="0" y="363"/>
                    </a:lnTo>
                    <a:lnTo>
                      <a:pt x="0" y="305"/>
                    </a:lnTo>
                    <a:lnTo>
                      <a:pt x="0" y="239"/>
                    </a:lnTo>
                    <a:lnTo>
                      <a:pt x="0" y="190"/>
                    </a:lnTo>
                    <a:lnTo>
                      <a:pt x="0" y="140"/>
                    </a:lnTo>
                    <a:lnTo>
                      <a:pt x="0" y="99"/>
                    </a:lnTo>
                    <a:lnTo>
                      <a:pt x="0" y="66"/>
                    </a:lnTo>
                    <a:lnTo>
                      <a:pt x="0" y="33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4" name="Freeform 135"/>
              <p:cNvSpPr>
                <a:spLocks/>
              </p:cNvSpPr>
              <p:nvPr/>
            </p:nvSpPr>
            <p:spPr bwMode="auto">
              <a:xfrm>
                <a:off x="10314" y="15443"/>
                <a:ext cx="153" cy="91"/>
              </a:xfrm>
              <a:custGeom>
                <a:avLst/>
                <a:gdLst>
                  <a:gd name="T0" fmla="*/ 26 w 153"/>
                  <a:gd name="T1" fmla="*/ 83 h 91"/>
                  <a:gd name="T2" fmla="*/ 34 w 153"/>
                  <a:gd name="T3" fmla="*/ 58 h 91"/>
                  <a:gd name="T4" fmla="*/ 34 w 153"/>
                  <a:gd name="T5" fmla="*/ 50 h 91"/>
                  <a:gd name="T6" fmla="*/ 34 w 153"/>
                  <a:gd name="T7" fmla="*/ 33 h 91"/>
                  <a:gd name="T8" fmla="*/ 34 w 153"/>
                  <a:gd name="T9" fmla="*/ 33 h 91"/>
                  <a:gd name="T10" fmla="*/ 26 w 153"/>
                  <a:gd name="T11" fmla="*/ 33 h 91"/>
                  <a:gd name="T12" fmla="*/ 17 w 153"/>
                  <a:gd name="T13" fmla="*/ 33 h 91"/>
                  <a:gd name="T14" fmla="*/ 9 w 153"/>
                  <a:gd name="T15" fmla="*/ 42 h 91"/>
                  <a:gd name="T16" fmla="*/ 9 w 153"/>
                  <a:gd name="T17" fmla="*/ 42 h 91"/>
                  <a:gd name="T18" fmla="*/ 0 w 153"/>
                  <a:gd name="T19" fmla="*/ 33 h 91"/>
                  <a:gd name="T20" fmla="*/ 9 w 153"/>
                  <a:gd name="T21" fmla="*/ 17 h 91"/>
                  <a:gd name="T22" fmla="*/ 17 w 153"/>
                  <a:gd name="T23" fmla="*/ 9 h 91"/>
                  <a:gd name="T24" fmla="*/ 26 w 153"/>
                  <a:gd name="T25" fmla="*/ 9 h 91"/>
                  <a:gd name="T26" fmla="*/ 34 w 153"/>
                  <a:gd name="T27" fmla="*/ 9 h 91"/>
                  <a:gd name="T28" fmla="*/ 43 w 153"/>
                  <a:gd name="T29" fmla="*/ 17 h 91"/>
                  <a:gd name="T30" fmla="*/ 51 w 153"/>
                  <a:gd name="T31" fmla="*/ 25 h 91"/>
                  <a:gd name="T32" fmla="*/ 51 w 153"/>
                  <a:gd name="T33" fmla="*/ 42 h 91"/>
                  <a:gd name="T34" fmla="*/ 51 w 153"/>
                  <a:gd name="T35" fmla="*/ 66 h 91"/>
                  <a:gd name="T36" fmla="*/ 85 w 153"/>
                  <a:gd name="T37" fmla="*/ 58 h 91"/>
                  <a:gd name="T38" fmla="*/ 119 w 153"/>
                  <a:gd name="T39" fmla="*/ 58 h 91"/>
                  <a:gd name="T40" fmla="*/ 128 w 153"/>
                  <a:gd name="T41" fmla="*/ 42 h 91"/>
                  <a:gd name="T42" fmla="*/ 128 w 153"/>
                  <a:gd name="T43" fmla="*/ 33 h 91"/>
                  <a:gd name="T44" fmla="*/ 128 w 153"/>
                  <a:gd name="T45" fmla="*/ 25 h 91"/>
                  <a:gd name="T46" fmla="*/ 119 w 153"/>
                  <a:gd name="T47" fmla="*/ 17 h 91"/>
                  <a:gd name="T48" fmla="*/ 111 w 153"/>
                  <a:gd name="T49" fmla="*/ 25 h 91"/>
                  <a:gd name="T50" fmla="*/ 102 w 153"/>
                  <a:gd name="T51" fmla="*/ 33 h 91"/>
                  <a:gd name="T52" fmla="*/ 94 w 153"/>
                  <a:gd name="T53" fmla="*/ 33 h 91"/>
                  <a:gd name="T54" fmla="*/ 85 w 153"/>
                  <a:gd name="T55" fmla="*/ 33 h 91"/>
                  <a:gd name="T56" fmla="*/ 85 w 153"/>
                  <a:gd name="T57" fmla="*/ 25 h 91"/>
                  <a:gd name="T58" fmla="*/ 94 w 153"/>
                  <a:gd name="T59" fmla="*/ 17 h 91"/>
                  <a:gd name="T60" fmla="*/ 102 w 153"/>
                  <a:gd name="T61" fmla="*/ 9 h 91"/>
                  <a:gd name="T62" fmla="*/ 119 w 153"/>
                  <a:gd name="T63" fmla="*/ 0 h 91"/>
                  <a:gd name="T64" fmla="*/ 128 w 153"/>
                  <a:gd name="T65" fmla="*/ 0 h 91"/>
                  <a:gd name="T66" fmla="*/ 145 w 153"/>
                  <a:gd name="T67" fmla="*/ 9 h 91"/>
                  <a:gd name="T68" fmla="*/ 153 w 153"/>
                  <a:gd name="T69" fmla="*/ 17 h 91"/>
                  <a:gd name="T70" fmla="*/ 153 w 153"/>
                  <a:gd name="T71" fmla="*/ 42 h 91"/>
                  <a:gd name="T72" fmla="*/ 145 w 153"/>
                  <a:gd name="T73" fmla="*/ 58 h 91"/>
                  <a:gd name="T74" fmla="*/ 119 w 153"/>
                  <a:gd name="T75" fmla="*/ 75 h 91"/>
                  <a:gd name="T76" fmla="*/ 102 w 153"/>
                  <a:gd name="T77" fmla="*/ 83 h 91"/>
                  <a:gd name="T78" fmla="*/ 77 w 153"/>
                  <a:gd name="T79" fmla="*/ 83 h 91"/>
                  <a:gd name="T80" fmla="*/ 51 w 153"/>
                  <a:gd name="T81" fmla="*/ 83 h 91"/>
                  <a:gd name="T82" fmla="*/ 51 w 153"/>
                  <a:gd name="T83" fmla="*/ 75 h 91"/>
                  <a:gd name="T84" fmla="*/ 34 w 153"/>
                  <a:gd name="T85" fmla="*/ 83 h 91"/>
                  <a:gd name="T86" fmla="*/ 34 w 153"/>
                  <a:gd name="T87" fmla="*/ 91 h 91"/>
                  <a:gd name="T88" fmla="*/ 26 w 153"/>
                  <a:gd name="T89" fmla="*/ 83 h 9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3" h="91">
                    <a:moveTo>
                      <a:pt x="26" y="83"/>
                    </a:moveTo>
                    <a:lnTo>
                      <a:pt x="34" y="58"/>
                    </a:lnTo>
                    <a:lnTo>
                      <a:pt x="34" y="50"/>
                    </a:lnTo>
                    <a:lnTo>
                      <a:pt x="34" y="33"/>
                    </a:lnTo>
                    <a:lnTo>
                      <a:pt x="26" y="33"/>
                    </a:lnTo>
                    <a:lnTo>
                      <a:pt x="17" y="33"/>
                    </a:lnTo>
                    <a:lnTo>
                      <a:pt x="9" y="42"/>
                    </a:lnTo>
                    <a:lnTo>
                      <a:pt x="0" y="33"/>
                    </a:lnTo>
                    <a:lnTo>
                      <a:pt x="9" y="17"/>
                    </a:lnTo>
                    <a:lnTo>
                      <a:pt x="17" y="9"/>
                    </a:lnTo>
                    <a:lnTo>
                      <a:pt x="26" y="9"/>
                    </a:lnTo>
                    <a:lnTo>
                      <a:pt x="34" y="9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51" y="42"/>
                    </a:lnTo>
                    <a:lnTo>
                      <a:pt x="51" y="66"/>
                    </a:lnTo>
                    <a:lnTo>
                      <a:pt x="85" y="58"/>
                    </a:lnTo>
                    <a:lnTo>
                      <a:pt x="119" y="58"/>
                    </a:lnTo>
                    <a:lnTo>
                      <a:pt x="128" y="42"/>
                    </a:lnTo>
                    <a:lnTo>
                      <a:pt x="128" y="33"/>
                    </a:lnTo>
                    <a:lnTo>
                      <a:pt x="128" y="25"/>
                    </a:lnTo>
                    <a:lnTo>
                      <a:pt x="119" y="17"/>
                    </a:lnTo>
                    <a:lnTo>
                      <a:pt x="111" y="25"/>
                    </a:lnTo>
                    <a:lnTo>
                      <a:pt x="102" y="33"/>
                    </a:lnTo>
                    <a:lnTo>
                      <a:pt x="94" y="33"/>
                    </a:lnTo>
                    <a:lnTo>
                      <a:pt x="85" y="33"/>
                    </a:lnTo>
                    <a:lnTo>
                      <a:pt x="85" y="25"/>
                    </a:lnTo>
                    <a:lnTo>
                      <a:pt x="94" y="17"/>
                    </a:lnTo>
                    <a:lnTo>
                      <a:pt x="102" y="9"/>
                    </a:lnTo>
                    <a:lnTo>
                      <a:pt x="119" y="0"/>
                    </a:lnTo>
                    <a:lnTo>
                      <a:pt x="128" y="0"/>
                    </a:lnTo>
                    <a:lnTo>
                      <a:pt x="145" y="9"/>
                    </a:lnTo>
                    <a:lnTo>
                      <a:pt x="153" y="17"/>
                    </a:lnTo>
                    <a:lnTo>
                      <a:pt x="153" y="42"/>
                    </a:lnTo>
                    <a:lnTo>
                      <a:pt x="145" y="58"/>
                    </a:lnTo>
                    <a:lnTo>
                      <a:pt x="119" y="75"/>
                    </a:lnTo>
                    <a:lnTo>
                      <a:pt x="102" y="83"/>
                    </a:lnTo>
                    <a:lnTo>
                      <a:pt x="77" y="83"/>
                    </a:lnTo>
                    <a:lnTo>
                      <a:pt x="51" y="83"/>
                    </a:lnTo>
                    <a:lnTo>
                      <a:pt x="51" y="75"/>
                    </a:lnTo>
                    <a:lnTo>
                      <a:pt x="34" y="83"/>
                    </a:lnTo>
                    <a:lnTo>
                      <a:pt x="34" y="91"/>
                    </a:lnTo>
                    <a:lnTo>
                      <a:pt x="26" y="83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5" name="Freeform 136"/>
              <p:cNvSpPr>
                <a:spLocks/>
              </p:cNvSpPr>
              <p:nvPr/>
            </p:nvSpPr>
            <p:spPr bwMode="auto">
              <a:xfrm>
                <a:off x="10603" y="15443"/>
                <a:ext cx="59" cy="58"/>
              </a:xfrm>
              <a:custGeom>
                <a:avLst/>
                <a:gdLst>
                  <a:gd name="T0" fmla="*/ 25 w 59"/>
                  <a:gd name="T1" fmla="*/ 58 h 58"/>
                  <a:gd name="T2" fmla="*/ 8 w 59"/>
                  <a:gd name="T3" fmla="*/ 17 h 58"/>
                  <a:gd name="T4" fmla="*/ 0 w 59"/>
                  <a:gd name="T5" fmla="*/ 9 h 58"/>
                  <a:gd name="T6" fmla="*/ 0 w 59"/>
                  <a:gd name="T7" fmla="*/ 0 h 58"/>
                  <a:gd name="T8" fmla="*/ 0 w 59"/>
                  <a:gd name="T9" fmla="*/ 0 h 58"/>
                  <a:gd name="T10" fmla="*/ 34 w 59"/>
                  <a:gd name="T11" fmla="*/ 9 h 58"/>
                  <a:gd name="T12" fmla="*/ 59 w 59"/>
                  <a:gd name="T13" fmla="*/ 25 h 58"/>
                  <a:gd name="T14" fmla="*/ 59 w 59"/>
                  <a:gd name="T15" fmla="*/ 33 h 58"/>
                  <a:gd name="T16" fmla="*/ 51 w 59"/>
                  <a:gd name="T17" fmla="*/ 33 h 58"/>
                  <a:gd name="T18" fmla="*/ 42 w 59"/>
                  <a:gd name="T19" fmla="*/ 50 h 58"/>
                  <a:gd name="T20" fmla="*/ 34 w 59"/>
                  <a:gd name="T21" fmla="*/ 58 h 58"/>
                  <a:gd name="T22" fmla="*/ 25 w 59"/>
                  <a:gd name="T23" fmla="*/ 58 h 58"/>
                  <a:gd name="T24" fmla="*/ 25 w 59"/>
                  <a:gd name="T25" fmla="*/ 58 h 5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9" h="58">
                    <a:moveTo>
                      <a:pt x="25" y="58"/>
                    </a:moveTo>
                    <a:lnTo>
                      <a:pt x="8" y="1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34" y="9"/>
                    </a:lnTo>
                    <a:lnTo>
                      <a:pt x="59" y="25"/>
                    </a:lnTo>
                    <a:lnTo>
                      <a:pt x="59" y="33"/>
                    </a:lnTo>
                    <a:lnTo>
                      <a:pt x="51" y="33"/>
                    </a:lnTo>
                    <a:lnTo>
                      <a:pt x="42" y="50"/>
                    </a:lnTo>
                    <a:lnTo>
                      <a:pt x="34" y="58"/>
                    </a:lnTo>
                    <a:lnTo>
                      <a:pt x="25" y="5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6" name="Freeform 137"/>
              <p:cNvSpPr>
                <a:spLocks/>
              </p:cNvSpPr>
              <p:nvPr/>
            </p:nvSpPr>
            <p:spPr bwMode="auto">
              <a:xfrm>
                <a:off x="10416" y="15262"/>
                <a:ext cx="127" cy="132"/>
              </a:xfrm>
              <a:custGeom>
                <a:avLst/>
                <a:gdLst>
                  <a:gd name="T0" fmla="*/ 0 w 127"/>
                  <a:gd name="T1" fmla="*/ 115 h 132"/>
                  <a:gd name="T2" fmla="*/ 0 w 127"/>
                  <a:gd name="T3" fmla="*/ 107 h 132"/>
                  <a:gd name="T4" fmla="*/ 9 w 127"/>
                  <a:gd name="T5" fmla="*/ 99 h 132"/>
                  <a:gd name="T6" fmla="*/ 26 w 127"/>
                  <a:gd name="T7" fmla="*/ 74 h 132"/>
                  <a:gd name="T8" fmla="*/ 68 w 127"/>
                  <a:gd name="T9" fmla="*/ 33 h 132"/>
                  <a:gd name="T10" fmla="*/ 110 w 127"/>
                  <a:gd name="T11" fmla="*/ 0 h 132"/>
                  <a:gd name="T12" fmla="*/ 119 w 127"/>
                  <a:gd name="T13" fmla="*/ 8 h 132"/>
                  <a:gd name="T14" fmla="*/ 127 w 127"/>
                  <a:gd name="T15" fmla="*/ 16 h 132"/>
                  <a:gd name="T16" fmla="*/ 110 w 127"/>
                  <a:gd name="T17" fmla="*/ 41 h 132"/>
                  <a:gd name="T18" fmla="*/ 85 w 127"/>
                  <a:gd name="T19" fmla="*/ 74 h 132"/>
                  <a:gd name="T20" fmla="*/ 26 w 127"/>
                  <a:gd name="T21" fmla="*/ 124 h 132"/>
                  <a:gd name="T22" fmla="*/ 17 w 127"/>
                  <a:gd name="T23" fmla="*/ 132 h 132"/>
                  <a:gd name="T24" fmla="*/ 9 w 127"/>
                  <a:gd name="T25" fmla="*/ 132 h 132"/>
                  <a:gd name="T26" fmla="*/ 0 w 127"/>
                  <a:gd name="T27" fmla="*/ 115 h 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7" h="132">
                    <a:moveTo>
                      <a:pt x="0" y="115"/>
                    </a:moveTo>
                    <a:lnTo>
                      <a:pt x="0" y="107"/>
                    </a:lnTo>
                    <a:lnTo>
                      <a:pt x="9" y="99"/>
                    </a:lnTo>
                    <a:lnTo>
                      <a:pt x="26" y="74"/>
                    </a:lnTo>
                    <a:lnTo>
                      <a:pt x="68" y="33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27" y="16"/>
                    </a:lnTo>
                    <a:lnTo>
                      <a:pt x="110" y="41"/>
                    </a:lnTo>
                    <a:lnTo>
                      <a:pt x="85" y="74"/>
                    </a:lnTo>
                    <a:lnTo>
                      <a:pt x="26" y="124"/>
                    </a:lnTo>
                    <a:lnTo>
                      <a:pt x="17" y="132"/>
                    </a:lnTo>
                    <a:lnTo>
                      <a:pt x="9" y="132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7" name="Freeform 138"/>
              <p:cNvSpPr>
                <a:spLocks/>
              </p:cNvSpPr>
              <p:nvPr/>
            </p:nvSpPr>
            <p:spPr bwMode="auto">
              <a:xfrm>
                <a:off x="10679" y="15254"/>
                <a:ext cx="60" cy="107"/>
              </a:xfrm>
              <a:custGeom>
                <a:avLst/>
                <a:gdLst>
                  <a:gd name="T0" fmla="*/ 0 w 60"/>
                  <a:gd name="T1" fmla="*/ 90 h 107"/>
                  <a:gd name="T2" fmla="*/ 0 w 60"/>
                  <a:gd name="T3" fmla="*/ 74 h 107"/>
                  <a:gd name="T4" fmla="*/ 0 w 60"/>
                  <a:gd name="T5" fmla="*/ 49 h 107"/>
                  <a:gd name="T6" fmla="*/ 9 w 60"/>
                  <a:gd name="T7" fmla="*/ 49 h 107"/>
                  <a:gd name="T8" fmla="*/ 9 w 60"/>
                  <a:gd name="T9" fmla="*/ 74 h 107"/>
                  <a:gd name="T10" fmla="*/ 17 w 60"/>
                  <a:gd name="T11" fmla="*/ 82 h 107"/>
                  <a:gd name="T12" fmla="*/ 26 w 60"/>
                  <a:gd name="T13" fmla="*/ 82 h 107"/>
                  <a:gd name="T14" fmla="*/ 34 w 60"/>
                  <a:gd name="T15" fmla="*/ 82 h 107"/>
                  <a:gd name="T16" fmla="*/ 43 w 60"/>
                  <a:gd name="T17" fmla="*/ 74 h 107"/>
                  <a:gd name="T18" fmla="*/ 34 w 60"/>
                  <a:gd name="T19" fmla="*/ 57 h 107"/>
                  <a:gd name="T20" fmla="*/ 26 w 60"/>
                  <a:gd name="T21" fmla="*/ 41 h 107"/>
                  <a:gd name="T22" fmla="*/ 9 w 60"/>
                  <a:gd name="T23" fmla="*/ 8 h 107"/>
                  <a:gd name="T24" fmla="*/ 9 w 60"/>
                  <a:gd name="T25" fmla="*/ 0 h 107"/>
                  <a:gd name="T26" fmla="*/ 17 w 60"/>
                  <a:gd name="T27" fmla="*/ 0 h 107"/>
                  <a:gd name="T28" fmla="*/ 34 w 60"/>
                  <a:gd name="T29" fmla="*/ 24 h 107"/>
                  <a:gd name="T30" fmla="*/ 51 w 60"/>
                  <a:gd name="T31" fmla="*/ 49 h 107"/>
                  <a:gd name="T32" fmla="*/ 60 w 60"/>
                  <a:gd name="T33" fmla="*/ 74 h 107"/>
                  <a:gd name="T34" fmla="*/ 51 w 60"/>
                  <a:gd name="T35" fmla="*/ 99 h 107"/>
                  <a:gd name="T36" fmla="*/ 43 w 60"/>
                  <a:gd name="T37" fmla="*/ 107 h 107"/>
                  <a:gd name="T38" fmla="*/ 26 w 60"/>
                  <a:gd name="T39" fmla="*/ 107 h 107"/>
                  <a:gd name="T40" fmla="*/ 9 w 60"/>
                  <a:gd name="T41" fmla="*/ 99 h 107"/>
                  <a:gd name="T42" fmla="*/ 0 w 60"/>
                  <a:gd name="T43" fmla="*/ 90 h 1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107">
                    <a:moveTo>
                      <a:pt x="0" y="90"/>
                    </a:moveTo>
                    <a:lnTo>
                      <a:pt x="0" y="74"/>
                    </a:lnTo>
                    <a:lnTo>
                      <a:pt x="0" y="49"/>
                    </a:lnTo>
                    <a:lnTo>
                      <a:pt x="9" y="49"/>
                    </a:lnTo>
                    <a:lnTo>
                      <a:pt x="9" y="74"/>
                    </a:lnTo>
                    <a:lnTo>
                      <a:pt x="17" y="82"/>
                    </a:lnTo>
                    <a:lnTo>
                      <a:pt x="26" y="82"/>
                    </a:lnTo>
                    <a:lnTo>
                      <a:pt x="34" y="82"/>
                    </a:lnTo>
                    <a:lnTo>
                      <a:pt x="43" y="74"/>
                    </a:lnTo>
                    <a:lnTo>
                      <a:pt x="34" y="57"/>
                    </a:lnTo>
                    <a:lnTo>
                      <a:pt x="26" y="41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51" y="49"/>
                    </a:lnTo>
                    <a:lnTo>
                      <a:pt x="60" y="74"/>
                    </a:lnTo>
                    <a:lnTo>
                      <a:pt x="51" y="99"/>
                    </a:lnTo>
                    <a:lnTo>
                      <a:pt x="43" y="107"/>
                    </a:lnTo>
                    <a:lnTo>
                      <a:pt x="26" y="107"/>
                    </a:lnTo>
                    <a:lnTo>
                      <a:pt x="9" y="99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8" name="Freeform 139"/>
              <p:cNvSpPr>
                <a:spLocks/>
              </p:cNvSpPr>
              <p:nvPr/>
            </p:nvSpPr>
            <p:spPr bwMode="auto">
              <a:xfrm>
                <a:off x="10425" y="15270"/>
                <a:ext cx="59" cy="50"/>
              </a:xfrm>
              <a:custGeom>
                <a:avLst/>
                <a:gdLst>
                  <a:gd name="T0" fmla="*/ 0 w 59"/>
                  <a:gd name="T1" fmla="*/ 50 h 50"/>
                  <a:gd name="T2" fmla="*/ 51 w 59"/>
                  <a:gd name="T3" fmla="*/ 0 h 50"/>
                  <a:gd name="T4" fmla="*/ 59 w 59"/>
                  <a:gd name="T5" fmla="*/ 0 h 50"/>
                  <a:gd name="T6" fmla="*/ 34 w 59"/>
                  <a:gd name="T7" fmla="*/ 33 h 50"/>
                  <a:gd name="T8" fmla="*/ 17 w 59"/>
                  <a:gd name="T9" fmla="*/ 41 h 50"/>
                  <a:gd name="T10" fmla="*/ 0 w 59"/>
                  <a:gd name="T11" fmla="*/ 50 h 50"/>
                  <a:gd name="T12" fmla="*/ 0 w 59"/>
                  <a:gd name="T13" fmla="*/ 5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" h="50">
                    <a:moveTo>
                      <a:pt x="0" y="50"/>
                    </a:moveTo>
                    <a:lnTo>
                      <a:pt x="51" y="0"/>
                    </a:lnTo>
                    <a:lnTo>
                      <a:pt x="59" y="0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59" name="Freeform 140"/>
              <p:cNvSpPr>
                <a:spLocks/>
              </p:cNvSpPr>
              <p:nvPr/>
            </p:nvSpPr>
            <p:spPr bwMode="auto">
              <a:xfrm>
                <a:off x="10739" y="15262"/>
                <a:ext cx="93" cy="58"/>
              </a:xfrm>
              <a:custGeom>
                <a:avLst/>
                <a:gdLst>
                  <a:gd name="T0" fmla="*/ 0 w 93"/>
                  <a:gd name="T1" fmla="*/ 8 h 58"/>
                  <a:gd name="T2" fmla="*/ 0 w 93"/>
                  <a:gd name="T3" fmla="*/ 0 h 58"/>
                  <a:gd name="T4" fmla="*/ 8 w 93"/>
                  <a:gd name="T5" fmla="*/ 0 h 58"/>
                  <a:gd name="T6" fmla="*/ 34 w 93"/>
                  <a:gd name="T7" fmla="*/ 25 h 58"/>
                  <a:gd name="T8" fmla="*/ 51 w 93"/>
                  <a:gd name="T9" fmla="*/ 33 h 58"/>
                  <a:gd name="T10" fmla="*/ 59 w 93"/>
                  <a:gd name="T11" fmla="*/ 33 h 58"/>
                  <a:gd name="T12" fmla="*/ 68 w 93"/>
                  <a:gd name="T13" fmla="*/ 33 h 58"/>
                  <a:gd name="T14" fmla="*/ 76 w 93"/>
                  <a:gd name="T15" fmla="*/ 25 h 58"/>
                  <a:gd name="T16" fmla="*/ 68 w 93"/>
                  <a:gd name="T17" fmla="*/ 16 h 58"/>
                  <a:gd name="T18" fmla="*/ 59 w 93"/>
                  <a:gd name="T19" fmla="*/ 16 h 58"/>
                  <a:gd name="T20" fmla="*/ 59 w 93"/>
                  <a:gd name="T21" fmla="*/ 8 h 58"/>
                  <a:gd name="T22" fmla="*/ 68 w 93"/>
                  <a:gd name="T23" fmla="*/ 0 h 58"/>
                  <a:gd name="T24" fmla="*/ 76 w 93"/>
                  <a:gd name="T25" fmla="*/ 0 h 58"/>
                  <a:gd name="T26" fmla="*/ 93 w 93"/>
                  <a:gd name="T27" fmla="*/ 16 h 58"/>
                  <a:gd name="T28" fmla="*/ 93 w 93"/>
                  <a:gd name="T29" fmla="*/ 33 h 58"/>
                  <a:gd name="T30" fmla="*/ 93 w 93"/>
                  <a:gd name="T31" fmla="*/ 41 h 58"/>
                  <a:gd name="T32" fmla="*/ 85 w 93"/>
                  <a:gd name="T33" fmla="*/ 58 h 58"/>
                  <a:gd name="T34" fmla="*/ 76 w 93"/>
                  <a:gd name="T35" fmla="*/ 58 h 58"/>
                  <a:gd name="T36" fmla="*/ 51 w 93"/>
                  <a:gd name="T37" fmla="*/ 58 h 58"/>
                  <a:gd name="T38" fmla="*/ 25 w 93"/>
                  <a:gd name="T39" fmla="*/ 41 h 58"/>
                  <a:gd name="T40" fmla="*/ 17 w 93"/>
                  <a:gd name="T41" fmla="*/ 25 h 58"/>
                  <a:gd name="T42" fmla="*/ 0 w 93"/>
                  <a:gd name="T43" fmla="*/ 8 h 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3" h="58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34" y="25"/>
                    </a:lnTo>
                    <a:lnTo>
                      <a:pt x="51" y="33"/>
                    </a:lnTo>
                    <a:lnTo>
                      <a:pt x="59" y="33"/>
                    </a:lnTo>
                    <a:lnTo>
                      <a:pt x="68" y="33"/>
                    </a:lnTo>
                    <a:lnTo>
                      <a:pt x="76" y="25"/>
                    </a:lnTo>
                    <a:lnTo>
                      <a:pt x="68" y="16"/>
                    </a:lnTo>
                    <a:lnTo>
                      <a:pt x="59" y="16"/>
                    </a:lnTo>
                    <a:lnTo>
                      <a:pt x="59" y="8"/>
                    </a:lnTo>
                    <a:lnTo>
                      <a:pt x="68" y="0"/>
                    </a:lnTo>
                    <a:lnTo>
                      <a:pt x="76" y="0"/>
                    </a:lnTo>
                    <a:lnTo>
                      <a:pt x="93" y="16"/>
                    </a:lnTo>
                    <a:lnTo>
                      <a:pt x="93" y="33"/>
                    </a:lnTo>
                    <a:lnTo>
                      <a:pt x="93" y="41"/>
                    </a:lnTo>
                    <a:lnTo>
                      <a:pt x="85" y="58"/>
                    </a:lnTo>
                    <a:lnTo>
                      <a:pt x="76" y="58"/>
                    </a:lnTo>
                    <a:lnTo>
                      <a:pt x="51" y="58"/>
                    </a:lnTo>
                    <a:lnTo>
                      <a:pt x="25" y="41"/>
                    </a:lnTo>
                    <a:lnTo>
                      <a:pt x="17" y="2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0" name="Freeform 141"/>
              <p:cNvSpPr>
                <a:spLocks/>
              </p:cNvSpPr>
              <p:nvPr/>
            </p:nvSpPr>
            <p:spPr bwMode="auto">
              <a:xfrm>
                <a:off x="10085" y="15270"/>
                <a:ext cx="25" cy="50"/>
              </a:xfrm>
              <a:custGeom>
                <a:avLst/>
                <a:gdLst>
                  <a:gd name="T0" fmla="*/ 0 w 25"/>
                  <a:gd name="T1" fmla="*/ 0 h 50"/>
                  <a:gd name="T2" fmla="*/ 17 w 25"/>
                  <a:gd name="T3" fmla="*/ 8 h 50"/>
                  <a:gd name="T4" fmla="*/ 25 w 25"/>
                  <a:gd name="T5" fmla="*/ 17 h 50"/>
                  <a:gd name="T6" fmla="*/ 25 w 25"/>
                  <a:gd name="T7" fmla="*/ 50 h 50"/>
                  <a:gd name="T8" fmla="*/ 0 w 25"/>
                  <a:gd name="T9" fmla="*/ 25 h 50"/>
                  <a:gd name="T10" fmla="*/ 0 w 25"/>
                  <a:gd name="T11" fmla="*/ 17 h 50"/>
                  <a:gd name="T12" fmla="*/ 0 w 25"/>
                  <a:gd name="T13" fmla="*/ 8 h 50"/>
                  <a:gd name="T14" fmla="*/ 0 w 25"/>
                  <a:gd name="T15" fmla="*/ 0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50">
                    <a:moveTo>
                      <a:pt x="0" y="0"/>
                    </a:moveTo>
                    <a:lnTo>
                      <a:pt x="17" y="8"/>
                    </a:lnTo>
                    <a:lnTo>
                      <a:pt x="25" y="17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1" name="Freeform 142"/>
              <p:cNvSpPr>
                <a:spLocks/>
              </p:cNvSpPr>
              <p:nvPr/>
            </p:nvSpPr>
            <p:spPr bwMode="auto">
              <a:xfrm>
                <a:off x="10603" y="15221"/>
                <a:ext cx="68" cy="90"/>
              </a:xfrm>
              <a:custGeom>
                <a:avLst/>
                <a:gdLst>
                  <a:gd name="T0" fmla="*/ 0 w 68"/>
                  <a:gd name="T1" fmla="*/ 82 h 90"/>
                  <a:gd name="T2" fmla="*/ 0 w 68"/>
                  <a:gd name="T3" fmla="*/ 74 h 90"/>
                  <a:gd name="T4" fmla="*/ 0 w 68"/>
                  <a:gd name="T5" fmla="*/ 57 h 90"/>
                  <a:gd name="T6" fmla="*/ 0 w 68"/>
                  <a:gd name="T7" fmla="*/ 41 h 90"/>
                  <a:gd name="T8" fmla="*/ 8 w 68"/>
                  <a:gd name="T9" fmla="*/ 33 h 90"/>
                  <a:gd name="T10" fmla="*/ 17 w 68"/>
                  <a:gd name="T11" fmla="*/ 33 h 90"/>
                  <a:gd name="T12" fmla="*/ 17 w 68"/>
                  <a:gd name="T13" fmla="*/ 41 h 90"/>
                  <a:gd name="T14" fmla="*/ 17 w 68"/>
                  <a:gd name="T15" fmla="*/ 57 h 90"/>
                  <a:gd name="T16" fmla="*/ 17 w 68"/>
                  <a:gd name="T17" fmla="*/ 74 h 90"/>
                  <a:gd name="T18" fmla="*/ 25 w 68"/>
                  <a:gd name="T19" fmla="*/ 74 h 90"/>
                  <a:gd name="T20" fmla="*/ 34 w 68"/>
                  <a:gd name="T21" fmla="*/ 74 h 90"/>
                  <a:gd name="T22" fmla="*/ 51 w 68"/>
                  <a:gd name="T23" fmla="*/ 57 h 90"/>
                  <a:gd name="T24" fmla="*/ 51 w 68"/>
                  <a:gd name="T25" fmla="*/ 33 h 90"/>
                  <a:gd name="T26" fmla="*/ 51 w 68"/>
                  <a:gd name="T27" fmla="*/ 0 h 90"/>
                  <a:gd name="T28" fmla="*/ 59 w 68"/>
                  <a:gd name="T29" fmla="*/ 0 h 90"/>
                  <a:gd name="T30" fmla="*/ 59 w 68"/>
                  <a:gd name="T31" fmla="*/ 0 h 90"/>
                  <a:gd name="T32" fmla="*/ 68 w 68"/>
                  <a:gd name="T33" fmla="*/ 16 h 90"/>
                  <a:gd name="T34" fmla="*/ 68 w 68"/>
                  <a:gd name="T35" fmla="*/ 41 h 90"/>
                  <a:gd name="T36" fmla="*/ 68 w 68"/>
                  <a:gd name="T37" fmla="*/ 57 h 90"/>
                  <a:gd name="T38" fmla="*/ 59 w 68"/>
                  <a:gd name="T39" fmla="*/ 82 h 90"/>
                  <a:gd name="T40" fmla="*/ 42 w 68"/>
                  <a:gd name="T41" fmla="*/ 90 h 90"/>
                  <a:gd name="T42" fmla="*/ 34 w 68"/>
                  <a:gd name="T43" fmla="*/ 90 h 90"/>
                  <a:gd name="T44" fmla="*/ 17 w 68"/>
                  <a:gd name="T45" fmla="*/ 90 h 90"/>
                  <a:gd name="T46" fmla="*/ 0 w 68"/>
                  <a:gd name="T47" fmla="*/ 82 h 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" h="90">
                    <a:moveTo>
                      <a:pt x="0" y="82"/>
                    </a:moveTo>
                    <a:lnTo>
                      <a:pt x="0" y="74"/>
                    </a:lnTo>
                    <a:lnTo>
                      <a:pt x="0" y="57"/>
                    </a:lnTo>
                    <a:lnTo>
                      <a:pt x="0" y="41"/>
                    </a:lnTo>
                    <a:lnTo>
                      <a:pt x="8" y="33"/>
                    </a:lnTo>
                    <a:lnTo>
                      <a:pt x="17" y="33"/>
                    </a:lnTo>
                    <a:lnTo>
                      <a:pt x="17" y="41"/>
                    </a:lnTo>
                    <a:lnTo>
                      <a:pt x="17" y="57"/>
                    </a:lnTo>
                    <a:lnTo>
                      <a:pt x="17" y="74"/>
                    </a:lnTo>
                    <a:lnTo>
                      <a:pt x="25" y="74"/>
                    </a:lnTo>
                    <a:lnTo>
                      <a:pt x="34" y="74"/>
                    </a:lnTo>
                    <a:lnTo>
                      <a:pt x="51" y="57"/>
                    </a:lnTo>
                    <a:lnTo>
                      <a:pt x="51" y="33"/>
                    </a:lnTo>
                    <a:lnTo>
                      <a:pt x="51" y="0"/>
                    </a:lnTo>
                    <a:lnTo>
                      <a:pt x="59" y="0"/>
                    </a:lnTo>
                    <a:lnTo>
                      <a:pt x="68" y="16"/>
                    </a:lnTo>
                    <a:lnTo>
                      <a:pt x="68" y="41"/>
                    </a:lnTo>
                    <a:lnTo>
                      <a:pt x="68" y="57"/>
                    </a:lnTo>
                    <a:lnTo>
                      <a:pt x="59" y="82"/>
                    </a:lnTo>
                    <a:lnTo>
                      <a:pt x="42" y="90"/>
                    </a:lnTo>
                    <a:lnTo>
                      <a:pt x="34" y="90"/>
                    </a:lnTo>
                    <a:lnTo>
                      <a:pt x="17" y="9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2" name="Freeform 143"/>
              <p:cNvSpPr>
                <a:spLocks/>
              </p:cNvSpPr>
              <p:nvPr/>
            </p:nvSpPr>
            <p:spPr bwMode="auto">
              <a:xfrm>
                <a:off x="10000" y="14866"/>
                <a:ext cx="459" cy="437"/>
              </a:xfrm>
              <a:custGeom>
                <a:avLst/>
                <a:gdLst>
                  <a:gd name="T0" fmla="*/ 0 w 459"/>
                  <a:gd name="T1" fmla="*/ 412 h 437"/>
                  <a:gd name="T2" fmla="*/ 25 w 459"/>
                  <a:gd name="T3" fmla="*/ 412 h 437"/>
                  <a:gd name="T4" fmla="*/ 51 w 459"/>
                  <a:gd name="T5" fmla="*/ 396 h 437"/>
                  <a:gd name="T6" fmla="*/ 68 w 459"/>
                  <a:gd name="T7" fmla="*/ 297 h 437"/>
                  <a:gd name="T8" fmla="*/ 136 w 459"/>
                  <a:gd name="T9" fmla="*/ 239 h 437"/>
                  <a:gd name="T10" fmla="*/ 229 w 459"/>
                  <a:gd name="T11" fmla="*/ 248 h 437"/>
                  <a:gd name="T12" fmla="*/ 331 w 459"/>
                  <a:gd name="T13" fmla="*/ 322 h 437"/>
                  <a:gd name="T14" fmla="*/ 246 w 459"/>
                  <a:gd name="T15" fmla="*/ 190 h 437"/>
                  <a:gd name="T16" fmla="*/ 238 w 459"/>
                  <a:gd name="T17" fmla="*/ 124 h 437"/>
                  <a:gd name="T18" fmla="*/ 289 w 459"/>
                  <a:gd name="T19" fmla="*/ 66 h 437"/>
                  <a:gd name="T20" fmla="*/ 365 w 459"/>
                  <a:gd name="T21" fmla="*/ 50 h 437"/>
                  <a:gd name="T22" fmla="*/ 433 w 459"/>
                  <a:gd name="T23" fmla="*/ 25 h 437"/>
                  <a:gd name="T24" fmla="*/ 416 w 459"/>
                  <a:gd name="T25" fmla="*/ 25 h 437"/>
                  <a:gd name="T26" fmla="*/ 416 w 459"/>
                  <a:gd name="T27" fmla="*/ 8 h 437"/>
                  <a:gd name="T28" fmla="*/ 450 w 459"/>
                  <a:gd name="T29" fmla="*/ 0 h 437"/>
                  <a:gd name="T30" fmla="*/ 450 w 459"/>
                  <a:gd name="T31" fmla="*/ 33 h 437"/>
                  <a:gd name="T32" fmla="*/ 408 w 459"/>
                  <a:gd name="T33" fmla="*/ 66 h 437"/>
                  <a:gd name="T34" fmla="*/ 382 w 459"/>
                  <a:gd name="T35" fmla="*/ 83 h 437"/>
                  <a:gd name="T36" fmla="*/ 408 w 459"/>
                  <a:gd name="T37" fmla="*/ 124 h 437"/>
                  <a:gd name="T38" fmla="*/ 391 w 459"/>
                  <a:gd name="T39" fmla="*/ 173 h 437"/>
                  <a:gd name="T40" fmla="*/ 323 w 459"/>
                  <a:gd name="T41" fmla="*/ 173 h 437"/>
                  <a:gd name="T42" fmla="*/ 314 w 459"/>
                  <a:gd name="T43" fmla="*/ 149 h 437"/>
                  <a:gd name="T44" fmla="*/ 348 w 459"/>
                  <a:gd name="T45" fmla="*/ 157 h 437"/>
                  <a:gd name="T46" fmla="*/ 365 w 459"/>
                  <a:gd name="T47" fmla="*/ 124 h 437"/>
                  <a:gd name="T48" fmla="*/ 306 w 459"/>
                  <a:gd name="T49" fmla="*/ 99 h 437"/>
                  <a:gd name="T50" fmla="*/ 263 w 459"/>
                  <a:gd name="T51" fmla="*/ 149 h 437"/>
                  <a:gd name="T52" fmla="*/ 280 w 459"/>
                  <a:gd name="T53" fmla="*/ 231 h 437"/>
                  <a:gd name="T54" fmla="*/ 314 w 459"/>
                  <a:gd name="T55" fmla="*/ 256 h 437"/>
                  <a:gd name="T56" fmla="*/ 289 w 459"/>
                  <a:gd name="T57" fmla="*/ 190 h 437"/>
                  <a:gd name="T58" fmla="*/ 297 w 459"/>
                  <a:gd name="T59" fmla="*/ 206 h 437"/>
                  <a:gd name="T60" fmla="*/ 348 w 459"/>
                  <a:gd name="T61" fmla="*/ 297 h 437"/>
                  <a:gd name="T62" fmla="*/ 416 w 459"/>
                  <a:gd name="T63" fmla="*/ 429 h 437"/>
                  <a:gd name="T64" fmla="*/ 246 w 459"/>
                  <a:gd name="T65" fmla="*/ 297 h 437"/>
                  <a:gd name="T66" fmla="*/ 195 w 459"/>
                  <a:gd name="T67" fmla="*/ 272 h 437"/>
                  <a:gd name="T68" fmla="*/ 280 w 459"/>
                  <a:gd name="T69" fmla="*/ 297 h 437"/>
                  <a:gd name="T70" fmla="*/ 221 w 459"/>
                  <a:gd name="T71" fmla="*/ 256 h 437"/>
                  <a:gd name="T72" fmla="*/ 136 w 459"/>
                  <a:gd name="T73" fmla="*/ 264 h 437"/>
                  <a:gd name="T74" fmla="*/ 110 w 459"/>
                  <a:gd name="T75" fmla="*/ 322 h 437"/>
                  <a:gd name="T76" fmla="*/ 153 w 459"/>
                  <a:gd name="T77" fmla="*/ 346 h 437"/>
                  <a:gd name="T78" fmla="*/ 178 w 459"/>
                  <a:gd name="T79" fmla="*/ 305 h 437"/>
                  <a:gd name="T80" fmla="*/ 195 w 459"/>
                  <a:gd name="T81" fmla="*/ 330 h 437"/>
                  <a:gd name="T82" fmla="*/ 178 w 459"/>
                  <a:gd name="T83" fmla="*/ 388 h 437"/>
                  <a:gd name="T84" fmla="*/ 110 w 459"/>
                  <a:gd name="T85" fmla="*/ 396 h 437"/>
                  <a:gd name="T86" fmla="*/ 85 w 459"/>
                  <a:gd name="T87" fmla="*/ 355 h 437"/>
                  <a:gd name="T88" fmla="*/ 68 w 459"/>
                  <a:gd name="T89" fmla="*/ 363 h 437"/>
                  <a:gd name="T90" fmla="*/ 68 w 459"/>
                  <a:gd name="T91" fmla="*/ 404 h 437"/>
                  <a:gd name="T92" fmla="*/ 34 w 459"/>
                  <a:gd name="T93" fmla="*/ 437 h 43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59" h="437">
                    <a:moveTo>
                      <a:pt x="0" y="429"/>
                    </a:moveTo>
                    <a:lnTo>
                      <a:pt x="0" y="421"/>
                    </a:lnTo>
                    <a:lnTo>
                      <a:pt x="0" y="412"/>
                    </a:lnTo>
                    <a:lnTo>
                      <a:pt x="17" y="404"/>
                    </a:lnTo>
                    <a:lnTo>
                      <a:pt x="25" y="404"/>
                    </a:lnTo>
                    <a:lnTo>
                      <a:pt x="25" y="412"/>
                    </a:lnTo>
                    <a:lnTo>
                      <a:pt x="34" y="421"/>
                    </a:lnTo>
                    <a:lnTo>
                      <a:pt x="42" y="412"/>
                    </a:lnTo>
                    <a:lnTo>
                      <a:pt x="51" y="396"/>
                    </a:lnTo>
                    <a:lnTo>
                      <a:pt x="51" y="363"/>
                    </a:lnTo>
                    <a:lnTo>
                      <a:pt x="51" y="330"/>
                    </a:lnTo>
                    <a:lnTo>
                      <a:pt x="68" y="297"/>
                    </a:lnTo>
                    <a:lnTo>
                      <a:pt x="85" y="272"/>
                    </a:lnTo>
                    <a:lnTo>
                      <a:pt x="110" y="248"/>
                    </a:lnTo>
                    <a:lnTo>
                      <a:pt x="136" y="239"/>
                    </a:lnTo>
                    <a:lnTo>
                      <a:pt x="170" y="231"/>
                    </a:lnTo>
                    <a:lnTo>
                      <a:pt x="195" y="231"/>
                    </a:lnTo>
                    <a:lnTo>
                      <a:pt x="229" y="248"/>
                    </a:lnTo>
                    <a:lnTo>
                      <a:pt x="280" y="272"/>
                    </a:lnTo>
                    <a:lnTo>
                      <a:pt x="323" y="322"/>
                    </a:lnTo>
                    <a:lnTo>
                      <a:pt x="331" y="322"/>
                    </a:lnTo>
                    <a:lnTo>
                      <a:pt x="331" y="313"/>
                    </a:lnTo>
                    <a:lnTo>
                      <a:pt x="272" y="231"/>
                    </a:lnTo>
                    <a:lnTo>
                      <a:pt x="246" y="190"/>
                    </a:lnTo>
                    <a:lnTo>
                      <a:pt x="238" y="165"/>
                    </a:lnTo>
                    <a:lnTo>
                      <a:pt x="238" y="140"/>
                    </a:lnTo>
                    <a:lnTo>
                      <a:pt x="238" y="124"/>
                    </a:lnTo>
                    <a:lnTo>
                      <a:pt x="246" y="99"/>
                    </a:lnTo>
                    <a:lnTo>
                      <a:pt x="263" y="83"/>
                    </a:lnTo>
                    <a:lnTo>
                      <a:pt x="289" y="66"/>
                    </a:lnTo>
                    <a:lnTo>
                      <a:pt x="306" y="58"/>
                    </a:lnTo>
                    <a:lnTo>
                      <a:pt x="323" y="58"/>
                    </a:lnTo>
                    <a:lnTo>
                      <a:pt x="365" y="50"/>
                    </a:lnTo>
                    <a:lnTo>
                      <a:pt x="408" y="50"/>
                    </a:lnTo>
                    <a:lnTo>
                      <a:pt x="425" y="41"/>
                    </a:lnTo>
                    <a:lnTo>
                      <a:pt x="433" y="25"/>
                    </a:lnTo>
                    <a:lnTo>
                      <a:pt x="433" y="17"/>
                    </a:lnTo>
                    <a:lnTo>
                      <a:pt x="416" y="25"/>
                    </a:lnTo>
                    <a:lnTo>
                      <a:pt x="408" y="25"/>
                    </a:lnTo>
                    <a:lnTo>
                      <a:pt x="416" y="8"/>
                    </a:lnTo>
                    <a:lnTo>
                      <a:pt x="425" y="0"/>
                    </a:lnTo>
                    <a:lnTo>
                      <a:pt x="442" y="0"/>
                    </a:lnTo>
                    <a:lnTo>
                      <a:pt x="450" y="0"/>
                    </a:lnTo>
                    <a:lnTo>
                      <a:pt x="450" y="8"/>
                    </a:lnTo>
                    <a:lnTo>
                      <a:pt x="459" y="17"/>
                    </a:lnTo>
                    <a:lnTo>
                      <a:pt x="450" y="33"/>
                    </a:lnTo>
                    <a:lnTo>
                      <a:pt x="433" y="50"/>
                    </a:lnTo>
                    <a:lnTo>
                      <a:pt x="416" y="58"/>
                    </a:lnTo>
                    <a:lnTo>
                      <a:pt x="408" y="66"/>
                    </a:lnTo>
                    <a:lnTo>
                      <a:pt x="365" y="74"/>
                    </a:lnTo>
                    <a:lnTo>
                      <a:pt x="374" y="83"/>
                    </a:lnTo>
                    <a:lnTo>
                      <a:pt x="382" y="83"/>
                    </a:lnTo>
                    <a:lnTo>
                      <a:pt x="399" y="91"/>
                    </a:lnTo>
                    <a:lnTo>
                      <a:pt x="408" y="107"/>
                    </a:lnTo>
                    <a:lnTo>
                      <a:pt x="408" y="124"/>
                    </a:lnTo>
                    <a:lnTo>
                      <a:pt x="416" y="140"/>
                    </a:lnTo>
                    <a:lnTo>
                      <a:pt x="408" y="157"/>
                    </a:lnTo>
                    <a:lnTo>
                      <a:pt x="391" y="173"/>
                    </a:lnTo>
                    <a:lnTo>
                      <a:pt x="374" y="182"/>
                    </a:lnTo>
                    <a:lnTo>
                      <a:pt x="348" y="182"/>
                    </a:lnTo>
                    <a:lnTo>
                      <a:pt x="323" y="173"/>
                    </a:lnTo>
                    <a:lnTo>
                      <a:pt x="314" y="165"/>
                    </a:lnTo>
                    <a:lnTo>
                      <a:pt x="314" y="157"/>
                    </a:lnTo>
                    <a:lnTo>
                      <a:pt x="314" y="149"/>
                    </a:lnTo>
                    <a:lnTo>
                      <a:pt x="331" y="157"/>
                    </a:lnTo>
                    <a:lnTo>
                      <a:pt x="340" y="157"/>
                    </a:lnTo>
                    <a:lnTo>
                      <a:pt x="348" y="157"/>
                    </a:lnTo>
                    <a:lnTo>
                      <a:pt x="365" y="140"/>
                    </a:lnTo>
                    <a:lnTo>
                      <a:pt x="365" y="132"/>
                    </a:lnTo>
                    <a:lnTo>
                      <a:pt x="365" y="124"/>
                    </a:lnTo>
                    <a:lnTo>
                      <a:pt x="340" y="99"/>
                    </a:lnTo>
                    <a:lnTo>
                      <a:pt x="323" y="99"/>
                    </a:lnTo>
                    <a:lnTo>
                      <a:pt x="306" y="99"/>
                    </a:lnTo>
                    <a:lnTo>
                      <a:pt x="297" y="107"/>
                    </a:lnTo>
                    <a:lnTo>
                      <a:pt x="280" y="116"/>
                    </a:lnTo>
                    <a:lnTo>
                      <a:pt x="263" y="149"/>
                    </a:lnTo>
                    <a:lnTo>
                      <a:pt x="263" y="182"/>
                    </a:lnTo>
                    <a:lnTo>
                      <a:pt x="272" y="206"/>
                    </a:lnTo>
                    <a:lnTo>
                      <a:pt x="280" y="231"/>
                    </a:lnTo>
                    <a:lnTo>
                      <a:pt x="306" y="256"/>
                    </a:lnTo>
                    <a:lnTo>
                      <a:pt x="306" y="264"/>
                    </a:lnTo>
                    <a:lnTo>
                      <a:pt x="314" y="256"/>
                    </a:lnTo>
                    <a:lnTo>
                      <a:pt x="306" y="239"/>
                    </a:lnTo>
                    <a:lnTo>
                      <a:pt x="297" y="215"/>
                    </a:lnTo>
                    <a:lnTo>
                      <a:pt x="289" y="190"/>
                    </a:lnTo>
                    <a:lnTo>
                      <a:pt x="280" y="165"/>
                    </a:lnTo>
                    <a:lnTo>
                      <a:pt x="289" y="157"/>
                    </a:lnTo>
                    <a:lnTo>
                      <a:pt x="297" y="206"/>
                    </a:lnTo>
                    <a:lnTo>
                      <a:pt x="306" y="231"/>
                    </a:lnTo>
                    <a:lnTo>
                      <a:pt x="323" y="256"/>
                    </a:lnTo>
                    <a:lnTo>
                      <a:pt x="348" y="297"/>
                    </a:lnTo>
                    <a:lnTo>
                      <a:pt x="382" y="330"/>
                    </a:lnTo>
                    <a:lnTo>
                      <a:pt x="450" y="388"/>
                    </a:lnTo>
                    <a:lnTo>
                      <a:pt x="416" y="429"/>
                    </a:lnTo>
                    <a:lnTo>
                      <a:pt x="323" y="346"/>
                    </a:lnTo>
                    <a:lnTo>
                      <a:pt x="280" y="313"/>
                    </a:lnTo>
                    <a:lnTo>
                      <a:pt x="246" y="297"/>
                    </a:lnTo>
                    <a:lnTo>
                      <a:pt x="221" y="289"/>
                    </a:lnTo>
                    <a:lnTo>
                      <a:pt x="170" y="280"/>
                    </a:lnTo>
                    <a:lnTo>
                      <a:pt x="195" y="272"/>
                    </a:lnTo>
                    <a:lnTo>
                      <a:pt x="221" y="280"/>
                    </a:lnTo>
                    <a:lnTo>
                      <a:pt x="272" y="297"/>
                    </a:lnTo>
                    <a:lnTo>
                      <a:pt x="280" y="297"/>
                    </a:lnTo>
                    <a:lnTo>
                      <a:pt x="263" y="280"/>
                    </a:lnTo>
                    <a:lnTo>
                      <a:pt x="246" y="272"/>
                    </a:lnTo>
                    <a:lnTo>
                      <a:pt x="221" y="256"/>
                    </a:lnTo>
                    <a:lnTo>
                      <a:pt x="195" y="256"/>
                    </a:lnTo>
                    <a:lnTo>
                      <a:pt x="161" y="256"/>
                    </a:lnTo>
                    <a:lnTo>
                      <a:pt x="136" y="264"/>
                    </a:lnTo>
                    <a:lnTo>
                      <a:pt x="119" y="289"/>
                    </a:lnTo>
                    <a:lnTo>
                      <a:pt x="110" y="305"/>
                    </a:lnTo>
                    <a:lnTo>
                      <a:pt x="110" y="322"/>
                    </a:lnTo>
                    <a:lnTo>
                      <a:pt x="119" y="338"/>
                    </a:lnTo>
                    <a:lnTo>
                      <a:pt x="136" y="346"/>
                    </a:lnTo>
                    <a:lnTo>
                      <a:pt x="153" y="346"/>
                    </a:lnTo>
                    <a:lnTo>
                      <a:pt x="161" y="338"/>
                    </a:lnTo>
                    <a:lnTo>
                      <a:pt x="170" y="330"/>
                    </a:lnTo>
                    <a:lnTo>
                      <a:pt x="178" y="305"/>
                    </a:lnTo>
                    <a:lnTo>
                      <a:pt x="187" y="313"/>
                    </a:lnTo>
                    <a:lnTo>
                      <a:pt x="195" y="330"/>
                    </a:lnTo>
                    <a:lnTo>
                      <a:pt x="195" y="355"/>
                    </a:lnTo>
                    <a:lnTo>
                      <a:pt x="187" y="371"/>
                    </a:lnTo>
                    <a:lnTo>
                      <a:pt x="178" y="388"/>
                    </a:lnTo>
                    <a:lnTo>
                      <a:pt x="161" y="396"/>
                    </a:lnTo>
                    <a:lnTo>
                      <a:pt x="127" y="404"/>
                    </a:lnTo>
                    <a:lnTo>
                      <a:pt x="110" y="396"/>
                    </a:lnTo>
                    <a:lnTo>
                      <a:pt x="85" y="379"/>
                    </a:lnTo>
                    <a:lnTo>
                      <a:pt x="85" y="371"/>
                    </a:lnTo>
                    <a:lnTo>
                      <a:pt x="85" y="355"/>
                    </a:lnTo>
                    <a:lnTo>
                      <a:pt x="76" y="346"/>
                    </a:lnTo>
                    <a:lnTo>
                      <a:pt x="68" y="346"/>
                    </a:lnTo>
                    <a:lnTo>
                      <a:pt x="68" y="363"/>
                    </a:lnTo>
                    <a:lnTo>
                      <a:pt x="68" y="371"/>
                    </a:lnTo>
                    <a:lnTo>
                      <a:pt x="68" y="388"/>
                    </a:lnTo>
                    <a:lnTo>
                      <a:pt x="68" y="404"/>
                    </a:lnTo>
                    <a:lnTo>
                      <a:pt x="59" y="429"/>
                    </a:lnTo>
                    <a:lnTo>
                      <a:pt x="51" y="437"/>
                    </a:lnTo>
                    <a:lnTo>
                      <a:pt x="34" y="437"/>
                    </a:lnTo>
                    <a:lnTo>
                      <a:pt x="17" y="437"/>
                    </a:lnTo>
                    <a:lnTo>
                      <a:pt x="0" y="42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3" name="Freeform 144"/>
              <p:cNvSpPr>
                <a:spLocks/>
              </p:cNvSpPr>
              <p:nvPr/>
            </p:nvSpPr>
            <p:spPr bwMode="auto">
              <a:xfrm>
                <a:off x="10637" y="15270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8 w 8"/>
                  <a:gd name="T5" fmla="*/ 0 h 1"/>
                  <a:gd name="T6" fmla="*/ 8 w 8"/>
                  <a:gd name="T7" fmla="*/ 0 h 1"/>
                  <a:gd name="T8" fmla="*/ 8 w 8"/>
                  <a:gd name="T9" fmla="*/ 0 h 1"/>
                  <a:gd name="T10" fmla="*/ 0 w 8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4" name="Freeform 145"/>
              <p:cNvSpPr>
                <a:spLocks/>
              </p:cNvSpPr>
              <p:nvPr/>
            </p:nvSpPr>
            <p:spPr bwMode="auto">
              <a:xfrm>
                <a:off x="10756" y="15196"/>
                <a:ext cx="85" cy="58"/>
              </a:xfrm>
              <a:custGeom>
                <a:avLst/>
                <a:gdLst>
                  <a:gd name="T0" fmla="*/ 0 w 85"/>
                  <a:gd name="T1" fmla="*/ 49 h 58"/>
                  <a:gd name="T2" fmla="*/ 25 w 85"/>
                  <a:gd name="T3" fmla="*/ 41 h 58"/>
                  <a:gd name="T4" fmla="*/ 68 w 85"/>
                  <a:gd name="T5" fmla="*/ 0 h 58"/>
                  <a:gd name="T6" fmla="*/ 76 w 85"/>
                  <a:gd name="T7" fmla="*/ 8 h 58"/>
                  <a:gd name="T8" fmla="*/ 85 w 85"/>
                  <a:gd name="T9" fmla="*/ 16 h 58"/>
                  <a:gd name="T10" fmla="*/ 76 w 85"/>
                  <a:gd name="T11" fmla="*/ 41 h 58"/>
                  <a:gd name="T12" fmla="*/ 68 w 85"/>
                  <a:gd name="T13" fmla="*/ 58 h 58"/>
                  <a:gd name="T14" fmla="*/ 51 w 85"/>
                  <a:gd name="T15" fmla="*/ 58 h 58"/>
                  <a:gd name="T16" fmla="*/ 34 w 85"/>
                  <a:gd name="T17" fmla="*/ 58 h 58"/>
                  <a:gd name="T18" fmla="*/ 0 w 85"/>
                  <a:gd name="T19" fmla="*/ 58 h 58"/>
                  <a:gd name="T20" fmla="*/ 0 w 85"/>
                  <a:gd name="T21" fmla="*/ 49 h 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5" h="58">
                    <a:moveTo>
                      <a:pt x="0" y="49"/>
                    </a:moveTo>
                    <a:lnTo>
                      <a:pt x="25" y="41"/>
                    </a:lnTo>
                    <a:lnTo>
                      <a:pt x="68" y="0"/>
                    </a:lnTo>
                    <a:lnTo>
                      <a:pt x="76" y="8"/>
                    </a:lnTo>
                    <a:lnTo>
                      <a:pt x="85" y="16"/>
                    </a:lnTo>
                    <a:lnTo>
                      <a:pt x="76" y="41"/>
                    </a:lnTo>
                    <a:lnTo>
                      <a:pt x="68" y="58"/>
                    </a:lnTo>
                    <a:lnTo>
                      <a:pt x="51" y="58"/>
                    </a:lnTo>
                    <a:lnTo>
                      <a:pt x="34" y="58"/>
                    </a:lnTo>
                    <a:lnTo>
                      <a:pt x="0" y="5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5" name="Freeform 146"/>
              <p:cNvSpPr>
                <a:spLocks/>
              </p:cNvSpPr>
              <p:nvPr/>
            </p:nvSpPr>
            <p:spPr bwMode="auto">
              <a:xfrm>
                <a:off x="10272" y="15196"/>
                <a:ext cx="8" cy="41"/>
              </a:xfrm>
              <a:custGeom>
                <a:avLst/>
                <a:gdLst>
                  <a:gd name="T0" fmla="*/ 0 w 8"/>
                  <a:gd name="T1" fmla="*/ 0 h 41"/>
                  <a:gd name="T2" fmla="*/ 0 w 8"/>
                  <a:gd name="T3" fmla="*/ 0 h 41"/>
                  <a:gd name="T4" fmla="*/ 8 w 8"/>
                  <a:gd name="T5" fmla="*/ 8 h 41"/>
                  <a:gd name="T6" fmla="*/ 8 w 8"/>
                  <a:gd name="T7" fmla="*/ 16 h 41"/>
                  <a:gd name="T8" fmla="*/ 8 w 8"/>
                  <a:gd name="T9" fmla="*/ 33 h 41"/>
                  <a:gd name="T10" fmla="*/ 0 w 8"/>
                  <a:gd name="T11" fmla="*/ 41 h 41"/>
                  <a:gd name="T12" fmla="*/ 0 w 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41">
                    <a:moveTo>
                      <a:pt x="0" y="0"/>
                    </a:moveTo>
                    <a:lnTo>
                      <a:pt x="0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8" y="33"/>
                    </a:ln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6" name="Freeform 147"/>
              <p:cNvSpPr>
                <a:spLocks/>
              </p:cNvSpPr>
              <p:nvPr/>
            </p:nvSpPr>
            <p:spPr bwMode="auto">
              <a:xfrm>
                <a:off x="10594" y="15163"/>
                <a:ext cx="94" cy="49"/>
              </a:xfrm>
              <a:custGeom>
                <a:avLst/>
                <a:gdLst>
                  <a:gd name="T0" fmla="*/ 0 w 94"/>
                  <a:gd name="T1" fmla="*/ 41 h 49"/>
                  <a:gd name="T2" fmla="*/ 0 w 94"/>
                  <a:gd name="T3" fmla="*/ 25 h 49"/>
                  <a:gd name="T4" fmla="*/ 9 w 94"/>
                  <a:gd name="T5" fmla="*/ 16 h 49"/>
                  <a:gd name="T6" fmla="*/ 26 w 94"/>
                  <a:gd name="T7" fmla="*/ 0 h 49"/>
                  <a:gd name="T8" fmla="*/ 26 w 94"/>
                  <a:gd name="T9" fmla="*/ 0 h 49"/>
                  <a:gd name="T10" fmla="*/ 43 w 94"/>
                  <a:gd name="T11" fmla="*/ 0 h 49"/>
                  <a:gd name="T12" fmla="*/ 51 w 94"/>
                  <a:gd name="T13" fmla="*/ 8 h 49"/>
                  <a:gd name="T14" fmla="*/ 43 w 94"/>
                  <a:gd name="T15" fmla="*/ 8 h 49"/>
                  <a:gd name="T16" fmla="*/ 26 w 94"/>
                  <a:gd name="T17" fmla="*/ 16 h 49"/>
                  <a:gd name="T18" fmla="*/ 26 w 94"/>
                  <a:gd name="T19" fmla="*/ 25 h 49"/>
                  <a:gd name="T20" fmla="*/ 26 w 94"/>
                  <a:gd name="T21" fmla="*/ 33 h 49"/>
                  <a:gd name="T22" fmla="*/ 43 w 94"/>
                  <a:gd name="T23" fmla="*/ 33 h 49"/>
                  <a:gd name="T24" fmla="*/ 60 w 94"/>
                  <a:gd name="T25" fmla="*/ 25 h 49"/>
                  <a:gd name="T26" fmla="*/ 85 w 94"/>
                  <a:gd name="T27" fmla="*/ 0 h 49"/>
                  <a:gd name="T28" fmla="*/ 94 w 94"/>
                  <a:gd name="T29" fmla="*/ 0 h 49"/>
                  <a:gd name="T30" fmla="*/ 94 w 94"/>
                  <a:gd name="T31" fmla="*/ 8 h 49"/>
                  <a:gd name="T32" fmla="*/ 94 w 94"/>
                  <a:gd name="T33" fmla="*/ 8 h 49"/>
                  <a:gd name="T34" fmla="*/ 85 w 94"/>
                  <a:gd name="T35" fmla="*/ 25 h 49"/>
                  <a:gd name="T36" fmla="*/ 77 w 94"/>
                  <a:gd name="T37" fmla="*/ 41 h 49"/>
                  <a:gd name="T38" fmla="*/ 60 w 94"/>
                  <a:gd name="T39" fmla="*/ 49 h 49"/>
                  <a:gd name="T40" fmla="*/ 43 w 94"/>
                  <a:gd name="T41" fmla="*/ 49 h 49"/>
                  <a:gd name="T42" fmla="*/ 17 w 94"/>
                  <a:gd name="T43" fmla="*/ 49 h 49"/>
                  <a:gd name="T44" fmla="*/ 0 w 94"/>
                  <a:gd name="T45" fmla="*/ 41 h 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94" h="49">
                    <a:moveTo>
                      <a:pt x="0" y="41"/>
                    </a:moveTo>
                    <a:lnTo>
                      <a:pt x="0" y="25"/>
                    </a:lnTo>
                    <a:lnTo>
                      <a:pt x="9" y="16"/>
                    </a:lnTo>
                    <a:lnTo>
                      <a:pt x="26" y="0"/>
                    </a:lnTo>
                    <a:lnTo>
                      <a:pt x="43" y="0"/>
                    </a:lnTo>
                    <a:lnTo>
                      <a:pt x="51" y="8"/>
                    </a:lnTo>
                    <a:lnTo>
                      <a:pt x="43" y="8"/>
                    </a:lnTo>
                    <a:lnTo>
                      <a:pt x="26" y="16"/>
                    </a:lnTo>
                    <a:lnTo>
                      <a:pt x="26" y="25"/>
                    </a:lnTo>
                    <a:lnTo>
                      <a:pt x="26" y="33"/>
                    </a:lnTo>
                    <a:lnTo>
                      <a:pt x="43" y="33"/>
                    </a:lnTo>
                    <a:lnTo>
                      <a:pt x="60" y="25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94" y="8"/>
                    </a:lnTo>
                    <a:lnTo>
                      <a:pt x="85" y="25"/>
                    </a:lnTo>
                    <a:lnTo>
                      <a:pt x="77" y="41"/>
                    </a:lnTo>
                    <a:lnTo>
                      <a:pt x="60" y="49"/>
                    </a:lnTo>
                    <a:lnTo>
                      <a:pt x="43" y="49"/>
                    </a:lnTo>
                    <a:lnTo>
                      <a:pt x="17" y="49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7" name="Freeform 148"/>
              <p:cNvSpPr>
                <a:spLocks/>
              </p:cNvSpPr>
              <p:nvPr/>
            </p:nvSpPr>
            <p:spPr bwMode="auto">
              <a:xfrm>
                <a:off x="10892" y="151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8" name="Freeform 149"/>
              <p:cNvSpPr>
                <a:spLocks/>
              </p:cNvSpPr>
              <p:nvPr/>
            </p:nvSpPr>
            <p:spPr bwMode="auto">
              <a:xfrm>
                <a:off x="10654" y="15105"/>
                <a:ext cx="59" cy="50"/>
              </a:xfrm>
              <a:custGeom>
                <a:avLst/>
                <a:gdLst>
                  <a:gd name="T0" fmla="*/ 0 w 59"/>
                  <a:gd name="T1" fmla="*/ 25 h 50"/>
                  <a:gd name="T2" fmla="*/ 0 w 59"/>
                  <a:gd name="T3" fmla="*/ 17 h 50"/>
                  <a:gd name="T4" fmla="*/ 8 w 59"/>
                  <a:gd name="T5" fmla="*/ 0 h 50"/>
                  <a:gd name="T6" fmla="*/ 17 w 59"/>
                  <a:gd name="T7" fmla="*/ 0 h 50"/>
                  <a:gd name="T8" fmla="*/ 17 w 59"/>
                  <a:gd name="T9" fmla="*/ 9 h 50"/>
                  <a:gd name="T10" fmla="*/ 17 w 59"/>
                  <a:gd name="T11" fmla="*/ 17 h 50"/>
                  <a:gd name="T12" fmla="*/ 17 w 59"/>
                  <a:gd name="T13" fmla="*/ 25 h 50"/>
                  <a:gd name="T14" fmla="*/ 17 w 59"/>
                  <a:gd name="T15" fmla="*/ 33 h 50"/>
                  <a:gd name="T16" fmla="*/ 25 w 59"/>
                  <a:gd name="T17" fmla="*/ 33 h 50"/>
                  <a:gd name="T18" fmla="*/ 34 w 59"/>
                  <a:gd name="T19" fmla="*/ 25 h 50"/>
                  <a:gd name="T20" fmla="*/ 42 w 59"/>
                  <a:gd name="T21" fmla="*/ 17 h 50"/>
                  <a:gd name="T22" fmla="*/ 51 w 59"/>
                  <a:gd name="T23" fmla="*/ 17 h 50"/>
                  <a:gd name="T24" fmla="*/ 59 w 59"/>
                  <a:gd name="T25" fmla="*/ 25 h 50"/>
                  <a:gd name="T26" fmla="*/ 51 w 59"/>
                  <a:gd name="T27" fmla="*/ 33 h 50"/>
                  <a:gd name="T28" fmla="*/ 42 w 59"/>
                  <a:gd name="T29" fmla="*/ 41 h 50"/>
                  <a:gd name="T30" fmla="*/ 17 w 59"/>
                  <a:gd name="T31" fmla="*/ 50 h 50"/>
                  <a:gd name="T32" fmla="*/ 8 w 59"/>
                  <a:gd name="T33" fmla="*/ 50 h 50"/>
                  <a:gd name="T34" fmla="*/ 8 w 59"/>
                  <a:gd name="T35" fmla="*/ 41 h 50"/>
                  <a:gd name="T36" fmla="*/ 0 w 59"/>
                  <a:gd name="T37" fmla="*/ 25 h 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50">
                    <a:moveTo>
                      <a:pt x="0" y="25"/>
                    </a:moveTo>
                    <a:lnTo>
                      <a:pt x="0" y="17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17" y="17"/>
                    </a:lnTo>
                    <a:lnTo>
                      <a:pt x="17" y="25"/>
                    </a:lnTo>
                    <a:lnTo>
                      <a:pt x="17" y="33"/>
                    </a:lnTo>
                    <a:lnTo>
                      <a:pt x="25" y="33"/>
                    </a:lnTo>
                    <a:lnTo>
                      <a:pt x="34" y="25"/>
                    </a:lnTo>
                    <a:lnTo>
                      <a:pt x="42" y="17"/>
                    </a:lnTo>
                    <a:lnTo>
                      <a:pt x="51" y="17"/>
                    </a:lnTo>
                    <a:lnTo>
                      <a:pt x="59" y="25"/>
                    </a:lnTo>
                    <a:lnTo>
                      <a:pt x="51" y="33"/>
                    </a:lnTo>
                    <a:lnTo>
                      <a:pt x="42" y="41"/>
                    </a:lnTo>
                    <a:lnTo>
                      <a:pt x="17" y="50"/>
                    </a:lnTo>
                    <a:lnTo>
                      <a:pt x="8" y="50"/>
                    </a:lnTo>
                    <a:lnTo>
                      <a:pt x="8" y="4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69" name="Freeform 150"/>
              <p:cNvSpPr>
                <a:spLocks/>
              </p:cNvSpPr>
              <p:nvPr/>
            </p:nvSpPr>
            <p:spPr bwMode="auto">
              <a:xfrm>
                <a:off x="10357" y="15130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0 w 25"/>
                  <a:gd name="T3" fmla="*/ 0 h 16"/>
                  <a:gd name="T4" fmla="*/ 8 w 25"/>
                  <a:gd name="T5" fmla="*/ 0 h 16"/>
                  <a:gd name="T6" fmla="*/ 25 w 25"/>
                  <a:gd name="T7" fmla="*/ 0 h 16"/>
                  <a:gd name="T8" fmla="*/ 25 w 25"/>
                  <a:gd name="T9" fmla="*/ 8 h 16"/>
                  <a:gd name="T10" fmla="*/ 17 w 25"/>
                  <a:gd name="T11" fmla="*/ 16 h 16"/>
                  <a:gd name="T12" fmla="*/ 8 w 25"/>
                  <a:gd name="T13" fmla="*/ 16 h 16"/>
                  <a:gd name="T14" fmla="*/ 0 w 25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10476" y="14042"/>
                <a:ext cx="458" cy="1080"/>
              </a:xfrm>
              <a:custGeom>
                <a:avLst/>
                <a:gdLst>
                  <a:gd name="T0" fmla="*/ 0 w 458"/>
                  <a:gd name="T1" fmla="*/ 1072 h 1080"/>
                  <a:gd name="T2" fmla="*/ 33 w 458"/>
                  <a:gd name="T3" fmla="*/ 1055 h 1080"/>
                  <a:gd name="T4" fmla="*/ 76 w 458"/>
                  <a:gd name="T5" fmla="*/ 1039 h 1080"/>
                  <a:gd name="T6" fmla="*/ 118 w 458"/>
                  <a:gd name="T7" fmla="*/ 1014 h 1080"/>
                  <a:gd name="T8" fmla="*/ 152 w 458"/>
                  <a:gd name="T9" fmla="*/ 989 h 1080"/>
                  <a:gd name="T10" fmla="*/ 186 w 458"/>
                  <a:gd name="T11" fmla="*/ 964 h 1080"/>
                  <a:gd name="T12" fmla="*/ 220 w 458"/>
                  <a:gd name="T13" fmla="*/ 931 h 1080"/>
                  <a:gd name="T14" fmla="*/ 246 w 458"/>
                  <a:gd name="T15" fmla="*/ 890 h 1080"/>
                  <a:gd name="T16" fmla="*/ 263 w 458"/>
                  <a:gd name="T17" fmla="*/ 857 h 1080"/>
                  <a:gd name="T18" fmla="*/ 280 w 458"/>
                  <a:gd name="T19" fmla="*/ 816 h 1080"/>
                  <a:gd name="T20" fmla="*/ 297 w 458"/>
                  <a:gd name="T21" fmla="*/ 750 h 1080"/>
                  <a:gd name="T22" fmla="*/ 305 w 458"/>
                  <a:gd name="T23" fmla="*/ 676 h 1080"/>
                  <a:gd name="T24" fmla="*/ 305 w 458"/>
                  <a:gd name="T25" fmla="*/ 536 h 1080"/>
                  <a:gd name="T26" fmla="*/ 441 w 458"/>
                  <a:gd name="T27" fmla="*/ 536 h 1080"/>
                  <a:gd name="T28" fmla="*/ 450 w 458"/>
                  <a:gd name="T29" fmla="*/ 519 h 1080"/>
                  <a:gd name="T30" fmla="*/ 450 w 458"/>
                  <a:gd name="T31" fmla="*/ 49 h 1080"/>
                  <a:gd name="T32" fmla="*/ 450 w 458"/>
                  <a:gd name="T33" fmla="*/ 0 h 1080"/>
                  <a:gd name="T34" fmla="*/ 458 w 458"/>
                  <a:gd name="T35" fmla="*/ 0 h 1080"/>
                  <a:gd name="T36" fmla="*/ 458 w 458"/>
                  <a:gd name="T37" fmla="*/ 99 h 1080"/>
                  <a:gd name="T38" fmla="*/ 458 w 458"/>
                  <a:gd name="T39" fmla="*/ 544 h 1080"/>
                  <a:gd name="T40" fmla="*/ 390 w 458"/>
                  <a:gd name="T41" fmla="*/ 552 h 1080"/>
                  <a:gd name="T42" fmla="*/ 331 w 458"/>
                  <a:gd name="T43" fmla="*/ 552 h 1080"/>
                  <a:gd name="T44" fmla="*/ 331 w 458"/>
                  <a:gd name="T45" fmla="*/ 560 h 1080"/>
                  <a:gd name="T46" fmla="*/ 331 w 458"/>
                  <a:gd name="T47" fmla="*/ 651 h 1080"/>
                  <a:gd name="T48" fmla="*/ 322 w 458"/>
                  <a:gd name="T49" fmla="*/ 742 h 1080"/>
                  <a:gd name="T50" fmla="*/ 305 w 458"/>
                  <a:gd name="T51" fmla="*/ 791 h 1080"/>
                  <a:gd name="T52" fmla="*/ 288 w 458"/>
                  <a:gd name="T53" fmla="*/ 832 h 1080"/>
                  <a:gd name="T54" fmla="*/ 271 w 458"/>
                  <a:gd name="T55" fmla="*/ 874 h 1080"/>
                  <a:gd name="T56" fmla="*/ 254 w 458"/>
                  <a:gd name="T57" fmla="*/ 915 h 1080"/>
                  <a:gd name="T58" fmla="*/ 203 w 458"/>
                  <a:gd name="T59" fmla="*/ 973 h 1080"/>
                  <a:gd name="T60" fmla="*/ 144 w 458"/>
                  <a:gd name="T61" fmla="*/ 1022 h 1080"/>
                  <a:gd name="T62" fmla="*/ 110 w 458"/>
                  <a:gd name="T63" fmla="*/ 1039 h 1080"/>
                  <a:gd name="T64" fmla="*/ 76 w 458"/>
                  <a:gd name="T65" fmla="*/ 1055 h 1080"/>
                  <a:gd name="T66" fmla="*/ 42 w 458"/>
                  <a:gd name="T67" fmla="*/ 1072 h 1080"/>
                  <a:gd name="T68" fmla="*/ 8 w 458"/>
                  <a:gd name="T69" fmla="*/ 1080 h 1080"/>
                  <a:gd name="T70" fmla="*/ 0 w 458"/>
                  <a:gd name="T71" fmla="*/ 1072 h 10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8" h="1080">
                    <a:moveTo>
                      <a:pt x="0" y="1072"/>
                    </a:moveTo>
                    <a:lnTo>
                      <a:pt x="33" y="1055"/>
                    </a:lnTo>
                    <a:lnTo>
                      <a:pt x="76" y="1039"/>
                    </a:lnTo>
                    <a:lnTo>
                      <a:pt x="118" y="1014"/>
                    </a:lnTo>
                    <a:lnTo>
                      <a:pt x="152" y="989"/>
                    </a:lnTo>
                    <a:lnTo>
                      <a:pt x="186" y="964"/>
                    </a:lnTo>
                    <a:lnTo>
                      <a:pt x="220" y="931"/>
                    </a:lnTo>
                    <a:lnTo>
                      <a:pt x="246" y="890"/>
                    </a:lnTo>
                    <a:lnTo>
                      <a:pt x="263" y="857"/>
                    </a:lnTo>
                    <a:lnTo>
                      <a:pt x="280" y="816"/>
                    </a:lnTo>
                    <a:lnTo>
                      <a:pt x="297" y="750"/>
                    </a:lnTo>
                    <a:lnTo>
                      <a:pt x="305" y="676"/>
                    </a:lnTo>
                    <a:lnTo>
                      <a:pt x="305" y="536"/>
                    </a:lnTo>
                    <a:lnTo>
                      <a:pt x="441" y="536"/>
                    </a:lnTo>
                    <a:lnTo>
                      <a:pt x="450" y="519"/>
                    </a:lnTo>
                    <a:lnTo>
                      <a:pt x="450" y="49"/>
                    </a:lnTo>
                    <a:lnTo>
                      <a:pt x="450" y="0"/>
                    </a:lnTo>
                    <a:lnTo>
                      <a:pt x="458" y="0"/>
                    </a:lnTo>
                    <a:lnTo>
                      <a:pt x="458" y="99"/>
                    </a:lnTo>
                    <a:lnTo>
                      <a:pt x="458" y="544"/>
                    </a:lnTo>
                    <a:lnTo>
                      <a:pt x="390" y="552"/>
                    </a:lnTo>
                    <a:lnTo>
                      <a:pt x="331" y="552"/>
                    </a:lnTo>
                    <a:lnTo>
                      <a:pt x="331" y="560"/>
                    </a:lnTo>
                    <a:lnTo>
                      <a:pt x="331" y="651"/>
                    </a:lnTo>
                    <a:lnTo>
                      <a:pt x="322" y="742"/>
                    </a:lnTo>
                    <a:lnTo>
                      <a:pt x="305" y="791"/>
                    </a:lnTo>
                    <a:lnTo>
                      <a:pt x="288" y="832"/>
                    </a:lnTo>
                    <a:lnTo>
                      <a:pt x="271" y="874"/>
                    </a:lnTo>
                    <a:lnTo>
                      <a:pt x="254" y="915"/>
                    </a:lnTo>
                    <a:lnTo>
                      <a:pt x="203" y="973"/>
                    </a:lnTo>
                    <a:lnTo>
                      <a:pt x="144" y="1022"/>
                    </a:lnTo>
                    <a:lnTo>
                      <a:pt x="110" y="1039"/>
                    </a:lnTo>
                    <a:lnTo>
                      <a:pt x="76" y="1055"/>
                    </a:lnTo>
                    <a:lnTo>
                      <a:pt x="42" y="1072"/>
                    </a:lnTo>
                    <a:lnTo>
                      <a:pt x="8" y="1080"/>
                    </a:lnTo>
                    <a:lnTo>
                      <a:pt x="0" y="1072"/>
                    </a:lnTo>
                    <a:close/>
                  </a:path>
                </a:pathLst>
              </a:custGeom>
              <a:solidFill>
                <a:srgbClr val="FF7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1" name="Freeform 152"/>
              <p:cNvSpPr>
                <a:spLocks/>
              </p:cNvSpPr>
              <p:nvPr/>
            </p:nvSpPr>
            <p:spPr bwMode="auto">
              <a:xfrm>
                <a:off x="10331" y="13984"/>
                <a:ext cx="569" cy="1130"/>
              </a:xfrm>
              <a:custGeom>
                <a:avLst/>
                <a:gdLst>
                  <a:gd name="T0" fmla="*/ 0 w 569"/>
                  <a:gd name="T1" fmla="*/ 1097 h 1130"/>
                  <a:gd name="T2" fmla="*/ 0 w 569"/>
                  <a:gd name="T3" fmla="*/ 1088 h 1130"/>
                  <a:gd name="T4" fmla="*/ 51 w 569"/>
                  <a:gd name="T5" fmla="*/ 1088 h 1130"/>
                  <a:gd name="T6" fmla="*/ 102 w 569"/>
                  <a:gd name="T7" fmla="*/ 1072 h 1130"/>
                  <a:gd name="T8" fmla="*/ 153 w 569"/>
                  <a:gd name="T9" fmla="*/ 1055 h 1130"/>
                  <a:gd name="T10" fmla="*/ 204 w 569"/>
                  <a:gd name="T11" fmla="*/ 1039 h 1130"/>
                  <a:gd name="T12" fmla="*/ 246 w 569"/>
                  <a:gd name="T13" fmla="*/ 1006 h 1130"/>
                  <a:gd name="T14" fmla="*/ 289 w 569"/>
                  <a:gd name="T15" fmla="*/ 981 h 1130"/>
                  <a:gd name="T16" fmla="*/ 323 w 569"/>
                  <a:gd name="T17" fmla="*/ 940 h 1130"/>
                  <a:gd name="T18" fmla="*/ 348 w 569"/>
                  <a:gd name="T19" fmla="*/ 890 h 1130"/>
                  <a:gd name="T20" fmla="*/ 365 w 569"/>
                  <a:gd name="T21" fmla="*/ 849 h 1130"/>
                  <a:gd name="T22" fmla="*/ 382 w 569"/>
                  <a:gd name="T23" fmla="*/ 808 h 1130"/>
                  <a:gd name="T24" fmla="*/ 391 w 569"/>
                  <a:gd name="T25" fmla="*/ 717 h 1130"/>
                  <a:gd name="T26" fmla="*/ 391 w 569"/>
                  <a:gd name="T27" fmla="*/ 544 h 1130"/>
                  <a:gd name="T28" fmla="*/ 535 w 569"/>
                  <a:gd name="T29" fmla="*/ 536 h 1130"/>
                  <a:gd name="T30" fmla="*/ 535 w 569"/>
                  <a:gd name="T31" fmla="*/ 536 h 1130"/>
                  <a:gd name="T32" fmla="*/ 535 w 569"/>
                  <a:gd name="T33" fmla="*/ 264 h 1130"/>
                  <a:gd name="T34" fmla="*/ 544 w 569"/>
                  <a:gd name="T35" fmla="*/ 8 h 1130"/>
                  <a:gd name="T36" fmla="*/ 544 w 569"/>
                  <a:gd name="T37" fmla="*/ 0 h 1130"/>
                  <a:gd name="T38" fmla="*/ 552 w 569"/>
                  <a:gd name="T39" fmla="*/ 0 h 1130"/>
                  <a:gd name="T40" fmla="*/ 561 w 569"/>
                  <a:gd name="T41" fmla="*/ 0 h 1130"/>
                  <a:gd name="T42" fmla="*/ 569 w 569"/>
                  <a:gd name="T43" fmla="*/ 16 h 1130"/>
                  <a:gd name="T44" fmla="*/ 569 w 569"/>
                  <a:gd name="T45" fmla="*/ 25 h 1130"/>
                  <a:gd name="T46" fmla="*/ 569 w 569"/>
                  <a:gd name="T47" fmla="*/ 66 h 1130"/>
                  <a:gd name="T48" fmla="*/ 569 w 569"/>
                  <a:gd name="T49" fmla="*/ 569 h 1130"/>
                  <a:gd name="T50" fmla="*/ 569 w 569"/>
                  <a:gd name="T51" fmla="*/ 577 h 1130"/>
                  <a:gd name="T52" fmla="*/ 433 w 569"/>
                  <a:gd name="T53" fmla="*/ 577 h 1130"/>
                  <a:gd name="T54" fmla="*/ 433 w 569"/>
                  <a:gd name="T55" fmla="*/ 585 h 1130"/>
                  <a:gd name="T56" fmla="*/ 433 w 569"/>
                  <a:gd name="T57" fmla="*/ 651 h 1130"/>
                  <a:gd name="T58" fmla="*/ 433 w 569"/>
                  <a:gd name="T59" fmla="*/ 717 h 1130"/>
                  <a:gd name="T60" fmla="*/ 425 w 569"/>
                  <a:gd name="T61" fmla="*/ 783 h 1130"/>
                  <a:gd name="T62" fmla="*/ 408 w 569"/>
                  <a:gd name="T63" fmla="*/ 849 h 1130"/>
                  <a:gd name="T64" fmla="*/ 382 w 569"/>
                  <a:gd name="T65" fmla="*/ 907 h 1130"/>
                  <a:gd name="T66" fmla="*/ 357 w 569"/>
                  <a:gd name="T67" fmla="*/ 965 h 1130"/>
                  <a:gd name="T68" fmla="*/ 306 w 569"/>
                  <a:gd name="T69" fmla="*/ 1014 h 1130"/>
                  <a:gd name="T70" fmla="*/ 280 w 569"/>
                  <a:gd name="T71" fmla="*/ 1039 h 1130"/>
                  <a:gd name="T72" fmla="*/ 255 w 569"/>
                  <a:gd name="T73" fmla="*/ 1055 h 1130"/>
                  <a:gd name="T74" fmla="*/ 221 w 569"/>
                  <a:gd name="T75" fmla="*/ 1072 h 1130"/>
                  <a:gd name="T76" fmla="*/ 195 w 569"/>
                  <a:gd name="T77" fmla="*/ 1088 h 1130"/>
                  <a:gd name="T78" fmla="*/ 128 w 569"/>
                  <a:gd name="T79" fmla="*/ 1113 h 1130"/>
                  <a:gd name="T80" fmla="*/ 9 w 569"/>
                  <a:gd name="T81" fmla="*/ 1130 h 1130"/>
                  <a:gd name="T82" fmla="*/ 0 w 569"/>
                  <a:gd name="T83" fmla="*/ 1097 h 113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9" h="1130">
                    <a:moveTo>
                      <a:pt x="0" y="1097"/>
                    </a:moveTo>
                    <a:lnTo>
                      <a:pt x="0" y="1088"/>
                    </a:lnTo>
                    <a:lnTo>
                      <a:pt x="51" y="1088"/>
                    </a:lnTo>
                    <a:lnTo>
                      <a:pt x="102" y="1072"/>
                    </a:lnTo>
                    <a:lnTo>
                      <a:pt x="153" y="1055"/>
                    </a:lnTo>
                    <a:lnTo>
                      <a:pt x="204" y="1039"/>
                    </a:lnTo>
                    <a:lnTo>
                      <a:pt x="246" y="1006"/>
                    </a:lnTo>
                    <a:lnTo>
                      <a:pt x="289" y="981"/>
                    </a:lnTo>
                    <a:lnTo>
                      <a:pt x="323" y="940"/>
                    </a:lnTo>
                    <a:lnTo>
                      <a:pt x="348" y="890"/>
                    </a:lnTo>
                    <a:lnTo>
                      <a:pt x="365" y="849"/>
                    </a:lnTo>
                    <a:lnTo>
                      <a:pt x="382" y="808"/>
                    </a:lnTo>
                    <a:lnTo>
                      <a:pt x="391" y="717"/>
                    </a:lnTo>
                    <a:lnTo>
                      <a:pt x="391" y="544"/>
                    </a:lnTo>
                    <a:lnTo>
                      <a:pt x="535" y="536"/>
                    </a:lnTo>
                    <a:lnTo>
                      <a:pt x="535" y="264"/>
                    </a:lnTo>
                    <a:lnTo>
                      <a:pt x="544" y="8"/>
                    </a:lnTo>
                    <a:lnTo>
                      <a:pt x="544" y="0"/>
                    </a:lnTo>
                    <a:lnTo>
                      <a:pt x="552" y="0"/>
                    </a:lnTo>
                    <a:lnTo>
                      <a:pt x="561" y="0"/>
                    </a:lnTo>
                    <a:lnTo>
                      <a:pt x="569" y="16"/>
                    </a:lnTo>
                    <a:lnTo>
                      <a:pt x="569" y="25"/>
                    </a:lnTo>
                    <a:lnTo>
                      <a:pt x="569" y="66"/>
                    </a:lnTo>
                    <a:lnTo>
                      <a:pt x="569" y="569"/>
                    </a:lnTo>
                    <a:lnTo>
                      <a:pt x="569" y="577"/>
                    </a:lnTo>
                    <a:lnTo>
                      <a:pt x="433" y="577"/>
                    </a:lnTo>
                    <a:lnTo>
                      <a:pt x="433" y="585"/>
                    </a:lnTo>
                    <a:lnTo>
                      <a:pt x="433" y="651"/>
                    </a:lnTo>
                    <a:lnTo>
                      <a:pt x="433" y="717"/>
                    </a:lnTo>
                    <a:lnTo>
                      <a:pt x="425" y="783"/>
                    </a:lnTo>
                    <a:lnTo>
                      <a:pt x="408" y="849"/>
                    </a:lnTo>
                    <a:lnTo>
                      <a:pt x="382" y="907"/>
                    </a:lnTo>
                    <a:lnTo>
                      <a:pt x="357" y="965"/>
                    </a:lnTo>
                    <a:lnTo>
                      <a:pt x="306" y="1014"/>
                    </a:lnTo>
                    <a:lnTo>
                      <a:pt x="280" y="1039"/>
                    </a:lnTo>
                    <a:lnTo>
                      <a:pt x="255" y="1055"/>
                    </a:lnTo>
                    <a:lnTo>
                      <a:pt x="221" y="1072"/>
                    </a:lnTo>
                    <a:lnTo>
                      <a:pt x="195" y="1088"/>
                    </a:lnTo>
                    <a:lnTo>
                      <a:pt x="128" y="1113"/>
                    </a:lnTo>
                    <a:lnTo>
                      <a:pt x="9" y="1130"/>
                    </a:lnTo>
                    <a:lnTo>
                      <a:pt x="0" y="1097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2" name="Freeform 153"/>
              <p:cNvSpPr>
                <a:spLocks/>
              </p:cNvSpPr>
              <p:nvPr/>
            </p:nvSpPr>
            <p:spPr bwMode="auto">
              <a:xfrm>
                <a:off x="10212" y="15064"/>
                <a:ext cx="34" cy="33"/>
              </a:xfrm>
              <a:custGeom>
                <a:avLst/>
                <a:gdLst>
                  <a:gd name="T0" fmla="*/ 0 w 34"/>
                  <a:gd name="T1" fmla="*/ 17 h 33"/>
                  <a:gd name="T2" fmla="*/ 0 w 34"/>
                  <a:gd name="T3" fmla="*/ 8 h 33"/>
                  <a:gd name="T4" fmla="*/ 0 w 34"/>
                  <a:gd name="T5" fmla="*/ 0 h 33"/>
                  <a:gd name="T6" fmla="*/ 9 w 34"/>
                  <a:gd name="T7" fmla="*/ 0 h 33"/>
                  <a:gd name="T8" fmla="*/ 17 w 34"/>
                  <a:gd name="T9" fmla="*/ 0 h 33"/>
                  <a:gd name="T10" fmla="*/ 34 w 34"/>
                  <a:gd name="T11" fmla="*/ 33 h 33"/>
                  <a:gd name="T12" fmla="*/ 17 w 34"/>
                  <a:gd name="T13" fmla="*/ 33 h 33"/>
                  <a:gd name="T14" fmla="*/ 0 w 34"/>
                  <a:gd name="T15" fmla="*/ 17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33">
                    <a:moveTo>
                      <a:pt x="0" y="17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34" y="33"/>
                    </a:lnTo>
                    <a:lnTo>
                      <a:pt x="17" y="3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3" name="Freeform 154"/>
              <p:cNvSpPr>
                <a:spLocks/>
              </p:cNvSpPr>
              <p:nvPr/>
            </p:nvSpPr>
            <p:spPr bwMode="auto">
              <a:xfrm>
                <a:off x="10059" y="14907"/>
                <a:ext cx="170" cy="174"/>
              </a:xfrm>
              <a:custGeom>
                <a:avLst/>
                <a:gdLst>
                  <a:gd name="T0" fmla="*/ 0 w 170"/>
                  <a:gd name="T1" fmla="*/ 149 h 174"/>
                  <a:gd name="T2" fmla="*/ 26 w 170"/>
                  <a:gd name="T3" fmla="*/ 132 h 174"/>
                  <a:gd name="T4" fmla="*/ 43 w 170"/>
                  <a:gd name="T5" fmla="*/ 132 h 174"/>
                  <a:gd name="T6" fmla="*/ 60 w 170"/>
                  <a:gd name="T7" fmla="*/ 141 h 174"/>
                  <a:gd name="T8" fmla="*/ 77 w 170"/>
                  <a:gd name="T9" fmla="*/ 141 h 174"/>
                  <a:gd name="T10" fmla="*/ 85 w 170"/>
                  <a:gd name="T11" fmla="*/ 141 h 174"/>
                  <a:gd name="T12" fmla="*/ 94 w 170"/>
                  <a:gd name="T13" fmla="*/ 141 h 174"/>
                  <a:gd name="T14" fmla="*/ 102 w 170"/>
                  <a:gd name="T15" fmla="*/ 132 h 174"/>
                  <a:gd name="T16" fmla="*/ 102 w 170"/>
                  <a:gd name="T17" fmla="*/ 132 h 174"/>
                  <a:gd name="T18" fmla="*/ 60 w 170"/>
                  <a:gd name="T19" fmla="*/ 116 h 174"/>
                  <a:gd name="T20" fmla="*/ 51 w 170"/>
                  <a:gd name="T21" fmla="*/ 99 h 174"/>
                  <a:gd name="T22" fmla="*/ 43 w 170"/>
                  <a:gd name="T23" fmla="*/ 83 h 174"/>
                  <a:gd name="T24" fmla="*/ 26 w 170"/>
                  <a:gd name="T25" fmla="*/ 33 h 174"/>
                  <a:gd name="T26" fmla="*/ 51 w 170"/>
                  <a:gd name="T27" fmla="*/ 33 h 174"/>
                  <a:gd name="T28" fmla="*/ 68 w 170"/>
                  <a:gd name="T29" fmla="*/ 42 h 174"/>
                  <a:gd name="T30" fmla="*/ 85 w 170"/>
                  <a:gd name="T31" fmla="*/ 50 h 174"/>
                  <a:gd name="T32" fmla="*/ 102 w 170"/>
                  <a:gd name="T33" fmla="*/ 66 h 174"/>
                  <a:gd name="T34" fmla="*/ 111 w 170"/>
                  <a:gd name="T35" fmla="*/ 75 h 174"/>
                  <a:gd name="T36" fmla="*/ 119 w 170"/>
                  <a:gd name="T37" fmla="*/ 91 h 174"/>
                  <a:gd name="T38" fmla="*/ 119 w 170"/>
                  <a:gd name="T39" fmla="*/ 99 h 174"/>
                  <a:gd name="T40" fmla="*/ 128 w 170"/>
                  <a:gd name="T41" fmla="*/ 108 h 174"/>
                  <a:gd name="T42" fmla="*/ 136 w 170"/>
                  <a:gd name="T43" fmla="*/ 108 h 174"/>
                  <a:gd name="T44" fmla="*/ 128 w 170"/>
                  <a:gd name="T45" fmla="*/ 75 h 174"/>
                  <a:gd name="T46" fmla="*/ 128 w 170"/>
                  <a:gd name="T47" fmla="*/ 50 h 174"/>
                  <a:gd name="T48" fmla="*/ 136 w 170"/>
                  <a:gd name="T49" fmla="*/ 17 h 174"/>
                  <a:gd name="T50" fmla="*/ 153 w 170"/>
                  <a:gd name="T51" fmla="*/ 0 h 174"/>
                  <a:gd name="T52" fmla="*/ 162 w 170"/>
                  <a:gd name="T53" fmla="*/ 9 h 174"/>
                  <a:gd name="T54" fmla="*/ 170 w 170"/>
                  <a:gd name="T55" fmla="*/ 25 h 174"/>
                  <a:gd name="T56" fmla="*/ 170 w 170"/>
                  <a:gd name="T57" fmla="*/ 50 h 174"/>
                  <a:gd name="T58" fmla="*/ 162 w 170"/>
                  <a:gd name="T59" fmla="*/ 108 h 174"/>
                  <a:gd name="T60" fmla="*/ 162 w 170"/>
                  <a:gd name="T61" fmla="*/ 124 h 174"/>
                  <a:gd name="T62" fmla="*/ 153 w 170"/>
                  <a:gd name="T63" fmla="*/ 141 h 174"/>
                  <a:gd name="T64" fmla="*/ 145 w 170"/>
                  <a:gd name="T65" fmla="*/ 141 h 174"/>
                  <a:gd name="T66" fmla="*/ 136 w 170"/>
                  <a:gd name="T67" fmla="*/ 141 h 174"/>
                  <a:gd name="T68" fmla="*/ 128 w 170"/>
                  <a:gd name="T69" fmla="*/ 141 h 174"/>
                  <a:gd name="T70" fmla="*/ 128 w 170"/>
                  <a:gd name="T71" fmla="*/ 157 h 174"/>
                  <a:gd name="T72" fmla="*/ 128 w 170"/>
                  <a:gd name="T73" fmla="*/ 165 h 174"/>
                  <a:gd name="T74" fmla="*/ 77 w 170"/>
                  <a:gd name="T75" fmla="*/ 174 h 174"/>
                  <a:gd name="T76" fmla="*/ 60 w 170"/>
                  <a:gd name="T77" fmla="*/ 174 h 174"/>
                  <a:gd name="T78" fmla="*/ 34 w 170"/>
                  <a:gd name="T79" fmla="*/ 174 h 174"/>
                  <a:gd name="T80" fmla="*/ 0 w 170"/>
                  <a:gd name="T81" fmla="*/ 149 h 1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70" h="174">
                    <a:moveTo>
                      <a:pt x="0" y="149"/>
                    </a:moveTo>
                    <a:lnTo>
                      <a:pt x="26" y="132"/>
                    </a:lnTo>
                    <a:lnTo>
                      <a:pt x="43" y="132"/>
                    </a:lnTo>
                    <a:lnTo>
                      <a:pt x="60" y="141"/>
                    </a:lnTo>
                    <a:lnTo>
                      <a:pt x="77" y="141"/>
                    </a:lnTo>
                    <a:lnTo>
                      <a:pt x="85" y="141"/>
                    </a:lnTo>
                    <a:lnTo>
                      <a:pt x="94" y="141"/>
                    </a:lnTo>
                    <a:lnTo>
                      <a:pt x="102" y="132"/>
                    </a:lnTo>
                    <a:lnTo>
                      <a:pt x="60" y="116"/>
                    </a:lnTo>
                    <a:lnTo>
                      <a:pt x="51" y="99"/>
                    </a:lnTo>
                    <a:lnTo>
                      <a:pt x="43" y="83"/>
                    </a:lnTo>
                    <a:lnTo>
                      <a:pt x="26" y="33"/>
                    </a:lnTo>
                    <a:lnTo>
                      <a:pt x="51" y="33"/>
                    </a:lnTo>
                    <a:lnTo>
                      <a:pt x="68" y="42"/>
                    </a:lnTo>
                    <a:lnTo>
                      <a:pt x="85" y="50"/>
                    </a:lnTo>
                    <a:lnTo>
                      <a:pt x="102" y="66"/>
                    </a:lnTo>
                    <a:lnTo>
                      <a:pt x="111" y="75"/>
                    </a:lnTo>
                    <a:lnTo>
                      <a:pt x="119" y="91"/>
                    </a:lnTo>
                    <a:lnTo>
                      <a:pt x="119" y="99"/>
                    </a:lnTo>
                    <a:lnTo>
                      <a:pt x="128" y="108"/>
                    </a:lnTo>
                    <a:lnTo>
                      <a:pt x="136" y="108"/>
                    </a:lnTo>
                    <a:lnTo>
                      <a:pt x="128" y="75"/>
                    </a:lnTo>
                    <a:lnTo>
                      <a:pt x="128" y="50"/>
                    </a:lnTo>
                    <a:lnTo>
                      <a:pt x="136" y="17"/>
                    </a:lnTo>
                    <a:lnTo>
                      <a:pt x="153" y="0"/>
                    </a:lnTo>
                    <a:lnTo>
                      <a:pt x="162" y="9"/>
                    </a:lnTo>
                    <a:lnTo>
                      <a:pt x="170" y="25"/>
                    </a:lnTo>
                    <a:lnTo>
                      <a:pt x="170" y="50"/>
                    </a:lnTo>
                    <a:lnTo>
                      <a:pt x="162" y="108"/>
                    </a:lnTo>
                    <a:lnTo>
                      <a:pt x="162" y="124"/>
                    </a:lnTo>
                    <a:lnTo>
                      <a:pt x="153" y="141"/>
                    </a:lnTo>
                    <a:lnTo>
                      <a:pt x="145" y="141"/>
                    </a:lnTo>
                    <a:lnTo>
                      <a:pt x="136" y="141"/>
                    </a:lnTo>
                    <a:lnTo>
                      <a:pt x="128" y="141"/>
                    </a:lnTo>
                    <a:lnTo>
                      <a:pt x="128" y="157"/>
                    </a:lnTo>
                    <a:lnTo>
                      <a:pt x="128" y="165"/>
                    </a:lnTo>
                    <a:lnTo>
                      <a:pt x="77" y="174"/>
                    </a:lnTo>
                    <a:lnTo>
                      <a:pt x="60" y="174"/>
                    </a:lnTo>
                    <a:lnTo>
                      <a:pt x="34" y="174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4" name="Freeform 155"/>
              <p:cNvSpPr>
                <a:spLocks/>
              </p:cNvSpPr>
              <p:nvPr/>
            </p:nvSpPr>
            <p:spPr bwMode="auto">
              <a:xfrm>
                <a:off x="10764" y="14973"/>
                <a:ext cx="77" cy="75"/>
              </a:xfrm>
              <a:custGeom>
                <a:avLst/>
                <a:gdLst>
                  <a:gd name="T0" fmla="*/ 17 w 77"/>
                  <a:gd name="T1" fmla="*/ 50 h 75"/>
                  <a:gd name="T2" fmla="*/ 0 w 77"/>
                  <a:gd name="T3" fmla="*/ 25 h 75"/>
                  <a:gd name="T4" fmla="*/ 0 w 77"/>
                  <a:gd name="T5" fmla="*/ 9 h 75"/>
                  <a:gd name="T6" fmla="*/ 17 w 77"/>
                  <a:gd name="T7" fmla="*/ 0 h 75"/>
                  <a:gd name="T8" fmla="*/ 26 w 77"/>
                  <a:gd name="T9" fmla="*/ 9 h 75"/>
                  <a:gd name="T10" fmla="*/ 51 w 77"/>
                  <a:gd name="T11" fmla="*/ 25 h 75"/>
                  <a:gd name="T12" fmla="*/ 77 w 77"/>
                  <a:gd name="T13" fmla="*/ 75 h 75"/>
                  <a:gd name="T14" fmla="*/ 77 w 77"/>
                  <a:gd name="T15" fmla="*/ 75 h 75"/>
                  <a:gd name="T16" fmla="*/ 51 w 77"/>
                  <a:gd name="T17" fmla="*/ 58 h 75"/>
                  <a:gd name="T18" fmla="*/ 17 w 77"/>
                  <a:gd name="T19" fmla="*/ 5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75">
                    <a:moveTo>
                      <a:pt x="17" y="50"/>
                    </a:moveTo>
                    <a:lnTo>
                      <a:pt x="0" y="25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26" y="9"/>
                    </a:lnTo>
                    <a:lnTo>
                      <a:pt x="51" y="25"/>
                    </a:lnTo>
                    <a:lnTo>
                      <a:pt x="77" y="75"/>
                    </a:lnTo>
                    <a:lnTo>
                      <a:pt x="51" y="58"/>
                    </a:lnTo>
                    <a:lnTo>
                      <a:pt x="17" y="50"/>
                    </a:lnTo>
                    <a:close/>
                  </a:path>
                </a:pathLst>
              </a:custGeom>
              <a:solidFill>
                <a:srgbClr val="FF9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5" name="Freeform 156"/>
              <p:cNvSpPr>
                <a:spLocks/>
              </p:cNvSpPr>
              <p:nvPr/>
            </p:nvSpPr>
            <p:spPr bwMode="auto">
              <a:xfrm>
                <a:off x="10425" y="14949"/>
                <a:ext cx="34" cy="33"/>
              </a:xfrm>
              <a:custGeom>
                <a:avLst/>
                <a:gdLst>
                  <a:gd name="T0" fmla="*/ 0 w 34"/>
                  <a:gd name="T1" fmla="*/ 8 h 33"/>
                  <a:gd name="T2" fmla="*/ 8 w 34"/>
                  <a:gd name="T3" fmla="*/ 0 h 33"/>
                  <a:gd name="T4" fmla="*/ 17 w 34"/>
                  <a:gd name="T5" fmla="*/ 0 h 33"/>
                  <a:gd name="T6" fmla="*/ 34 w 34"/>
                  <a:gd name="T7" fmla="*/ 24 h 33"/>
                  <a:gd name="T8" fmla="*/ 25 w 34"/>
                  <a:gd name="T9" fmla="*/ 33 h 33"/>
                  <a:gd name="T10" fmla="*/ 8 w 34"/>
                  <a:gd name="T11" fmla="*/ 33 h 33"/>
                  <a:gd name="T12" fmla="*/ 0 w 34"/>
                  <a:gd name="T13" fmla="*/ 8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33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34" y="24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6" name="Freeform 157"/>
              <p:cNvSpPr>
                <a:spLocks/>
              </p:cNvSpPr>
              <p:nvPr/>
            </p:nvSpPr>
            <p:spPr bwMode="auto">
              <a:xfrm>
                <a:off x="10756" y="14462"/>
                <a:ext cx="34" cy="25"/>
              </a:xfrm>
              <a:custGeom>
                <a:avLst/>
                <a:gdLst>
                  <a:gd name="T0" fmla="*/ 0 w 34"/>
                  <a:gd name="T1" fmla="*/ 25 h 25"/>
                  <a:gd name="T2" fmla="*/ 8 w 34"/>
                  <a:gd name="T3" fmla="*/ 8 h 25"/>
                  <a:gd name="T4" fmla="*/ 17 w 34"/>
                  <a:gd name="T5" fmla="*/ 0 h 25"/>
                  <a:gd name="T6" fmla="*/ 25 w 34"/>
                  <a:gd name="T7" fmla="*/ 8 h 25"/>
                  <a:gd name="T8" fmla="*/ 34 w 34"/>
                  <a:gd name="T9" fmla="*/ 17 h 25"/>
                  <a:gd name="T10" fmla="*/ 25 w 34"/>
                  <a:gd name="T11" fmla="*/ 25 h 25"/>
                  <a:gd name="T12" fmla="*/ 17 w 34"/>
                  <a:gd name="T13" fmla="*/ 25 h 25"/>
                  <a:gd name="T14" fmla="*/ 8 w 34"/>
                  <a:gd name="T15" fmla="*/ 25 h 25"/>
                  <a:gd name="T16" fmla="*/ 0 w 3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5">
                    <a:moveTo>
                      <a:pt x="0" y="25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34" y="17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8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7" name="Freeform 158"/>
              <p:cNvSpPr>
                <a:spLocks/>
              </p:cNvSpPr>
              <p:nvPr/>
            </p:nvSpPr>
            <p:spPr bwMode="auto">
              <a:xfrm>
                <a:off x="10722" y="14380"/>
                <a:ext cx="110" cy="57"/>
              </a:xfrm>
              <a:custGeom>
                <a:avLst/>
                <a:gdLst>
                  <a:gd name="T0" fmla="*/ 0 w 110"/>
                  <a:gd name="T1" fmla="*/ 0 h 57"/>
                  <a:gd name="T2" fmla="*/ 17 w 110"/>
                  <a:gd name="T3" fmla="*/ 8 h 57"/>
                  <a:gd name="T4" fmla="*/ 34 w 110"/>
                  <a:gd name="T5" fmla="*/ 16 h 57"/>
                  <a:gd name="T6" fmla="*/ 59 w 110"/>
                  <a:gd name="T7" fmla="*/ 33 h 57"/>
                  <a:gd name="T8" fmla="*/ 76 w 110"/>
                  <a:gd name="T9" fmla="*/ 16 h 57"/>
                  <a:gd name="T10" fmla="*/ 85 w 110"/>
                  <a:gd name="T11" fmla="*/ 8 h 57"/>
                  <a:gd name="T12" fmla="*/ 93 w 110"/>
                  <a:gd name="T13" fmla="*/ 0 h 57"/>
                  <a:gd name="T14" fmla="*/ 110 w 110"/>
                  <a:gd name="T15" fmla="*/ 0 h 57"/>
                  <a:gd name="T16" fmla="*/ 93 w 110"/>
                  <a:gd name="T17" fmla="*/ 16 h 57"/>
                  <a:gd name="T18" fmla="*/ 85 w 110"/>
                  <a:gd name="T19" fmla="*/ 41 h 57"/>
                  <a:gd name="T20" fmla="*/ 68 w 110"/>
                  <a:gd name="T21" fmla="*/ 57 h 57"/>
                  <a:gd name="T22" fmla="*/ 59 w 110"/>
                  <a:gd name="T23" fmla="*/ 57 h 57"/>
                  <a:gd name="T24" fmla="*/ 42 w 110"/>
                  <a:gd name="T25" fmla="*/ 57 h 57"/>
                  <a:gd name="T26" fmla="*/ 17 w 110"/>
                  <a:gd name="T27" fmla="*/ 33 h 57"/>
                  <a:gd name="T28" fmla="*/ 0 w 110"/>
                  <a:gd name="T29" fmla="*/ 0 h 5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10" h="57">
                    <a:moveTo>
                      <a:pt x="0" y="0"/>
                    </a:moveTo>
                    <a:lnTo>
                      <a:pt x="17" y="8"/>
                    </a:lnTo>
                    <a:lnTo>
                      <a:pt x="34" y="16"/>
                    </a:lnTo>
                    <a:lnTo>
                      <a:pt x="59" y="33"/>
                    </a:lnTo>
                    <a:lnTo>
                      <a:pt x="76" y="16"/>
                    </a:lnTo>
                    <a:lnTo>
                      <a:pt x="85" y="8"/>
                    </a:lnTo>
                    <a:lnTo>
                      <a:pt x="93" y="0"/>
                    </a:lnTo>
                    <a:lnTo>
                      <a:pt x="110" y="0"/>
                    </a:lnTo>
                    <a:lnTo>
                      <a:pt x="93" y="16"/>
                    </a:lnTo>
                    <a:lnTo>
                      <a:pt x="85" y="41"/>
                    </a:lnTo>
                    <a:lnTo>
                      <a:pt x="68" y="57"/>
                    </a:lnTo>
                    <a:lnTo>
                      <a:pt x="59" y="57"/>
                    </a:lnTo>
                    <a:lnTo>
                      <a:pt x="42" y="57"/>
                    </a:lnTo>
                    <a:lnTo>
                      <a:pt x="17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8" name="Freeform 159"/>
              <p:cNvSpPr>
                <a:spLocks/>
              </p:cNvSpPr>
              <p:nvPr/>
            </p:nvSpPr>
            <p:spPr bwMode="auto">
              <a:xfrm>
                <a:off x="10756" y="14347"/>
                <a:ext cx="42" cy="41"/>
              </a:xfrm>
              <a:custGeom>
                <a:avLst/>
                <a:gdLst>
                  <a:gd name="T0" fmla="*/ 0 w 42"/>
                  <a:gd name="T1" fmla="*/ 24 h 41"/>
                  <a:gd name="T2" fmla="*/ 8 w 42"/>
                  <a:gd name="T3" fmla="*/ 8 h 41"/>
                  <a:gd name="T4" fmla="*/ 17 w 42"/>
                  <a:gd name="T5" fmla="*/ 0 h 41"/>
                  <a:gd name="T6" fmla="*/ 25 w 42"/>
                  <a:gd name="T7" fmla="*/ 8 h 41"/>
                  <a:gd name="T8" fmla="*/ 42 w 42"/>
                  <a:gd name="T9" fmla="*/ 16 h 41"/>
                  <a:gd name="T10" fmla="*/ 34 w 42"/>
                  <a:gd name="T11" fmla="*/ 24 h 41"/>
                  <a:gd name="T12" fmla="*/ 34 w 42"/>
                  <a:gd name="T13" fmla="*/ 33 h 41"/>
                  <a:gd name="T14" fmla="*/ 17 w 42"/>
                  <a:gd name="T15" fmla="*/ 41 h 41"/>
                  <a:gd name="T16" fmla="*/ 8 w 42"/>
                  <a:gd name="T17" fmla="*/ 33 h 41"/>
                  <a:gd name="T18" fmla="*/ 8 w 42"/>
                  <a:gd name="T19" fmla="*/ 33 h 41"/>
                  <a:gd name="T20" fmla="*/ 0 w 42"/>
                  <a:gd name="T21" fmla="*/ 24 h 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2" h="41">
                    <a:moveTo>
                      <a:pt x="0" y="24"/>
                    </a:moveTo>
                    <a:lnTo>
                      <a:pt x="8" y="8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42" y="16"/>
                    </a:lnTo>
                    <a:lnTo>
                      <a:pt x="34" y="24"/>
                    </a:lnTo>
                    <a:lnTo>
                      <a:pt x="34" y="33"/>
                    </a:lnTo>
                    <a:lnTo>
                      <a:pt x="17" y="41"/>
                    </a:lnTo>
                    <a:lnTo>
                      <a:pt x="8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79" name="Freeform 160"/>
              <p:cNvSpPr>
                <a:spLocks/>
              </p:cNvSpPr>
              <p:nvPr/>
            </p:nvSpPr>
            <p:spPr bwMode="auto">
              <a:xfrm>
                <a:off x="10730" y="14330"/>
                <a:ext cx="26" cy="33"/>
              </a:xfrm>
              <a:custGeom>
                <a:avLst/>
                <a:gdLst>
                  <a:gd name="T0" fmla="*/ 0 w 26"/>
                  <a:gd name="T1" fmla="*/ 25 h 33"/>
                  <a:gd name="T2" fmla="*/ 9 w 26"/>
                  <a:gd name="T3" fmla="*/ 8 h 33"/>
                  <a:gd name="T4" fmla="*/ 17 w 26"/>
                  <a:gd name="T5" fmla="*/ 0 h 33"/>
                  <a:gd name="T6" fmla="*/ 26 w 26"/>
                  <a:gd name="T7" fmla="*/ 0 h 33"/>
                  <a:gd name="T8" fmla="*/ 26 w 26"/>
                  <a:gd name="T9" fmla="*/ 8 h 33"/>
                  <a:gd name="T10" fmla="*/ 26 w 26"/>
                  <a:gd name="T11" fmla="*/ 17 h 33"/>
                  <a:gd name="T12" fmla="*/ 9 w 26"/>
                  <a:gd name="T13" fmla="*/ 33 h 33"/>
                  <a:gd name="T14" fmla="*/ 0 w 26"/>
                  <a:gd name="T15" fmla="*/ 25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3">
                    <a:moveTo>
                      <a:pt x="0" y="25"/>
                    </a:moveTo>
                    <a:lnTo>
                      <a:pt x="9" y="8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6" y="8"/>
                    </a:lnTo>
                    <a:lnTo>
                      <a:pt x="26" y="17"/>
                    </a:lnTo>
                    <a:lnTo>
                      <a:pt x="9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0" name="Freeform 161"/>
              <p:cNvSpPr>
                <a:spLocks/>
              </p:cNvSpPr>
              <p:nvPr/>
            </p:nvSpPr>
            <p:spPr bwMode="auto">
              <a:xfrm>
                <a:off x="10790" y="14322"/>
                <a:ext cx="25" cy="33"/>
              </a:xfrm>
              <a:custGeom>
                <a:avLst/>
                <a:gdLst>
                  <a:gd name="T0" fmla="*/ 8 w 25"/>
                  <a:gd name="T1" fmla="*/ 0 h 33"/>
                  <a:gd name="T2" fmla="*/ 8 w 25"/>
                  <a:gd name="T3" fmla="*/ 0 h 33"/>
                  <a:gd name="T4" fmla="*/ 17 w 25"/>
                  <a:gd name="T5" fmla="*/ 16 h 33"/>
                  <a:gd name="T6" fmla="*/ 25 w 25"/>
                  <a:gd name="T7" fmla="*/ 33 h 33"/>
                  <a:gd name="T8" fmla="*/ 17 w 25"/>
                  <a:gd name="T9" fmla="*/ 33 h 33"/>
                  <a:gd name="T10" fmla="*/ 8 w 25"/>
                  <a:gd name="T11" fmla="*/ 16 h 33"/>
                  <a:gd name="T12" fmla="*/ 0 w 25"/>
                  <a:gd name="T13" fmla="*/ 8 h 33"/>
                  <a:gd name="T14" fmla="*/ 8 w 25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33">
                    <a:moveTo>
                      <a:pt x="8" y="0"/>
                    </a:moveTo>
                    <a:lnTo>
                      <a:pt x="8" y="0"/>
                    </a:lnTo>
                    <a:lnTo>
                      <a:pt x="17" y="16"/>
                    </a:lnTo>
                    <a:lnTo>
                      <a:pt x="25" y="33"/>
                    </a:lnTo>
                    <a:lnTo>
                      <a:pt x="17" y="33"/>
                    </a:lnTo>
                    <a:lnTo>
                      <a:pt x="8" y="16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1" name="Freeform 162"/>
              <p:cNvSpPr>
                <a:spLocks/>
              </p:cNvSpPr>
              <p:nvPr/>
            </p:nvSpPr>
            <p:spPr bwMode="auto">
              <a:xfrm>
                <a:off x="10764" y="14289"/>
                <a:ext cx="17" cy="25"/>
              </a:xfrm>
              <a:custGeom>
                <a:avLst/>
                <a:gdLst>
                  <a:gd name="T0" fmla="*/ 0 w 17"/>
                  <a:gd name="T1" fmla="*/ 16 h 25"/>
                  <a:gd name="T2" fmla="*/ 0 w 17"/>
                  <a:gd name="T3" fmla="*/ 8 h 25"/>
                  <a:gd name="T4" fmla="*/ 9 w 17"/>
                  <a:gd name="T5" fmla="*/ 0 h 25"/>
                  <a:gd name="T6" fmla="*/ 17 w 17"/>
                  <a:gd name="T7" fmla="*/ 8 h 25"/>
                  <a:gd name="T8" fmla="*/ 17 w 17"/>
                  <a:gd name="T9" fmla="*/ 16 h 25"/>
                  <a:gd name="T10" fmla="*/ 9 w 17"/>
                  <a:gd name="T11" fmla="*/ 25 h 25"/>
                  <a:gd name="T12" fmla="*/ 0 w 17"/>
                  <a:gd name="T13" fmla="*/ 25 h 25"/>
                  <a:gd name="T14" fmla="*/ 0 w 17"/>
                  <a:gd name="T15" fmla="*/ 16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25">
                    <a:moveTo>
                      <a:pt x="0" y="16"/>
                    </a:moveTo>
                    <a:lnTo>
                      <a:pt x="0" y="8"/>
                    </a:lnTo>
                    <a:lnTo>
                      <a:pt x="9" y="0"/>
                    </a:lnTo>
                    <a:lnTo>
                      <a:pt x="17" y="8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2" name="Freeform 163"/>
              <p:cNvSpPr>
                <a:spLocks/>
              </p:cNvSpPr>
              <p:nvPr/>
            </p:nvSpPr>
            <p:spPr bwMode="auto">
              <a:xfrm>
                <a:off x="10756" y="14248"/>
                <a:ext cx="25" cy="16"/>
              </a:xfrm>
              <a:custGeom>
                <a:avLst/>
                <a:gdLst>
                  <a:gd name="T0" fmla="*/ 0 w 25"/>
                  <a:gd name="T1" fmla="*/ 8 h 16"/>
                  <a:gd name="T2" fmla="*/ 8 w 25"/>
                  <a:gd name="T3" fmla="*/ 0 h 16"/>
                  <a:gd name="T4" fmla="*/ 17 w 25"/>
                  <a:gd name="T5" fmla="*/ 0 h 16"/>
                  <a:gd name="T6" fmla="*/ 25 w 25"/>
                  <a:gd name="T7" fmla="*/ 8 h 16"/>
                  <a:gd name="T8" fmla="*/ 17 w 25"/>
                  <a:gd name="T9" fmla="*/ 16 h 16"/>
                  <a:gd name="T10" fmla="*/ 8 w 25"/>
                  <a:gd name="T11" fmla="*/ 16 h 16"/>
                  <a:gd name="T12" fmla="*/ 0 w 25"/>
                  <a:gd name="T13" fmla="*/ 8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6">
                    <a:moveTo>
                      <a:pt x="0" y="8"/>
                    </a:moveTo>
                    <a:lnTo>
                      <a:pt x="8" y="0"/>
                    </a:lnTo>
                    <a:lnTo>
                      <a:pt x="17" y="0"/>
                    </a:lnTo>
                    <a:lnTo>
                      <a:pt x="25" y="8"/>
                    </a:lnTo>
                    <a:lnTo>
                      <a:pt x="17" y="16"/>
                    </a:lnTo>
                    <a:lnTo>
                      <a:pt x="8" y="1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3" name="Freeform 164"/>
              <p:cNvSpPr>
                <a:spLocks/>
              </p:cNvSpPr>
              <p:nvPr/>
            </p:nvSpPr>
            <p:spPr bwMode="auto">
              <a:xfrm>
                <a:off x="10892" y="13926"/>
                <a:ext cx="119" cy="107"/>
              </a:xfrm>
              <a:custGeom>
                <a:avLst/>
                <a:gdLst>
                  <a:gd name="T0" fmla="*/ 0 w 119"/>
                  <a:gd name="T1" fmla="*/ 25 h 107"/>
                  <a:gd name="T2" fmla="*/ 0 w 119"/>
                  <a:gd name="T3" fmla="*/ 0 h 107"/>
                  <a:gd name="T4" fmla="*/ 0 w 119"/>
                  <a:gd name="T5" fmla="*/ 0 h 107"/>
                  <a:gd name="T6" fmla="*/ 8 w 119"/>
                  <a:gd name="T7" fmla="*/ 0 h 107"/>
                  <a:gd name="T8" fmla="*/ 8 w 119"/>
                  <a:gd name="T9" fmla="*/ 8 h 107"/>
                  <a:gd name="T10" fmla="*/ 25 w 119"/>
                  <a:gd name="T11" fmla="*/ 41 h 107"/>
                  <a:gd name="T12" fmla="*/ 34 w 119"/>
                  <a:gd name="T13" fmla="*/ 58 h 107"/>
                  <a:gd name="T14" fmla="*/ 51 w 119"/>
                  <a:gd name="T15" fmla="*/ 74 h 107"/>
                  <a:gd name="T16" fmla="*/ 59 w 119"/>
                  <a:gd name="T17" fmla="*/ 74 h 107"/>
                  <a:gd name="T18" fmla="*/ 76 w 119"/>
                  <a:gd name="T19" fmla="*/ 74 h 107"/>
                  <a:gd name="T20" fmla="*/ 110 w 119"/>
                  <a:gd name="T21" fmla="*/ 0 h 107"/>
                  <a:gd name="T22" fmla="*/ 119 w 119"/>
                  <a:gd name="T23" fmla="*/ 8 h 107"/>
                  <a:gd name="T24" fmla="*/ 110 w 119"/>
                  <a:gd name="T25" fmla="*/ 17 h 107"/>
                  <a:gd name="T26" fmla="*/ 110 w 119"/>
                  <a:gd name="T27" fmla="*/ 25 h 107"/>
                  <a:gd name="T28" fmla="*/ 93 w 119"/>
                  <a:gd name="T29" fmla="*/ 66 h 107"/>
                  <a:gd name="T30" fmla="*/ 68 w 119"/>
                  <a:gd name="T31" fmla="*/ 107 h 107"/>
                  <a:gd name="T32" fmla="*/ 42 w 119"/>
                  <a:gd name="T33" fmla="*/ 91 h 107"/>
                  <a:gd name="T34" fmla="*/ 25 w 119"/>
                  <a:gd name="T35" fmla="*/ 74 h 107"/>
                  <a:gd name="T36" fmla="*/ 0 w 119"/>
                  <a:gd name="T37" fmla="*/ 25 h 1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9" h="107">
                    <a:moveTo>
                      <a:pt x="0" y="25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25" y="41"/>
                    </a:lnTo>
                    <a:lnTo>
                      <a:pt x="34" y="58"/>
                    </a:lnTo>
                    <a:lnTo>
                      <a:pt x="51" y="74"/>
                    </a:lnTo>
                    <a:lnTo>
                      <a:pt x="59" y="74"/>
                    </a:lnTo>
                    <a:lnTo>
                      <a:pt x="76" y="74"/>
                    </a:lnTo>
                    <a:lnTo>
                      <a:pt x="110" y="0"/>
                    </a:lnTo>
                    <a:lnTo>
                      <a:pt x="119" y="8"/>
                    </a:lnTo>
                    <a:lnTo>
                      <a:pt x="110" y="17"/>
                    </a:lnTo>
                    <a:lnTo>
                      <a:pt x="110" y="25"/>
                    </a:lnTo>
                    <a:lnTo>
                      <a:pt x="93" y="66"/>
                    </a:lnTo>
                    <a:lnTo>
                      <a:pt x="68" y="107"/>
                    </a:lnTo>
                    <a:lnTo>
                      <a:pt x="42" y="91"/>
                    </a:lnTo>
                    <a:lnTo>
                      <a:pt x="25" y="7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4" name="Freeform 165"/>
              <p:cNvSpPr>
                <a:spLocks/>
              </p:cNvSpPr>
              <p:nvPr/>
            </p:nvSpPr>
            <p:spPr bwMode="auto">
              <a:xfrm>
                <a:off x="10917" y="13860"/>
                <a:ext cx="68" cy="116"/>
              </a:xfrm>
              <a:custGeom>
                <a:avLst/>
                <a:gdLst>
                  <a:gd name="T0" fmla="*/ 9 w 68"/>
                  <a:gd name="T1" fmla="*/ 83 h 116"/>
                  <a:gd name="T2" fmla="*/ 0 w 68"/>
                  <a:gd name="T3" fmla="*/ 58 h 116"/>
                  <a:gd name="T4" fmla="*/ 0 w 68"/>
                  <a:gd name="T5" fmla="*/ 41 h 116"/>
                  <a:gd name="T6" fmla="*/ 17 w 68"/>
                  <a:gd name="T7" fmla="*/ 33 h 116"/>
                  <a:gd name="T8" fmla="*/ 26 w 68"/>
                  <a:gd name="T9" fmla="*/ 33 h 116"/>
                  <a:gd name="T10" fmla="*/ 26 w 68"/>
                  <a:gd name="T11" fmla="*/ 25 h 116"/>
                  <a:gd name="T12" fmla="*/ 34 w 68"/>
                  <a:gd name="T13" fmla="*/ 9 h 116"/>
                  <a:gd name="T14" fmla="*/ 43 w 68"/>
                  <a:gd name="T15" fmla="*/ 0 h 116"/>
                  <a:gd name="T16" fmla="*/ 43 w 68"/>
                  <a:gd name="T17" fmla="*/ 0 h 116"/>
                  <a:gd name="T18" fmla="*/ 43 w 68"/>
                  <a:gd name="T19" fmla="*/ 17 h 116"/>
                  <a:gd name="T20" fmla="*/ 51 w 68"/>
                  <a:gd name="T21" fmla="*/ 25 h 116"/>
                  <a:gd name="T22" fmla="*/ 68 w 68"/>
                  <a:gd name="T23" fmla="*/ 50 h 116"/>
                  <a:gd name="T24" fmla="*/ 51 w 68"/>
                  <a:gd name="T25" fmla="*/ 83 h 116"/>
                  <a:gd name="T26" fmla="*/ 34 w 68"/>
                  <a:gd name="T27" fmla="*/ 116 h 116"/>
                  <a:gd name="T28" fmla="*/ 26 w 68"/>
                  <a:gd name="T29" fmla="*/ 116 h 116"/>
                  <a:gd name="T30" fmla="*/ 17 w 68"/>
                  <a:gd name="T31" fmla="*/ 99 h 116"/>
                  <a:gd name="T32" fmla="*/ 9 w 68"/>
                  <a:gd name="T33" fmla="*/ 83 h 1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8" h="116">
                    <a:moveTo>
                      <a:pt x="9" y="83"/>
                    </a:moveTo>
                    <a:lnTo>
                      <a:pt x="0" y="58"/>
                    </a:lnTo>
                    <a:lnTo>
                      <a:pt x="0" y="41"/>
                    </a:lnTo>
                    <a:lnTo>
                      <a:pt x="17" y="33"/>
                    </a:lnTo>
                    <a:lnTo>
                      <a:pt x="26" y="33"/>
                    </a:lnTo>
                    <a:lnTo>
                      <a:pt x="26" y="25"/>
                    </a:lnTo>
                    <a:lnTo>
                      <a:pt x="34" y="9"/>
                    </a:lnTo>
                    <a:lnTo>
                      <a:pt x="43" y="0"/>
                    </a:lnTo>
                    <a:lnTo>
                      <a:pt x="43" y="17"/>
                    </a:lnTo>
                    <a:lnTo>
                      <a:pt x="51" y="25"/>
                    </a:lnTo>
                    <a:lnTo>
                      <a:pt x="68" y="50"/>
                    </a:lnTo>
                    <a:lnTo>
                      <a:pt x="51" y="83"/>
                    </a:lnTo>
                    <a:lnTo>
                      <a:pt x="34" y="116"/>
                    </a:lnTo>
                    <a:lnTo>
                      <a:pt x="26" y="116"/>
                    </a:lnTo>
                    <a:lnTo>
                      <a:pt x="17" y="99"/>
                    </a:lnTo>
                    <a:lnTo>
                      <a:pt x="9" y="83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5" name="Freeform 166"/>
              <p:cNvSpPr>
                <a:spLocks/>
              </p:cNvSpPr>
              <p:nvPr/>
            </p:nvSpPr>
            <p:spPr bwMode="auto">
              <a:xfrm>
                <a:off x="11028" y="13934"/>
                <a:ext cx="34" cy="42"/>
              </a:xfrm>
              <a:custGeom>
                <a:avLst/>
                <a:gdLst>
                  <a:gd name="T0" fmla="*/ 0 w 34"/>
                  <a:gd name="T1" fmla="*/ 25 h 42"/>
                  <a:gd name="T2" fmla="*/ 0 w 34"/>
                  <a:gd name="T3" fmla="*/ 9 h 42"/>
                  <a:gd name="T4" fmla="*/ 8 w 34"/>
                  <a:gd name="T5" fmla="*/ 0 h 42"/>
                  <a:gd name="T6" fmla="*/ 25 w 34"/>
                  <a:gd name="T7" fmla="*/ 0 h 42"/>
                  <a:gd name="T8" fmla="*/ 34 w 34"/>
                  <a:gd name="T9" fmla="*/ 17 h 42"/>
                  <a:gd name="T10" fmla="*/ 34 w 34"/>
                  <a:gd name="T11" fmla="*/ 25 h 42"/>
                  <a:gd name="T12" fmla="*/ 34 w 34"/>
                  <a:gd name="T13" fmla="*/ 25 h 42"/>
                  <a:gd name="T14" fmla="*/ 17 w 34"/>
                  <a:gd name="T15" fmla="*/ 42 h 42"/>
                  <a:gd name="T16" fmla="*/ 8 w 34"/>
                  <a:gd name="T17" fmla="*/ 33 h 42"/>
                  <a:gd name="T18" fmla="*/ 0 w 34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42">
                    <a:moveTo>
                      <a:pt x="0" y="25"/>
                    </a:moveTo>
                    <a:lnTo>
                      <a:pt x="0" y="9"/>
                    </a:lnTo>
                    <a:lnTo>
                      <a:pt x="8" y="0"/>
                    </a:lnTo>
                    <a:lnTo>
                      <a:pt x="25" y="0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17" y="42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6" name="Freeform 167"/>
              <p:cNvSpPr>
                <a:spLocks/>
              </p:cNvSpPr>
              <p:nvPr/>
            </p:nvSpPr>
            <p:spPr bwMode="auto">
              <a:xfrm>
                <a:off x="10841" y="13934"/>
                <a:ext cx="25" cy="33"/>
              </a:xfrm>
              <a:custGeom>
                <a:avLst/>
                <a:gdLst>
                  <a:gd name="T0" fmla="*/ 0 w 25"/>
                  <a:gd name="T1" fmla="*/ 25 h 33"/>
                  <a:gd name="T2" fmla="*/ 8 w 25"/>
                  <a:gd name="T3" fmla="*/ 17 h 33"/>
                  <a:gd name="T4" fmla="*/ 17 w 25"/>
                  <a:gd name="T5" fmla="*/ 0 h 33"/>
                  <a:gd name="T6" fmla="*/ 25 w 25"/>
                  <a:gd name="T7" fmla="*/ 9 h 33"/>
                  <a:gd name="T8" fmla="*/ 25 w 25"/>
                  <a:gd name="T9" fmla="*/ 17 h 33"/>
                  <a:gd name="T10" fmla="*/ 25 w 25"/>
                  <a:gd name="T11" fmla="*/ 25 h 33"/>
                  <a:gd name="T12" fmla="*/ 25 w 25"/>
                  <a:gd name="T13" fmla="*/ 33 h 33"/>
                  <a:gd name="T14" fmla="*/ 8 w 25"/>
                  <a:gd name="T15" fmla="*/ 33 h 33"/>
                  <a:gd name="T16" fmla="*/ 0 w 25"/>
                  <a:gd name="T17" fmla="*/ 25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3">
                    <a:moveTo>
                      <a:pt x="0" y="25"/>
                    </a:moveTo>
                    <a:lnTo>
                      <a:pt x="8" y="17"/>
                    </a:lnTo>
                    <a:lnTo>
                      <a:pt x="17" y="0"/>
                    </a:lnTo>
                    <a:lnTo>
                      <a:pt x="25" y="9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5" y="33"/>
                    </a:lnTo>
                    <a:lnTo>
                      <a:pt x="8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7" name="Freeform 168"/>
              <p:cNvSpPr>
                <a:spLocks/>
              </p:cNvSpPr>
              <p:nvPr/>
            </p:nvSpPr>
            <p:spPr bwMode="auto">
              <a:xfrm>
                <a:off x="10968" y="13662"/>
                <a:ext cx="111" cy="256"/>
              </a:xfrm>
              <a:custGeom>
                <a:avLst/>
                <a:gdLst>
                  <a:gd name="T0" fmla="*/ 77 w 111"/>
                  <a:gd name="T1" fmla="*/ 223 h 256"/>
                  <a:gd name="T2" fmla="*/ 68 w 111"/>
                  <a:gd name="T3" fmla="*/ 223 h 256"/>
                  <a:gd name="T4" fmla="*/ 60 w 111"/>
                  <a:gd name="T5" fmla="*/ 248 h 256"/>
                  <a:gd name="T6" fmla="*/ 43 w 111"/>
                  <a:gd name="T7" fmla="*/ 248 h 256"/>
                  <a:gd name="T8" fmla="*/ 60 w 111"/>
                  <a:gd name="T9" fmla="*/ 207 h 256"/>
                  <a:gd name="T10" fmla="*/ 60 w 111"/>
                  <a:gd name="T11" fmla="*/ 182 h 256"/>
                  <a:gd name="T12" fmla="*/ 43 w 111"/>
                  <a:gd name="T13" fmla="*/ 174 h 256"/>
                  <a:gd name="T14" fmla="*/ 43 w 111"/>
                  <a:gd name="T15" fmla="*/ 198 h 256"/>
                  <a:gd name="T16" fmla="*/ 26 w 111"/>
                  <a:gd name="T17" fmla="*/ 223 h 256"/>
                  <a:gd name="T18" fmla="*/ 17 w 111"/>
                  <a:gd name="T19" fmla="*/ 207 h 256"/>
                  <a:gd name="T20" fmla="*/ 60 w 111"/>
                  <a:gd name="T21" fmla="*/ 141 h 256"/>
                  <a:gd name="T22" fmla="*/ 60 w 111"/>
                  <a:gd name="T23" fmla="*/ 108 h 256"/>
                  <a:gd name="T24" fmla="*/ 43 w 111"/>
                  <a:gd name="T25" fmla="*/ 141 h 256"/>
                  <a:gd name="T26" fmla="*/ 17 w 111"/>
                  <a:gd name="T27" fmla="*/ 174 h 256"/>
                  <a:gd name="T28" fmla="*/ 0 w 111"/>
                  <a:gd name="T29" fmla="*/ 174 h 256"/>
                  <a:gd name="T30" fmla="*/ 60 w 111"/>
                  <a:gd name="T31" fmla="*/ 75 h 256"/>
                  <a:gd name="T32" fmla="*/ 60 w 111"/>
                  <a:gd name="T33" fmla="*/ 33 h 256"/>
                  <a:gd name="T34" fmla="*/ 26 w 111"/>
                  <a:gd name="T35" fmla="*/ 91 h 256"/>
                  <a:gd name="T36" fmla="*/ 0 w 111"/>
                  <a:gd name="T37" fmla="*/ 132 h 256"/>
                  <a:gd name="T38" fmla="*/ 17 w 111"/>
                  <a:gd name="T39" fmla="*/ 99 h 256"/>
                  <a:gd name="T40" fmla="*/ 26 w 111"/>
                  <a:gd name="T41" fmla="*/ 75 h 256"/>
                  <a:gd name="T42" fmla="*/ 17 w 111"/>
                  <a:gd name="T43" fmla="*/ 50 h 256"/>
                  <a:gd name="T44" fmla="*/ 9 w 111"/>
                  <a:gd name="T45" fmla="*/ 33 h 256"/>
                  <a:gd name="T46" fmla="*/ 17 w 111"/>
                  <a:gd name="T47" fmla="*/ 17 h 256"/>
                  <a:gd name="T48" fmla="*/ 34 w 111"/>
                  <a:gd name="T49" fmla="*/ 0 h 256"/>
                  <a:gd name="T50" fmla="*/ 68 w 111"/>
                  <a:gd name="T51" fmla="*/ 9 h 256"/>
                  <a:gd name="T52" fmla="*/ 77 w 111"/>
                  <a:gd name="T53" fmla="*/ 25 h 256"/>
                  <a:gd name="T54" fmla="*/ 85 w 111"/>
                  <a:gd name="T55" fmla="*/ 75 h 256"/>
                  <a:gd name="T56" fmla="*/ 68 w 111"/>
                  <a:gd name="T57" fmla="*/ 174 h 256"/>
                  <a:gd name="T58" fmla="*/ 85 w 111"/>
                  <a:gd name="T59" fmla="*/ 223 h 256"/>
                  <a:gd name="T60" fmla="*/ 111 w 111"/>
                  <a:gd name="T61" fmla="*/ 256 h 256"/>
                  <a:gd name="T62" fmla="*/ 94 w 111"/>
                  <a:gd name="T63" fmla="*/ 256 h 256"/>
                  <a:gd name="T64" fmla="*/ 85 w 111"/>
                  <a:gd name="T65" fmla="*/ 239 h 2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1" h="256">
                    <a:moveTo>
                      <a:pt x="85" y="239"/>
                    </a:moveTo>
                    <a:lnTo>
                      <a:pt x="77" y="223"/>
                    </a:lnTo>
                    <a:lnTo>
                      <a:pt x="68" y="223"/>
                    </a:lnTo>
                    <a:lnTo>
                      <a:pt x="60" y="231"/>
                    </a:lnTo>
                    <a:lnTo>
                      <a:pt x="60" y="248"/>
                    </a:lnTo>
                    <a:lnTo>
                      <a:pt x="43" y="248"/>
                    </a:lnTo>
                    <a:lnTo>
                      <a:pt x="51" y="231"/>
                    </a:lnTo>
                    <a:lnTo>
                      <a:pt x="60" y="207"/>
                    </a:lnTo>
                    <a:lnTo>
                      <a:pt x="60" y="190"/>
                    </a:lnTo>
                    <a:lnTo>
                      <a:pt x="60" y="182"/>
                    </a:lnTo>
                    <a:lnTo>
                      <a:pt x="51" y="165"/>
                    </a:lnTo>
                    <a:lnTo>
                      <a:pt x="43" y="174"/>
                    </a:lnTo>
                    <a:lnTo>
                      <a:pt x="43" y="182"/>
                    </a:lnTo>
                    <a:lnTo>
                      <a:pt x="43" y="198"/>
                    </a:lnTo>
                    <a:lnTo>
                      <a:pt x="34" y="215"/>
                    </a:lnTo>
                    <a:lnTo>
                      <a:pt x="26" y="223"/>
                    </a:lnTo>
                    <a:lnTo>
                      <a:pt x="17" y="223"/>
                    </a:lnTo>
                    <a:lnTo>
                      <a:pt x="17" y="207"/>
                    </a:lnTo>
                    <a:lnTo>
                      <a:pt x="43" y="165"/>
                    </a:lnTo>
                    <a:lnTo>
                      <a:pt x="60" y="141"/>
                    </a:lnTo>
                    <a:lnTo>
                      <a:pt x="60" y="108"/>
                    </a:lnTo>
                    <a:lnTo>
                      <a:pt x="51" y="108"/>
                    </a:lnTo>
                    <a:lnTo>
                      <a:pt x="43" y="141"/>
                    </a:lnTo>
                    <a:lnTo>
                      <a:pt x="26" y="165"/>
                    </a:lnTo>
                    <a:lnTo>
                      <a:pt x="17" y="174"/>
                    </a:lnTo>
                    <a:lnTo>
                      <a:pt x="0" y="182"/>
                    </a:lnTo>
                    <a:lnTo>
                      <a:pt x="0" y="174"/>
                    </a:lnTo>
                    <a:lnTo>
                      <a:pt x="43" y="108"/>
                    </a:lnTo>
                    <a:lnTo>
                      <a:pt x="60" y="75"/>
                    </a:lnTo>
                    <a:lnTo>
                      <a:pt x="60" y="42"/>
                    </a:lnTo>
                    <a:lnTo>
                      <a:pt x="60" y="33"/>
                    </a:lnTo>
                    <a:lnTo>
                      <a:pt x="51" y="42"/>
                    </a:lnTo>
                    <a:lnTo>
                      <a:pt x="26" y="91"/>
                    </a:lnTo>
                    <a:lnTo>
                      <a:pt x="17" y="116"/>
                    </a:lnTo>
                    <a:lnTo>
                      <a:pt x="0" y="132"/>
                    </a:lnTo>
                    <a:lnTo>
                      <a:pt x="0" y="108"/>
                    </a:lnTo>
                    <a:lnTo>
                      <a:pt x="17" y="99"/>
                    </a:lnTo>
                    <a:lnTo>
                      <a:pt x="26" y="83"/>
                    </a:lnTo>
                    <a:lnTo>
                      <a:pt x="26" y="75"/>
                    </a:lnTo>
                    <a:lnTo>
                      <a:pt x="26" y="66"/>
                    </a:lnTo>
                    <a:lnTo>
                      <a:pt x="17" y="50"/>
                    </a:lnTo>
                    <a:lnTo>
                      <a:pt x="9" y="42"/>
                    </a:lnTo>
                    <a:lnTo>
                      <a:pt x="9" y="33"/>
                    </a:lnTo>
                    <a:lnTo>
                      <a:pt x="9" y="25"/>
                    </a:lnTo>
                    <a:lnTo>
                      <a:pt x="17" y="17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3" y="0"/>
                    </a:lnTo>
                    <a:lnTo>
                      <a:pt x="68" y="9"/>
                    </a:lnTo>
                    <a:lnTo>
                      <a:pt x="77" y="17"/>
                    </a:lnTo>
                    <a:lnTo>
                      <a:pt x="77" y="25"/>
                    </a:lnTo>
                    <a:lnTo>
                      <a:pt x="85" y="50"/>
                    </a:lnTo>
                    <a:lnTo>
                      <a:pt x="85" y="75"/>
                    </a:lnTo>
                    <a:lnTo>
                      <a:pt x="68" y="124"/>
                    </a:lnTo>
                    <a:lnTo>
                      <a:pt x="68" y="174"/>
                    </a:lnTo>
                    <a:lnTo>
                      <a:pt x="68" y="198"/>
                    </a:lnTo>
                    <a:lnTo>
                      <a:pt x="85" y="223"/>
                    </a:lnTo>
                    <a:lnTo>
                      <a:pt x="94" y="239"/>
                    </a:lnTo>
                    <a:lnTo>
                      <a:pt x="111" y="256"/>
                    </a:lnTo>
                    <a:lnTo>
                      <a:pt x="102" y="256"/>
                    </a:lnTo>
                    <a:lnTo>
                      <a:pt x="94" y="256"/>
                    </a:lnTo>
                    <a:lnTo>
                      <a:pt x="85" y="248"/>
                    </a:lnTo>
                    <a:lnTo>
                      <a:pt x="85" y="239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8" name="Freeform 169"/>
              <p:cNvSpPr>
                <a:spLocks/>
              </p:cNvSpPr>
              <p:nvPr/>
            </p:nvSpPr>
            <p:spPr bwMode="auto">
              <a:xfrm>
                <a:off x="10849" y="13654"/>
                <a:ext cx="111" cy="264"/>
              </a:xfrm>
              <a:custGeom>
                <a:avLst/>
                <a:gdLst>
                  <a:gd name="T0" fmla="*/ 0 w 111"/>
                  <a:gd name="T1" fmla="*/ 264 h 264"/>
                  <a:gd name="T2" fmla="*/ 17 w 111"/>
                  <a:gd name="T3" fmla="*/ 239 h 264"/>
                  <a:gd name="T4" fmla="*/ 26 w 111"/>
                  <a:gd name="T5" fmla="*/ 223 h 264"/>
                  <a:gd name="T6" fmla="*/ 34 w 111"/>
                  <a:gd name="T7" fmla="*/ 198 h 264"/>
                  <a:gd name="T8" fmla="*/ 34 w 111"/>
                  <a:gd name="T9" fmla="*/ 173 h 264"/>
                  <a:gd name="T10" fmla="*/ 17 w 111"/>
                  <a:gd name="T11" fmla="*/ 74 h 264"/>
                  <a:gd name="T12" fmla="*/ 17 w 111"/>
                  <a:gd name="T13" fmla="*/ 50 h 264"/>
                  <a:gd name="T14" fmla="*/ 26 w 111"/>
                  <a:gd name="T15" fmla="*/ 33 h 264"/>
                  <a:gd name="T16" fmla="*/ 34 w 111"/>
                  <a:gd name="T17" fmla="*/ 17 h 264"/>
                  <a:gd name="T18" fmla="*/ 43 w 111"/>
                  <a:gd name="T19" fmla="*/ 8 h 264"/>
                  <a:gd name="T20" fmla="*/ 68 w 111"/>
                  <a:gd name="T21" fmla="*/ 0 h 264"/>
                  <a:gd name="T22" fmla="*/ 111 w 111"/>
                  <a:gd name="T23" fmla="*/ 41 h 264"/>
                  <a:gd name="T24" fmla="*/ 111 w 111"/>
                  <a:gd name="T25" fmla="*/ 41 h 264"/>
                  <a:gd name="T26" fmla="*/ 102 w 111"/>
                  <a:gd name="T27" fmla="*/ 41 h 264"/>
                  <a:gd name="T28" fmla="*/ 85 w 111"/>
                  <a:gd name="T29" fmla="*/ 50 h 264"/>
                  <a:gd name="T30" fmla="*/ 77 w 111"/>
                  <a:gd name="T31" fmla="*/ 66 h 264"/>
                  <a:gd name="T32" fmla="*/ 77 w 111"/>
                  <a:gd name="T33" fmla="*/ 74 h 264"/>
                  <a:gd name="T34" fmla="*/ 77 w 111"/>
                  <a:gd name="T35" fmla="*/ 91 h 264"/>
                  <a:gd name="T36" fmla="*/ 85 w 111"/>
                  <a:gd name="T37" fmla="*/ 99 h 264"/>
                  <a:gd name="T38" fmla="*/ 94 w 111"/>
                  <a:gd name="T39" fmla="*/ 107 h 264"/>
                  <a:gd name="T40" fmla="*/ 94 w 111"/>
                  <a:gd name="T41" fmla="*/ 149 h 264"/>
                  <a:gd name="T42" fmla="*/ 85 w 111"/>
                  <a:gd name="T43" fmla="*/ 132 h 264"/>
                  <a:gd name="T44" fmla="*/ 77 w 111"/>
                  <a:gd name="T45" fmla="*/ 124 h 264"/>
                  <a:gd name="T46" fmla="*/ 68 w 111"/>
                  <a:gd name="T47" fmla="*/ 99 h 264"/>
                  <a:gd name="T48" fmla="*/ 51 w 111"/>
                  <a:gd name="T49" fmla="*/ 41 h 264"/>
                  <a:gd name="T50" fmla="*/ 43 w 111"/>
                  <a:gd name="T51" fmla="*/ 41 h 264"/>
                  <a:gd name="T52" fmla="*/ 43 w 111"/>
                  <a:gd name="T53" fmla="*/ 50 h 264"/>
                  <a:gd name="T54" fmla="*/ 34 w 111"/>
                  <a:gd name="T55" fmla="*/ 66 h 264"/>
                  <a:gd name="T56" fmla="*/ 43 w 111"/>
                  <a:gd name="T57" fmla="*/ 91 h 264"/>
                  <a:gd name="T58" fmla="*/ 60 w 111"/>
                  <a:gd name="T59" fmla="*/ 132 h 264"/>
                  <a:gd name="T60" fmla="*/ 77 w 111"/>
                  <a:gd name="T61" fmla="*/ 157 h 264"/>
                  <a:gd name="T62" fmla="*/ 94 w 111"/>
                  <a:gd name="T63" fmla="*/ 182 h 264"/>
                  <a:gd name="T64" fmla="*/ 94 w 111"/>
                  <a:gd name="T65" fmla="*/ 190 h 264"/>
                  <a:gd name="T66" fmla="*/ 94 w 111"/>
                  <a:gd name="T67" fmla="*/ 190 h 264"/>
                  <a:gd name="T68" fmla="*/ 77 w 111"/>
                  <a:gd name="T69" fmla="*/ 190 h 264"/>
                  <a:gd name="T70" fmla="*/ 68 w 111"/>
                  <a:gd name="T71" fmla="*/ 173 h 264"/>
                  <a:gd name="T72" fmla="*/ 51 w 111"/>
                  <a:gd name="T73" fmla="*/ 149 h 264"/>
                  <a:gd name="T74" fmla="*/ 43 w 111"/>
                  <a:gd name="T75" fmla="*/ 149 h 264"/>
                  <a:gd name="T76" fmla="*/ 43 w 111"/>
                  <a:gd name="T77" fmla="*/ 165 h 264"/>
                  <a:gd name="T78" fmla="*/ 51 w 111"/>
                  <a:gd name="T79" fmla="*/ 190 h 264"/>
                  <a:gd name="T80" fmla="*/ 77 w 111"/>
                  <a:gd name="T81" fmla="*/ 215 h 264"/>
                  <a:gd name="T82" fmla="*/ 77 w 111"/>
                  <a:gd name="T83" fmla="*/ 231 h 264"/>
                  <a:gd name="T84" fmla="*/ 68 w 111"/>
                  <a:gd name="T85" fmla="*/ 231 h 264"/>
                  <a:gd name="T86" fmla="*/ 60 w 111"/>
                  <a:gd name="T87" fmla="*/ 223 h 264"/>
                  <a:gd name="T88" fmla="*/ 51 w 111"/>
                  <a:gd name="T89" fmla="*/ 215 h 264"/>
                  <a:gd name="T90" fmla="*/ 51 w 111"/>
                  <a:gd name="T91" fmla="*/ 206 h 264"/>
                  <a:gd name="T92" fmla="*/ 43 w 111"/>
                  <a:gd name="T93" fmla="*/ 198 h 264"/>
                  <a:gd name="T94" fmla="*/ 43 w 111"/>
                  <a:gd name="T95" fmla="*/ 215 h 264"/>
                  <a:gd name="T96" fmla="*/ 43 w 111"/>
                  <a:gd name="T97" fmla="*/ 231 h 264"/>
                  <a:gd name="T98" fmla="*/ 51 w 111"/>
                  <a:gd name="T99" fmla="*/ 239 h 264"/>
                  <a:gd name="T100" fmla="*/ 43 w 111"/>
                  <a:gd name="T101" fmla="*/ 247 h 264"/>
                  <a:gd name="T102" fmla="*/ 43 w 111"/>
                  <a:gd name="T103" fmla="*/ 256 h 264"/>
                  <a:gd name="T104" fmla="*/ 26 w 111"/>
                  <a:gd name="T105" fmla="*/ 247 h 264"/>
                  <a:gd name="T106" fmla="*/ 17 w 111"/>
                  <a:gd name="T107" fmla="*/ 256 h 264"/>
                  <a:gd name="T108" fmla="*/ 9 w 111"/>
                  <a:gd name="T109" fmla="*/ 264 h 264"/>
                  <a:gd name="T110" fmla="*/ 0 w 111"/>
                  <a:gd name="T111" fmla="*/ 264 h 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1" h="264">
                    <a:moveTo>
                      <a:pt x="0" y="264"/>
                    </a:moveTo>
                    <a:lnTo>
                      <a:pt x="17" y="239"/>
                    </a:lnTo>
                    <a:lnTo>
                      <a:pt x="26" y="223"/>
                    </a:lnTo>
                    <a:lnTo>
                      <a:pt x="34" y="198"/>
                    </a:lnTo>
                    <a:lnTo>
                      <a:pt x="34" y="173"/>
                    </a:lnTo>
                    <a:lnTo>
                      <a:pt x="17" y="74"/>
                    </a:lnTo>
                    <a:lnTo>
                      <a:pt x="17" y="50"/>
                    </a:lnTo>
                    <a:lnTo>
                      <a:pt x="26" y="33"/>
                    </a:lnTo>
                    <a:lnTo>
                      <a:pt x="34" y="17"/>
                    </a:lnTo>
                    <a:lnTo>
                      <a:pt x="43" y="8"/>
                    </a:lnTo>
                    <a:lnTo>
                      <a:pt x="68" y="0"/>
                    </a:lnTo>
                    <a:lnTo>
                      <a:pt x="111" y="41"/>
                    </a:lnTo>
                    <a:lnTo>
                      <a:pt x="102" y="41"/>
                    </a:lnTo>
                    <a:lnTo>
                      <a:pt x="85" y="50"/>
                    </a:lnTo>
                    <a:lnTo>
                      <a:pt x="77" y="66"/>
                    </a:lnTo>
                    <a:lnTo>
                      <a:pt x="77" y="74"/>
                    </a:lnTo>
                    <a:lnTo>
                      <a:pt x="77" y="91"/>
                    </a:lnTo>
                    <a:lnTo>
                      <a:pt x="85" y="99"/>
                    </a:lnTo>
                    <a:lnTo>
                      <a:pt x="94" y="107"/>
                    </a:lnTo>
                    <a:lnTo>
                      <a:pt x="94" y="149"/>
                    </a:lnTo>
                    <a:lnTo>
                      <a:pt x="85" y="132"/>
                    </a:lnTo>
                    <a:lnTo>
                      <a:pt x="77" y="124"/>
                    </a:lnTo>
                    <a:lnTo>
                      <a:pt x="68" y="99"/>
                    </a:lnTo>
                    <a:lnTo>
                      <a:pt x="51" y="41"/>
                    </a:lnTo>
                    <a:lnTo>
                      <a:pt x="43" y="41"/>
                    </a:lnTo>
                    <a:lnTo>
                      <a:pt x="43" y="50"/>
                    </a:lnTo>
                    <a:lnTo>
                      <a:pt x="34" y="66"/>
                    </a:lnTo>
                    <a:lnTo>
                      <a:pt x="43" y="91"/>
                    </a:lnTo>
                    <a:lnTo>
                      <a:pt x="60" y="132"/>
                    </a:lnTo>
                    <a:lnTo>
                      <a:pt x="77" y="157"/>
                    </a:lnTo>
                    <a:lnTo>
                      <a:pt x="94" y="182"/>
                    </a:lnTo>
                    <a:lnTo>
                      <a:pt x="94" y="190"/>
                    </a:lnTo>
                    <a:lnTo>
                      <a:pt x="77" y="190"/>
                    </a:lnTo>
                    <a:lnTo>
                      <a:pt x="68" y="173"/>
                    </a:lnTo>
                    <a:lnTo>
                      <a:pt x="51" y="149"/>
                    </a:lnTo>
                    <a:lnTo>
                      <a:pt x="43" y="149"/>
                    </a:lnTo>
                    <a:lnTo>
                      <a:pt x="43" y="165"/>
                    </a:lnTo>
                    <a:lnTo>
                      <a:pt x="51" y="190"/>
                    </a:lnTo>
                    <a:lnTo>
                      <a:pt x="77" y="215"/>
                    </a:lnTo>
                    <a:lnTo>
                      <a:pt x="77" y="231"/>
                    </a:lnTo>
                    <a:lnTo>
                      <a:pt x="68" y="231"/>
                    </a:lnTo>
                    <a:lnTo>
                      <a:pt x="60" y="223"/>
                    </a:lnTo>
                    <a:lnTo>
                      <a:pt x="51" y="215"/>
                    </a:lnTo>
                    <a:lnTo>
                      <a:pt x="51" y="206"/>
                    </a:lnTo>
                    <a:lnTo>
                      <a:pt x="43" y="198"/>
                    </a:lnTo>
                    <a:lnTo>
                      <a:pt x="43" y="215"/>
                    </a:lnTo>
                    <a:lnTo>
                      <a:pt x="43" y="231"/>
                    </a:lnTo>
                    <a:lnTo>
                      <a:pt x="51" y="239"/>
                    </a:lnTo>
                    <a:lnTo>
                      <a:pt x="43" y="247"/>
                    </a:lnTo>
                    <a:lnTo>
                      <a:pt x="43" y="256"/>
                    </a:lnTo>
                    <a:lnTo>
                      <a:pt x="26" y="247"/>
                    </a:lnTo>
                    <a:lnTo>
                      <a:pt x="17" y="256"/>
                    </a:lnTo>
                    <a:lnTo>
                      <a:pt x="9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89" name="Freeform 170"/>
              <p:cNvSpPr>
                <a:spLocks/>
              </p:cNvSpPr>
              <p:nvPr/>
            </p:nvSpPr>
            <p:spPr bwMode="auto">
              <a:xfrm>
                <a:off x="10934" y="13621"/>
                <a:ext cx="51" cy="50"/>
              </a:xfrm>
              <a:custGeom>
                <a:avLst/>
                <a:gdLst>
                  <a:gd name="T0" fmla="*/ 0 w 51"/>
                  <a:gd name="T1" fmla="*/ 0 h 50"/>
                  <a:gd name="T2" fmla="*/ 51 w 51"/>
                  <a:gd name="T3" fmla="*/ 0 h 50"/>
                  <a:gd name="T4" fmla="*/ 51 w 51"/>
                  <a:gd name="T5" fmla="*/ 8 h 50"/>
                  <a:gd name="T6" fmla="*/ 51 w 51"/>
                  <a:gd name="T7" fmla="*/ 25 h 50"/>
                  <a:gd name="T8" fmla="*/ 34 w 51"/>
                  <a:gd name="T9" fmla="*/ 50 h 50"/>
                  <a:gd name="T10" fmla="*/ 34 w 51"/>
                  <a:gd name="T11" fmla="*/ 50 h 50"/>
                  <a:gd name="T12" fmla="*/ 26 w 51"/>
                  <a:gd name="T13" fmla="*/ 50 h 50"/>
                  <a:gd name="T14" fmla="*/ 17 w 51"/>
                  <a:gd name="T15" fmla="*/ 41 h 50"/>
                  <a:gd name="T16" fmla="*/ 9 w 51"/>
                  <a:gd name="T17" fmla="*/ 25 h 50"/>
                  <a:gd name="T18" fmla="*/ 0 w 51"/>
                  <a:gd name="T19" fmla="*/ 8 h 50"/>
                  <a:gd name="T20" fmla="*/ 0 w 51"/>
                  <a:gd name="T21" fmla="*/ 0 h 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1" h="50">
                    <a:moveTo>
                      <a:pt x="0" y="0"/>
                    </a:moveTo>
                    <a:lnTo>
                      <a:pt x="51" y="0"/>
                    </a:lnTo>
                    <a:lnTo>
                      <a:pt x="51" y="8"/>
                    </a:lnTo>
                    <a:lnTo>
                      <a:pt x="51" y="25"/>
                    </a:lnTo>
                    <a:lnTo>
                      <a:pt x="34" y="50"/>
                    </a:lnTo>
                    <a:lnTo>
                      <a:pt x="26" y="50"/>
                    </a:lnTo>
                    <a:lnTo>
                      <a:pt x="17" y="41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0" name="Freeform 171"/>
              <p:cNvSpPr>
                <a:spLocks/>
              </p:cNvSpPr>
              <p:nvPr/>
            </p:nvSpPr>
            <p:spPr bwMode="auto">
              <a:xfrm>
                <a:off x="10917" y="13588"/>
                <a:ext cx="94" cy="8"/>
              </a:xfrm>
              <a:custGeom>
                <a:avLst/>
                <a:gdLst>
                  <a:gd name="T0" fmla="*/ 0 w 94"/>
                  <a:gd name="T1" fmla="*/ 8 h 8"/>
                  <a:gd name="T2" fmla="*/ 0 w 94"/>
                  <a:gd name="T3" fmla="*/ 8 h 8"/>
                  <a:gd name="T4" fmla="*/ 43 w 94"/>
                  <a:gd name="T5" fmla="*/ 0 h 8"/>
                  <a:gd name="T6" fmla="*/ 68 w 94"/>
                  <a:gd name="T7" fmla="*/ 0 h 8"/>
                  <a:gd name="T8" fmla="*/ 94 w 94"/>
                  <a:gd name="T9" fmla="*/ 8 h 8"/>
                  <a:gd name="T10" fmla="*/ 94 w 94"/>
                  <a:gd name="T11" fmla="*/ 8 h 8"/>
                  <a:gd name="T12" fmla="*/ 43 w 94"/>
                  <a:gd name="T13" fmla="*/ 8 h 8"/>
                  <a:gd name="T14" fmla="*/ 17 w 94"/>
                  <a:gd name="T15" fmla="*/ 8 h 8"/>
                  <a:gd name="T16" fmla="*/ 0 w 94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8">
                    <a:moveTo>
                      <a:pt x="0" y="8"/>
                    </a:moveTo>
                    <a:lnTo>
                      <a:pt x="0" y="8"/>
                    </a:lnTo>
                    <a:lnTo>
                      <a:pt x="43" y="0"/>
                    </a:lnTo>
                    <a:lnTo>
                      <a:pt x="68" y="0"/>
                    </a:lnTo>
                    <a:lnTo>
                      <a:pt x="94" y="8"/>
                    </a:lnTo>
                    <a:lnTo>
                      <a:pt x="43" y="8"/>
                    </a:lnTo>
                    <a:lnTo>
                      <a:pt x="17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1" name="Freeform 172"/>
              <p:cNvSpPr>
                <a:spLocks/>
              </p:cNvSpPr>
              <p:nvPr/>
            </p:nvSpPr>
            <p:spPr bwMode="auto">
              <a:xfrm>
                <a:off x="10883" y="13530"/>
                <a:ext cx="153" cy="42"/>
              </a:xfrm>
              <a:custGeom>
                <a:avLst/>
                <a:gdLst>
                  <a:gd name="T0" fmla="*/ 0 w 153"/>
                  <a:gd name="T1" fmla="*/ 25 h 42"/>
                  <a:gd name="T2" fmla="*/ 0 w 153"/>
                  <a:gd name="T3" fmla="*/ 9 h 42"/>
                  <a:gd name="T4" fmla="*/ 9 w 153"/>
                  <a:gd name="T5" fmla="*/ 0 h 42"/>
                  <a:gd name="T6" fmla="*/ 145 w 153"/>
                  <a:gd name="T7" fmla="*/ 0 h 42"/>
                  <a:gd name="T8" fmla="*/ 153 w 153"/>
                  <a:gd name="T9" fmla="*/ 17 h 42"/>
                  <a:gd name="T10" fmla="*/ 153 w 153"/>
                  <a:gd name="T11" fmla="*/ 25 h 42"/>
                  <a:gd name="T12" fmla="*/ 145 w 153"/>
                  <a:gd name="T13" fmla="*/ 42 h 42"/>
                  <a:gd name="T14" fmla="*/ 17 w 153"/>
                  <a:gd name="T15" fmla="*/ 42 h 42"/>
                  <a:gd name="T16" fmla="*/ 0 w 153"/>
                  <a:gd name="T17" fmla="*/ 33 h 42"/>
                  <a:gd name="T18" fmla="*/ 0 w 153"/>
                  <a:gd name="T19" fmla="*/ 25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" h="42">
                    <a:moveTo>
                      <a:pt x="0" y="25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145" y="0"/>
                    </a:lnTo>
                    <a:lnTo>
                      <a:pt x="153" y="17"/>
                    </a:lnTo>
                    <a:lnTo>
                      <a:pt x="153" y="25"/>
                    </a:lnTo>
                    <a:lnTo>
                      <a:pt x="145" y="42"/>
                    </a:lnTo>
                    <a:lnTo>
                      <a:pt x="17" y="42"/>
                    </a:lnTo>
                    <a:lnTo>
                      <a:pt x="0" y="3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  <p:sp>
            <p:nvSpPr>
              <p:cNvPr id="92" name="Freeform 173"/>
              <p:cNvSpPr>
                <a:spLocks/>
              </p:cNvSpPr>
              <p:nvPr/>
            </p:nvSpPr>
            <p:spPr bwMode="auto">
              <a:xfrm>
                <a:off x="10909" y="13497"/>
                <a:ext cx="93" cy="9"/>
              </a:xfrm>
              <a:custGeom>
                <a:avLst/>
                <a:gdLst>
                  <a:gd name="T0" fmla="*/ 0 w 93"/>
                  <a:gd name="T1" fmla="*/ 0 h 9"/>
                  <a:gd name="T2" fmla="*/ 51 w 93"/>
                  <a:gd name="T3" fmla="*/ 0 h 9"/>
                  <a:gd name="T4" fmla="*/ 93 w 93"/>
                  <a:gd name="T5" fmla="*/ 0 h 9"/>
                  <a:gd name="T6" fmla="*/ 93 w 93"/>
                  <a:gd name="T7" fmla="*/ 9 h 9"/>
                  <a:gd name="T8" fmla="*/ 51 w 93"/>
                  <a:gd name="T9" fmla="*/ 9 h 9"/>
                  <a:gd name="T10" fmla="*/ 0 w 93"/>
                  <a:gd name="T11" fmla="*/ 9 h 9"/>
                  <a:gd name="T12" fmla="*/ 0 w 93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3" h="9">
                    <a:moveTo>
                      <a:pt x="0" y="0"/>
                    </a:moveTo>
                    <a:lnTo>
                      <a:pt x="51" y="0"/>
                    </a:lnTo>
                    <a:lnTo>
                      <a:pt x="93" y="0"/>
                    </a:lnTo>
                    <a:lnTo>
                      <a:pt x="93" y="9"/>
                    </a:lnTo>
                    <a:lnTo>
                      <a:pt x="51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377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n-US" sz="2000" b="1" kern="1200">
                  <a:latin typeface="Times New Roman" panose="02020603050405020304" pitchFamily="18" charset="0"/>
                  <a:ea typeface="+mn-ea"/>
                </a:endParaRPr>
              </a:p>
            </p:txBody>
          </p:sp>
        </p:grpSp>
      </p:grpSp>
      <p:pic>
        <p:nvPicPr>
          <p:cNvPr id="176" name="Picture 1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05" y="2470474"/>
            <a:ext cx="3657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TextBox 176"/>
          <p:cNvSpPr txBox="1"/>
          <p:nvPr/>
        </p:nvSpPr>
        <p:spPr>
          <a:xfrm>
            <a:off x="775675" y="4184974"/>
            <a:ext cx="4330480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133" dirty="0" err="1">
                <a:latin typeface="Akronism" pitchFamily="2" charset="0"/>
              </a:rPr>
              <a:t>Gv:Lê</a:t>
            </a:r>
            <a:r>
              <a:rPr lang="en-US" sz="2133" dirty="0">
                <a:latin typeface="Akronism" pitchFamily="2" charset="0"/>
              </a:rPr>
              <a:t> </a:t>
            </a:r>
            <a:r>
              <a:rPr lang="en-US" sz="2133" dirty="0" err="1">
                <a:latin typeface="Akronism" pitchFamily="2" charset="0"/>
              </a:rPr>
              <a:t>Nguyên</a:t>
            </a:r>
            <a:r>
              <a:rPr lang="en-US" sz="2133" dirty="0">
                <a:latin typeface="Akronism" pitchFamily="2" charset="0"/>
              </a:rPr>
              <a:t> </a:t>
            </a:r>
            <a:r>
              <a:rPr lang="en-US" sz="2133" dirty="0" err="1">
                <a:latin typeface="Akronism" pitchFamily="2" charset="0"/>
              </a:rPr>
              <a:t>Thạch</a:t>
            </a:r>
            <a:endParaRPr lang="en-US" sz="2133" dirty="0">
              <a:latin typeface="Akronism" pitchFamily="2" charset="0"/>
            </a:endParaRPr>
          </a:p>
          <a:p>
            <a:pPr defTabSz="1219170"/>
            <a:r>
              <a:rPr lang="en-US" sz="2133" dirty="0" err="1">
                <a:latin typeface="Akronism" pitchFamily="2" charset="0"/>
              </a:rPr>
              <a:t>Tổ</a:t>
            </a:r>
            <a:r>
              <a:rPr lang="en-US" sz="2133" dirty="0">
                <a:latin typeface="Akronism" pitchFamily="2" charset="0"/>
              </a:rPr>
              <a:t> :</a:t>
            </a:r>
            <a:r>
              <a:rPr lang="en-US" sz="2133" dirty="0" err="1">
                <a:latin typeface="Akronism" pitchFamily="2" charset="0"/>
              </a:rPr>
              <a:t>Toán</a:t>
            </a:r>
            <a:r>
              <a:rPr lang="en-US" sz="2133" dirty="0">
                <a:latin typeface="Akronism" pitchFamily="2" charset="0"/>
              </a:rPr>
              <a:t>- Tin- </a:t>
            </a:r>
            <a:r>
              <a:rPr lang="en-US" sz="2133" dirty="0" err="1">
                <a:latin typeface="Akronism" pitchFamily="2" charset="0"/>
              </a:rPr>
              <a:t>Nghệ</a:t>
            </a:r>
            <a:r>
              <a:rPr lang="en-US" sz="2133" dirty="0">
                <a:latin typeface="Akronism" pitchFamily="2" charset="0"/>
              </a:rPr>
              <a:t> </a:t>
            </a:r>
            <a:r>
              <a:rPr lang="en-US" sz="2133" dirty="0" err="1">
                <a:latin typeface="Akronism" pitchFamily="2" charset="0"/>
              </a:rPr>
              <a:t>Thuật</a:t>
            </a:r>
            <a:endParaRPr lang="en-US" sz="2133" dirty="0">
              <a:latin typeface="Akronism" pitchFamily="2" charset="0"/>
            </a:endParaRPr>
          </a:p>
          <a:p>
            <a:pPr defTabSz="1219170"/>
            <a:r>
              <a:rPr lang="en-US" sz="2133" dirty="0" err="1">
                <a:latin typeface="Akronism" pitchFamily="2" charset="0"/>
              </a:rPr>
              <a:t>Năm</a:t>
            </a:r>
            <a:r>
              <a:rPr lang="en-US" sz="2133" dirty="0">
                <a:latin typeface="Akronism" pitchFamily="2" charset="0"/>
              </a:rPr>
              <a:t> </a:t>
            </a:r>
            <a:r>
              <a:rPr lang="en-US" sz="2133" dirty="0" err="1">
                <a:latin typeface="Akronism" pitchFamily="2" charset="0"/>
              </a:rPr>
              <a:t>học</a:t>
            </a:r>
            <a:r>
              <a:rPr lang="en-US" sz="2133" dirty="0">
                <a:latin typeface="Akronism" pitchFamily="2" charset="0"/>
              </a:rPr>
              <a:t> : 2024-2025</a:t>
            </a:r>
            <a:endParaRPr lang="en-US" sz="2133" dirty="0">
              <a:latin typeface="Akronis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4956" y="1012874"/>
            <a:ext cx="3383149" cy="454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965860" y="490847"/>
            <a:ext cx="8629403" cy="585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ts val="300"/>
              </a:spcAft>
              <a:buClrTx/>
            </a:pP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∆IHK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ts val="300"/>
              </a:spcAft>
              <a:buClrTx/>
            </a:pP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B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IH; </a:t>
            </a:r>
          </a:p>
          <a:p>
            <a:pPr defTabSz="1219170" eaLnBrk="0" fontAlgn="base" hangingPunct="0">
              <a:spcBef>
                <a:spcPct val="0"/>
              </a:spcBef>
              <a:spcAft>
                <a:spcPts val="300"/>
              </a:spcAft>
              <a:buClrTx/>
            </a:pP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IK </a:t>
            </a:r>
          </a:p>
          <a:p>
            <a:pPr defTabSz="1219170" eaLnBrk="0" fontAlgn="base" hangingPunct="0">
              <a:spcBef>
                <a:spcPct val="0"/>
              </a:spcBef>
              <a:spcAft>
                <a:spcPts val="300"/>
              </a:spcAft>
              <a:buClrTx/>
            </a:pP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BC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∆DEF.</a:t>
            </a:r>
            <a:endParaRPr lang="en-US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ts val="300"/>
              </a:spcAft>
              <a:buClrTx/>
            </a:pP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B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IH; </a:t>
            </a:r>
          </a:p>
          <a:p>
            <a:pPr defTabSz="1219170" eaLnBrk="0" fontAlgn="base" hangingPunct="0">
              <a:spcBef>
                <a:spcPct val="0"/>
              </a:spcBef>
              <a:spcAft>
                <a:spcPts val="300"/>
              </a:spcAft>
              <a:buClrTx/>
            </a:pP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HK </a:t>
            </a:r>
          </a:p>
          <a:p>
            <a:pPr defTabSz="1219170" eaLnBrk="0" fontAlgn="base" hangingPunct="0">
              <a:spcBef>
                <a:spcPct val="0"/>
              </a:spcBef>
              <a:spcAft>
                <a:spcPts val="300"/>
              </a:spcAft>
              <a:buClrTx/>
            </a:pP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∆DEF.</a:t>
            </a:r>
            <a:endParaRPr lang="en-US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ts val="300"/>
              </a:spcAft>
              <a:buClrTx/>
            </a:pP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A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HK; </a:t>
            </a:r>
          </a:p>
          <a:p>
            <a:pPr defTabSz="1219170" eaLnBrk="0" fontAlgn="base" hangingPunct="0">
              <a:spcBef>
                <a:spcPct val="0"/>
              </a:spcBef>
              <a:spcAft>
                <a:spcPts val="300"/>
              </a:spcAft>
              <a:buClrTx/>
            </a:pP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IK </a:t>
            </a:r>
          </a:p>
          <a:p>
            <a:pPr defTabSz="1219170" eaLnBrk="0" fontAlgn="base" hangingPunct="0">
              <a:spcBef>
                <a:spcPct val="0"/>
              </a:spcBef>
              <a:spcAft>
                <a:spcPts val="300"/>
              </a:spcAft>
              <a:buClrTx/>
            </a:pP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∆DEF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17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00892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57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4"/>
          <p:cNvSpPr txBox="1">
            <a:spLocks noGrp="1"/>
          </p:cNvSpPr>
          <p:nvPr>
            <p:ph type="title"/>
          </p:nvPr>
        </p:nvSpPr>
        <p:spPr>
          <a:xfrm>
            <a:off x="2834245" y="1356272"/>
            <a:ext cx="8455231" cy="92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-US" sz="59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5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900" dirty="0" smtClean="0"/>
              <a:t/>
            </a:r>
            <a:br>
              <a:rPr lang="en-US" sz="5900" dirty="0" smtClean="0"/>
            </a:br>
            <a:endParaRPr sz="59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499" y="472045"/>
            <a:ext cx="2995549" cy="29955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798" y="1620098"/>
            <a:ext cx="8281045" cy="274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1642" y="988706"/>
            <a:ext cx="3920359" cy="34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24957" y="647297"/>
            <a:ext cx="5494316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(10 </a:t>
            </a:r>
            <a:r>
              <a:rPr lang="en-US" sz="37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7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s://lh3.googleusercontent.com/-0B3PihcmTas/WsHL_EPPUmI/AAAAAAAABww/8GqozNJvNDY_cuQ3lLGHhBuFPaoEYdoyQCHMYCw/h136/4-mau_slide_powerpoint_dep_ctu.vn_(1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32" y="436186"/>
            <a:ext cx="833732" cy="9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s://lh3.googleusercontent.com/-2fLD_x45vKc/WsOKv2HIVgI/AAAAAAAACgk/iPzpunGtwfsUQF3ZkMFkinAtWymOdAMyQCHMYCw/h136/4-ctu.vn_anh_dong_mau_slide_powerpoint_dep_(139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6553"/>
            <a:ext cx="2391508" cy="154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4390" y="1"/>
            <a:ext cx="4085111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5844" y="205840"/>
            <a:ext cx="6695096" cy="1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HĐ1</a:t>
            </a:r>
            <a:endParaRPr lang="en-US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ABC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D, E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AB, AC.</a:t>
            </a:r>
            <a:endParaRPr lang="en-US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855297" y="1630879"/>
          <a:ext cx="3323480" cy="777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" imgW="1676160" imgH="393480" progId="Equation.DSMT4">
                  <p:embed/>
                </p:oleObj>
              </mc:Choice>
              <mc:Fallback>
                <p:oleObj name="Equation" r:id="rId4" imgW="167616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297" y="1630879"/>
                        <a:ext cx="3323480" cy="777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0217" y="1689101"/>
            <a:ext cx="6002599" cy="136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27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// BC (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Thalès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đảo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en-US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290069" y="1662544"/>
          <a:ext cx="2343511" cy="825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6" imgW="1117440" imgH="393480" progId="Equation.DSMT4">
                  <p:embed/>
                </p:oleObj>
              </mc:Choice>
              <mc:Fallback>
                <p:oleObj name="Equation" r:id="rId6" imgW="111744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069" y="1662544"/>
                        <a:ext cx="2343511" cy="825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75013" y="2992581"/>
            <a:ext cx="6204578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HĐ2</a:t>
            </a:r>
            <a:endParaRPr lang="en-US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E, F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AC, BC.</a:t>
            </a:r>
            <a:endParaRPr lang="en-US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44" name="Object 28"/>
          <p:cNvGraphicFramePr>
            <a:graphicFrameLocks noChangeAspect="1"/>
          </p:cNvGraphicFramePr>
          <p:nvPr/>
        </p:nvGraphicFramePr>
        <p:xfrm>
          <a:off x="775857" y="4053445"/>
          <a:ext cx="3202455" cy="750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8" imgW="1663700" imgH="393700" progId="Equation.DSMT4">
                  <p:embed/>
                </p:oleObj>
              </mc:Choice>
              <mc:Fallback>
                <p:oleObj name="Equation" r:id="rId8" imgW="1663700" imgH="393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857" y="4053445"/>
                        <a:ext cx="3202455" cy="7502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3" name="Object 27"/>
          <p:cNvGraphicFramePr>
            <a:graphicFrameLocks noChangeAspect="1"/>
          </p:cNvGraphicFramePr>
          <p:nvPr/>
        </p:nvGraphicFramePr>
        <p:xfrm>
          <a:off x="4085109" y="4021776"/>
          <a:ext cx="2028052" cy="716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10" imgW="1104900" imgH="393700" progId="Equation.DSMT4">
                  <p:embed/>
                </p:oleObj>
              </mc:Choice>
              <mc:Fallback>
                <p:oleObj name="Equation" r:id="rId10" imgW="1104900" imgH="3937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5109" y="4021776"/>
                        <a:ext cx="2028052" cy="7168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2" name="Object 26"/>
          <p:cNvGraphicFramePr>
            <a:graphicFrameLocks noChangeAspect="1"/>
          </p:cNvGraphicFramePr>
          <p:nvPr/>
        </p:nvGraphicFramePr>
        <p:xfrm>
          <a:off x="6111834" y="5810993"/>
          <a:ext cx="1431076" cy="762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2" imgW="736280" imgH="393529" progId="Equation.DSMT4">
                  <p:embed/>
                </p:oleObj>
              </mc:Choice>
              <mc:Fallback>
                <p:oleObj name="Equation" r:id="rId12" imgW="736280" imgH="393529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34" y="5810993"/>
                        <a:ext cx="1431076" cy="762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1" name="Object 25"/>
          <p:cNvGraphicFramePr>
            <a:graphicFrameLocks noChangeAspect="1"/>
          </p:cNvGraphicFramePr>
          <p:nvPr/>
        </p:nvGraphicFramePr>
        <p:xfrm>
          <a:off x="3673434" y="5907974"/>
          <a:ext cx="1311885" cy="680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4" imgW="748975" imgH="393529" progId="Equation.DSMT4">
                  <p:embed/>
                </p:oleObj>
              </mc:Choice>
              <mc:Fallback>
                <p:oleObj name="Equation" r:id="rId14" imgW="748975" imgH="393529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34" y="5907974"/>
                        <a:ext cx="1311885" cy="6808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1" y="0"/>
            <a:ext cx="246308" cy="53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0218" y="1130300"/>
            <a:ext cx="246308" cy="53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auto">
          <a:xfrm>
            <a:off x="619467" y="4726589"/>
            <a:ext cx="9919223" cy="178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EF // AB (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Thalès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đảo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en-US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tứ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DEFB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// BF (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// BC); EF // BD (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EF // AB)</a:t>
            </a:r>
            <a:endParaRPr lang="en-US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tứ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DEFB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hành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Suy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= BF </a:t>
            </a: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en-US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5114307" y="5510148"/>
            <a:ext cx="1314200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609601" y="2692400"/>
            <a:ext cx="246308" cy="53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2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Callout 38"/>
          <p:cNvSpPr/>
          <p:nvPr/>
        </p:nvSpPr>
        <p:spPr>
          <a:xfrm>
            <a:off x="3179725" y="884317"/>
            <a:ext cx="4639293" cy="3309257"/>
          </a:xfrm>
          <a:prstGeom prst="wedgeEllipseCallout">
            <a:avLst>
              <a:gd name="adj1" fmla="val 122497"/>
              <a:gd name="adj2" fmla="val 9705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9" descr="https://lh3.googleusercontent.com/-q2PtRMyn0Ck/WsOKbekV_dI/AAAAAAAACfs/MojRPAvl8p8pdEVhIR-Kb_yP78ffFn6xQCHMYCw/h136/4-ctu.vn_anh_dong_mau_slide_powerpoint_dep_(126)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017" y="5455973"/>
            <a:ext cx="921039" cy="114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34840" grpId="0"/>
      <p:bldP spid="34847" grpId="0"/>
      <p:bldP spid="34848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1787" y="342072"/>
            <a:ext cx="2105699" cy="69249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r>
              <a:rPr lang="en-US" sz="37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7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7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sz="37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4700" y="2153106"/>
            <a:ext cx="3797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2519" y="5207000"/>
            <a:ext cx="93853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Ảnh động Powerpoint CTU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17" y="903205"/>
            <a:ext cx="872546" cy="80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500" y="1087294"/>
            <a:ext cx="9436924" cy="1107992"/>
          </a:xfrm>
          <a:prstGeom prst="rect">
            <a:avLst/>
          </a:prstGeom>
          <a:solidFill>
            <a:srgbClr val="FFC000"/>
          </a:solidFill>
          <a:ln>
            <a:solidFill>
              <a:srgbClr val="0033CC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785" y="168814"/>
            <a:ext cx="850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00051" y="237507"/>
            <a:ext cx="5225143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7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7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7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7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5683" y="269174"/>
            <a:ext cx="3891307" cy="304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102" y="934192"/>
            <a:ext cx="7259781" cy="592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57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215" y="585848"/>
            <a:ext cx="3040083" cy="9079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CHÚ Ý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19311" y="1772530"/>
            <a:ext cx="8975187" cy="16037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"/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12874" y="900332"/>
          <a:ext cx="10269415" cy="5659120"/>
        </p:xfrm>
        <a:graphic>
          <a:graphicData uri="http://schemas.openxmlformats.org/drawingml/2006/table">
            <a:tbl>
              <a:tblPr/>
              <a:tblGrid>
                <a:gridCol w="10269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13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PHIẾU HỌC TẬP </a:t>
                      </a:r>
                      <a:endParaRPr lang="en-US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Họ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và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tên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:…………………………………………. </a:t>
                      </a:r>
                      <a:r>
                        <a:rPr lang="en-US" sz="22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Lớp</a:t>
                      </a:r>
                      <a:r>
                        <a:rPr lang="en-US" sz="2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:……………….</a:t>
                      </a:r>
                      <a:endParaRPr lang="en-US" sz="2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9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Khoanh</a:t>
                      </a:r>
                      <a:r>
                        <a:rPr lang="en-US" sz="2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tròn</a:t>
                      </a:r>
                      <a:r>
                        <a:rPr lang="en-US" sz="2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vào</a:t>
                      </a:r>
                      <a:r>
                        <a:rPr lang="en-US" sz="2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chữ</a:t>
                      </a:r>
                      <a:r>
                        <a:rPr lang="en-US" sz="2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cái</a:t>
                      </a:r>
                      <a:r>
                        <a:rPr lang="en-US" sz="2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đứng</a:t>
                      </a:r>
                      <a:r>
                        <a:rPr lang="en-US" sz="2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trước</a:t>
                      </a:r>
                      <a:r>
                        <a:rPr lang="en-US" sz="2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đáp</a:t>
                      </a:r>
                      <a:r>
                        <a:rPr lang="en-US" sz="2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án</a:t>
                      </a:r>
                      <a:r>
                        <a:rPr lang="en-US" sz="2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đúng</a:t>
                      </a:r>
                      <a:r>
                        <a:rPr lang="en-US" sz="2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Bài</a:t>
                      </a:r>
                      <a:r>
                        <a:rPr lang="en-US" sz="2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1: 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Chọn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câu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en-US" sz="2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đúng</a:t>
                      </a:r>
                      <a:r>
                        <a:rPr lang="en-US" sz="2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en-US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A.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Đường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thẳng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song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song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với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cạnh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đáy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là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đường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trung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bình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của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tam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giác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B.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Đường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trung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bình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của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tam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giác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là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đoạn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nối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trung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điểm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hai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cạnh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của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tam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giác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C.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Trong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một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tam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giác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chỉ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có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một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đường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trung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bình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D.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Đường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trung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bình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của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tam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giác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là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đường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nối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từ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một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đỉnh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đến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trung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điểm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cạnh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đối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diện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Bài</a:t>
                      </a:r>
                      <a:r>
                        <a:rPr lang="en-US" sz="2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2: 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Hãy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chọn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câu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đúng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Cho ΔABC, I, K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lần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lượt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là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trung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điểm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của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AB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và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AC.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Biết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BC = 8 cm, AC = 7cm. Ta </a:t>
                      </a:r>
                      <a:r>
                        <a:rPr lang="en-US" sz="2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có</a:t>
                      </a: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A. IK = 4cm         B. IK = 4,5 cm           C. IK = 3,5cm           D. IK = 14cm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0665" y="365759"/>
            <a:ext cx="32496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4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lh3.googleusercontent.com/-0B3PihcmTas/WsHL_EPPUmI/AAAAAAAABww/8GqozNJvNDY_cuQ3lLGHhBuFPaoEYdoyQCHMYCw/h136/4-mau_slide_powerpoint_dep_ctu.vn_(1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3732" cy="9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998806" y="1235034"/>
            <a:ext cx="10100665" cy="443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5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 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en-US" sz="35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5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song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đáy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đoạn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nối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chỉ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tam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giác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nối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đỉnh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diện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0671" y="2912012"/>
            <a:ext cx="604911" cy="6049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6385" y="504853"/>
            <a:ext cx="4528457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0308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0308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9" dur="500" fill="hold"/>
                                        <p:tgtEl>
                                          <p:spTgt spid="49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 uiExpand="1" build="allAtOnce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1124262" y="1163782"/>
            <a:ext cx="998344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</a:t>
            </a:r>
            <a:r>
              <a:rPr lang="en-US" sz="3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16:  ĐƯỜNG TRUNG BÌNH CỦA TAM GIÁC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8416" y="364176"/>
            <a:ext cx="4528457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140033" y="1250869"/>
            <a:ext cx="9341921" cy="389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5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 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ΔABC, I, K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AB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AC.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BC = 8 cm, AC = 7cm. Ta </a:t>
            </a:r>
            <a:r>
              <a:rPr lang="en-US" sz="35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IK = 4cm   </a:t>
            </a: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IK = 4,5 cm</a:t>
            </a: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IK = 3,5cm</a:t>
            </a: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5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IK = 14cm</a:t>
            </a:r>
            <a:endParaRPr lang="en-US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53551" y="2883876"/>
            <a:ext cx="604911" cy="6049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657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5507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5507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2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allAtOnce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DỤNG, MỞ RỘNG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HCS Giao Xuân\năm học 2023-2024\mo-dau-trang-81-toan-8-tap-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6394" y="519590"/>
            <a:ext cx="5416061" cy="58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0558" y="1508344"/>
            <a:ext cx="45665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Cho B và C là hai điểm cách nhau bởi một hồ nước như Hình 4.12 với D, E lần lượt là trung điểm của AB và AC. Biết DE = 500 m, liệu không cần đo trực tiếp, ta có thể tính được khoảng cách giữa hai điểm B và C không?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2425002" y="3080481"/>
          <a:ext cx="4524438" cy="1345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Equation" r:id="rId4" imgW="2209800" imgH="660400" progId="Equation.DSMT4">
                  <p:embed/>
                </p:oleObj>
              </mc:Choice>
              <mc:Fallback>
                <p:oleObj name="Equation" r:id="rId4" imgW="2209800" imgH="660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002" y="3080481"/>
                        <a:ext cx="4524438" cy="13456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457200" y="10382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355599" y="4673154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khoảng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BC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1000m.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4872" y="377372"/>
            <a:ext cx="7943699" cy="270843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∆ABC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AB;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AC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∆ABC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735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03039" y="675884"/>
            <a:ext cx="3716875" cy="299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 descr="Ngôi nhà hoạt hình, phim hoạt hình png | Klipart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51" y="2263515"/>
            <a:ext cx="4109199" cy="401817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5824025" y="745588"/>
            <a:ext cx="4438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VỀ NHÀ</a:t>
            </a:r>
            <a:endParaRPr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951826" y="1997612"/>
            <a:ext cx="6555546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thuộc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nắm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định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Sgk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/80, 81)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Sgk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/82),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luyện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4.6; 4.7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Sgk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/83)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HCS Giao Xuân\năm học 2023-2024\mo-dau-trang-81-toan-8-tap-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6394" y="519590"/>
            <a:ext cx="5416061" cy="586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0558" y="1508344"/>
            <a:ext cx="45665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Cho B và C là hai điểm cách nhau bởi một hồ nước như Hình 4.12 với D, E lần lượt là trung điểm của AB và AC. Biết DE = 500 m, liệu không cần đo trực tiếp, ta có thể tính được khoảng cách giữa hai điểm B và C không?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/>
          <p:nvPr/>
        </p:nvSpPr>
        <p:spPr>
          <a:xfrm>
            <a:off x="2699112" y="3854353"/>
            <a:ext cx="907274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DA9D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4"/>
          <p:cNvSpPr txBox="1">
            <a:spLocks noGrp="1"/>
          </p:cNvSpPr>
          <p:nvPr>
            <p:ph type="title"/>
          </p:nvPr>
        </p:nvSpPr>
        <p:spPr>
          <a:xfrm>
            <a:off x="2913413" y="1498775"/>
            <a:ext cx="8344395" cy="92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-US" sz="59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1</a:t>
            </a: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5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5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900" dirty="0" smtClean="0"/>
              <a:t/>
            </a:r>
            <a:br>
              <a:rPr lang="en-US" sz="5900" dirty="0" smtClean="0"/>
            </a:br>
            <a:endParaRPr sz="5900" dirty="0">
              <a:latin typeface="+mn-lt"/>
            </a:endParaRPr>
          </a:p>
        </p:txBody>
      </p:sp>
      <p:pic>
        <p:nvPicPr>
          <p:cNvPr id="5" name="Picture 14" descr="Ảnh động Powerpoint CTU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6" y="1"/>
            <a:ext cx="1533378" cy="153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0183" y="1006381"/>
            <a:ext cx="4245016" cy="40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219199" y="332509"/>
            <a:ext cx="8881404" cy="66171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-196948" y="1679963"/>
            <a:ext cx="2881745" cy="3942611"/>
          </a:xfrm>
          <a:prstGeom prst="wedgeEllipseCallout">
            <a:avLst>
              <a:gd name="adj1" fmla="val 127777"/>
              <a:gd name="adj2" fmla="val -1796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A?</a:t>
            </a:r>
            <a:endParaRPr lang="en-US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7172696" y="1298370"/>
            <a:ext cx="4370120" cy="1852549"/>
          </a:xfrm>
          <a:prstGeom prst="wedgeRectCallout">
            <a:avLst>
              <a:gd name="adj1" fmla="val -78314"/>
              <a:gd name="adj2" fmla="val 3738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7283534" y="3895108"/>
            <a:ext cx="5145973" cy="1820883"/>
          </a:xfrm>
          <a:prstGeom prst="wedgeEllipseCallout">
            <a:avLst>
              <a:gd name="adj1" fmla="val -78154"/>
              <a:gd name="adj2" fmla="val 9886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5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5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5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5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5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5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Google Shape;23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253" y="264898"/>
            <a:ext cx="858983" cy="75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lh3.googleusercontent.com/-q2PtRMyn0Ck/WsOKbekV_dI/AAAAAAAACfs/MojRPAvl8p8pdEVhIR-Kb_yP78ffFn6xQCHMYCw/h136/4-ctu.vn_anh_dong_mau_slide_powerpoint_dep_(126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95" y="5708814"/>
            <a:ext cx="921039" cy="114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9215" y="290306"/>
            <a:ext cx="3119252" cy="6565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5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5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500" b="1" u="sng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214" y="1101361"/>
            <a:ext cx="9436924" cy="1200325"/>
          </a:xfrm>
          <a:prstGeom prst="rect">
            <a:avLst/>
          </a:prstGeom>
          <a:solidFill>
            <a:srgbClr val="FFC000"/>
          </a:solidFill>
          <a:ln>
            <a:solidFill>
              <a:srgbClr val="0033CC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9618" y="2183377"/>
            <a:ext cx="3404259" cy="254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22515" y="4623460"/>
          <a:ext cx="1291872" cy="58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431640" imgH="177480" progId="Equation.DSMT4">
                  <p:embed/>
                </p:oleObj>
              </mc:Choice>
              <mc:Fallback>
                <p:oleObj name="Equation" r:id="rId4" imgW="43164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15" y="4623460"/>
                        <a:ext cx="1291872" cy="5858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05060" y="4575959"/>
            <a:ext cx="5525984" cy="12003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AB</a:t>
            </a:r>
          </a:p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  E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AC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2718" y="4655130"/>
            <a:ext cx="3910940" cy="120032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437306" y="4651756"/>
          <a:ext cx="1590415" cy="113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355320" imgH="253800" progId="Equation.DSMT4">
                  <p:embed/>
                </p:oleObj>
              </mc:Choice>
              <mc:Fallback>
                <p:oleObj name="Equation" r:id="rId6" imgW="35532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06" y="4651756"/>
                        <a:ext cx="1590415" cy="1136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0" descr="Ảnh động Powerpoint CTU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5" y="3967617"/>
            <a:ext cx="768276" cy="70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Ảnh động Powerpoint CTU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12" y="1072018"/>
            <a:ext cx="872546" cy="80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74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6303" y="707037"/>
            <a:ext cx="6810584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(7 </a:t>
            </a:r>
            <a:r>
              <a:rPr lang="en-US" sz="37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7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616" y="1356506"/>
            <a:ext cx="100892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599765" y="1390605"/>
            <a:ext cx="9684413" cy="24006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vi-VN" sz="3700" dirty="0" smtClean="0">
                <a:latin typeface="Times New Roman" pitchFamily="18" charset="0"/>
                <a:cs typeface="Times New Roman" pitchFamily="18" charset="0"/>
              </a:rPr>
              <a:t>Em hãy chỉ ra các đường trung bình của ∆DEF và ∆IHK trong Hình 4.14.</a:t>
            </a:r>
          </a:p>
          <a:p>
            <a:r>
              <a:rPr lang="vi-VN" sz="3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700" dirty="0" smtClean="0">
                <a:latin typeface="Times New Roman" pitchFamily="18" charset="0"/>
                <a:cs typeface="Times New Roman" pitchFamily="18" charset="0"/>
              </a:rPr>
            </a:b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D:\THCS Giao Xuân\năm học 2023-2024\cau-hoi-trang-81-toan-8-tap-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6202" y="2911464"/>
            <a:ext cx="7294705" cy="340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lh3.googleusercontent.com/-0B3PihcmTas/WsHL_EPPUmI/AAAAAAAABww/8GqozNJvNDY_cuQ3lLGHhBuFPaoEYdoyQCHMYCw/h136/4-mau_slide_powerpoint_dep_ctu.vn_(12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88" y="337712"/>
            <a:ext cx="833732" cy="9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https://lh3.googleusercontent.com/-4lh0-rFzD0s/WsOK8FC64yI/AAAAAAAACg8/gDzEYm8QPOEV4cGK6IiV-1UQ2DXe2-BMwCHMYCw/h136/4-ctu.vn_anh_dong_mau_slide_powerpoint_dep_(145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3094"/>
            <a:ext cx="1688123" cy="14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6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2992" y="825785"/>
            <a:ext cx="3978051" cy="312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31044" y="1398671"/>
            <a:ext cx="6396841" cy="429123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∆DEF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DE; </a:t>
            </a:r>
          </a:p>
          <a:p>
            <a:pPr>
              <a:lnSpc>
                <a:spcPct val="150000"/>
              </a:lnSpc>
            </a:pP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DF </a:t>
            </a:r>
          </a:p>
          <a:p>
            <a:pPr>
              <a:lnSpc>
                <a:spcPct val="150000"/>
              </a:lnSpc>
            </a:pP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∆DEF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142" y="673888"/>
            <a:ext cx="100892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57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</TotalTime>
  <Words>752</Words>
  <Application>Microsoft Office PowerPoint</Application>
  <PresentationFormat>Widescreen</PresentationFormat>
  <Paragraphs>95</Paragraphs>
  <Slides>24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Akronism</vt:lpstr>
      <vt:lpstr>Times New Roman</vt:lpstr>
      <vt:lpstr>Wingdings</vt:lpstr>
      <vt:lpstr>Constantia</vt:lpstr>
      <vt:lpstr>Calibri</vt:lpstr>
      <vt:lpstr>Arial</vt:lpstr>
      <vt:lpstr>Verdana</vt:lpstr>
      <vt:lpstr>Raleway ExtraBold</vt:lpstr>
      <vt:lpstr>Tunga</vt:lpstr>
      <vt:lpstr>Wingdings 2</vt:lpstr>
      <vt:lpstr>Franklin Gothic Medium</vt:lpstr>
      <vt:lpstr>Franklin Gothic Book</vt:lpstr>
      <vt:lpstr>Raleway</vt:lpstr>
      <vt:lpstr>Flow</vt:lpstr>
      <vt:lpstr>Angles</vt:lpstr>
      <vt:lpstr>Equation</vt:lpstr>
      <vt:lpstr>UỶ BAN NHÂN DÂN HUYỆN LÝ SƠN TRƯỜNG THCS AN HẢI    </vt:lpstr>
      <vt:lpstr>PowerPoint Presentation</vt:lpstr>
      <vt:lpstr>PowerPoint Presentation</vt:lpstr>
      <vt:lpstr>PowerPoint Presentation</vt:lpstr>
      <vt:lpstr>1. Định nghĩa đường trung bình của tam giác.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Tính chất đường trung bình của tam giác.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18</cp:revision>
  <dcterms:created xsi:type="dcterms:W3CDTF">2021-06-21T15:30:30Z</dcterms:created>
  <dcterms:modified xsi:type="dcterms:W3CDTF">2024-11-30T14:39:51Z</dcterms:modified>
</cp:coreProperties>
</file>