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696" r:id="rId3"/>
    <p:sldMasterId id="2147483708" r:id="rId4"/>
    <p:sldMasterId id="2147483720" r:id="rId5"/>
    <p:sldMasterId id="2147483732" r:id="rId6"/>
    <p:sldMasterId id="2147483744" r:id="rId7"/>
  </p:sldMasterIdLst>
  <p:sldIdLst>
    <p:sldId id="304" r:id="rId8"/>
    <p:sldId id="262" r:id="rId9"/>
    <p:sldId id="303" r:id="rId10"/>
    <p:sldId id="297" r:id="rId11"/>
    <p:sldId id="279" r:id="rId12"/>
    <p:sldId id="280" r:id="rId13"/>
    <p:sldId id="281" r:id="rId14"/>
    <p:sldId id="282" r:id="rId15"/>
    <p:sldId id="286" r:id="rId16"/>
    <p:sldId id="258" r:id="rId17"/>
    <p:sldId id="259" r:id="rId18"/>
    <p:sldId id="264" r:id="rId19"/>
    <p:sldId id="287" r:id="rId20"/>
    <p:sldId id="260" r:id="rId21"/>
    <p:sldId id="263" r:id="rId22"/>
    <p:sldId id="288" r:id="rId23"/>
    <p:sldId id="289" r:id="rId24"/>
    <p:sldId id="290" r:id="rId25"/>
    <p:sldId id="291" r:id="rId26"/>
    <p:sldId id="299" r:id="rId27"/>
    <p:sldId id="300" r:id="rId28"/>
    <p:sldId id="301" r:id="rId29"/>
    <p:sldId id="302" r:id="rId30"/>
    <p:sldId id="295" r:id="rId31"/>
    <p:sldId id="261" r:id="rId32"/>
    <p:sldId id="266" r:id="rId33"/>
    <p:sldId id="268" r:id="rId34"/>
  </p:sldIdLst>
  <p:sldSz cx="18288000" cy="10287000"/>
  <p:notesSz cx="6858000" cy="9144000"/>
  <p:embeddedFontLst>
    <p:embeddedFont>
      <p:font typeface="Verdana" panose="020B0604030504040204" pitchFamily="34" charset="0"/>
      <p:regular r:id="rId35"/>
      <p:bold r:id="rId36"/>
      <p:italic r:id="rId37"/>
      <p:boldItalic r:id="rId38"/>
    </p:embeddedFont>
    <p:embeddedFont>
      <p:font typeface="Akronism" pitchFamily="2" charset="0"/>
      <p:regular r:id="rId39"/>
    </p:embeddedFont>
    <p:embeddedFont>
      <p:font typeface="Calibri" panose="020F0502020204030204" pitchFamily="34" charset="0"/>
      <p:regular r:id="rId40"/>
      <p:bold r:id="rId41"/>
      <p:italic r:id="rId42"/>
      <p:boldItalic r:id="rId43"/>
    </p:embeddedFont>
    <p:embeddedFont>
      <p:font typeface="#9Slide02 Tieu de dai" panose="020B0604020202020204" charset="0"/>
      <p:bold r:id="rId44"/>
    </p:embeddedFont>
    <p:embeddedFont>
      <p:font typeface="Franklin Gothic Medium" panose="020B0603020102020204" pitchFamily="34" charset="0"/>
      <p:regular r:id="rId45"/>
      <p:italic r:id="rId46"/>
    </p:embeddedFont>
    <p:embeddedFont>
      <p:font typeface="Tahoma" panose="020B0604030504040204" pitchFamily="34" charset="0"/>
      <p:regular r:id="rId47"/>
      <p:bold r:id="rId48"/>
    </p:embeddedFont>
    <p:embeddedFont>
      <p:font typeface="Barriecito" panose="020B0604020202020204" charset="0"/>
      <p:regular r:id="rId49"/>
    </p:embeddedFont>
    <p:embeddedFont>
      <p:font typeface="Calibri Light" panose="020F0302020204030204" pitchFamily="34" charset="0"/>
      <p:regular r:id="rId50"/>
      <p:italic r:id="rId51"/>
    </p:embeddedFont>
    <p:embeddedFont>
      <p:font typeface="#9Slide02 Noi dung dai" panose="020B0604020202020204" charset="0"/>
      <p:regular r:id="rId52"/>
    </p:embeddedFont>
    <p:embeddedFont>
      <p:font typeface="Cambria Math" panose="02040503050406030204" pitchFamily="18" charset="0"/>
      <p:regular r:id="rId53"/>
    </p:embeddedFont>
    <p:embeddedFont>
      <p:font typeface="Franklin Gothic Book" panose="020B0503020102020204" pitchFamily="34" charset="0"/>
      <p:regular r:id="rId54"/>
      <p: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3856"/>
    <a:srgbClr val="FFAC3E"/>
    <a:srgbClr val="1F1F33"/>
    <a:srgbClr val="6A317D"/>
    <a:srgbClr val="A680B9"/>
    <a:srgbClr val="E46C0A"/>
    <a:srgbClr val="FFB001"/>
    <a:srgbClr val="BDEFFD"/>
    <a:srgbClr val="FCD997"/>
    <a:srgbClr val="F4BA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28" autoAdjust="0"/>
    <p:restoredTop sz="94622" autoAdjust="0"/>
  </p:normalViewPr>
  <p:slideViewPr>
    <p:cSldViewPr>
      <p:cViewPr varScale="1">
        <p:scale>
          <a:sx n="57" d="100"/>
          <a:sy n="57" d="100"/>
        </p:scale>
        <p:origin x="12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10.fntdata"/><Relationship Id="rId52" Type="http://schemas.openxmlformats.org/officeDocument/2006/relationships/font" Target="fonts/font18.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4"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5" Type="http://schemas.openxmlformats.org/officeDocument/2006/relationships/image" Target="../media/image42.wmf"/><Relationship Id="rId4" Type="http://schemas.openxmlformats.org/officeDocument/2006/relationships/image" Target="../media/image4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Oval 14">
            <a:extLst>
              <a:ext uri="{FF2B5EF4-FFF2-40B4-BE49-F238E27FC236}">
                <a16:creationId xmlns:a16="http://schemas.microsoft.com/office/drawing/2014/main" id="{8F15A712-382C-41BA-A87F-53173BD1B4FE}"/>
              </a:ext>
            </a:extLst>
          </p:cNvPr>
          <p:cNvSpPr/>
          <p:nvPr userDrawn="1"/>
        </p:nvSpPr>
        <p:spPr>
          <a:xfrm>
            <a:off x="14809730" y="896744"/>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pic>
        <p:nvPicPr>
          <p:cNvPr id="17" name="Picture 16">
            <a:extLst>
              <a:ext uri="{FF2B5EF4-FFF2-40B4-BE49-F238E27FC236}">
                <a16:creationId xmlns:a16="http://schemas.microsoft.com/office/drawing/2014/main" id="{36CABF9C-2E40-40AD-BF03-AD15943A65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829867"/>
            <a:ext cx="1282787" cy="1282787"/>
          </a:xfrm>
          <a:prstGeom prst="rect">
            <a:avLst/>
          </a:prstGeom>
        </p:spPr>
      </p:pic>
      <p:pic>
        <p:nvPicPr>
          <p:cNvPr id="19" name="Picture 18">
            <a:extLst>
              <a:ext uri="{FF2B5EF4-FFF2-40B4-BE49-F238E27FC236}">
                <a16:creationId xmlns:a16="http://schemas.microsoft.com/office/drawing/2014/main" id="{D25D98F0-01A9-4680-94AA-218EB9EA331C}"/>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868201"/>
            <a:ext cx="1466132" cy="301545"/>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Tree>
    <p:extLst>
      <p:ext uri="{BB962C8B-B14F-4D97-AF65-F5344CB8AC3E}">
        <p14:creationId xmlns:p14="http://schemas.microsoft.com/office/powerpoint/2010/main" val="224903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Picture Placeholder 11">
            <a:extLst>
              <a:ext uri="{FF2B5EF4-FFF2-40B4-BE49-F238E27FC236}">
                <a16:creationId xmlns:a16="http://schemas.microsoft.com/office/drawing/2014/main" id="{FC1A5966-0408-479E-A094-4A7B76AF0611}"/>
              </a:ext>
            </a:extLst>
          </p:cNvPr>
          <p:cNvSpPr>
            <a:spLocks noGrp="1"/>
          </p:cNvSpPr>
          <p:nvPr>
            <p:ph type="pic" sz="quarter" idx="10"/>
          </p:nvPr>
        </p:nvSpPr>
        <p:spPr>
          <a:xfrm>
            <a:off x="6686550" y="2035493"/>
            <a:ext cx="4914900" cy="2286000"/>
          </a:xfrm>
          <a:solidFill>
            <a:schemeClr val="bg1"/>
          </a:solidFill>
        </p:spPr>
        <p:txBody>
          <a:bodyPr/>
          <a:lstStyle>
            <a:lvl1pPr>
              <a:defRPr>
                <a:solidFill>
                  <a:sysClr val="windowText" lastClr="000000"/>
                </a:solidFill>
              </a:defRPr>
            </a:lvl1pPr>
          </a:lstStyle>
          <a:p>
            <a:endParaRPr lang="en-US"/>
          </a:p>
        </p:txBody>
      </p:sp>
      <p:sp>
        <p:nvSpPr>
          <p:cNvPr id="15" name="Oval 14">
            <a:extLst>
              <a:ext uri="{FF2B5EF4-FFF2-40B4-BE49-F238E27FC236}">
                <a16:creationId xmlns:a16="http://schemas.microsoft.com/office/drawing/2014/main" id="{8F15A712-382C-41BA-A87F-53173BD1B4FE}"/>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pic>
        <p:nvPicPr>
          <p:cNvPr id="17" name="Picture 16">
            <a:extLst>
              <a:ext uri="{FF2B5EF4-FFF2-40B4-BE49-F238E27FC236}">
                <a16:creationId xmlns:a16="http://schemas.microsoft.com/office/drawing/2014/main" id="{36CABF9C-2E40-40AD-BF03-AD15943A65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19" name="Picture 18">
            <a:extLst>
              <a:ext uri="{FF2B5EF4-FFF2-40B4-BE49-F238E27FC236}">
                <a16:creationId xmlns:a16="http://schemas.microsoft.com/office/drawing/2014/main" id="{D25D98F0-01A9-4680-94AA-218EB9EA331C}"/>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163299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
        <p:nvSpPr>
          <p:cNvPr id="3" name="Picture Placeholder 2">
            <a:extLst>
              <a:ext uri="{FF2B5EF4-FFF2-40B4-BE49-F238E27FC236}">
                <a16:creationId xmlns:a16="http://schemas.microsoft.com/office/drawing/2014/main" id="{F8DCAAAC-5125-4333-B99F-F7C2BF562033}"/>
              </a:ext>
            </a:extLst>
          </p:cNvPr>
          <p:cNvSpPr>
            <a:spLocks noGrp="1"/>
          </p:cNvSpPr>
          <p:nvPr>
            <p:ph type="pic" sz="quarter" idx="10"/>
          </p:nvPr>
        </p:nvSpPr>
        <p:spPr>
          <a:xfrm>
            <a:off x="11201400" y="3657600"/>
            <a:ext cx="5372100" cy="5257800"/>
          </a:xfrm>
          <a:solidFill>
            <a:schemeClr val="bg1"/>
          </a:solidFill>
        </p:spPr>
        <p:txBody>
          <a:bodyPr/>
          <a:lstStyle>
            <a:lvl1pPr>
              <a:defRPr>
                <a:solidFill>
                  <a:sysClr val="windowText" lastClr="000000"/>
                </a:solidFill>
              </a:defRPr>
            </a:lvl1pPr>
          </a:lstStyle>
          <a:p>
            <a:endParaRPr lang="en-US"/>
          </a:p>
        </p:txBody>
      </p:sp>
      <p:sp>
        <p:nvSpPr>
          <p:cNvPr id="14" name="Oval 13">
            <a:extLst>
              <a:ext uri="{FF2B5EF4-FFF2-40B4-BE49-F238E27FC236}">
                <a16:creationId xmlns:a16="http://schemas.microsoft.com/office/drawing/2014/main" id="{DF7E2590-899B-4038-B3C2-601D2A651CB7}"/>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8" name="Picture 17">
            <a:extLst>
              <a:ext uri="{FF2B5EF4-FFF2-40B4-BE49-F238E27FC236}">
                <a16:creationId xmlns:a16="http://schemas.microsoft.com/office/drawing/2014/main" id="{B5465523-C6C8-4000-8489-6FD0554A91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20" name="Picture 19">
            <a:extLst>
              <a:ext uri="{FF2B5EF4-FFF2-40B4-BE49-F238E27FC236}">
                <a16:creationId xmlns:a16="http://schemas.microsoft.com/office/drawing/2014/main" id="{77A7AF94-6434-48DD-B55B-7231D8131BAC}"/>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427800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
        <p:nvSpPr>
          <p:cNvPr id="3" name="Picture Placeholder 2">
            <a:extLst>
              <a:ext uri="{FF2B5EF4-FFF2-40B4-BE49-F238E27FC236}">
                <a16:creationId xmlns:a16="http://schemas.microsoft.com/office/drawing/2014/main" id="{F8DCAAAC-5125-4333-B99F-F7C2BF562033}"/>
              </a:ext>
            </a:extLst>
          </p:cNvPr>
          <p:cNvSpPr>
            <a:spLocks noGrp="1"/>
          </p:cNvSpPr>
          <p:nvPr>
            <p:ph type="pic" sz="quarter" idx="10"/>
          </p:nvPr>
        </p:nvSpPr>
        <p:spPr>
          <a:xfrm>
            <a:off x="1759440" y="3657600"/>
            <a:ext cx="5372100" cy="5257800"/>
          </a:xfrm>
          <a:solidFill>
            <a:schemeClr val="bg1"/>
          </a:solidFill>
        </p:spPr>
        <p:txBody>
          <a:bodyPr/>
          <a:lstStyle>
            <a:lvl1pPr>
              <a:defRPr>
                <a:solidFill>
                  <a:sysClr val="windowText" lastClr="000000"/>
                </a:solidFill>
              </a:defRPr>
            </a:lvl1pPr>
          </a:lstStyle>
          <a:p>
            <a:endParaRPr lang="en-US"/>
          </a:p>
        </p:txBody>
      </p:sp>
      <p:sp>
        <p:nvSpPr>
          <p:cNvPr id="14" name="Oval 13">
            <a:extLst>
              <a:ext uri="{FF2B5EF4-FFF2-40B4-BE49-F238E27FC236}">
                <a16:creationId xmlns:a16="http://schemas.microsoft.com/office/drawing/2014/main" id="{27175FA5-099E-44AD-ACCB-4320F71214CD}"/>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8" name="Picture 17">
            <a:extLst>
              <a:ext uri="{FF2B5EF4-FFF2-40B4-BE49-F238E27FC236}">
                <a16:creationId xmlns:a16="http://schemas.microsoft.com/office/drawing/2014/main" id="{F161CA98-3EB3-4EE0-9E7E-76760EA1AF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20" name="Picture 19">
            <a:extLst>
              <a:ext uri="{FF2B5EF4-FFF2-40B4-BE49-F238E27FC236}">
                <a16:creationId xmlns:a16="http://schemas.microsoft.com/office/drawing/2014/main" id="{AD0A8066-2CC5-4BAE-B97F-37246A6BAE01}"/>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42497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
        <p:nvSpPr>
          <p:cNvPr id="3" name="Picture Placeholder 2">
            <a:extLst>
              <a:ext uri="{FF2B5EF4-FFF2-40B4-BE49-F238E27FC236}">
                <a16:creationId xmlns:a16="http://schemas.microsoft.com/office/drawing/2014/main" id="{F8DCAAAC-5125-4333-B99F-F7C2BF562033}"/>
              </a:ext>
            </a:extLst>
          </p:cNvPr>
          <p:cNvSpPr>
            <a:spLocks noGrp="1"/>
          </p:cNvSpPr>
          <p:nvPr>
            <p:ph type="pic" sz="quarter" idx="10"/>
          </p:nvPr>
        </p:nvSpPr>
        <p:spPr>
          <a:xfrm>
            <a:off x="11201400" y="3657600"/>
            <a:ext cx="5372100" cy="5257800"/>
          </a:xfrm>
          <a:solidFill>
            <a:schemeClr val="bg1"/>
          </a:solidFill>
        </p:spPr>
        <p:txBody>
          <a:bodyPr/>
          <a:lstStyle>
            <a:lvl1pPr>
              <a:defRPr>
                <a:solidFill>
                  <a:sysClr val="windowText" lastClr="000000"/>
                </a:solidFill>
              </a:defRPr>
            </a:lvl1pPr>
          </a:lstStyle>
          <a:p>
            <a:endParaRPr lang="en-US"/>
          </a:p>
        </p:txBody>
      </p:sp>
      <p:sp>
        <p:nvSpPr>
          <p:cNvPr id="2" name="Rectangle: Rounded Corners 1">
            <a:extLst>
              <a:ext uri="{FF2B5EF4-FFF2-40B4-BE49-F238E27FC236}">
                <a16:creationId xmlns:a16="http://schemas.microsoft.com/office/drawing/2014/main" id="{94495230-5C52-4780-9299-3FF7AFD9F5BC}"/>
              </a:ext>
            </a:extLst>
          </p:cNvPr>
          <p:cNvSpPr/>
          <p:nvPr userDrawn="1"/>
        </p:nvSpPr>
        <p:spPr>
          <a:xfrm>
            <a:off x="3429000" y="5486401"/>
            <a:ext cx="5600700" cy="1143002"/>
          </a:xfrm>
          <a:prstGeom prst="roundRect">
            <a:avLst>
              <a:gd name="adj" fmla="val 19524"/>
            </a:avLst>
          </a:prstGeom>
          <a:solidFill>
            <a:schemeClr val="bg1"/>
          </a:solidFill>
          <a:ln w="38100">
            <a:solidFill>
              <a:srgbClr val="E7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5F3A9E47-BB0F-4561-B60E-93F02C2241AE}"/>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8" name="Picture 17">
            <a:extLst>
              <a:ext uri="{FF2B5EF4-FFF2-40B4-BE49-F238E27FC236}">
                <a16:creationId xmlns:a16="http://schemas.microsoft.com/office/drawing/2014/main" id="{A7FA0C48-9F7F-4440-A08C-08855F150B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20" name="Picture 19">
            <a:extLst>
              <a:ext uri="{FF2B5EF4-FFF2-40B4-BE49-F238E27FC236}">
                <a16:creationId xmlns:a16="http://schemas.microsoft.com/office/drawing/2014/main" id="{D06E74E9-27A1-46CC-AA04-FDC7897869D4}"/>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209718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
        <p:nvSpPr>
          <p:cNvPr id="2" name="Rectangle: Rounded Corners 1">
            <a:extLst>
              <a:ext uri="{FF2B5EF4-FFF2-40B4-BE49-F238E27FC236}">
                <a16:creationId xmlns:a16="http://schemas.microsoft.com/office/drawing/2014/main" id="{94495230-5C52-4780-9299-3FF7AFD9F5BC}"/>
              </a:ext>
            </a:extLst>
          </p:cNvPr>
          <p:cNvSpPr/>
          <p:nvPr userDrawn="1"/>
        </p:nvSpPr>
        <p:spPr>
          <a:xfrm>
            <a:off x="5698672" y="5515352"/>
            <a:ext cx="6890657" cy="1143002"/>
          </a:xfrm>
          <a:prstGeom prst="roundRect">
            <a:avLst>
              <a:gd name="adj" fmla="val 19524"/>
            </a:avLst>
          </a:prstGeom>
          <a:solidFill>
            <a:schemeClr val="bg1"/>
          </a:solidFill>
          <a:ln w="38100">
            <a:solidFill>
              <a:srgbClr val="E7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E429C2BE-C0D8-4690-BC23-66C49B71A92E}"/>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8" name="Picture 17">
            <a:extLst>
              <a:ext uri="{FF2B5EF4-FFF2-40B4-BE49-F238E27FC236}">
                <a16:creationId xmlns:a16="http://schemas.microsoft.com/office/drawing/2014/main" id="{7492A61A-ECC8-4345-BE9A-5AA1C6BE86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20" name="Picture 19">
            <a:extLst>
              <a:ext uri="{FF2B5EF4-FFF2-40B4-BE49-F238E27FC236}">
                <a16:creationId xmlns:a16="http://schemas.microsoft.com/office/drawing/2014/main" id="{31A83A58-F3AD-409F-8437-93AEC6111EC1}"/>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112031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0442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7339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0653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88824-9479-4418-8A85-D7F5D5435F48}"/>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3" name="Footer Placeholder 2">
            <a:extLst>
              <a:ext uri="{FF2B5EF4-FFF2-40B4-BE49-F238E27FC236}">
                <a16:creationId xmlns:a16="http://schemas.microsoft.com/office/drawing/2014/main" id="{7464C8CE-1B38-4DD5-8823-CA8535D532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8C8C6-DE6B-460E-A7E6-E37E2C178B4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2233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FCE64E-9534-4D7B-83D6-C4D6B5BF0E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03DDE2F8-0D95-4CA6-AEF5-DE0FEC4CA14B}"/>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4393F3DB-BC89-4F3A-8811-77BF83701061}"/>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E154E369-D848-4F4A-A256-08C01AC04A30}"/>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D4E9B7E4-F08F-4FE4-8C40-7E87C8858074}"/>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Oval 10">
            <a:extLst>
              <a:ext uri="{FF2B5EF4-FFF2-40B4-BE49-F238E27FC236}">
                <a16:creationId xmlns:a16="http://schemas.microsoft.com/office/drawing/2014/main" id="{BC1327CF-1DE3-4874-B22C-B1FB6721EFDA}"/>
              </a:ext>
            </a:extLst>
          </p:cNvPr>
          <p:cNvSpPr/>
          <p:nvPr userDrawn="1"/>
        </p:nvSpPr>
        <p:spPr>
          <a:xfrm>
            <a:off x="16344899" y="834322"/>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Picture 11">
            <a:extLst>
              <a:ext uri="{FF2B5EF4-FFF2-40B4-BE49-F238E27FC236}">
                <a16:creationId xmlns:a16="http://schemas.microsoft.com/office/drawing/2014/main" id="{9333C4D7-9397-448F-B419-6CF33CE0DB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pic>
        <p:nvPicPr>
          <p:cNvPr id="13" name="Picture 12">
            <a:extLst>
              <a:ext uri="{FF2B5EF4-FFF2-40B4-BE49-F238E27FC236}">
                <a16:creationId xmlns:a16="http://schemas.microsoft.com/office/drawing/2014/main" id="{D8B22798-3697-4787-AEA4-420038072E9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79870" y="767444"/>
            <a:ext cx="1282787" cy="1282787"/>
          </a:xfrm>
          <a:prstGeom prst="rect">
            <a:avLst/>
          </a:prstGeom>
        </p:spPr>
      </p:pic>
      <p:pic>
        <p:nvPicPr>
          <p:cNvPr id="14" name="Picture 13">
            <a:extLst>
              <a:ext uri="{FF2B5EF4-FFF2-40B4-BE49-F238E27FC236}">
                <a16:creationId xmlns:a16="http://schemas.microsoft.com/office/drawing/2014/main" id="{8EDED889-D831-4595-A247-6B22F81BC08E}"/>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6266698" y="1805778"/>
            <a:ext cx="1466132" cy="301545"/>
          </a:xfrm>
          <a:prstGeom prst="rect">
            <a:avLst/>
          </a:prstGeom>
        </p:spPr>
      </p:pic>
      <p:sp>
        <p:nvSpPr>
          <p:cNvPr id="15" name="Hexagon 14">
            <a:extLst>
              <a:ext uri="{FF2B5EF4-FFF2-40B4-BE49-F238E27FC236}">
                <a16:creationId xmlns:a16="http://schemas.microsoft.com/office/drawing/2014/main" id="{1B82B458-90E0-4DE6-9F89-A8288B7ADF04}"/>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Tree>
    <p:extLst>
      <p:ext uri="{BB962C8B-B14F-4D97-AF65-F5344CB8AC3E}">
        <p14:creationId xmlns:p14="http://schemas.microsoft.com/office/powerpoint/2010/main" val="173964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3"/>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7942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57790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5"/>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794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5"/>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5"/>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46526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4"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4"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527789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042288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74754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0"/>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064263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82167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56854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2"/>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2"/>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824186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91852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329307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4"/>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839981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690588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777034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00166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02918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500929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44"/>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820981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04913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486709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Oval 14">
            <a:extLst>
              <a:ext uri="{FF2B5EF4-FFF2-40B4-BE49-F238E27FC236}">
                <a16:creationId xmlns:a16="http://schemas.microsoft.com/office/drawing/2014/main" id="{8F15A712-382C-41BA-A87F-53173BD1B4FE}"/>
              </a:ext>
            </a:extLst>
          </p:cNvPr>
          <p:cNvSpPr/>
          <p:nvPr userDrawn="1"/>
        </p:nvSpPr>
        <p:spPr>
          <a:xfrm>
            <a:off x="14809730" y="896744"/>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pic>
        <p:nvPicPr>
          <p:cNvPr id="17" name="Picture 16">
            <a:extLst>
              <a:ext uri="{FF2B5EF4-FFF2-40B4-BE49-F238E27FC236}">
                <a16:creationId xmlns:a16="http://schemas.microsoft.com/office/drawing/2014/main" id="{36CABF9C-2E40-40AD-BF03-AD15943A65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829867"/>
            <a:ext cx="1282787" cy="1282787"/>
          </a:xfrm>
          <a:prstGeom prst="rect">
            <a:avLst/>
          </a:prstGeom>
        </p:spPr>
      </p:pic>
      <p:pic>
        <p:nvPicPr>
          <p:cNvPr id="19" name="Picture 18">
            <a:extLst>
              <a:ext uri="{FF2B5EF4-FFF2-40B4-BE49-F238E27FC236}">
                <a16:creationId xmlns:a16="http://schemas.microsoft.com/office/drawing/2014/main" id="{D25D98F0-01A9-4680-94AA-218EB9EA331C}"/>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868201"/>
            <a:ext cx="1466132" cy="301545"/>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Tree>
    <p:extLst>
      <p:ext uri="{BB962C8B-B14F-4D97-AF65-F5344CB8AC3E}">
        <p14:creationId xmlns:p14="http://schemas.microsoft.com/office/powerpoint/2010/main" val="367520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Picture Placeholder 11">
            <a:extLst>
              <a:ext uri="{FF2B5EF4-FFF2-40B4-BE49-F238E27FC236}">
                <a16:creationId xmlns:a16="http://schemas.microsoft.com/office/drawing/2014/main" id="{FC1A5966-0408-479E-A094-4A7B76AF0611}"/>
              </a:ext>
            </a:extLst>
          </p:cNvPr>
          <p:cNvSpPr>
            <a:spLocks noGrp="1"/>
          </p:cNvSpPr>
          <p:nvPr>
            <p:ph type="pic" sz="quarter" idx="10"/>
          </p:nvPr>
        </p:nvSpPr>
        <p:spPr>
          <a:xfrm>
            <a:off x="6686550" y="2035493"/>
            <a:ext cx="4914900" cy="2286000"/>
          </a:xfrm>
          <a:solidFill>
            <a:schemeClr val="bg1"/>
          </a:solidFill>
        </p:spPr>
        <p:txBody>
          <a:bodyPr/>
          <a:lstStyle>
            <a:lvl1pPr>
              <a:defRPr>
                <a:solidFill>
                  <a:sysClr val="windowText" lastClr="000000"/>
                </a:solidFill>
              </a:defRPr>
            </a:lvl1pPr>
          </a:lstStyle>
          <a:p>
            <a:endParaRPr lang="en-US"/>
          </a:p>
        </p:txBody>
      </p:sp>
      <p:sp>
        <p:nvSpPr>
          <p:cNvPr id="15" name="Oval 14">
            <a:extLst>
              <a:ext uri="{FF2B5EF4-FFF2-40B4-BE49-F238E27FC236}">
                <a16:creationId xmlns:a16="http://schemas.microsoft.com/office/drawing/2014/main" id="{8F15A712-382C-41BA-A87F-53173BD1B4FE}"/>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pic>
        <p:nvPicPr>
          <p:cNvPr id="17" name="Picture 16">
            <a:extLst>
              <a:ext uri="{FF2B5EF4-FFF2-40B4-BE49-F238E27FC236}">
                <a16:creationId xmlns:a16="http://schemas.microsoft.com/office/drawing/2014/main" id="{36CABF9C-2E40-40AD-BF03-AD15943A65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19" name="Picture 18">
            <a:extLst>
              <a:ext uri="{FF2B5EF4-FFF2-40B4-BE49-F238E27FC236}">
                <a16:creationId xmlns:a16="http://schemas.microsoft.com/office/drawing/2014/main" id="{D25D98F0-01A9-4680-94AA-218EB9EA331C}"/>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125651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
        <p:nvSpPr>
          <p:cNvPr id="3" name="Picture Placeholder 2">
            <a:extLst>
              <a:ext uri="{FF2B5EF4-FFF2-40B4-BE49-F238E27FC236}">
                <a16:creationId xmlns:a16="http://schemas.microsoft.com/office/drawing/2014/main" id="{F8DCAAAC-5125-4333-B99F-F7C2BF562033}"/>
              </a:ext>
            </a:extLst>
          </p:cNvPr>
          <p:cNvSpPr>
            <a:spLocks noGrp="1"/>
          </p:cNvSpPr>
          <p:nvPr>
            <p:ph type="pic" sz="quarter" idx="10"/>
          </p:nvPr>
        </p:nvSpPr>
        <p:spPr>
          <a:xfrm>
            <a:off x="11201400" y="3657600"/>
            <a:ext cx="5372100" cy="5257800"/>
          </a:xfrm>
          <a:solidFill>
            <a:schemeClr val="bg1"/>
          </a:solidFill>
        </p:spPr>
        <p:txBody>
          <a:bodyPr/>
          <a:lstStyle>
            <a:lvl1pPr>
              <a:defRPr>
                <a:solidFill>
                  <a:sysClr val="windowText" lastClr="000000"/>
                </a:solidFill>
              </a:defRPr>
            </a:lvl1pPr>
          </a:lstStyle>
          <a:p>
            <a:endParaRPr lang="en-US"/>
          </a:p>
        </p:txBody>
      </p:sp>
      <p:sp>
        <p:nvSpPr>
          <p:cNvPr id="14" name="Oval 13">
            <a:extLst>
              <a:ext uri="{FF2B5EF4-FFF2-40B4-BE49-F238E27FC236}">
                <a16:creationId xmlns:a16="http://schemas.microsoft.com/office/drawing/2014/main" id="{DF7E2590-899B-4038-B3C2-601D2A651CB7}"/>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8" name="Picture 17">
            <a:extLst>
              <a:ext uri="{FF2B5EF4-FFF2-40B4-BE49-F238E27FC236}">
                <a16:creationId xmlns:a16="http://schemas.microsoft.com/office/drawing/2014/main" id="{B5465523-C6C8-4000-8489-6FD0554A91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20" name="Picture 19">
            <a:extLst>
              <a:ext uri="{FF2B5EF4-FFF2-40B4-BE49-F238E27FC236}">
                <a16:creationId xmlns:a16="http://schemas.microsoft.com/office/drawing/2014/main" id="{77A7AF94-6434-48DD-B55B-7231D8131BAC}"/>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329208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
        <p:nvSpPr>
          <p:cNvPr id="3" name="Picture Placeholder 2">
            <a:extLst>
              <a:ext uri="{FF2B5EF4-FFF2-40B4-BE49-F238E27FC236}">
                <a16:creationId xmlns:a16="http://schemas.microsoft.com/office/drawing/2014/main" id="{F8DCAAAC-5125-4333-B99F-F7C2BF562033}"/>
              </a:ext>
            </a:extLst>
          </p:cNvPr>
          <p:cNvSpPr>
            <a:spLocks noGrp="1"/>
          </p:cNvSpPr>
          <p:nvPr>
            <p:ph type="pic" sz="quarter" idx="10"/>
          </p:nvPr>
        </p:nvSpPr>
        <p:spPr>
          <a:xfrm>
            <a:off x="1759440" y="3657600"/>
            <a:ext cx="5372100" cy="5257800"/>
          </a:xfrm>
          <a:solidFill>
            <a:schemeClr val="bg1"/>
          </a:solidFill>
        </p:spPr>
        <p:txBody>
          <a:bodyPr/>
          <a:lstStyle>
            <a:lvl1pPr>
              <a:defRPr>
                <a:solidFill>
                  <a:sysClr val="windowText" lastClr="000000"/>
                </a:solidFill>
              </a:defRPr>
            </a:lvl1pPr>
          </a:lstStyle>
          <a:p>
            <a:endParaRPr lang="en-US"/>
          </a:p>
        </p:txBody>
      </p:sp>
      <p:sp>
        <p:nvSpPr>
          <p:cNvPr id="14" name="Oval 13">
            <a:extLst>
              <a:ext uri="{FF2B5EF4-FFF2-40B4-BE49-F238E27FC236}">
                <a16:creationId xmlns:a16="http://schemas.microsoft.com/office/drawing/2014/main" id="{27175FA5-099E-44AD-ACCB-4320F71214CD}"/>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8" name="Picture 17">
            <a:extLst>
              <a:ext uri="{FF2B5EF4-FFF2-40B4-BE49-F238E27FC236}">
                <a16:creationId xmlns:a16="http://schemas.microsoft.com/office/drawing/2014/main" id="{F161CA98-3EB3-4EE0-9E7E-76760EA1AF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20" name="Picture 19">
            <a:extLst>
              <a:ext uri="{FF2B5EF4-FFF2-40B4-BE49-F238E27FC236}">
                <a16:creationId xmlns:a16="http://schemas.microsoft.com/office/drawing/2014/main" id="{AD0A8066-2CC5-4BAE-B97F-37246A6BAE01}"/>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412957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
        <p:nvSpPr>
          <p:cNvPr id="3" name="Picture Placeholder 2">
            <a:extLst>
              <a:ext uri="{FF2B5EF4-FFF2-40B4-BE49-F238E27FC236}">
                <a16:creationId xmlns:a16="http://schemas.microsoft.com/office/drawing/2014/main" id="{F8DCAAAC-5125-4333-B99F-F7C2BF562033}"/>
              </a:ext>
            </a:extLst>
          </p:cNvPr>
          <p:cNvSpPr>
            <a:spLocks noGrp="1"/>
          </p:cNvSpPr>
          <p:nvPr>
            <p:ph type="pic" sz="quarter" idx="10"/>
          </p:nvPr>
        </p:nvSpPr>
        <p:spPr>
          <a:xfrm>
            <a:off x="11201400" y="3657600"/>
            <a:ext cx="5372100" cy="5257800"/>
          </a:xfrm>
          <a:solidFill>
            <a:schemeClr val="bg1"/>
          </a:solidFill>
        </p:spPr>
        <p:txBody>
          <a:bodyPr/>
          <a:lstStyle>
            <a:lvl1pPr>
              <a:defRPr>
                <a:solidFill>
                  <a:sysClr val="windowText" lastClr="000000"/>
                </a:solidFill>
              </a:defRPr>
            </a:lvl1pPr>
          </a:lstStyle>
          <a:p>
            <a:endParaRPr lang="en-US"/>
          </a:p>
        </p:txBody>
      </p:sp>
      <p:sp>
        <p:nvSpPr>
          <p:cNvPr id="2" name="Rectangle: Rounded Corners 1">
            <a:extLst>
              <a:ext uri="{FF2B5EF4-FFF2-40B4-BE49-F238E27FC236}">
                <a16:creationId xmlns:a16="http://schemas.microsoft.com/office/drawing/2014/main" id="{94495230-5C52-4780-9299-3FF7AFD9F5BC}"/>
              </a:ext>
            </a:extLst>
          </p:cNvPr>
          <p:cNvSpPr/>
          <p:nvPr userDrawn="1"/>
        </p:nvSpPr>
        <p:spPr>
          <a:xfrm>
            <a:off x="3429000" y="5486401"/>
            <a:ext cx="5600700" cy="1143002"/>
          </a:xfrm>
          <a:prstGeom prst="roundRect">
            <a:avLst>
              <a:gd name="adj" fmla="val 19524"/>
            </a:avLst>
          </a:prstGeom>
          <a:solidFill>
            <a:schemeClr val="bg1"/>
          </a:solidFill>
          <a:ln w="38100">
            <a:solidFill>
              <a:srgbClr val="E7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5F3A9E47-BB0F-4561-B60E-93F02C2241AE}"/>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8" name="Picture 17">
            <a:extLst>
              <a:ext uri="{FF2B5EF4-FFF2-40B4-BE49-F238E27FC236}">
                <a16:creationId xmlns:a16="http://schemas.microsoft.com/office/drawing/2014/main" id="{A7FA0C48-9F7F-4440-A08C-08855F150B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20" name="Picture 19">
            <a:extLst>
              <a:ext uri="{FF2B5EF4-FFF2-40B4-BE49-F238E27FC236}">
                <a16:creationId xmlns:a16="http://schemas.microsoft.com/office/drawing/2014/main" id="{D06E74E9-27A1-46CC-AA04-FDC7897869D4}"/>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394842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
        <p:nvSpPr>
          <p:cNvPr id="2" name="Rectangle: Rounded Corners 1">
            <a:extLst>
              <a:ext uri="{FF2B5EF4-FFF2-40B4-BE49-F238E27FC236}">
                <a16:creationId xmlns:a16="http://schemas.microsoft.com/office/drawing/2014/main" id="{94495230-5C52-4780-9299-3FF7AFD9F5BC}"/>
              </a:ext>
            </a:extLst>
          </p:cNvPr>
          <p:cNvSpPr/>
          <p:nvPr userDrawn="1"/>
        </p:nvSpPr>
        <p:spPr>
          <a:xfrm>
            <a:off x="5698672" y="5515352"/>
            <a:ext cx="6890657" cy="1143002"/>
          </a:xfrm>
          <a:prstGeom prst="roundRect">
            <a:avLst>
              <a:gd name="adj" fmla="val 19524"/>
            </a:avLst>
          </a:prstGeom>
          <a:solidFill>
            <a:schemeClr val="bg1"/>
          </a:solidFill>
          <a:ln w="38100">
            <a:solidFill>
              <a:srgbClr val="E7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E429C2BE-C0D8-4690-BC23-66C49B71A92E}"/>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8" name="Picture 17">
            <a:extLst>
              <a:ext uri="{FF2B5EF4-FFF2-40B4-BE49-F238E27FC236}">
                <a16:creationId xmlns:a16="http://schemas.microsoft.com/office/drawing/2014/main" id="{7492A61A-ECC8-4345-BE9A-5AA1C6BE86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20" name="Picture 19">
            <a:extLst>
              <a:ext uri="{FF2B5EF4-FFF2-40B4-BE49-F238E27FC236}">
                <a16:creationId xmlns:a16="http://schemas.microsoft.com/office/drawing/2014/main" id="{31A83A58-F3AD-409F-8437-93AEC6111EC1}"/>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339025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4336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9551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3978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88824-9479-4418-8A85-D7F5D5435F48}"/>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3" name="Footer Placeholder 2">
            <a:extLst>
              <a:ext uri="{FF2B5EF4-FFF2-40B4-BE49-F238E27FC236}">
                <a16:creationId xmlns:a16="http://schemas.microsoft.com/office/drawing/2014/main" id="{7464C8CE-1B38-4DD5-8823-CA8535D532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8C8C6-DE6B-460E-A7E6-E37E2C178B4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072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FCE64E-9534-4D7B-83D6-C4D6B5BF0E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03DDE2F8-0D95-4CA6-AEF5-DE0FEC4CA14B}"/>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4393F3DB-BC89-4F3A-8811-77BF83701061}"/>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E154E369-D848-4F4A-A256-08C01AC04A30}"/>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D4E9B7E4-F08F-4FE4-8C40-7E87C8858074}"/>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Oval 10">
            <a:extLst>
              <a:ext uri="{FF2B5EF4-FFF2-40B4-BE49-F238E27FC236}">
                <a16:creationId xmlns:a16="http://schemas.microsoft.com/office/drawing/2014/main" id="{BC1327CF-1DE3-4874-B22C-B1FB6721EFDA}"/>
              </a:ext>
            </a:extLst>
          </p:cNvPr>
          <p:cNvSpPr/>
          <p:nvPr userDrawn="1"/>
        </p:nvSpPr>
        <p:spPr>
          <a:xfrm>
            <a:off x="16344899" y="834322"/>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Picture 11">
            <a:extLst>
              <a:ext uri="{FF2B5EF4-FFF2-40B4-BE49-F238E27FC236}">
                <a16:creationId xmlns:a16="http://schemas.microsoft.com/office/drawing/2014/main" id="{9333C4D7-9397-448F-B419-6CF33CE0DB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pic>
        <p:nvPicPr>
          <p:cNvPr id="13" name="Picture 12">
            <a:extLst>
              <a:ext uri="{FF2B5EF4-FFF2-40B4-BE49-F238E27FC236}">
                <a16:creationId xmlns:a16="http://schemas.microsoft.com/office/drawing/2014/main" id="{D8B22798-3697-4787-AEA4-420038072E9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79870" y="767444"/>
            <a:ext cx="1282787" cy="1282787"/>
          </a:xfrm>
          <a:prstGeom prst="rect">
            <a:avLst/>
          </a:prstGeom>
        </p:spPr>
      </p:pic>
      <p:pic>
        <p:nvPicPr>
          <p:cNvPr id="14" name="Picture 13">
            <a:extLst>
              <a:ext uri="{FF2B5EF4-FFF2-40B4-BE49-F238E27FC236}">
                <a16:creationId xmlns:a16="http://schemas.microsoft.com/office/drawing/2014/main" id="{8EDED889-D831-4595-A247-6B22F81BC08E}"/>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6266698" y="1805778"/>
            <a:ext cx="1466132" cy="301545"/>
          </a:xfrm>
          <a:prstGeom prst="rect">
            <a:avLst/>
          </a:prstGeom>
        </p:spPr>
      </p:pic>
      <p:sp>
        <p:nvSpPr>
          <p:cNvPr id="15" name="Hexagon 14">
            <a:extLst>
              <a:ext uri="{FF2B5EF4-FFF2-40B4-BE49-F238E27FC236}">
                <a16:creationId xmlns:a16="http://schemas.microsoft.com/office/drawing/2014/main" id="{1B82B458-90E0-4DE6-9F89-A8288B7ADF04}"/>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Tree>
    <p:extLst>
      <p:ext uri="{BB962C8B-B14F-4D97-AF65-F5344CB8AC3E}">
        <p14:creationId xmlns:p14="http://schemas.microsoft.com/office/powerpoint/2010/main" val="210399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Oval 14">
            <a:extLst>
              <a:ext uri="{FF2B5EF4-FFF2-40B4-BE49-F238E27FC236}">
                <a16:creationId xmlns:a16="http://schemas.microsoft.com/office/drawing/2014/main" id="{8F15A712-382C-41BA-A87F-53173BD1B4FE}"/>
              </a:ext>
            </a:extLst>
          </p:cNvPr>
          <p:cNvSpPr/>
          <p:nvPr userDrawn="1"/>
        </p:nvSpPr>
        <p:spPr>
          <a:xfrm>
            <a:off x="14809730" y="896744"/>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pic>
        <p:nvPicPr>
          <p:cNvPr id="17" name="Picture 16">
            <a:extLst>
              <a:ext uri="{FF2B5EF4-FFF2-40B4-BE49-F238E27FC236}">
                <a16:creationId xmlns:a16="http://schemas.microsoft.com/office/drawing/2014/main" id="{36CABF9C-2E40-40AD-BF03-AD15943A65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829867"/>
            <a:ext cx="1282787" cy="1282787"/>
          </a:xfrm>
          <a:prstGeom prst="rect">
            <a:avLst/>
          </a:prstGeom>
        </p:spPr>
      </p:pic>
      <p:pic>
        <p:nvPicPr>
          <p:cNvPr id="19" name="Picture 18">
            <a:extLst>
              <a:ext uri="{FF2B5EF4-FFF2-40B4-BE49-F238E27FC236}">
                <a16:creationId xmlns:a16="http://schemas.microsoft.com/office/drawing/2014/main" id="{D25D98F0-01A9-4680-94AA-218EB9EA331C}"/>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868201"/>
            <a:ext cx="1466132" cy="301545"/>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Tree>
    <p:extLst>
      <p:ext uri="{BB962C8B-B14F-4D97-AF65-F5344CB8AC3E}">
        <p14:creationId xmlns:p14="http://schemas.microsoft.com/office/powerpoint/2010/main" val="100536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Picture Placeholder 11">
            <a:extLst>
              <a:ext uri="{FF2B5EF4-FFF2-40B4-BE49-F238E27FC236}">
                <a16:creationId xmlns:a16="http://schemas.microsoft.com/office/drawing/2014/main" id="{FC1A5966-0408-479E-A094-4A7B76AF0611}"/>
              </a:ext>
            </a:extLst>
          </p:cNvPr>
          <p:cNvSpPr>
            <a:spLocks noGrp="1"/>
          </p:cNvSpPr>
          <p:nvPr>
            <p:ph type="pic" sz="quarter" idx="10"/>
          </p:nvPr>
        </p:nvSpPr>
        <p:spPr>
          <a:xfrm>
            <a:off x="6686550" y="2035493"/>
            <a:ext cx="4914900" cy="2286000"/>
          </a:xfrm>
          <a:solidFill>
            <a:schemeClr val="bg1"/>
          </a:solidFill>
        </p:spPr>
        <p:txBody>
          <a:bodyPr/>
          <a:lstStyle>
            <a:lvl1pPr>
              <a:defRPr>
                <a:solidFill>
                  <a:sysClr val="windowText" lastClr="000000"/>
                </a:solidFill>
              </a:defRPr>
            </a:lvl1pPr>
          </a:lstStyle>
          <a:p>
            <a:endParaRPr lang="en-US"/>
          </a:p>
        </p:txBody>
      </p:sp>
      <p:sp>
        <p:nvSpPr>
          <p:cNvPr id="15" name="Oval 14">
            <a:extLst>
              <a:ext uri="{FF2B5EF4-FFF2-40B4-BE49-F238E27FC236}">
                <a16:creationId xmlns:a16="http://schemas.microsoft.com/office/drawing/2014/main" id="{8F15A712-382C-41BA-A87F-53173BD1B4FE}"/>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pic>
        <p:nvPicPr>
          <p:cNvPr id="17" name="Picture 16">
            <a:extLst>
              <a:ext uri="{FF2B5EF4-FFF2-40B4-BE49-F238E27FC236}">
                <a16:creationId xmlns:a16="http://schemas.microsoft.com/office/drawing/2014/main" id="{36CABF9C-2E40-40AD-BF03-AD15943A65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19" name="Picture 18">
            <a:extLst>
              <a:ext uri="{FF2B5EF4-FFF2-40B4-BE49-F238E27FC236}">
                <a16:creationId xmlns:a16="http://schemas.microsoft.com/office/drawing/2014/main" id="{D25D98F0-01A9-4680-94AA-218EB9EA331C}"/>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88960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
        <p:nvSpPr>
          <p:cNvPr id="3" name="Picture Placeholder 2">
            <a:extLst>
              <a:ext uri="{FF2B5EF4-FFF2-40B4-BE49-F238E27FC236}">
                <a16:creationId xmlns:a16="http://schemas.microsoft.com/office/drawing/2014/main" id="{F8DCAAAC-5125-4333-B99F-F7C2BF562033}"/>
              </a:ext>
            </a:extLst>
          </p:cNvPr>
          <p:cNvSpPr>
            <a:spLocks noGrp="1"/>
          </p:cNvSpPr>
          <p:nvPr>
            <p:ph type="pic" sz="quarter" idx="10"/>
          </p:nvPr>
        </p:nvSpPr>
        <p:spPr>
          <a:xfrm>
            <a:off x="11201400" y="3657600"/>
            <a:ext cx="5372100" cy="5257800"/>
          </a:xfrm>
          <a:solidFill>
            <a:schemeClr val="bg1"/>
          </a:solidFill>
        </p:spPr>
        <p:txBody>
          <a:bodyPr/>
          <a:lstStyle>
            <a:lvl1pPr>
              <a:defRPr>
                <a:solidFill>
                  <a:sysClr val="windowText" lastClr="000000"/>
                </a:solidFill>
              </a:defRPr>
            </a:lvl1pPr>
          </a:lstStyle>
          <a:p>
            <a:endParaRPr lang="en-US"/>
          </a:p>
        </p:txBody>
      </p:sp>
      <p:sp>
        <p:nvSpPr>
          <p:cNvPr id="14" name="Oval 13">
            <a:extLst>
              <a:ext uri="{FF2B5EF4-FFF2-40B4-BE49-F238E27FC236}">
                <a16:creationId xmlns:a16="http://schemas.microsoft.com/office/drawing/2014/main" id="{DF7E2590-899B-4038-B3C2-601D2A651CB7}"/>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8" name="Picture 17">
            <a:extLst>
              <a:ext uri="{FF2B5EF4-FFF2-40B4-BE49-F238E27FC236}">
                <a16:creationId xmlns:a16="http://schemas.microsoft.com/office/drawing/2014/main" id="{B5465523-C6C8-4000-8489-6FD0554A91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20" name="Picture 19">
            <a:extLst>
              <a:ext uri="{FF2B5EF4-FFF2-40B4-BE49-F238E27FC236}">
                <a16:creationId xmlns:a16="http://schemas.microsoft.com/office/drawing/2014/main" id="{77A7AF94-6434-48DD-B55B-7231D8131BAC}"/>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254696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
        <p:nvSpPr>
          <p:cNvPr id="3" name="Picture Placeholder 2">
            <a:extLst>
              <a:ext uri="{FF2B5EF4-FFF2-40B4-BE49-F238E27FC236}">
                <a16:creationId xmlns:a16="http://schemas.microsoft.com/office/drawing/2014/main" id="{F8DCAAAC-5125-4333-B99F-F7C2BF562033}"/>
              </a:ext>
            </a:extLst>
          </p:cNvPr>
          <p:cNvSpPr>
            <a:spLocks noGrp="1"/>
          </p:cNvSpPr>
          <p:nvPr>
            <p:ph type="pic" sz="quarter" idx="10"/>
          </p:nvPr>
        </p:nvSpPr>
        <p:spPr>
          <a:xfrm>
            <a:off x="1759440" y="3657600"/>
            <a:ext cx="5372100" cy="5257800"/>
          </a:xfrm>
          <a:solidFill>
            <a:schemeClr val="bg1"/>
          </a:solidFill>
        </p:spPr>
        <p:txBody>
          <a:bodyPr/>
          <a:lstStyle>
            <a:lvl1pPr>
              <a:defRPr>
                <a:solidFill>
                  <a:sysClr val="windowText" lastClr="000000"/>
                </a:solidFill>
              </a:defRPr>
            </a:lvl1pPr>
          </a:lstStyle>
          <a:p>
            <a:endParaRPr lang="en-US"/>
          </a:p>
        </p:txBody>
      </p:sp>
      <p:sp>
        <p:nvSpPr>
          <p:cNvPr id="14" name="Oval 13">
            <a:extLst>
              <a:ext uri="{FF2B5EF4-FFF2-40B4-BE49-F238E27FC236}">
                <a16:creationId xmlns:a16="http://schemas.microsoft.com/office/drawing/2014/main" id="{27175FA5-099E-44AD-ACCB-4320F71214CD}"/>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8" name="Picture 17">
            <a:extLst>
              <a:ext uri="{FF2B5EF4-FFF2-40B4-BE49-F238E27FC236}">
                <a16:creationId xmlns:a16="http://schemas.microsoft.com/office/drawing/2014/main" id="{F161CA98-3EB3-4EE0-9E7E-76760EA1AF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20" name="Picture 19">
            <a:extLst>
              <a:ext uri="{FF2B5EF4-FFF2-40B4-BE49-F238E27FC236}">
                <a16:creationId xmlns:a16="http://schemas.microsoft.com/office/drawing/2014/main" id="{AD0A8066-2CC5-4BAE-B97F-37246A6BAE01}"/>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39207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
        <p:nvSpPr>
          <p:cNvPr id="3" name="Picture Placeholder 2">
            <a:extLst>
              <a:ext uri="{FF2B5EF4-FFF2-40B4-BE49-F238E27FC236}">
                <a16:creationId xmlns:a16="http://schemas.microsoft.com/office/drawing/2014/main" id="{F8DCAAAC-5125-4333-B99F-F7C2BF562033}"/>
              </a:ext>
            </a:extLst>
          </p:cNvPr>
          <p:cNvSpPr>
            <a:spLocks noGrp="1"/>
          </p:cNvSpPr>
          <p:nvPr>
            <p:ph type="pic" sz="quarter" idx="10"/>
          </p:nvPr>
        </p:nvSpPr>
        <p:spPr>
          <a:xfrm>
            <a:off x="11201400" y="3657600"/>
            <a:ext cx="5372100" cy="5257800"/>
          </a:xfrm>
          <a:solidFill>
            <a:schemeClr val="bg1"/>
          </a:solidFill>
        </p:spPr>
        <p:txBody>
          <a:bodyPr/>
          <a:lstStyle>
            <a:lvl1pPr>
              <a:defRPr>
                <a:solidFill>
                  <a:sysClr val="windowText" lastClr="000000"/>
                </a:solidFill>
              </a:defRPr>
            </a:lvl1pPr>
          </a:lstStyle>
          <a:p>
            <a:endParaRPr lang="en-US"/>
          </a:p>
        </p:txBody>
      </p:sp>
      <p:sp>
        <p:nvSpPr>
          <p:cNvPr id="2" name="Rectangle: Rounded Corners 1">
            <a:extLst>
              <a:ext uri="{FF2B5EF4-FFF2-40B4-BE49-F238E27FC236}">
                <a16:creationId xmlns:a16="http://schemas.microsoft.com/office/drawing/2014/main" id="{94495230-5C52-4780-9299-3FF7AFD9F5BC}"/>
              </a:ext>
            </a:extLst>
          </p:cNvPr>
          <p:cNvSpPr/>
          <p:nvPr userDrawn="1"/>
        </p:nvSpPr>
        <p:spPr>
          <a:xfrm>
            <a:off x="3429000" y="5486401"/>
            <a:ext cx="5600700" cy="1143002"/>
          </a:xfrm>
          <a:prstGeom prst="roundRect">
            <a:avLst>
              <a:gd name="adj" fmla="val 19524"/>
            </a:avLst>
          </a:prstGeom>
          <a:solidFill>
            <a:schemeClr val="bg1"/>
          </a:solidFill>
          <a:ln w="38100">
            <a:solidFill>
              <a:srgbClr val="E7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5F3A9E47-BB0F-4561-B60E-93F02C2241AE}"/>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8" name="Picture 17">
            <a:extLst>
              <a:ext uri="{FF2B5EF4-FFF2-40B4-BE49-F238E27FC236}">
                <a16:creationId xmlns:a16="http://schemas.microsoft.com/office/drawing/2014/main" id="{A7FA0C48-9F7F-4440-A08C-08855F150B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20" name="Picture 19">
            <a:extLst>
              <a:ext uri="{FF2B5EF4-FFF2-40B4-BE49-F238E27FC236}">
                <a16:creationId xmlns:a16="http://schemas.microsoft.com/office/drawing/2014/main" id="{D06E74E9-27A1-46CC-AA04-FDC7897869D4}"/>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311692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27F58-647B-4711-B220-B4C14274C6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F2148B32-EECF-4846-9DAD-73806240A411}"/>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EFB16B73-1856-44E8-ADB1-82CD514969DD}"/>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B07B8591-BE75-4158-ACB2-987C4C973A45}"/>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1FD5DFEC-3053-4799-A9BC-E15B4E7801B7}"/>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a:extLst>
              <a:ext uri="{FF2B5EF4-FFF2-40B4-BE49-F238E27FC236}">
                <a16:creationId xmlns:a16="http://schemas.microsoft.com/office/drawing/2014/main" id="{501300EF-FDF8-4675-A133-659C2AF502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sp>
        <p:nvSpPr>
          <p:cNvPr id="13" name="Hexagon 12">
            <a:extLst>
              <a:ext uri="{FF2B5EF4-FFF2-40B4-BE49-F238E27FC236}">
                <a16:creationId xmlns:a16="http://schemas.microsoft.com/office/drawing/2014/main" id="{5739438E-CD9F-4E3B-B8E6-E4F980AF8260}"/>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
        <p:nvSpPr>
          <p:cNvPr id="2" name="Rectangle: Rounded Corners 1">
            <a:extLst>
              <a:ext uri="{FF2B5EF4-FFF2-40B4-BE49-F238E27FC236}">
                <a16:creationId xmlns:a16="http://schemas.microsoft.com/office/drawing/2014/main" id="{94495230-5C52-4780-9299-3FF7AFD9F5BC}"/>
              </a:ext>
            </a:extLst>
          </p:cNvPr>
          <p:cNvSpPr/>
          <p:nvPr userDrawn="1"/>
        </p:nvSpPr>
        <p:spPr>
          <a:xfrm>
            <a:off x="5698672" y="5515352"/>
            <a:ext cx="6890657" cy="1143002"/>
          </a:xfrm>
          <a:prstGeom prst="roundRect">
            <a:avLst>
              <a:gd name="adj" fmla="val 19524"/>
            </a:avLst>
          </a:prstGeom>
          <a:solidFill>
            <a:schemeClr val="bg1"/>
          </a:solidFill>
          <a:ln w="38100">
            <a:solidFill>
              <a:srgbClr val="E7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E429C2BE-C0D8-4690-BC23-66C49B71A92E}"/>
              </a:ext>
            </a:extLst>
          </p:cNvPr>
          <p:cNvSpPr/>
          <p:nvPr userDrawn="1"/>
        </p:nvSpPr>
        <p:spPr>
          <a:xfrm>
            <a:off x="14809730" y="793859"/>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8" name="Picture 17">
            <a:extLst>
              <a:ext uri="{FF2B5EF4-FFF2-40B4-BE49-F238E27FC236}">
                <a16:creationId xmlns:a16="http://schemas.microsoft.com/office/drawing/2014/main" id="{7492A61A-ECC8-4345-BE9A-5AA1C6BE86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744701" y="726982"/>
            <a:ext cx="1282787" cy="1282787"/>
          </a:xfrm>
          <a:prstGeom prst="rect">
            <a:avLst/>
          </a:prstGeom>
        </p:spPr>
      </p:pic>
      <p:pic>
        <p:nvPicPr>
          <p:cNvPr id="20" name="Picture 19">
            <a:extLst>
              <a:ext uri="{FF2B5EF4-FFF2-40B4-BE49-F238E27FC236}">
                <a16:creationId xmlns:a16="http://schemas.microsoft.com/office/drawing/2014/main" id="{31A83A58-F3AD-409F-8437-93AEC6111EC1}"/>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731529" y="1765315"/>
            <a:ext cx="1466132" cy="301545"/>
          </a:xfrm>
          <a:prstGeom prst="rect">
            <a:avLst/>
          </a:prstGeom>
        </p:spPr>
      </p:pic>
    </p:spTree>
    <p:extLst>
      <p:ext uri="{BB962C8B-B14F-4D97-AF65-F5344CB8AC3E}">
        <p14:creationId xmlns:p14="http://schemas.microsoft.com/office/powerpoint/2010/main" val="249121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6663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8928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5176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88824-9479-4418-8A85-D7F5D5435F48}"/>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3" name="Footer Placeholder 2">
            <a:extLst>
              <a:ext uri="{FF2B5EF4-FFF2-40B4-BE49-F238E27FC236}">
                <a16:creationId xmlns:a16="http://schemas.microsoft.com/office/drawing/2014/main" id="{7464C8CE-1B38-4DD5-8823-CA8535D532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8C8C6-DE6B-460E-A7E6-E37E2C178B4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175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FCE64E-9534-4D7B-83D6-C4D6B5BF0E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03DDE2F8-0D95-4CA6-AEF5-DE0FEC4CA14B}"/>
              </a:ext>
            </a:extLst>
          </p:cNvPr>
          <p:cNvSpPr/>
          <p:nvPr userDrawn="1"/>
        </p:nvSpPr>
        <p:spPr>
          <a:xfrm>
            <a:off x="457200" y="457200"/>
            <a:ext cx="17259300" cy="9258300"/>
          </a:xfrm>
          <a:custGeom>
            <a:avLst/>
            <a:gdLst>
              <a:gd name="connsiteX0" fmla="*/ 0 w 17259300"/>
              <a:gd name="connsiteY0" fmla="*/ 459675 h 9258300"/>
              <a:gd name="connsiteX1" fmla="*/ 459675 w 17259300"/>
              <a:gd name="connsiteY1" fmla="*/ 0 h 9258300"/>
              <a:gd name="connsiteX2" fmla="*/ 716446 w 17259300"/>
              <a:gd name="connsiteY2" fmla="*/ 0 h 9258300"/>
              <a:gd name="connsiteX3" fmla="*/ 1136616 w 17259300"/>
              <a:gd name="connsiteY3" fmla="*/ 0 h 9258300"/>
              <a:gd name="connsiteX4" fmla="*/ 2046984 w 17259300"/>
              <a:gd name="connsiteY4" fmla="*/ 0 h 9258300"/>
              <a:gd name="connsiteX5" fmla="*/ 2467155 w 17259300"/>
              <a:gd name="connsiteY5" fmla="*/ 0 h 9258300"/>
              <a:gd name="connsiteX6" fmla="*/ 3050724 w 17259300"/>
              <a:gd name="connsiteY6" fmla="*/ 0 h 9258300"/>
              <a:gd name="connsiteX7" fmla="*/ 3797693 w 17259300"/>
              <a:gd name="connsiteY7" fmla="*/ 0 h 9258300"/>
              <a:gd name="connsiteX8" fmla="*/ 4217864 w 17259300"/>
              <a:gd name="connsiteY8" fmla="*/ 0 h 9258300"/>
              <a:gd name="connsiteX9" fmla="*/ 4638034 w 17259300"/>
              <a:gd name="connsiteY9" fmla="*/ 0 h 9258300"/>
              <a:gd name="connsiteX10" fmla="*/ 5058204 w 17259300"/>
              <a:gd name="connsiteY10" fmla="*/ 0 h 9258300"/>
              <a:gd name="connsiteX11" fmla="*/ 5968572 w 17259300"/>
              <a:gd name="connsiteY11" fmla="*/ 0 h 9258300"/>
              <a:gd name="connsiteX12" fmla="*/ 6225343 w 17259300"/>
              <a:gd name="connsiteY12" fmla="*/ 0 h 9258300"/>
              <a:gd name="connsiteX13" fmla="*/ 6808913 w 17259300"/>
              <a:gd name="connsiteY13" fmla="*/ 0 h 9258300"/>
              <a:gd name="connsiteX14" fmla="*/ 7392482 w 17259300"/>
              <a:gd name="connsiteY14" fmla="*/ 0 h 9258300"/>
              <a:gd name="connsiteX15" fmla="*/ 7485854 w 17259300"/>
              <a:gd name="connsiteY15" fmla="*/ 0 h 9258300"/>
              <a:gd name="connsiteX16" fmla="*/ 8069423 w 17259300"/>
              <a:gd name="connsiteY16" fmla="*/ 0 h 9258300"/>
              <a:gd name="connsiteX17" fmla="*/ 8979792 w 17259300"/>
              <a:gd name="connsiteY17" fmla="*/ 0 h 9258300"/>
              <a:gd name="connsiteX18" fmla="*/ 9890160 w 17259300"/>
              <a:gd name="connsiteY18" fmla="*/ 0 h 9258300"/>
              <a:gd name="connsiteX19" fmla="*/ 10310331 w 17259300"/>
              <a:gd name="connsiteY19" fmla="*/ 0 h 9258300"/>
              <a:gd name="connsiteX20" fmla="*/ 10730501 w 17259300"/>
              <a:gd name="connsiteY20" fmla="*/ 0 h 9258300"/>
              <a:gd name="connsiteX21" fmla="*/ 11477470 w 17259300"/>
              <a:gd name="connsiteY21" fmla="*/ 0 h 9258300"/>
              <a:gd name="connsiteX22" fmla="*/ 11570841 w 17259300"/>
              <a:gd name="connsiteY22" fmla="*/ 0 h 9258300"/>
              <a:gd name="connsiteX23" fmla="*/ 12154411 w 17259300"/>
              <a:gd name="connsiteY23" fmla="*/ 0 h 9258300"/>
              <a:gd name="connsiteX24" fmla="*/ 12737980 w 17259300"/>
              <a:gd name="connsiteY24" fmla="*/ 0 h 9258300"/>
              <a:gd name="connsiteX25" fmla="*/ 13321550 w 17259300"/>
              <a:gd name="connsiteY25" fmla="*/ 0 h 9258300"/>
              <a:gd name="connsiteX26" fmla="*/ 13414921 w 17259300"/>
              <a:gd name="connsiteY26" fmla="*/ 0 h 9258300"/>
              <a:gd name="connsiteX27" fmla="*/ 13671692 w 17259300"/>
              <a:gd name="connsiteY27" fmla="*/ 0 h 9258300"/>
              <a:gd name="connsiteX28" fmla="*/ 14091862 w 17259300"/>
              <a:gd name="connsiteY28" fmla="*/ 0 h 9258300"/>
              <a:gd name="connsiteX29" fmla="*/ 14675431 w 17259300"/>
              <a:gd name="connsiteY29" fmla="*/ 0 h 9258300"/>
              <a:gd name="connsiteX30" fmla="*/ 14768803 w 17259300"/>
              <a:gd name="connsiteY30" fmla="*/ 0 h 9258300"/>
              <a:gd name="connsiteX31" fmla="*/ 15352372 w 17259300"/>
              <a:gd name="connsiteY31" fmla="*/ 0 h 9258300"/>
              <a:gd name="connsiteX32" fmla="*/ 16262741 w 17259300"/>
              <a:gd name="connsiteY32" fmla="*/ 0 h 9258300"/>
              <a:gd name="connsiteX33" fmla="*/ 16799625 w 17259300"/>
              <a:gd name="connsiteY33" fmla="*/ 0 h 9258300"/>
              <a:gd name="connsiteX34" fmla="*/ 17259300 w 17259300"/>
              <a:gd name="connsiteY34" fmla="*/ 459675 h 9258300"/>
              <a:gd name="connsiteX35" fmla="*/ 17259300 w 17259300"/>
              <a:gd name="connsiteY35" fmla="*/ 971925 h 9258300"/>
              <a:gd name="connsiteX36" fmla="*/ 17259300 w 17259300"/>
              <a:gd name="connsiteY36" fmla="*/ 1567564 h 9258300"/>
              <a:gd name="connsiteX37" fmla="*/ 17259300 w 17259300"/>
              <a:gd name="connsiteY37" fmla="*/ 2163203 h 9258300"/>
              <a:gd name="connsiteX38" fmla="*/ 17259300 w 17259300"/>
              <a:gd name="connsiteY38" fmla="*/ 2675453 h 9258300"/>
              <a:gd name="connsiteX39" fmla="*/ 17259300 w 17259300"/>
              <a:gd name="connsiteY39" fmla="*/ 3271092 h 9258300"/>
              <a:gd name="connsiteX40" fmla="*/ 17259300 w 17259300"/>
              <a:gd name="connsiteY40" fmla="*/ 3950121 h 9258300"/>
              <a:gd name="connsiteX41" fmla="*/ 17259300 w 17259300"/>
              <a:gd name="connsiteY41" fmla="*/ 4378981 h 9258300"/>
              <a:gd name="connsiteX42" fmla="*/ 17259300 w 17259300"/>
              <a:gd name="connsiteY42" fmla="*/ 4807842 h 9258300"/>
              <a:gd name="connsiteX43" fmla="*/ 17259300 w 17259300"/>
              <a:gd name="connsiteY43" fmla="*/ 5236702 h 9258300"/>
              <a:gd name="connsiteX44" fmla="*/ 17259300 w 17259300"/>
              <a:gd name="connsiteY44" fmla="*/ 5748952 h 9258300"/>
              <a:gd name="connsiteX45" fmla="*/ 17259300 w 17259300"/>
              <a:gd name="connsiteY45" fmla="*/ 6261202 h 9258300"/>
              <a:gd name="connsiteX46" fmla="*/ 17259300 w 17259300"/>
              <a:gd name="connsiteY46" fmla="*/ 6690062 h 9258300"/>
              <a:gd name="connsiteX47" fmla="*/ 17259300 w 17259300"/>
              <a:gd name="connsiteY47" fmla="*/ 7285701 h 9258300"/>
              <a:gd name="connsiteX48" fmla="*/ 17259300 w 17259300"/>
              <a:gd name="connsiteY48" fmla="*/ 7881340 h 9258300"/>
              <a:gd name="connsiteX49" fmla="*/ 17259300 w 17259300"/>
              <a:gd name="connsiteY49" fmla="*/ 8226811 h 9258300"/>
              <a:gd name="connsiteX50" fmla="*/ 17259300 w 17259300"/>
              <a:gd name="connsiteY50" fmla="*/ 8798625 h 9258300"/>
              <a:gd name="connsiteX51" fmla="*/ 16799625 w 17259300"/>
              <a:gd name="connsiteY51" fmla="*/ 9258300 h 9258300"/>
              <a:gd name="connsiteX52" fmla="*/ 16216055 w 17259300"/>
              <a:gd name="connsiteY52" fmla="*/ 9258300 h 9258300"/>
              <a:gd name="connsiteX53" fmla="*/ 15469086 w 17259300"/>
              <a:gd name="connsiteY53" fmla="*/ 9258300 h 9258300"/>
              <a:gd name="connsiteX54" fmla="*/ 14885517 w 17259300"/>
              <a:gd name="connsiteY54" fmla="*/ 9258300 h 9258300"/>
              <a:gd name="connsiteX55" fmla="*/ 14301947 w 17259300"/>
              <a:gd name="connsiteY55" fmla="*/ 9258300 h 9258300"/>
              <a:gd name="connsiteX56" fmla="*/ 13718377 w 17259300"/>
              <a:gd name="connsiteY56" fmla="*/ 9258300 h 9258300"/>
              <a:gd name="connsiteX57" fmla="*/ 13625006 w 17259300"/>
              <a:gd name="connsiteY57" fmla="*/ 9258300 h 9258300"/>
              <a:gd name="connsiteX58" fmla="*/ 12878037 w 17259300"/>
              <a:gd name="connsiteY58" fmla="*/ 9258300 h 9258300"/>
              <a:gd name="connsiteX59" fmla="*/ 11967668 w 17259300"/>
              <a:gd name="connsiteY59" fmla="*/ 9258300 h 9258300"/>
              <a:gd name="connsiteX60" fmla="*/ 11220699 w 17259300"/>
              <a:gd name="connsiteY60" fmla="*/ 9258300 h 9258300"/>
              <a:gd name="connsiteX61" fmla="*/ 10310331 w 17259300"/>
              <a:gd name="connsiteY61" fmla="*/ 9258300 h 9258300"/>
              <a:gd name="connsiteX62" fmla="*/ 9890160 w 17259300"/>
              <a:gd name="connsiteY62" fmla="*/ 9258300 h 9258300"/>
              <a:gd name="connsiteX63" fmla="*/ 9469990 w 17259300"/>
              <a:gd name="connsiteY63" fmla="*/ 9258300 h 9258300"/>
              <a:gd name="connsiteX64" fmla="*/ 9376619 w 17259300"/>
              <a:gd name="connsiteY64" fmla="*/ 9258300 h 9258300"/>
              <a:gd name="connsiteX65" fmla="*/ 8629650 w 17259300"/>
              <a:gd name="connsiteY65" fmla="*/ 9258300 h 9258300"/>
              <a:gd name="connsiteX66" fmla="*/ 8046080 w 17259300"/>
              <a:gd name="connsiteY66" fmla="*/ 9258300 h 9258300"/>
              <a:gd name="connsiteX67" fmla="*/ 7462511 w 17259300"/>
              <a:gd name="connsiteY67" fmla="*/ 9258300 h 9258300"/>
              <a:gd name="connsiteX68" fmla="*/ 6552142 w 17259300"/>
              <a:gd name="connsiteY68" fmla="*/ 9258300 h 9258300"/>
              <a:gd name="connsiteX69" fmla="*/ 5641773 w 17259300"/>
              <a:gd name="connsiteY69" fmla="*/ 9258300 h 9258300"/>
              <a:gd name="connsiteX70" fmla="*/ 4894804 w 17259300"/>
              <a:gd name="connsiteY70" fmla="*/ 9258300 h 9258300"/>
              <a:gd name="connsiteX71" fmla="*/ 4638034 w 17259300"/>
              <a:gd name="connsiteY71" fmla="*/ 9258300 h 9258300"/>
              <a:gd name="connsiteX72" fmla="*/ 4381263 w 17259300"/>
              <a:gd name="connsiteY72" fmla="*/ 9258300 h 9258300"/>
              <a:gd name="connsiteX73" fmla="*/ 3961093 w 17259300"/>
              <a:gd name="connsiteY73" fmla="*/ 9258300 h 9258300"/>
              <a:gd name="connsiteX74" fmla="*/ 3540923 w 17259300"/>
              <a:gd name="connsiteY74" fmla="*/ 9258300 h 9258300"/>
              <a:gd name="connsiteX75" fmla="*/ 2630554 w 17259300"/>
              <a:gd name="connsiteY75" fmla="*/ 9258300 h 9258300"/>
              <a:gd name="connsiteX76" fmla="*/ 2046984 w 17259300"/>
              <a:gd name="connsiteY76" fmla="*/ 9258300 h 9258300"/>
              <a:gd name="connsiteX77" fmla="*/ 1300015 w 17259300"/>
              <a:gd name="connsiteY77" fmla="*/ 9258300 h 9258300"/>
              <a:gd name="connsiteX78" fmla="*/ 459675 w 17259300"/>
              <a:gd name="connsiteY78" fmla="*/ 9258300 h 9258300"/>
              <a:gd name="connsiteX79" fmla="*/ 0 w 17259300"/>
              <a:gd name="connsiteY79" fmla="*/ 8798625 h 9258300"/>
              <a:gd name="connsiteX80" fmla="*/ 0 w 17259300"/>
              <a:gd name="connsiteY80" fmla="*/ 8119596 h 9258300"/>
              <a:gd name="connsiteX81" fmla="*/ 0 w 17259300"/>
              <a:gd name="connsiteY81" fmla="*/ 7440567 h 9258300"/>
              <a:gd name="connsiteX82" fmla="*/ 0 w 17259300"/>
              <a:gd name="connsiteY82" fmla="*/ 6761539 h 9258300"/>
              <a:gd name="connsiteX83" fmla="*/ 0 w 17259300"/>
              <a:gd name="connsiteY83" fmla="*/ 6249289 h 9258300"/>
              <a:gd name="connsiteX84" fmla="*/ 0 w 17259300"/>
              <a:gd name="connsiteY84" fmla="*/ 5486871 h 9258300"/>
              <a:gd name="connsiteX85" fmla="*/ 0 w 17259300"/>
              <a:gd name="connsiteY85" fmla="*/ 4807842 h 9258300"/>
              <a:gd name="connsiteX86" fmla="*/ 0 w 17259300"/>
              <a:gd name="connsiteY86" fmla="*/ 4212203 h 9258300"/>
              <a:gd name="connsiteX87" fmla="*/ 0 w 17259300"/>
              <a:gd name="connsiteY87" fmla="*/ 3449784 h 9258300"/>
              <a:gd name="connsiteX88" fmla="*/ 0 w 17259300"/>
              <a:gd name="connsiteY88" fmla="*/ 2854145 h 9258300"/>
              <a:gd name="connsiteX89" fmla="*/ 0 w 17259300"/>
              <a:gd name="connsiteY89" fmla="*/ 2175116 h 9258300"/>
              <a:gd name="connsiteX90" fmla="*/ 0 w 17259300"/>
              <a:gd name="connsiteY90" fmla="*/ 1496087 h 9258300"/>
              <a:gd name="connsiteX91" fmla="*/ 0 w 17259300"/>
              <a:gd name="connsiteY91" fmla="*/ 459675 h 92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59300" h="9258300" fill="none" extrusionOk="0">
                <a:moveTo>
                  <a:pt x="0" y="459675"/>
                </a:moveTo>
                <a:cubicBezTo>
                  <a:pt x="-18180" y="233896"/>
                  <a:pt x="182017" y="67923"/>
                  <a:pt x="459675" y="0"/>
                </a:cubicBezTo>
                <a:cubicBezTo>
                  <a:pt x="538482" y="-17147"/>
                  <a:pt x="617558" y="26891"/>
                  <a:pt x="716446" y="0"/>
                </a:cubicBezTo>
                <a:cubicBezTo>
                  <a:pt x="815334" y="-26891"/>
                  <a:pt x="1042370" y="39421"/>
                  <a:pt x="1136616" y="0"/>
                </a:cubicBezTo>
                <a:cubicBezTo>
                  <a:pt x="1230862" y="-39421"/>
                  <a:pt x="1852182" y="21074"/>
                  <a:pt x="2046984" y="0"/>
                </a:cubicBezTo>
                <a:cubicBezTo>
                  <a:pt x="2241786" y="-21074"/>
                  <a:pt x="2300422" y="49003"/>
                  <a:pt x="2467155" y="0"/>
                </a:cubicBezTo>
                <a:cubicBezTo>
                  <a:pt x="2633888" y="-49003"/>
                  <a:pt x="2814428" y="10828"/>
                  <a:pt x="3050724" y="0"/>
                </a:cubicBezTo>
                <a:cubicBezTo>
                  <a:pt x="3287020" y="-10828"/>
                  <a:pt x="3490903" y="70499"/>
                  <a:pt x="3797693" y="0"/>
                </a:cubicBezTo>
                <a:cubicBezTo>
                  <a:pt x="4104483" y="-70499"/>
                  <a:pt x="4072560" y="21112"/>
                  <a:pt x="4217864" y="0"/>
                </a:cubicBezTo>
                <a:cubicBezTo>
                  <a:pt x="4363168" y="-21112"/>
                  <a:pt x="4531556" y="35554"/>
                  <a:pt x="4638034" y="0"/>
                </a:cubicBezTo>
                <a:cubicBezTo>
                  <a:pt x="4744512" y="-35554"/>
                  <a:pt x="4891501" y="49506"/>
                  <a:pt x="5058204" y="0"/>
                </a:cubicBezTo>
                <a:cubicBezTo>
                  <a:pt x="5224907" y="-49506"/>
                  <a:pt x="5754915" y="21507"/>
                  <a:pt x="5968572" y="0"/>
                </a:cubicBezTo>
                <a:cubicBezTo>
                  <a:pt x="6182229" y="-21507"/>
                  <a:pt x="6165277" y="14967"/>
                  <a:pt x="6225343" y="0"/>
                </a:cubicBezTo>
                <a:cubicBezTo>
                  <a:pt x="6285409" y="-14967"/>
                  <a:pt x="6564339" y="12273"/>
                  <a:pt x="6808913" y="0"/>
                </a:cubicBezTo>
                <a:cubicBezTo>
                  <a:pt x="7053487" y="-12273"/>
                  <a:pt x="7257063" y="16626"/>
                  <a:pt x="7392482" y="0"/>
                </a:cubicBezTo>
                <a:cubicBezTo>
                  <a:pt x="7527901" y="-16626"/>
                  <a:pt x="7443120" y="3539"/>
                  <a:pt x="7485854" y="0"/>
                </a:cubicBezTo>
                <a:cubicBezTo>
                  <a:pt x="7528588" y="-3539"/>
                  <a:pt x="7793135" y="29627"/>
                  <a:pt x="8069423" y="0"/>
                </a:cubicBezTo>
                <a:cubicBezTo>
                  <a:pt x="8345711" y="-29627"/>
                  <a:pt x="8630856" y="68377"/>
                  <a:pt x="8979792" y="0"/>
                </a:cubicBezTo>
                <a:cubicBezTo>
                  <a:pt x="9328728" y="-68377"/>
                  <a:pt x="9505101" y="82597"/>
                  <a:pt x="9890160" y="0"/>
                </a:cubicBezTo>
                <a:cubicBezTo>
                  <a:pt x="10275219" y="-82597"/>
                  <a:pt x="10150118" y="8003"/>
                  <a:pt x="10310331" y="0"/>
                </a:cubicBezTo>
                <a:cubicBezTo>
                  <a:pt x="10470544" y="-8003"/>
                  <a:pt x="10589815" y="40779"/>
                  <a:pt x="10730501" y="0"/>
                </a:cubicBezTo>
                <a:cubicBezTo>
                  <a:pt x="10871187" y="-40779"/>
                  <a:pt x="11212793" y="41709"/>
                  <a:pt x="11477470" y="0"/>
                </a:cubicBezTo>
                <a:cubicBezTo>
                  <a:pt x="11742147" y="-41709"/>
                  <a:pt x="11538548" y="1171"/>
                  <a:pt x="11570841" y="0"/>
                </a:cubicBezTo>
                <a:cubicBezTo>
                  <a:pt x="11603134" y="-1171"/>
                  <a:pt x="11987646" y="13987"/>
                  <a:pt x="12154411" y="0"/>
                </a:cubicBezTo>
                <a:cubicBezTo>
                  <a:pt x="12321176" y="-13987"/>
                  <a:pt x="12520779" y="61213"/>
                  <a:pt x="12737980" y="0"/>
                </a:cubicBezTo>
                <a:cubicBezTo>
                  <a:pt x="12955181" y="-61213"/>
                  <a:pt x="13067843" y="1094"/>
                  <a:pt x="13321550" y="0"/>
                </a:cubicBezTo>
                <a:cubicBezTo>
                  <a:pt x="13575257" y="-1094"/>
                  <a:pt x="13389190" y="10938"/>
                  <a:pt x="13414921" y="0"/>
                </a:cubicBezTo>
                <a:cubicBezTo>
                  <a:pt x="13440652" y="-10938"/>
                  <a:pt x="13603051" y="14765"/>
                  <a:pt x="13671692" y="0"/>
                </a:cubicBezTo>
                <a:cubicBezTo>
                  <a:pt x="13740333" y="-14765"/>
                  <a:pt x="13992949" y="21317"/>
                  <a:pt x="14091862" y="0"/>
                </a:cubicBezTo>
                <a:cubicBezTo>
                  <a:pt x="14190775" y="-21317"/>
                  <a:pt x="14525313" y="29895"/>
                  <a:pt x="14675431" y="0"/>
                </a:cubicBezTo>
                <a:cubicBezTo>
                  <a:pt x="14825549" y="-29895"/>
                  <a:pt x="14746560" y="10196"/>
                  <a:pt x="14768803" y="0"/>
                </a:cubicBezTo>
                <a:cubicBezTo>
                  <a:pt x="14791046" y="-10196"/>
                  <a:pt x="15165385" y="36988"/>
                  <a:pt x="15352372" y="0"/>
                </a:cubicBezTo>
                <a:cubicBezTo>
                  <a:pt x="15539359" y="-36988"/>
                  <a:pt x="15827896" y="105493"/>
                  <a:pt x="16262741" y="0"/>
                </a:cubicBezTo>
                <a:cubicBezTo>
                  <a:pt x="16697586" y="-105493"/>
                  <a:pt x="16688273" y="60792"/>
                  <a:pt x="16799625" y="0"/>
                </a:cubicBezTo>
                <a:cubicBezTo>
                  <a:pt x="16995024" y="-6394"/>
                  <a:pt x="17263851" y="209948"/>
                  <a:pt x="17259300" y="459675"/>
                </a:cubicBezTo>
                <a:cubicBezTo>
                  <a:pt x="17320348" y="710983"/>
                  <a:pt x="17216531" y="751914"/>
                  <a:pt x="17259300" y="971925"/>
                </a:cubicBezTo>
                <a:cubicBezTo>
                  <a:pt x="17302069" y="1191936"/>
                  <a:pt x="17253228" y="1273356"/>
                  <a:pt x="17259300" y="1567564"/>
                </a:cubicBezTo>
                <a:cubicBezTo>
                  <a:pt x="17265372" y="1861772"/>
                  <a:pt x="17193437" y="1891587"/>
                  <a:pt x="17259300" y="2163203"/>
                </a:cubicBezTo>
                <a:cubicBezTo>
                  <a:pt x="17325163" y="2434819"/>
                  <a:pt x="17224756" y="2448519"/>
                  <a:pt x="17259300" y="2675453"/>
                </a:cubicBezTo>
                <a:cubicBezTo>
                  <a:pt x="17293844" y="2902387"/>
                  <a:pt x="17227058" y="3048605"/>
                  <a:pt x="17259300" y="3271092"/>
                </a:cubicBezTo>
                <a:cubicBezTo>
                  <a:pt x="17291542" y="3493579"/>
                  <a:pt x="17253900" y="3691139"/>
                  <a:pt x="17259300" y="3950121"/>
                </a:cubicBezTo>
                <a:cubicBezTo>
                  <a:pt x="17264700" y="4209103"/>
                  <a:pt x="17214149" y="4201233"/>
                  <a:pt x="17259300" y="4378981"/>
                </a:cubicBezTo>
                <a:cubicBezTo>
                  <a:pt x="17304451" y="4556729"/>
                  <a:pt x="17248697" y="4636055"/>
                  <a:pt x="17259300" y="4807842"/>
                </a:cubicBezTo>
                <a:cubicBezTo>
                  <a:pt x="17269903" y="4979629"/>
                  <a:pt x="17252681" y="5085308"/>
                  <a:pt x="17259300" y="5236702"/>
                </a:cubicBezTo>
                <a:cubicBezTo>
                  <a:pt x="17265919" y="5388096"/>
                  <a:pt x="17232513" y="5645982"/>
                  <a:pt x="17259300" y="5748952"/>
                </a:cubicBezTo>
                <a:cubicBezTo>
                  <a:pt x="17286087" y="5851922"/>
                  <a:pt x="17257754" y="6022509"/>
                  <a:pt x="17259300" y="6261202"/>
                </a:cubicBezTo>
                <a:cubicBezTo>
                  <a:pt x="17260846" y="6499895"/>
                  <a:pt x="17241121" y="6533362"/>
                  <a:pt x="17259300" y="6690062"/>
                </a:cubicBezTo>
                <a:cubicBezTo>
                  <a:pt x="17277479" y="6846762"/>
                  <a:pt x="17231607" y="7129519"/>
                  <a:pt x="17259300" y="7285701"/>
                </a:cubicBezTo>
                <a:cubicBezTo>
                  <a:pt x="17286993" y="7441883"/>
                  <a:pt x="17203678" y="7626131"/>
                  <a:pt x="17259300" y="7881340"/>
                </a:cubicBezTo>
                <a:cubicBezTo>
                  <a:pt x="17314922" y="8136549"/>
                  <a:pt x="17240452" y="8087445"/>
                  <a:pt x="17259300" y="8226811"/>
                </a:cubicBezTo>
                <a:cubicBezTo>
                  <a:pt x="17278148" y="8366177"/>
                  <a:pt x="17193711" y="8533072"/>
                  <a:pt x="17259300" y="8798625"/>
                </a:cubicBezTo>
                <a:cubicBezTo>
                  <a:pt x="17306506" y="9061332"/>
                  <a:pt x="17020066" y="9304096"/>
                  <a:pt x="16799625" y="9258300"/>
                </a:cubicBezTo>
                <a:cubicBezTo>
                  <a:pt x="16571422" y="9310959"/>
                  <a:pt x="16420301" y="9195061"/>
                  <a:pt x="16216055" y="9258300"/>
                </a:cubicBezTo>
                <a:cubicBezTo>
                  <a:pt x="16011809" y="9321539"/>
                  <a:pt x="15807322" y="9200043"/>
                  <a:pt x="15469086" y="9258300"/>
                </a:cubicBezTo>
                <a:cubicBezTo>
                  <a:pt x="15130850" y="9316557"/>
                  <a:pt x="15168770" y="9211853"/>
                  <a:pt x="14885517" y="9258300"/>
                </a:cubicBezTo>
                <a:cubicBezTo>
                  <a:pt x="14602264" y="9304747"/>
                  <a:pt x="14431244" y="9257572"/>
                  <a:pt x="14301947" y="9258300"/>
                </a:cubicBezTo>
                <a:cubicBezTo>
                  <a:pt x="14172650" y="9259028"/>
                  <a:pt x="13929747" y="9207543"/>
                  <a:pt x="13718377" y="9258300"/>
                </a:cubicBezTo>
                <a:cubicBezTo>
                  <a:pt x="13507007" y="9309057"/>
                  <a:pt x="13654765" y="9248377"/>
                  <a:pt x="13625006" y="9258300"/>
                </a:cubicBezTo>
                <a:cubicBezTo>
                  <a:pt x="13595247" y="9268223"/>
                  <a:pt x="13123791" y="9237267"/>
                  <a:pt x="12878037" y="9258300"/>
                </a:cubicBezTo>
                <a:cubicBezTo>
                  <a:pt x="12632283" y="9279333"/>
                  <a:pt x="12332994" y="9238047"/>
                  <a:pt x="11967668" y="9258300"/>
                </a:cubicBezTo>
                <a:cubicBezTo>
                  <a:pt x="11602342" y="9278553"/>
                  <a:pt x="11416705" y="9247484"/>
                  <a:pt x="11220699" y="9258300"/>
                </a:cubicBezTo>
                <a:cubicBezTo>
                  <a:pt x="11024693" y="9269116"/>
                  <a:pt x="10764092" y="9236380"/>
                  <a:pt x="10310331" y="9258300"/>
                </a:cubicBezTo>
                <a:cubicBezTo>
                  <a:pt x="9856570" y="9280220"/>
                  <a:pt x="10004575" y="9211234"/>
                  <a:pt x="9890160" y="9258300"/>
                </a:cubicBezTo>
                <a:cubicBezTo>
                  <a:pt x="9775745" y="9305366"/>
                  <a:pt x="9563492" y="9226425"/>
                  <a:pt x="9469990" y="9258300"/>
                </a:cubicBezTo>
                <a:cubicBezTo>
                  <a:pt x="9376488" y="9290175"/>
                  <a:pt x="9415332" y="9249937"/>
                  <a:pt x="9376619" y="9258300"/>
                </a:cubicBezTo>
                <a:cubicBezTo>
                  <a:pt x="9337906" y="9266663"/>
                  <a:pt x="8962019" y="9177302"/>
                  <a:pt x="8629650" y="9258300"/>
                </a:cubicBezTo>
                <a:cubicBezTo>
                  <a:pt x="8297281" y="9339298"/>
                  <a:pt x="8221745" y="9210930"/>
                  <a:pt x="8046080" y="9258300"/>
                </a:cubicBezTo>
                <a:cubicBezTo>
                  <a:pt x="7870415" y="9305670"/>
                  <a:pt x="7690355" y="9191097"/>
                  <a:pt x="7462511" y="9258300"/>
                </a:cubicBezTo>
                <a:cubicBezTo>
                  <a:pt x="7234667" y="9325503"/>
                  <a:pt x="6963284" y="9222600"/>
                  <a:pt x="6552142" y="9258300"/>
                </a:cubicBezTo>
                <a:cubicBezTo>
                  <a:pt x="6141000" y="9294000"/>
                  <a:pt x="6068953" y="9217716"/>
                  <a:pt x="5641773" y="9258300"/>
                </a:cubicBezTo>
                <a:cubicBezTo>
                  <a:pt x="5214593" y="9298884"/>
                  <a:pt x="5253310" y="9196517"/>
                  <a:pt x="4894804" y="9258300"/>
                </a:cubicBezTo>
                <a:cubicBezTo>
                  <a:pt x="4536298" y="9320083"/>
                  <a:pt x="4750019" y="9232369"/>
                  <a:pt x="4638034" y="9258300"/>
                </a:cubicBezTo>
                <a:cubicBezTo>
                  <a:pt x="4526049" y="9284231"/>
                  <a:pt x="4443645" y="9244978"/>
                  <a:pt x="4381263" y="9258300"/>
                </a:cubicBezTo>
                <a:cubicBezTo>
                  <a:pt x="4318881" y="9271622"/>
                  <a:pt x="4154565" y="9232484"/>
                  <a:pt x="3961093" y="9258300"/>
                </a:cubicBezTo>
                <a:cubicBezTo>
                  <a:pt x="3767621" y="9284116"/>
                  <a:pt x="3704172" y="9252159"/>
                  <a:pt x="3540923" y="9258300"/>
                </a:cubicBezTo>
                <a:cubicBezTo>
                  <a:pt x="3377674" y="9264441"/>
                  <a:pt x="3005931" y="9187329"/>
                  <a:pt x="2630554" y="9258300"/>
                </a:cubicBezTo>
                <a:cubicBezTo>
                  <a:pt x="2255177" y="9329271"/>
                  <a:pt x="2335667" y="9230368"/>
                  <a:pt x="2046984" y="9258300"/>
                </a:cubicBezTo>
                <a:cubicBezTo>
                  <a:pt x="1758301" y="9286232"/>
                  <a:pt x="1496470" y="9203862"/>
                  <a:pt x="1300015" y="9258300"/>
                </a:cubicBezTo>
                <a:cubicBezTo>
                  <a:pt x="1103560" y="9312738"/>
                  <a:pt x="705960" y="9183327"/>
                  <a:pt x="459675" y="9258300"/>
                </a:cubicBezTo>
                <a:cubicBezTo>
                  <a:pt x="153261" y="9223952"/>
                  <a:pt x="-13973" y="9068091"/>
                  <a:pt x="0" y="8798625"/>
                </a:cubicBezTo>
                <a:cubicBezTo>
                  <a:pt x="-36506" y="8485709"/>
                  <a:pt x="13098" y="8452671"/>
                  <a:pt x="0" y="8119596"/>
                </a:cubicBezTo>
                <a:cubicBezTo>
                  <a:pt x="-13098" y="7786521"/>
                  <a:pt x="64253" y="7734140"/>
                  <a:pt x="0" y="7440567"/>
                </a:cubicBezTo>
                <a:cubicBezTo>
                  <a:pt x="-64253" y="7146994"/>
                  <a:pt x="50380" y="6967510"/>
                  <a:pt x="0" y="6761539"/>
                </a:cubicBezTo>
                <a:cubicBezTo>
                  <a:pt x="-50380" y="6555568"/>
                  <a:pt x="48828" y="6380010"/>
                  <a:pt x="0" y="6249289"/>
                </a:cubicBezTo>
                <a:cubicBezTo>
                  <a:pt x="-48828" y="6118568"/>
                  <a:pt x="60520" y="5860302"/>
                  <a:pt x="0" y="5486871"/>
                </a:cubicBezTo>
                <a:cubicBezTo>
                  <a:pt x="-60520" y="5113440"/>
                  <a:pt x="71881" y="5084552"/>
                  <a:pt x="0" y="4807842"/>
                </a:cubicBezTo>
                <a:cubicBezTo>
                  <a:pt x="-71881" y="4531132"/>
                  <a:pt x="62075" y="4350068"/>
                  <a:pt x="0" y="4212203"/>
                </a:cubicBezTo>
                <a:cubicBezTo>
                  <a:pt x="-62075" y="4074338"/>
                  <a:pt x="80850" y="3719704"/>
                  <a:pt x="0" y="3449784"/>
                </a:cubicBezTo>
                <a:cubicBezTo>
                  <a:pt x="-80850" y="3179864"/>
                  <a:pt x="47595" y="2982673"/>
                  <a:pt x="0" y="2854145"/>
                </a:cubicBezTo>
                <a:cubicBezTo>
                  <a:pt x="-47595" y="2725617"/>
                  <a:pt x="39486" y="2333181"/>
                  <a:pt x="0" y="2175116"/>
                </a:cubicBezTo>
                <a:cubicBezTo>
                  <a:pt x="-39486" y="2017051"/>
                  <a:pt x="57026" y="1759236"/>
                  <a:pt x="0" y="1496087"/>
                </a:cubicBezTo>
                <a:cubicBezTo>
                  <a:pt x="-57026" y="1232938"/>
                  <a:pt x="108001" y="716468"/>
                  <a:pt x="0" y="459675"/>
                </a:cubicBezTo>
                <a:close/>
              </a:path>
              <a:path w="17259300" h="9258300" stroke="0" extrusionOk="0">
                <a:moveTo>
                  <a:pt x="0" y="459675"/>
                </a:moveTo>
                <a:cubicBezTo>
                  <a:pt x="-40847" y="178025"/>
                  <a:pt x="167545" y="38909"/>
                  <a:pt x="459675" y="0"/>
                </a:cubicBezTo>
                <a:cubicBezTo>
                  <a:pt x="669958" y="-13051"/>
                  <a:pt x="854691" y="2643"/>
                  <a:pt x="1043245" y="0"/>
                </a:cubicBezTo>
                <a:cubicBezTo>
                  <a:pt x="1231799" y="-2643"/>
                  <a:pt x="1455102" y="59967"/>
                  <a:pt x="1626814" y="0"/>
                </a:cubicBezTo>
                <a:cubicBezTo>
                  <a:pt x="1798526" y="-59967"/>
                  <a:pt x="2293367" y="95024"/>
                  <a:pt x="2537183" y="0"/>
                </a:cubicBezTo>
                <a:cubicBezTo>
                  <a:pt x="2780999" y="-95024"/>
                  <a:pt x="2591019" y="9206"/>
                  <a:pt x="2630554" y="0"/>
                </a:cubicBezTo>
                <a:cubicBezTo>
                  <a:pt x="2670089" y="-9206"/>
                  <a:pt x="2908713" y="17060"/>
                  <a:pt x="3050724" y="0"/>
                </a:cubicBezTo>
                <a:cubicBezTo>
                  <a:pt x="3192735" y="-17060"/>
                  <a:pt x="3550074" y="66028"/>
                  <a:pt x="3797693" y="0"/>
                </a:cubicBezTo>
                <a:cubicBezTo>
                  <a:pt x="4045312" y="-66028"/>
                  <a:pt x="3867271" y="10941"/>
                  <a:pt x="3891064" y="0"/>
                </a:cubicBezTo>
                <a:cubicBezTo>
                  <a:pt x="3914857" y="-10941"/>
                  <a:pt x="4135672" y="4285"/>
                  <a:pt x="4311235" y="0"/>
                </a:cubicBezTo>
                <a:cubicBezTo>
                  <a:pt x="4486798" y="-4285"/>
                  <a:pt x="4889636" y="87702"/>
                  <a:pt x="5058204" y="0"/>
                </a:cubicBezTo>
                <a:cubicBezTo>
                  <a:pt x="5226772" y="-87702"/>
                  <a:pt x="5107985" y="24"/>
                  <a:pt x="5151575" y="0"/>
                </a:cubicBezTo>
                <a:cubicBezTo>
                  <a:pt x="5195165" y="-24"/>
                  <a:pt x="5684927" y="80309"/>
                  <a:pt x="6061944" y="0"/>
                </a:cubicBezTo>
                <a:cubicBezTo>
                  <a:pt x="6438961" y="-80309"/>
                  <a:pt x="6365682" y="14092"/>
                  <a:pt x="6482114" y="0"/>
                </a:cubicBezTo>
                <a:cubicBezTo>
                  <a:pt x="6598546" y="-14092"/>
                  <a:pt x="6788243" y="3129"/>
                  <a:pt x="6902284" y="0"/>
                </a:cubicBezTo>
                <a:cubicBezTo>
                  <a:pt x="7016325" y="-3129"/>
                  <a:pt x="7081700" y="173"/>
                  <a:pt x="7159055" y="0"/>
                </a:cubicBezTo>
                <a:cubicBezTo>
                  <a:pt x="7236410" y="-173"/>
                  <a:pt x="7222274" y="10066"/>
                  <a:pt x="7252426" y="0"/>
                </a:cubicBezTo>
                <a:cubicBezTo>
                  <a:pt x="7282578" y="-10066"/>
                  <a:pt x="7457141" y="29874"/>
                  <a:pt x="7509196" y="0"/>
                </a:cubicBezTo>
                <a:cubicBezTo>
                  <a:pt x="7561251" y="-29874"/>
                  <a:pt x="7700883" y="27519"/>
                  <a:pt x="7765967" y="0"/>
                </a:cubicBezTo>
                <a:cubicBezTo>
                  <a:pt x="7831051" y="-27519"/>
                  <a:pt x="7920993" y="29525"/>
                  <a:pt x="8022738" y="0"/>
                </a:cubicBezTo>
                <a:cubicBezTo>
                  <a:pt x="8124483" y="-29525"/>
                  <a:pt x="8336979" y="39450"/>
                  <a:pt x="8442908" y="0"/>
                </a:cubicBezTo>
                <a:cubicBezTo>
                  <a:pt x="8548837" y="-39450"/>
                  <a:pt x="8591336" y="13390"/>
                  <a:pt x="8699678" y="0"/>
                </a:cubicBezTo>
                <a:cubicBezTo>
                  <a:pt x="8808020" y="-13390"/>
                  <a:pt x="9250091" y="65410"/>
                  <a:pt x="9446648" y="0"/>
                </a:cubicBezTo>
                <a:cubicBezTo>
                  <a:pt x="9643205" y="-65410"/>
                  <a:pt x="9710209" y="44165"/>
                  <a:pt x="9866818" y="0"/>
                </a:cubicBezTo>
                <a:cubicBezTo>
                  <a:pt x="10023427" y="-44165"/>
                  <a:pt x="10028097" y="12211"/>
                  <a:pt x="10123588" y="0"/>
                </a:cubicBezTo>
                <a:cubicBezTo>
                  <a:pt x="10219079" y="-12211"/>
                  <a:pt x="10454179" y="5246"/>
                  <a:pt x="10543758" y="0"/>
                </a:cubicBezTo>
                <a:cubicBezTo>
                  <a:pt x="10633337" y="-5246"/>
                  <a:pt x="11030410" y="78967"/>
                  <a:pt x="11290728" y="0"/>
                </a:cubicBezTo>
                <a:cubicBezTo>
                  <a:pt x="11551046" y="-78967"/>
                  <a:pt x="11530559" y="14975"/>
                  <a:pt x="11710898" y="0"/>
                </a:cubicBezTo>
                <a:cubicBezTo>
                  <a:pt x="11891237" y="-14975"/>
                  <a:pt x="11895771" y="17815"/>
                  <a:pt x="11967668" y="0"/>
                </a:cubicBezTo>
                <a:cubicBezTo>
                  <a:pt x="12039565" y="-17815"/>
                  <a:pt x="12263362" y="11745"/>
                  <a:pt x="12387838" y="0"/>
                </a:cubicBezTo>
                <a:cubicBezTo>
                  <a:pt x="12512314" y="-11745"/>
                  <a:pt x="12534959" y="9625"/>
                  <a:pt x="12644609" y="0"/>
                </a:cubicBezTo>
                <a:cubicBezTo>
                  <a:pt x="12754259" y="-9625"/>
                  <a:pt x="13250241" y="24641"/>
                  <a:pt x="13554978" y="0"/>
                </a:cubicBezTo>
                <a:cubicBezTo>
                  <a:pt x="13859715" y="-24641"/>
                  <a:pt x="13854538" y="11417"/>
                  <a:pt x="14138547" y="0"/>
                </a:cubicBezTo>
                <a:cubicBezTo>
                  <a:pt x="14422556" y="-11417"/>
                  <a:pt x="14565688" y="77194"/>
                  <a:pt x="14885517" y="0"/>
                </a:cubicBezTo>
                <a:cubicBezTo>
                  <a:pt x="15205346" y="-77194"/>
                  <a:pt x="15083593" y="21950"/>
                  <a:pt x="15142287" y="0"/>
                </a:cubicBezTo>
                <a:cubicBezTo>
                  <a:pt x="15200981" y="-21950"/>
                  <a:pt x="15550405" y="35770"/>
                  <a:pt x="15725857" y="0"/>
                </a:cubicBezTo>
                <a:cubicBezTo>
                  <a:pt x="15901309" y="-35770"/>
                  <a:pt x="15777085" y="8916"/>
                  <a:pt x="15819228" y="0"/>
                </a:cubicBezTo>
                <a:cubicBezTo>
                  <a:pt x="15861371" y="-8916"/>
                  <a:pt x="16455979" y="17259"/>
                  <a:pt x="16799625" y="0"/>
                </a:cubicBezTo>
                <a:cubicBezTo>
                  <a:pt x="17079612" y="56101"/>
                  <a:pt x="17264395" y="150047"/>
                  <a:pt x="17259300" y="459675"/>
                </a:cubicBezTo>
                <a:cubicBezTo>
                  <a:pt x="17299657" y="610825"/>
                  <a:pt x="17249482" y="982449"/>
                  <a:pt x="17259300" y="1138704"/>
                </a:cubicBezTo>
                <a:cubicBezTo>
                  <a:pt x="17269118" y="1294959"/>
                  <a:pt x="17224262" y="1457671"/>
                  <a:pt x="17259300" y="1734343"/>
                </a:cubicBezTo>
                <a:cubicBezTo>
                  <a:pt x="17294338" y="2011015"/>
                  <a:pt x="17240848" y="2247128"/>
                  <a:pt x="17259300" y="2413372"/>
                </a:cubicBezTo>
                <a:cubicBezTo>
                  <a:pt x="17277752" y="2579616"/>
                  <a:pt x="17246021" y="2669903"/>
                  <a:pt x="17259300" y="2758843"/>
                </a:cubicBezTo>
                <a:cubicBezTo>
                  <a:pt x="17272579" y="2847783"/>
                  <a:pt x="17220069" y="2981193"/>
                  <a:pt x="17259300" y="3104313"/>
                </a:cubicBezTo>
                <a:cubicBezTo>
                  <a:pt x="17298531" y="3227433"/>
                  <a:pt x="17236450" y="3475191"/>
                  <a:pt x="17259300" y="3699953"/>
                </a:cubicBezTo>
                <a:cubicBezTo>
                  <a:pt x="17282150" y="3924715"/>
                  <a:pt x="17236101" y="4087337"/>
                  <a:pt x="17259300" y="4378982"/>
                </a:cubicBezTo>
                <a:cubicBezTo>
                  <a:pt x="17282499" y="4670627"/>
                  <a:pt x="17198549" y="4832915"/>
                  <a:pt x="17259300" y="5058010"/>
                </a:cubicBezTo>
                <a:cubicBezTo>
                  <a:pt x="17320051" y="5283105"/>
                  <a:pt x="17257188" y="5321647"/>
                  <a:pt x="17259300" y="5486871"/>
                </a:cubicBezTo>
                <a:cubicBezTo>
                  <a:pt x="17261412" y="5652095"/>
                  <a:pt x="17225140" y="5877074"/>
                  <a:pt x="17259300" y="6165899"/>
                </a:cubicBezTo>
                <a:cubicBezTo>
                  <a:pt x="17293460" y="6454724"/>
                  <a:pt x="17178528" y="6571300"/>
                  <a:pt x="17259300" y="6844928"/>
                </a:cubicBezTo>
                <a:cubicBezTo>
                  <a:pt x="17340072" y="7118556"/>
                  <a:pt x="17248966" y="7378723"/>
                  <a:pt x="17259300" y="7523957"/>
                </a:cubicBezTo>
                <a:cubicBezTo>
                  <a:pt x="17269634" y="7669191"/>
                  <a:pt x="17208109" y="7832405"/>
                  <a:pt x="17259300" y="7952817"/>
                </a:cubicBezTo>
                <a:cubicBezTo>
                  <a:pt x="17310491" y="8073229"/>
                  <a:pt x="17189216" y="8587309"/>
                  <a:pt x="17259300" y="8798625"/>
                </a:cubicBezTo>
                <a:cubicBezTo>
                  <a:pt x="17297633" y="8994426"/>
                  <a:pt x="17054887" y="9297083"/>
                  <a:pt x="16799625" y="9258300"/>
                </a:cubicBezTo>
                <a:cubicBezTo>
                  <a:pt x="16610897" y="9327060"/>
                  <a:pt x="16504603" y="9189111"/>
                  <a:pt x="16216055" y="9258300"/>
                </a:cubicBezTo>
                <a:cubicBezTo>
                  <a:pt x="15927507" y="9327489"/>
                  <a:pt x="16014677" y="9237752"/>
                  <a:pt x="15959285" y="9258300"/>
                </a:cubicBezTo>
                <a:cubicBezTo>
                  <a:pt x="15903893" y="9278848"/>
                  <a:pt x="15647120" y="9239180"/>
                  <a:pt x="15539115" y="9258300"/>
                </a:cubicBezTo>
                <a:cubicBezTo>
                  <a:pt x="15431110" y="9277420"/>
                  <a:pt x="15467667" y="9249089"/>
                  <a:pt x="15445743" y="9258300"/>
                </a:cubicBezTo>
                <a:cubicBezTo>
                  <a:pt x="15423819" y="9267511"/>
                  <a:pt x="14948528" y="9213031"/>
                  <a:pt x="14535375" y="9258300"/>
                </a:cubicBezTo>
                <a:cubicBezTo>
                  <a:pt x="14122222" y="9303569"/>
                  <a:pt x="14275456" y="9254073"/>
                  <a:pt x="14115205" y="9258300"/>
                </a:cubicBezTo>
                <a:cubicBezTo>
                  <a:pt x="13954954" y="9262527"/>
                  <a:pt x="13809588" y="9229818"/>
                  <a:pt x="13695035" y="9258300"/>
                </a:cubicBezTo>
                <a:cubicBezTo>
                  <a:pt x="13580482" y="9286782"/>
                  <a:pt x="13314432" y="9258218"/>
                  <a:pt x="13111465" y="9258300"/>
                </a:cubicBezTo>
                <a:cubicBezTo>
                  <a:pt x="12908498" y="9258382"/>
                  <a:pt x="12638917" y="9150003"/>
                  <a:pt x="12201096" y="9258300"/>
                </a:cubicBezTo>
                <a:cubicBezTo>
                  <a:pt x="11763275" y="9366597"/>
                  <a:pt x="11482364" y="9201686"/>
                  <a:pt x="11290728" y="9258300"/>
                </a:cubicBezTo>
                <a:cubicBezTo>
                  <a:pt x="11099092" y="9314914"/>
                  <a:pt x="11229838" y="9249869"/>
                  <a:pt x="11197356" y="9258300"/>
                </a:cubicBezTo>
                <a:cubicBezTo>
                  <a:pt x="11164874" y="9266731"/>
                  <a:pt x="11024968" y="9257775"/>
                  <a:pt x="10940586" y="9258300"/>
                </a:cubicBezTo>
                <a:cubicBezTo>
                  <a:pt x="10856204" y="9258825"/>
                  <a:pt x="10642785" y="9227519"/>
                  <a:pt x="10520416" y="9258300"/>
                </a:cubicBezTo>
                <a:cubicBezTo>
                  <a:pt x="10398047" y="9289081"/>
                  <a:pt x="10003039" y="9182246"/>
                  <a:pt x="9610047" y="9258300"/>
                </a:cubicBezTo>
                <a:cubicBezTo>
                  <a:pt x="9217055" y="9334354"/>
                  <a:pt x="9126856" y="9256529"/>
                  <a:pt x="8863078" y="9258300"/>
                </a:cubicBezTo>
                <a:cubicBezTo>
                  <a:pt x="8599300" y="9260071"/>
                  <a:pt x="8715493" y="9242180"/>
                  <a:pt x="8606307" y="9258300"/>
                </a:cubicBezTo>
                <a:cubicBezTo>
                  <a:pt x="8497121" y="9274420"/>
                  <a:pt x="8303728" y="9216876"/>
                  <a:pt x="8022738" y="9258300"/>
                </a:cubicBezTo>
                <a:cubicBezTo>
                  <a:pt x="7741748" y="9299724"/>
                  <a:pt x="7606305" y="9221620"/>
                  <a:pt x="7439168" y="9258300"/>
                </a:cubicBezTo>
                <a:cubicBezTo>
                  <a:pt x="7272031" y="9294980"/>
                  <a:pt x="6876621" y="9208537"/>
                  <a:pt x="6692199" y="9258300"/>
                </a:cubicBezTo>
                <a:cubicBezTo>
                  <a:pt x="6507777" y="9308063"/>
                  <a:pt x="6192083" y="9238785"/>
                  <a:pt x="5781830" y="9258300"/>
                </a:cubicBezTo>
                <a:cubicBezTo>
                  <a:pt x="5371577" y="9277815"/>
                  <a:pt x="5618633" y="9256657"/>
                  <a:pt x="5525060" y="9258300"/>
                </a:cubicBezTo>
                <a:cubicBezTo>
                  <a:pt x="5431487" y="9259943"/>
                  <a:pt x="5283793" y="9214176"/>
                  <a:pt x="5104889" y="9258300"/>
                </a:cubicBezTo>
                <a:cubicBezTo>
                  <a:pt x="4925985" y="9302424"/>
                  <a:pt x="4776614" y="9210148"/>
                  <a:pt x="4684719" y="9258300"/>
                </a:cubicBezTo>
                <a:cubicBezTo>
                  <a:pt x="4592824" y="9306452"/>
                  <a:pt x="4541632" y="9256890"/>
                  <a:pt x="4427949" y="9258300"/>
                </a:cubicBezTo>
                <a:cubicBezTo>
                  <a:pt x="4314266" y="9259710"/>
                  <a:pt x="4366333" y="9256611"/>
                  <a:pt x="4334577" y="9258300"/>
                </a:cubicBezTo>
                <a:cubicBezTo>
                  <a:pt x="4302821" y="9259989"/>
                  <a:pt x="3859091" y="9180795"/>
                  <a:pt x="3424209" y="9258300"/>
                </a:cubicBezTo>
                <a:cubicBezTo>
                  <a:pt x="2989327" y="9335805"/>
                  <a:pt x="3092922" y="9193078"/>
                  <a:pt x="2840639" y="9258300"/>
                </a:cubicBezTo>
                <a:cubicBezTo>
                  <a:pt x="2588356" y="9323522"/>
                  <a:pt x="2780218" y="9248490"/>
                  <a:pt x="2747268" y="9258300"/>
                </a:cubicBezTo>
                <a:cubicBezTo>
                  <a:pt x="2714318" y="9268110"/>
                  <a:pt x="2454780" y="9202066"/>
                  <a:pt x="2163698" y="9258300"/>
                </a:cubicBezTo>
                <a:cubicBezTo>
                  <a:pt x="1872616" y="9314534"/>
                  <a:pt x="2019312" y="9230602"/>
                  <a:pt x="1906928" y="9258300"/>
                </a:cubicBezTo>
                <a:cubicBezTo>
                  <a:pt x="1794544" y="9285998"/>
                  <a:pt x="1454620" y="9228222"/>
                  <a:pt x="1323358" y="9258300"/>
                </a:cubicBezTo>
                <a:cubicBezTo>
                  <a:pt x="1192096" y="9288378"/>
                  <a:pt x="873937" y="9158746"/>
                  <a:pt x="459675" y="9258300"/>
                </a:cubicBezTo>
                <a:cubicBezTo>
                  <a:pt x="196459" y="9274866"/>
                  <a:pt x="-52289" y="9071955"/>
                  <a:pt x="0" y="8798625"/>
                </a:cubicBezTo>
                <a:cubicBezTo>
                  <a:pt x="-3629" y="8595959"/>
                  <a:pt x="42206" y="8564805"/>
                  <a:pt x="0" y="8369765"/>
                </a:cubicBezTo>
                <a:cubicBezTo>
                  <a:pt x="-42206" y="8174725"/>
                  <a:pt x="14346" y="7945954"/>
                  <a:pt x="0" y="7774125"/>
                </a:cubicBezTo>
                <a:cubicBezTo>
                  <a:pt x="-14346" y="7602296"/>
                  <a:pt x="35536" y="7530926"/>
                  <a:pt x="0" y="7428655"/>
                </a:cubicBezTo>
                <a:cubicBezTo>
                  <a:pt x="-35536" y="7326384"/>
                  <a:pt x="25880" y="7025295"/>
                  <a:pt x="0" y="6749626"/>
                </a:cubicBezTo>
                <a:cubicBezTo>
                  <a:pt x="-25880" y="6473957"/>
                  <a:pt x="12681" y="6396706"/>
                  <a:pt x="0" y="6237376"/>
                </a:cubicBezTo>
                <a:cubicBezTo>
                  <a:pt x="-12681" y="6078046"/>
                  <a:pt x="37682" y="6028560"/>
                  <a:pt x="0" y="5891905"/>
                </a:cubicBezTo>
                <a:cubicBezTo>
                  <a:pt x="-37682" y="5755250"/>
                  <a:pt x="340" y="5657974"/>
                  <a:pt x="0" y="5463045"/>
                </a:cubicBezTo>
                <a:cubicBezTo>
                  <a:pt x="-340" y="5268116"/>
                  <a:pt x="20422" y="5284371"/>
                  <a:pt x="0" y="5117574"/>
                </a:cubicBezTo>
                <a:cubicBezTo>
                  <a:pt x="-20422" y="4950777"/>
                  <a:pt x="38552" y="4819279"/>
                  <a:pt x="0" y="4521935"/>
                </a:cubicBezTo>
                <a:cubicBezTo>
                  <a:pt x="-38552" y="4224591"/>
                  <a:pt x="4510" y="4305497"/>
                  <a:pt x="0" y="4176464"/>
                </a:cubicBezTo>
                <a:cubicBezTo>
                  <a:pt x="-4510" y="4047431"/>
                  <a:pt x="21021" y="3573337"/>
                  <a:pt x="0" y="3414046"/>
                </a:cubicBezTo>
                <a:cubicBezTo>
                  <a:pt x="-21021" y="3254755"/>
                  <a:pt x="3087" y="3089197"/>
                  <a:pt x="0" y="2818407"/>
                </a:cubicBezTo>
                <a:cubicBezTo>
                  <a:pt x="-3087" y="2547617"/>
                  <a:pt x="65615" y="2376029"/>
                  <a:pt x="0" y="2139378"/>
                </a:cubicBezTo>
                <a:cubicBezTo>
                  <a:pt x="-65615" y="1902727"/>
                  <a:pt x="21436" y="1801116"/>
                  <a:pt x="0" y="1710518"/>
                </a:cubicBezTo>
                <a:cubicBezTo>
                  <a:pt x="-21436" y="1619920"/>
                  <a:pt x="27401" y="1512761"/>
                  <a:pt x="0" y="1365047"/>
                </a:cubicBezTo>
                <a:cubicBezTo>
                  <a:pt x="-27401" y="1217333"/>
                  <a:pt x="9534" y="851813"/>
                  <a:pt x="0" y="459675"/>
                </a:cubicBezTo>
                <a:close/>
              </a:path>
            </a:pathLst>
          </a:custGeom>
          <a:solidFill>
            <a:srgbClr val="009960">
              <a:alpha val="50000"/>
            </a:srgbClr>
          </a:solidFill>
          <a:ln w="38100">
            <a:solidFill>
              <a:schemeClr val="bg1"/>
            </a:solidFill>
            <a:extLst>
              <a:ext uri="{C807C97D-BFC1-408E-A445-0C87EB9F89A2}">
                <ask:lineSketchStyleProps xmlns:ask="http://schemas.microsoft.com/office/drawing/2018/sketchyshapes" xmlns="" sd="4186862154">
                  <a:prstGeom prst="roundRect">
                    <a:avLst>
                      <a:gd name="adj" fmla="val 4965"/>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4393F3DB-BC89-4F3A-8811-77BF83701061}"/>
              </a:ext>
            </a:extLst>
          </p:cNvPr>
          <p:cNvSpPr/>
          <p:nvPr userDrawn="1"/>
        </p:nvSpPr>
        <p:spPr>
          <a:xfrm>
            <a:off x="457200" y="829867"/>
            <a:ext cx="17259300" cy="109144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Rounded Corners 8">
            <a:extLst>
              <a:ext uri="{FF2B5EF4-FFF2-40B4-BE49-F238E27FC236}">
                <a16:creationId xmlns:a16="http://schemas.microsoft.com/office/drawing/2014/main" id="{E154E369-D848-4F4A-A256-08C01AC04A30}"/>
              </a:ext>
            </a:extLst>
          </p:cNvPr>
          <p:cNvSpPr/>
          <p:nvPr userDrawn="1"/>
        </p:nvSpPr>
        <p:spPr>
          <a:xfrm>
            <a:off x="800100" y="3137172"/>
            <a:ext cx="16573500" cy="6262812"/>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D4E9B7E4-F08F-4FE4-8C40-7E87C8858074}"/>
              </a:ext>
            </a:extLst>
          </p:cNvPr>
          <p:cNvSpPr/>
          <p:nvPr userDrawn="1"/>
        </p:nvSpPr>
        <p:spPr>
          <a:xfrm>
            <a:off x="800099" y="887017"/>
            <a:ext cx="959342" cy="959342"/>
          </a:xfrm>
          <a:prstGeom prst="ellipse">
            <a:avLst/>
          </a:prstGeom>
          <a:solidFill>
            <a:srgbClr val="00A209"/>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Oval 10">
            <a:extLst>
              <a:ext uri="{FF2B5EF4-FFF2-40B4-BE49-F238E27FC236}">
                <a16:creationId xmlns:a16="http://schemas.microsoft.com/office/drawing/2014/main" id="{BC1327CF-1DE3-4874-B22C-B1FB6721EFDA}"/>
              </a:ext>
            </a:extLst>
          </p:cNvPr>
          <p:cNvSpPr/>
          <p:nvPr userDrawn="1"/>
        </p:nvSpPr>
        <p:spPr>
          <a:xfrm>
            <a:off x="16344899" y="834322"/>
            <a:ext cx="1069856" cy="1069856"/>
          </a:xfrm>
          <a:prstGeom prst="ellipse">
            <a:avLst/>
          </a:prstGeom>
          <a:solidFill>
            <a:schemeClr val="tx1">
              <a:lumMod val="85000"/>
              <a:lumOff val="15000"/>
            </a:schemeClr>
          </a:solidFill>
          <a:ln w="28575">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Picture 11">
            <a:extLst>
              <a:ext uri="{FF2B5EF4-FFF2-40B4-BE49-F238E27FC236}">
                <a16:creationId xmlns:a16="http://schemas.microsoft.com/office/drawing/2014/main" id="{9333C4D7-9397-448F-B419-6CF33CE0DB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400" y="1921308"/>
            <a:ext cx="1118586" cy="1118586"/>
          </a:xfrm>
          <a:prstGeom prst="rect">
            <a:avLst/>
          </a:prstGeom>
        </p:spPr>
      </p:pic>
      <p:pic>
        <p:nvPicPr>
          <p:cNvPr id="13" name="Picture 12">
            <a:extLst>
              <a:ext uri="{FF2B5EF4-FFF2-40B4-BE49-F238E27FC236}">
                <a16:creationId xmlns:a16="http://schemas.microsoft.com/office/drawing/2014/main" id="{D8B22798-3697-4787-AEA4-420038072E9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79870" y="767444"/>
            <a:ext cx="1282787" cy="1282787"/>
          </a:xfrm>
          <a:prstGeom prst="rect">
            <a:avLst/>
          </a:prstGeom>
        </p:spPr>
      </p:pic>
      <p:pic>
        <p:nvPicPr>
          <p:cNvPr id="14" name="Picture 13">
            <a:extLst>
              <a:ext uri="{FF2B5EF4-FFF2-40B4-BE49-F238E27FC236}">
                <a16:creationId xmlns:a16="http://schemas.microsoft.com/office/drawing/2014/main" id="{8EDED889-D831-4595-A247-6B22F81BC08E}"/>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6266698" y="1805778"/>
            <a:ext cx="1466132" cy="301545"/>
          </a:xfrm>
          <a:prstGeom prst="rect">
            <a:avLst/>
          </a:prstGeom>
        </p:spPr>
      </p:pic>
      <p:sp>
        <p:nvSpPr>
          <p:cNvPr id="15" name="Hexagon 14">
            <a:extLst>
              <a:ext uri="{FF2B5EF4-FFF2-40B4-BE49-F238E27FC236}">
                <a16:creationId xmlns:a16="http://schemas.microsoft.com/office/drawing/2014/main" id="{1B82B458-90E0-4DE6-9F89-A8288B7ADF04}"/>
              </a:ext>
            </a:extLst>
          </p:cNvPr>
          <p:cNvSpPr/>
          <p:nvPr userDrawn="1"/>
        </p:nvSpPr>
        <p:spPr>
          <a:xfrm>
            <a:off x="7560132" y="2610459"/>
            <a:ext cx="3086100" cy="1047141"/>
          </a:xfrm>
          <a:prstGeom prst="hexagon">
            <a:avLst>
              <a:gd name="adj" fmla="val 54640"/>
              <a:gd name="vf" fmla="val 115470"/>
            </a:avLst>
          </a:prstGeom>
          <a:solidFill>
            <a:srgbClr val="E73C3C"/>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0"/>
              <a:t>ĐÁP ÁN</a:t>
            </a:r>
          </a:p>
        </p:txBody>
      </p:sp>
    </p:spTree>
    <p:extLst>
      <p:ext uri="{BB962C8B-B14F-4D97-AF65-F5344CB8AC3E}">
        <p14:creationId xmlns:p14="http://schemas.microsoft.com/office/powerpoint/2010/main" val="71001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3" y="3971924"/>
            <a:ext cx="7143750" cy="631507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5" name="Freeform 4"/>
          <p:cNvSpPr/>
          <p:nvPr/>
        </p:nvSpPr>
        <p:spPr>
          <a:xfrm>
            <a:off x="-3176" y="0"/>
            <a:ext cx="18291176" cy="10287000"/>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2" name="Title 1"/>
          <p:cNvSpPr>
            <a:spLocks noGrp="1"/>
          </p:cNvSpPr>
          <p:nvPr>
            <p:ph type="ctrTitle"/>
          </p:nvPr>
        </p:nvSpPr>
        <p:spPr>
          <a:xfrm rot="19140000">
            <a:off x="1634231" y="2595606"/>
            <a:ext cx="11297246" cy="1806460"/>
          </a:xfrm>
        </p:spPr>
        <p:txBody>
          <a:bodyPr bIns="9144" anchor="b"/>
          <a:lstStyle>
            <a:lvl1pPr>
              <a:defRPr sz="4800"/>
            </a:lvl1pPr>
          </a:lstStyle>
          <a:p>
            <a:r>
              <a:rPr lang="en-US" smtClean="0"/>
              <a:t>Click to edit Master title style</a:t>
            </a:r>
            <a:endParaRPr lang="en-US" dirty="0"/>
          </a:p>
        </p:txBody>
      </p:sp>
      <p:sp>
        <p:nvSpPr>
          <p:cNvPr id="3" name="Subtitle 2"/>
          <p:cNvSpPr>
            <a:spLocks noGrp="1"/>
          </p:cNvSpPr>
          <p:nvPr>
            <p:ph type="subTitle" idx="1"/>
          </p:nvPr>
        </p:nvSpPr>
        <p:spPr>
          <a:xfrm rot="19140000">
            <a:off x="2424559" y="3706388"/>
            <a:ext cx="13022262" cy="493888"/>
          </a:xfrm>
        </p:spPr>
        <p:txBody>
          <a:bodyPr tIns="9144">
            <a:normAutofit/>
          </a:bodyPr>
          <a:lstStyle>
            <a:lvl1pPr marL="0" indent="0" algn="l">
              <a:buNone/>
              <a:defRPr kumimoji="0" lang="en-US" sz="2100" b="0" i="0" u="none" strike="noStrike" kern="1200" cap="all" spc="600" normalizeH="0" baseline="0" noProof="0" dirty="0" smtClean="0">
                <a:ln>
                  <a:noFill/>
                </a:ln>
                <a:solidFill>
                  <a:schemeClr val="tx1"/>
                </a:solidFill>
                <a:effectLst/>
                <a:uLnTx/>
                <a:uFillTx/>
                <a:latin typeface="+mn-lt"/>
                <a:ea typeface="+mj-ea"/>
                <a:cs typeface="Tunga" pitchFamily="2"/>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pPr lvl="0"/>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7"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8" name="Slide Number Placeholder 5"/>
          <p:cNvSpPr>
            <a:spLocks noGrp="1"/>
          </p:cNvSpPr>
          <p:nvPr>
            <p:ph type="sldNum" sz="quarter" idx="12"/>
          </p:nvPr>
        </p:nvSpPr>
        <p:spPr/>
        <p:txBody>
          <a:bodyPr/>
          <a:lstStyle>
            <a:lvl1pPr>
              <a:defRPr smtClean="0"/>
            </a:lvl1pPr>
          </a:lstStyle>
          <a:p>
            <a:pPr defTabSz="1371600" eaLnBrk="0" fontAlgn="base" hangingPunct="0">
              <a:spcBef>
                <a:spcPct val="0"/>
              </a:spcBef>
              <a:spcAft>
                <a:spcPct val="0"/>
              </a:spcAft>
              <a:defRPr/>
            </a:pPr>
            <a:fld id="{B55DC0C7-8EE8-4948-B3D2-30AD66071713}"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28825787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5"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6"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84293889-78A4-40C7-BE39-3FBD26D7F616}"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1174304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p:nvPr/>
        </p:nvSpPr>
        <p:spPr>
          <a:xfrm>
            <a:off x="-3176" y="0"/>
            <a:ext cx="18291176" cy="10287000"/>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5" name="Right Triangle 4"/>
          <p:cNvSpPr/>
          <p:nvPr/>
        </p:nvSpPr>
        <p:spPr>
          <a:xfrm>
            <a:off x="3" y="3971924"/>
            <a:ext cx="7143750" cy="6315076"/>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2" name="Title 1"/>
          <p:cNvSpPr>
            <a:spLocks noGrp="1"/>
          </p:cNvSpPr>
          <p:nvPr>
            <p:ph type="title"/>
          </p:nvPr>
        </p:nvSpPr>
        <p:spPr>
          <a:xfrm rot="19140000">
            <a:off x="1638798" y="2590108"/>
            <a:ext cx="11301984" cy="1811264"/>
          </a:xfrm>
        </p:spPr>
        <p:txBody>
          <a:bodyPr bIns="9144" anchor="b"/>
          <a:lstStyle>
            <a:lvl1pPr algn="l">
              <a:defRPr kumimoji="0" lang="en-US" sz="48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rot="19140000">
            <a:off x="2432304" y="3702456"/>
            <a:ext cx="13021056" cy="493776"/>
          </a:xfrm>
        </p:spPr>
        <p:txBody>
          <a:bodyPr>
            <a:normAutofit/>
          </a:bodyPr>
          <a:lstStyle>
            <a:lvl1pPr marL="0" indent="0">
              <a:buNone/>
              <a:defRPr kumimoji="0" lang="en-US" sz="2100" b="0" i="0" u="none" strike="noStrike" kern="1200" cap="all" spc="600" normalizeH="0" baseline="0" noProof="0" dirty="0" smtClean="0">
                <a:ln>
                  <a:noFill/>
                </a:ln>
                <a:solidFill>
                  <a:schemeClr val="tx1"/>
                </a:solidFill>
                <a:effectLst/>
                <a:uLnTx/>
                <a:uFillTx/>
                <a:latin typeface="+mn-lt"/>
                <a:ea typeface="+mj-ea"/>
                <a:cs typeface="Tunga" pitchFamily="2"/>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7"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8" name="Slide Number Placeholder 5"/>
          <p:cNvSpPr>
            <a:spLocks noGrp="1"/>
          </p:cNvSpPr>
          <p:nvPr>
            <p:ph type="sldNum" sz="quarter" idx="12"/>
          </p:nvPr>
        </p:nvSpPr>
        <p:spPr/>
        <p:txBody>
          <a:bodyPr/>
          <a:lstStyle>
            <a:lvl1pPr>
              <a:defRPr smtClean="0"/>
            </a:lvl1pPr>
          </a:lstStyle>
          <a:p>
            <a:pPr defTabSz="1371600" eaLnBrk="0" fontAlgn="base" hangingPunct="0">
              <a:spcBef>
                <a:spcPct val="0"/>
              </a:spcBef>
              <a:spcAft>
                <a:spcPct val="0"/>
              </a:spcAft>
              <a:defRPr/>
            </a:pPr>
            <a:fld id="{6C26885A-40AA-4BFC-9F39-0600978656AF}"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2167205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45920" y="1645920"/>
            <a:ext cx="6400800" cy="556869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400032" y="1645920"/>
            <a:ext cx="6400800" cy="556869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6"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7"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1ED6E6DC-474C-460E-B56B-E2C1E7474896}"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38880557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0" y="1645920"/>
            <a:ext cx="6400800" cy="822960"/>
          </a:xfrm>
        </p:spPr>
        <p:txBody>
          <a:bodyPr anchor="b">
            <a:normAutofit/>
          </a:bodyPr>
          <a:lstStyle>
            <a:lvl1pPr marL="0" indent="0">
              <a:buNone/>
              <a:defRPr lang="en-US" sz="2100" b="0" kern="1200" cap="all" spc="600" baseline="0" dirty="0" smtClean="0">
                <a:solidFill>
                  <a:schemeClr val="tx1"/>
                </a:solidFill>
                <a:latin typeface="+mn-lt"/>
                <a:ea typeface="+mj-ea"/>
                <a:cs typeface="Tunga" pitchFamily="2"/>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638300" y="2552772"/>
            <a:ext cx="6400800" cy="466344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400032" y="1645920"/>
            <a:ext cx="6400800" cy="822960"/>
          </a:xfrm>
        </p:spPr>
        <p:txBody>
          <a:bodyPr anchor="b">
            <a:normAutofit/>
          </a:bodyPr>
          <a:lstStyle>
            <a:lvl1pPr marL="0" indent="0">
              <a:buNone/>
              <a:defRPr lang="en-US" sz="2100" b="0" kern="1200" cap="all" spc="600" baseline="0" dirty="0" smtClean="0">
                <a:solidFill>
                  <a:schemeClr val="tx1"/>
                </a:solidFill>
                <a:latin typeface="+mn-lt"/>
                <a:ea typeface="+mj-ea"/>
                <a:cs typeface="Tunga" pitchFamily="2"/>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400032" y="2552772"/>
            <a:ext cx="6400800" cy="466344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8"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9"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5E4B9B56-9BD1-42D9-B5DA-7EC8A3362917}"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11462973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4"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5"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F3EBE5A4-435B-4458-8CD2-6998BA7FBD6C}"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11119878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3"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4"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02DAEEFE-11C7-44F7-BB16-517273D8A841}"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21008841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ight Triangle 4"/>
          <p:cNvSpPr/>
          <p:nvPr/>
        </p:nvSpPr>
        <p:spPr>
          <a:xfrm>
            <a:off x="3" y="3971924"/>
            <a:ext cx="7143750" cy="631507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6" name="Right Triangle 5"/>
          <p:cNvSpPr/>
          <p:nvPr/>
        </p:nvSpPr>
        <p:spPr>
          <a:xfrm rot="5400000">
            <a:off x="2581276" y="-2581275"/>
            <a:ext cx="10287000" cy="154495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2" name="Title 1"/>
          <p:cNvSpPr>
            <a:spLocks noGrp="1"/>
          </p:cNvSpPr>
          <p:nvPr>
            <p:ph type="title"/>
          </p:nvPr>
        </p:nvSpPr>
        <p:spPr>
          <a:xfrm rot="19140000">
            <a:off x="1569860" y="2364158"/>
            <a:ext cx="10424160" cy="1634140"/>
          </a:xfrm>
        </p:spPr>
        <p:txBody>
          <a:bodyPr bIns="0" anchor="b"/>
          <a:lstStyle>
            <a:lvl1pPr algn="l">
              <a:defRPr kumimoji="0" lang="en-US" sz="4200"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en-US" smtClean="0"/>
              <a:t>Click to edit Master title style</a:t>
            </a:r>
            <a:endParaRPr lang="en-US" dirty="0"/>
          </a:p>
        </p:txBody>
      </p:sp>
      <p:sp>
        <p:nvSpPr>
          <p:cNvPr id="3" name="Content Placeholder 2"/>
          <p:cNvSpPr>
            <a:spLocks noGrp="1"/>
          </p:cNvSpPr>
          <p:nvPr>
            <p:ph idx="1"/>
          </p:nvPr>
        </p:nvSpPr>
        <p:spPr>
          <a:xfrm>
            <a:off x="9499111" y="3928371"/>
            <a:ext cx="7615558" cy="498703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2595908" y="3380078"/>
            <a:ext cx="11589520" cy="934972"/>
          </a:xfrm>
        </p:spPr>
        <p:txBody>
          <a:bodyPr>
            <a:normAutofit/>
          </a:bodyPr>
          <a:lstStyle>
            <a:lvl1pPr marL="0" indent="0">
              <a:buNone/>
              <a:defRPr lang="en-US" sz="2100" b="1" kern="1200" dirty="0" smtClean="0">
                <a:solidFill>
                  <a:srgbClr val="FFFFFF"/>
                </a:solidFill>
                <a:latin typeface="+mn-lt"/>
                <a:ea typeface="+mn-ea"/>
                <a:cs typeface="+mn-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8" name="Footer Placeholder 5"/>
          <p:cNvSpPr>
            <a:spLocks noGrp="1"/>
          </p:cNvSpPr>
          <p:nvPr>
            <p:ph type="ftr" sz="quarter" idx="11"/>
          </p:nvPr>
        </p:nvSpPr>
        <p:spPr/>
        <p:txBody>
          <a:bodyPr/>
          <a:lstStyle>
            <a:lvl1pPr>
              <a:defRPr>
                <a:solidFill>
                  <a:srgbClr val="434342"/>
                </a:solidFill>
              </a:defRPr>
            </a:lvl1pPr>
          </a:lstStyle>
          <a:p>
            <a:pPr defTabSz="1371600" eaLnBrk="0" fontAlgn="base" hangingPunct="0">
              <a:spcBef>
                <a:spcPct val="0"/>
              </a:spcBef>
              <a:spcAft>
                <a:spcPct val="0"/>
              </a:spcAft>
              <a:defRPr/>
            </a:pPr>
            <a:endParaRPr lang="en-US">
              <a:cs typeface="Arial"/>
              <a:sym typeface="Arial"/>
            </a:endParaRPr>
          </a:p>
        </p:txBody>
      </p:sp>
      <p:sp>
        <p:nvSpPr>
          <p:cNvPr id="9" name="Slide Number Placeholder 6"/>
          <p:cNvSpPr>
            <a:spLocks noGrp="1"/>
          </p:cNvSpPr>
          <p:nvPr>
            <p:ph type="sldNum" sz="quarter" idx="12"/>
          </p:nvPr>
        </p:nvSpPr>
        <p:spPr>
          <a:ln>
            <a:solidFill>
              <a:schemeClr val="tx2"/>
            </a:solidFill>
          </a:ln>
        </p:spPr>
        <p:txBody>
          <a:bodyPr/>
          <a:lstStyle>
            <a:lvl1pPr>
              <a:defRPr smtClean="0">
                <a:solidFill>
                  <a:srgbClr val="434342"/>
                </a:solidFill>
              </a:defRPr>
            </a:lvl1pPr>
          </a:lstStyle>
          <a:p>
            <a:pPr defTabSz="1371600" eaLnBrk="0" fontAlgn="base" hangingPunct="0">
              <a:spcBef>
                <a:spcPct val="0"/>
              </a:spcBef>
              <a:spcAft>
                <a:spcPct val="0"/>
              </a:spcAft>
              <a:defRPr/>
            </a:pPr>
            <a:fld id="{32D9FBF8-23D1-4F18-9EA6-E59AC3DD85D3}"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4063216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ight Triangle 4"/>
          <p:cNvSpPr/>
          <p:nvPr/>
        </p:nvSpPr>
        <p:spPr>
          <a:xfrm>
            <a:off x="3" y="3971924"/>
            <a:ext cx="7143750" cy="631507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6" name="Freeform 5"/>
          <p:cNvSpPr/>
          <p:nvPr/>
        </p:nvSpPr>
        <p:spPr>
          <a:xfrm>
            <a:off x="3" y="7572375"/>
            <a:ext cx="7143750" cy="271462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11" name="Picture Placeholder 10"/>
          <p:cNvSpPr>
            <a:spLocks noGrp="1"/>
          </p:cNvSpPr>
          <p:nvPr>
            <p:ph type="pic" sz="quarter" idx="14"/>
          </p:nvPr>
        </p:nvSpPr>
        <p:spPr>
          <a:xfrm>
            <a:off x="4057657" y="0"/>
            <a:ext cx="14230350" cy="10287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en-US" noProof="0" smtClean="0"/>
              <a:t>Click icon to add picture</a:t>
            </a:r>
            <a:endParaRPr lang="en-US" noProof="0" dirty="0"/>
          </a:p>
        </p:txBody>
      </p:sp>
      <p:sp>
        <p:nvSpPr>
          <p:cNvPr id="2" name="Title 1"/>
          <p:cNvSpPr>
            <a:spLocks noGrp="1"/>
          </p:cNvSpPr>
          <p:nvPr>
            <p:ph type="title"/>
          </p:nvPr>
        </p:nvSpPr>
        <p:spPr>
          <a:xfrm rot="19140000">
            <a:off x="1342394" y="2576255"/>
            <a:ext cx="10972800" cy="1301166"/>
          </a:xfrm>
        </p:spPr>
        <p:txBody>
          <a:bodyPr anchor="b"/>
          <a:lstStyle>
            <a:lvl1pPr algn="l">
              <a:defRPr sz="42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2286965" y="3270794"/>
            <a:ext cx="12193090" cy="1110996"/>
          </a:xfrm>
        </p:spPr>
        <p:txBody>
          <a:bodyPr/>
          <a:lstStyle>
            <a:lvl1pPr marL="0" indent="0">
              <a:buNone/>
              <a:defRPr sz="2100">
                <a:solidFill>
                  <a:schemeClr val="tx2"/>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7" name="Date Placeholder 4"/>
          <p:cNvSpPr>
            <a:spLocks noGrp="1"/>
          </p:cNvSpPr>
          <p:nvPr>
            <p:ph type="dt" sz="half" idx="15"/>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8" name="Footer Placeholder 5"/>
          <p:cNvSpPr>
            <a:spLocks noGrp="1"/>
          </p:cNvSpPr>
          <p:nvPr>
            <p:ph type="ftr" sz="quarter" idx="16"/>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9" name="Slide Number Placeholder 6"/>
          <p:cNvSpPr>
            <a:spLocks noGrp="1"/>
          </p:cNvSpPr>
          <p:nvPr>
            <p:ph type="sldNum" sz="quarter" idx="17"/>
          </p:nvPr>
        </p:nvSpPr>
        <p:spPr/>
        <p:txBody>
          <a:bodyPr/>
          <a:lstStyle>
            <a:lvl1pPr>
              <a:defRPr smtClean="0"/>
            </a:lvl1pPr>
          </a:lstStyle>
          <a:p>
            <a:pPr defTabSz="1371600" eaLnBrk="0" fontAlgn="base" hangingPunct="0">
              <a:spcBef>
                <a:spcPct val="0"/>
              </a:spcBef>
              <a:spcAft>
                <a:spcPct val="0"/>
              </a:spcAft>
              <a:defRPr/>
            </a:pPr>
            <a:fld id="{98B628D0-A83C-4A41-A44F-A290771EC97B}"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6783409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5"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6"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162733C2-32F8-46E2-A135-23DDAFFB7C1E}"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40147258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0" cy="70175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411960"/>
            <a:ext cx="12039600" cy="70175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5"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6"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2B852F0D-E5EB-4484-959A-4CD26E1BF57E}"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1777414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60"/>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4"/>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vi-VN">
              <a:cs typeface="Arial"/>
              <a:sym typeface="Arial"/>
            </a:endParaRPr>
          </a:p>
        </p:txBody>
      </p:sp>
      <p:sp>
        <p:nvSpPr>
          <p:cNvPr id="4" name="Footer Placeholder 17"/>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vi-VN">
              <a:cs typeface="Arial"/>
              <a:sym typeface="Arial"/>
            </a:endParaRPr>
          </a:p>
        </p:txBody>
      </p:sp>
      <p:sp>
        <p:nvSpPr>
          <p:cNvPr id="5" name="Slide Number Placeholder 4"/>
          <p:cNvSpPr>
            <a:spLocks noGrp="1"/>
          </p:cNvSpPr>
          <p:nvPr>
            <p:ph type="sldNum" sz="quarter" idx="12"/>
          </p:nvPr>
        </p:nvSpPr>
        <p:spPr/>
        <p:txBody>
          <a:bodyPr/>
          <a:lstStyle>
            <a:lvl1pPr>
              <a:defRPr smtClean="0"/>
            </a:lvl1pPr>
          </a:lstStyle>
          <a:p>
            <a:pPr defTabSz="1371600" eaLnBrk="0" fontAlgn="base" hangingPunct="0">
              <a:spcBef>
                <a:spcPct val="0"/>
              </a:spcBef>
              <a:spcAft>
                <a:spcPct val="0"/>
              </a:spcAft>
              <a:defRPr/>
            </a:pPr>
            <a:fld id="{C3ADAEC8-CE71-431F-8300-ACBD7B4E4A7D}" type="slidenum">
              <a:rPr lang="vi-VN" altLang="en-US" smtClean="0">
                <a:cs typeface="Arial"/>
                <a:sym typeface="Arial"/>
              </a:rPr>
              <a:pPr defTabSz="1371600" eaLnBrk="0" fontAlgn="base" hangingPunct="0">
                <a:spcBef>
                  <a:spcPct val="0"/>
                </a:spcBef>
                <a:spcAft>
                  <a:spcPct val="0"/>
                </a:spcAft>
                <a:defRPr/>
              </a:pPr>
              <a:t>‹#›</a:t>
            </a:fld>
            <a:endParaRPr lang="vi-VN" altLang="en-US">
              <a:cs typeface="Arial"/>
              <a:sym typeface="Arial"/>
            </a:endParaRPr>
          </a:p>
        </p:txBody>
      </p:sp>
    </p:spTree>
    <p:extLst>
      <p:ext uri="{BB962C8B-B14F-4D97-AF65-F5344CB8AC3E}">
        <p14:creationId xmlns:p14="http://schemas.microsoft.com/office/powerpoint/2010/main" val="3655975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411956"/>
            <a:ext cx="16459200" cy="17145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2400303"/>
            <a:ext cx="8077200" cy="3278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296400" y="2400303"/>
            <a:ext cx="8077200" cy="3278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5907887"/>
            <a:ext cx="8077200" cy="328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9296400" y="5907887"/>
            <a:ext cx="8077200" cy="328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4"/>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vi-VN">
              <a:cs typeface="Arial"/>
              <a:sym typeface="Arial"/>
            </a:endParaRPr>
          </a:p>
        </p:txBody>
      </p:sp>
      <p:sp>
        <p:nvSpPr>
          <p:cNvPr id="8" name="Footer Placeholder 17"/>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vi-VN">
              <a:cs typeface="Arial"/>
              <a:sym typeface="Arial"/>
            </a:endParaRPr>
          </a:p>
        </p:txBody>
      </p:sp>
      <p:sp>
        <p:nvSpPr>
          <p:cNvPr id="9" name="Slide Number Placeholder 4"/>
          <p:cNvSpPr>
            <a:spLocks noGrp="1"/>
          </p:cNvSpPr>
          <p:nvPr>
            <p:ph type="sldNum" sz="quarter" idx="12"/>
          </p:nvPr>
        </p:nvSpPr>
        <p:spPr/>
        <p:txBody>
          <a:bodyPr/>
          <a:lstStyle>
            <a:lvl1pPr>
              <a:defRPr smtClean="0"/>
            </a:lvl1pPr>
          </a:lstStyle>
          <a:p>
            <a:pPr defTabSz="1371600" eaLnBrk="0" fontAlgn="base" hangingPunct="0">
              <a:spcBef>
                <a:spcPct val="0"/>
              </a:spcBef>
              <a:spcAft>
                <a:spcPct val="0"/>
              </a:spcAft>
              <a:defRPr/>
            </a:pPr>
            <a:fld id="{2610F375-55AC-4543-9EC6-899E61894C41}" type="slidenum">
              <a:rPr lang="vi-VN" altLang="en-US" smtClean="0">
                <a:cs typeface="Arial"/>
                <a:sym typeface="Arial"/>
              </a:rPr>
              <a:pPr defTabSz="1371600" eaLnBrk="0" fontAlgn="base" hangingPunct="0">
                <a:spcBef>
                  <a:spcPct val="0"/>
                </a:spcBef>
                <a:spcAft>
                  <a:spcPct val="0"/>
                </a:spcAft>
                <a:defRPr/>
              </a:pPr>
              <a:t>‹#›</a:t>
            </a:fld>
            <a:endParaRPr lang="vi-VN" altLang="en-US">
              <a:cs typeface="Arial"/>
              <a:sym typeface="Arial"/>
            </a:endParaRPr>
          </a:p>
        </p:txBody>
      </p:sp>
    </p:spTree>
    <p:extLst>
      <p:ext uri="{BB962C8B-B14F-4D97-AF65-F5344CB8AC3E}">
        <p14:creationId xmlns:p14="http://schemas.microsoft.com/office/powerpoint/2010/main" val="3808505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ags" Target="../tags/tag6.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ags" Target="../tags/tag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ags" Target="../tags/tag9.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ags" Target="../tags/tag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DEFFD">
            <a:alpha val="74000"/>
          </a:srgb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5A35B78-321F-489A-88D4-5E887C2C2785}"/>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DEFFD">
            <a:alpha val="74000"/>
          </a:srgb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566F7C09-4206-4D45-B205-4216470CA266}"/>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30/11/2024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4"/>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5"/>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5600104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BDEFFD">
            <a:alpha val="74000"/>
          </a:srgbClr>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44A86C1-C38F-4B7E-9DD1-16525C69A50E}"/>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5"/>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0"/>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5" name="Footer Placeholder 4"/>
          <p:cNvSpPr>
            <a:spLocks noGrp="1"/>
          </p:cNvSpPr>
          <p:nvPr>
            <p:ph type="ftr" sz="quarter" idx="3"/>
          </p:nvPr>
        </p:nvSpPr>
        <p:spPr>
          <a:xfrm>
            <a:off x="6248400" y="9534530"/>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3106400" y="9534530"/>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8759230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BDEFFD">
            <a:alpha val="74000"/>
          </a:srgbClr>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A7C6A42-DAA1-4815-B50A-A3BA4A3CA89E}"/>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32"/>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30/11/2024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32"/>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3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877470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BDEFFD">
            <a:alpha val="74000"/>
          </a:srgb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24AEA728-CCB3-4E4C-A00C-B62F6C828346}"/>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30/11/2024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4"/>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5"/>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7612871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82CD822-530D-4D0A-9DB3-EDDA6273DD6F}"/>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30/11/2024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4"/>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5"/>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6421117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p:nvPr/>
        </p:nvSpPr>
        <p:spPr>
          <a:xfrm>
            <a:off x="-6350" y="7574756"/>
            <a:ext cx="7150100" cy="2712244"/>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8" name="Freeform 7"/>
          <p:cNvSpPr/>
          <p:nvPr/>
        </p:nvSpPr>
        <p:spPr>
          <a:xfrm>
            <a:off x="-3176" y="7574756"/>
            <a:ext cx="18291176" cy="271224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2" name="Title Placeholder 1"/>
          <p:cNvSpPr>
            <a:spLocks noGrp="1"/>
          </p:cNvSpPr>
          <p:nvPr>
            <p:ph type="title"/>
          </p:nvPr>
        </p:nvSpPr>
        <p:spPr>
          <a:xfrm>
            <a:off x="1644653" y="550071"/>
            <a:ext cx="15043150" cy="82153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8197" name="Text Placeholder 2"/>
          <p:cNvSpPr>
            <a:spLocks noGrp="1"/>
          </p:cNvSpPr>
          <p:nvPr>
            <p:ph type="body" idx="1"/>
          </p:nvPr>
        </p:nvSpPr>
        <p:spPr bwMode="auto">
          <a:xfrm>
            <a:off x="1644653" y="1650209"/>
            <a:ext cx="15043150" cy="536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rot="19140000">
            <a:off x="403226" y="8803483"/>
            <a:ext cx="4352924" cy="302418"/>
          </a:xfrm>
          <a:prstGeom prst="rect">
            <a:avLst/>
          </a:prstGeom>
        </p:spPr>
        <p:txBody>
          <a:bodyPr vert="horz" lIns="91440" tIns="45720" rIns="91440" bIns="45720" rtlCol="0" anchor="ctr"/>
          <a:lstStyle>
            <a:lvl1pPr algn="l">
              <a:defRPr sz="1800" b="0">
                <a:solidFill>
                  <a:srgbClr val="FFFFFF"/>
                </a:solidFill>
                <a:latin typeface="Verdana" panose="020B0604030504040204" pitchFamily="34" charset="0"/>
              </a:defRPr>
            </a:lvl1pPr>
          </a:lstStyle>
          <a:p>
            <a:pPr defTabSz="1371600" eaLnBrk="0" fontAlgn="base" hangingPunct="0">
              <a:spcBef>
                <a:spcPct val="0"/>
              </a:spcBef>
              <a:spcAft>
                <a:spcPct val="0"/>
              </a:spcAft>
              <a:defRPr/>
            </a:pPr>
            <a:endParaRPr lang="en-US">
              <a:cs typeface="Arial"/>
              <a:sym typeface="Arial"/>
            </a:endParaRPr>
          </a:p>
        </p:txBody>
      </p:sp>
      <p:sp>
        <p:nvSpPr>
          <p:cNvPr id="5" name="Footer Placeholder 4"/>
          <p:cNvSpPr>
            <a:spLocks noGrp="1"/>
          </p:cNvSpPr>
          <p:nvPr>
            <p:ph type="ftr" sz="quarter" idx="3"/>
          </p:nvPr>
        </p:nvSpPr>
        <p:spPr>
          <a:xfrm>
            <a:off x="7035800" y="9427370"/>
            <a:ext cx="9448800" cy="411956"/>
          </a:xfrm>
          <a:prstGeom prst="rect">
            <a:avLst/>
          </a:prstGeom>
        </p:spPr>
        <p:txBody>
          <a:bodyPr vert="horz" lIns="91440" tIns="45720" rIns="91440" bIns="45720" rtlCol="0" anchor="ctr"/>
          <a:lstStyle>
            <a:lvl1pPr algn="r">
              <a:defRPr sz="1500" b="0" cap="all" spc="300" baseline="0">
                <a:solidFill>
                  <a:srgbClr val="FFFFFF"/>
                </a:solidFill>
                <a:latin typeface="Verdana" panose="020B0604030504040204" pitchFamily="34" charset="0"/>
              </a:defRPr>
            </a:lvl1pPr>
          </a:lstStyle>
          <a:p>
            <a:pPr defTabSz="1371600" eaLnBrk="0" fontAlgn="base" hangingPunct="0">
              <a:spcBef>
                <a:spcPct val="0"/>
              </a:spcBef>
              <a:spcAft>
                <a:spcPct val="0"/>
              </a:spcAft>
              <a:defRPr/>
            </a:pPr>
            <a:endParaRPr lang="en-US">
              <a:cs typeface="Arial"/>
              <a:sym typeface="Arial"/>
            </a:endParaRPr>
          </a:p>
        </p:txBody>
      </p:sp>
      <p:sp>
        <p:nvSpPr>
          <p:cNvPr id="6" name="Slide Number Placeholder 5"/>
          <p:cNvSpPr>
            <a:spLocks noGrp="1"/>
          </p:cNvSpPr>
          <p:nvPr>
            <p:ph type="sldNum" sz="quarter" idx="4"/>
          </p:nvPr>
        </p:nvSpPr>
        <p:spPr>
          <a:xfrm>
            <a:off x="16802100" y="9255920"/>
            <a:ext cx="1006476" cy="754856"/>
          </a:xfrm>
          <a:prstGeom prst="ellipse">
            <a:avLst/>
          </a:prstGeom>
          <a:ln w="19050">
            <a:solidFill>
              <a:srgbClr val="FFFFFF"/>
            </a:solidFill>
          </a:ln>
        </p:spPr>
        <p:txBody>
          <a:bodyPr vert="horz" wrap="square" lIns="9144" tIns="9144" rIns="9144" bIns="9144" numCol="1" anchor="ctr" anchorCtr="0" compatLnSpc="1">
            <a:prstTxWarp prst="textNoShape">
              <a:avLst/>
            </a:prstTxWarp>
            <a:normAutofit/>
          </a:bodyPr>
          <a:lstStyle>
            <a:lvl1pPr algn="ctr">
              <a:defRPr sz="2400" b="0" smtClean="0">
                <a:solidFill>
                  <a:srgbClr val="FFFFFF"/>
                </a:solidFill>
                <a:latin typeface="Verdana" panose="020B0604030504040204" pitchFamily="34" charset="0"/>
              </a:defRPr>
            </a:lvl1pPr>
          </a:lstStyle>
          <a:p>
            <a:pPr defTabSz="1371600" eaLnBrk="0" fontAlgn="base" hangingPunct="0">
              <a:spcBef>
                <a:spcPct val="0"/>
              </a:spcBef>
              <a:spcAft>
                <a:spcPct val="0"/>
              </a:spcAft>
              <a:defRPr/>
            </a:pPr>
            <a:fld id="{E5E6B14D-BF41-4BE9-910E-09BA2B68D223}"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70547680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rtl="0" eaLnBrk="0" fontAlgn="base" hangingPunct="0">
        <a:spcBef>
          <a:spcPct val="0"/>
        </a:spcBef>
        <a:spcAft>
          <a:spcPct val="0"/>
        </a:spcAft>
        <a:defRPr sz="4200" kern="1200" cap="all">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Franklin Gothic Medium" pitchFamily="34" charset="0"/>
        </a:defRPr>
      </a:lvl2pPr>
      <a:lvl3pPr algn="l" rtl="0" eaLnBrk="0" fontAlgn="base" hangingPunct="0">
        <a:spcBef>
          <a:spcPct val="0"/>
        </a:spcBef>
        <a:spcAft>
          <a:spcPct val="0"/>
        </a:spcAft>
        <a:defRPr sz="4200">
          <a:solidFill>
            <a:schemeClr val="tx1"/>
          </a:solidFill>
          <a:latin typeface="Franklin Gothic Medium" pitchFamily="34" charset="0"/>
        </a:defRPr>
      </a:lvl3pPr>
      <a:lvl4pPr algn="l" rtl="0" eaLnBrk="0" fontAlgn="base" hangingPunct="0">
        <a:spcBef>
          <a:spcPct val="0"/>
        </a:spcBef>
        <a:spcAft>
          <a:spcPct val="0"/>
        </a:spcAft>
        <a:defRPr sz="4200">
          <a:solidFill>
            <a:schemeClr val="tx1"/>
          </a:solidFill>
          <a:latin typeface="Franklin Gothic Medium" pitchFamily="34" charset="0"/>
        </a:defRPr>
      </a:lvl4pPr>
      <a:lvl5pPr algn="l" rtl="0" eaLnBrk="0" fontAlgn="base" hangingPunct="0">
        <a:spcBef>
          <a:spcPct val="0"/>
        </a:spcBef>
        <a:spcAft>
          <a:spcPct val="0"/>
        </a:spcAft>
        <a:defRPr sz="4200">
          <a:solidFill>
            <a:schemeClr val="tx1"/>
          </a:solidFill>
          <a:latin typeface="Franklin Gothic Medium" pitchFamily="34" charset="0"/>
        </a:defRPr>
      </a:lvl5pPr>
      <a:lvl6pPr marL="685800" algn="l" rtl="0" fontAlgn="base">
        <a:spcBef>
          <a:spcPct val="0"/>
        </a:spcBef>
        <a:spcAft>
          <a:spcPct val="0"/>
        </a:spcAft>
        <a:defRPr sz="4200">
          <a:solidFill>
            <a:schemeClr val="tx1"/>
          </a:solidFill>
          <a:latin typeface="Franklin Gothic Medium" pitchFamily="34" charset="0"/>
        </a:defRPr>
      </a:lvl6pPr>
      <a:lvl7pPr marL="1371600" algn="l" rtl="0" fontAlgn="base">
        <a:spcBef>
          <a:spcPct val="0"/>
        </a:spcBef>
        <a:spcAft>
          <a:spcPct val="0"/>
        </a:spcAft>
        <a:defRPr sz="4200">
          <a:solidFill>
            <a:schemeClr val="tx1"/>
          </a:solidFill>
          <a:latin typeface="Franklin Gothic Medium" pitchFamily="34" charset="0"/>
        </a:defRPr>
      </a:lvl7pPr>
      <a:lvl8pPr marL="2057400" algn="l" rtl="0" fontAlgn="base">
        <a:spcBef>
          <a:spcPct val="0"/>
        </a:spcBef>
        <a:spcAft>
          <a:spcPct val="0"/>
        </a:spcAft>
        <a:defRPr sz="4200">
          <a:solidFill>
            <a:schemeClr val="tx1"/>
          </a:solidFill>
          <a:latin typeface="Franklin Gothic Medium" pitchFamily="34" charset="0"/>
        </a:defRPr>
      </a:lvl8pPr>
      <a:lvl9pPr marL="2743200" algn="l" rtl="0" fontAlgn="base">
        <a:spcBef>
          <a:spcPct val="0"/>
        </a:spcBef>
        <a:spcAft>
          <a:spcPct val="0"/>
        </a:spcAft>
        <a:defRPr sz="4200">
          <a:solidFill>
            <a:schemeClr val="tx1"/>
          </a:solidFill>
          <a:latin typeface="Franklin Gothic Medium" pitchFamily="34" charset="0"/>
        </a:defRPr>
      </a:lvl9pPr>
    </p:titleStyle>
    <p:bodyStyle>
      <a:lvl1pPr marL="514350" indent="-514350" algn="l" rtl="0" eaLnBrk="0" fontAlgn="base" hangingPunct="0">
        <a:spcBef>
          <a:spcPts val="1200"/>
        </a:spcBef>
        <a:spcAft>
          <a:spcPct val="0"/>
        </a:spcAft>
        <a:buFont typeface="Arial" panose="020B0604020202020204" pitchFamily="34" charset="0"/>
        <a:defRPr sz="2400" b="1" kern="1200">
          <a:solidFill>
            <a:schemeClr val="tx1"/>
          </a:solidFill>
          <a:latin typeface="+mn-lt"/>
          <a:ea typeface="+mn-ea"/>
          <a:cs typeface="+mn-cs"/>
        </a:defRPr>
      </a:lvl1pPr>
      <a:lvl2pPr marL="259558" indent="-259558" algn="l" rtl="0" eaLnBrk="0" fontAlgn="base" hangingPunct="0">
        <a:spcBef>
          <a:spcPts val="45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602458" indent="-245270" algn="l" rtl="0" eaLnBrk="0" fontAlgn="base" hangingPunct="0">
        <a:spcBef>
          <a:spcPts val="45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945358" indent="-245270" algn="l" rtl="0" eaLnBrk="0" fontAlgn="base" hangingPunct="0">
        <a:spcBef>
          <a:spcPts val="45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4pPr>
      <a:lvl5pPr marL="1288258" indent="-259558" algn="l" rtl="0" eaLnBrk="0" fontAlgn="base" hangingPunct="0">
        <a:spcBef>
          <a:spcPts val="45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5pPr>
      <a:lvl6pPr marL="1645920" indent="-260604" algn="l" defTabSz="1371600"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6pPr>
      <a:lvl7pPr marL="2029968" indent="-246888" algn="l" defTabSz="1371600"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7pPr>
      <a:lvl8pPr marL="2372868" indent="-246888" algn="l" defTabSz="1371600"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8pPr>
      <a:lvl9pPr marL="2688336" indent="-246888" algn="l" defTabSz="1371600"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emf"/><Relationship Id="rId3" Type="http://schemas.openxmlformats.org/officeDocument/2006/relationships/image" Target="../media/image8.svg"/><Relationship Id="rId7" Type="http://schemas.openxmlformats.org/officeDocument/2006/relationships/image" Target="../media/image56.svg"/><Relationship Id="rId12" Type="http://schemas.openxmlformats.org/officeDocument/2006/relationships/image" Target="../media/image53.png"/><Relationship Id="rId2" Type="http://schemas.openxmlformats.org/officeDocument/2006/relationships/image" Target="../media/image47.png"/><Relationship Id="rId16" Type="http://schemas.openxmlformats.org/officeDocument/2006/relationships/image" Target="../media/image57.tmp"/><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slide" Target="slide25.xml"/><Relationship Id="rId5" Type="http://schemas.openxmlformats.org/officeDocument/2006/relationships/image" Target="../media/image10.svg"/><Relationship Id="rId15" Type="http://schemas.openxmlformats.org/officeDocument/2006/relationships/image" Target="../media/image56.tmp"/><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5.emf"/></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6.svg"/><Relationship Id="rId7" Type="http://schemas.openxmlformats.org/officeDocument/2006/relationships/slide" Target="slide25.xml"/><Relationship Id="rId12" Type="http://schemas.openxmlformats.org/officeDocument/2006/relationships/image" Target="../media/image66.emf"/><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5.emf"/><Relationship Id="rId5" Type="http://schemas.openxmlformats.org/officeDocument/2006/relationships/image" Target="../media/image60.png"/><Relationship Id="rId10" Type="http://schemas.openxmlformats.org/officeDocument/2006/relationships/image" Target="../media/image64.emf"/><Relationship Id="rId4" Type="http://schemas.openxmlformats.org/officeDocument/2006/relationships/image" Target="../media/image59.png"/><Relationship Id="rId9" Type="http://schemas.openxmlformats.org/officeDocument/2006/relationships/image" Target="../media/image63.emf"/></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svg"/><Relationship Id="rId7" Type="http://schemas.openxmlformats.org/officeDocument/2006/relationships/image" Target="../media/image56.svg"/><Relationship Id="rId12" Type="http://schemas.openxmlformats.org/officeDocument/2006/relationships/image" Target="../media/image7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2.emf"/><Relationship Id="rId5" Type="http://schemas.openxmlformats.org/officeDocument/2006/relationships/image" Target="../media/image10.svg"/><Relationship Id="rId10" Type="http://schemas.openxmlformats.org/officeDocument/2006/relationships/slide" Target="slide25.xml"/><Relationship Id="rId4" Type="http://schemas.openxmlformats.org/officeDocument/2006/relationships/image" Target="../media/image68.pn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66.svg"/><Relationship Id="rId7" Type="http://schemas.openxmlformats.org/officeDocument/2006/relationships/slide" Target="slide25.xml"/><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image" Target="../media/image58.png"/><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77.png"/><Relationship Id="rId5" Type="http://schemas.openxmlformats.org/officeDocument/2006/relationships/image" Target="../media/image60.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59.png"/><Relationship Id="rId9" Type="http://schemas.openxmlformats.org/officeDocument/2006/relationships/image" Target="../media/image75.emf"/><Relationship Id="rId1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8.emf"/><Relationship Id="rId5" Type="http://schemas.openxmlformats.org/officeDocument/2006/relationships/slide" Target="slide25.xml"/><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95.pn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94.emf"/><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93.png"/><Relationship Id="rId5" Type="http://schemas.openxmlformats.org/officeDocument/2006/relationships/image" Target="../media/image68.png"/><Relationship Id="rId10" Type="http://schemas.openxmlformats.org/officeDocument/2006/relationships/image" Target="../media/image92.png"/><Relationship Id="rId4" Type="http://schemas.openxmlformats.org/officeDocument/2006/relationships/image" Target="../media/image8.svg"/><Relationship Id="rId9" Type="http://schemas.openxmlformats.org/officeDocument/2006/relationships/image" Target="../media/image91.png"/><Relationship Id="rId14" Type="http://schemas.openxmlformats.org/officeDocument/2006/relationships/image" Target="../media/image96.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0.svg"/><Relationship Id="rId7" Type="http://schemas.openxmlformats.org/officeDocument/2006/relationships/image" Target="../media/image60.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sv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9.png"/><Relationship Id="rId5" Type="http://schemas.openxmlformats.org/officeDocument/2006/relationships/image" Target="../media/image98.gif"/><Relationship Id="rId4" Type="http://schemas.openxmlformats.org/officeDocument/2006/relationships/image" Target="../media/image97.gif"/></Relationships>
</file>

<file path=ppt/slides/_rels/slide1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98.gif"/><Relationship Id="rId3" Type="http://schemas.openxmlformats.org/officeDocument/2006/relationships/slideLayout" Target="../slideLayouts/slideLayout35.xml"/><Relationship Id="rId7" Type="http://schemas.openxmlformats.org/officeDocument/2006/relationships/slide" Target="slide24.xml"/><Relationship Id="rId12" Type="http://schemas.openxmlformats.org/officeDocument/2006/relationships/slide" Target="slide25.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2.xml"/><Relationship Id="rId11" Type="http://schemas.openxmlformats.org/officeDocument/2006/relationships/image" Target="../media/image100.png"/><Relationship Id="rId5" Type="http://schemas.openxmlformats.org/officeDocument/2006/relationships/slide" Target="slide21.xml"/><Relationship Id="rId15" Type="http://schemas.openxmlformats.org/officeDocument/2006/relationships/image" Target="../media/image59.png"/><Relationship Id="rId10" Type="http://schemas.openxmlformats.org/officeDocument/2006/relationships/image" Target="../media/image99.png"/><Relationship Id="rId4" Type="http://schemas.openxmlformats.org/officeDocument/2006/relationships/slide" Target="slide20.xml"/><Relationship Id="rId9" Type="http://schemas.openxmlformats.org/officeDocument/2006/relationships/image" Target="../media/image97.gif"/><Relationship Id="rId14" Type="http://schemas.openxmlformats.org/officeDocument/2006/relationships/image" Target="../media/image101.gif"/></Relationships>
</file>

<file path=ppt/slides/_rels/slide19.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slide" Target="slide1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image" Target="../media/image109.png"/><Relationship Id="rId7" Type="http://schemas.openxmlformats.org/officeDocument/2006/relationships/slide" Target="slide18.xml"/><Relationship Id="rId2" Type="http://schemas.openxmlformats.org/officeDocument/2006/relationships/image" Target="../media/image108.png"/><Relationship Id="rId1" Type="http://schemas.openxmlformats.org/officeDocument/2006/relationships/slideLayout" Target="../slideLayouts/slideLayout40.xml"/><Relationship Id="rId6" Type="http://schemas.openxmlformats.org/officeDocument/2006/relationships/image" Target="../media/image102.gif"/><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03.emf"/></Relationships>
</file>

<file path=ppt/slides/_rels/slide21.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image" Target="../media/image115.png"/><Relationship Id="rId7" Type="http://schemas.openxmlformats.org/officeDocument/2006/relationships/slide" Target="slide18.xml"/><Relationship Id="rId2" Type="http://schemas.openxmlformats.org/officeDocument/2006/relationships/image" Target="../media/image114.png"/><Relationship Id="rId1" Type="http://schemas.openxmlformats.org/officeDocument/2006/relationships/slideLayout" Target="../slideLayouts/slideLayout40.xml"/><Relationship Id="rId6" Type="http://schemas.openxmlformats.org/officeDocument/2006/relationships/image" Target="../media/image102.gif"/><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04.emf"/></Relationships>
</file>

<file path=ppt/slides/_rels/slide22.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image" Target="../media/image109.png"/><Relationship Id="rId7" Type="http://schemas.openxmlformats.org/officeDocument/2006/relationships/slide" Target="slide18.xml"/><Relationship Id="rId2" Type="http://schemas.openxmlformats.org/officeDocument/2006/relationships/image" Target="../media/image119.png"/><Relationship Id="rId1" Type="http://schemas.openxmlformats.org/officeDocument/2006/relationships/slideLayout" Target="../slideLayouts/slideLayout40.xml"/><Relationship Id="rId6" Type="http://schemas.openxmlformats.org/officeDocument/2006/relationships/image" Target="../media/image102.gif"/><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05.emf"/></Relationships>
</file>

<file path=ppt/slides/_rels/slide23.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image" Target="../media/image124.png"/><Relationship Id="rId7" Type="http://schemas.openxmlformats.org/officeDocument/2006/relationships/slide" Target="slide18.xml"/><Relationship Id="rId2" Type="http://schemas.openxmlformats.org/officeDocument/2006/relationships/image" Target="../media/image123.png"/><Relationship Id="rId1" Type="http://schemas.openxmlformats.org/officeDocument/2006/relationships/slideLayout" Target="../slideLayouts/slideLayout40.xml"/><Relationship Id="rId6" Type="http://schemas.openxmlformats.org/officeDocument/2006/relationships/image" Target="../media/image102.gif"/><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06.emf"/></Relationships>
</file>

<file path=ppt/slides/_rels/slide2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98.gif"/><Relationship Id="rId7" Type="http://schemas.openxmlformats.org/officeDocument/2006/relationships/image" Target="../media/image48.png"/><Relationship Id="rId2" Type="http://schemas.openxmlformats.org/officeDocument/2006/relationships/slide" Target="slide18.xml"/><Relationship Id="rId1" Type="http://schemas.openxmlformats.org/officeDocument/2006/relationships/slideLayout" Target="../slideLayouts/slideLayout40.xml"/><Relationship Id="rId6" Type="http://schemas.openxmlformats.org/officeDocument/2006/relationships/image" Target="../media/image8.svg"/><Relationship Id="rId5" Type="http://schemas.openxmlformats.org/officeDocument/2006/relationships/image" Target="../media/image47.png"/><Relationship Id="rId10" Type="http://schemas.openxmlformats.org/officeDocument/2006/relationships/image" Target="../media/image56.svg"/><Relationship Id="rId4" Type="http://schemas.openxmlformats.org/officeDocument/2006/relationships/image" Target="../media/image107.gif"/><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8.svg"/><Relationship Id="rId7" Type="http://schemas.openxmlformats.org/officeDocument/2006/relationships/image" Target="../media/image5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0.svg"/><Relationship Id="rId10" Type="http://schemas.openxmlformats.org/officeDocument/2006/relationships/image" Target="../media/image9.png"/><Relationship Id="rId4" Type="http://schemas.openxmlformats.org/officeDocument/2006/relationships/image" Target="../media/image48.png"/><Relationship Id="rId9" Type="http://schemas.openxmlformats.org/officeDocument/2006/relationships/image" Target="../media/image113.png"/></Relationships>
</file>

<file path=ppt/slides/_rels/slide2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8.png"/><Relationship Id="rId10" Type="http://schemas.openxmlformats.org/officeDocument/2006/relationships/image" Target="../media/image122.png"/><Relationship Id="rId4" Type="http://schemas.openxmlformats.org/officeDocument/2006/relationships/image" Target="../media/image8.svg"/><Relationship Id="rId9" Type="http://schemas.openxmlformats.org/officeDocument/2006/relationships/image" Target="../media/image119.emf"/></Relationships>
</file>

<file path=ppt/slides/_rels/slide2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8.svg"/><Relationship Id="rId7" Type="http://schemas.openxmlformats.org/officeDocument/2006/relationships/image" Target="../media/image56.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0.svg"/><Relationship Id="rId4" Type="http://schemas.openxmlformats.org/officeDocument/2006/relationships/image" Target="../media/image68.pn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65.xml"/><Relationship Id="rId6" Type="http://schemas.openxmlformats.org/officeDocument/2006/relationships/slide" Target="slide1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6.xml"/><Relationship Id="rId3" Type="http://schemas.openxmlformats.org/officeDocument/2006/relationships/image" Target="../media/image16.tmp"/><Relationship Id="rId7" Type="http://schemas.openxmlformats.org/officeDocument/2006/relationships/image" Target="../media/image20.png"/><Relationship Id="rId12" Type="http://schemas.openxmlformats.org/officeDocument/2006/relationships/slide" Target="slide8.xml"/><Relationship Id="rId2" Type="http://schemas.openxmlformats.org/officeDocument/2006/relationships/audio" Target="../media/audio1.wav"/><Relationship Id="rId16" Type="http://schemas.openxmlformats.org/officeDocument/2006/relationships/image" Target="../media/image23.png"/><Relationship Id="rId1" Type="http://schemas.openxmlformats.org/officeDocument/2006/relationships/slideLayout" Target="../slideLayouts/slideLayout54.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slide" Target="slide5.xml"/><Relationship Id="rId10" Type="http://schemas.openxmlformats.org/officeDocument/2006/relationships/audio" Target="../media/audio2.wav"/><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audio" Target="../media/audio5.wav"/><Relationship Id="rId12"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slide" Target="slide4.xml"/><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audio" Target="../media/audio5.wav"/></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wmf"/><Relationship Id="rId18" Type="http://schemas.openxmlformats.org/officeDocument/2006/relationships/oleObject" Target="../embeddings/oleObject4.bin"/><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oleObject" Target="../embeddings/oleObject1.bin"/><Relationship Id="rId17" Type="http://schemas.openxmlformats.org/officeDocument/2006/relationships/image" Target="../media/image35.wmf"/><Relationship Id="rId2" Type="http://schemas.openxmlformats.org/officeDocument/2006/relationships/slideLayout" Target="../slideLayouts/slideLayout14.xml"/><Relationship Id="rId16" Type="http://schemas.openxmlformats.org/officeDocument/2006/relationships/oleObject" Target="../embeddings/oleObject3.bin"/><Relationship Id="rId1" Type="http://schemas.openxmlformats.org/officeDocument/2006/relationships/vmlDrawing" Target="../drawings/vmlDrawing1.v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37.png"/><Relationship Id="rId15" Type="http://schemas.openxmlformats.org/officeDocument/2006/relationships/image" Target="../media/image34.wmf"/><Relationship Id="rId10" Type="http://schemas.openxmlformats.org/officeDocument/2006/relationships/audio" Target="../media/audio5.wav"/><Relationship Id="rId19" Type="http://schemas.openxmlformats.org/officeDocument/2006/relationships/image" Target="../media/image36.wmf"/><Relationship Id="rId4" Type="http://schemas.openxmlformats.org/officeDocument/2006/relationships/audio" Target="../media/audio4.wav"/><Relationship Id="rId9" Type="http://schemas.openxmlformats.org/officeDocument/2006/relationships/slide" Target="slide4.xml"/><Relationship Id="rId1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8.wmf"/><Relationship Id="rId18" Type="http://schemas.openxmlformats.org/officeDocument/2006/relationships/oleObject" Target="../embeddings/oleObject8.bin"/><Relationship Id="rId3" Type="http://schemas.openxmlformats.org/officeDocument/2006/relationships/audio" Target="../media/audio3.wav"/><Relationship Id="rId21" Type="http://schemas.openxmlformats.org/officeDocument/2006/relationships/image" Target="../media/image42.wmf"/><Relationship Id="rId7" Type="http://schemas.openxmlformats.org/officeDocument/2006/relationships/image" Target="../media/image24.png"/><Relationship Id="rId12" Type="http://schemas.openxmlformats.org/officeDocument/2006/relationships/oleObject" Target="../embeddings/oleObject5.bin"/><Relationship Id="rId17" Type="http://schemas.openxmlformats.org/officeDocument/2006/relationships/image" Target="../media/image40.wmf"/><Relationship Id="rId2" Type="http://schemas.openxmlformats.org/officeDocument/2006/relationships/slideLayout" Target="../slideLayouts/slideLayout15.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2.vml"/><Relationship Id="rId6" Type="http://schemas.openxmlformats.org/officeDocument/2006/relationships/image" Target="../media/image31.png"/><Relationship Id="rId11" Type="http://schemas.openxmlformats.org/officeDocument/2006/relationships/image" Target="../media/image26.png"/><Relationship Id="rId5" Type="http://schemas.openxmlformats.org/officeDocument/2006/relationships/image" Target="../media/image43.png"/><Relationship Id="rId15" Type="http://schemas.openxmlformats.org/officeDocument/2006/relationships/image" Target="../media/image39.wmf"/><Relationship Id="rId10" Type="http://schemas.openxmlformats.org/officeDocument/2006/relationships/audio" Target="../media/audio5.wav"/><Relationship Id="rId19" Type="http://schemas.openxmlformats.org/officeDocument/2006/relationships/image" Target="../media/image41.wmf"/><Relationship Id="rId4" Type="http://schemas.openxmlformats.org/officeDocument/2006/relationships/audio" Target="../media/audio4.wav"/><Relationship Id="rId9" Type="http://schemas.openxmlformats.org/officeDocument/2006/relationships/slide" Target="slide4.xml"/><Relationship Id="rId1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sv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4653" y="550071"/>
            <a:ext cx="15043150" cy="1278730"/>
          </a:xfrm>
        </p:spPr>
        <p:txBody>
          <a:bodyPr/>
          <a:lstStyle/>
          <a:p>
            <a:pPr algn="ctr" defTabSz="1371600">
              <a:tabLst>
                <a:tab pos="2085976" algn="l"/>
              </a:tabLst>
            </a:pPr>
            <a:r>
              <a:rPr lang="en-US" sz="2800" dirty="0">
                <a:latin typeface="Times New Roman" panose="02020603050405020304" pitchFamily="18" charset="0"/>
                <a:cs typeface="Times New Roman" panose="02020603050405020304" pitchFamily="18" charset="0"/>
              </a:rPr>
              <a:t>UỶ BAN NHÂN DÂN HUYỆN LÝ SƠN</a:t>
            </a:r>
            <a:br>
              <a:rPr lang="en-US" sz="2800"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TRƯỜNG THCS AN HẢI</a:t>
            </a:r>
            <a:br>
              <a:rPr lang="en-US" sz="2800" b="1" dirty="0">
                <a:latin typeface="Times New Roman" panose="02020603050405020304" pitchFamily="18" charset="0"/>
                <a:cs typeface="Times New Roman" panose="02020603050405020304" pitchFamily="18" charset="0"/>
              </a:rPr>
            </a:br>
            <a:r>
              <a:rPr lang="nl-NL" altLang="en-US" sz="3600" cap="none" dirty="0">
                <a:solidFill>
                  <a:srgbClr val="000000"/>
                </a:solidFill>
                <a:latin typeface="Arial"/>
                <a:ea typeface="+mn-ea"/>
                <a:cs typeface="Arial"/>
                <a:sym typeface="Wingdings" panose="05000000000000000000" pitchFamily="2" charset="2"/>
              </a:rPr>
              <a:t></a:t>
            </a:r>
            <a:r>
              <a:rPr lang="nl-NL" altLang="en-US" sz="3600" cap="none" dirty="0">
                <a:solidFill>
                  <a:srgbClr val="000000"/>
                </a:solidFill>
                <a:latin typeface="Arial"/>
                <a:ea typeface="+mn-ea"/>
                <a:cs typeface="Arial"/>
                <a:sym typeface="Arial"/>
              </a:rPr>
              <a:t> </a:t>
            </a:r>
            <a:r>
              <a:rPr lang="nl-NL" altLang="en-US" sz="3600" cap="none" dirty="0">
                <a:solidFill>
                  <a:srgbClr val="000000"/>
                </a:solidFill>
                <a:latin typeface="Arial"/>
                <a:ea typeface="+mn-ea"/>
                <a:cs typeface="Arial"/>
                <a:sym typeface="Wingdings" panose="05000000000000000000" pitchFamily="2" charset="2"/>
              </a:rPr>
              <a:t></a:t>
            </a:r>
            <a:r>
              <a:rPr lang="nl-NL" altLang="en-US" sz="3600" cap="none" dirty="0">
                <a:solidFill>
                  <a:srgbClr val="000000"/>
                </a:solidFill>
                <a:latin typeface="Arial"/>
                <a:ea typeface="+mn-ea"/>
                <a:cs typeface="Arial"/>
                <a:sym typeface="Arial"/>
              </a:rPr>
              <a:t> </a:t>
            </a:r>
            <a:r>
              <a:rPr lang="nl-NL" altLang="en-US" sz="3600" cap="none" dirty="0">
                <a:solidFill>
                  <a:srgbClr val="000000"/>
                </a:solidFill>
                <a:latin typeface="Arial"/>
                <a:ea typeface="+mn-ea"/>
                <a:cs typeface="Arial"/>
                <a:sym typeface="Wingdings" panose="05000000000000000000" pitchFamily="2" charset="2"/>
              </a:rPr>
              <a:t></a:t>
            </a:r>
            <a:r>
              <a:rPr lang="en-US" altLang="en-US" sz="3600" cap="none" dirty="0">
                <a:solidFill>
                  <a:srgbClr val="000000"/>
                </a:solidFill>
                <a:latin typeface="Arial"/>
                <a:ea typeface="+mn-ea"/>
                <a:cs typeface="Arial"/>
                <a:sym typeface="Wingdings" panose="05000000000000000000" pitchFamily="2" charset="2"/>
              </a:rPr>
              <a:t/>
            </a:r>
            <a:br>
              <a:rPr lang="en-US" altLang="en-US" sz="3600" cap="none" dirty="0">
                <a:solidFill>
                  <a:srgbClr val="000000"/>
                </a:solidFill>
                <a:latin typeface="Arial"/>
                <a:ea typeface="+mn-ea"/>
                <a:cs typeface="Arial"/>
                <a:sym typeface="Wingdings" panose="05000000000000000000" pitchFamily="2" charset="2"/>
              </a:rPr>
            </a:b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4603415" y="1988436"/>
            <a:ext cx="9634689" cy="1846659"/>
          </a:xfrm>
          <a:prstGeom prst="rect">
            <a:avLst/>
          </a:prstGeom>
          <a:noFill/>
        </p:spPr>
        <p:txBody>
          <a:bodyPr wrap="none" lIns="182880" tIns="91440" rIns="182880" bIns="91440">
            <a:spAutoFit/>
          </a:bodyPr>
          <a:lstStyle/>
          <a:p>
            <a:pPr algn="ctr" defTabSz="1371600" eaLnBrk="0" fontAlgn="base" hangingPunct="0">
              <a:spcBef>
                <a:spcPct val="0"/>
              </a:spcBef>
              <a:spcAft>
                <a:spcPct val="0"/>
              </a:spcAft>
            </a:pPr>
            <a:r>
              <a:rPr lang="en-US" sz="5400" b="1" dirty="0">
                <a:solidFill>
                  <a:srgbClr val="000000"/>
                </a:solidFill>
                <a:latin typeface="Times New Roman" panose="02020603050405020304" pitchFamily="18" charset="0"/>
                <a:cs typeface="Arial"/>
                <a:sym typeface="Arial"/>
              </a:rPr>
              <a:t>CHÀO MỪNG CÁC EM ĐẾN </a:t>
            </a:r>
            <a:endParaRPr lang="en-US" sz="5400" b="1" dirty="0">
              <a:solidFill>
                <a:srgbClr val="000000"/>
              </a:solidFill>
              <a:latin typeface="Times New Roman" panose="02020603050405020304" pitchFamily="18" charset="0"/>
              <a:cs typeface="Arial"/>
              <a:sym typeface="Arial"/>
            </a:endParaRPr>
          </a:p>
          <a:p>
            <a:pPr algn="ctr" defTabSz="1371600" eaLnBrk="0" fontAlgn="base" hangingPunct="0">
              <a:spcBef>
                <a:spcPct val="0"/>
              </a:spcBef>
              <a:spcAft>
                <a:spcPct val="0"/>
              </a:spcAft>
            </a:pPr>
            <a:r>
              <a:rPr lang="en-US" sz="5400" b="1" dirty="0">
                <a:solidFill>
                  <a:srgbClr val="000000"/>
                </a:solidFill>
                <a:latin typeface="Times New Roman" panose="02020603050405020304" pitchFamily="18" charset="0"/>
                <a:cs typeface="Arial"/>
                <a:sym typeface="Arial"/>
              </a:rPr>
              <a:t>VỚI </a:t>
            </a:r>
            <a:r>
              <a:rPr lang="en-US" sz="5400" b="1" dirty="0">
                <a:solidFill>
                  <a:srgbClr val="000000"/>
                </a:solidFill>
                <a:latin typeface="Times New Roman" panose="02020603050405020304" pitchFamily="18" charset="0"/>
                <a:cs typeface="Arial"/>
                <a:sym typeface="Arial"/>
              </a:rPr>
              <a:t>TIẾT HỌC HÔM </a:t>
            </a:r>
            <a:r>
              <a:rPr lang="en-US" sz="5400" b="1" dirty="0">
                <a:solidFill>
                  <a:srgbClr val="000000"/>
                </a:solidFill>
                <a:latin typeface="Times New Roman" panose="02020603050405020304" pitchFamily="18" charset="0"/>
                <a:cs typeface="Arial"/>
                <a:sym typeface="Arial"/>
              </a:rPr>
              <a:t>NAY</a:t>
            </a:r>
            <a:endParaRPr lang="en-US" sz="5400" b="1" dirty="0">
              <a:solidFill>
                <a:srgbClr val="000000"/>
              </a:solidFill>
              <a:latin typeface="Times New Roman" panose="02020603050405020304" pitchFamily="18" charset="0"/>
              <a:cs typeface="Arial"/>
              <a:sym typeface="Arial"/>
            </a:endParaRPr>
          </a:p>
        </p:txBody>
      </p:sp>
      <p:grpSp>
        <p:nvGrpSpPr>
          <p:cNvPr id="6" name="Group 2"/>
          <p:cNvGrpSpPr>
            <a:grpSpLocks/>
          </p:cNvGrpSpPr>
          <p:nvPr/>
        </p:nvGrpSpPr>
        <p:grpSpPr bwMode="auto">
          <a:xfrm>
            <a:off x="-195983" y="0"/>
            <a:ext cx="18724418" cy="10263188"/>
            <a:chOff x="1481" y="972"/>
            <a:chExt cx="9366" cy="14816"/>
          </a:xfrm>
        </p:grpSpPr>
        <p:sp>
          <p:nvSpPr>
            <p:cNvPr id="7" name="Rectangle 3"/>
            <p:cNvSpPr>
              <a:spLocks noChangeArrowheads="1"/>
            </p:cNvSpPr>
            <p:nvPr/>
          </p:nvSpPr>
          <p:spPr bwMode="auto">
            <a:xfrm>
              <a:off x="1606" y="1070"/>
              <a:ext cx="9074" cy="14570"/>
            </a:xfrm>
            <a:prstGeom prst="rect">
              <a:avLst/>
            </a:prstGeom>
            <a:noFill/>
            <a:ln w="76200" cmpd="tri">
              <a:solidFill>
                <a:srgbClr val="0000FF"/>
              </a:solidFill>
              <a:miter lim="800000"/>
              <a:headEnd/>
              <a:tailEnd/>
            </a:ln>
            <a:effectLst>
              <a:outerShdw dist="53882" dir="2700000" algn="ctr" rotWithShape="0">
                <a:srgbClr val="C0C0C0"/>
              </a:outerShdw>
            </a:effectLst>
            <a:extLst>
              <a:ext uri="{909E8E84-426E-40DD-AFC4-6F175D3DCCD1}">
                <a14:hiddenFill xmlns:a14="http://schemas.microsoft.com/office/drawing/2010/main">
                  <a:solidFill>
                    <a:srgbClr val="CCFFCC"/>
                  </a:solidFill>
                </a14:hiddenFill>
              </a:ext>
            </a:extLst>
          </p:spPr>
          <p:txBody>
            <a:bodyPr lIns="0" tIns="71438" rIns="0" bIns="71438"/>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defTabSz="1371600" fontAlgn="base">
                <a:spcBef>
                  <a:spcPct val="0"/>
                </a:spcBef>
                <a:spcAft>
                  <a:spcPct val="0"/>
                </a:spcAft>
              </a:pPr>
              <a:endParaRPr lang="en-US" altLang="en-US" sz="2700" b="0">
                <a:solidFill>
                  <a:srgbClr val="000000"/>
                </a:solidFill>
                <a:cs typeface="Arial"/>
                <a:sym typeface="Arial"/>
              </a:endParaRPr>
            </a:p>
          </p:txBody>
        </p:sp>
        <p:grpSp>
          <p:nvGrpSpPr>
            <p:cNvPr id="8" name="Group 4"/>
            <p:cNvGrpSpPr>
              <a:grpSpLocks/>
            </p:cNvGrpSpPr>
            <p:nvPr/>
          </p:nvGrpSpPr>
          <p:grpSpPr bwMode="auto">
            <a:xfrm rot="10800000">
              <a:off x="1481" y="972"/>
              <a:ext cx="2798" cy="2788"/>
              <a:chOff x="8573" y="13497"/>
              <a:chExt cx="2514" cy="2416"/>
            </a:xfrm>
          </p:grpSpPr>
          <p:sp>
            <p:nvSpPr>
              <p:cNvPr id="93" name="Freeform 6"/>
              <p:cNvSpPr>
                <a:spLocks/>
              </p:cNvSpPr>
              <p:nvPr/>
            </p:nvSpPr>
            <p:spPr bwMode="auto">
              <a:xfrm>
                <a:off x="10722" y="15872"/>
                <a:ext cx="161" cy="41"/>
              </a:xfrm>
              <a:custGeom>
                <a:avLst/>
                <a:gdLst>
                  <a:gd name="T0" fmla="*/ 0 w 161"/>
                  <a:gd name="T1" fmla="*/ 8 h 41"/>
                  <a:gd name="T2" fmla="*/ 8 w 161"/>
                  <a:gd name="T3" fmla="*/ 0 h 41"/>
                  <a:gd name="T4" fmla="*/ 8 w 161"/>
                  <a:gd name="T5" fmla="*/ 0 h 41"/>
                  <a:gd name="T6" fmla="*/ 25 w 161"/>
                  <a:gd name="T7" fmla="*/ 8 h 41"/>
                  <a:gd name="T8" fmla="*/ 59 w 161"/>
                  <a:gd name="T9" fmla="*/ 17 h 41"/>
                  <a:gd name="T10" fmla="*/ 85 w 161"/>
                  <a:gd name="T11" fmla="*/ 25 h 41"/>
                  <a:gd name="T12" fmla="*/ 119 w 161"/>
                  <a:gd name="T13" fmla="*/ 25 h 41"/>
                  <a:gd name="T14" fmla="*/ 153 w 161"/>
                  <a:gd name="T15" fmla="*/ 17 h 41"/>
                  <a:gd name="T16" fmla="*/ 161 w 161"/>
                  <a:gd name="T17" fmla="*/ 25 h 41"/>
                  <a:gd name="T18" fmla="*/ 144 w 161"/>
                  <a:gd name="T19" fmla="*/ 33 h 41"/>
                  <a:gd name="T20" fmla="*/ 119 w 161"/>
                  <a:gd name="T21" fmla="*/ 41 h 41"/>
                  <a:gd name="T22" fmla="*/ 93 w 161"/>
                  <a:gd name="T23" fmla="*/ 41 h 41"/>
                  <a:gd name="T24" fmla="*/ 68 w 161"/>
                  <a:gd name="T25" fmla="*/ 33 h 41"/>
                  <a:gd name="T26" fmla="*/ 34 w 161"/>
                  <a:gd name="T27" fmla="*/ 25 h 41"/>
                  <a:gd name="T28" fmla="*/ 0 w 161"/>
                  <a:gd name="T29" fmla="*/ 8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1" h="41">
                    <a:moveTo>
                      <a:pt x="0" y="8"/>
                    </a:moveTo>
                    <a:lnTo>
                      <a:pt x="8" y="0"/>
                    </a:lnTo>
                    <a:lnTo>
                      <a:pt x="25" y="8"/>
                    </a:lnTo>
                    <a:lnTo>
                      <a:pt x="59" y="17"/>
                    </a:lnTo>
                    <a:lnTo>
                      <a:pt x="85" y="25"/>
                    </a:lnTo>
                    <a:lnTo>
                      <a:pt x="119" y="25"/>
                    </a:lnTo>
                    <a:lnTo>
                      <a:pt x="153" y="17"/>
                    </a:lnTo>
                    <a:lnTo>
                      <a:pt x="161" y="25"/>
                    </a:lnTo>
                    <a:lnTo>
                      <a:pt x="144" y="33"/>
                    </a:lnTo>
                    <a:lnTo>
                      <a:pt x="119" y="41"/>
                    </a:lnTo>
                    <a:lnTo>
                      <a:pt x="93" y="41"/>
                    </a:lnTo>
                    <a:lnTo>
                      <a:pt x="68" y="33"/>
                    </a:lnTo>
                    <a:lnTo>
                      <a:pt x="34" y="25"/>
                    </a:lnTo>
                    <a:lnTo>
                      <a:pt x="0" y="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4" name="Freeform 7"/>
              <p:cNvSpPr>
                <a:spLocks/>
              </p:cNvSpPr>
              <p:nvPr/>
            </p:nvSpPr>
            <p:spPr bwMode="auto">
              <a:xfrm>
                <a:off x="10815" y="15649"/>
                <a:ext cx="264" cy="248"/>
              </a:xfrm>
              <a:custGeom>
                <a:avLst/>
                <a:gdLst>
                  <a:gd name="T0" fmla="*/ 17 w 264"/>
                  <a:gd name="T1" fmla="*/ 165 h 248"/>
                  <a:gd name="T2" fmla="*/ 9 w 264"/>
                  <a:gd name="T3" fmla="*/ 141 h 248"/>
                  <a:gd name="T4" fmla="*/ 9 w 264"/>
                  <a:gd name="T5" fmla="*/ 124 h 248"/>
                  <a:gd name="T6" fmla="*/ 0 w 264"/>
                  <a:gd name="T7" fmla="*/ 75 h 248"/>
                  <a:gd name="T8" fmla="*/ 0 w 264"/>
                  <a:gd name="T9" fmla="*/ 66 h 248"/>
                  <a:gd name="T10" fmla="*/ 9 w 264"/>
                  <a:gd name="T11" fmla="*/ 75 h 248"/>
                  <a:gd name="T12" fmla="*/ 17 w 264"/>
                  <a:gd name="T13" fmla="*/ 116 h 248"/>
                  <a:gd name="T14" fmla="*/ 34 w 264"/>
                  <a:gd name="T15" fmla="*/ 149 h 248"/>
                  <a:gd name="T16" fmla="*/ 51 w 264"/>
                  <a:gd name="T17" fmla="*/ 182 h 248"/>
                  <a:gd name="T18" fmla="*/ 68 w 264"/>
                  <a:gd name="T19" fmla="*/ 190 h 248"/>
                  <a:gd name="T20" fmla="*/ 85 w 264"/>
                  <a:gd name="T21" fmla="*/ 207 h 248"/>
                  <a:gd name="T22" fmla="*/ 111 w 264"/>
                  <a:gd name="T23" fmla="*/ 223 h 248"/>
                  <a:gd name="T24" fmla="*/ 145 w 264"/>
                  <a:gd name="T25" fmla="*/ 231 h 248"/>
                  <a:gd name="T26" fmla="*/ 213 w 264"/>
                  <a:gd name="T27" fmla="*/ 240 h 248"/>
                  <a:gd name="T28" fmla="*/ 238 w 264"/>
                  <a:gd name="T29" fmla="*/ 231 h 248"/>
                  <a:gd name="T30" fmla="*/ 247 w 264"/>
                  <a:gd name="T31" fmla="*/ 231 h 248"/>
                  <a:gd name="T32" fmla="*/ 255 w 264"/>
                  <a:gd name="T33" fmla="*/ 223 h 248"/>
                  <a:gd name="T34" fmla="*/ 255 w 264"/>
                  <a:gd name="T35" fmla="*/ 190 h 248"/>
                  <a:gd name="T36" fmla="*/ 247 w 264"/>
                  <a:gd name="T37" fmla="*/ 165 h 248"/>
                  <a:gd name="T38" fmla="*/ 247 w 264"/>
                  <a:gd name="T39" fmla="*/ 141 h 248"/>
                  <a:gd name="T40" fmla="*/ 238 w 264"/>
                  <a:gd name="T41" fmla="*/ 108 h 248"/>
                  <a:gd name="T42" fmla="*/ 221 w 264"/>
                  <a:gd name="T43" fmla="*/ 83 h 248"/>
                  <a:gd name="T44" fmla="*/ 204 w 264"/>
                  <a:gd name="T45" fmla="*/ 66 h 248"/>
                  <a:gd name="T46" fmla="*/ 179 w 264"/>
                  <a:gd name="T47" fmla="*/ 42 h 248"/>
                  <a:gd name="T48" fmla="*/ 153 w 264"/>
                  <a:gd name="T49" fmla="*/ 25 h 248"/>
                  <a:gd name="T50" fmla="*/ 136 w 264"/>
                  <a:gd name="T51" fmla="*/ 17 h 248"/>
                  <a:gd name="T52" fmla="*/ 119 w 264"/>
                  <a:gd name="T53" fmla="*/ 9 h 248"/>
                  <a:gd name="T54" fmla="*/ 94 w 264"/>
                  <a:gd name="T55" fmla="*/ 9 h 248"/>
                  <a:gd name="T56" fmla="*/ 77 w 264"/>
                  <a:gd name="T57" fmla="*/ 0 h 248"/>
                  <a:gd name="T58" fmla="*/ 85 w 264"/>
                  <a:gd name="T59" fmla="*/ 0 h 248"/>
                  <a:gd name="T60" fmla="*/ 119 w 264"/>
                  <a:gd name="T61" fmla="*/ 0 h 248"/>
                  <a:gd name="T62" fmla="*/ 153 w 264"/>
                  <a:gd name="T63" fmla="*/ 9 h 248"/>
                  <a:gd name="T64" fmla="*/ 179 w 264"/>
                  <a:gd name="T65" fmla="*/ 25 h 248"/>
                  <a:gd name="T66" fmla="*/ 213 w 264"/>
                  <a:gd name="T67" fmla="*/ 42 h 248"/>
                  <a:gd name="T68" fmla="*/ 230 w 264"/>
                  <a:gd name="T69" fmla="*/ 66 h 248"/>
                  <a:gd name="T70" fmla="*/ 247 w 264"/>
                  <a:gd name="T71" fmla="*/ 91 h 248"/>
                  <a:gd name="T72" fmla="*/ 255 w 264"/>
                  <a:gd name="T73" fmla="*/ 116 h 248"/>
                  <a:gd name="T74" fmla="*/ 264 w 264"/>
                  <a:gd name="T75" fmla="*/ 141 h 248"/>
                  <a:gd name="T76" fmla="*/ 264 w 264"/>
                  <a:gd name="T77" fmla="*/ 190 h 248"/>
                  <a:gd name="T78" fmla="*/ 255 w 264"/>
                  <a:gd name="T79" fmla="*/ 248 h 248"/>
                  <a:gd name="T80" fmla="*/ 221 w 264"/>
                  <a:gd name="T81" fmla="*/ 248 h 248"/>
                  <a:gd name="T82" fmla="*/ 196 w 264"/>
                  <a:gd name="T83" fmla="*/ 248 h 248"/>
                  <a:gd name="T84" fmla="*/ 153 w 264"/>
                  <a:gd name="T85" fmla="*/ 248 h 248"/>
                  <a:gd name="T86" fmla="*/ 128 w 264"/>
                  <a:gd name="T87" fmla="*/ 240 h 248"/>
                  <a:gd name="T88" fmla="*/ 94 w 264"/>
                  <a:gd name="T89" fmla="*/ 231 h 248"/>
                  <a:gd name="T90" fmla="*/ 68 w 264"/>
                  <a:gd name="T91" fmla="*/ 215 h 248"/>
                  <a:gd name="T92" fmla="*/ 43 w 264"/>
                  <a:gd name="T93" fmla="*/ 190 h 248"/>
                  <a:gd name="T94" fmla="*/ 17 w 264"/>
                  <a:gd name="T95" fmla="*/ 165 h 2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4" h="248">
                    <a:moveTo>
                      <a:pt x="17" y="165"/>
                    </a:moveTo>
                    <a:lnTo>
                      <a:pt x="9" y="141"/>
                    </a:lnTo>
                    <a:lnTo>
                      <a:pt x="9" y="124"/>
                    </a:lnTo>
                    <a:lnTo>
                      <a:pt x="0" y="75"/>
                    </a:lnTo>
                    <a:lnTo>
                      <a:pt x="0" y="66"/>
                    </a:lnTo>
                    <a:lnTo>
                      <a:pt x="9" y="75"/>
                    </a:lnTo>
                    <a:lnTo>
                      <a:pt x="17" y="116"/>
                    </a:lnTo>
                    <a:lnTo>
                      <a:pt x="34" y="149"/>
                    </a:lnTo>
                    <a:lnTo>
                      <a:pt x="51" y="182"/>
                    </a:lnTo>
                    <a:lnTo>
                      <a:pt x="68" y="190"/>
                    </a:lnTo>
                    <a:lnTo>
                      <a:pt x="85" y="207"/>
                    </a:lnTo>
                    <a:lnTo>
                      <a:pt x="111" y="223"/>
                    </a:lnTo>
                    <a:lnTo>
                      <a:pt x="145" y="231"/>
                    </a:lnTo>
                    <a:lnTo>
                      <a:pt x="213" y="240"/>
                    </a:lnTo>
                    <a:lnTo>
                      <a:pt x="238" y="231"/>
                    </a:lnTo>
                    <a:lnTo>
                      <a:pt x="247" y="231"/>
                    </a:lnTo>
                    <a:lnTo>
                      <a:pt x="255" y="223"/>
                    </a:lnTo>
                    <a:lnTo>
                      <a:pt x="255" y="190"/>
                    </a:lnTo>
                    <a:lnTo>
                      <a:pt x="247" y="165"/>
                    </a:lnTo>
                    <a:lnTo>
                      <a:pt x="247" y="141"/>
                    </a:lnTo>
                    <a:lnTo>
                      <a:pt x="238" y="108"/>
                    </a:lnTo>
                    <a:lnTo>
                      <a:pt x="221" y="83"/>
                    </a:lnTo>
                    <a:lnTo>
                      <a:pt x="204" y="66"/>
                    </a:lnTo>
                    <a:lnTo>
                      <a:pt x="179" y="42"/>
                    </a:lnTo>
                    <a:lnTo>
                      <a:pt x="153" y="25"/>
                    </a:lnTo>
                    <a:lnTo>
                      <a:pt x="136" y="17"/>
                    </a:lnTo>
                    <a:lnTo>
                      <a:pt x="119" y="9"/>
                    </a:lnTo>
                    <a:lnTo>
                      <a:pt x="94" y="9"/>
                    </a:lnTo>
                    <a:lnTo>
                      <a:pt x="77" y="0"/>
                    </a:lnTo>
                    <a:lnTo>
                      <a:pt x="85" y="0"/>
                    </a:lnTo>
                    <a:lnTo>
                      <a:pt x="119" y="0"/>
                    </a:lnTo>
                    <a:lnTo>
                      <a:pt x="153" y="9"/>
                    </a:lnTo>
                    <a:lnTo>
                      <a:pt x="179" y="25"/>
                    </a:lnTo>
                    <a:lnTo>
                      <a:pt x="213" y="42"/>
                    </a:lnTo>
                    <a:lnTo>
                      <a:pt x="230" y="66"/>
                    </a:lnTo>
                    <a:lnTo>
                      <a:pt x="247" y="91"/>
                    </a:lnTo>
                    <a:lnTo>
                      <a:pt x="255" y="116"/>
                    </a:lnTo>
                    <a:lnTo>
                      <a:pt x="264" y="141"/>
                    </a:lnTo>
                    <a:lnTo>
                      <a:pt x="264" y="190"/>
                    </a:lnTo>
                    <a:lnTo>
                      <a:pt x="255" y="248"/>
                    </a:lnTo>
                    <a:lnTo>
                      <a:pt x="221" y="248"/>
                    </a:lnTo>
                    <a:lnTo>
                      <a:pt x="196" y="248"/>
                    </a:lnTo>
                    <a:lnTo>
                      <a:pt x="153" y="248"/>
                    </a:lnTo>
                    <a:lnTo>
                      <a:pt x="128" y="240"/>
                    </a:lnTo>
                    <a:lnTo>
                      <a:pt x="94" y="231"/>
                    </a:lnTo>
                    <a:lnTo>
                      <a:pt x="68" y="215"/>
                    </a:lnTo>
                    <a:lnTo>
                      <a:pt x="43" y="190"/>
                    </a:lnTo>
                    <a:lnTo>
                      <a:pt x="17" y="16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5" name="Freeform 8"/>
              <p:cNvSpPr>
                <a:spLocks/>
              </p:cNvSpPr>
              <p:nvPr/>
            </p:nvSpPr>
            <p:spPr bwMode="auto">
              <a:xfrm>
                <a:off x="8726" y="15674"/>
                <a:ext cx="272" cy="215"/>
              </a:xfrm>
              <a:custGeom>
                <a:avLst/>
                <a:gdLst>
                  <a:gd name="T0" fmla="*/ 51 w 272"/>
                  <a:gd name="T1" fmla="*/ 182 h 215"/>
                  <a:gd name="T2" fmla="*/ 8 w 272"/>
                  <a:gd name="T3" fmla="*/ 165 h 215"/>
                  <a:gd name="T4" fmla="*/ 25 w 272"/>
                  <a:gd name="T5" fmla="*/ 132 h 215"/>
                  <a:gd name="T6" fmla="*/ 51 w 272"/>
                  <a:gd name="T7" fmla="*/ 107 h 215"/>
                  <a:gd name="T8" fmla="*/ 25 w 272"/>
                  <a:gd name="T9" fmla="*/ 74 h 215"/>
                  <a:gd name="T10" fmla="*/ 8 w 272"/>
                  <a:gd name="T11" fmla="*/ 41 h 215"/>
                  <a:gd name="T12" fmla="*/ 42 w 272"/>
                  <a:gd name="T13" fmla="*/ 25 h 215"/>
                  <a:gd name="T14" fmla="*/ 102 w 272"/>
                  <a:gd name="T15" fmla="*/ 17 h 215"/>
                  <a:gd name="T16" fmla="*/ 195 w 272"/>
                  <a:gd name="T17" fmla="*/ 25 h 215"/>
                  <a:gd name="T18" fmla="*/ 263 w 272"/>
                  <a:gd name="T19" fmla="*/ 0 h 215"/>
                  <a:gd name="T20" fmla="*/ 255 w 272"/>
                  <a:gd name="T21" fmla="*/ 17 h 215"/>
                  <a:gd name="T22" fmla="*/ 238 w 272"/>
                  <a:gd name="T23" fmla="*/ 25 h 215"/>
                  <a:gd name="T24" fmla="*/ 238 w 272"/>
                  <a:gd name="T25" fmla="*/ 41 h 215"/>
                  <a:gd name="T26" fmla="*/ 238 w 272"/>
                  <a:gd name="T27" fmla="*/ 50 h 215"/>
                  <a:gd name="T28" fmla="*/ 212 w 272"/>
                  <a:gd name="T29" fmla="*/ 33 h 215"/>
                  <a:gd name="T30" fmla="*/ 187 w 272"/>
                  <a:gd name="T31" fmla="*/ 33 h 215"/>
                  <a:gd name="T32" fmla="*/ 204 w 272"/>
                  <a:gd name="T33" fmla="*/ 50 h 215"/>
                  <a:gd name="T34" fmla="*/ 221 w 272"/>
                  <a:gd name="T35" fmla="*/ 74 h 215"/>
                  <a:gd name="T36" fmla="*/ 195 w 272"/>
                  <a:gd name="T37" fmla="*/ 74 h 215"/>
                  <a:gd name="T38" fmla="*/ 153 w 272"/>
                  <a:gd name="T39" fmla="*/ 41 h 215"/>
                  <a:gd name="T40" fmla="*/ 127 w 272"/>
                  <a:gd name="T41" fmla="*/ 41 h 215"/>
                  <a:gd name="T42" fmla="*/ 144 w 272"/>
                  <a:gd name="T43" fmla="*/ 58 h 215"/>
                  <a:gd name="T44" fmla="*/ 170 w 272"/>
                  <a:gd name="T45" fmla="*/ 83 h 215"/>
                  <a:gd name="T46" fmla="*/ 85 w 272"/>
                  <a:gd name="T47" fmla="*/ 41 h 215"/>
                  <a:gd name="T48" fmla="*/ 51 w 272"/>
                  <a:gd name="T49" fmla="*/ 33 h 215"/>
                  <a:gd name="T50" fmla="*/ 51 w 272"/>
                  <a:gd name="T51" fmla="*/ 50 h 215"/>
                  <a:gd name="T52" fmla="*/ 68 w 272"/>
                  <a:gd name="T53" fmla="*/ 50 h 215"/>
                  <a:gd name="T54" fmla="*/ 110 w 272"/>
                  <a:gd name="T55" fmla="*/ 66 h 215"/>
                  <a:gd name="T56" fmla="*/ 127 w 272"/>
                  <a:gd name="T57" fmla="*/ 99 h 215"/>
                  <a:gd name="T58" fmla="*/ 110 w 272"/>
                  <a:gd name="T59" fmla="*/ 91 h 215"/>
                  <a:gd name="T60" fmla="*/ 85 w 272"/>
                  <a:gd name="T61" fmla="*/ 74 h 215"/>
                  <a:gd name="T62" fmla="*/ 59 w 272"/>
                  <a:gd name="T63" fmla="*/ 99 h 215"/>
                  <a:gd name="T64" fmla="*/ 59 w 272"/>
                  <a:gd name="T65" fmla="*/ 132 h 215"/>
                  <a:gd name="T66" fmla="*/ 93 w 272"/>
                  <a:gd name="T67" fmla="*/ 132 h 215"/>
                  <a:gd name="T68" fmla="*/ 127 w 272"/>
                  <a:gd name="T69" fmla="*/ 116 h 215"/>
                  <a:gd name="T70" fmla="*/ 127 w 272"/>
                  <a:gd name="T71" fmla="*/ 132 h 215"/>
                  <a:gd name="T72" fmla="*/ 51 w 272"/>
                  <a:gd name="T73" fmla="*/ 157 h 215"/>
                  <a:gd name="T74" fmla="*/ 42 w 272"/>
                  <a:gd name="T75" fmla="*/ 173 h 215"/>
                  <a:gd name="T76" fmla="*/ 85 w 272"/>
                  <a:gd name="T77" fmla="*/ 173 h 215"/>
                  <a:gd name="T78" fmla="*/ 144 w 272"/>
                  <a:gd name="T79" fmla="*/ 140 h 215"/>
                  <a:gd name="T80" fmla="*/ 187 w 272"/>
                  <a:gd name="T81" fmla="*/ 124 h 215"/>
                  <a:gd name="T82" fmla="*/ 170 w 272"/>
                  <a:gd name="T83" fmla="*/ 140 h 215"/>
                  <a:gd name="T84" fmla="*/ 144 w 272"/>
                  <a:gd name="T85" fmla="*/ 157 h 215"/>
                  <a:gd name="T86" fmla="*/ 153 w 272"/>
                  <a:gd name="T87" fmla="*/ 165 h 215"/>
                  <a:gd name="T88" fmla="*/ 212 w 272"/>
                  <a:gd name="T89" fmla="*/ 124 h 215"/>
                  <a:gd name="T90" fmla="*/ 229 w 272"/>
                  <a:gd name="T91" fmla="*/ 132 h 215"/>
                  <a:gd name="T92" fmla="*/ 212 w 272"/>
                  <a:gd name="T93" fmla="*/ 149 h 215"/>
                  <a:gd name="T94" fmla="*/ 204 w 272"/>
                  <a:gd name="T95" fmla="*/ 173 h 215"/>
                  <a:gd name="T96" fmla="*/ 238 w 272"/>
                  <a:gd name="T97" fmla="*/ 157 h 215"/>
                  <a:gd name="T98" fmla="*/ 229 w 272"/>
                  <a:gd name="T99" fmla="*/ 182 h 215"/>
                  <a:gd name="T100" fmla="*/ 255 w 272"/>
                  <a:gd name="T101" fmla="*/ 190 h 215"/>
                  <a:gd name="T102" fmla="*/ 272 w 272"/>
                  <a:gd name="T103" fmla="*/ 206 h 215"/>
                  <a:gd name="T104" fmla="*/ 263 w 272"/>
                  <a:gd name="T105" fmla="*/ 215 h 215"/>
                  <a:gd name="T106" fmla="*/ 221 w 272"/>
                  <a:gd name="T107" fmla="*/ 182 h 215"/>
                  <a:gd name="T108" fmla="*/ 170 w 272"/>
                  <a:gd name="T109" fmla="*/ 173 h 215"/>
                  <a:gd name="T110" fmla="*/ 68 w 272"/>
                  <a:gd name="T111" fmla="*/ 182 h 2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2" h="215">
                    <a:moveTo>
                      <a:pt x="68" y="182"/>
                    </a:moveTo>
                    <a:lnTo>
                      <a:pt x="51" y="182"/>
                    </a:lnTo>
                    <a:lnTo>
                      <a:pt x="25" y="182"/>
                    </a:lnTo>
                    <a:lnTo>
                      <a:pt x="8" y="165"/>
                    </a:lnTo>
                    <a:lnTo>
                      <a:pt x="0" y="149"/>
                    </a:lnTo>
                    <a:lnTo>
                      <a:pt x="25" y="132"/>
                    </a:lnTo>
                    <a:lnTo>
                      <a:pt x="42" y="124"/>
                    </a:lnTo>
                    <a:lnTo>
                      <a:pt x="51" y="107"/>
                    </a:lnTo>
                    <a:lnTo>
                      <a:pt x="42" y="91"/>
                    </a:lnTo>
                    <a:lnTo>
                      <a:pt x="25" y="74"/>
                    </a:lnTo>
                    <a:lnTo>
                      <a:pt x="0" y="58"/>
                    </a:lnTo>
                    <a:lnTo>
                      <a:pt x="8" y="41"/>
                    </a:lnTo>
                    <a:lnTo>
                      <a:pt x="17" y="33"/>
                    </a:lnTo>
                    <a:lnTo>
                      <a:pt x="42" y="25"/>
                    </a:lnTo>
                    <a:lnTo>
                      <a:pt x="76" y="17"/>
                    </a:lnTo>
                    <a:lnTo>
                      <a:pt x="102" y="17"/>
                    </a:lnTo>
                    <a:lnTo>
                      <a:pt x="161" y="25"/>
                    </a:lnTo>
                    <a:lnTo>
                      <a:pt x="195" y="25"/>
                    </a:lnTo>
                    <a:lnTo>
                      <a:pt x="221" y="17"/>
                    </a:lnTo>
                    <a:lnTo>
                      <a:pt x="263" y="0"/>
                    </a:lnTo>
                    <a:lnTo>
                      <a:pt x="263" y="8"/>
                    </a:lnTo>
                    <a:lnTo>
                      <a:pt x="255" y="17"/>
                    </a:lnTo>
                    <a:lnTo>
                      <a:pt x="238" y="17"/>
                    </a:lnTo>
                    <a:lnTo>
                      <a:pt x="238" y="25"/>
                    </a:lnTo>
                    <a:lnTo>
                      <a:pt x="229" y="25"/>
                    </a:lnTo>
                    <a:lnTo>
                      <a:pt x="238" y="41"/>
                    </a:lnTo>
                    <a:lnTo>
                      <a:pt x="238" y="50"/>
                    </a:lnTo>
                    <a:lnTo>
                      <a:pt x="221" y="41"/>
                    </a:lnTo>
                    <a:lnTo>
                      <a:pt x="212" y="33"/>
                    </a:lnTo>
                    <a:lnTo>
                      <a:pt x="195" y="33"/>
                    </a:lnTo>
                    <a:lnTo>
                      <a:pt x="187" y="33"/>
                    </a:lnTo>
                    <a:lnTo>
                      <a:pt x="204" y="50"/>
                    </a:lnTo>
                    <a:lnTo>
                      <a:pt x="212" y="66"/>
                    </a:lnTo>
                    <a:lnTo>
                      <a:pt x="221" y="74"/>
                    </a:lnTo>
                    <a:lnTo>
                      <a:pt x="212" y="74"/>
                    </a:lnTo>
                    <a:lnTo>
                      <a:pt x="195" y="74"/>
                    </a:lnTo>
                    <a:lnTo>
                      <a:pt x="178" y="58"/>
                    </a:lnTo>
                    <a:lnTo>
                      <a:pt x="153" y="41"/>
                    </a:lnTo>
                    <a:lnTo>
                      <a:pt x="144" y="41"/>
                    </a:lnTo>
                    <a:lnTo>
                      <a:pt x="127" y="41"/>
                    </a:lnTo>
                    <a:lnTo>
                      <a:pt x="136" y="50"/>
                    </a:lnTo>
                    <a:lnTo>
                      <a:pt x="144" y="58"/>
                    </a:lnTo>
                    <a:lnTo>
                      <a:pt x="170" y="74"/>
                    </a:lnTo>
                    <a:lnTo>
                      <a:pt x="170" y="83"/>
                    </a:lnTo>
                    <a:lnTo>
                      <a:pt x="119" y="50"/>
                    </a:lnTo>
                    <a:lnTo>
                      <a:pt x="85" y="41"/>
                    </a:lnTo>
                    <a:lnTo>
                      <a:pt x="51" y="33"/>
                    </a:lnTo>
                    <a:lnTo>
                      <a:pt x="42" y="41"/>
                    </a:lnTo>
                    <a:lnTo>
                      <a:pt x="51" y="50"/>
                    </a:lnTo>
                    <a:lnTo>
                      <a:pt x="59" y="50"/>
                    </a:lnTo>
                    <a:lnTo>
                      <a:pt x="68" y="50"/>
                    </a:lnTo>
                    <a:lnTo>
                      <a:pt x="76" y="58"/>
                    </a:lnTo>
                    <a:lnTo>
                      <a:pt x="110" y="66"/>
                    </a:lnTo>
                    <a:lnTo>
                      <a:pt x="136" y="99"/>
                    </a:lnTo>
                    <a:lnTo>
                      <a:pt x="127" y="99"/>
                    </a:lnTo>
                    <a:lnTo>
                      <a:pt x="110" y="91"/>
                    </a:lnTo>
                    <a:lnTo>
                      <a:pt x="102" y="83"/>
                    </a:lnTo>
                    <a:lnTo>
                      <a:pt x="85" y="74"/>
                    </a:lnTo>
                    <a:lnTo>
                      <a:pt x="68" y="83"/>
                    </a:lnTo>
                    <a:lnTo>
                      <a:pt x="59" y="99"/>
                    </a:lnTo>
                    <a:lnTo>
                      <a:pt x="59" y="116"/>
                    </a:lnTo>
                    <a:lnTo>
                      <a:pt x="59" y="132"/>
                    </a:lnTo>
                    <a:lnTo>
                      <a:pt x="76" y="140"/>
                    </a:lnTo>
                    <a:lnTo>
                      <a:pt x="93" y="132"/>
                    </a:lnTo>
                    <a:lnTo>
                      <a:pt x="119" y="116"/>
                    </a:lnTo>
                    <a:lnTo>
                      <a:pt x="127" y="116"/>
                    </a:lnTo>
                    <a:lnTo>
                      <a:pt x="144" y="116"/>
                    </a:lnTo>
                    <a:lnTo>
                      <a:pt x="127" y="132"/>
                    </a:lnTo>
                    <a:lnTo>
                      <a:pt x="102" y="149"/>
                    </a:lnTo>
                    <a:lnTo>
                      <a:pt x="51" y="157"/>
                    </a:lnTo>
                    <a:lnTo>
                      <a:pt x="42" y="165"/>
                    </a:lnTo>
                    <a:lnTo>
                      <a:pt x="42" y="173"/>
                    </a:lnTo>
                    <a:lnTo>
                      <a:pt x="59" y="173"/>
                    </a:lnTo>
                    <a:lnTo>
                      <a:pt x="85" y="173"/>
                    </a:lnTo>
                    <a:lnTo>
                      <a:pt x="119" y="157"/>
                    </a:lnTo>
                    <a:lnTo>
                      <a:pt x="144" y="140"/>
                    </a:lnTo>
                    <a:lnTo>
                      <a:pt x="178" y="116"/>
                    </a:lnTo>
                    <a:lnTo>
                      <a:pt x="187" y="124"/>
                    </a:lnTo>
                    <a:lnTo>
                      <a:pt x="178" y="132"/>
                    </a:lnTo>
                    <a:lnTo>
                      <a:pt x="170" y="140"/>
                    </a:lnTo>
                    <a:lnTo>
                      <a:pt x="153" y="149"/>
                    </a:lnTo>
                    <a:lnTo>
                      <a:pt x="144" y="157"/>
                    </a:lnTo>
                    <a:lnTo>
                      <a:pt x="144" y="165"/>
                    </a:lnTo>
                    <a:lnTo>
                      <a:pt x="153" y="165"/>
                    </a:lnTo>
                    <a:lnTo>
                      <a:pt x="187" y="149"/>
                    </a:lnTo>
                    <a:lnTo>
                      <a:pt x="212" y="124"/>
                    </a:lnTo>
                    <a:lnTo>
                      <a:pt x="221" y="124"/>
                    </a:lnTo>
                    <a:lnTo>
                      <a:pt x="229" y="132"/>
                    </a:lnTo>
                    <a:lnTo>
                      <a:pt x="221" y="140"/>
                    </a:lnTo>
                    <a:lnTo>
                      <a:pt x="212" y="149"/>
                    </a:lnTo>
                    <a:lnTo>
                      <a:pt x="195" y="157"/>
                    </a:lnTo>
                    <a:lnTo>
                      <a:pt x="204" y="173"/>
                    </a:lnTo>
                    <a:lnTo>
                      <a:pt x="221" y="165"/>
                    </a:lnTo>
                    <a:lnTo>
                      <a:pt x="238" y="157"/>
                    </a:lnTo>
                    <a:lnTo>
                      <a:pt x="255" y="157"/>
                    </a:lnTo>
                    <a:lnTo>
                      <a:pt x="229" y="182"/>
                    </a:lnTo>
                    <a:lnTo>
                      <a:pt x="238" y="190"/>
                    </a:lnTo>
                    <a:lnTo>
                      <a:pt x="255" y="190"/>
                    </a:lnTo>
                    <a:lnTo>
                      <a:pt x="263" y="198"/>
                    </a:lnTo>
                    <a:lnTo>
                      <a:pt x="272" y="206"/>
                    </a:lnTo>
                    <a:lnTo>
                      <a:pt x="263" y="215"/>
                    </a:lnTo>
                    <a:lnTo>
                      <a:pt x="246" y="198"/>
                    </a:lnTo>
                    <a:lnTo>
                      <a:pt x="221" y="182"/>
                    </a:lnTo>
                    <a:lnTo>
                      <a:pt x="195" y="182"/>
                    </a:lnTo>
                    <a:lnTo>
                      <a:pt x="170" y="173"/>
                    </a:lnTo>
                    <a:lnTo>
                      <a:pt x="119" y="182"/>
                    </a:lnTo>
                    <a:lnTo>
                      <a:pt x="68" y="18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6" name="Freeform 9"/>
              <p:cNvSpPr>
                <a:spLocks/>
              </p:cNvSpPr>
              <p:nvPr/>
            </p:nvSpPr>
            <p:spPr bwMode="auto">
              <a:xfrm>
                <a:off x="9006" y="15847"/>
                <a:ext cx="34" cy="33"/>
              </a:xfrm>
              <a:custGeom>
                <a:avLst/>
                <a:gdLst>
                  <a:gd name="T0" fmla="*/ 0 w 34"/>
                  <a:gd name="T1" fmla="*/ 17 h 33"/>
                  <a:gd name="T2" fmla="*/ 9 w 34"/>
                  <a:gd name="T3" fmla="*/ 9 h 33"/>
                  <a:gd name="T4" fmla="*/ 17 w 34"/>
                  <a:gd name="T5" fmla="*/ 0 h 33"/>
                  <a:gd name="T6" fmla="*/ 26 w 34"/>
                  <a:gd name="T7" fmla="*/ 9 h 33"/>
                  <a:gd name="T8" fmla="*/ 34 w 34"/>
                  <a:gd name="T9" fmla="*/ 17 h 33"/>
                  <a:gd name="T10" fmla="*/ 34 w 34"/>
                  <a:gd name="T11" fmla="*/ 25 h 33"/>
                  <a:gd name="T12" fmla="*/ 26 w 34"/>
                  <a:gd name="T13" fmla="*/ 33 h 33"/>
                  <a:gd name="T14" fmla="*/ 9 w 34"/>
                  <a:gd name="T15" fmla="*/ 25 h 33"/>
                  <a:gd name="T16" fmla="*/ 0 w 34"/>
                  <a:gd name="T17" fmla="*/ 17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33">
                    <a:moveTo>
                      <a:pt x="0" y="17"/>
                    </a:moveTo>
                    <a:lnTo>
                      <a:pt x="9" y="9"/>
                    </a:lnTo>
                    <a:lnTo>
                      <a:pt x="17" y="0"/>
                    </a:lnTo>
                    <a:lnTo>
                      <a:pt x="26" y="9"/>
                    </a:lnTo>
                    <a:lnTo>
                      <a:pt x="34" y="17"/>
                    </a:lnTo>
                    <a:lnTo>
                      <a:pt x="34" y="25"/>
                    </a:lnTo>
                    <a:lnTo>
                      <a:pt x="26" y="33"/>
                    </a:lnTo>
                    <a:lnTo>
                      <a:pt x="9" y="25"/>
                    </a:lnTo>
                    <a:lnTo>
                      <a:pt x="0" y="1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7" name="Freeform 10"/>
              <p:cNvSpPr>
                <a:spLocks/>
              </p:cNvSpPr>
              <p:nvPr/>
            </p:nvSpPr>
            <p:spPr bwMode="auto">
              <a:xfrm>
                <a:off x="9049" y="15839"/>
                <a:ext cx="1664" cy="25"/>
              </a:xfrm>
              <a:custGeom>
                <a:avLst/>
                <a:gdLst>
                  <a:gd name="T0" fmla="*/ 25 w 1664"/>
                  <a:gd name="T1" fmla="*/ 17 h 25"/>
                  <a:gd name="T2" fmla="*/ 0 w 1664"/>
                  <a:gd name="T3" fmla="*/ 0 h 25"/>
                  <a:gd name="T4" fmla="*/ 8 w 1664"/>
                  <a:gd name="T5" fmla="*/ 0 h 25"/>
                  <a:gd name="T6" fmla="*/ 17 w 1664"/>
                  <a:gd name="T7" fmla="*/ 0 h 25"/>
                  <a:gd name="T8" fmla="*/ 25 w 1664"/>
                  <a:gd name="T9" fmla="*/ 0 h 25"/>
                  <a:gd name="T10" fmla="*/ 51 w 1664"/>
                  <a:gd name="T11" fmla="*/ 0 h 25"/>
                  <a:gd name="T12" fmla="*/ 85 w 1664"/>
                  <a:gd name="T13" fmla="*/ 0 h 25"/>
                  <a:gd name="T14" fmla="*/ 119 w 1664"/>
                  <a:gd name="T15" fmla="*/ 0 h 25"/>
                  <a:gd name="T16" fmla="*/ 161 w 1664"/>
                  <a:gd name="T17" fmla="*/ 0 h 25"/>
                  <a:gd name="T18" fmla="*/ 212 w 1664"/>
                  <a:gd name="T19" fmla="*/ 0 h 25"/>
                  <a:gd name="T20" fmla="*/ 271 w 1664"/>
                  <a:gd name="T21" fmla="*/ 0 h 25"/>
                  <a:gd name="T22" fmla="*/ 331 w 1664"/>
                  <a:gd name="T23" fmla="*/ 0 h 25"/>
                  <a:gd name="T24" fmla="*/ 399 w 1664"/>
                  <a:gd name="T25" fmla="*/ 0 h 25"/>
                  <a:gd name="T26" fmla="*/ 535 w 1664"/>
                  <a:gd name="T27" fmla="*/ 0 h 25"/>
                  <a:gd name="T28" fmla="*/ 679 w 1664"/>
                  <a:gd name="T29" fmla="*/ 0 h 25"/>
                  <a:gd name="T30" fmla="*/ 840 w 1664"/>
                  <a:gd name="T31" fmla="*/ 0 h 25"/>
                  <a:gd name="T32" fmla="*/ 993 w 1664"/>
                  <a:gd name="T33" fmla="*/ 0 h 25"/>
                  <a:gd name="T34" fmla="*/ 1138 w 1664"/>
                  <a:gd name="T35" fmla="*/ 0 h 25"/>
                  <a:gd name="T36" fmla="*/ 1282 w 1664"/>
                  <a:gd name="T37" fmla="*/ 0 h 25"/>
                  <a:gd name="T38" fmla="*/ 1342 w 1664"/>
                  <a:gd name="T39" fmla="*/ 0 h 25"/>
                  <a:gd name="T40" fmla="*/ 1410 w 1664"/>
                  <a:gd name="T41" fmla="*/ 0 h 25"/>
                  <a:gd name="T42" fmla="*/ 1460 w 1664"/>
                  <a:gd name="T43" fmla="*/ 0 h 25"/>
                  <a:gd name="T44" fmla="*/ 1511 w 1664"/>
                  <a:gd name="T45" fmla="*/ 0 h 25"/>
                  <a:gd name="T46" fmla="*/ 1554 w 1664"/>
                  <a:gd name="T47" fmla="*/ 0 h 25"/>
                  <a:gd name="T48" fmla="*/ 1596 w 1664"/>
                  <a:gd name="T49" fmla="*/ 0 h 25"/>
                  <a:gd name="T50" fmla="*/ 1622 w 1664"/>
                  <a:gd name="T51" fmla="*/ 0 h 25"/>
                  <a:gd name="T52" fmla="*/ 1647 w 1664"/>
                  <a:gd name="T53" fmla="*/ 0 h 25"/>
                  <a:gd name="T54" fmla="*/ 1664 w 1664"/>
                  <a:gd name="T55" fmla="*/ 0 h 25"/>
                  <a:gd name="T56" fmla="*/ 1664 w 1664"/>
                  <a:gd name="T57" fmla="*/ 0 h 25"/>
                  <a:gd name="T58" fmla="*/ 1664 w 1664"/>
                  <a:gd name="T59" fmla="*/ 17 h 25"/>
                  <a:gd name="T60" fmla="*/ 1656 w 1664"/>
                  <a:gd name="T61" fmla="*/ 25 h 25"/>
                  <a:gd name="T62" fmla="*/ 25 w 1664"/>
                  <a:gd name="T63" fmla="*/ 17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64" h="25">
                    <a:moveTo>
                      <a:pt x="25" y="17"/>
                    </a:moveTo>
                    <a:lnTo>
                      <a:pt x="0" y="0"/>
                    </a:lnTo>
                    <a:lnTo>
                      <a:pt x="8" y="0"/>
                    </a:lnTo>
                    <a:lnTo>
                      <a:pt x="17" y="0"/>
                    </a:lnTo>
                    <a:lnTo>
                      <a:pt x="25" y="0"/>
                    </a:lnTo>
                    <a:lnTo>
                      <a:pt x="51" y="0"/>
                    </a:lnTo>
                    <a:lnTo>
                      <a:pt x="85" y="0"/>
                    </a:lnTo>
                    <a:lnTo>
                      <a:pt x="119" y="0"/>
                    </a:lnTo>
                    <a:lnTo>
                      <a:pt x="161" y="0"/>
                    </a:lnTo>
                    <a:lnTo>
                      <a:pt x="212" y="0"/>
                    </a:lnTo>
                    <a:lnTo>
                      <a:pt x="271" y="0"/>
                    </a:lnTo>
                    <a:lnTo>
                      <a:pt x="331" y="0"/>
                    </a:lnTo>
                    <a:lnTo>
                      <a:pt x="399" y="0"/>
                    </a:lnTo>
                    <a:lnTo>
                      <a:pt x="535" y="0"/>
                    </a:lnTo>
                    <a:lnTo>
                      <a:pt x="679" y="0"/>
                    </a:lnTo>
                    <a:lnTo>
                      <a:pt x="840" y="0"/>
                    </a:lnTo>
                    <a:lnTo>
                      <a:pt x="993" y="0"/>
                    </a:lnTo>
                    <a:lnTo>
                      <a:pt x="1138" y="0"/>
                    </a:lnTo>
                    <a:lnTo>
                      <a:pt x="1282" y="0"/>
                    </a:lnTo>
                    <a:lnTo>
                      <a:pt x="1342" y="0"/>
                    </a:lnTo>
                    <a:lnTo>
                      <a:pt x="1410" y="0"/>
                    </a:lnTo>
                    <a:lnTo>
                      <a:pt x="1460" y="0"/>
                    </a:lnTo>
                    <a:lnTo>
                      <a:pt x="1511" y="0"/>
                    </a:lnTo>
                    <a:lnTo>
                      <a:pt x="1554" y="0"/>
                    </a:lnTo>
                    <a:lnTo>
                      <a:pt x="1596" y="0"/>
                    </a:lnTo>
                    <a:lnTo>
                      <a:pt x="1622" y="0"/>
                    </a:lnTo>
                    <a:lnTo>
                      <a:pt x="1647" y="0"/>
                    </a:lnTo>
                    <a:lnTo>
                      <a:pt x="1664" y="0"/>
                    </a:lnTo>
                    <a:lnTo>
                      <a:pt x="1664" y="17"/>
                    </a:lnTo>
                    <a:lnTo>
                      <a:pt x="1656" y="25"/>
                    </a:lnTo>
                    <a:lnTo>
                      <a:pt x="25" y="1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8" name="Freeform 11"/>
              <p:cNvSpPr>
                <a:spLocks/>
              </p:cNvSpPr>
              <p:nvPr/>
            </p:nvSpPr>
            <p:spPr bwMode="auto">
              <a:xfrm>
                <a:off x="10849" y="15682"/>
                <a:ext cx="187" cy="182"/>
              </a:xfrm>
              <a:custGeom>
                <a:avLst/>
                <a:gdLst>
                  <a:gd name="T0" fmla="*/ 145 w 187"/>
                  <a:gd name="T1" fmla="*/ 157 h 182"/>
                  <a:gd name="T2" fmla="*/ 153 w 187"/>
                  <a:gd name="T3" fmla="*/ 174 h 182"/>
                  <a:gd name="T4" fmla="*/ 128 w 187"/>
                  <a:gd name="T5" fmla="*/ 141 h 182"/>
                  <a:gd name="T6" fmla="*/ 119 w 187"/>
                  <a:gd name="T7" fmla="*/ 149 h 182"/>
                  <a:gd name="T8" fmla="*/ 111 w 187"/>
                  <a:gd name="T9" fmla="*/ 124 h 182"/>
                  <a:gd name="T10" fmla="*/ 94 w 187"/>
                  <a:gd name="T11" fmla="*/ 124 h 182"/>
                  <a:gd name="T12" fmla="*/ 77 w 187"/>
                  <a:gd name="T13" fmla="*/ 108 h 182"/>
                  <a:gd name="T14" fmla="*/ 68 w 187"/>
                  <a:gd name="T15" fmla="*/ 124 h 182"/>
                  <a:gd name="T16" fmla="*/ 60 w 187"/>
                  <a:gd name="T17" fmla="*/ 91 h 182"/>
                  <a:gd name="T18" fmla="*/ 51 w 187"/>
                  <a:gd name="T19" fmla="*/ 83 h 182"/>
                  <a:gd name="T20" fmla="*/ 34 w 187"/>
                  <a:gd name="T21" fmla="*/ 75 h 182"/>
                  <a:gd name="T22" fmla="*/ 17 w 187"/>
                  <a:gd name="T23" fmla="*/ 75 h 182"/>
                  <a:gd name="T24" fmla="*/ 26 w 187"/>
                  <a:gd name="T25" fmla="*/ 99 h 182"/>
                  <a:gd name="T26" fmla="*/ 26 w 187"/>
                  <a:gd name="T27" fmla="*/ 116 h 182"/>
                  <a:gd name="T28" fmla="*/ 0 w 187"/>
                  <a:gd name="T29" fmla="*/ 83 h 182"/>
                  <a:gd name="T30" fmla="*/ 0 w 187"/>
                  <a:gd name="T31" fmla="*/ 42 h 182"/>
                  <a:gd name="T32" fmla="*/ 51 w 187"/>
                  <a:gd name="T33" fmla="*/ 58 h 182"/>
                  <a:gd name="T34" fmla="*/ 60 w 187"/>
                  <a:gd name="T35" fmla="*/ 0 h 182"/>
                  <a:gd name="T36" fmla="*/ 128 w 187"/>
                  <a:gd name="T37" fmla="*/ 25 h 182"/>
                  <a:gd name="T38" fmla="*/ 102 w 187"/>
                  <a:gd name="T39" fmla="*/ 33 h 182"/>
                  <a:gd name="T40" fmla="*/ 85 w 187"/>
                  <a:gd name="T41" fmla="*/ 33 h 182"/>
                  <a:gd name="T42" fmla="*/ 94 w 187"/>
                  <a:gd name="T43" fmla="*/ 42 h 182"/>
                  <a:gd name="T44" fmla="*/ 153 w 187"/>
                  <a:gd name="T45" fmla="*/ 50 h 182"/>
                  <a:gd name="T46" fmla="*/ 136 w 187"/>
                  <a:gd name="T47" fmla="*/ 58 h 182"/>
                  <a:gd name="T48" fmla="*/ 119 w 187"/>
                  <a:gd name="T49" fmla="*/ 58 h 182"/>
                  <a:gd name="T50" fmla="*/ 111 w 187"/>
                  <a:gd name="T51" fmla="*/ 66 h 182"/>
                  <a:gd name="T52" fmla="*/ 119 w 187"/>
                  <a:gd name="T53" fmla="*/ 75 h 182"/>
                  <a:gd name="T54" fmla="*/ 128 w 187"/>
                  <a:gd name="T55" fmla="*/ 83 h 182"/>
                  <a:gd name="T56" fmla="*/ 170 w 187"/>
                  <a:gd name="T57" fmla="*/ 99 h 182"/>
                  <a:gd name="T58" fmla="*/ 187 w 187"/>
                  <a:gd name="T59" fmla="*/ 99 h 182"/>
                  <a:gd name="T60" fmla="*/ 153 w 187"/>
                  <a:gd name="T61" fmla="*/ 99 h 182"/>
                  <a:gd name="T62" fmla="*/ 136 w 187"/>
                  <a:gd name="T63" fmla="*/ 99 h 182"/>
                  <a:gd name="T64" fmla="*/ 136 w 187"/>
                  <a:gd name="T65" fmla="*/ 108 h 182"/>
                  <a:gd name="T66" fmla="*/ 187 w 187"/>
                  <a:gd name="T67" fmla="*/ 124 h 182"/>
                  <a:gd name="T68" fmla="*/ 179 w 187"/>
                  <a:gd name="T69" fmla="*/ 124 h 182"/>
                  <a:gd name="T70" fmla="*/ 145 w 187"/>
                  <a:gd name="T71" fmla="*/ 124 h 182"/>
                  <a:gd name="T72" fmla="*/ 145 w 187"/>
                  <a:gd name="T73" fmla="*/ 132 h 182"/>
                  <a:gd name="T74" fmla="*/ 179 w 187"/>
                  <a:gd name="T75" fmla="*/ 141 h 182"/>
                  <a:gd name="T76" fmla="*/ 187 w 187"/>
                  <a:gd name="T77" fmla="*/ 149 h 182"/>
                  <a:gd name="T78" fmla="*/ 179 w 187"/>
                  <a:gd name="T79" fmla="*/ 157 h 182"/>
                  <a:gd name="T80" fmla="*/ 187 w 187"/>
                  <a:gd name="T81" fmla="*/ 174 h 182"/>
                  <a:gd name="T82" fmla="*/ 187 w 187"/>
                  <a:gd name="T83" fmla="*/ 182 h 182"/>
                  <a:gd name="T84" fmla="*/ 170 w 187"/>
                  <a:gd name="T85" fmla="*/ 157 h 182"/>
                  <a:gd name="T86" fmla="*/ 153 w 187"/>
                  <a:gd name="T87" fmla="*/ 157 h 1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7" h="182">
                    <a:moveTo>
                      <a:pt x="153" y="157"/>
                    </a:moveTo>
                    <a:lnTo>
                      <a:pt x="145" y="157"/>
                    </a:lnTo>
                    <a:lnTo>
                      <a:pt x="153" y="165"/>
                    </a:lnTo>
                    <a:lnTo>
                      <a:pt x="153" y="174"/>
                    </a:lnTo>
                    <a:lnTo>
                      <a:pt x="145" y="157"/>
                    </a:lnTo>
                    <a:lnTo>
                      <a:pt x="128" y="141"/>
                    </a:lnTo>
                    <a:lnTo>
                      <a:pt x="119" y="141"/>
                    </a:lnTo>
                    <a:lnTo>
                      <a:pt x="119" y="149"/>
                    </a:lnTo>
                    <a:lnTo>
                      <a:pt x="111" y="132"/>
                    </a:lnTo>
                    <a:lnTo>
                      <a:pt x="111" y="124"/>
                    </a:lnTo>
                    <a:lnTo>
                      <a:pt x="102" y="124"/>
                    </a:lnTo>
                    <a:lnTo>
                      <a:pt x="94" y="124"/>
                    </a:lnTo>
                    <a:lnTo>
                      <a:pt x="77" y="108"/>
                    </a:lnTo>
                    <a:lnTo>
                      <a:pt x="68" y="116"/>
                    </a:lnTo>
                    <a:lnTo>
                      <a:pt x="68" y="124"/>
                    </a:lnTo>
                    <a:lnTo>
                      <a:pt x="68" y="108"/>
                    </a:lnTo>
                    <a:lnTo>
                      <a:pt x="60" y="91"/>
                    </a:lnTo>
                    <a:lnTo>
                      <a:pt x="51" y="83"/>
                    </a:lnTo>
                    <a:lnTo>
                      <a:pt x="43" y="83"/>
                    </a:lnTo>
                    <a:lnTo>
                      <a:pt x="34" y="75"/>
                    </a:lnTo>
                    <a:lnTo>
                      <a:pt x="26" y="66"/>
                    </a:lnTo>
                    <a:lnTo>
                      <a:pt x="17" y="75"/>
                    </a:lnTo>
                    <a:lnTo>
                      <a:pt x="17" y="83"/>
                    </a:lnTo>
                    <a:lnTo>
                      <a:pt x="26" y="99"/>
                    </a:lnTo>
                    <a:lnTo>
                      <a:pt x="26" y="108"/>
                    </a:lnTo>
                    <a:lnTo>
                      <a:pt x="26" y="116"/>
                    </a:lnTo>
                    <a:lnTo>
                      <a:pt x="17" y="99"/>
                    </a:lnTo>
                    <a:lnTo>
                      <a:pt x="0" y="83"/>
                    </a:lnTo>
                    <a:lnTo>
                      <a:pt x="0" y="50"/>
                    </a:lnTo>
                    <a:lnTo>
                      <a:pt x="0" y="42"/>
                    </a:lnTo>
                    <a:lnTo>
                      <a:pt x="34" y="58"/>
                    </a:lnTo>
                    <a:lnTo>
                      <a:pt x="51" y="58"/>
                    </a:lnTo>
                    <a:lnTo>
                      <a:pt x="60" y="58"/>
                    </a:lnTo>
                    <a:lnTo>
                      <a:pt x="60" y="0"/>
                    </a:lnTo>
                    <a:lnTo>
                      <a:pt x="94" y="0"/>
                    </a:lnTo>
                    <a:lnTo>
                      <a:pt x="128" y="25"/>
                    </a:lnTo>
                    <a:lnTo>
                      <a:pt x="119" y="33"/>
                    </a:lnTo>
                    <a:lnTo>
                      <a:pt x="102" y="33"/>
                    </a:lnTo>
                    <a:lnTo>
                      <a:pt x="85" y="33"/>
                    </a:lnTo>
                    <a:lnTo>
                      <a:pt x="85" y="42"/>
                    </a:lnTo>
                    <a:lnTo>
                      <a:pt x="94" y="42"/>
                    </a:lnTo>
                    <a:lnTo>
                      <a:pt x="145" y="42"/>
                    </a:lnTo>
                    <a:lnTo>
                      <a:pt x="153" y="50"/>
                    </a:lnTo>
                    <a:lnTo>
                      <a:pt x="145" y="58"/>
                    </a:lnTo>
                    <a:lnTo>
                      <a:pt x="136" y="58"/>
                    </a:lnTo>
                    <a:lnTo>
                      <a:pt x="128" y="58"/>
                    </a:lnTo>
                    <a:lnTo>
                      <a:pt x="119" y="58"/>
                    </a:lnTo>
                    <a:lnTo>
                      <a:pt x="111" y="58"/>
                    </a:lnTo>
                    <a:lnTo>
                      <a:pt x="111" y="66"/>
                    </a:lnTo>
                    <a:lnTo>
                      <a:pt x="119" y="75"/>
                    </a:lnTo>
                    <a:lnTo>
                      <a:pt x="128" y="83"/>
                    </a:lnTo>
                    <a:lnTo>
                      <a:pt x="136" y="91"/>
                    </a:lnTo>
                    <a:lnTo>
                      <a:pt x="170" y="99"/>
                    </a:lnTo>
                    <a:lnTo>
                      <a:pt x="187" y="99"/>
                    </a:lnTo>
                    <a:lnTo>
                      <a:pt x="170" y="99"/>
                    </a:lnTo>
                    <a:lnTo>
                      <a:pt x="153" y="99"/>
                    </a:lnTo>
                    <a:lnTo>
                      <a:pt x="136" y="91"/>
                    </a:lnTo>
                    <a:lnTo>
                      <a:pt x="136" y="99"/>
                    </a:lnTo>
                    <a:lnTo>
                      <a:pt x="128" y="108"/>
                    </a:lnTo>
                    <a:lnTo>
                      <a:pt x="136" y="108"/>
                    </a:lnTo>
                    <a:lnTo>
                      <a:pt x="153" y="116"/>
                    </a:lnTo>
                    <a:lnTo>
                      <a:pt x="187" y="124"/>
                    </a:lnTo>
                    <a:lnTo>
                      <a:pt x="179" y="124"/>
                    </a:lnTo>
                    <a:lnTo>
                      <a:pt x="153" y="116"/>
                    </a:lnTo>
                    <a:lnTo>
                      <a:pt x="145" y="124"/>
                    </a:lnTo>
                    <a:lnTo>
                      <a:pt x="136" y="124"/>
                    </a:lnTo>
                    <a:lnTo>
                      <a:pt x="145" y="132"/>
                    </a:lnTo>
                    <a:lnTo>
                      <a:pt x="153" y="132"/>
                    </a:lnTo>
                    <a:lnTo>
                      <a:pt x="179" y="141"/>
                    </a:lnTo>
                    <a:lnTo>
                      <a:pt x="187" y="141"/>
                    </a:lnTo>
                    <a:lnTo>
                      <a:pt x="187" y="149"/>
                    </a:lnTo>
                    <a:lnTo>
                      <a:pt x="179" y="157"/>
                    </a:lnTo>
                    <a:lnTo>
                      <a:pt x="187" y="165"/>
                    </a:lnTo>
                    <a:lnTo>
                      <a:pt x="187" y="174"/>
                    </a:lnTo>
                    <a:lnTo>
                      <a:pt x="187" y="182"/>
                    </a:lnTo>
                    <a:lnTo>
                      <a:pt x="179" y="174"/>
                    </a:lnTo>
                    <a:lnTo>
                      <a:pt x="170" y="157"/>
                    </a:lnTo>
                    <a:lnTo>
                      <a:pt x="162" y="157"/>
                    </a:lnTo>
                    <a:lnTo>
                      <a:pt x="153" y="157"/>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9" name="Freeform 12"/>
              <p:cNvSpPr>
                <a:spLocks/>
              </p:cNvSpPr>
              <p:nvPr/>
            </p:nvSpPr>
            <p:spPr bwMode="auto">
              <a:xfrm>
                <a:off x="10815" y="15823"/>
                <a:ext cx="34" cy="41"/>
              </a:xfrm>
              <a:custGeom>
                <a:avLst/>
                <a:gdLst>
                  <a:gd name="T0" fmla="*/ 0 w 34"/>
                  <a:gd name="T1" fmla="*/ 0 h 41"/>
                  <a:gd name="T2" fmla="*/ 34 w 34"/>
                  <a:gd name="T3" fmla="*/ 41 h 41"/>
                  <a:gd name="T4" fmla="*/ 17 w 34"/>
                  <a:gd name="T5" fmla="*/ 16 h 41"/>
                  <a:gd name="T6" fmla="*/ 0 w 34"/>
                  <a:gd name="T7" fmla="*/ 0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41">
                    <a:moveTo>
                      <a:pt x="0" y="0"/>
                    </a:moveTo>
                    <a:lnTo>
                      <a:pt x="34" y="41"/>
                    </a:lnTo>
                    <a:lnTo>
                      <a:pt x="17" y="16"/>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0" name="Freeform 13"/>
              <p:cNvSpPr>
                <a:spLocks/>
              </p:cNvSpPr>
              <p:nvPr/>
            </p:nvSpPr>
            <p:spPr bwMode="auto">
              <a:xfrm>
                <a:off x="10807" y="15847"/>
                <a:ext cx="8" cy="9"/>
              </a:xfrm>
              <a:custGeom>
                <a:avLst/>
                <a:gdLst>
                  <a:gd name="T0" fmla="*/ 0 w 8"/>
                  <a:gd name="T1" fmla="*/ 0 h 9"/>
                  <a:gd name="T2" fmla="*/ 0 w 8"/>
                  <a:gd name="T3" fmla="*/ 0 h 9"/>
                  <a:gd name="T4" fmla="*/ 8 w 8"/>
                  <a:gd name="T5" fmla="*/ 9 h 9"/>
                  <a:gd name="T6" fmla="*/ 0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a:moveTo>
                      <a:pt x="0" y="0"/>
                    </a:moveTo>
                    <a:lnTo>
                      <a:pt x="0" y="0"/>
                    </a:lnTo>
                    <a:lnTo>
                      <a:pt x="8" y="9"/>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1" name="Freeform 14"/>
              <p:cNvSpPr>
                <a:spLocks/>
              </p:cNvSpPr>
              <p:nvPr/>
            </p:nvSpPr>
            <p:spPr bwMode="auto">
              <a:xfrm>
                <a:off x="8607" y="15707"/>
                <a:ext cx="34" cy="149"/>
              </a:xfrm>
              <a:custGeom>
                <a:avLst/>
                <a:gdLst>
                  <a:gd name="T0" fmla="*/ 8 w 34"/>
                  <a:gd name="T1" fmla="*/ 132 h 149"/>
                  <a:gd name="T2" fmla="*/ 0 w 34"/>
                  <a:gd name="T3" fmla="*/ 8 h 149"/>
                  <a:gd name="T4" fmla="*/ 0 w 34"/>
                  <a:gd name="T5" fmla="*/ 0 h 149"/>
                  <a:gd name="T6" fmla="*/ 8 w 34"/>
                  <a:gd name="T7" fmla="*/ 0 h 149"/>
                  <a:gd name="T8" fmla="*/ 25 w 34"/>
                  <a:gd name="T9" fmla="*/ 0 h 149"/>
                  <a:gd name="T10" fmla="*/ 34 w 34"/>
                  <a:gd name="T11" fmla="*/ 0 h 149"/>
                  <a:gd name="T12" fmla="*/ 34 w 34"/>
                  <a:gd name="T13" fmla="*/ 8 h 149"/>
                  <a:gd name="T14" fmla="*/ 34 w 34"/>
                  <a:gd name="T15" fmla="*/ 74 h 149"/>
                  <a:gd name="T16" fmla="*/ 34 w 34"/>
                  <a:gd name="T17" fmla="*/ 140 h 149"/>
                  <a:gd name="T18" fmla="*/ 25 w 34"/>
                  <a:gd name="T19" fmla="*/ 149 h 149"/>
                  <a:gd name="T20" fmla="*/ 17 w 34"/>
                  <a:gd name="T21" fmla="*/ 149 h 149"/>
                  <a:gd name="T22" fmla="*/ 8 w 34"/>
                  <a:gd name="T23" fmla="*/ 140 h 149"/>
                  <a:gd name="T24" fmla="*/ 8 w 34"/>
                  <a:gd name="T25" fmla="*/ 132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49">
                    <a:moveTo>
                      <a:pt x="8" y="132"/>
                    </a:moveTo>
                    <a:lnTo>
                      <a:pt x="0" y="8"/>
                    </a:lnTo>
                    <a:lnTo>
                      <a:pt x="0" y="0"/>
                    </a:lnTo>
                    <a:lnTo>
                      <a:pt x="8" y="0"/>
                    </a:lnTo>
                    <a:lnTo>
                      <a:pt x="25" y="0"/>
                    </a:lnTo>
                    <a:lnTo>
                      <a:pt x="34" y="0"/>
                    </a:lnTo>
                    <a:lnTo>
                      <a:pt x="34" y="8"/>
                    </a:lnTo>
                    <a:lnTo>
                      <a:pt x="34" y="74"/>
                    </a:lnTo>
                    <a:lnTo>
                      <a:pt x="34" y="140"/>
                    </a:lnTo>
                    <a:lnTo>
                      <a:pt x="25" y="149"/>
                    </a:lnTo>
                    <a:lnTo>
                      <a:pt x="17" y="149"/>
                    </a:lnTo>
                    <a:lnTo>
                      <a:pt x="8" y="140"/>
                    </a:lnTo>
                    <a:lnTo>
                      <a:pt x="8" y="13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2" name="Freeform 15"/>
              <p:cNvSpPr>
                <a:spLocks/>
              </p:cNvSpPr>
              <p:nvPr/>
            </p:nvSpPr>
            <p:spPr bwMode="auto">
              <a:xfrm>
                <a:off x="10747" y="15707"/>
                <a:ext cx="60" cy="149"/>
              </a:xfrm>
              <a:custGeom>
                <a:avLst/>
                <a:gdLst>
                  <a:gd name="T0" fmla="*/ 0 w 60"/>
                  <a:gd name="T1" fmla="*/ 140 h 149"/>
                  <a:gd name="T2" fmla="*/ 0 w 60"/>
                  <a:gd name="T3" fmla="*/ 124 h 149"/>
                  <a:gd name="T4" fmla="*/ 9 w 60"/>
                  <a:gd name="T5" fmla="*/ 107 h 149"/>
                  <a:gd name="T6" fmla="*/ 0 w 60"/>
                  <a:gd name="T7" fmla="*/ 66 h 149"/>
                  <a:gd name="T8" fmla="*/ 0 w 60"/>
                  <a:gd name="T9" fmla="*/ 33 h 149"/>
                  <a:gd name="T10" fmla="*/ 9 w 60"/>
                  <a:gd name="T11" fmla="*/ 8 h 149"/>
                  <a:gd name="T12" fmla="*/ 17 w 60"/>
                  <a:gd name="T13" fmla="*/ 0 h 149"/>
                  <a:gd name="T14" fmla="*/ 34 w 60"/>
                  <a:gd name="T15" fmla="*/ 0 h 149"/>
                  <a:gd name="T16" fmla="*/ 43 w 60"/>
                  <a:gd name="T17" fmla="*/ 0 h 149"/>
                  <a:gd name="T18" fmla="*/ 43 w 60"/>
                  <a:gd name="T19" fmla="*/ 17 h 149"/>
                  <a:gd name="T20" fmla="*/ 43 w 60"/>
                  <a:gd name="T21" fmla="*/ 41 h 149"/>
                  <a:gd name="T22" fmla="*/ 51 w 60"/>
                  <a:gd name="T23" fmla="*/ 58 h 149"/>
                  <a:gd name="T24" fmla="*/ 60 w 60"/>
                  <a:gd name="T25" fmla="*/ 83 h 149"/>
                  <a:gd name="T26" fmla="*/ 51 w 60"/>
                  <a:gd name="T27" fmla="*/ 74 h 149"/>
                  <a:gd name="T28" fmla="*/ 43 w 60"/>
                  <a:gd name="T29" fmla="*/ 66 h 149"/>
                  <a:gd name="T30" fmla="*/ 34 w 60"/>
                  <a:gd name="T31" fmla="*/ 66 h 149"/>
                  <a:gd name="T32" fmla="*/ 34 w 60"/>
                  <a:gd name="T33" fmla="*/ 83 h 149"/>
                  <a:gd name="T34" fmla="*/ 34 w 60"/>
                  <a:gd name="T35" fmla="*/ 99 h 149"/>
                  <a:gd name="T36" fmla="*/ 51 w 60"/>
                  <a:gd name="T37" fmla="*/ 124 h 149"/>
                  <a:gd name="T38" fmla="*/ 34 w 60"/>
                  <a:gd name="T39" fmla="*/ 99 h 149"/>
                  <a:gd name="T40" fmla="*/ 34 w 60"/>
                  <a:gd name="T41" fmla="*/ 91 h 149"/>
                  <a:gd name="T42" fmla="*/ 17 w 60"/>
                  <a:gd name="T43" fmla="*/ 83 h 149"/>
                  <a:gd name="T44" fmla="*/ 17 w 60"/>
                  <a:gd name="T45" fmla="*/ 91 h 149"/>
                  <a:gd name="T46" fmla="*/ 17 w 60"/>
                  <a:gd name="T47" fmla="*/ 99 h 149"/>
                  <a:gd name="T48" fmla="*/ 17 w 60"/>
                  <a:gd name="T49" fmla="*/ 116 h 149"/>
                  <a:gd name="T50" fmla="*/ 17 w 60"/>
                  <a:gd name="T51" fmla="*/ 116 h 149"/>
                  <a:gd name="T52" fmla="*/ 9 w 60"/>
                  <a:gd name="T53" fmla="*/ 116 h 149"/>
                  <a:gd name="T54" fmla="*/ 9 w 60"/>
                  <a:gd name="T55" fmla="*/ 132 h 149"/>
                  <a:gd name="T56" fmla="*/ 9 w 60"/>
                  <a:gd name="T57" fmla="*/ 140 h 149"/>
                  <a:gd name="T58" fmla="*/ 9 w 60"/>
                  <a:gd name="T59" fmla="*/ 149 h 149"/>
                  <a:gd name="T60" fmla="*/ 0 w 60"/>
                  <a:gd name="T61" fmla="*/ 149 h 149"/>
                  <a:gd name="T62" fmla="*/ 0 w 60"/>
                  <a:gd name="T63" fmla="*/ 140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149">
                    <a:moveTo>
                      <a:pt x="0" y="140"/>
                    </a:moveTo>
                    <a:lnTo>
                      <a:pt x="0" y="124"/>
                    </a:lnTo>
                    <a:lnTo>
                      <a:pt x="9" y="107"/>
                    </a:lnTo>
                    <a:lnTo>
                      <a:pt x="0" y="66"/>
                    </a:lnTo>
                    <a:lnTo>
                      <a:pt x="0" y="33"/>
                    </a:lnTo>
                    <a:lnTo>
                      <a:pt x="9" y="8"/>
                    </a:lnTo>
                    <a:lnTo>
                      <a:pt x="17" y="0"/>
                    </a:lnTo>
                    <a:lnTo>
                      <a:pt x="34" y="0"/>
                    </a:lnTo>
                    <a:lnTo>
                      <a:pt x="43" y="0"/>
                    </a:lnTo>
                    <a:lnTo>
                      <a:pt x="43" y="17"/>
                    </a:lnTo>
                    <a:lnTo>
                      <a:pt x="43" y="41"/>
                    </a:lnTo>
                    <a:lnTo>
                      <a:pt x="51" y="58"/>
                    </a:lnTo>
                    <a:lnTo>
                      <a:pt x="60" y="83"/>
                    </a:lnTo>
                    <a:lnTo>
                      <a:pt x="51" y="74"/>
                    </a:lnTo>
                    <a:lnTo>
                      <a:pt x="43" y="66"/>
                    </a:lnTo>
                    <a:lnTo>
                      <a:pt x="34" y="66"/>
                    </a:lnTo>
                    <a:lnTo>
                      <a:pt x="34" y="83"/>
                    </a:lnTo>
                    <a:lnTo>
                      <a:pt x="34" y="99"/>
                    </a:lnTo>
                    <a:lnTo>
                      <a:pt x="51" y="124"/>
                    </a:lnTo>
                    <a:lnTo>
                      <a:pt x="34" y="99"/>
                    </a:lnTo>
                    <a:lnTo>
                      <a:pt x="34" y="91"/>
                    </a:lnTo>
                    <a:lnTo>
                      <a:pt x="17" y="83"/>
                    </a:lnTo>
                    <a:lnTo>
                      <a:pt x="17" y="91"/>
                    </a:lnTo>
                    <a:lnTo>
                      <a:pt x="17" y="99"/>
                    </a:lnTo>
                    <a:lnTo>
                      <a:pt x="17" y="116"/>
                    </a:lnTo>
                    <a:lnTo>
                      <a:pt x="9" y="116"/>
                    </a:lnTo>
                    <a:lnTo>
                      <a:pt x="9" y="132"/>
                    </a:lnTo>
                    <a:lnTo>
                      <a:pt x="9" y="140"/>
                    </a:lnTo>
                    <a:lnTo>
                      <a:pt x="9" y="149"/>
                    </a:lnTo>
                    <a:lnTo>
                      <a:pt x="0" y="149"/>
                    </a:lnTo>
                    <a:lnTo>
                      <a:pt x="0" y="14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3" name="Freeform 16"/>
              <p:cNvSpPr>
                <a:spLocks/>
              </p:cNvSpPr>
              <p:nvPr/>
            </p:nvSpPr>
            <p:spPr bwMode="auto">
              <a:xfrm>
                <a:off x="10773" y="15839"/>
                <a:ext cx="8" cy="17"/>
              </a:xfrm>
              <a:custGeom>
                <a:avLst/>
                <a:gdLst>
                  <a:gd name="T0" fmla="*/ 0 w 8"/>
                  <a:gd name="T1" fmla="*/ 0 h 17"/>
                  <a:gd name="T2" fmla="*/ 8 w 8"/>
                  <a:gd name="T3" fmla="*/ 17 h 17"/>
                  <a:gd name="T4" fmla="*/ 0 w 8"/>
                  <a:gd name="T5" fmla="*/ 0 h 17"/>
                  <a:gd name="T6" fmla="*/ 0 w 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7">
                    <a:moveTo>
                      <a:pt x="0" y="0"/>
                    </a:moveTo>
                    <a:lnTo>
                      <a:pt x="8" y="17"/>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4" name="Freeform 17"/>
              <p:cNvSpPr>
                <a:spLocks/>
              </p:cNvSpPr>
              <p:nvPr/>
            </p:nvSpPr>
            <p:spPr bwMode="auto">
              <a:xfrm>
                <a:off x="10968" y="15831"/>
                <a:ext cx="9" cy="25"/>
              </a:xfrm>
              <a:custGeom>
                <a:avLst/>
                <a:gdLst>
                  <a:gd name="T0" fmla="*/ 0 w 9"/>
                  <a:gd name="T1" fmla="*/ 0 h 25"/>
                  <a:gd name="T2" fmla="*/ 9 w 9"/>
                  <a:gd name="T3" fmla="*/ 8 h 25"/>
                  <a:gd name="T4" fmla="*/ 9 w 9"/>
                  <a:gd name="T5" fmla="*/ 25 h 25"/>
                  <a:gd name="T6" fmla="*/ 0 w 9"/>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25">
                    <a:moveTo>
                      <a:pt x="0" y="0"/>
                    </a:moveTo>
                    <a:lnTo>
                      <a:pt x="9" y="8"/>
                    </a:lnTo>
                    <a:lnTo>
                      <a:pt x="9" y="25"/>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5" name="Freeform 18"/>
              <p:cNvSpPr>
                <a:spLocks/>
              </p:cNvSpPr>
              <p:nvPr/>
            </p:nvSpPr>
            <p:spPr bwMode="auto">
              <a:xfrm>
                <a:off x="10951" y="15831"/>
                <a:ext cx="1" cy="16"/>
              </a:xfrm>
              <a:custGeom>
                <a:avLst/>
                <a:gdLst>
                  <a:gd name="T0" fmla="*/ 0 w 1"/>
                  <a:gd name="T1" fmla="*/ 0 h 16"/>
                  <a:gd name="T2" fmla="*/ 0 w 1"/>
                  <a:gd name="T3" fmla="*/ 8 h 16"/>
                  <a:gd name="T4" fmla="*/ 0 w 1"/>
                  <a:gd name="T5" fmla="*/ 16 h 16"/>
                  <a:gd name="T6" fmla="*/ 0 w 1"/>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6">
                    <a:moveTo>
                      <a:pt x="0" y="0"/>
                    </a:moveTo>
                    <a:lnTo>
                      <a:pt x="0" y="8"/>
                    </a:lnTo>
                    <a:lnTo>
                      <a:pt x="0" y="16"/>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6" name="Freeform 19"/>
              <p:cNvSpPr>
                <a:spLocks/>
              </p:cNvSpPr>
              <p:nvPr/>
            </p:nvSpPr>
            <p:spPr bwMode="auto">
              <a:xfrm>
                <a:off x="8666" y="15732"/>
                <a:ext cx="9" cy="107"/>
              </a:xfrm>
              <a:custGeom>
                <a:avLst/>
                <a:gdLst>
                  <a:gd name="T0" fmla="*/ 0 w 9"/>
                  <a:gd name="T1" fmla="*/ 99 h 107"/>
                  <a:gd name="T2" fmla="*/ 0 w 9"/>
                  <a:gd name="T3" fmla="*/ 0 h 107"/>
                  <a:gd name="T4" fmla="*/ 0 w 9"/>
                  <a:gd name="T5" fmla="*/ 0 h 107"/>
                  <a:gd name="T6" fmla="*/ 9 w 9"/>
                  <a:gd name="T7" fmla="*/ 16 h 107"/>
                  <a:gd name="T8" fmla="*/ 9 w 9"/>
                  <a:gd name="T9" fmla="*/ 49 h 107"/>
                  <a:gd name="T10" fmla="*/ 9 w 9"/>
                  <a:gd name="T11" fmla="*/ 99 h 107"/>
                  <a:gd name="T12" fmla="*/ 0 w 9"/>
                  <a:gd name="T13" fmla="*/ 107 h 107"/>
                  <a:gd name="T14" fmla="*/ 0 w 9"/>
                  <a:gd name="T15" fmla="*/ 99 h 1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07">
                    <a:moveTo>
                      <a:pt x="0" y="99"/>
                    </a:moveTo>
                    <a:lnTo>
                      <a:pt x="0" y="0"/>
                    </a:lnTo>
                    <a:lnTo>
                      <a:pt x="9" y="16"/>
                    </a:lnTo>
                    <a:lnTo>
                      <a:pt x="9" y="49"/>
                    </a:lnTo>
                    <a:lnTo>
                      <a:pt x="9" y="99"/>
                    </a:lnTo>
                    <a:lnTo>
                      <a:pt x="0" y="107"/>
                    </a:lnTo>
                    <a:lnTo>
                      <a:pt x="0" y="99"/>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7" name="Freeform 20"/>
              <p:cNvSpPr>
                <a:spLocks/>
              </p:cNvSpPr>
              <p:nvPr/>
            </p:nvSpPr>
            <p:spPr bwMode="auto">
              <a:xfrm>
                <a:off x="8573" y="15732"/>
                <a:ext cx="17" cy="99"/>
              </a:xfrm>
              <a:custGeom>
                <a:avLst/>
                <a:gdLst>
                  <a:gd name="T0" fmla="*/ 0 w 17"/>
                  <a:gd name="T1" fmla="*/ 8 h 99"/>
                  <a:gd name="T2" fmla="*/ 8 w 17"/>
                  <a:gd name="T3" fmla="*/ 0 h 99"/>
                  <a:gd name="T4" fmla="*/ 17 w 17"/>
                  <a:gd name="T5" fmla="*/ 8 h 99"/>
                  <a:gd name="T6" fmla="*/ 17 w 17"/>
                  <a:gd name="T7" fmla="*/ 91 h 99"/>
                  <a:gd name="T8" fmla="*/ 8 w 17"/>
                  <a:gd name="T9" fmla="*/ 99 h 99"/>
                  <a:gd name="T10" fmla="*/ 0 w 17"/>
                  <a:gd name="T11" fmla="*/ 91 h 99"/>
                  <a:gd name="T12" fmla="*/ 0 w 17"/>
                  <a:gd name="T13" fmla="*/ 8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99">
                    <a:moveTo>
                      <a:pt x="0" y="8"/>
                    </a:moveTo>
                    <a:lnTo>
                      <a:pt x="8" y="0"/>
                    </a:lnTo>
                    <a:lnTo>
                      <a:pt x="17" y="8"/>
                    </a:lnTo>
                    <a:lnTo>
                      <a:pt x="17" y="91"/>
                    </a:lnTo>
                    <a:lnTo>
                      <a:pt x="8" y="99"/>
                    </a:lnTo>
                    <a:lnTo>
                      <a:pt x="0" y="91"/>
                    </a:lnTo>
                    <a:lnTo>
                      <a:pt x="0" y="8"/>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8" name="Freeform 21"/>
              <p:cNvSpPr>
                <a:spLocks/>
              </p:cNvSpPr>
              <p:nvPr/>
            </p:nvSpPr>
            <p:spPr bwMode="auto">
              <a:xfrm>
                <a:off x="8998" y="15732"/>
                <a:ext cx="93" cy="99"/>
              </a:xfrm>
              <a:custGeom>
                <a:avLst/>
                <a:gdLst>
                  <a:gd name="T0" fmla="*/ 0 w 93"/>
                  <a:gd name="T1" fmla="*/ 91 h 99"/>
                  <a:gd name="T2" fmla="*/ 76 w 93"/>
                  <a:gd name="T3" fmla="*/ 41 h 99"/>
                  <a:gd name="T4" fmla="*/ 68 w 93"/>
                  <a:gd name="T5" fmla="*/ 33 h 99"/>
                  <a:gd name="T6" fmla="*/ 42 w 93"/>
                  <a:gd name="T7" fmla="*/ 16 h 99"/>
                  <a:gd name="T8" fmla="*/ 8 w 93"/>
                  <a:gd name="T9" fmla="*/ 8 h 99"/>
                  <a:gd name="T10" fmla="*/ 0 w 93"/>
                  <a:gd name="T11" fmla="*/ 0 h 99"/>
                  <a:gd name="T12" fmla="*/ 25 w 93"/>
                  <a:gd name="T13" fmla="*/ 8 h 99"/>
                  <a:gd name="T14" fmla="*/ 42 w 93"/>
                  <a:gd name="T15" fmla="*/ 16 h 99"/>
                  <a:gd name="T16" fmla="*/ 76 w 93"/>
                  <a:gd name="T17" fmla="*/ 33 h 99"/>
                  <a:gd name="T18" fmla="*/ 93 w 93"/>
                  <a:gd name="T19" fmla="*/ 41 h 99"/>
                  <a:gd name="T20" fmla="*/ 76 w 93"/>
                  <a:gd name="T21" fmla="*/ 66 h 99"/>
                  <a:gd name="T22" fmla="*/ 51 w 93"/>
                  <a:gd name="T23" fmla="*/ 74 h 99"/>
                  <a:gd name="T24" fmla="*/ 0 w 93"/>
                  <a:gd name="T25" fmla="*/ 99 h 99"/>
                  <a:gd name="T26" fmla="*/ 0 w 93"/>
                  <a:gd name="T27" fmla="*/ 91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99">
                    <a:moveTo>
                      <a:pt x="0" y="91"/>
                    </a:moveTo>
                    <a:lnTo>
                      <a:pt x="76" y="41"/>
                    </a:lnTo>
                    <a:lnTo>
                      <a:pt x="68" y="33"/>
                    </a:lnTo>
                    <a:lnTo>
                      <a:pt x="42" y="16"/>
                    </a:lnTo>
                    <a:lnTo>
                      <a:pt x="8" y="8"/>
                    </a:lnTo>
                    <a:lnTo>
                      <a:pt x="0" y="0"/>
                    </a:lnTo>
                    <a:lnTo>
                      <a:pt x="25" y="8"/>
                    </a:lnTo>
                    <a:lnTo>
                      <a:pt x="42" y="16"/>
                    </a:lnTo>
                    <a:lnTo>
                      <a:pt x="76" y="33"/>
                    </a:lnTo>
                    <a:lnTo>
                      <a:pt x="93" y="41"/>
                    </a:lnTo>
                    <a:lnTo>
                      <a:pt x="76" y="66"/>
                    </a:lnTo>
                    <a:lnTo>
                      <a:pt x="51" y="74"/>
                    </a:lnTo>
                    <a:lnTo>
                      <a:pt x="0" y="99"/>
                    </a:lnTo>
                    <a:lnTo>
                      <a:pt x="0" y="9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9" name="Freeform 22"/>
              <p:cNvSpPr>
                <a:spLocks/>
              </p:cNvSpPr>
              <p:nvPr/>
            </p:nvSpPr>
            <p:spPr bwMode="auto">
              <a:xfrm>
                <a:off x="10892" y="15806"/>
                <a:ext cx="8" cy="17"/>
              </a:xfrm>
              <a:custGeom>
                <a:avLst/>
                <a:gdLst>
                  <a:gd name="T0" fmla="*/ 8 w 8"/>
                  <a:gd name="T1" fmla="*/ 0 h 17"/>
                  <a:gd name="T2" fmla="*/ 8 w 8"/>
                  <a:gd name="T3" fmla="*/ 8 h 17"/>
                  <a:gd name="T4" fmla="*/ 8 w 8"/>
                  <a:gd name="T5" fmla="*/ 17 h 17"/>
                  <a:gd name="T6" fmla="*/ 0 w 8"/>
                  <a:gd name="T7" fmla="*/ 8 h 17"/>
                  <a:gd name="T8" fmla="*/ 8 w 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7">
                    <a:moveTo>
                      <a:pt x="8" y="0"/>
                    </a:moveTo>
                    <a:lnTo>
                      <a:pt x="8" y="8"/>
                    </a:lnTo>
                    <a:lnTo>
                      <a:pt x="8" y="17"/>
                    </a:lnTo>
                    <a:lnTo>
                      <a:pt x="0" y="8"/>
                    </a:lnTo>
                    <a:lnTo>
                      <a:pt x="8"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0" name="Freeform 23"/>
              <p:cNvSpPr>
                <a:spLocks/>
              </p:cNvSpPr>
              <p:nvPr/>
            </p:nvSpPr>
            <p:spPr bwMode="auto">
              <a:xfrm>
                <a:off x="9091" y="15806"/>
                <a:ext cx="1639" cy="17"/>
              </a:xfrm>
              <a:custGeom>
                <a:avLst/>
                <a:gdLst>
                  <a:gd name="T0" fmla="*/ 26 w 1639"/>
                  <a:gd name="T1" fmla="*/ 8 h 17"/>
                  <a:gd name="T2" fmla="*/ 0 w 1639"/>
                  <a:gd name="T3" fmla="*/ 0 h 17"/>
                  <a:gd name="T4" fmla="*/ 9 w 1639"/>
                  <a:gd name="T5" fmla="*/ 0 h 17"/>
                  <a:gd name="T6" fmla="*/ 51 w 1639"/>
                  <a:gd name="T7" fmla="*/ 0 h 17"/>
                  <a:gd name="T8" fmla="*/ 85 w 1639"/>
                  <a:gd name="T9" fmla="*/ 0 h 17"/>
                  <a:gd name="T10" fmla="*/ 136 w 1639"/>
                  <a:gd name="T11" fmla="*/ 0 h 17"/>
                  <a:gd name="T12" fmla="*/ 187 w 1639"/>
                  <a:gd name="T13" fmla="*/ 0 h 17"/>
                  <a:gd name="T14" fmla="*/ 238 w 1639"/>
                  <a:gd name="T15" fmla="*/ 0 h 17"/>
                  <a:gd name="T16" fmla="*/ 297 w 1639"/>
                  <a:gd name="T17" fmla="*/ 0 h 17"/>
                  <a:gd name="T18" fmla="*/ 416 w 1639"/>
                  <a:gd name="T19" fmla="*/ 0 h 17"/>
                  <a:gd name="T20" fmla="*/ 544 w 1639"/>
                  <a:gd name="T21" fmla="*/ 0 h 17"/>
                  <a:gd name="T22" fmla="*/ 680 w 1639"/>
                  <a:gd name="T23" fmla="*/ 0 h 17"/>
                  <a:gd name="T24" fmla="*/ 951 w 1639"/>
                  <a:gd name="T25" fmla="*/ 0 h 17"/>
                  <a:gd name="T26" fmla="*/ 1087 w 1639"/>
                  <a:gd name="T27" fmla="*/ 0 h 17"/>
                  <a:gd name="T28" fmla="*/ 1215 w 1639"/>
                  <a:gd name="T29" fmla="*/ 0 h 17"/>
                  <a:gd name="T30" fmla="*/ 1325 w 1639"/>
                  <a:gd name="T31" fmla="*/ 0 h 17"/>
                  <a:gd name="T32" fmla="*/ 1376 w 1639"/>
                  <a:gd name="T33" fmla="*/ 0 h 17"/>
                  <a:gd name="T34" fmla="*/ 1427 w 1639"/>
                  <a:gd name="T35" fmla="*/ 0 h 17"/>
                  <a:gd name="T36" fmla="*/ 1469 w 1639"/>
                  <a:gd name="T37" fmla="*/ 0 h 17"/>
                  <a:gd name="T38" fmla="*/ 1512 w 1639"/>
                  <a:gd name="T39" fmla="*/ 0 h 17"/>
                  <a:gd name="T40" fmla="*/ 1546 w 1639"/>
                  <a:gd name="T41" fmla="*/ 0 h 17"/>
                  <a:gd name="T42" fmla="*/ 1571 w 1639"/>
                  <a:gd name="T43" fmla="*/ 0 h 17"/>
                  <a:gd name="T44" fmla="*/ 1597 w 1639"/>
                  <a:gd name="T45" fmla="*/ 0 h 17"/>
                  <a:gd name="T46" fmla="*/ 1614 w 1639"/>
                  <a:gd name="T47" fmla="*/ 0 h 17"/>
                  <a:gd name="T48" fmla="*/ 1622 w 1639"/>
                  <a:gd name="T49" fmla="*/ 0 h 17"/>
                  <a:gd name="T50" fmla="*/ 1631 w 1639"/>
                  <a:gd name="T51" fmla="*/ 0 h 17"/>
                  <a:gd name="T52" fmla="*/ 1639 w 1639"/>
                  <a:gd name="T53" fmla="*/ 8 h 17"/>
                  <a:gd name="T54" fmla="*/ 1631 w 1639"/>
                  <a:gd name="T55" fmla="*/ 17 h 17"/>
                  <a:gd name="T56" fmla="*/ 1622 w 1639"/>
                  <a:gd name="T57" fmla="*/ 17 h 17"/>
                  <a:gd name="T58" fmla="*/ 1614 w 1639"/>
                  <a:gd name="T59" fmla="*/ 17 h 17"/>
                  <a:gd name="T60" fmla="*/ 1597 w 1639"/>
                  <a:gd name="T61" fmla="*/ 17 h 17"/>
                  <a:gd name="T62" fmla="*/ 1563 w 1639"/>
                  <a:gd name="T63" fmla="*/ 17 h 17"/>
                  <a:gd name="T64" fmla="*/ 1529 w 1639"/>
                  <a:gd name="T65" fmla="*/ 17 h 17"/>
                  <a:gd name="T66" fmla="*/ 1486 w 1639"/>
                  <a:gd name="T67" fmla="*/ 17 h 17"/>
                  <a:gd name="T68" fmla="*/ 1435 w 1639"/>
                  <a:gd name="T69" fmla="*/ 17 h 17"/>
                  <a:gd name="T70" fmla="*/ 1385 w 1639"/>
                  <a:gd name="T71" fmla="*/ 17 h 17"/>
                  <a:gd name="T72" fmla="*/ 1325 w 1639"/>
                  <a:gd name="T73" fmla="*/ 17 h 17"/>
                  <a:gd name="T74" fmla="*/ 1257 w 1639"/>
                  <a:gd name="T75" fmla="*/ 17 h 17"/>
                  <a:gd name="T76" fmla="*/ 1121 w 1639"/>
                  <a:gd name="T77" fmla="*/ 17 h 17"/>
                  <a:gd name="T78" fmla="*/ 977 w 1639"/>
                  <a:gd name="T79" fmla="*/ 17 h 17"/>
                  <a:gd name="T80" fmla="*/ 832 w 1639"/>
                  <a:gd name="T81" fmla="*/ 17 h 17"/>
                  <a:gd name="T82" fmla="*/ 680 w 1639"/>
                  <a:gd name="T83" fmla="*/ 17 h 17"/>
                  <a:gd name="T84" fmla="*/ 535 w 1639"/>
                  <a:gd name="T85" fmla="*/ 8 h 17"/>
                  <a:gd name="T86" fmla="*/ 399 w 1639"/>
                  <a:gd name="T87" fmla="*/ 8 h 17"/>
                  <a:gd name="T88" fmla="*/ 340 w 1639"/>
                  <a:gd name="T89" fmla="*/ 8 h 17"/>
                  <a:gd name="T90" fmla="*/ 280 w 1639"/>
                  <a:gd name="T91" fmla="*/ 8 h 17"/>
                  <a:gd name="T92" fmla="*/ 221 w 1639"/>
                  <a:gd name="T93" fmla="*/ 8 h 17"/>
                  <a:gd name="T94" fmla="*/ 178 w 1639"/>
                  <a:gd name="T95" fmla="*/ 8 h 17"/>
                  <a:gd name="T96" fmla="*/ 136 w 1639"/>
                  <a:gd name="T97" fmla="*/ 8 h 17"/>
                  <a:gd name="T98" fmla="*/ 102 w 1639"/>
                  <a:gd name="T99" fmla="*/ 8 h 17"/>
                  <a:gd name="T100" fmla="*/ 68 w 1639"/>
                  <a:gd name="T101" fmla="*/ 8 h 17"/>
                  <a:gd name="T102" fmla="*/ 51 w 1639"/>
                  <a:gd name="T103" fmla="*/ 8 h 17"/>
                  <a:gd name="T104" fmla="*/ 34 w 1639"/>
                  <a:gd name="T105" fmla="*/ 8 h 17"/>
                  <a:gd name="T106" fmla="*/ 26 w 1639"/>
                  <a:gd name="T107" fmla="*/ 8 h 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39" h="17">
                    <a:moveTo>
                      <a:pt x="26" y="8"/>
                    </a:moveTo>
                    <a:lnTo>
                      <a:pt x="0" y="0"/>
                    </a:lnTo>
                    <a:lnTo>
                      <a:pt x="9" y="0"/>
                    </a:lnTo>
                    <a:lnTo>
                      <a:pt x="51" y="0"/>
                    </a:lnTo>
                    <a:lnTo>
                      <a:pt x="85" y="0"/>
                    </a:lnTo>
                    <a:lnTo>
                      <a:pt x="136" y="0"/>
                    </a:lnTo>
                    <a:lnTo>
                      <a:pt x="187" y="0"/>
                    </a:lnTo>
                    <a:lnTo>
                      <a:pt x="238" y="0"/>
                    </a:lnTo>
                    <a:lnTo>
                      <a:pt x="297" y="0"/>
                    </a:lnTo>
                    <a:lnTo>
                      <a:pt x="416" y="0"/>
                    </a:lnTo>
                    <a:lnTo>
                      <a:pt x="544" y="0"/>
                    </a:lnTo>
                    <a:lnTo>
                      <a:pt x="680" y="0"/>
                    </a:lnTo>
                    <a:lnTo>
                      <a:pt x="951" y="0"/>
                    </a:lnTo>
                    <a:lnTo>
                      <a:pt x="1087" y="0"/>
                    </a:lnTo>
                    <a:lnTo>
                      <a:pt x="1215" y="0"/>
                    </a:lnTo>
                    <a:lnTo>
                      <a:pt x="1325" y="0"/>
                    </a:lnTo>
                    <a:lnTo>
                      <a:pt x="1376" y="0"/>
                    </a:lnTo>
                    <a:lnTo>
                      <a:pt x="1427" y="0"/>
                    </a:lnTo>
                    <a:lnTo>
                      <a:pt x="1469" y="0"/>
                    </a:lnTo>
                    <a:lnTo>
                      <a:pt x="1512" y="0"/>
                    </a:lnTo>
                    <a:lnTo>
                      <a:pt x="1546" y="0"/>
                    </a:lnTo>
                    <a:lnTo>
                      <a:pt x="1571" y="0"/>
                    </a:lnTo>
                    <a:lnTo>
                      <a:pt x="1597" y="0"/>
                    </a:lnTo>
                    <a:lnTo>
                      <a:pt x="1614" y="0"/>
                    </a:lnTo>
                    <a:lnTo>
                      <a:pt x="1622" y="0"/>
                    </a:lnTo>
                    <a:lnTo>
                      <a:pt x="1631" y="0"/>
                    </a:lnTo>
                    <a:lnTo>
                      <a:pt x="1639" y="8"/>
                    </a:lnTo>
                    <a:lnTo>
                      <a:pt x="1631" y="17"/>
                    </a:lnTo>
                    <a:lnTo>
                      <a:pt x="1622" y="17"/>
                    </a:lnTo>
                    <a:lnTo>
                      <a:pt x="1614" y="17"/>
                    </a:lnTo>
                    <a:lnTo>
                      <a:pt x="1597" y="17"/>
                    </a:lnTo>
                    <a:lnTo>
                      <a:pt x="1563" y="17"/>
                    </a:lnTo>
                    <a:lnTo>
                      <a:pt x="1529" y="17"/>
                    </a:lnTo>
                    <a:lnTo>
                      <a:pt x="1486" y="17"/>
                    </a:lnTo>
                    <a:lnTo>
                      <a:pt x="1435" y="17"/>
                    </a:lnTo>
                    <a:lnTo>
                      <a:pt x="1385" y="17"/>
                    </a:lnTo>
                    <a:lnTo>
                      <a:pt x="1325" y="17"/>
                    </a:lnTo>
                    <a:lnTo>
                      <a:pt x="1257" y="17"/>
                    </a:lnTo>
                    <a:lnTo>
                      <a:pt x="1121" y="17"/>
                    </a:lnTo>
                    <a:lnTo>
                      <a:pt x="977" y="17"/>
                    </a:lnTo>
                    <a:lnTo>
                      <a:pt x="832" y="17"/>
                    </a:lnTo>
                    <a:lnTo>
                      <a:pt x="680" y="17"/>
                    </a:lnTo>
                    <a:lnTo>
                      <a:pt x="535" y="8"/>
                    </a:lnTo>
                    <a:lnTo>
                      <a:pt x="399" y="8"/>
                    </a:lnTo>
                    <a:lnTo>
                      <a:pt x="340" y="8"/>
                    </a:lnTo>
                    <a:lnTo>
                      <a:pt x="280" y="8"/>
                    </a:lnTo>
                    <a:lnTo>
                      <a:pt x="221" y="8"/>
                    </a:lnTo>
                    <a:lnTo>
                      <a:pt x="178" y="8"/>
                    </a:lnTo>
                    <a:lnTo>
                      <a:pt x="136" y="8"/>
                    </a:lnTo>
                    <a:lnTo>
                      <a:pt x="102" y="8"/>
                    </a:lnTo>
                    <a:lnTo>
                      <a:pt x="68" y="8"/>
                    </a:lnTo>
                    <a:lnTo>
                      <a:pt x="51" y="8"/>
                    </a:lnTo>
                    <a:lnTo>
                      <a:pt x="34" y="8"/>
                    </a:lnTo>
                    <a:lnTo>
                      <a:pt x="26" y="8"/>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1" name="Freeform 24"/>
              <p:cNvSpPr>
                <a:spLocks/>
              </p:cNvSpPr>
              <p:nvPr/>
            </p:nvSpPr>
            <p:spPr bwMode="auto">
              <a:xfrm>
                <a:off x="8700" y="15748"/>
                <a:ext cx="51" cy="58"/>
              </a:xfrm>
              <a:custGeom>
                <a:avLst/>
                <a:gdLst>
                  <a:gd name="T0" fmla="*/ 0 w 51"/>
                  <a:gd name="T1" fmla="*/ 0 h 58"/>
                  <a:gd name="T2" fmla="*/ 17 w 51"/>
                  <a:gd name="T3" fmla="*/ 0 h 58"/>
                  <a:gd name="T4" fmla="*/ 34 w 51"/>
                  <a:gd name="T5" fmla="*/ 9 h 58"/>
                  <a:gd name="T6" fmla="*/ 43 w 51"/>
                  <a:gd name="T7" fmla="*/ 17 h 58"/>
                  <a:gd name="T8" fmla="*/ 51 w 51"/>
                  <a:gd name="T9" fmla="*/ 25 h 58"/>
                  <a:gd name="T10" fmla="*/ 51 w 51"/>
                  <a:gd name="T11" fmla="*/ 33 h 58"/>
                  <a:gd name="T12" fmla="*/ 34 w 51"/>
                  <a:gd name="T13" fmla="*/ 42 h 58"/>
                  <a:gd name="T14" fmla="*/ 26 w 51"/>
                  <a:gd name="T15" fmla="*/ 50 h 58"/>
                  <a:gd name="T16" fmla="*/ 0 w 51"/>
                  <a:gd name="T17" fmla="*/ 58 h 58"/>
                  <a:gd name="T18" fmla="*/ 0 w 51"/>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58">
                    <a:moveTo>
                      <a:pt x="0" y="0"/>
                    </a:moveTo>
                    <a:lnTo>
                      <a:pt x="17" y="0"/>
                    </a:lnTo>
                    <a:lnTo>
                      <a:pt x="34" y="9"/>
                    </a:lnTo>
                    <a:lnTo>
                      <a:pt x="43" y="17"/>
                    </a:lnTo>
                    <a:lnTo>
                      <a:pt x="51" y="25"/>
                    </a:lnTo>
                    <a:lnTo>
                      <a:pt x="51" y="33"/>
                    </a:lnTo>
                    <a:lnTo>
                      <a:pt x="34" y="42"/>
                    </a:lnTo>
                    <a:lnTo>
                      <a:pt x="26" y="50"/>
                    </a:lnTo>
                    <a:lnTo>
                      <a:pt x="0" y="58"/>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2" name="Freeform 25"/>
              <p:cNvSpPr>
                <a:spLocks/>
              </p:cNvSpPr>
              <p:nvPr/>
            </p:nvSpPr>
            <p:spPr bwMode="auto">
              <a:xfrm>
                <a:off x="8930" y="15748"/>
                <a:ext cx="110" cy="58"/>
              </a:xfrm>
              <a:custGeom>
                <a:avLst/>
                <a:gdLst>
                  <a:gd name="T0" fmla="*/ 34 w 110"/>
                  <a:gd name="T1" fmla="*/ 42 h 58"/>
                  <a:gd name="T2" fmla="*/ 25 w 110"/>
                  <a:gd name="T3" fmla="*/ 33 h 58"/>
                  <a:gd name="T4" fmla="*/ 17 w 110"/>
                  <a:gd name="T5" fmla="*/ 33 h 58"/>
                  <a:gd name="T6" fmla="*/ 8 w 110"/>
                  <a:gd name="T7" fmla="*/ 25 h 58"/>
                  <a:gd name="T8" fmla="*/ 0 w 110"/>
                  <a:gd name="T9" fmla="*/ 25 h 58"/>
                  <a:gd name="T10" fmla="*/ 17 w 110"/>
                  <a:gd name="T11" fmla="*/ 25 h 58"/>
                  <a:gd name="T12" fmla="*/ 34 w 110"/>
                  <a:gd name="T13" fmla="*/ 17 h 58"/>
                  <a:gd name="T14" fmla="*/ 42 w 110"/>
                  <a:gd name="T15" fmla="*/ 0 h 58"/>
                  <a:gd name="T16" fmla="*/ 76 w 110"/>
                  <a:gd name="T17" fmla="*/ 9 h 58"/>
                  <a:gd name="T18" fmla="*/ 110 w 110"/>
                  <a:gd name="T19" fmla="*/ 25 h 58"/>
                  <a:gd name="T20" fmla="*/ 102 w 110"/>
                  <a:gd name="T21" fmla="*/ 42 h 58"/>
                  <a:gd name="T22" fmla="*/ 85 w 110"/>
                  <a:gd name="T23" fmla="*/ 42 h 58"/>
                  <a:gd name="T24" fmla="*/ 42 w 110"/>
                  <a:gd name="T25" fmla="*/ 58 h 58"/>
                  <a:gd name="T26" fmla="*/ 34 w 110"/>
                  <a:gd name="T27" fmla="*/ 42 h 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0" h="58">
                    <a:moveTo>
                      <a:pt x="34" y="42"/>
                    </a:moveTo>
                    <a:lnTo>
                      <a:pt x="25" y="33"/>
                    </a:lnTo>
                    <a:lnTo>
                      <a:pt x="17" y="33"/>
                    </a:lnTo>
                    <a:lnTo>
                      <a:pt x="8" y="25"/>
                    </a:lnTo>
                    <a:lnTo>
                      <a:pt x="0" y="25"/>
                    </a:lnTo>
                    <a:lnTo>
                      <a:pt x="17" y="25"/>
                    </a:lnTo>
                    <a:lnTo>
                      <a:pt x="34" y="17"/>
                    </a:lnTo>
                    <a:lnTo>
                      <a:pt x="42" y="0"/>
                    </a:lnTo>
                    <a:lnTo>
                      <a:pt x="76" y="9"/>
                    </a:lnTo>
                    <a:lnTo>
                      <a:pt x="110" y="25"/>
                    </a:lnTo>
                    <a:lnTo>
                      <a:pt x="102" y="42"/>
                    </a:lnTo>
                    <a:lnTo>
                      <a:pt x="85" y="42"/>
                    </a:lnTo>
                    <a:lnTo>
                      <a:pt x="42" y="58"/>
                    </a:lnTo>
                    <a:lnTo>
                      <a:pt x="34" y="4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3" name="Freeform 26"/>
              <p:cNvSpPr>
                <a:spLocks/>
              </p:cNvSpPr>
              <p:nvPr/>
            </p:nvSpPr>
            <p:spPr bwMode="auto">
              <a:xfrm>
                <a:off x="9754" y="14627"/>
                <a:ext cx="1197" cy="1163"/>
              </a:xfrm>
              <a:custGeom>
                <a:avLst/>
                <a:gdLst>
                  <a:gd name="T0" fmla="*/ 101 w 1197"/>
                  <a:gd name="T1" fmla="*/ 1146 h 1163"/>
                  <a:gd name="T2" fmla="*/ 59 w 1197"/>
                  <a:gd name="T3" fmla="*/ 1055 h 1163"/>
                  <a:gd name="T4" fmla="*/ 34 w 1197"/>
                  <a:gd name="T5" fmla="*/ 1072 h 1163"/>
                  <a:gd name="T6" fmla="*/ 195 w 1197"/>
                  <a:gd name="T7" fmla="*/ 1039 h 1163"/>
                  <a:gd name="T8" fmla="*/ 560 w 1197"/>
                  <a:gd name="T9" fmla="*/ 1138 h 1163"/>
                  <a:gd name="T10" fmla="*/ 433 w 1197"/>
                  <a:gd name="T11" fmla="*/ 940 h 1163"/>
                  <a:gd name="T12" fmla="*/ 543 w 1197"/>
                  <a:gd name="T13" fmla="*/ 627 h 1163"/>
                  <a:gd name="T14" fmla="*/ 543 w 1197"/>
                  <a:gd name="T15" fmla="*/ 684 h 1163"/>
                  <a:gd name="T16" fmla="*/ 603 w 1197"/>
                  <a:gd name="T17" fmla="*/ 643 h 1163"/>
                  <a:gd name="T18" fmla="*/ 611 w 1197"/>
                  <a:gd name="T19" fmla="*/ 775 h 1163"/>
                  <a:gd name="T20" fmla="*/ 458 w 1197"/>
                  <a:gd name="T21" fmla="*/ 907 h 1163"/>
                  <a:gd name="T22" fmla="*/ 475 w 1197"/>
                  <a:gd name="T23" fmla="*/ 924 h 1163"/>
                  <a:gd name="T24" fmla="*/ 543 w 1197"/>
                  <a:gd name="T25" fmla="*/ 891 h 1163"/>
                  <a:gd name="T26" fmla="*/ 526 w 1197"/>
                  <a:gd name="T27" fmla="*/ 866 h 1163"/>
                  <a:gd name="T28" fmla="*/ 560 w 1197"/>
                  <a:gd name="T29" fmla="*/ 825 h 1163"/>
                  <a:gd name="T30" fmla="*/ 688 w 1197"/>
                  <a:gd name="T31" fmla="*/ 800 h 1163"/>
                  <a:gd name="T32" fmla="*/ 772 w 1197"/>
                  <a:gd name="T33" fmla="*/ 899 h 1163"/>
                  <a:gd name="T34" fmla="*/ 730 w 1197"/>
                  <a:gd name="T35" fmla="*/ 1031 h 1163"/>
                  <a:gd name="T36" fmla="*/ 586 w 1197"/>
                  <a:gd name="T37" fmla="*/ 1064 h 1163"/>
                  <a:gd name="T38" fmla="*/ 603 w 1197"/>
                  <a:gd name="T39" fmla="*/ 956 h 1163"/>
                  <a:gd name="T40" fmla="*/ 526 w 1197"/>
                  <a:gd name="T41" fmla="*/ 1064 h 1163"/>
                  <a:gd name="T42" fmla="*/ 815 w 1197"/>
                  <a:gd name="T43" fmla="*/ 989 h 1163"/>
                  <a:gd name="T44" fmla="*/ 789 w 1197"/>
                  <a:gd name="T45" fmla="*/ 717 h 1163"/>
                  <a:gd name="T46" fmla="*/ 1087 w 1197"/>
                  <a:gd name="T47" fmla="*/ 742 h 1163"/>
                  <a:gd name="T48" fmla="*/ 1061 w 1197"/>
                  <a:gd name="T49" fmla="*/ 503 h 1163"/>
                  <a:gd name="T50" fmla="*/ 1019 w 1197"/>
                  <a:gd name="T51" fmla="*/ 594 h 1163"/>
                  <a:gd name="T52" fmla="*/ 1078 w 1197"/>
                  <a:gd name="T53" fmla="*/ 643 h 1163"/>
                  <a:gd name="T54" fmla="*/ 1010 w 1197"/>
                  <a:gd name="T55" fmla="*/ 693 h 1163"/>
                  <a:gd name="T56" fmla="*/ 917 w 1197"/>
                  <a:gd name="T57" fmla="*/ 742 h 1163"/>
                  <a:gd name="T58" fmla="*/ 832 w 1197"/>
                  <a:gd name="T59" fmla="*/ 627 h 1163"/>
                  <a:gd name="T60" fmla="*/ 866 w 1197"/>
                  <a:gd name="T61" fmla="*/ 519 h 1163"/>
                  <a:gd name="T62" fmla="*/ 1002 w 1197"/>
                  <a:gd name="T63" fmla="*/ 462 h 1163"/>
                  <a:gd name="T64" fmla="*/ 900 w 1197"/>
                  <a:gd name="T65" fmla="*/ 454 h 1163"/>
                  <a:gd name="T66" fmla="*/ 772 w 1197"/>
                  <a:gd name="T67" fmla="*/ 602 h 1163"/>
                  <a:gd name="T68" fmla="*/ 654 w 1197"/>
                  <a:gd name="T69" fmla="*/ 511 h 1163"/>
                  <a:gd name="T70" fmla="*/ 679 w 1197"/>
                  <a:gd name="T71" fmla="*/ 519 h 1163"/>
                  <a:gd name="T72" fmla="*/ 934 w 1197"/>
                  <a:gd name="T73" fmla="*/ 421 h 1163"/>
                  <a:gd name="T74" fmla="*/ 1163 w 1197"/>
                  <a:gd name="T75" fmla="*/ 552 h 1163"/>
                  <a:gd name="T76" fmla="*/ 1070 w 1197"/>
                  <a:gd name="T77" fmla="*/ 181 h 1163"/>
                  <a:gd name="T78" fmla="*/ 1087 w 1197"/>
                  <a:gd name="T79" fmla="*/ 25 h 1163"/>
                  <a:gd name="T80" fmla="*/ 1112 w 1197"/>
                  <a:gd name="T81" fmla="*/ 74 h 1163"/>
                  <a:gd name="T82" fmla="*/ 1172 w 1197"/>
                  <a:gd name="T83" fmla="*/ 17 h 1163"/>
                  <a:gd name="T84" fmla="*/ 1146 w 1197"/>
                  <a:gd name="T85" fmla="*/ 165 h 1163"/>
                  <a:gd name="T86" fmla="*/ 1146 w 1197"/>
                  <a:gd name="T87" fmla="*/ 379 h 1163"/>
                  <a:gd name="T88" fmla="*/ 1163 w 1197"/>
                  <a:gd name="T89" fmla="*/ 223 h 1163"/>
                  <a:gd name="T90" fmla="*/ 1070 w 1197"/>
                  <a:gd name="T91" fmla="*/ 289 h 1163"/>
                  <a:gd name="T92" fmla="*/ 1121 w 1197"/>
                  <a:gd name="T93" fmla="*/ 759 h 1163"/>
                  <a:gd name="T94" fmla="*/ 1189 w 1197"/>
                  <a:gd name="T95" fmla="*/ 849 h 1163"/>
                  <a:gd name="T96" fmla="*/ 1053 w 1197"/>
                  <a:gd name="T97" fmla="*/ 874 h 1163"/>
                  <a:gd name="T98" fmla="*/ 1138 w 1197"/>
                  <a:gd name="T99" fmla="*/ 849 h 1163"/>
                  <a:gd name="T100" fmla="*/ 781 w 1197"/>
                  <a:gd name="T101" fmla="*/ 742 h 1163"/>
                  <a:gd name="T102" fmla="*/ 891 w 1197"/>
                  <a:gd name="T103" fmla="*/ 1097 h 1163"/>
                  <a:gd name="T104" fmla="*/ 900 w 1197"/>
                  <a:gd name="T105" fmla="*/ 1014 h 1163"/>
                  <a:gd name="T106" fmla="*/ 917 w 1197"/>
                  <a:gd name="T107" fmla="*/ 1146 h 1163"/>
                  <a:gd name="T108" fmla="*/ 815 w 1197"/>
                  <a:gd name="T109" fmla="*/ 1022 h 1163"/>
                  <a:gd name="T110" fmla="*/ 628 w 1197"/>
                  <a:gd name="T111" fmla="*/ 1154 h 1163"/>
                  <a:gd name="T112" fmla="*/ 212 w 1197"/>
                  <a:gd name="T113" fmla="*/ 1072 h 1163"/>
                  <a:gd name="T114" fmla="*/ 280 w 1197"/>
                  <a:gd name="T115" fmla="*/ 1072 h 1163"/>
                  <a:gd name="T116" fmla="*/ 237 w 1197"/>
                  <a:gd name="T117" fmla="*/ 1163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97" h="1163">
                    <a:moveTo>
                      <a:pt x="203" y="1138"/>
                    </a:moveTo>
                    <a:lnTo>
                      <a:pt x="195" y="1121"/>
                    </a:lnTo>
                    <a:lnTo>
                      <a:pt x="195" y="1097"/>
                    </a:lnTo>
                    <a:lnTo>
                      <a:pt x="203" y="1055"/>
                    </a:lnTo>
                    <a:lnTo>
                      <a:pt x="195" y="1047"/>
                    </a:lnTo>
                    <a:lnTo>
                      <a:pt x="195" y="1055"/>
                    </a:lnTo>
                    <a:lnTo>
                      <a:pt x="169" y="1097"/>
                    </a:lnTo>
                    <a:lnTo>
                      <a:pt x="152" y="1121"/>
                    </a:lnTo>
                    <a:lnTo>
                      <a:pt x="127" y="1138"/>
                    </a:lnTo>
                    <a:lnTo>
                      <a:pt x="101" y="1146"/>
                    </a:lnTo>
                    <a:lnTo>
                      <a:pt x="68" y="1146"/>
                    </a:lnTo>
                    <a:lnTo>
                      <a:pt x="42" y="1138"/>
                    </a:lnTo>
                    <a:lnTo>
                      <a:pt x="17" y="1130"/>
                    </a:lnTo>
                    <a:lnTo>
                      <a:pt x="8" y="1113"/>
                    </a:lnTo>
                    <a:lnTo>
                      <a:pt x="0" y="1105"/>
                    </a:lnTo>
                    <a:lnTo>
                      <a:pt x="0" y="1072"/>
                    </a:lnTo>
                    <a:lnTo>
                      <a:pt x="8" y="1064"/>
                    </a:lnTo>
                    <a:lnTo>
                      <a:pt x="17" y="1055"/>
                    </a:lnTo>
                    <a:lnTo>
                      <a:pt x="42" y="1055"/>
                    </a:lnTo>
                    <a:lnTo>
                      <a:pt x="59" y="1055"/>
                    </a:lnTo>
                    <a:lnTo>
                      <a:pt x="68" y="1064"/>
                    </a:lnTo>
                    <a:lnTo>
                      <a:pt x="68" y="1080"/>
                    </a:lnTo>
                    <a:lnTo>
                      <a:pt x="68" y="1088"/>
                    </a:lnTo>
                    <a:lnTo>
                      <a:pt x="51" y="1097"/>
                    </a:lnTo>
                    <a:lnTo>
                      <a:pt x="42" y="1097"/>
                    </a:lnTo>
                    <a:lnTo>
                      <a:pt x="34" y="1097"/>
                    </a:lnTo>
                    <a:lnTo>
                      <a:pt x="34" y="1088"/>
                    </a:lnTo>
                    <a:lnTo>
                      <a:pt x="34" y="1080"/>
                    </a:lnTo>
                    <a:lnTo>
                      <a:pt x="34" y="1072"/>
                    </a:lnTo>
                    <a:lnTo>
                      <a:pt x="17" y="1072"/>
                    </a:lnTo>
                    <a:lnTo>
                      <a:pt x="8" y="1088"/>
                    </a:lnTo>
                    <a:lnTo>
                      <a:pt x="17" y="1097"/>
                    </a:lnTo>
                    <a:lnTo>
                      <a:pt x="25" y="1113"/>
                    </a:lnTo>
                    <a:lnTo>
                      <a:pt x="34" y="1121"/>
                    </a:lnTo>
                    <a:lnTo>
                      <a:pt x="68" y="1113"/>
                    </a:lnTo>
                    <a:lnTo>
                      <a:pt x="93" y="1105"/>
                    </a:lnTo>
                    <a:lnTo>
                      <a:pt x="144" y="1072"/>
                    </a:lnTo>
                    <a:lnTo>
                      <a:pt x="195" y="1039"/>
                    </a:lnTo>
                    <a:lnTo>
                      <a:pt x="220" y="1022"/>
                    </a:lnTo>
                    <a:lnTo>
                      <a:pt x="246" y="1022"/>
                    </a:lnTo>
                    <a:lnTo>
                      <a:pt x="288" y="1022"/>
                    </a:lnTo>
                    <a:lnTo>
                      <a:pt x="322" y="1022"/>
                    </a:lnTo>
                    <a:lnTo>
                      <a:pt x="356" y="1039"/>
                    </a:lnTo>
                    <a:lnTo>
                      <a:pt x="390" y="1055"/>
                    </a:lnTo>
                    <a:lnTo>
                      <a:pt x="518" y="1130"/>
                    </a:lnTo>
                    <a:lnTo>
                      <a:pt x="535" y="1138"/>
                    </a:lnTo>
                    <a:lnTo>
                      <a:pt x="543" y="1138"/>
                    </a:lnTo>
                    <a:lnTo>
                      <a:pt x="560" y="1138"/>
                    </a:lnTo>
                    <a:lnTo>
                      <a:pt x="560" y="1130"/>
                    </a:lnTo>
                    <a:lnTo>
                      <a:pt x="552" y="1121"/>
                    </a:lnTo>
                    <a:lnTo>
                      <a:pt x="526" y="1113"/>
                    </a:lnTo>
                    <a:lnTo>
                      <a:pt x="509" y="1105"/>
                    </a:lnTo>
                    <a:lnTo>
                      <a:pt x="475" y="1072"/>
                    </a:lnTo>
                    <a:lnTo>
                      <a:pt x="450" y="1047"/>
                    </a:lnTo>
                    <a:lnTo>
                      <a:pt x="433" y="1006"/>
                    </a:lnTo>
                    <a:lnTo>
                      <a:pt x="433" y="973"/>
                    </a:lnTo>
                    <a:lnTo>
                      <a:pt x="433" y="940"/>
                    </a:lnTo>
                    <a:lnTo>
                      <a:pt x="450" y="899"/>
                    </a:lnTo>
                    <a:lnTo>
                      <a:pt x="467" y="866"/>
                    </a:lnTo>
                    <a:lnTo>
                      <a:pt x="518" y="800"/>
                    </a:lnTo>
                    <a:lnTo>
                      <a:pt x="569" y="734"/>
                    </a:lnTo>
                    <a:lnTo>
                      <a:pt x="586" y="693"/>
                    </a:lnTo>
                    <a:lnTo>
                      <a:pt x="586" y="676"/>
                    </a:lnTo>
                    <a:lnTo>
                      <a:pt x="586" y="651"/>
                    </a:lnTo>
                    <a:lnTo>
                      <a:pt x="569" y="643"/>
                    </a:lnTo>
                    <a:lnTo>
                      <a:pt x="552" y="627"/>
                    </a:lnTo>
                    <a:lnTo>
                      <a:pt x="543" y="627"/>
                    </a:lnTo>
                    <a:lnTo>
                      <a:pt x="526" y="635"/>
                    </a:lnTo>
                    <a:lnTo>
                      <a:pt x="526" y="643"/>
                    </a:lnTo>
                    <a:lnTo>
                      <a:pt x="526" y="651"/>
                    </a:lnTo>
                    <a:lnTo>
                      <a:pt x="543" y="651"/>
                    </a:lnTo>
                    <a:lnTo>
                      <a:pt x="552" y="651"/>
                    </a:lnTo>
                    <a:lnTo>
                      <a:pt x="552" y="660"/>
                    </a:lnTo>
                    <a:lnTo>
                      <a:pt x="552" y="668"/>
                    </a:lnTo>
                    <a:lnTo>
                      <a:pt x="552" y="676"/>
                    </a:lnTo>
                    <a:lnTo>
                      <a:pt x="543" y="684"/>
                    </a:lnTo>
                    <a:lnTo>
                      <a:pt x="535" y="684"/>
                    </a:lnTo>
                    <a:lnTo>
                      <a:pt x="526" y="684"/>
                    </a:lnTo>
                    <a:lnTo>
                      <a:pt x="509" y="668"/>
                    </a:lnTo>
                    <a:lnTo>
                      <a:pt x="509" y="643"/>
                    </a:lnTo>
                    <a:lnTo>
                      <a:pt x="518" y="635"/>
                    </a:lnTo>
                    <a:lnTo>
                      <a:pt x="526" y="627"/>
                    </a:lnTo>
                    <a:lnTo>
                      <a:pt x="543" y="618"/>
                    </a:lnTo>
                    <a:lnTo>
                      <a:pt x="560" y="610"/>
                    </a:lnTo>
                    <a:lnTo>
                      <a:pt x="569" y="618"/>
                    </a:lnTo>
                    <a:lnTo>
                      <a:pt x="603" y="643"/>
                    </a:lnTo>
                    <a:lnTo>
                      <a:pt x="620" y="668"/>
                    </a:lnTo>
                    <a:lnTo>
                      <a:pt x="620" y="693"/>
                    </a:lnTo>
                    <a:lnTo>
                      <a:pt x="620" y="709"/>
                    </a:lnTo>
                    <a:lnTo>
                      <a:pt x="611" y="726"/>
                    </a:lnTo>
                    <a:lnTo>
                      <a:pt x="594" y="734"/>
                    </a:lnTo>
                    <a:lnTo>
                      <a:pt x="603" y="742"/>
                    </a:lnTo>
                    <a:lnTo>
                      <a:pt x="611" y="742"/>
                    </a:lnTo>
                    <a:lnTo>
                      <a:pt x="620" y="742"/>
                    </a:lnTo>
                    <a:lnTo>
                      <a:pt x="620" y="750"/>
                    </a:lnTo>
                    <a:lnTo>
                      <a:pt x="611" y="775"/>
                    </a:lnTo>
                    <a:lnTo>
                      <a:pt x="594" y="783"/>
                    </a:lnTo>
                    <a:lnTo>
                      <a:pt x="552" y="800"/>
                    </a:lnTo>
                    <a:lnTo>
                      <a:pt x="543" y="816"/>
                    </a:lnTo>
                    <a:lnTo>
                      <a:pt x="535" y="825"/>
                    </a:lnTo>
                    <a:lnTo>
                      <a:pt x="535" y="833"/>
                    </a:lnTo>
                    <a:lnTo>
                      <a:pt x="501" y="849"/>
                    </a:lnTo>
                    <a:lnTo>
                      <a:pt x="492" y="858"/>
                    </a:lnTo>
                    <a:lnTo>
                      <a:pt x="484" y="874"/>
                    </a:lnTo>
                    <a:lnTo>
                      <a:pt x="484" y="891"/>
                    </a:lnTo>
                    <a:lnTo>
                      <a:pt x="458" y="907"/>
                    </a:lnTo>
                    <a:lnTo>
                      <a:pt x="450" y="932"/>
                    </a:lnTo>
                    <a:lnTo>
                      <a:pt x="450" y="948"/>
                    </a:lnTo>
                    <a:lnTo>
                      <a:pt x="458" y="965"/>
                    </a:lnTo>
                    <a:lnTo>
                      <a:pt x="467" y="973"/>
                    </a:lnTo>
                    <a:lnTo>
                      <a:pt x="475" y="965"/>
                    </a:lnTo>
                    <a:lnTo>
                      <a:pt x="475" y="956"/>
                    </a:lnTo>
                    <a:lnTo>
                      <a:pt x="475" y="948"/>
                    </a:lnTo>
                    <a:lnTo>
                      <a:pt x="467" y="940"/>
                    </a:lnTo>
                    <a:lnTo>
                      <a:pt x="475" y="932"/>
                    </a:lnTo>
                    <a:lnTo>
                      <a:pt x="475" y="924"/>
                    </a:lnTo>
                    <a:lnTo>
                      <a:pt x="484" y="915"/>
                    </a:lnTo>
                    <a:lnTo>
                      <a:pt x="492" y="915"/>
                    </a:lnTo>
                    <a:lnTo>
                      <a:pt x="501" y="915"/>
                    </a:lnTo>
                    <a:lnTo>
                      <a:pt x="509" y="907"/>
                    </a:lnTo>
                    <a:lnTo>
                      <a:pt x="509" y="899"/>
                    </a:lnTo>
                    <a:lnTo>
                      <a:pt x="509" y="907"/>
                    </a:lnTo>
                    <a:lnTo>
                      <a:pt x="518" y="907"/>
                    </a:lnTo>
                    <a:lnTo>
                      <a:pt x="535" y="882"/>
                    </a:lnTo>
                    <a:lnTo>
                      <a:pt x="543" y="891"/>
                    </a:lnTo>
                    <a:lnTo>
                      <a:pt x="543" y="899"/>
                    </a:lnTo>
                    <a:lnTo>
                      <a:pt x="535" y="915"/>
                    </a:lnTo>
                    <a:lnTo>
                      <a:pt x="535" y="924"/>
                    </a:lnTo>
                    <a:lnTo>
                      <a:pt x="543" y="932"/>
                    </a:lnTo>
                    <a:lnTo>
                      <a:pt x="552" y="924"/>
                    </a:lnTo>
                    <a:lnTo>
                      <a:pt x="560" y="907"/>
                    </a:lnTo>
                    <a:lnTo>
                      <a:pt x="560" y="891"/>
                    </a:lnTo>
                    <a:lnTo>
                      <a:pt x="552" y="866"/>
                    </a:lnTo>
                    <a:lnTo>
                      <a:pt x="543" y="866"/>
                    </a:lnTo>
                    <a:lnTo>
                      <a:pt x="526" y="866"/>
                    </a:lnTo>
                    <a:lnTo>
                      <a:pt x="509" y="874"/>
                    </a:lnTo>
                    <a:lnTo>
                      <a:pt x="509" y="899"/>
                    </a:lnTo>
                    <a:lnTo>
                      <a:pt x="501" y="891"/>
                    </a:lnTo>
                    <a:lnTo>
                      <a:pt x="501" y="882"/>
                    </a:lnTo>
                    <a:lnTo>
                      <a:pt x="509" y="866"/>
                    </a:lnTo>
                    <a:lnTo>
                      <a:pt x="518" y="858"/>
                    </a:lnTo>
                    <a:lnTo>
                      <a:pt x="535" y="858"/>
                    </a:lnTo>
                    <a:lnTo>
                      <a:pt x="543" y="849"/>
                    </a:lnTo>
                    <a:lnTo>
                      <a:pt x="552" y="833"/>
                    </a:lnTo>
                    <a:lnTo>
                      <a:pt x="560" y="825"/>
                    </a:lnTo>
                    <a:lnTo>
                      <a:pt x="569" y="825"/>
                    </a:lnTo>
                    <a:lnTo>
                      <a:pt x="586" y="808"/>
                    </a:lnTo>
                    <a:lnTo>
                      <a:pt x="594" y="808"/>
                    </a:lnTo>
                    <a:lnTo>
                      <a:pt x="611" y="816"/>
                    </a:lnTo>
                    <a:lnTo>
                      <a:pt x="628" y="825"/>
                    </a:lnTo>
                    <a:lnTo>
                      <a:pt x="637" y="825"/>
                    </a:lnTo>
                    <a:lnTo>
                      <a:pt x="654" y="808"/>
                    </a:lnTo>
                    <a:lnTo>
                      <a:pt x="671" y="800"/>
                    </a:lnTo>
                    <a:lnTo>
                      <a:pt x="688" y="800"/>
                    </a:lnTo>
                    <a:lnTo>
                      <a:pt x="713" y="800"/>
                    </a:lnTo>
                    <a:lnTo>
                      <a:pt x="722" y="816"/>
                    </a:lnTo>
                    <a:lnTo>
                      <a:pt x="730" y="825"/>
                    </a:lnTo>
                    <a:lnTo>
                      <a:pt x="730" y="858"/>
                    </a:lnTo>
                    <a:lnTo>
                      <a:pt x="722" y="866"/>
                    </a:lnTo>
                    <a:lnTo>
                      <a:pt x="722" y="874"/>
                    </a:lnTo>
                    <a:lnTo>
                      <a:pt x="730" y="874"/>
                    </a:lnTo>
                    <a:lnTo>
                      <a:pt x="738" y="874"/>
                    </a:lnTo>
                    <a:lnTo>
                      <a:pt x="755" y="874"/>
                    </a:lnTo>
                    <a:lnTo>
                      <a:pt x="772" y="899"/>
                    </a:lnTo>
                    <a:lnTo>
                      <a:pt x="781" y="915"/>
                    </a:lnTo>
                    <a:lnTo>
                      <a:pt x="781" y="932"/>
                    </a:lnTo>
                    <a:lnTo>
                      <a:pt x="772" y="948"/>
                    </a:lnTo>
                    <a:lnTo>
                      <a:pt x="755" y="956"/>
                    </a:lnTo>
                    <a:lnTo>
                      <a:pt x="747" y="965"/>
                    </a:lnTo>
                    <a:lnTo>
                      <a:pt x="730" y="965"/>
                    </a:lnTo>
                    <a:lnTo>
                      <a:pt x="738" y="989"/>
                    </a:lnTo>
                    <a:lnTo>
                      <a:pt x="747" y="1006"/>
                    </a:lnTo>
                    <a:lnTo>
                      <a:pt x="738" y="1022"/>
                    </a:lnTo>
                    <a:lnTo>
                      <a:pt x="730" y="1031"/>
                    </a:lnTo>
                    <a:lnTo>
                      <a:pt x="722" y="1039"/>
                    </a:lnTo>
                    <a:lnTo>
                      <a:pt x="705" y="1055"/>
                    </a:lnTo>
                    <a:lnTo>
                      <a:pt x="688" y="1055"/>
                    </a:lnTo>
                    <a:lnTo>
                      <a:pt x="671" y="1047"/>
                    </a:lnTo>
                    <a:lnTo>
                      <a:pt x="654" y="1039"/>
                    </a:lnTo>
                    <a:lnTo>
                      <a:pt x="637" y="1055"/>
                    </a:lnTo>
                    <a:lnTo>
                      <a:pt x="628" y="1064"/>
                    </a:lnTo>
                    <a:lnTo>
                      <a:pt x="620" y="1072"/>
                    </a:lnTo>
                    <a:lnTo>
                      <a:pt x="594" y="1072"/>
                    </a:lnTo>
                    <a:lnTo>
                      <a:pt x="586" y="1064"/>
                    </a:lnTo>
                    <a:lnTo>
                      <a:pt x="569" y="1055"/>
                    </a:lnTo>
                    <a:lnTo>
                      <a:pt x="552" y="1047"/>
                    </a:lnTo>
                    <a:lnTo>
                      <a:pt x="552" y="1031"/>
                    </a:lnTo>
                    <a:lnTo>
                      <a:pt x="560" y="1022"/>
                    </a:lnTo>
                    <a:lnTo>
                      <a:pt x="577" y="1022"/>
                    </a:lnTo>
                    <a:lnTo>
                      <a:pt x="586" y="1022"/>
                    </a:lnTo>
                    <a:lnTo>
                      <a:pt x="603" y="1006"/>
                    </a:lnTo>
                    <a:lnTo>
                      <a:pt x="611" y="998"/>
                    </a:lnTo>
                    <a:lnTo>
                      <a:pt x="611" y="973"/>
                    </a:lnTo>
                    <a:lnTo>
                      <a:pt x="603" y="956"/>
                    </a:lnTo>
                    <a:lnTo>
                      <a:pt x="594" y="948"/>
                    </a:lnTo>
                    <a:lnTo>
                      <a:pt x="586" y="940"/>
                    </a:lnTo>
                    <a:lnTo>
                      <a:pt x="560" y="940"/>
                    </a:lnTo>
                    <a:lnTo>
                      <a:pt x="543" y="948"/>
                    </a:lnTo>
                    <a:lnTo>
                      <a:pt x="526" y="956"/>
                    </a:lnTo>
                    <a:lnTo>
                      <a:pt x="518" y="973"/>
                    </a:lnTo>
                    <a:lnTo>
                      <a:pt x="509" y="989"/>
                    </a:lnTo>
                    <a:lnTo>
                      <a:pt x="509" y="1014"/>
                    </a:lnTo>
                    <a:lnTo>
                      <a:pt x="518" y="1039"/>
                    </a:lnTo>
                    <a:lnTo>
                      <a:pt x="526" y="1064"/>
                    </a:lnTo>
                    <a:lnTo>
                      <a:pt x="552" y="1088"/>
                    </a:lnTo>
                    <a:lnTo>
                      <a:pt x="586" y="1105"/>
                    </a:lnTo>
                    <a:lnTo>
                      <a:pt x="611" y="1113"/>
                    </a:lnTo>
                    <a:lnTo>
                      <a:pt x="645" y="1113"/>
                    </a:lnTo>
                    <a:lnTo>
                      <a:pt x="679" y="1105"/>
                    </a:lnTo>
                    <a:lnTo>
                      <a:pt x="738" y="1080"/>
                    </a:lnTo>
                    <a:lnTo>
                      <a:pt x="764" y="1055"/>
                    </a:lnTo>
                    <a:lnTo>
                      <a:pt x="781" y="1039"/>
                    </a:lnTo>
                    <a:lnTo>
                      <a:pt x="798" y="1014"/>
                    </a:lnTo>
                    <a:lnTo>
                      <a:pt x="815" y="989"/>
                    </a:lnTo>
                    <a:lnTo>
                      <a:pt x="815" y="956"/>
                    </a:lnTo>
                    <a:lnTo>
                      <a:pt x="823" y="932"/>
                    </a:lnTo>
                    <a:lnTo>
                      <a:pt x="815" y="899"/>
                    </a:lnTo>
                    <a:lnTo>
                      <a:pt x="815" y="866"/>
                    </a:lnTo>
                    <a:lnTo>
                      <a:pt x="798" y="841"/>
                    </a:lnTo>
                    <a:lnTo>
                      <a:pt x="781" y="808"/>
                    </a:lnTo>
                    <a:lnTo>
                      <a:pt x="747" y="759"/>
                    </a:lnTo>
                    <a:lnTo>
                      <a:pt x="755" y="742"/>
                    </a:lnTo>
                    <a:lnTo>
                      <a:pt x="764" y="734"/>
                    </a:lnTo>
                    <a:lnTo>
                      <a:pt x="789" y="717"/>
                    </a:lnTo>
                    <a:lnTo>
                      <a:pt x="840" y="750"/>
                    </a:lnTo>
                    <a:lnTo>
                      <a:pt x="866" y="767"/>
                    </a:lnTo>
                    <a:lnTo>
                      <a:pt x="883" y="783"/>
                    </a:lnTo>
                    <a:lnTo>
                      <a:pt x="908" y="783"/>
                    </a:lnTo>
                    <a:lnTo>
                      <a:pt x="942" y="792"/>
                    </a:lnTo>
                    <a:lnTo>
                      <a:pt x="968" y="792"/>
                    </a:lnTo>
                    <a:lnTo>
                      <a:pt x="993" y="783"/>
                    </a:lnTo>
                    <a:lnTo>
                      <a:pt x="1019" y="783"/>
                    </a:lnTo>
                    <a:lnTo>
                      <a:pt x="1044" y="775"/>
                    </a:lnTo>
                    <a:lnTo>
                      <a:pt x="1087" y="742"/>
                    </a:lnTo>
                    <a:lnTo>
                      <a:pt x="1121" y="701"/>
                    </a:lnTo>
                    <a:lnTo>
                      <a:pt x="1129" y="676"/>
                    </a:lnTo>
                    <a:lnTo>
                      <a:pt x="1138" y="651"/>
                    </a:lnTo>
                    <a:lnTo>
                      <a:pt x="1138" y="627"/>
                    </a:lnTo>
                    <a:lnTo>
                      <a:pt x="1138" y="602"/>
                    </a:lnTo>
                    <a:lnTo>
                      <a:pt x="1129" y="577"/>
                    </a:lnTo>
                    <a:lnTo>
                      <a:pt x="1121" y="552"/>
                    </a:lnTo>
                    <a:lnTo>
                      <a:pt x="1095" y="528"/>
                    </a:lnTo>
                    <a:lnTo>
                      <a:pt x="1078" y="511"/>
                    </a:lnTo>
                    <a:lnTo>
                      <a:pt x="1061" y="503"/>
                    </a:lnTo>
                    <a:lnTo>
                      <a:pt x="1044" y="503"/>
                    </a:lnTo>
                    <a:lnTo>
                      <a:pt x="1027" y="503"/>
                    </a:lnTo>
                    <a:lnTo>
                      <a:pt x="1010" y="511"/>
                    </a:lnTo>
                    <a:lnTo>
                      <a:pt x="993" y="519"/>
                    </a:lnTo>
                    <a:lnTo>
                      <a:pt x="985" y="544"/>
                    </a:lnTo>
                    <a:lnTo>
                      <a:pt x="976" y="552"/>
                    </a:lnTo>
                    <a:lnTo>
                      <a:pt x="976" y="561"/>
                    </a:lnTo>
                    <a:lnTo>
                      <a:pt x="985" y="585"/>
                    </a:lnTo>
                    <a:lnTo>
                      <a:pt x="1002" y="594"/>
                    </a:lnTo>
                    <a:lnTo>
                      <a:pt x="1019" y="594"/>
                    </a:lnTo>
                    <a:lnTo>
                      <a:pt x="1044" y="585"/>
                    </a:lnTo>
                    <a:lnTo>
                      <a:pt x="1053" y="577"/>
                    </a:lnTo>
                    <a:lnTo>
                      <a:pt x="1061" y="552"/>
                    </a:lnTo>
                    <a:lnTo>
                      <a:pt x="1078" y="561"/>
                    </a:lnTo>
                    <a:lnTo>
                      <a:pt x="1095" y="577"/>
                    </a:lnTo>
                    <a:lnTo>
                      <a:pt x="1104" y="594"/>
                    </a:lnTo>
                    <a:lnTo>
                      <a:pt x="1095" y="610"/>
                    </a:lnTo>
                    <a:lnTo>
                      <a:pt x="1078" y="627"/>
                    </a:lnTo>
                    <a:lnTo>
                      <a:pt x="1078" y="635"/>
                    </a:lnTo>
                    <a:lnTo>
                      <a:pt x="1078" y="643"/>
                    </a:lnTo>
                    <a:lnTo>
                      <a:pt x="1087" y="651"/>
                    </a:lnTo>
                    <a:lnTo>
                      <a:pt x="1095" y="660"/>
                    </a:lnTo>
                    <a:lnTo>
                      <a:pt x="1095" y="676"/>
                    </a:lnTo>
                    <a:lnTo>
                      <a:pt x="1087" y="693"/>
                    </a:lnTo>
                    <a:lnTo>
                      <a:pt x="1070" y="709"/>
                    </a:lnTo>
                    <a:lnTo>
                      <a:pt x="1053" y="709"/>
                    </a:lnTo>
                    <a:lnTo>
                      <a:pt x="1044" y="709"/>
                    </a:lnTo>
                    <a:lnTo>
                      <a:pt x="1027" y="709"/>
                    </a:lnTo>
                    <a:lnTo>
                      <a:pt x="1019" y="701"/>
                    </a:lnTo>
                    <a:lnTo>
                      <a:pt x="1010" y="693"/>
                    </a:lnTo>
                    <a:lnTo>
                      <a:pt x="1002" y="693"/>
                    </a:lnTo>
                    <a:lnTo>
                      <a:pt x="993" y="701"/>
                    </a:lnTo>
                    <a:lnTo>
                      <a:pt x="1002" y="717"/>
                    </a:lnTo>
                    <a:lnTo>
                      <a:pt x="993" y="726"/>
                    </a:lnTo>
                    <a:lnTo>
                      <a:pt x="976" y="750"/>
                    </a:lnTo>
                    <a:lnTo>
                      <a:pt x="968" y="759"/>
                    </a:lnTo>
                    <a:lnTo>
                      <a:pt x="951" y="767"/>
                    </a:lnTo>
                    <a:lnTo>
                      <a:pt x="942" y="759"/>
                    </a:lnTo>
                    <a:lnTo>
                      <a:pt x="925" y="759"/>
                    </a:lnTo>
                    <a:lnTo>
                      <a:pt x="917" y="742"/>
                    </a:lnTo>
                    <a:lnTo>
                      <a:pt x="908" y="734"/>
                    </a:lnTo>
                    <a:lnTo>
                      <a:pt x="900" y="709"/>
                    </a:lnTo>
                    <a:lnTo>
                      <a:pt x="891" y="701"/>
                    </a:lnTo>
                    <a:lnTo>
                      <a:pt x="883" y="701"/>
                    </a:lnTo>
                    <a:lnTo>
                      <a:pt x="866" y="701"/>
                    </a:lnTo>
                    <a:lnTo>
                      <a:pt x="840" y="693"/>
                    </a:lnTo>
                    <a:lnTo>
                      <a:pt x="823" y="668"/>
                    </a:lnTo>
                    <a:lnTo>
                      <a:pt x="823" y="660"/>
                    </a:lnTo>
                    <a:lnTo>
                      <a:pt x="823" y="651"/>
                    </a:lnTo>
                    <a:lnTo>
                      <a:pt x="832" y="627"/>
                    </a:lnTo>
                    <a:lnTo>
                      <a:pt x="849" y="610"/>
                    </a:lnTo>
                    <a:lnTo>
                      <a:pt x="849" y="602"/>
                    </a:lnTo>
                    <a:lnTo>
                      <a:pt x="840" y="585"/>
                    </a:lnTo>
                    <a:lnTo>
                      <a:pt x="832" y="577"/>
                    </a:lnTo>
                    <a:lnTo>
                      <a:pt x="832" y="561"/>
                    </a:lnTo>
                    <a:lnTo>
                      <a:pt x="832" y="544"/>
                    </a:lnTo>
                    <a:lnTo>
                      <a:pt x="849" y="528"/>
                    </a:lnTo>
                    <a:lnTo>
                      <a:pt x="857" y="519"/>
                    </a:lnTo>
                    <a:lnTo>
                      <a:pt x="866" y="519"/>
                    </a:lnTo>
                    <a:lnTo>
                      <a:pt x="883" y="519"/>
                    </a:lnTo>
                    <a:lnTo>
                      <a:pt x="883" y="511"/>
                    </a:lnTo>
                    <a:lnTo>
                      <a:pt x="891" y="487"/>
                    </a:lnTo>
                    <a:lnTo>
                      <a:pt x="908" y="470"/>
                    </a:lnTo>
                    <a:lnTo>
                      <a:pt x="925" y="470"/>
                    </a:lnTo>
                    <a:lnTo>
                      <a:pt x="942" y="470"/>
                    </a:lnTo>
                    <a:lnTo>
                      <a:pt x="959" y="454"/>
                    </a:lnTo>
                    <a:lnTo>
                      <a:pt x="976" y="454"/>
                    </a:lnTo>
                    <a:lnTo>
                      <a:pt x="985" y="454"/>
                    </a:lnTo>
                    <a:lnTo>
                      <a:pt x="1002" y="462"/>
                    </a:lnTo>
                    <a:lnTo>
                      <a:pt x="1002" y="470"/>
                    </a:lnTo>
                    <a:lnTo>
                      <a:pt x="1010" y="470"/>
                    </a:lnTo>
                    <a:lnTo>
                      <a:pt x="1010" y="454"/>
                    </a:lnTo>
                    <a:lnTo>
                      <a:pt x="1002" y="445"/>
                    </a:lnTo>
                    <a:lnTo>
                      <a:pt x="993" y="437"/>
                    </a:lnTo>
                    <a:lnTo>
                      <a:pt x="976" y="429"/>
                    </a:lnTo>
                    <a:lnTo>
                      <a:pt x="959" y="437"/>
                    </a:lnTo>
                    <a:lnTo>
                      <a:pt x="934" y="454"/>
                    </a:lnTo>
                    <a:lnTo>
                      <a:pt x="917" y="454"/>
                    </a:lnTo>
                    <a:lnTo>
                      <a:pt x="900" y="454"/>
                    </a:lnTo>
                    <a:lnTo>
                      <a:pt x="883" y="470"/>
                    </a:lnTo>
                    <a:lnTo>
                      <a:pt x="866" y="495"/>
                    </a:lnTo>
                    <a:lnTo>
                      <a:pt x="840" y="511"/>
                    </a:lnTo>
                    <a:lnTo>
                      <a:pt x="823" y="528"/>
                    </a:lnTo>
                    <a:lnTo>
                      <a:pt x="815" y="536"/>
                    </a:lnTo>
                    <a:lnTo>
                      <a:pt x="806" y="577"/>
                    </a:lnTo>
                    <a:lnTo>
                      <a:pt x="798" y="602"/>
                    </a:lnTo>
                    <a:lnTo>
                      <a:pt x="789" y="602"/>
                    </a:lnTo>
                    <a:lnTo>
                      <a:pt x="772" y="610"/>
                    </a:lnTo>
                    <a:lnTo>
                      <a:pt x="772" y="602"/>
                    </a:lnTo>
                    <a:lnTo>
                      <a:pt x="772" y="594"/>
                    </a:lnTo>
                    <a:lnTo>
                      <a:pt x="772" y="585"/>
                    </a:lnTo>
                    <a:lnTo>
                      <a:pt x="755" y="577"/>
                    </a:lnTo>
                    <a:lnTo>
                      <a:pt x="730" y="585"/>
                    </a:lnTo>
                    <a:lnTo>
                      <a:pt x="705" y="594"/>
                    </a:lnTo>
                    <a:lnTo>
                      <a:pt x="688" y="585"/>
                    </a:lnTo>
                    <a:lnTo>
                      <a:pt x="662" y="569"/>
                    </a:lnTo>
                    <a:lnTo>
                      <a:pt x="654" y="552"/>
                    </a:lnTo>
                    <a:lnTo>
                      <a:pt x="645" y="536"/>
                    </a:lnTo>
                    <a:lnTo>
                      <a:pt x="654" y="511"/>
                    </a:lnTo>
                    <a:lnTo>
                      <a:pt x="662" y="495"/>
                    </a:lnTo>
                    <a:lnTo>
                      <a:pt x="671" y="487"/>
                    </a:lnTo>
                    <a:lnTo>
                      <a:pt x="688" y="487"/>
                    </a:lnTo>
                    <a:lnTo>
                      <a:pt x="696" y="487"/>
                    </a:lnTo>
                    <a:lnTo>
                      <a:pt x="705" y="495"/>
                    </a:lnTo>
                    <a:lnTo>
                      <a:pt x="705" y="511"/>
                    </a:lnTo>
                    <a:lnTo>
                      <a:pt x="705" y="519"/>
                    </a:lnTo>
                    <a:lnTo>
                      <a:pt x="696" y="528"/>
                    </a:lnTo>
                    <a:lnTo>
                      <a:pt x="688" y="528"/>
                    </a:lnTo>
                    <a:lnTo>
                      <a:pt x="679" y="519"/>
                    </a:lnTo>
                    <a:lnTo>
                      <a:pt x="662" y="519"/>
                    </a:lnTo>
                    <a:lnTo>
                      <a:pt x="662" y="528"/>
                    </a:lnTo>
                    <a:lnTo>
                      <a:pt x="671" y="536"/>
                    </a:lnTo>
                    <a:lnTo>
                      <a:pt x="688" y="552"/>
                    </a:lnTo>
                    <a:lnTo>
                      <a:pt x="705" y="561"/>
                    </a:lnTo>
                    <a:lnTo>
                      <a:pt x="747" y="552"/>
                    </a:lnTo>
                    <a:lnTo>
                      <a:pt x="781" y="536"/>
                    </a:lnTo>
                    <a:lnTo>
                      <a:pt x="840" y="487"/>
                    </a:lnTo>
                    <a:lnTo>
                      <a:pt x="900" y="437"/>
                    </a:lnTo>
                    <a:lnTo>
                      <a:pt x="934" y="421"/>
                    </a:lnTo>
                    <a:lnTo>
                      <a:pt x="976" y="412"/>
                    </a:lnTo>
                    <a:lnTo>
                      <a:pt x="1019" y="421"/>
                    </a:lnTo>
                    <a:lnTo>
                      <a:pt x="1061" y="429"/>
                    </a:lnTo>
                    <a:lnTo>
                      <a:pt x="1095" y="454"/>
                    </a:lnTo>
                    <a:lnTo>
                      <a:pt x="1112" y="462"/>
                    </a:lnTo>
                    <a:lnTo>
                      <a:pt x="1129" y="487"/>
                    </a:lnTo>
                    <a:lnTo>
                      <a:pt x="1138" y="519"/>
                    </a:lnTo>
                    <a:lnTo>
                      <a:pt x="1146" y="552"/>
                    </a:lnTo>
                    <a:lnTo>
                      <a:pt x="1155" y="552"/>
                    </a:lnTo>
                    <a:lnTo>
                      <a:pt x="1163" y="552"/>
                    </a:lnTo>
                    <a:lnTo>
                      <a:pt x="1163" y="536"/>
                    </a:lnTo>
                    <a:lnTo>
                      <a:pt x="1163" y="519"/>
                    </a:lnTo>
                    <a:lnTo>
                      <a:pt x="1146" y="487"/>
                    </a:lnTo>
                    <a:lnTo>
                      <a:pt x="1129" y="445"/>
                    </a:lnTo>
                    <a:lnTo>
                      <a:pt x="1104" y="404"/>
                    </a:lnTo>
                    <a:lnTo>
                      <a:pt x="1053" y="330"/>
                    </a:lnTo>
                    <a:lnTo>
                      <a:pt x="1044" y="289"/>
                    </a:lnTo>
                    <a:lnTo>
                      <a:pt x="1044" y="256"/>
                    </a:lnTo>
                    <a:lnTo>
                      <a:pt x="1053" y="214"/>
                    </a:lnTo>
                    <a:lnTo>
                      <a:pt x="1070" y="181"/>
                    </a:lnTo>
                    <a:lnTo>
                      <a:pt x="1070" y="173"/>
                    </a:lnTo>
                    <a:lnTo>
                      <a:pt x="1129" y="107"/>
                    </a:lnTo>
                    <a:lnTo>
                      <a:pt x="1138" y="91"/>
                    </a:lnTo>
                    <a:lnTo>
                      <a:pt x="1146" y="66"/>
                    </a:lnTo>
                    <a:lnTo>
                      <a:pt x="1146" y="50"/>
                    </a:lnTo>
                    <a:lnTo>
                      <a:pt x="1146" y="25"/>
                    </a:lnTo>
                    <a:lnTo>
                      <a:pt x="1129" y="17"/>
                    </a:lnTo>
                    <a:lnTo>
                      <a:pt x="1121" y="17"/>
                    </a:lnTo>
                    <a:lnTo>
                      <a:pt x="1095" y="17"/>
                    </a:lnTo>
                    <a:lnTo>
                      <a:pt x="1087" y="25"/>
                    </a:lnTo>
                    <a:lnTo>
                      <a:pt x="1087" y="33"/>
                    </a:lnTo>
                    <a:lnTo>
                      <a:pt x="1087" y="41"/>
                    </a:lnTo>
                    <a:lnTo>
                      <a:pt x="1095" y="41"/>
                    </a:lnTo>
                    <a:lnTo>
                      <a:pt x="1112" y="41"/>
                    </a:lnTo>
                    <a:lnTo>
                      <a:pt x="1121" y="41"/>
                    </a:lnTo>
                    <a:lnTo>
                      <a:pt x="1121" y="50"/>
                    </a:lnTo>
                    <a:lnTo>
                      <a:pt x="1121" y="66"/>
                    </a:lnTo>
                    <a:lnTo>
                      <a:pt x="1112" y="74"/>
                    </a:lnTo>
                    <a:lnTo>
                      <a:pt x="1095" y="74"/>
                    </a:lnTo>
                    <a:lnTo>
                      <a:pt x="1078" y="58"/>
                    </a:lnTo>
                    <a:lnTo>
                      <a:pt x="1070" y="41"/>
                    </a:lnTo>
                    <a:lnTo>
                      <a:pt x="1070" y="25"/>
                    </a:lnTo>
                    <a:lnTo>
                      <a:pt x="1078" y="17"/>
                    </a:lnTo>
                    <a:lnTo>
                      <a:pt x="1095" y="8"/>
                    </a:lnTo>
                    <a:lnTo>
                      <a:pt x="1104" y="0"/>
                    </a:lnTo>
                    <a:lnTo>
                      <a:pt x="1121" y="0"/>
                    </a:lnTo>
                    <a:lnTo>
                      <a:pt x="1138" y="0"/>
                    </a:lnTo>
                    <a:lnTo>
                      <a:pt x="1172" y="17"/>
                    </a:lnTo>
                    <a:lnTo>
                      <a:pt x="1180" y="41"/>
                    </a:lnTo>
                    <a:lnTo>
                      <a:pt x="1189" y="66"/>
                    </a:lnTo>
                    <a:lnTo>
                      <a:pt x="1172" y="99"/>
                    </a:lnTo>
                    <a:lnTo>
                      <a:pt x="1155" y="124"/>
                    </a:lnTo>
                    <a:lnTo>
                      <a:pt x="1129" y="140"/>
                    </a:lnTo>
                    <a:lnTo>
                      <a:pt x="1104" y="157"/>
                    </a:lnTo>
                    <a:lnTo>
                      <a:pt x="1104" y="165"/>
                    </a:lnTo>
                    <a:lnTo>
                      <a:pt x="1112" y="173"/>
                    </a:lnTo>
                    <a:lnTo>
                      <a:pt x="1138" y="165"/>
                    </a:lnTo>
                    <a:lnTo>
                      <a:pt x="1146" y="165"/>
                    </a:lnTo>
                    <a:lnTo>
                      <a:pt x="1163" y="173"/>
                    </a:lnTo>
                    <a:lnTo>
                      <a:pt x="1180" y="181"/>
                    </a:lnTo>
                    <a:lnTo>
                      <a:pt x="1189" y="198"/>
                    </a:lnTo>
                    <a:lnTo>
                      <a:pt x="1197" y="223"/>
                    </a:lnTo>
                    <a:lnTo>
                      <a:pt x="1189" y="239"/>
                    </a:lnTo>
                    <a:lnTo>
                      <a:pt x="1180" y="272"/>
                    </a:lnTo>
                    <a:lnTo>
                      <a:pt x="1163" y="313"/>
                    </a:lnTo>
                    <a:lnTo>
                      <a:pt x="1146" y="346"/>
                    </a:lnTo>
                    <a:lnTo>
                      <a:pt x="1146" y="363"/>
                    </a:lnTo>
                    <a:lnTo>
                      <a:pt x="1146" y="379"/>
                    </a:lnTo>
                    <a:lnTo>
                      <a:pt x="1121" y="355"/>
                    </a:lnTo>
                    <a:lnTo>
                      <a:pt x="1112" y="322"/>
                    </a:lnTo>
                    <a:lnTo>
                      <a:pt x="1104" y="289"/>
                    </a:lnTo>
                    <a:lnTo>
                      <a:pt x="1095" y="256"/>
                    </a:lnTo>
                    <a:lnTo>
                      <a:pt x="1121" y="264"/>
                    </a:lnTo>
                    <a:lnTo>
                      <a:pt x="1138" y="264"/>
                    </a:lnTo>
                    <a:lnTo>
                      <a:pt x="1146" y="256"/>
                    </a:lnTo>
                    <a:lnTo>
                      <a:pt x="1155" y="247"/>
                    </a:lnTo>
                    <a:lnTo>
                      <a:pt x="1163" y="239"/>
                    </a:lnTo>
                    <a:lnTo>
                      <a:pt x="1163" y="223"/>
                    </a:lnTo>
                    <a:lnTo>
                      <a:pt x="1155" y="206"/>
                    </a:lnTo>
                    <a:lnTo>
                      <a:pt x="1146" y="198"/>
                    </a:lnTo>
                    <a:lnTo>
                      <a:pt x="1121" y="181"/>
                    </a:lnTo>
                    <a:lnTo>
                      <a:pt x="1112" y="181"/>
                    </a:lnTo>
                    <a:lnTo>
                      <a:pt x="1095" y="190"/>
                    </a:lnTo>
                    <a:lnTo>
                      <a:pt x="1078" y="206"/>
                    </a:lnTo>
                    <a:lnTo>
                      <a:pt x="1070" y="223"/>
                    </a:lnTo>
                    <a:lnTo>
                      <a:pt x="1061" y="247"/>
                    </a:lnTo>
                    <a:lnTo>
                      <a:pt x="1061" y="272"/>
                    </a:lnTo>
                    <a:lnTo>
                      <a:pt x="1070" y="289"/>
                    </a:lnTo>
                    <a:lnTo>
                      <a:pt x="1087" y="338"/>
                    </a:lnTo>
                    <a:lnTo>
                      <a:pt x="1104" y="379"/>
                    </a:lnTo>
                    <a:lnTo>
                      <a:pt x="1146" y="429"/>
                    </a:lnTo>
                    <a:lnTo>
                      <a:pt x="1172" y="487"/>
                    </a:lnTo>
                    <a:lnTo>
                      <a:pt x="1189" y="552"/>
                    </a:lnTo>
                    <a:lnTo>
                      <a:pt x="1189" y="618"/>
                    </a:lnTo>
                    <a:lnTo>
                      <a:pt x="1180" y="660"/>
                    </a:lnTo>
                    <a:lnTo>
                      <a:pt x="1172" y="693"/>
                    </a:lnTo>
                    <a:lnTo>
                      <a:pt x="1146" y="726"/>
                    </a:lnTo>
                    <a:lnTo>
                      <a:pt x="1121" y="759"/>
                    </a:lnTo>
                    <a:lnTo>
                      <a:pt x="1078" y="783"/>
                    </a:lnTo>
                    <a:lnTo>
                      <a:pt x="1078" y="792"/>
                    </a:lnTo>
                    <a:lnTo>
                      <a:pt x="1095" y="792"/>
                    </a:lnTo>
                    <a:lnTo>
                      <a:pt x="1112" y="792"/>
                    </a:lnTo>
                    <a:lnTo>
                      <a:pt x="1121" y="792"/>
                    </a:lnTo>
                    <a:lnTo>
                      <a:pt x="1146" y="800"/>
                    </a:lnTo>
                    <a:lnTo>
                      <a:pt x="1163" y="808"/>
                    </a:lnTo>
                    <a:lnTo>
                      <a:pt x="1180" y="833"/>
                    </a:lnTo>
                    <a:lnTo>
                      <a:pt x="1189" y="849"/>
                    </a:lnTo>
                    <a:lnTo>
                      <a:pt x="1189" y="882"/>
                    </a:lnTo>
                    <a:lnTo>
                      <a:pt x="1189" y="899"/>
                    </a:lnTo>
                    <a:lnTo>
                      <a:pt x="1180" y="907"/>
                    </a:lnTo>
                    <a:lnTo>
                      <a:pt x="1163" y="924"/>
                    </a:lnTo>
                    <a:lnTo>
                      <a:pt x="1155" y="932"/>
                    </a:lnTo>
                    <a:lnTo>
                      <a:pt x="1112" y="948"/>
                    </a:lnTo>
                    <a:lnTo>
                      <a:pt x="1087" y="940"/>
                    </a:lnTo>
                    <a:lnTo>
                      <a:pt x="1061" y="924"/>
                    </a:lnTo>
                    <a:lnTo>
                      <a:pt x="1053" y="899"/>
                    </a:lnTo>
                    <a:lnTo>
                      <a:pt x="1053" y="874"/>
                    </a:lnTo>
                    <a:lnTo>
                      <a:pt x="1070" y="858"/>
                    </a:lnTo>
                    <a:lnTo>
                      <a:pt x="1070" y="882"/>
                    </a:lnTo>
                    <a:lnTo>
                      <a:pt x="1078" y="891"/>
                    </a:lnTo>
                    <a:lnTo>
                      <a:pt x="1087" y="899"/>
                    </a:lnTo>
                    <a:lnTo>
                      <a:pt x="1095" y="907"/>
                    </a:lnTo>
                    <a:lnTo>
                      <a:pt x="1104" y="907"/>
                    </a:lnTo>
                    <a:lnTo>
                      <a:pt x="1121" y="899"/>
                    </a:lnTo>
                    <a:lnTo>
                      <a:pt x="1138" y="891"/>
                    </a:lnTo>
                    <a:lnTo>
                      <a:pt x="1146" y="866"/>
                    </a:lnTo>
                    <a:lnTo>
                      <a:pt x="1138" y="849"/>
                    </a:lnTo>
                    <a:lnTo>
                      <a:pt x="1121" y="833"/>
                    </a:lnTo>
                    <a:lnTo>
                      <a:pt x="1095" y="825"/>
                    </a:lnTo>
                    <a:lnTo>
                      <a:pt x="1070" y="816"/>
                    </a:lnTo>
                    <a:lnTo>
                      <a:pt x="1010" y="816"/>
                    </a:lnTo>
                    <a:lnTo>
                      <a:pt x="959" y="816"/>
                    </a:lnTo>
                    <a:lnTo>
                      <a:pt x="934" y="816"/>
                    </a:lnTo>
                    <a:lnTo>
                      <a:pt x="908" y="808"/>
                    </a:lnTo>
                    <a:lnTo>
                      <a:pt x="849" y="775"/>
                    </a:lnTo>
                    <a:lnTo>
                      <a:pt x="798" y="742"/>
                    </a:lnTo>
                    <a:lnTo>
                      <a:pt x="781" y="742"/>
                    </a:lnTo>
                    <a:lnTo>
                      <a:pt x="772" y="759"/>
                    </a:lnTo>
                    <a:lnTo>
                      <a:pt x="806" y="800"/>
                    </a:lnTo>
                    <a:lnTo>
                      <a:pt x="823" y="849"/>
                    </a:lnTo>
                    <a:lnTo>
                      <a:pt x="840" y="899"/>
                    </a:lnTo>
                    <a:lnTo>
                      <a:pt x="849" y="948"/>
                    </a:lnTo>
                    <a:lnTo>
                      <a:pt x="849" y="1031"/>
                    </a:lnTo>
                    <a:lnTo>
                      <a:pt x="849" y="1055"/>
                    </a:lnTo>
                    <a:lnTo>
                      <a:pt x="857" y="1072"/>
                    </a:lnTo>
                    <a:lnTo>
                      <a:pt x="874" y="1088"/>
                    </a:lnTo>
                    <a:lnTo>
                      <a:pt x="891" y="1097"/>
                    </a:lnTo>
                    <a:lnTo>
                      <a:pt x="917" y="1097"/>
                    </a:lnTo>
                    <a:lnTo>
                      <a:pt x="934" y="1088"/>
                    </a:lnTo>
                    <a:lnTo>
                      <a:pt x="942" y="1072"/>
                    </a:lnTo>
                    <a:lnTo>
                      <a:pt x="942" y="1055"/>
                    </a:lnTo>
                    <a:lnTo>
                      <a:pt x="942" y="1047"/>
                    </a:lnTo>
                    <a:lnTo>
                      <a:pt x="934" y="1031"/>
                    </a:lnTo>
                    <a:lnTo>
                      <a:pt x="908" y="1031"/>
                    </a:lnTo>
                    <a:lnTo>
                      <a:pt x="883" y="1039"/>
                    </a:lnTo>
                    <a:lnTo>
                      <a:pt x="891" y="1022"/>
                    </a:lnTo>
                    <a:lnTo>
                      <a:pt x="900" y="1014"/>
                    </a:lnTo>
                    <a:lnTo>
                      <a:pt x="917" y="1006"/>
                    </a:lnTo>
                    <a:lnTo>
                      <a:pt x="925" y="1006"/>
                    </a:lnTo>
                    <a:lnTo>
                      <a:pt x="951" y="1014"/>
                    </a:lnTo>
                    <a:lnTo>
                      <a:pt x="968" y="1031"/>
                    </a:lnTo>
                    <a:lnTo>
                      <a:pt x="976" y="1055"/>
                    </a:lnTo>
                    <a:lnTo>
                      <a:pt x="976" y="1080"/>
                    </a:lnTo>
                    <a:lnTo>
                      <a:pt x="976" y="1105"/>
                    </a:lnTo>
                    <a:lnTo>
                      <a:pt x="959" y="1121"/>
                    </a:lnTo>
                    <a:lnTo>
                      <a:pt x="934" y="1138"/>
                    </a:lnTo>
                    <a:lnTo>
                      <a:pt x="917" y="1146"/>
                    </a:lnTo>
                    <a:lnTo>
                      <a:pt x="891" y="1146"/>
                    </a:lnTo>
                    <a:lnTo>
                      <a:pt x="866" y="1146"/>
                    </a:lnTo>
                    <a:lnTo>
                      <a:pt x="849" y="1138"/>
                    </a:lnTo>
                    <a:lnTo>
                      <a:pt x="823" y="1113"/>
                    </a:lnTo>
                    <a:lnTo>
                      <a:pt x="815" y="1097"/>
                    </a:lnTo>
                    <a:lnTo>
                      <a:pt x="815" y="1080"/>
                    </a:lnTo>
                    <a:lnTo>
                      <a:pt x="815" y="1064"/>
                    </a:lnTo>
                    <a:lnTo>
                      <a:pt x="823" y="1031"/>
                    </a:lnTo>
                    <a:lnTo>
                      <a:pt x="815" y="1022"/>
                    </a:lnTo>
                    <a:lnTo>
                      <a:pt x="806" y="1039"/>
                    </a:lnTo>
                    <a:lnTo>
                      <a:pt x="798" y="1047"/>
                    </a:lnTo>
                    <a:lnTo>
                      <a:pt x="798" y="1064"/>
                    </a:lnTo>
                    <a:lnTo>
                      <a:pt x="781" y="1080"/>
                    </a:lnTo>
                    <a:lnTo>
                      <a:pt x="764" y="1105"/>
                    </a:lnTo>
                    <a:lnTo>
                      <a:pt x="738" y="1121"/>
                    </a:lnTo>
                    <a:lnTo>
                      <a:pt x="713" y="1138"/>
                    </a:lnTo>
                    <a:lnTo>
                      <a:pt x="688" y="1146"/>
                    </a:lnTo>
                    <a:lnTo>
                      <a:pt x="654" y="1154"/>
                    </a:lnTo>
                    <a:lnTo>
                      <a:pt x="628" y="1154"/>
                    </a:lnTo>
                    <a:lnTo>
                      <a:pt x="594" y="1154"/>
                    </a:lnTo>
                    <a:lnTo>
                      <a:pt x="569" y="1154"/>
                    </a:lnTo>
                    <a:lnTo>
                      <a:pt x="484" y="1121"/>
                    </a:lnTo>
                    <a:lnTo>
                      <a:pt x="407" y="1088"/>
                    </a:lnTo>
                    <a:lnTo>
                      <a:pt x="322" y="1047"/>
                    </a:lnTo>
                    <a:lnTo>
                      <a:pt x="280" y="1039"/>
                    </a:lnTo>
                    <a:lnTo>
                      <a:pt x="263" y="1039"/>
                    </a:lnTo>
                    <a:lnTo>
                      <a:pt x="237" y="1039"/>
                    </a:lnTo>
                    <a:lnTo>
                      <a:pt x="220" y="1055"/>
                    </a:lnTo>
                    <a:lnTo>
                      <a:pt x="212" y="1072"/>
                    </a:lnTo>
                    <a:lnTo>
                      <a:pt x="203" y="1088"/>
                    </a:lnTo>
                    <a:lnTo>
                      <a:pt x="212" y="1105"/>
                    </a:lnTo>
                    <a:lnTo>
                      <a:pt x="220" y="1113"/>
                    </a:lnTo>
                    <a:lnTo>
                      <a:pt x="229" y="1121"/>
                    </a:lnTo>
                    <a:lnTo>
                      <a:pt x="237" y="1121"/>
                    </a:lnTo>
                    <a:lnTo>
                      <a:pt x="254" y="1121"/>
                    </a:lnTo>
                    <a:lnTo>
                      <a:pt x="271" y="1113"/>
                    </a:lnTo>
                    <a:lnTo>
                      <a:pt x="280" y="1105"/>
                    </a:lnTo>
                    <a:lnTo>
                      <a:pt x="288" y="1097"/>
                    </a:lnTo>
                    <a:lnTo>
                      <a:pt x="280" y="1072"/>
                    </a:lnTo>
                    <a:lnTo>
                      <a:pt x="280" y="1064"/>
                    </a:lnTo>
                    <a:lnTo>
                      <a:pt x="314" y="1072"/>
                    </a:lnTo>
                    <a:lnTo>
                      <a:pt x="339" y="1080"/>
                    </a:lnTo>
                    <a:lnTo>
                      <a:pt x="399" y="1113"/>
                    </a:lnTo>
                    <a:lnTo>
                      <a:pt x="382" y="1113"/>
                    </a:lnTo>
                    <a:lnTo>
                      <a:pt x="365" y="1113"/>
                    </a:lnTo>
                    <a:lnTo>
                      <a:pt x="331" y="1130"/>
                    </a:lnTo>
                    <a:lnTo>
                      <a:pt x="288" y="1146"/>
                    </a:lnTo>
                    <a:lnTo>
                      <a:pt x="254" y="1163"/>
                    </a:lnTo>
                    <a:lnTo>
                      <a:pt x="237" y="1163"/>
                    </a:lnTo>
                    <a:lnTo>
                      <a:pt x="220" y="1154"/>
                    </a:lnTo>
                    <a:lnTo>
                      <a:pt x="203" y="113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4" name="Freeform 27"/>
              <p:cNvSpPr>
                <a:spLocks/>
              </p:cNvSpPr>
              <p:nvPr/>
            </p:nvSpPr>
            <p:spPr bwMode="auto">
              <a:xfrm>
                <a:off x="9100" y="15328"/>
                <a:ext cx="1163" cy="445"/>
              </a:xfrm>
              <a:custGeom>
                <a:avLst/>
                <a:gdLst>
                  <a:gd name="T0" fmla="*/ 8 w 1163"/>
                  <a:gd name="T1" fmla="*/ 437 h 445"/>
                  <a:gd name="T2" fmla="*/ 0 w 1163"/>
                  <a:gd name="T3" fmla="*/ 420 h 445"/>
                  <a:gd name="T4" fmla="*/ 127 w 1163"/>
                  <a:gd name="T5" fmla="*/ 420 h 445"/>
                  <a:gd name="T6" fmla="*/ 543 w 1163"/>
                  <a:gd name="T7" fmla="*/ 429 h 445"/>
                  <a:gd name="T8" fmla="*/ 603 w 1163"/>
                  <a:gd name="T9" fmla="*/ 420 h 445"/>
                  <a:gd name="T10" fmla="*/ 611 w 1163"/>
                  <a:gd name="T11" fmla="*/ 420 h 445"/>
                  <a:gd name="T12" fmla="*/ 611 w 1163"/>
                  <a:gd name="T13" fmla="*/ 313 h 445"/>
                  <a:gd name="T14" fmla="*/ 611 w 1163"/>
                  <a:gd name="T15" fmla="*/ 305 h 445"/>
                  <a:gd name="T16" fmla="*/ 739 w 1163"/>
                  <a:gd name="T17" fmla="*/ 305 h 445"/>
                  <a:gd name="T18" fmla="*/ 798 w 1163"/>
                  <a:gd name="T19" fmla="*/ 297 h 445"/>
                  <a:gd name="T20" fmla="*/ 849 w 1163"/>
                  <a:gd name="T21" fmla="*/ 288 h 445"/>
                  <a:gd name="T22" fmla="*/ 908 w 1163"/>
                  <a:gd name="T23" fmla="*/ 272 h 445"/>
                  <a:gd name="T24" fmla="*/ 959 w 1163"/>
                  <a:gd name="T25" fmla="*/ 247 h 445"/>
                  <a:gd name="T26" fmla="*/ 1010 w 1163"/>
                  <a:gd name="T27" fmla="*/ 214 h 445"/>
                  <a:gd name="T28" fmla="*/ 1053 w 1163"/>
                  <a:gd name="T29" fmla="*/ 181 h 445"/>
                  <a:gd name="T30" fmla="*/ 1087 w 1163"/>
                  <a:gd name="T31" fmla="*/ 140 h 445"/>
                  <a:gd name="T32" fmla="*/ 1121 w 1163"/>
                  <a:gd name="T33" fmla="*/ 91 h 445"/>
                  <a:gd name="T34" fmla="*/ 1155 w 1163"/>
                  <a:gd name="T35" fmla="*/ 0 h 445"/>
                  <a:gd name="T36" fmla="*/ 1163 w 1163"/>
                  <a:gd name="T37" fmla="*/ 8 h 445"/>
                  <a:gd name="T38" fmla="*/ 1163 w 1163"/>
                  <a:gd name="T39" fmla="*/ 25 h 445"/>
                  <a:gd name="T40" fmla="*/ 1155 w 1163"/>
                  <a:gd name="T41" fmla="*/ 49 h 445"/>
                  <a:gd name="T42" fmla="*/ 1146 w 1163"/>
                  <a:gd name="T43" fmla="*/ 91 h 445"/>
                  <a:gd name="T44" fmla="*/ 1121 w 1163"/>
                  <a:gd name="T45" fmla="*/ 124 h 445"/>
                  <a:gd name="T46" fmla="*/ 1087 w 1163"/>
                  <a:gd name="T47" fmla="*/ 165 h 445"/>
                  <a:gd name="T48" fmla="*/ 1061 w 1163"/>
                  <a:gd name="T49" fmla="*/ 198 h 445"/>
                  <a:gd name="T50" fmla="*/ 1027 w 1163"/>
                  <a:gd name="T51" fmla="*/ 231 h 445"/>
                  <a:gd name="T52" fmla="*/ 985 w 1163"/>
                  <a:gd name="T53" fmla="*/ 255 h 445"/>
                  <a:gd name="T54" fmla="*/ 942 w 1163"/>
                  <a:gd name="T55" fmla="*/ 280 h 445"/>
                  <a:gd name="T56" fmla="*/ 900 w 1163"/>
                  <a:gd name="T57" fmla="*/ 288 h 445"/>
                  <a:gd name="T58" fmla="*/ 823 w 1163"/>
                  <a:gd name="T59" fmla="*/ 313 h 445"/>
                  <a:gd name="T60" fmla="*/ 789 w 1163"/>
                  <a:gd name="T61" fmla="*/ 321 h 445"/>
                  <a:gd name="T62" fmla="*/ 747 w 1163"/>
                  <a:gd name="T63" fmla="*/ 321 h 445"/>
                  <a:gd name="T64" fmla="*/ 637 w 1163"/>
                  <a:gd name="T65" fmla="*/ 330 h 445"/>
                  <a:gd name="T66" fmla="*/ 628 w 1163"/>
                  <a:gd name="T67" fmla="*/ 338 h 445"/>
                  <a:gd name="T68" fmla="*/ 628 w 1163"/>
                  <a:gd name="T69" fmla="*/ 445 h 445"/>
                  <a:gd name="T70" fmla="*/ 8 w 1163"/>
                  <a:gd name="T71" fmla="*/ 437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63" h="445">
                    <a:moveTo>
                      <a:pt x="8" y="437"/>
                    </a:moveTo>
                    <a:lnTo>
                      <a:pt x="0" y="420"/>
                    </a:lnTo>
                    <a:lnTo>
                      <a:pt x="127" y="420"/>
                    </a:lnTo>
                    <a:lnTo>
                      <a:pt x="543" y="429"/>
                    </a:lnTo>
                    <a:lnTo>
                      <a:pt x="603" y="420"/>
                    </a:lnTo>
                    <a:lnTo>
                      <a:pt x="611" y="420"/>
                    </a:lnTo>
                    <a:lnTo>
                      <a:pt x="611" y="313"/>
                    </a:lnTo>
                    <a:lnTo>
                      <a:pt x="611" y="305"/>
                    </a:lnTo>
                    <a:lnTo>
                      <a:pt x="739" y="305"/>
                    </a:lnTo>
                    <a:lnTo>
                      <a:pt x="798" y="297"/>
                    </a:lnTo>
                    <a:lnTo>
                      <a:pt x="849" y="288"/>
                    </a:lnTo>
                    <a:lnTo>
                      <a:pt x="908" y="272"/>
                    </a:lnTo>
                    <a:lnTo>
                      <a:pt x="959" y="247"/>
                    </a:lnTo>
                    <a:lnTo>
                      <a:pt x="1010" y="214"/>
                    </a:lnTo>
                    <a:lnTo>
                      <a:pt x="1053" y="181"/>
                    </a:lnTo>
                    <a:lnTo>
                      <a:pt x="1087" y="140"/>
                    </a:lnTo>
                    <a:lnTo>
                      <a:pt x="1121" y="91"/>
                    </a:lnTo>
                    <a:lnTo>
                      <a:pt x="1155" y="0"/>
                    </a:lnTo>
                    <a:lnTo>
                      <a:pt x="1163" y="8"/>
                    </a:lnTo>
                    <a:lnTo>
                      <a:pt x="1163" y="25"/>
                    </a:lnTo>
                    <a:lnTo>
                      <a:pt x="1155" y="49"/>
                    </a:lnTo>
                    <a:lnTo>
                      <a:pt x="1146" y="91"/>
                    </a:lnTo>
                    <a:lnTo>
                      <a:pt x="1121" y="124"/>
                    </a:lnTo>
                    <a:lnTo>
                      <a:pt x="1087" y="165"/>
                    </a:lnTo>
                    <a:lnTo>
                      <a:pt x="1061" y="198"/>
                    </a:lnTo>
                    <a:lnTo>
                      <a:pt x="1027" y="231"/>
                    </a:lnTo>
                    <a:lnTo>
                      <a:pt x="985" y="255"/>
                    </a:lnTo>
                    <a:lnTo>
                      <a:pt x="942" y="280"/>
                    </a:lnTo>
                    <a:lnTo>
                      <a:pt x="900" y="288"/>
                    </a:lnTo>
                    <a:lnTo>
                      <a:pt x="823" y="313"/>
                    </a:lnTo>
                    <a:lnTo>
                      <a:pt x="789" y="321"/>
                    </a:lnTo>
                    <a:lnTo>
                      <a:pt x="747" y="321"/>
                    </a:lnTo>
                    <a:lnTo>
                      <a:pt x="637" y="330"/>
                    </a:lnTo>
                    <a:lnTo>
                      <a:pt x="628" y="338"/>
                    </a:lnTo>
                    <a:lnTo>
                      <a:pt x="628" y="445"/>
                    </a:lnTo>
                    <a:lnTo>
                      <a:pt x="8" y="437"/>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5" name="Freeform 28"/>
              <p:cNvSpPr>
                <a:spLocks/>
              </p:cNvSpPr>
              <p:nvPr/>
            </p:nvSpPr>
            <p:spPr bwMode="auto">
              <a:xfrm>
                <a:off x="10994" y="15757"/>
                <a:ext cx="25" cy="8"/>
              </a:xfrm>
              <a:custGeom>
                <a:avLst/>
                <a:gdLst>
                  <a:gd name="T0" fmla="*/ 0 w 25"/>
                  <a:gd name="T1" fmla="*/ 0 h 8"/>
                  <a:gd name="T2" fmla="*/ 8 w 25"/>
                  <a:gd name="T3" fmla="*/ 0 h 8"/>
                  <a:gd name="T4" fmla="*/ 25 w 25"/>
                  <a:gd name="T5" fmla="*/ 0 h 8"/>
                  <a:gd name="T6" fmla="*/ 17 w 25"/>
                  <a:gd name="T7" fmla="*/ 8 h 8"/>
                  <a:gd name="T8" fmla="*/ 17 w 25"/>
                  <a:gd name="T9" fmla="*/ 8 h 8"/>
                  <a:gd name="T10" fmla="*/ 0 w 2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8">
                    <a:moveTo>
                      <a:pt x="0" y="0"/>
                    </a:moveTo>
                    <a:lnTo>
                      <a:pt x="8" y="0"/>
                    </a:lnTo>
                    <a:lnTo>
                      <a:pt x="25" y="0"/>
                    </a:lnTo>
                    <a:lnTo>
                      <a:pt x="17" y="8"/>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6" name="Freeform 29"/>
              <p:cNvSpPr>
                <a:spLocks/>
              </p:cNvSpPr>
              <p:nvPr/>
            </p:nvSpPr>
            <p:spPr bwMode="auto">
              <a:xfrm>
                <a:off x="9049" y="15179"/>
                <a:ext cx="1197" cy="561"/>
              </a:xfrm>
              <a:custGeom>
                <a:avLst/>
                <a:gdLst>
                  <a:gd name="T0" fmla="*/ 0 w 1197"/>
                  <a:gd name="T1" fmla="*/ 545 h 561"/>
                  <a:gd name="T2" fmla="*/ 8 w 1197"/>
                  <a:gd name="T3" fmla="*/ 528 h 561"/>
                  <a:gd name="T4" fmla="*/ 59 w 1197"/>
                  <a:gd name="T5" fmla="*/ 520 h 561"/>
                  <a:gd name="T6" fmla="*/ 603 w 1197"/>
                  <a:gd name="T7" fmla="*/ 528 h 561"/>
                  <a:gd name="T8" fmla="*/ 603 w 1197"/>
                  <a:gd name="T9" fmla="*/ 520 h 561"/>
                  <a:gd name="T10" fmla="*/ 611 w 1197"/>
                  <a:gd name="T11" fmla="*/ 404 h 561"/>
                  <a:gd name="T12" fmla="*/ 739 w 1197"/>
                  <a:gd name="T13" fmla="*/ 404 h 561"/>
                  <a:gd name="T14" fmla="*/ 806 w 1197"/>
                  <a:gd name="T15" fmla="*/ 396 h 561"/>
                  <a:gd name="T16" fmla="*/ 866 w 1197"/>
                  <a:gd name="T17" fmla="*/ 388 h 561"/>
                  <a:gd name="T18" fmla="*/ 925 w 1197"/>
                  <a:gd name="T19" fmla="*/ 372 h 561"/>
                  <a:gd name="T20" fmla="*/ 976 w 1197"/>
                  <a:gd name="T21" fmla="*/ 347 h 561"/>
                  <a:gd name="T22" fmla="*/ 1027 w 1197"/>
                  <a:gd name="T23" fmla="*/ 314 h 561"/>
                  <a:gd name="T24" fmla="*/ 1053 w 1197"/>
                  <a:gd name="T25" fmla="*/ 297 h 561"/>
                  <a:gd name="T26" fmla="*/ 1078 w 1197"/>
                  <a:gd name="T27" fmla="*/ 273 h 561"/>
                  <a:gd name="T28" fmla="*/ 1095 w 1197"/>
                  <a:gd name="T29" fmla="*/ 240 h 561"/>
                  <a:gd name="T30" fmla="*/ 1121 w 1197"/>
                  <a:gd name="T31" fmla="*/ 207 h 561"/>
                  <a:gd name="T32" fmla="*/ 1138 w 1197"/>
                  <a:gd name="T33" fmla="*/ 174 h 561"/>
                  <a:gd name="T34" fmla="*/ 1146 w 1197"/>
                  <a:gd name="T35" fmla="*/ 141 h 561"/>
                  <a:gd name="T36" fmla="*/ 1163 w 1197"/>
                  <a:gd name="T37" fmla="*/ 75 h 561"/>
                  <a:gd name="T38" fmla="*/ 1172 w 1197"/>
                  <a:gd name="T39" fmla="*/ 0 h 561"/>
                  <a:gd name="T40" fmla="*/ 1189 w 1197"/>
                  <a:gd name="T41" fmla="*/ 0 h 561"/>
                  <a:gd name="T42" fmla="*/ 1197 w 1197"/>
                  <a:gd name="T43" fmla="*/ 9 h 561"/>
                  <a:gd name="T44" fmla="*/ 1197 w 1197"/>
                  <a:gd name="T45" fmla="*/ 42 h 561"/>
                  <a:gd name="T46" fmla="*/ 1197 w 1197"/>
                  <a:gd name="T47" fmla="*/ 75 h 561"/>
                  <a:gd name="T48" fmla="*/ 1197 w 1197"/>
                  <a:gd name="T49" fmla="*/ 116 h 561"/>
                  <a:gd name="T50" fmla="*/ 1180 w 1197"/>
                  <a:gd name="T51" fmla="*/ 149 h 561"/>
                  <a:gd name="T52" fmla="*/ 1155 w 1197"/>
                  <a:gd name="T53" fmla="*/ 223 h 561"/>
                  <a:gd name="T54" fmla="*/ 1121 w 1197"/>
                  <a:gd name="T55" fmla="*/ 281 h 561"/>
                  <a:gd name="T56" fmla="*/ 1087 w 1197"/>
                  <a:gd name="T57" fmla="*/ 322 h 561"/>
                  <a:gd name="T58" fmla="*/ 1044 w 1197"/>
                  <a:gd name="T59" fmla="*/ 355 h 561"/>
                  <a:gd name="T60" fmla="*/ 1002 w 1197"/>
                  <a:gd name="T61" fmla="*/ 380 h 561"/>
                  <a:gd name="T62" fmla="*/ 959 w 1197"/>
                  <a:gd name="T63" fmla="*/ 404 h 561"/>
                  <a:gd name="T64" fmla="*/ 908 w 1197"/>
                  <a:gd name="T65" fmla="*/ 421 h 561"/>
                  <a:gd name="T66" fmla="*/ 866 w 1197"/>
                  <a:gd name="T67" fmla="*/ 429 h 561"/>
                  <a:gd name="T68" fmla="*/ 815 w 1197"/>
                  <a:gd name="T69" fmla="*/ 437 h 561"/>
                  <a:gd name="T70" fmla="*/ 764 w 1197"/>
                  <a:gd name="T71" fmla="*/ 437 h 561"/>
                  <a:gd name="T72" fmla="*/ 705 w 1197"/>
                  <a:gd name="T73" fmla="*/ 437 h 561"/>
                  <a:gd name="T74" fmla="*/ 654 w 1197"/>
                  <a:gd name="T75" fmla="*/ 437 h 561"/>
                  <a:gd name="T76" fmla="*/ 645 w 1197"/>
                  <a:gd name="T77" fmla="*/ 437 h 561"/>
                  <a:gd name="T78" fmla="*/ 645 w 1197"/>
                  <a:gd name="T79" fmla="*/ 561 h 561"/>
                  <a:gd name="T80" fmla="*/ 637 w 1197"/>
                  <a:gd name="T81" fmla="*/ 561 h 561"/>
                  <a:gd name="T82" fmla="*/ 8 w 1197"/>
                  <a:gd name="T83" fmla="*/ 553 h 561"/>
                  <a:gd name="T84" fmla="*/ 0 w 1197"/>
                  <a:gd name="T85" fmla="*/ 545 h 5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7" h="561">
                    <a:moveTo>
                      <a:pt x="0" y="545"/>
                    </a:moveTo>
                    <a:lnTo>
                      <a:pt x="8" y="528"/>
                    </a:lnTo>
                    <a:lnTo>
                      <a:pt x="59" y="520"/>
                    </a:lnTo>
                    <a:lnTo>
                      <a:pt x="603" y="528"/>
                    </a:lnTo>
                    <a:lnTo>
                      <a:pt x="603" y="520"/>
                    </a:lnTo>
                    <a:lnTo>
                      <a:pt x="611" y="404"/>
                    </a:lnTo>
                    <a:lnTo>
                      <a:pt x="739" y="404"/>
                    </a:lnTo>
                    <a:lnTo>
                      <a:pt x="806" y="396"/>
                    </a:lnTo>
                    <a:lnTo>
                      <a:pt x="866" y="388"/>
                    </a:lnTo>
                    <a:lnTo>
                      <a:pt x="925" y="372"/>
                    </a:lnTo>
                    <a:lnTo>
                      <a:pt x="976" y="347"/>
                    </a:lnTo>
                    <a:lnTo>
                      <a:pt x="1027" y="314"/>
                    </a:lnTo>
                    <a:lnTo>
                      <a:pt x="1053" y="297"/>
                    </a:lnTo>
                    <a:lnTo>
                      <a:pt x="1078" y="273"/>
                    </a:lnTo>
                    <a:lnTo>
                      <a:pt x="1095" y="240"/>
                    </a:lnTo>
                    <a:lnTo>
                      <a:pt x="1121" y="207"/>
                    </a:lnTo>
                    <a:lnTo>
                      <a:pt x="1138" y="174"/>
                    </a:lnTo>
                    <a:lnTo>
                      <a:pt x="1146" y="141"/>
                    </a:lnTo>
                    <a:lnTo>
                      <a:pt x="1163" y="75"/>
                    </a:lnTo>
                    <a:lnTo>
                      <a:pt x="1172" y="0"/>
                    </a:lnTo>
                    <a:lnTo>
                      <a:pt x="1189" y="0"/>
                    </a:lnTo>
                    <a:lnTo>
                      <a:pt x="1197" y="9"/>
                    </a:lnTo>
                    <a:lnTo>
                      <a:pt x="1197" y="42"/>
                    </a:lnTo>
                    <a:lnTo>
                      <a:pt x="1197" y="75"/>
                    </a:lnTo>
                    <a:lnTo>
                      <a:pt x="1197" y="116"/>
                    </a:lnTo>
                    <a:lnTo>
                      <a:pt x="1180" y="149"/>
                    </a:lnTo>
                    <a:lnTo>
                      <a:pt x="1155" y="223"/>
                    </a:lnTo>
                    <a:lnTo>
                      <a:pt x="1121" y="281"/>
                    </a:lnTo>
                    <a:lnTo>
                      <a:pt x="1087" y="322"/>
                    </a:lnTo>
                    <a:lnTo>
                      <a:pt x="1044" y="355"/>
                    </a:lnTo>
                    <a:lnTo>
                      <a:pt x="1002" y="380"/>
                    </a:lnTo>
                    <a:lnTo>
                      <a:pt x="959" y="404"/>
                    </a:lnTo>
                    <a:lnTo>
                      <a:pt x="908" y="421"/>
                    </a:lnTo>
                    <a:lnTo>
                      <a:pt x="866" y="429"/>
                    </a:lnTo>
                    <a:lnTo>
                      <a:pt x="815" y="437"/>
                    </a:lnTo>
                    <a:lnTo>
                      <a:pt x="764" y="437"/>
                    </a:lnTo>
                    <a:lnTo>
                      <a:pt x="705" y="437"/>
                    </a:lnTo>
                    <a:lnTo>
                      <a:pt x="654" y="437"/>
                    </a:lnTo>
                    <a:lnTo>
                      <a:pt x="645" y="437"/>
                    </a:lnTo>
                    <a:lnTo>
                      <a:pt x="645" y="561"/>
                    </a:lnTo>
                    <a:lnTo>
                      <a:pt x="637" y="561"/>
                    </a:lnTo>
                    <a:lnTo>
                      <a:pt x="8" y="553"/>
                    </a:lnTo>
                    <a:lnTo>
                      <a:pt x="0" y="54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7" name="Freeform 30"/>
              <p:cNvSpPr>
                <a:spLocks/>
              </p:cNvSpPr>
              <p:nvPr/>
            </p:nvSpPr>
            <p:spPr bwMode="auto">
              <a:xfrm>
                <a:off x="11053" y="15559"/>
                <a:ext cx="34" cy="156"/>
              </a:xfrm>
              <a:custGeom>
                <a:avLst/>
                <a:gdLst>
                  <a:gd name="T0" fmla="*/ 26 w 34"/>
                  <a:gd name="T1" fmla="*/ 123 h 156"/>
                  <a:gd name="T2" fmla="*/ 26 w 34"/>
                  <a:gd name="T3" fmla="*/ 90 h 156"/>
                  <a:gd name="T4" fmla="*/ 17 w 34"/>
                  <a:gd name="T5" fmla="*/ 57 h 156"/>
                  <a:gd name="T6" fmla="*/ 9 w 34"/>
                  <a:gd name="T7" fmla="*/ 33 h 156"/>
                  <a:gd name="T8" fmla="*/ 0 w 34"/>
                  <a:gd name="T9" fmla="*/ 8 h 156"/>
                  <a:gd name="T10" fmla="*/ 0 w 34"/>
                  <a:gd name="T11" fmla="*/ 0 h 156"/>
                  <a:gd name="T12" fmla="*/ 17 w 34"/>
                  <a:gd name="T13" fmla="*/ 33 h 156"/>
                  <a:gd name="T14" fmla="*/ 34 w 34"/>
                  <a:gd name="T15" fmla="*/ 66 h 156"/>
                  <a:gd name="T16" fmla="*/ 34 w 34"/>
                  <a:gd name="T17" fmla="*/ 107 h 156"/>
                  <a:gd name="T18" fmla="*/ 26 w 34"/>
                  <a:gd name="T19" fmla="*/ 148 h 156"/>
                  <a:gd name="T20" fmla="*/ 17 w 34"/>
                  <a:gd name="T21" fmla="*/ 156 h 156"/>
                  <a:gd name="T22" fmla="*/ 17 w 34"/>
                  <a:gd name="T23" fmla="*/ 148 h 156"/>
                  <a:gd name="T24" fmla="*/ 17 w 34"/>
                  <a:gd name="T25" fmla="*/ 140 h 156"/>
                  <a:gd name="T26" fmla="*/ 26 w 34"/>
                  <a:gd name="T27" fmla="*/ 123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156">
                    <a:moveTo>
                      <a:pt x="26" y="123"/>
                    </a:moveTo>
                    <a:lnTo>
                      <a:pt x="26" y="90"/>
                    </a:lnTo>
                    <a:lnTo>
                      <a:pt x="17" y="57"/>
                    </a:lnTo>
                    <a:lnTo>
                      <a:pt x="9" y="33"/>
                    </a:lnTo>
                    <a:lnTo>
                      <a:pt x="0" y="8"/>
                    </a:lnTo>
                    <a:lnTo>
                      <a:pt x="0" y="0"/>
                    </a:lnTo>
                    <a:lnTo>
                      <a:pt x="17" y="33"/>
                    </a:lnTo>
                    <a:lnTo>
                      <a:pt x="34" y="66"/>
                    </a:lnTo>
                    <a:lnTo>
                      <a:pt x="34" y="107"/>
                    </a:lnTo>
                    <a:lnTo>
                      <a:pt x="26" y="148"/>
                    </a:lnTo>
                    <a:lnTo>
                      <a:pt x="17" y="156"/>
                    </a:lnTo>
                    <a:lnTo>
                      <a:pt x="17" y="148"/>
                    </a:lnTo>
                    <a:lnTo>
                      <a:pt x="17" y="140"/>
                    </a:lnTo>
                    <a:lnTo>
                      <a:pt x="26" y="123"/>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8" name="Freeform 31"/>
              <p:cNvSpPr>
                <a:spLocks/>
              </p:cNvSpPr>
              <p:nvPr/>
            </p:nvSpPr>
            <p:spPr bwMode="auto">
              <a:xfrm>
                <a:off x="10586" y="15419"/>
                <a:ext cx="306" cy="296"/>
              </a:xfrm>
              <a:custGeom>
                <a:avLst/>
                <a:gdLst>
                  <a:gd name="T0" fmla="*/ 212 w 306"/>
                  <a:gd name="T1" fmla="*/ 263 h 296"/>
                  <a:gd name="T2" fmla="*/ 221 w 306"/>
                  <a:gd name="T3" fmla="*/ 263 h 296"/>
                  <a:gd name="T4" fmla="*/ 229 w 306"/>
                  <a:gd name="T5" fmla="*/ 247 h 296"/>
                  <a:gd name="T6" fmla="*/ 178 w 306"/>
                  <a:gd name="T7" fmla="*/ 206 h 296"/>
                  <a:gd name="T8" fmla="*/ 178 w 306"/>
                  <a:gd name="T9" fmla="*/ 189 h 296"/>
                  <a:gd name="T10" fmla="*/ 212 w 306"/>
                  <a:gd name="T11" fmla="*/ 189 h 296"/>
                  <a:gd name="T12" fmla="*/ 246 w 306"/>
                  <a:gd name="T13" fmla="*/ 222 h 296"/>
                  <a:gd name="T14" fmla="*/ 263 w 306"/>
                  <a:gd name="T15" fmla="*/ 214 h 296"/>
                  <a:gd name="T16" fmla="*/ 221 w 306"/>
                  <a:gd name="T17" fmla="*/ 164 h 296"/>
                  <a:gd name="T18" fmla="*/ 178 w 306"/>
                  <a:gd name="T19" fmla="*/ 148 h 296"/>
                  <a:gd name="T20" fmla="*/ 153 w 306"/>
                  <a:gd name="T21" fmla="*/ 164 h 296"/>
                  <a:gd name="T22" fmla="*/ 144 w 306"/>
                  <a:gd name="T23" fmla="*/ 197 h 296"/>
                  <a:gd name="T24" fmla="*/ 204 w 306"/>
                  <a:gd name="T25" fmla="*/ 255 h 296"/>
                  <a:gd name="T26" fmla="*/ 161 w 306"/>
                  <a:gd name="T27" fmla="*/ 230 h 296"/>
                  <a:gd name="T28" fmla="*/ 136 w 306"/>
                  <a:gd name="T29" fmla="*/ 189 h 296"/>
                  <a:gd name="T30" fmla="*/ 136 w 306"/>
                  <a:gd name="T31" fmla="*/ 173 h 296"/>
                  <a:gd name="T32" fmla="*/ 127 w 306"/>
                  <a:gd name="T33" fmla="*/ 148 h 296"/>
                  <a:gd name="T34" fmla="*/ 93 w 306"/>
                  <a:gd name="T35" fmla="*/ 164 h 296"/>
                  <a:gd name="T36" fmla="*/ 59 w 306"/>
                  <a:gd name="T37" fmla="*/ 156 h 296"/>
                  <a:gd name="T38" fmla="*/ 34 w 306"/>
                  <a:gd name="T39" fmla="*/ 107 h 296"/>
                  <a:gd name="T40" fmla="*/ 17 w 306"/>
                  <a:gd name="T41" fmla="*/ 41 h 296"/>
                  <a:gd name="T42" fmla="*/ 59 w 306"/>
                  <a:gd name="T43" fmla="*/ 33 h 296"/>
                  <a:gd name="T44" fmla="*/ 153 w 306"/>
                  <a:gd name="T45" fmla="*/ 74 h 296"/>
                  <a:gd name="T46" fmla="*/ 161 w 306"/>
                  <a:gd name="T47" fmla="*/ 99 h 296"/>
                  <a:gd name="T48" fmla="*/ 153 w 306"/>
                  <a:gd name="T49" fmla="*/ 115 h 296"/>
                  <a:gd name="T50" fmla="*/ 153 w 306"/>
                  <a:gd name="T51" fmla="*/ 132 h 296"/>
                  <a:gd name="T52" fmla="*/ 170 w 306"/>
                  <a:gd name="T53" fmla="*/ 132 h 296"/>
                  <a:gd name="T54" fmla="*/ 212 w 306"/>
                  <a:gd name="T55" fmla="*/ 148 h 296"/>
                  <a:gd name="T56" fmla="*/ 272 w 306"/>
                  <a:gd name="T57" fmla="*/ 206 h 296"/>
                  <a:gd name="T58" fmla="*/ 306 w 306"/>
                  <a:gd name="T59" fmla="*/ 296 h 296"/>
                  <a:gd name="T60" fmla="*/ 246 w 306"/>
                  <a:gd name="T61" fmla="*/ 280 h 296"/>
                  <a:gd name="T62" fmla="*/ 204 w 306"/>
                  <a:gd name="T63" fmla="*/ 263 h 2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6" h="296">
                    <a:moveTo>
                      <a:pt x="204" y="263"/>
                    </a:moveTo>
                    <a:lnTo>
                      <a:pt x="212" y="263"/>
                    </a:lnTo>
                    <a:lnTo>
                      <a:pt x="221" y="263"/>
                    </a:lnTo>
                    <a:lnTo>
                      <a:pt x="229" y="255"/>
                    </a:lnTo>
                    <a:lnTo>
                      <a:pt x="229" y="247"/>
                    </a:lnTo>
                    <a:lnTo>
                      <a:pt x="195" y="230"/>
                    </a:lnTo>
                    <a:lnTo>
                      <a:pt x="178" y="206"/>
                    </a:lnTo>
                    <a:lnTo>
                      <a:pt x="178" y="197"/>
                    </a:lnTo>
                    <a:lnTo>
                      <a:pt x="178" y="189"/>
                    </a:lnTo>
                    <a:lnTo>
                      <a:pt x="195" y="181"/>
                    </a:lnTo>
                    <a:lnTo>
                      <a:pt x="212" y="189"/>
                    </a:lnTo>
                    <a:lnTo>
                      <a:pt x="229" y="197"/>
                    </a:lnTo>
                    <a:lnTo>
                      <a:pt x="246" y="222"/>
                    </a:lnTo>
                    <a:lnTo>
                      <a:pt x="263" y="222"/>
                    </a:lnTo>
                    <a:lnTo>
                      <a:pt x="263" y="214"/>
                    </a:lnTo>
                    <a:lnTo>
                      <a:pt x="238" y="173"/>
                    </a:lnTo>
                    <a:lnTo>
                      <a:pt x="221" y="164"/>
                    </a:lnTo>
                    <a:lnTo>
                      <a:pt x="204" y="148"/>
                    </a:lnTo>
                    <a:lnTo>
                      <a:pt x="178" y="148"/>
                    </a:lnTo>
                    <a:lnTo>
                      <a:pt x="161" y="156"/>
                    </a:lnTo>
                    <a:lnTo>
                      <a:pt x="153" y="164"/>
                    </a:lnTo>
                    <a:lnTo>
                      <a:pt x="153" y="173"/>
                    </a:lnTo>
                    <a:lnTo>
                      <a:pt x="144" y="197"/>
                    </a:lnTo>
                    <a:lnTo>
                      <a:pt x="170" y="230"/>
                    </a:lnTo>
                    <a:lnTo>
                      <a:pt x="204" y="255"/>
                    </a:lnTo>
                    <a:lnTo>
                      <a:pt x="178" y="247"/>
                    </a:lnTo>
                    <a:lnTo>
                      <a:pt x="161" y="230"/>
                    </a:lnTo>
                    <a:lnTo>
                      <a:pt x="144" y="214"/>
                    </a:lnTo>
                    <a:lnTo>
                      <a:pt x="136" y="189"/>
                    </a:lnTo>
                    <a:lnTo>
                      <a:pt x="136" y="181"/>
                    </a:lnTo>
                    <a:lnTo>
                      <a:pt x="136" y="173"/>
                    </a:lnTo>
                    <a:lnTo>
                      <a:pt x="136" y="156"/>
                    </a:lnTo>
                    <a:lnTo>
                      <a:pt x="127" y="148"/>
                    </a:lnTo>
                    <a:lnTo>
                      <a:pt x="102" y="164"/>
                    </a:lnTo>
                    <a:lnTo>
                      <a:pt x="93" y="164"/>
                    </a:lnTo>
                    <a:lnTo>
                      <a:pt x="76" y="164"/>
                    </a:lnTo>
                    <a:lnTo>
                      <a:pt x="59" y="156"/>
                    </a:lnTo>
                    <a:lnTo>
                      <a:pt x="51" y="148"/>
                    </a:lnTo>
                    <a:lnTo>
                      <a:pt x="34" y="107"/>
                    </a:lnTo>
                    <a:lnTo>
                      <a:pt x="34" y="82"/>
                    </a:lnTo>
                    <a:lnTo>
                      <a:pt x="17" y="41"/>
                    </a:lnTo>
                    <a:lnTo>
                      <a:pt x="0" y="0"/>
                    </a:lnTo>
                    <a:lnTo>
                      <a:pt x="59" y="33"/>
                    </a:lnTo>
                    <a:lnTo>
                      <a:pt x="136" y="57"/>
                    </a:lnTo>
                    <a:lnTo>
                      <a:pt x="153" y="74"/>
                    </a:lnTo>
                    <a:lnTo>
                      <a:pt x="153" y="82"/>
                    </a:lnTo>
                    <a:lnTo>
                      <a:pt x="161" y="99"/>
                    </a:lnTo>
                    <a:lnTo>
                      <a:pt x="161" y="107"/>
                    </a:lnTo>
                    <a:lnTo>
                      <a:pt x="153" y="115"/>
                    </a:lnTo>
                    <a:lnTo>
                      <a:pt x="153" y="132"/>
                    </a:lnTo>
                    <a:lnTo>
                      <a:pt x="161" y="140"/>
                    </a:lnTo>
                    <a:lnTo>
                      <a:pt x="170" y="132"/>
                    </a:lnTo>
                    <a:lnTo>
                      <a:pt x="187" y="132"/>
                    </a:lnTo>
                    <a:lnTo>
                      <a:pt x="212" y="148"/>
                    </a:lnTo>
                    <a:lnTo>
                      <a:pt x="246" y="181"/>
                    </a:lnTo>
                    <a:lnTo>
                      <a:pt x="272" y="206"/>
                    </a:lnTo>
                    <a:lnTo>
                      <a:pt x="280" y="230"/>
                    </a:lnTo>
                    <a:lnTo>
                      <a:pt x="306" y="296"/>
                    </a:lnTo>
                    <a:lnTo>
                      <a:pt x="246" y="280"/>
                    </a:lnTo>
                    <a:lnTo>
                      <a:pt x="221" y="272"/>
                    </a:lnTo>
                    <a:lnTo>
                      <a:pt x="204" y="263"/>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9" name="Freeform 32"/>
              <p:cNvSpPr>
                <a:spLocks/>
              </p:cNvSpPr>
              <p:nvPr/>
            </p:nvSpPr>
            <p:spPr bwMode="auto">
              <a:xfrm>
                <a:off x="9006" y="15682"/>
                <a:ext cx="34" cy="25"/>
              </a:xfrm>
              <a:custGeom>
                <a:avLst/>
                <a:gdLst>
                  <a:gd name="T0" fmla="*/ 0 w 34"/>
                  <a:gd name="T1" fmla="*/ 17 h 25"/>
                  <a:gd name="T2" fmla="*/ 9 w 34"/>
                  <a:gd name="T3" fmla="*/ 0 h 25"/>
                  <a:gd name="T4" fmla="*/ 17 w 34"/>
                  <a:gd name="T5" fmla="*/ 0 h 25"/>
                  <a:gd name="T6" fmla="*/ 26 w 34"/>
                  <a:gd name="T7" fmla="*/ 0 h 25"/>
                  <a:gd name="T8" fmla="*/ 34 w 34"/>
                  <a:gd name="T9" fmla="*/ 9 h 25"/>
                  <a:gd name="T10" fmla="*/ 26 w 34"/>
                  <a:gd name="T11" fmla="*/ 17 h 25"/>
                  <a:gd name="T12" fmla="*/ 17 w 34"/>
                  <a:gd name="T13" fmla="*/ 25 h 25"/>
                  <a:gd name="T14" fmla="*/ 9 w 34"/>
                  <a:gd name="T15" fmla="*/ 25 h 25"/>
                  <a:gd name="T16" fmla="*/ 0 w 34"/>
                  <a:gd name="T17" fmla="*/ 1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5">
                    <a:moveTo>
                      <a:pt x="0" y="17"/>
                    </a:moveTo>
                    <a:lnTo>
                      <a:pt x="9" y="0"/>
                    </a:lnTo>
                    <a:lnTo>
                      <a:pt x="17" y="0"/>
                    </a:lnTo>
                    <a:lnTo>
                      <a:pt x="26" y="0"/>
                    </a:lnTo>
                    <a:lnTo>
                      <a:pt x="34" y="9"/>
                    </a:lnTo>
                    <a:lnTo>
                      <a:pt x="26" y="17"/>
                    </a:lnTo>
                    <a:lnTo>
                      <a:pt x="17" y="25"/>
                    </a:lnTo>
                    <a:lnTo>
                      <a:pt x="9" y="25"/>
                    </a:lnTo>
                    <a:lnTo>
                      <a:pt x="0" y="1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0" name="Freeform 33"/>
              <p:cNvSpPr>
                <a:spLocks/>
              </p:cNvSpPr>
              <p:nvPr/>
            </p:nvSpPr>
            <p:spPr bwMode="auto">
              <a:xfrm>
                <a:off x="9499" y="15575"/>
                <a:ext cx="68" cy="107"/>
              </a:xfrm>
              <a:custGeom>
                <a:avLst/>
                <a:gdLst>
                  <a:gd name="T0" fmla="*/ 0 w 68"/>
                  <a:gd name="T1" fmla="*/ 83 h 107"/>
                  <a:gd name="T2" fmla="*/ 25 w 68"/>
                  <a:gd name="T3" fmla="*/ 66 h 107"/>
                  <a:gd name="T4" fmla="*/ 34 w 68"/>
                  <a:gd name="T5" fmla="*/ 58 h 107"/>
                  <a:gd name="T6" fmla="*/ 51 w 68"/>
                  <a:gd name="T7" fmla="*/ 58 h 107"/>
                  <a:gd name="T8" fmla="*/ 51 w 68"/>
                  <a:gd name="T9" fmla="*/ 50 h 107"/>
                  <a:gd name="T10" fmla="*/ 42 w 68"/>
                  <a:gd name="T11" fmla="*/ 41 h 107"/>
                  <a:gd name="T12" fmla="*/ 17 w 68"/>
                  <a:gd name="T13" fmla="*/ 33 h 107"/>
                  <a:gd name="T14" fmla="*/ 8 w 68"/>
                  <a:gd name="T15" fmla="*/ 17 h 107"/>
                  <a:gd name="T16" fmla="*/ 0 w 68"/>
                  <a:gd name="T17" fmla="*/ 0 h 107"/>
                  <a:gd name="T18" fmla="*/ 0 w 68"/>
                  <a:gd name="T19" fmla="*/ 0 h 107"/>
                  <a:gd name="T20" fmla="*/ 59 w 68"/>
                  <a:gd name="T21" fmla="*/ 25 h 107"/>
                  <a:gd name="T22" fmla="*/ 68 w 68"/>
                  <a:gd name="T23" fmla="*/ 33 h 107"/>
                  <a:gd name="T24" fmla="*/ 68 w 68"/>
                  <a:gd name="T25" fmla="*/ 41 h 107"/>
                  <a:gd name="T26" fmla="*/ 68 w 68"/>
                  <a:gd name="T27" fmla="*/ 58 h 107"/>
                  <a:gd name="T28" fmla="*/ 51 w 68"/>
                  <a:gd name="T29" fmla="*/ 74 h 107"/>
                  <a:gd name="T30" fmla="*/ 34 w 68"/>
                  <a:gd name="T31" fmla="*/ 83 h 107"/>
                  <a:gd name="T32" fmla="*/ 17 w 68"/>
                  <a:gd name="T33" fmla="*/ 91 h 107"/>
                  <a:gd name="T34" fmla="*/ 0 w 68"/>
                  <a:gd name="T35" fmla="*/ 107 h 107"/>
                  <a:gd name="T36" fmla="*/ 0 w 68"/>
                  <a:gd name="T37" fmla="*/ 99 h 107"/>
                  <a:gd name="T38" fmla="*/ 0 w 68"/>
                  <a:gd name="T39" fmla="*/ 83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8" h="107">
                    <a:moveTo>
                      <a:pt x="0" y="83"/>
                    </a:moveTo>
                    <a:lnTo>
                      <a:pt x="25" y="66"/>
                    </a:lnTo>
                    <a:lnTo>
                      <a:pt x="34" y="58"/>
                    </a:lnTo>
                    <a:lnTo>
                      <a:pt x="51" y="58"/>
                    </a:lnTo>
                    <a:lnTo>
                      <a:pt x="51" y="50"/>
                    </a:lnTo>
                    <a:lnTo>
                      <a:pt x="42" y="41"/>
                    </a:lnTo>
                    <a:lnTo>
                      <a:pt x="17" y="33"/>
                    </a:lnTo>
                    <a:lnTo>
                      <a:pt x="8" y="17"/>
                    </a:lnTo>
                    <a:lnTo>
                      <a:pt x="0" y="0"/>
                    </a:lnTo>
                    <a:lnTo>
                      <a:pt x="59" y="25"/>
                    </a:lnTo>
                    <a:lnTo>
                      <a:pt x="68" y="33"/>
                    </a:lnTo>
                    <a:lnTo>
                      <a:pt x="68" y="41"/>
                    </a:lnTo>
                    <a:lnTo>
                      <a:pt x="68" y="58"/>
                    </a:lnTo>
                    <a:lnTo>
                      <a:pt x="51" y="74"/>
                    </a:lnTo>
                    <a:lnTo>
                      <a:pt x="34" y="83"/>
                    </a:lnTo>
                    <a:lnTo>
                      <a:pt x="17" y="91"/>
                    </a:lnTo>
                    <a:lnTo>
                      <a:pt x="0" y="107"/>
                    </a:lnTo>
                    <a:lnTo>
                      <a:pt x="0" y="99"/>
                    </a:lnTo>
                    <a:lnTo>
                      <a:pt x="0" y="83"/>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1" name="Freeform 34"/>
              <p:cNvSpPr>
                <a:spLocks/>
              </p:cNvSpPr>
              <p:nvPr/>
            </p:nvSpPr>
            <p:spPr bwMode="auto">
              <a:xfrm>
                <a:off x="11011" y="15658"/>
                <a:ext cx="34" cy="24"/>
              </a:xfrm>
              <a:custGeom>
                <a:avLst/>
                <a:gdLst>
                  <a:gd name="T0" fmla="*/ 0 w 34"/>
                  <a:gd name="T1" fmla="*/ 0 h 24"/>
                  <a:gd name="T2" fmla="*/ 8 w 34"/>
                  <a:gd name="T3" fmla="*/ 0 h 24"/>
                  <a:gd name="T4" fmla="*/ 17 w 34"/>
                  <a:gd name="T5" fmla="*/ 0 h 24"/>
                  <a:gd name="T6" fmla="*/ 34 w 34"/>
                  <a:gd name="T7" fmla="*/ 16 h 24"/>
                  <a:gd name="T8" fmla="*/ 34 w 34"/>
                  <a:gd name="T9" fmla="*/ 24 h 24"/>
                  <a:gd name="T10" fmla="*/ 0 w 34"/>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4">
                    <a:moveTo>
                      <a:pt x="0" y="0"/>
                    </a:moveTo>
                    <a:lnTo>
                      <a:pt x="8" y="0"/>
                    </a:lnTo>
                    <a:lnTo>
                      <a:pt x="17" y="0"/>
                    </a:lnTo>
                    <a:lnTo>
                      <a:pt x="34" y="16"/>
                    </a:lnTo>
                    <a:lnTo>
                      <a:pt x="34" y="24"/>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2" name="Freeform 35"/>
              <p:cNvSpPr>
                <a:spLocks/>
              </p:cNvSpPr>
              <p:nvPr/>
            </p:nvSpPr>
            <p:spPr bwMode="auto">
              <a:xfrm>
                <a:off x="10110" y="15608"/>
                <a:ext cx="77" cy="74"/>
              </a:xfrm>
              <a:custGeom>
                <a:avLst/>
                <a:gdLst>
                  <a:gd name="T0" fmla="*/ 9 w 77"/>
                  <a:gd name="T1" fmla="*/ 0 h 74"/>
                  <a:gd name="T2" fmla="*/ 17 w 77"/>
                  <a:gd name="T3" fmla="*/ 0 h 74"/>
                  <a:gd name="T4" fmla="*/ 34 w 77"/>
                  <a:gd name="T5" fmla="*/ 0 h 74"/>
                  <a:gd name="T6" fmla="*/ 51 w 77"/>
                  <a:gd name="T7" fmla="*/ 8 h 74"/>
                  <a:gd name="T8" fmla="*/ 68 w 77"/>
                  <a:gd name="T9" fmla="*/ 41 h 74"/>
                  <a:gd name="T10" fmla="*/ 77 w 77"/>
                  <a:gd name="T11" fmla="*/ 74 h 74"/>
                  <a:gd name="T12" fmla="*/ 51 w 77"/>
                  <a:gd name="T13" fmla="*/ 58 h 74"/>
                  <a:gd name="T14" fmla="*/ 26 w 77"/>
                  <a:gd name="T15" fmla="*/ 41 h 74"/>
                  <a:gd name="T16" fmla="*/ 9 w 77"/>
                  <a:gd name="T17" fmla="*/ 41 h 74"/>
                  <a:gd name="T18" fmla="*/ 9 w 77"/>
                  <a:gd name="T19" fmla="*/ 25 h 74"/>
                  <a:gd name="T20" fmla="*/ 0 w 77"/>
                  <a:gd name="T21" fmla="*/ 17 h 74"/>
                  <a:gd name="T22" fmla="*/ 9 w 77"/>
                  <a:gd name="T23" fmla="*/ 0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74">
                    <a:moveTo>
                      <a:pt x="9" y="0"/>
                    </a:moveTo>
                    <a:lnTo>
                      <a:pt x="17" y="0"/>
                    </a:lnTo>
                    <a:lnTo>
                      <a:pt x="34" y="0"/>
                    </a:lnTo>
                    <a:lnTo>
                      <a:pt x="51" y="8"/>
                    </a:lnTo>
                    <a:lnTo>
                      <a:pt x="68" y="41"/>
                    </a:lnTo>
                    <a:lnTo>
                      <a:pt x="77" y="74"/>
                    </a:lnTo>
                    <a:lnTo>
                      <a:pt x="51" y="58"/>
                    </a:lnTo>
                    <a:lnTo>
                      <a:pt x="26" y="41"/>
                    </a:lnTo>
                    <a:lnTo>
                      <a:pt x="9" y="41"/>
                    </a:lnTo>
                    <a:lnTo>
                      <a:pt x="9" y="25"/>
                    </a:lnTo>
                    <a:lnTo>
                      <a:pt x="0" y="17"/>
                    </a:lnTo>
                    <a:lnTo>
                      <a:pt x="9"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3" name="Freeform 36"/>
              <p:cNvSpPr>
                <a:spLocks/>
              </p:cNvSpPr>
              <p:nvPr/>
            </p:nvSpPr>
            <p:spPr bwMode="auto">
              <a:xfrm>
                <a:off x="10348" y="15575"/>
                <a:ext cx="60" cy="99"/>
              </a:xfrm>
              <a:custGeom>
                <a:avLst/>
                <a:gdLst>
                  <a:gd name="T0" fmla="*/ 0 w 60"/>
                  <a:gd name="T1" fmla="*/ 91 h 99"/>
                  <a:gd name="T2" fmla="*/ 0 w 60"/>
                  <a:gd name="T3" fmla="*/ 83 h 99"/>
                  <a:gd name="T4" fmla="*/ 9 w 60"/>
                  <a:gd name="T5" fmla="*/ 74 h 99"/>
                  <a:gd name="T6" fmla="*/ 17 w 60"/>
                  <a:gd name="T7" fmla="*/ 66 h 99"/>
                  <a:gd name="T8" fmla="*/ 26 w 60"/>
                  <a:gd name="T9" fmla="*/ 58 h 99"/>
                  <a:gd name="T10" fmla="*/ 34 w 60"/>
                  <a:gd name="T11" fmla="*/ 33 h 99"/>
                  <a:gd name="T12" fmla="*/ 34 w 60"/>
                  <a:gd name="T13" fmla="*/ 25 h 99"/>
                  <a:gd name="T14" fmla="*/ 26 w 60"/>
                  <a:gd name="T15" fmla="*/ 8 h 99"/>
                  <a:gd name="T16" fmla="*/ 26 w 60"/>
                  <a:gd name="T17" fmla="*/ 8 h 99"/>
                  <a:gd name="T18" fmla="*/ 17 w 60"/>
                  <a:gd name="T19" fmla="*/ 0 h 99"/>
                  <a:gd name="T20" fmla="*/ 34 w 60"/>
                  <a:gd name="T21" fmla="*/ 0 h 99"/>
                  <a:gd name="T22" fmla="*/ 43 w 60"/>
                  <a:gd name="T23" fmla="*/ 0 h 99"/>
                  <a:gd name="T24" fmla="*/ 51 w 60"/>
                  <a:gd name="T25" fmla="*/ 25 h 99"/>
                  <a:gd name="T26" fmla="*/ 60 w 60"/>
                  <a:gd name="T27" fmla="*/ 50 h 99"/>
                  <a:gd name="T28" fmla="*/ 51 w 60"/>
                  <a:gd name="T29" fmla="*/ 74 h 99"/>
                  <a:gd name="T30" fmla="*/ 43 w 60"/>
                  <a:gd name="T31" fmla="*/ 91 h 99"/>
                  <a:gd name="T32" fmla="*/ 26 w 60"/>
                  <a:gd name="T33" fmla="*/ 99 h 99"/>
                  <a:gd name="T34" fmla="*/ 17 w 60"/>
                  <a:gd name="T35" fmla="*/ 99 h 99"/>
                  <a:gd name="T36" fmla="*/ 0 w 60"/>
                  <a:gd name="T37" fmla="*/ 99 h 99"/>
                  <a:gd name="T38" fmla="*/ 0 w 60"/>
                  <a:gd name="T39" fmla="*/ 91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99">
                    <a:moveTo>
                      <a:pt x="0" y="91"/>
                    </a:moveTo>
                    <a:lnTo>
                      <a:pt x="0" y="83"/>
                    </a:lnTo>
                    <a:lnTo>
                      <a:pt x="9" y="74"/>
                    </a:lnTo>
                    <a:lnTo>
                      <a:pt x="17" y="66"/>
                    </a:lnTo>
                    <a:lnTo>
                      <a:pt x="26" y="58"/>
                    </a:lnTo>
                    <a:lnTo>
                      <a:pt x="34" y="33"/>
                    </a:lnTo>
                    <a:lnTo>
                      <a:pt x="34" y="25"/>
                    </a:lnTo>
                    <a:lnTo>
                      <a:pt x="26" y="8"/>
                    </a:lnTo>
                    <a:lnTo>
                      <a:pt x="17" y="0"/>
                    </a:lnTo>
                    <a:lnTo>
                      <a:pt x="34" y="0"/>
                    </a:lnTo>
                    <a:lnTo>
                      <a:pt x="43" y="0"/>
                    </a:lnTo>
                    <a:lnTo>
                      <a:pt x="51" y="25"/>
                    </a:lnTo>
                    <a:lnTo>
                      <a:pt x="60" y="50"/>
                    </a:lnTo>
                    <a:lnTo>
                      <a:pt x="51" y="74"/>
                    </a:lnTo>
                    <a:lnTo>
                      <a:pt x="43" y="91"/>
                    </a:lnTo>
                    <a:lnTo>
                      <a:pt x="26" y="99"/>
                    </a:lnTo>
                    <a:lnTo>
                      <a:pt x="17" y="99"/>
                    </a:lnTo>
                    <a:lnTo>
                      <a:pt x="0" y="99"/>
                    </a:lnTo>
                    <a:lnTo>
                      <a:pt x="0" y="91"/>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4" name="Freeform 37"/>
              <p:cNvSpPr>
                <a:spLocks/>
              </p:cNvSpPr>
              <p:nvPr/>
            </p:nvSpPr>
            <p:spPr bwMode="auto">
              <a:xfrm>
                <a:off x="10416" y="15575"/>
                <a:ext cx="60" cy="91"/>
              </a:xfrm>
              <a:custGeom>
                <a:avLst/>
                <a:gdLst>
                  <a:gd name="T0" fmla="*/ 0 w 60"/>
                  <a:gd name="T1" fmla="*/ 66 h 91"/>
                  <a:gd name="T2" fmla="*/ 0 w 60"/>
                  <a:gd name="T3" fmla="*/ 50 h 91"/>
                  <a:gd name="T4" fmla="*/ 9 w 60"/>
                  <a:gd name="T5" fmla="*/ 50 h 91"/>
                  <a:gd name="T6" fmla="*/ 17 w 60"/>
                  <a:gd name="T7" fmla="*/ 50 h 91"/>
                  <a:gd name="T8" fmla="*/ 26 w 60"/>
                  <a:gd name="T9" fmla="*/ 58 h 91"/>
                  <a:gd name="T10" fmla="*/ 26 w 60"/>
                  <a:gd name="T11" fmla="*/ 66 h 91"/>
                  <a:gd name="T12" fmla="*/ 34 w 60"/>
                  <a:gd name="T13" fmla="*/ 66 h 91"/>
                  <a:gd name="T14" fmla="*/ 43 w 60"/>
                  <a:gd name="T15" fmla="*/ 58 h 91"/>
                  <a:gd name="T16" fmla="*/ 34 w 60"/>
                  <a:gd name="T17" fmla="*/ 41 h 91"/>
                  <a:gd name="T18" fmla="*/ 17 w 60"/>
                  <a:gd name="T19" fmla="*/ 33 h 91"/>
                  <a:gd name="T20" fmla="*/ 9 w 60"/>
                  <a:gd name="T21" fmla="*/ 17 h 91"/>
                  <a:gd name="T22" fmla="*/ 0 w 60"/>
                  <a:gd name="T23" fmla="*/ 0 h 91"/>
                  <a:gd name="T24" fmla="*/ 17 w 60"/>
                  <a:gd name="T25" fmla="*/ 0 h 91"/>
                  <a:gd name="T26" fmla="*/ 26 w 60"/>
                  <a:gd name="T27" fmla="*/ 8 h 91"/>
                  <a:gd name="T28" fmla="*/ 51 w 60"/>
                  <a:gd name="T29" fmla="*/ 33 h 91"/>
                  <a:gd name="T30" fmla="*/ 60 w 60"/>
                  <a:gd name="T31" fmla="*/ 58 h 91"/>
                  <a:gd name="T32" fmla="*/ 60 w 60"/>
                  <a:gd name="T33" fmla="*/ 74 h 91"/>
                  <a:gd name="T34" fmla="*/ 51 w 60"/>
                  <a:gd name="T35" fmla="*/ 83 h 91"/>
                  <a:gd name="T36" fmla="*/ 34 w 60"/>
                  <a:gd name="T37" fmla="*/ 91 h 91"/>
                  <a:gd name="T38" fmla="*/ 26 w 60"/>
                  <a:gd name="T39" fmla="*/ 91 h 91"/>
                  <a:gd name="T40" fmla="*/ 9 w 60"/>
                  <a:gd name="T41" fmla="*/ 83 h 91"/>
                  <a:gd name="T42" fmla="*/ 0 w 60"/>
                  <a:gd name="T43" fmla="*/ 66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91">
                    <a:moveTo>
                      <a:pt x="0" y="66"/>
                    </a:moveTo>
                    <a:lnTo>
                      <a:pt x="0" y="50"/>
                    </a:lnTo>
                    <a:lnTo>
                      <a:pt x="9" y="50"/>
                    </a:lnTo>
                    <a:lnTo>
                      <a:pt x="17" y="50"/>
                    </a:lnTo>
                    <a:lnTo>
                      <a:pt x="26" y="58"/>
                    </a:lnTo>
                    <a:lnTo>
                      <a:pt x="26" y="66"/>
                    </a:lnTo>
                    <a:lnTo>
                      <a:pt x="34" y="66"/>
                    </a:lnTo>
                    <a:lnTo>
                      <a:pt x="43" y="58"/>
                    </a:lnTo>
                    <a:lnTo>
                      <a:pt x="34" y="41"/>
                    </a:lnTo>
                    <a:lnTo>
                      <a:pt x="17" y="33"/>
                    </a:lnTo>
                    <a:lnTo>
                      <a:pt x="9" y="17"/>
                    </a:lnTo>
                    <a:lnTo>
                      <a:pt x="0" y="0"/>
                    </a:lnTo>
                    <a:lnTo>
                      <a:pt x="17" y="0"/>
                    </a:lnTo>
                    <a:lnTo>
                      <a:pt x="26" y="8"/>
                    </a:lnTo>
                    <a:lnTo>
                      <a:pt x="51" y="33"/>
                    </a:lnTo>
                    <a:lnTo>
                      <a:pt x="60" y="58"/>
                    </a:lnTo>
                    <a:lnTo>
                      <a:pt x="60" y="74"/>
                    </a:lnTo>
                    <a:lnTo>
                      <a:pt x="51" y="83"/>
                    </a:lnTo>
                    <a:lnTo>
                      <a:pt x="34" y="91"/>
                    </a:lnTo>
                    <a:lnTo>
                      <a:pt x="26" y="91"/>
                    </a:lnTo>
                    <a:lnTo>
                      <a:pt x="9" y="83"/>
                    </a:lnTo>
                    <a:lnTo>
                      <a:pt x="0" y="66"/>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5" name="Freeform 38"/>
              <p:cNvSpPr>
                <a:spLocks/>
              </p:cNvSpPr>
              <p:nvPr/>
            </p:nvSpPr>
            <p:spPr bwMode="auto">
              <a:xfrm>
                <a:off x="9439" y="15641"/>
                <a:ext cx="34" cy="25"/>
              </a:xfrm>
              <a:custGeom>
                <a:avLst/>
                <a:gdLst>
                  <a:gd name="T0" fmla="*/ 0 w 34"/>
                  <a:gd name="T1" fmla="*/ 8 h 25"/>
                  <a:gd name="T2" fmla="*/ 0 w 34"/>
                  <a:gd name="T3" fmla="*/ 0 h 25"/>
                  <a:gd name="T4" fmla="*/ 9 w 34"/>
                  <a:gd name="T5" fmla="*/ 0 h 25"/>
                  <a:gd name="T6" fmla="*/ 26 w 34"/>
                  <a:gd name="T7" fmla="*/ 8 h 25"/>
                  <a:gd name="T8" fmla="*/ 34 w 34"/>
                  <a:gd name="T9" fmla="*/ 17 h 25"/>
                  <a:gd name="T10" fmla="*/ 34 w 34"/>
                  <a:gd name="T11" fmla="*/ 17 h 25"/>
                  <a:gd name="T12" fmla="*/ 34 w 34"/>
                  <a:gd name="T13" fmla="*/ 25 h 25"/>
                  <a:gd name="T14" fmla="*/ 17 w 34"/>
                  <a:gd name="T15" fmla="*/ 17 h 25"/>
                  <a:gd name="T16" fmla="*/ 0 w 34"/>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5">
                    <a:moveTo>
                      <a:pt x="0" y="8"/>
                    </a:moveTo>
                    <a:lnTo>
                      <a:pt x="0" y="0"/>
                    </a:lnTo>
                    <a:lnTo>
                      <a:pt x="9" y="0"/>
                    </a:lnTo>
                    <a:lnTo>
                      <a:pt x="26" y="8"/>
                    </a:lnTo>
                    <a:lnTo>
                      <a:pt x="34" y="17"/>
                    </a:lnTo>
                    <a:lnTo>
                      <a:pt x="34" y="25"/>
                    </a:lnTo>
                    <a:lnTo>
                      <a:pt x="17" y="17"/>
                    </a:lnTo>
                    <a:lnTo>
                      <a:pt x="0" y="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6" name="Freeform 39"/>
              <p:cNvSpPr>
                <a:spLocks/>
              </p:cNvSpPr>
              <p:nvPr/>
            </p:nvSpPr>
            <p:spPr bwMode="auto">
              <a:xfrm>
                <a:off x="10883" y="15583"/>
                <a:ext cx="170" cy="66"/>
              </a:xfrm>
              <a:custGeom>
                <a:avLst/>
                <a:gdLst>
                  <a:gd name="T0" fmla="*/ 102 w 170"/>
                  <a:gd name="T1" fmla="*/ 50 h 66"/>
                  <a:gd name="T2" fmla="*/ 111 w 170"/>
                  <a:gd name="T3" fmla="*/ 66 h 66"/>
                  <a:gd name="T4" fmla="*/ 60 w 170"/>
                  <a:gd name="T5" fmla="*/ 42 h 66"/>
                  <a:gd name="T6" fmla="*/ 26 w 170"/>
                  <a:gd name="T7" fmla="*/ 42 h 66"/>
                  <a:gd name="T8" fmla="*/ 0 w 170"/>
                  <a:gd name="T9" fmla="*/ 42 h 66"/>
                  <a:gd name="T10" fmla="*/ 0 w 170"/>
                  <a:gd name="T11" fmla="*/ 33 h 66"/>
                  <a:gd name="T12" fmla="*/ 0 w 170"/>
                  <a:gd name="T13" fmla="*/ 25 h 66"/>
                  <a:gd name="T14" fmla="*/ 9 w 170"/>
                  <a:gd name="T15" fmla="*/ 9 h 66"/>
                  <a:gd name="T16" fmla="*/ 26 w 170"/>
                  <a:gd name="T17" fmla="*/ 0 h 66"/>
                  <a:gd name="T18" fmla="*/ 60 w 170"/>
                  <a:gd name="T19" fmla="*/ 0 h 66"/>
                  <a:gd name="T20" fmla="*/ 94 w 170"/>
                  <a:gd name="T21" fmla="*/ 0 h 66"/>
                  <a:gd name="T22" fmla="*/ 128 w 170"/>
                  <a:gd name="T23" fmla="*/ 0 h 66"/>
                  <a:gd name="T24" fmla="*/ 136 w 170"/>
                  <a:gd name="T25" fmla="*/ 0 h 66"/>
                  <a:gd name="T26" fmla="*/ 145 w 170"/>
                  <a:gd name="T27" fmla="*/ 0 h 66"/>
                  <a:gd name="T28" fmla="*/ 145 w 170"/>
                  <a:gd name="T29" fmla="*/ 9 h 66"/>
                  <a:gd name="T30" fmla="*/ 111 w 170"/>
                  <a:gd name="T31" fmla="*/ 9 h 66"/>
                  <a:gd name="T32" fmla="*/ 102 w 170"/>
                  <a:gd name="T33" fmla="*/ 9 h 66"/>
                  <a:gd name="T34" fmla="*/ 85 w 170"/>
                  <a:gd name="T35" fmla="*/ 17 h 66"/>
                  <a:gd name="T36" fmla="*/ 85 w 170"/>
                  <a:gd name="T37" fmla="*/ 33 h 66"/>
                  <a:gd name="T38" fmla="*/ 85 w 170"/>
                  <a:gd name="T39" fmla="*/ 33 h 66"/>
                  <a:gd name="T40" fmla="*/ 94 w 170"/>
                  <a:gd name="T41" fmla="*/ 42 h 66"/>
                  <a:gd name="T42" fmla="*/ 128 w 170"/>
                  <a:gd name="T43" fmla="*/ 50 h 66"/>
                  <a:gd name="T44" fmla="*/ 170 w 170"/>
                  <a:gd name="T45" fmla="*/ 66 h 66"/>
                  <a:gd name="T46" fmla="*/ 162 w 170"/>
                  <a:gd name="T47" fmla="*/ 66 h 66"/>
                  <a:gd name="T48" fmla="*/ 136 w 170"/>
                  <a:gd name="T49" fmla="*/ 58 h 66"/>
                  <a:gd name="T50" fmla="*/ 119 w 170"/>
                  <a:gd name="T51" fmla="*/ 50 h 66"/>
                  <a:gd name="T52" fmla="*/ 102 w 170"/>
                  <a:gd name="T53" fmla="*/ 50 h 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0" h="66">
                    <a:moveTo>
                      <a:pt x="102" y="50"/>
                    </a:moveTo>
                    <a:lnTo>
                      <a:pt x="111" y="66"/>
                    </a:lnTo>
                    <a:lnTo>
                      <a:pt x="60" y="42"/>
                    </a:lnTo>
                    <a:lnTo>
                      <a:pt x="26" y="42"/>
                    </a:lnTo>
                    <a:lnTo>
                      <a:pt x="0" y="42"/>
                    </a:lnTo>
                    <a:lnTo>
                      <a:pt x="0" y="33"/>
                    </a:lnTo>
                    <a:lnTo>
                      <a:pt x="0" y="25"/>
                    </a:lnTo>
                    <a:lnTo>
                      <a:pt x="9" y="9"/>
                    </a:lnTo>
                    <a:lnTo>
                      <a:pt x="26" y="0"/>
                    </a:lnTo>
                    <a:lnTo>
                      <a:pt x="60" y="0"/>
                    </a:lnTo>
                    <a:lnTo>
                      <a:pt x="94" y="0"/>
                    </a:lnTo>
                    <a:lnTo>
                      <a:pt x="128" y="0"/>
                    </a:lnTo>
                    <a:lnTo>
                      <a:pt x="136" y="0"/>
                    </a:lnTo>
                    <a:lnTo>
                      <a:pt x="145" y="0"/>
                    </a:lnTo>
                    <a:lnTo>
                      <a:pt x="145" y="9"/>
                    </a:lnTo>
                    <a:lnTo>
                      <a:pt x="111" y="9"/>
                    </a:lnTo>
                    <a:lnTo>
                      <a:pt x="102" y="9"/>
                    </a:lnTo>
                    <a:lnTo>
                      <a:pt x="85" y="17"/>
                    </a:lnTo>
                    <a:lnTo>
                      <a:pt x="85" y="33"/>
                    </a:lnTo>
                    <a:lnTo>
                      <a:pt x="94" y="42"/>
                    </a:lnTo>
                    <a:lnTo>
                      <a:pt x="128" y="50"/>
                    </a:lnTo>
                    <a:lnTo>
                      <a:pt x="170" y="66"/>
                    </a:lnTo>
                    <a:lnTo>
                      <a:pt x="162" y="66"/>
                    </a:lnTo>
                    <a:lnTo>
                      <a:pt x="136" y="58"/>
                    </a:lnTo>
                    <a:lnTo>
                      <a:pt x="119" y="50"/>
                    </a:lnTo>
                    <a:lnTo>
                      <a:pt x="102" y="5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7" name="Freeform 40"/>
              <p:cNvSpPr>
                <a:spLocks/>
              </p:cNvSpPr>
              <p:nvPr/>
            </p:nvSpPr>
            <p:spPr bwMode="auto">
              <a:xfrm>
                <a:off x="9592" y="15616"/>
                <a:ext cx="26" cy="25"/>
              </a:xfrm>
              <a:custGeom>
                <a:avLst/>
                <a:gdLst>
                  <a:gd name="T0" fmla="*/ 0 w 26"/>
                  <a:gd name="T1" fmla="*/ 9 h 25"/>
                  <a:gd name="T2" fmla="*/ 0 w 26"/>
                  <a:gd name="T3" fmla="*/ 0 h 25"/>
                  <a:gd name="T4" fmla="*/ 9 w 26"/>
                  <a:gd name="T5" fmla="*/ 0 h 25"/>
                  <a:gd name="T6" fmla="*/ 17 w 26"/>
                  <a:gd name="T7" fmla="*/ 0 h 25"/>
                  <a:gd name="T8" fmla="*/ 17 w 26"/>
                  <a:gd name="T9" fmla="*/ 0 h 25"/>
                  <a:gd name="T10" fmla="*/ 26 w 26"/>
                  <a:gd name="T11" fmla="*/ 9 h 25"/>
                  <a:gd name="T12" fmla="*/ 26 w 26"/>
                  <a:gd name="T13" fmla="*/ 17 h 25"/>
                  <a:gd name="T14" fmla="*/ 17 w 26"/>
                  <a:gd name="T15" fmla="*/ 25 h 25"/>
                  <a:gd name="T16" fmla="*/ 0 w 26"/>
                  <a:gd name="T17" fmla="*/ 25 h 25"/>
                  <a:gd name="T18" fmla="*/ 0 w 26"/>
                  <a:gd name="T19" fmla="*/ 9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5">
                    <a:moveTo>
                      <a:pt x="0" y="9"/>
                    </a:moveTo>
                    <a:lnTo>
                      <a:pt x="0" y="0"/>
                    </a:lnTo>
                    <a:lnTo>
                      <a:pt x="9" y="0"/>
                    </a:lnTo>
                    <a:lnTo>
                      <a:pt x="17" y="0"/>
                    </a:lnTo>
                    <a:lnTo>
                      <a:pt x="26" y="9"/>
                    </a:lnTo>
                    <a:lnTo>
                      <a:pt x="26" y="17"/>
                    </a:lnTo>
                    <a:lnTo>
                      <a:pt x="17" y="25"/>
                    </a:lnTo>
                    <a:lnTo>
                      <a:pt x="0" y="25"/>
                    </a:lnTo>
                    <a:lnTo>
                      <a:pt x="0" y="9"/>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8" name="Freeform 41"/>
              <p:cNvSpPr>
                <a:spLocks/>
              </p:cNvSpPr>
              <p:nvPr/>
            </p:nvSpPr>
            <p:spPr bwMode="auto">
              <a:xfrm>
                <a:off x="9397" y="15608"/>
                <a:ext cx="34" cy="33"/>
              </a:xfrm>
              <a:custGeom>
                <a:avLst/>
                <a:gdLst>
                  <a:gd name="T0" fmla="*/ 0 w 34"/>
                  <a:gd name="T1" fmla="*/ 17 h 33"/>
                  <a:gd name="T2" fmla="*/ 8 w 34"/>
                  <a:gd name="T3" fmla="*/ 8 h 33"/>
                  <a:gd name="T4" fmla="*/ 25 w 34"/>
                  <a:gd name="T5" fmla="*/ 0 h 33"/>
                  <a:gd name="T6" fmla="*/ 25 w 34"/>
                  <a:gd name="T7" fmla="*/ 8 h 33"/>
                  <a:gd name="T8" fmla="*/ 34 w 34"/>
                  <a:gd name="T9" fmla="*/ 8 h 33"/>
                  <a:gd name="T10" fmla="*/ 25 w 34"/>
                  <a:gd name="T11" fmla="*/ 33 h 33"/>
                  <a:gd name="T12" fmla="*/ 8 w 34"/>
                  <a:gd name="T13" fmla="*/ 25 h 33"/>
                  <a:gd name="T14" fmla="*/ 0 w 34"/>
                  <a:gd name="T15" fmla="*/ 17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3">
                    <a:moveTo>
                      <a:pt x="0" y="17"/>
                    </a:moveTo>
                    <a:lnTo>
                      <a:pt x="8" y="8"/>
                    </a:lnTo>
                    <a:lnTo>
                      <a:pt x="25" y="0"/>
                    </a:lnTo>
                    <a:lnTo>
                      <a:pt x="25" y="8"/>
                    </a:lnTo>
                    <a:lnTo>
                      <a:pt x="34" y="8"/>
                    </a:lnTo>
                    <a:lnTo>
                      <a:pt x="25" y="33"/>
                    </a:lnTo>
                    <a:lnTo>
                      <a:pt x="8" y="25"/>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9" name="Freeform 42"/>
              <p:cNvSpPr>
                <a:spLocks/>
              </p:cNvSpPr>
              <p:nvPr/>
            </p:nvSpPr>
            <p:spPr bwMode="auto">
              <a:xfrm>
                <a:off x="9465" y="15608"/>
                <a:ext cx="42" cy="33"/>
              </a:xfrm>
              <a:custGeom>
                <a:avLst/>
                <a:gdLst>
                  <a:gd name="T0" fmla="*/ 0 w 42"/>
                  <a:gd name="T1" fmla="*/ 17 h 33"/>
                  <a:gd name="T2" fmla="*/ 17 w 42"/>
                  <a:gd name="T3" fmla="*/ 0 h 33"/>
                  <a:gd name="T4" fmla="*/ 25 w 42"/>
                  <a:gd name="T5" fmla="*/ 0 h 33"/>
                  <a:gd name="T6" fmla="*/ 34 w 42"/>
                  <a:gd name="T7" fmla="*/ 0 h 33"/>
                  <a:gd name="T8" fmla="*/ 42 w 42"/>
                  <a:gd name="T9" fmla="*/ 8 h 33"/>
                  <a:gd name="T10" fmla="*/ 42 w 42"/>
                  <a:gd name="T11" fmla="*/ 25 h 33"/>
                  <a:gd name="T12" fmla="*/ 34 w 42"/>
                  <a:gd name="T13" fmla="*/ 25 h 33"/>
                  <a:gd name="T14" fmla="*/ 25 w 42"/>
                  <a:gd name="T15" fmla="*/ 33 h 33"/>
                  <a:gd name="T16" fmla="*/ 17 w 42"/>
                  <a:gd name="T17" fmla="*/ 25 h 33"/>
                  <a:gd name="T18" fmla="*/ 0 w 42"/>
                  <a:gd name="T19" fmla="*/ 1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3">
                    <a:moveTo>
                      <a:pt x="0" y="17"/>
                    </a:moveTo>
                    <a:lnTo>
                      <a:pt x="17" y="0"/>
                    </a:lnTo>
                    <a:lnTo>
                      <a:pt x="25" y="0"/>
                    </a:lnTo>
                    <a:lnTo>
                      <a:pt x="34" y="0"/>
                    </a:lnTo>
                    <a:lnTo>
                      <a:pt x="42" y="8"/>
                    </a:lnTo>
                    <a:lnTo>
                      <a:pt x="42" y="25"/>
                    </a:lnTo>
                    <a:lnTo>
                      <a:pt x="34" y="25"/>
                    </a:lnTo>
                    <a:lnTo>
                      <a:pt x="25" y="33"/>
                    </a:lnTo>
                    <a:lnTo>
                      <a:pt x="17" y="25"/>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0" name="Freeform 43"/>
              <p:cNvSpPr>
                <a:spLocks/>
              </p:cNvSpPr>
              <p:nvPr/>
            </p:nvSpPr>
            <p:spPr bwMode="auto">
              <a:xfrm>
                <a:off x="9354" y="15625"/>
                <a:ext cx="17" cy="8"/>
              </a:xfrm>
              <a:custGeom>
                <a:avLst/>
                <a:gdLst>
                  <a:gd name="T0" fmla="*/ 0 w 17"/>
                  <a:gd name="T1" fmla="*/ 8 h 8"/>
                  <a:gd name="T2" fmla="*/ 0 w 17"/>
                  <a:gd name="T3" fmla="*/ 0 h 8"/>
                  <a:gd name="T4" fmla="*/ 0 w 17"/>
                  <a:gd name="T5" fmla="*/ 0 h 8"/>
                  <a:gd name="T6" fmla="*/ 17 w 17"/>
                  <a:gd name="T7" fmla="*/ 0 h 8"/>
                  <a:gd name="T8" fmla="*/ 17 w 17"/>
                  <a:gd name="T9" fmla="*/ 8 h 8"/>
                  <a:gd name="T10" fmla="*/ 9 w 17"/>
                  <a:gd name="T11" fmla="*/ 8 h 8"/>
                  <a:gd name="T12" fmla="*/ 0 w 17"/>
                  <a:gd name="T13" fmla="*/ 8 h 8"/>
                  <a:gd name="T14" fmla="*/ 0 w 17"/>
                  <a:gd name="T15" fmla="*/ 8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8">
                    <a:moveTo>
                      <a:pt x="0" y="8"/>
                    </a:moveTo>
                    <a:lnTo>
                      <a:pt x="0" y="0"/>
                    </a:lnTo>
                    <a:lnTo>
                      <a:pt x="17" y="0"/>
                    </a:lnTo>
                    <a:lnTo>
                      <a:pt x="17" y="8"/>
                    </a:lnTo>
                    <a:lnTo>
                      <a:pt x="9" y="8"/>
                    </a:lnTo>
                    <a:lnTo>
                      <a:pt x="0" y="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1" name="Freeform 44"/>
              <p:cNvSpPr>
                <a:spLocks/>
              </p:cNvSpPr>
              <p:nvPr/>
            </p:nvSpPr>
            <p:spPr bwMode="auto">
              <a:xfrm>
                <a:off x="11011" y="15608"/>
                <a:ext cx="34" cy="8"/>
              </a:xfrm>
              <a:custGeom>
                <a:avLst/>
                <a:gdLst>
                  <a:gd name="T0" fmla="*/ 0 w 34"/>
                  <a:gd name="T1" fmla="*/ 8 h 8"/>
                  <a:gd name="T2" fmla="*/ 17 w 34"/>
                  <a:gd name="T3" fmla="*/ 0 h 8"/>
                  <a:gd name="T4" fmla="*/ 25 w 34"/>
                  <a:gd name="T5" fmla="*/ 0 h 8"/>
                  <a:gd name="T6" fmla="*/ 34 w 34"/>
                  <a:gd name="T7" fmla="*/ 8 h 8"/>
                  <a:gd name="T8" fmla="*/ 17 w 34"/>
                  <a:gd name="T9" fmla="*/ 8 h 8"/>
                  <a:gd name="T10" fmla="*/ 0 w 34"/>
                  <a:gd name="T11" fmla="*/ 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8">
                    <a:moveTo>
                      <a:pt x="0" y="8"/>
                    </a:moveTo>
                    <a:lnTo>
                      <a:pt x="17" y="0"/>
                    </a:lnTo>
                    <a:lnTo>
                      <a:pt x="25" y="0"/>
                    </a:lnTo>
                    <a:lnTo>
                      <a:pt x="34" y="8"/>
                    </a:lnTo>
                    <a:lnTo>
                      <a:pt x="17" y="8"/>
                    </a:lnTo>
                    <a:lnTo>
                      <a:pt x="0" y="8"/>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2" name="Freeform 45"/>
              <p:cNvSpPr>
                <a:spLocks/>
              </p:cNvSpPr>
              <p:nvPr/>
            </p:nvSpPr>
            <p:spPr bwMode="auto">
              <a:xfrm>
                <a:off x="9439" y="15592"/>
                <a:ext cx="34" cy="16"/>
              </a:xfrm>
              <a:custGeom>
                <a:avLst/>
                <a:gdLst>
                  <a:gd name="T0" fmla="*/ 0 w 34"/>
                  <a:gd name="T1" fmla="*/ 8 h 16"/>
                  <a:gd name="T2" fmla="*/ 17 w 34"/>
                  <a:gd name="T3" fmla="*/ 0 h 16"/>
                  <a:gd name="T4" fmla="*/ 26 w 34"/>
                  <a:gd name="T5" fmla="*/ 0 h 16"/>
                  <a:gd name="T6" fmla="*/ 34 w 34"/>
                  <a:gd name="T7" fmla="*/ 0 h 16"/>
                  <a:gd name="T8" fmla="*/ 26 w 34"/>
                  <a:gd name="T9" fmla="*/ 16 h 16"/>
                  <a:gd name="T10" fmla="*/ 9 w 34"/>
                  <a:gd name="T11" fmla="*/ 16 h 16"/>
                  <a:gd name="T12" fmla="*/ 9 w 34"/>
                  <a:gd name="T13" fmla="*/ 16 h 16"/>
                  <a:gd name="T14" fmla="*/ 0 w 34"/>
                  <a:gd name="T15" fmla="*/ 8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16">
                    <a:moveTo>
                      <a:pt x="0" y="8"/>
                    </a:moveTo>
                    <a:lnTo>
                      <a:pt x="17" y="0"/>
                    </a:lnTo>
                    <a:lnTo>
                      <a:pt x="26" y="0"/>
                    </a:lnTo>
                    <a:lnTo>
                      <a:pt x="34" y="0"/>
                    </a:lnTo>
                    <a:lnTo>
                      <a:pt x="26" y="16"/>
                    </a:lnTo>
                    <a:lnTo>
                      <a:pt x="9" y="16"/>
                    </a:lnTo>
                    <a:lnTo>
                      <a:pt x="0" y="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3" name="Freeform 46"/>
              <p:cNvSpPr>
                <a:spLocks/>
              </p:cNvSpPr>
              <p:nvPr/>
            </p:nvSpPr>
            <p:spPr bwMode="auto">
              <a:xfrm>
                <a:off x="10399" y="15518"/>
                <a:ext cx="119" cy="57"/>
              </a:xfrm>
              <a:custGeom>
                <a:avLst/>
                <a:gdLst>
                  <a:gd name="T0" fmla="*/ 0 w 119"/>
                  <a:gd name="T1" fmla="*/ 33 h 57"/>
                  <a:gd name="T2" fmla="*/ 0 w 119"/>
                  <a:gd name="T3" fmla="*/ 24 h 57"/>
                  <a:gd name="T4" fmla="*/ 0 w 119"/>
                  <a:gd name="T5" fmla="*/ 24 h 57"/>
                  <a:gd name="T6" fmla="*/ 17 w 119"/>
                  <a:gd name="T7" fmla="*/ 24 h 57"/>
                  <a:gd name="T8" fmla="*/ 26 w 119"/>
                  <a:gd name="T9" fmla="*/ 24 h 57"/>
                  <a:gd name="T10" fmla="*/ 51 w 119"/>
                  <a:gd name="T11" fmla="*/ 41 h 57"/>
                  <a:gd name="T12" fmla="*/ 77 w 119"/>
                  <a:gd name="T13" fmla="*/ 41 h 57"/>
                  <a:gd name="T14" fmla="*/ 85 w 119"/>
                  <a:gd name="T15" fmla="*/ 41 h 57"/>
                  <a:gd name="T16" fmla="*/ 93 w 119"/>
                  <a:gd name="T17" fmla="*/ 33 h 57"/>
                  <a:gd name="T18" fmla="*/ 85 w 119"/>
                  <a:gd name="T19" fmla="*/ 24 h 57"/>
                  <a:gd name="T20" fmla="*/ 77 w 119"/>
                  <a:gd name="T21" fmla="*/ 16 h 57"/>
                  <a:gd name="T22" fmla="*/ 68 w 119"/>
                  <a:gd name="T23" fmla="*/ 16 h 57"/>
                  <a:gd name="T24" fmla="*/ 60 w 119"/>
                  <a:gd name="T25" fmla="*/ 16 h 57"/>
                  <a:gd name="T26" fmla="*/ 60 w 119"/>
                  <a:gd name="T27" fmla="*/ 8 h 57"/>
                  <a:gd name="T28" fmla="*/ 60 w 119"/>
                  <a:gd name="T29" fmla="*/ 0 h 57"/>
                  <a:gd name="T30" fmla="*/ 77 w 119"/>
                  <a:gd name="T31" fmla="*/ 0 h 57"/>
                  <a:gd name="T32" fmla="*/ 93 w 119"/>
                  <a:gd name="T33" fmla="*/ 0 h 57"/>
                  <a:gd name="T34" fmla="*/ 110 w 119"/>
                  <a:gd name="T35" fmla="*/ 16 h 57"/>
                  <a:gd name="T36" fmla="*/ 119 w 119"/>
                  <a:gd name="T37" fmla="*/ 33 h 57"/>
                  <a:gd name="T38" fmla="*/ 110 w 119"/>
                  <a:gd name="T39" fmla="*/ 49 h 57"/>
                  <a:gd name="T40" fmla="*/ 102 w 119"/>
                  <a:gd name="T41" fmla="*/ 57 h 57"/>
                  <a:gd name="T42" fmla="*/ 77 w 119"/>
                  <a:gd name="T43" fmla="*/ 57 h 57"/>
                  <a:gd name="T44" fmla="*/ 43 w 119"/>
                  <a:gd name="T45" fmla="*/ 49 h 57"/>
                  <a:gd name="T46" fmla="*/ 0 w 119"/>
                  <a:gd name="T47" fmla="*/ 33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57">
                    <a:moveTo>
                      <a:pt x="0" y="33"/>
                    </a:moveTo>
                    <a:lnTo>
                      <a:pt x="0" y="24"/>
                    </a:lnTo>
                    <a:lnTo>
                      <a:pt x="17" y="24"/>
                    </a:lnTo>
                    <a:lnTo>
                      <a:pt x="26" y="24"/>
                    </a:lnTo>
                    <a:lnTo>
                      <a:pt x="51" y="41"/>
                    </a:lnTo>
                    <a:lnTo>
                      <a:pt x="77" y="41"/>
                    </a:lnTo>
                    <a:lnTo>
                      <a:pt x="85" y="41"/>
                    </a:lnTo>
                    <a:lnTo>
                      <a:pt x="93" y="33"/>
                    </a:lnTo>
                    <a:lnTo>
                      <a:pt x="85" y="24"/>
                    </a:lnTo>
                    <a:lnTo>
                      <a:pt x="77" y="16"/>
                    </a:lnTo>
                    <a:lnTo>
                      <a:pt x="68" y="16"/>
                    </a:lnTo>
                    <a:lnTo>
                      <a:pt x="60" y="16"/>
                    </a:lnTo>
                    <a:lnTo>
                      <a:pt x="60" y="8"/>
                    </a:lnTo>
                    <a:lnTo>
                      <a:pt x="60" y="0"/>
                    </a:lnTo>
                    <a:lnTo>
                      <a:pt x="77" y="0"/>
                    </a:lnTo>
                    <a:lnTo>
                      <a:pt x="93" y="0"/>
                    </a:lnTo>
                    <a:lnTo>
                      <a:pt x="110" y="16"/>
                    </a:lnTo>
                    <a:lnTo>
                      <a:pt x="119" y="33"/>
                    </a:lnTo>
                    <a:lnTo>
                      <a:pt x="110" y="49"/>
                    </a:lnTo>
                    <a:lnTo>
                      <a:pt x="102" y="57"/>
                    </a:lnTo>
                    <a:lnTo>
                      <a:pt x="77" y="57"/>
                    </a:lnTo>
                    <a:lnTo>
                      <a:pt x="43" y="49"/>
                    </a:lnTo>
                    <a:lnTo>
                      <a:pt x="0" y="33"/>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4" name="Freeform 47"/>
              <p:cNvSpPr>
                <a:spLocks/>
              </p:cNvSpPr>
              <p:nvPr/>
            </p:nvSpPr>
            <p:spPr bwMode="auto">
              <a:xfrm>
                <a:off x="10637" y="15485"/>
                <a:ext cx="93" cy="82"/>
              </a:xfrm>
              <a:custGeom>
                <a:avLst/>
                <a:gdLst>
                  <a:gd name="T0" fmla="*/ 8 w 93"/>
                  <a:gd name="T1" fmla="*/ 57 h 82"/>
                  <a:gd name="T2" fmla="*/ 0 w 93"/>
                  <a:gd name="T3" fmla="*/ 41 h 82"/>
                  <a:gd name="T4" fmla="*/ 8 w 93"/>
                  <a:gd name="T5" fmla="*/ 16 h 82"/>
                  <a:gd name="T6" fmla="*/ 25 w 93"/>
                  <a:gd name="T7" fmla="*/ 8 h 82"/>
                  <a:gd name="T8" fmla="*/ 51 w 93"/>
                  <a:gd name="T9" fmla="*/ 0 h 82"/>
                  <a:gd name="T10" fmla="*/ 68 w 93"/>
                  <a:gd name="T11" fmla="*/ 0 h 82"/>
                  <a:gd name="T12" fmla="*/ 85 w 93"/>
                  <a:gd name="T13" fmla="*/ 8 h 82"/>
                  <a:gd name="T14" fmla="*/ 93 w 93"/>
                  <a:gd name="T15" fmla="*/ 33 h 82"/>
                  <a:gd name="T16" fmla="*/ 85 w 93"/>
                  <a:gd name="T17" fmla="*/ 41 h 82"/>
                  <a:gd name="T18" fmla="*/ 76 w 93"/>
                  <a:gd name="T19" fmla="*/ 49 h 82"/>
                  <a:gd name="T20" fmla="*/ 68 w 93"/>
                  <a:gd name="T21" fmla="*/ 49 h 82"/>
                  <a:gd name="T22" fmla="*/ 68 w 93"/>
                  <a:gd name="T23" fmla="*/ 33 h 82"/>
                  <a:gd name="T24" fmla="*/ 68 w 93"/>
                  <a:gd name="T25" fmla="*/ 24 h 82"/>
                  <a:gd name="T26" fmla="*/ 59 w 93"/>
                  <a:gd name="T27" fmla="*/ 16 h 82"/>
                  <a:gd name="T28" fmla="*/ 51 w 93"/>
                  <a:gd name="T29" fmla="*/ 16 h 82"/>
                  <a:gd name="T30" fmla="*/ 42 w 93"/>
                  <a:gd name="T31" fmla="*/ 24 h 82"/>
                  <a:gd name="T32" fmla="*/ 34 w 93"/>
                  <a:gd name="T33" fmla="*/ 33 h 82"/>
                  <a:gd name="T34" fmla="*/ 25 w 93"/>
                  <a:gd name="T35" fmla="*/ 49 h 82"/>
                  <a:gd name="T36" fmla="*/ 34 w 93"/>
                  <a:gd name="T37" fmla="*/ 57 h 82"/>
                  <a:gd name="T38" fmla="*/ 34 w 93"/>
                  <a:gd name="T39" fmla="*/ 57 h 82"/>
                  <a:gd name="T40" fmla="*/ 51 w 93"/>
                  <a:gd name="T41" fmla="*/ 57 h 82"/>
                  <a:gd name="T42" fmla="*/ 51 w 93"/>
                  <a:gd name="T43" fmla="*/ 57 h 82"/>
                  <a:gd name="T44" fmla="*/ 59 w 93"/>
                  <a:gd name="T45" fmla="*/ 57 h 82"/>
                  <a:gd name="T46" fmla="*/ 59 w 93"/>
                  <a:gd name="T47" fmla="*/ 74 h 82"/>
                  <a:gd name="T48" fmla="*/ 51 w 93"/>
                  <a:gd name="T49" fmla="*/ 74 h 82"/>
                  <a:gd name="T50" fmla="*/ 42 w 93"/>
                  <a:gd name="T51" fmla="*/ 82 h 82"/>
                  <a:gd name="T52" fmla="*/ 25 w 93"/>
                  <a:gd name="T53" fmla="*/ 82 h 82"/>
                  <a:gd name="T54" fmla="*/ 17 w 93"/>
                  <a:gd name="T55" fmla="*/ 74 h 82"/>
                  <a:gd name="T56" fmla="*/ 8 w 93"/>
                  <a:gd name="T57" fmla="*/ 57 h 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3" h="82">
                    <a:moveTo>
                      <a:pt x="8" y="57"/>
                    </a:moveTo>
                    <a:lnTo>
                      <a:pt x="0" y="41"/>
                    </a:lnTo>
                    <a:lnTo>
                      <a:pt x="8" y="16"/>
                    </a:lnTo>
                    <a:lnTo>
                      <a:pt x="25" y="8"/>
                    </a:lnTo>
                    <a:lnTo>
                      <a:pt x="51" y="0"/>
                    </a:lnTo>
                    <a:lnTo>
                      <a:pt x="68" y="0"/>
                    </a:lnTo>
                    <a:lnTo>
                      <a:pt x="85" y="8"/>
                    </a:lnTo>
                    <a:lnTo>
                      <a:pt x="93" y="33"/>
                    </a:lnTo>
                    <a:lnTo>
                      <a:pt x="85" y="41"/>
                    </a:lnTo>
                    <a:lnTo>
                      <a:pt x="76" y="49"/>
                    </a:lnTo>
                    <a:lnTo>
                      <a:pt x="68" y="49"/>
                    </a:lnTo>
                    <a:lnTo>
                      <a:pt x="68" y="33"/>
                    </a:lnTo>
                    <a:lnTo>
                      <a:pt x="68" y="24"/>
                    </a:lnTo>
                    <a:lnTo>
                      <a:pt x="59" y="16"/>
                    </a:lnTo>
                    <a:lnTo>
                      <a:pt x="51" y="16"/>
                    </a:lnTo>
                    <a:lnTo>
                      <a:pt x="42" y="24"/>
                    </a:lnTo>
                    <a:lnTo>
                      <a:pt x="34" y="33"/>
                    </a:lnTo>
                    <a:lnTo>
                      <a:pt x="25" y="49"/>
                    </a:lnTo>
                    <a:lnTo>
                      <a:pt x="34" y="57"/>
                    </a:lnTo>
                    <a:lnTo>
                      <a:pt x="51" y="57"/>
                    </a:lnTo>
                    <a:lnTo>
                      <a:pt x="59" y="57"/>
                    </a:lnTo>
                    <a:lnTo>
                      <a:pt x="59" y="74"/>
                    </a:lnTo>
                    <a:lnTo>
                      <a:pt x="51" y="74"/>
                    </a:lnTo>
                    <a:lnTo>
                      <a:pt x="42" y="82"/>
                    </a:lnTo>
                    <a:lnTo>
                      <a:pt x="25" y="82"/>
                    </a:lnTo>
                    <a:lnTo>
                      <a:pt x="17" y="74"/>
                    </a:lnTo>
                    <a:lnTo>
                      <a:pt x="8" y="57"/>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5" name="Freeform 48"/>
              <p:cNvSpPr>
                <a:spLocks/>
              </p:cNvSpPr>
              <p:nvPr/>
            </p:nvSpPr>
            <p:spPr bwMode="auto">
              <a:xfrm>
                <a:off x="10968" y="14025"/>
                <a:ext cx="26" cy="1534"/>
              </a:xfrm>
              <a:custGeom>
                <a:avLst/>
                <a:gdLst>
                  <a:gd name="T0" fmla="*/ 0 w 26"/>
                  <a:gd name="T1" fmla="*/ 1526 h 1534"/>
                  <a:gd name="T2" fmla="*/ 9 w 26"/>
                  <a:gd name="T3" fmla="*/ 83 h 1534"/>
                  <a:gd name="T4" fmla="*/ 9 w 26"/>
                  <a:gd name="T5" fmla="*/ 41 h 1534"/>
                  <a:gd name="T6" fmla="*/ 9 w 26"/>
                  <a:gd name="T7" fmla="*/ 17 h 1534"/>
                  <a:gd name="T8" fmla="*/ 17 w 26"/>
                  <a:gd name="T9" fmla="*/ 0 h 1534"/>
                  <a:gd name="T10" fmla="*/ 26 w 26"/>
                  <a:gd name="T11" fmla="*/ 91 h 1534"/>
                  <a:gd name="T12" fmla="*/ 17 w 26"/>
                  <a:gd name="T13" fmla="*/ 1534 h 1534"/>
                  <a:gd name="T14" fmla="*/ 9 w 26"/>
                  <a:gd name="T15" fmla="*/ 1534 h 1534"/>
                  <a:gd name="T16" fmla="*/ 0 w 26"/>
                  <a:gd name="T17" fmla="*/ 1534 h 1534"/>
                  <a:gd name="T18" fmla="*/ 0 w 26"/>
                  <a:gd name="T19" fmla="*/ 1526 h 15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534">
                    <a:moveTo>
                      <a:pt x="0" y="1526"/>
                    </a:moveTo>
                    <a:lnTo>
                      <a:pt x="9" y="83"/>
                    </a:lnTo>
                    <a:lnTo>
                      <a:pt x="9" y="41"/>
                    </a:lnTo>
                    <a:lnTo>
                      <a:pt x="9" y="17"/>
                    </a:lnTo>
                    <a:lnTo>
                      <a:pt x="17" y="0"/>
                    </a:lnTo>
                    <a:lnTo>
                      <a:pt x="26" y="91"/>
                    </a:lnTo>
                    <a:lnTo>
                      <a:pt x="17" y="1534"/>
                    </a:lnTo>
                    <a:lnTo>
                      <a:pt x="9" y="1534"/>
                    </a:lnTo>
                    <a:lnTo>
                      <a:pt x="0" y="1534"/>
                    </a:lnTo>
                    <a:lnTo>
                      <a:pt x="0" y="1526"/>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6" name="Freeform 49"/>
              <p:cNvSpPr>
                <a:spLocks/>
              </p:cNvSpPr>
              <p:nvPr/>
            </p:nvSpPr>
            <p:spPr bwMode="auto">
              <a:xfrm>
                <a:off x="11011" y="13984"/>
                <a:ext cx="25" cy="1575"/>
              </a:xfrm>
              <a:custGeom>
                <a:avLst/>
                <a:gdLst>
                  <a:gd name="T0" fmla="*/ 0 w 25"/>
                  <a:gd name="T1" fmla="*/ 0 h 1575"/>
                  <a:gd name="T2" fmla="*/ 25 w 25"/>
                  <a:gd name="T3" fmla="*/ 8 h 1575"/>
                  <a:gd name="T4" fmla="*/ 25 w 25"/>
                  <a:gd name="T5" fmla="*/ 16 h 1575"/>
                  <a:gd name="T6" fmla="*/ 25 w 25"/>
                  <a:gd name="T7" fmla="*/ 25 h 1575"/>
                  <a:gd name="T8" fmla="*/ 25 w 25"/>
                  <a:gd name="T9" fmla="*/ 49 h 1575"/>
                  <a:gd name="T10" fmla="*/ 25 w 25"/>
                  <a:gd name="T11" fmla="*/ 74 h 1575"/>
                  <a:gd name="T12" fmla="*/ 25 w 25"/>
                  <a:gd name="T13" fmla="*/ 107 h 1575"/>
                  <a:gd name="T14" fmla="*/ 25 w 25"/>
                  <a:gd name="T15" fmla="*/ 148 h 1575"/>
                  <a:gd name="T16" fmla="*/ 25 w 25"/>
                  <a:gd name="T17" fmla="*/ 198 h 1575"/>
                  <a:gd name="T18" fmla="*/ 25 w 25"/>
                  <a:gd name="T19" fmla="*/ 247 h 1575"/>
                  <a:gd name="T20" fmla="*/ 25 w 25"/>
                  <a:gd name="T21" fmla="*/ 305 h 1575"/>
                  <a:gd name="T22" fmla="*/ 25 w 25"/>
                  <a:gd name="T23" fmla="*/ 371 h 1575"/>
                  <a:gd name="T24" fmla="*/ 25 w 25"/>
                  <a:gd name="T25" fmla="*/ 503 h 1575"/>
                  <a:gd name="T26" fmla="*/ 25 w 25"/>
                  <a:gd name="T27" fmla="*/ 643 h 1575"/>
                  <a:gd name="T28" fmla="*/ 25 w 25"/>
                  <a:gd name="T29" fmla="*/ 783 h 1575"/>
                  <a:gd name="T30" fmla="*/ 25 w 25"/>
                  <a:gd name="T31" fmla="*/ 923 h 1575"/>
                  <a:gd name="T32" fmla="*/ 25 w 25"/>
                  <a:gd name="T33" fmla="*/ 1064 h 1575"/>
                  <a:gd name="T34" fmla="*/ 25 w 25"/>
                  <a:gd name="T35" fmla="*/ 1195 h 1575"/>
                  <a:gd name="T36" fmla="*/ 17 w 25"/>
                  <a:gd name="T37" fmla="*/ 1253 h 1575"/>
                  <a:gd name="T38" fmla="*/ 17 w 25"/>
                  <a:gd name="T39" fmla="*/ 1311 h 1575"/>
                  <a:gd name="T40" fmla="*/ 17 w 25"/>
                  <a:gd name="T41" fmla="*/ 1369 h 1575"/>
                  <a:gd name="T42" fmla="*/ 17 w 25"/>
                  <a:gd name="T43" fmla="*/ 1418 h 1575"/>
                  <a:gd name="T44" fmla="*/ 17 w 25"/>
                  <a:gd name="T45" fmla="*/ 1451 h 1575"/>
                  <a:gd name="T46" fmla="*/ 17 w 25"/>
                  <a:gd name="T47" fmla="*/ 1492 h 1575"/>
                  <a:gd name="T48" fmla="*/ 17 w 25"/>
                  <a:gd name="T49" fmla="*/ 1517 h 1575"/>
                  <a:gd name="T50" fmla="*/ 17 w 25"/>
                  <a:gd name="T51" fmla="*/ 1542 h 1575"/>
                  <a:gd name="T52" fmla="*/ 17 w 25"/>
                  <a:gd name="T53" fmla="*/ 1550 h 1575"/>
                  <a:gd name="T54" fmla="*/ 17 w 25"/>
                  <a:gd name="T55" fmla="*/ 1558 h 1575"/>
                  <a:gd name="T56" fmla="*/ 0 w 25"/>
                  <a:gd name="T57" fmla="*/ 1575 h 1575"/>
                  <a:gd name="T58" fmla="*/ 0 w 25"/>
                  <a:gd name="T59" fmla="*/ 1567 h 1575"/>
                  <a:gd name="T60" fmla="*/ 0 w 25"/>
                  <a:gd name="T61" fmla="*/ 1550 h 1575"/>
                  <a:gd name="T62" fmla="*/ 0 w 25"/>
                  <a:gd name="T63" fmla="*/ 1534 h 1575"/>
                  <a:gd name="T64" fmla="*/ 0 w 25"/>
                  <a:gd name="T65" fmla="*/ 1501 h 1575"/>
                  <a:gd name="T66" fmla="*/ 0 w 25"/>
                  <a:gd name="T67" fmla="*/ 1468 h 1575"/>
                  <a:gd name="T68" fmla="*/ 0 w 25"/>
                  <a:gd name="T69" fmla="*/ 1426 h 1575"/>
                  <a:gd name="T70" fmla="*/ 0 w 25"/>
                  <a:gd name="T71" fmla="*/ 1377 h 1575"/>
                  <a:gd name="T72" fmla="*/ 0 w 25"/>
                  <a:gd name="T73" fmla="*/ 1327 h 1575"/>
                  <a:gd name="T74" fmla="*/ 0 w 25"/>
                  <a:gd name="T75" fmla="*/ 1270 h 1575"/>
                  <a:gd name="T76" fmla="*/ 0 w 25"/>
                  <a:gd name="T77" fmla="*/ 1204 h 1575"/>
                  <a:gd name="T78" fmla="*/ 0 w 25"/>
                  <a:gd name="T79" fmla="*/ 1072 h 1575"/>
                  <a:gd name="T80" fmla="*/ 0 w 25"/>
                  <a:gd name="T81" fmla="*/ 932 h 1575"/>
                  <a:gd name="T82" fmla="*/ 0 w 25"/>
                  <a:gd name="T83" fmla="*/ 783 h 1575"/>
                  <a:gd name="T84" fmla="*/ 0 w 25"/>
                  <a:gd name="T85" fmla="*/ 635 h 1575"/>
                  <a:gd name="T86" fmla="*/ 0 w 25"/>
                  <a:gd name="T87" fmla="*/ 495 h 1575"/>
                  <a:gd name="T88" fmla="*/ 0 w 25"/>
                  <a:gd name="T89" fmla="*/ 363 h 1575"/>
                  <a:gd name="T90" fmla="*/ 0 w 25"/>
                  <a:gd name="T91" fmla="*/ 305 h 1575"/>
                  <a:gd name="T92" fmla="*/ 0 w 25"/>
                  <a:gd name="T93" fmla="*/ 239 h 1575"/>
                  <a:gd name="T94" fmla="*/ 0 w 25"/>
                  <a:gd name="T95" fmla="*/ 190 h 1575"/>
                  <a:gd name="T96" fmla="*/ 0 w 25"/>
                  <a:gd name="T97" fmla="*/ 140 h 1575"/>
                  <a:gd name="T98" fmla="*/ 0 w 25"/>
                  <a:gd name="T99" fmla="*/ 99 h 1575"/>
                  <a:gd name="T100" fmla="*/ 0 w 25"/>
                  <a:gd name="T101" fmla="*/ 66 h 1575"/>
                  <a:gd name="T102" fmla="*/ 0 w 25"/>
                  <a:gd name="T103" fmla="*/ 33 h 1575"/>
                  <a:gd name="T104" fmla="*/ 0 w 25"/>
                  <a:gd name="T105" fmla="*/ 16 h 1575"/>
                  <a:gd name="T106" fmla="*/ 0 w 25"/>
                  <a:gd name="T107" fmla="*/ 0 h 1575"/>
                  <a:gd name="T108" fmla="*/ 0 w 25"/>
                  <a:gd name="T109" fmla="*/ 0 h 15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5" h="1575">
                    <a:moveTo>
                      <a:pt x="0" y="0"/>
                    </a:moveTo>
                    <a:lnTo>
                      <a:pt x="25" y="8"/>
                    </a:lnTo>
                    <a:lnTo>
                      <a:pt x="25" y="16"/>
                    </a:lnTo>
                    <a:lnTo>
                      <a:pt x="25" y="25"/>
                    </a:lnTo>
                    <a:lnTo>
                      <a:pt x="25" y="49"/>
                    </a:lnTo>
                    <a:lnTo>
                      <a:pt x="25" y="74"/>
                    </a:lnTo>
                    <a:lnTo>
                      <a:pt x="25" y="107"/>
                    </a:lnTo>
                    <a:lnTo>
                      <a:pt x="25" y="148"/>
                    </a:lnTo>
                    <a:lnTo>
                      <a:pt x="25" y="198"/>
                    </a:lnTo>
                    <a:lnTo>
                      <a:pt x="25" y="247"/>
                    </a:lnTo>
                    <a:lnTo>
                      <a:pt x="25" y="305"/>
                    </a:lnTo>
                    <a:lnTo>
                      <a:pt x="25" y="371"/>
                    </a:lnTo>
                    <a:lnTo>
                      <a:pt x="25" y="503"/>
                    </a:lnTo>
                    <a:lnTo>
                      <a:pt x="25" y="643"/>
                    </a:lnTo>
                    <a:lnTo>
                      <a:pt x="25" y="783"/>
                    </a:lnTo>
                    <a:lnTo>
                      <a:pt x="25" y="923"/>
                    </a:lnTo>
                    <a:lnTo>
                      <a:pt x="25" y="1064"/>
                    </a:lnTo>
                    <a:lnTo>
                      <a:pt x="25" y="1195"/>
                    </a:lnTo>
                    <a:lnTo>
                      <a:pt x="17" y="1253"/>
                    </a:lnTo>
                    <a:lnTo>
                      <a:pt x="17" y="1311"/>
                    </a:lnTo>
                    <a:lnTo>
                      <a:pt x="17" y="1369"/>
                    </a:lnTo>
                    <a:lnTo>
                      <a:pt x="17" y="1418"/>
                    </a:lnTo>
                    <a:lnTo>
                      <a:pt x="17" y="1451"/>
                    </a:lnTo>
                    <a:lnTo>
                      <a:pt x="17" y="1492"/>
                    </a:lnTo>
                    <a:lnTo>
                      <a:pt x="17" y="1517"/>
                    </a:lnTo>
                    <a:lnTo>
                      <a:pt x="17" y="1542"/>
                    </a:lnTo>
                    <a:lnTo>
                      <a:pt x="17" y="1550"/>
                    </a:lnTo>
                    <a:lnTo>
                      <a:pt x="17" y="1558"/>
                    </a:lnTo>
                    <a:lnTo>
                      <a:pt x="0" y="1575"/>
                    </a:lnTo>
                    <a:lnTo>
                      <a:pt x="0" y="1567"/>
                    </a:lnTo>
                    <a:lnTo>
                      <a:pt x="0" y="1550"/>
                    </a:lnTo>
                    <a:lnTo>
                      <a:pt x="0" y="1534"/>
                    </a:lnTo>
                    <a:lnTo>
                      <a:pt x="0" y="1501"/>
                    </a:lnTo>
                    <a:lnTo>
                      <a:pt x="0" y="1468"/>
                    </a:lnTo>
                    <a:lnTo>
                      <a:pt x="0" y="1426"/>
                    </a:lnTo>
                    <a:lnTo>
                      <a:pt x="0" y="1377"/>
                    </a:lnTo>
                    <a:lnTo>
                      <a:pt x="0" y="1327"/>
                    </a:lnTo>
                    <a:lnTo>
                      <a:pt x="0" y="1270"/>
                    </a:lnTo>
                    <a:lnTo>
                      <a:pt x="0" y="1204"/>
                    </a:lnTo>
                    <a:lnTo>
                      <a:pt x="0" y="1072"/>
                    </a:lnTo>
                    <a:lnTo>
                      <a:pt x="0" y="932"/>
                    </a:lnTo>
                    <a:lnTo>
                      <a:pt x="0" y="783"/>
                    </a:lnTo>
                    <a:lnTo>
                      <a:pt x="0" y="635"/>
                    </a:lnTo>
                    <a:lnTo>
                      <a:pt x="0" y="495"/>
                    </a:lnTo>
                    <a:lnTo>
                      <a:pt x="0" y="363"/>
                    </a:lnTo>
                    <a:lnTo>
                      <a:pt x="0" y="305"/>
                    </a:lnTo>
                    <a:lnTo>
                      <a:pt x="0" y="239"/>
                    </a:lnTo>
                    <a:lnTo>
                      <a:pt x="0" y="190"/>
                    </a:lnTo>
                    <a:lnTo>
                      <a:pt x="0" y="140"/>
                    </a:lnTo>
                    <a:lnTo>
                      <a:pt x="0" y="99"/>
                    </a:lnTo>
                    <a:lnTo>
                      <a:pt x="0" y="66"/>
                    </a:lnTo>
                    <a:lnTo>
                      <a:pt x="0" y="33"/>
                    </a:lnTo>
                    <a:lnTo>
                      <a:pt x="0" y="16"/>
                    </a:lnTo>
                    <a:lnTo>
                      <a:pt x="0"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7" name="Freeform 50"/>
              <p:cNvSpPr>
                <a:spLocks/>
              </p:cNvSpPr>
              <p:nvPr/>
            </p:nvSpPr>
            <p:spPr bwMode="auto">
              <a:xfrm>
                <a:off x="10314" y="15443"/>
                <a:ext cx="153" cy="91"/>
              </a:xfrm>
              <a:custGeom>
                <a:avLst/>
                <a:gdLst>
                  <a:gd name="T0" fmla="*/ 26 w 153"/>
                  <a:gd name="T1" fmla="*/ 83 h 91"/>
                  <a:gd name="T2" fmla="*/ 34 w 153"/>
                  <a:gd name="T3" fmla="*/ 58 h 91"/>
                  <a:gd name="T4" fmla="*/ 34 w 153"/>
                  <a:gd name="T5" fmla="*/ 50 h 91"/>
                  <a:gd name="T6" fmla="*/ 34 w 153"/>
                  <a:gd name="T7" fmla="*/ 33 h 91"/>
                  <a:gd name="T8" fmla="*/ 34 w 153"/>
                  <a:gd name="T9" fmla="*/ 33 h 91"/>
                  <a:gd name="T10" fmla="*/ 26 w 153"/>
                  <a:gd name="T11" fmla="*/ 33 h 91"/>
                  <a:gd name="T12" fmla="*/ 17 w 153"/>
                  <a:gd name="T13" fmla="*/ 33 h 91"/>
                  <a:gd name="T14" fmla="*/ 9 w 153"/>
                  <a:gd name="T15" fmla="*/ 42 h 91"/>
                  <a:gd name="T16" fmla="*/ 9 w 153"/>
                  <a:gd name="T17" fmla="*/ 42 h 91"/>
                  <a:gd name="T18" fmla="*/ 0 w 153"/>
                  <a:gd name="T19" fmla="*/ 33 h 91"/>
                  <a:gd name="T20" fmla="*/ 9 w 153"/>
                  <a:gd name="T21" fmla="*/ 17 h 91"/>
                  <a:gd name="T22" fmla="*/ 17 w 153"/>
                  <a:gd name="T23" fmla="*/ 9 h 91"/>
                  <a:gd name="T24" fmla="*/ 26 w 153"/>
                  <a:gd name="T25" fmla="*/ 9 h 91"/>
                  <a:gd name="T26" fmla="*/ 34 w 153"/>
                  <a:gd name="T27" fmla="*/ 9 h 91"/>
                  <a:gd name="T28" fmla="*/ 43 w 153"/>
                  <a:gd name="T29" fmla="*/ 17 h 91"/>
                  <a:gd name="T30" fmla="*/ 51 w 153"/>
                  <a:gd name="T31" fmla="*/ 25 h 91"/>
                  <a:gd name="T32" fmla="*/ 51 w 153"/>
                  <a:gd name="T33" fmla="*/ 42 h 91"/>
                  <a:gd name="T34" fmla="*/ 51 w 153"/>
                  <a:gd name="T35" fmla="*/ 66 h 91"/>
                  <a:gd name="T36" fmla="*/ 85 w 153"/>
                  <a:gd name="T37" fmla="*/ 58 h 91"/>
                  <a:gd name="T38" fmla="*/ 119 w 153"/>
                  <a:gd name="T39" fmla="*/ 58 h 91"/>
                  <a:gd name="T40" fmla="*/ 128 w 153"/>
                  <a:gd name="T41" fmla="*/ 42 h 91"/>
                  <a:gd name="T42" fmla="*/ 128 w 153"/>
                  <a:gd name="T43" fmla="*/ 33 h 91"/>
                  <a:gd name="T44" fmla="*/ 128 w 153"/>
                  <a:gd name="T45" fmla="*/ 25 h 91"/>
                  <a:gd name="T46" fmla="*/ 119 w 153"/>
                  <a:gd name="T47" fmla="*/ 17 h 91"/>
                  <a:gd name="T48" fmla="*/ 111 w 153"/>
                  <a:gd name="T49" fmla="*/ 25 h 91"/>
                  <a:gd name="T50" fmla="*/ 102 w 153"/>
                  <a:gd name="T51" fmla="*/ 33 h 91"/>
                  <a:gd name="T52" fmla="*/ 94 w 153"/>
                  <a:gd name="T53" fmla="*/ 33 h 91"/>
                  <a:gd name="T54" fmla="*/ 85 w 153"/>
                  <a:gd name="T55" fmla="*/ 33 h 91"/>
                  <a:gd name="T56" fmla="*/ 85 w 153"/>
                  <a:gd name="T57" fmla="*/ 25 h 91"/>
                  <a:gd name="T58" fmla="*/ 94 w 153"/>
                  <a:gd name="T59" fmla="*/ 17 h 91"/>
                  <a:gd name="T60" fmla="*/ 102 w 153"/>
                  <a:gd name="T61" fmla="*/ 9 h 91"/>
                  <a:gd name="T62" fmla="*/ 119 w 153"/>
                  <a:gd name="T63" fmla="*/ 0 h 91"/>
                  <a:gd name="T64" fmla="*/ 128 w 153"/>
                  <a:gd name="T65" fmla="*/ 0 h 91"/>
                  <a:gd name="T66" fmla="*/ 145 w 153"/>
                  <a:gd name="T67" fmla="*/ 9 h 91"/>
                  <a:gd name="T68" fmla="*/ 153 w 153"/>
                  <a:gd name="T69" fmla="*/ 17 h 91"/>
                  <a:gd name="T70" fmla="*/ 153 w 153"/>
                  <a:gd name="T71" fmla="*/ 42 h 91"/>
                  <a:gd name="T72" fmla="*/ 145 w 153"/>
                  <a:gd name="T73" fmla="*/ 58 h 91"/>
                  <a:gd name="T74" fmla="*/ 119 w 153"/>
                  <a:gd name="T75" fmla="*/ 75 h 91"/>
                  <a:gd name="T76" fmla="*/ 102 w 153"/>
                  <a:gd name="T77" fmla="*/ 83 h 91"/>
                  <a:gd name="T78" fmla="*/ 77 w 153"/>
                  <a:gd name="T79" fmla="*/ 83 h 91"/>
                  <a:gd name="T80" fmla="*/ 51 w 153"/>
                  <a:gd name="T81" fmla="*/ 83 h 91"/>
                  <a:gd name="T82" fmla="*/ 51 w 153"/>
                  <a:gd name="T83" fmla="*/ 75 h 91"/>
                  <a:gd name="T84" fmla="*/ 34 w 153"/>
                  <a:gd name="T85" fmla="*/ 83 h 91"/>
                  <a:gd name="T86" fmla="*/ 34 w 153"/>
                  <a:gd name="T87" fmla="*/ 91 h 91"/>
                  <a:gd name="T88" fmla="*/ 26 w 153"/>
                  <a:gd name="T89" fmla="*/ 83 h 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3" h="91">
                    <a:moveTo>
                      <a:pt x="26" y="83"/>
                    </a:moveTo>
                    <a:lnTo>
                      <a:pt x="34" y="58"/>
                    </a:lnTo>
                    <a:lnTo>
                      <a:pt x="34" y="50"/>
                    </a:lnTo>
                    <a:lnTo>
                      <a:pt x="34" y="33"/>
                    </a:lnTo>
                    <a:lnTo>
                      <a:pt x="26" y="33"/>
                    </a:lnTo>
                    <a:lnTo>
                      <a:pt x="17" y="33"/>
                    </a:lnTo>
                    <a:lnTo>
                      <a:pt x="9" y="42"/>
                    </a:lnTo>
                    <a:lnTo>
                      <a:pt x="0" y="33"/>
                    </a:lnTo>
                    <a:lnTo>
                      <a:pt x="9" y="17"/>
                    </a:lnTo>
                    <a:lnTo>
                      <a:pt x="17" y="9"/>
                    </a:lnTo>
                    <a:lnTo>
                      <a:pt x="26" y="9"/>
                    </a:lnTo>
                    <a:lnTo>
                      <a:pt x="34" y="9"/>
                    </a:lnTo>
                    <a:lnTo>
                      <a:pt x="43" y="17"/>
                    </a:lnTo>
                    <a:lnTo>
                      <a:pt x="51" y="25"/>
                    </a:lnTo>
                    <a:lnTo>
                      <a:pt x="51" y="42"/>
                    </a:lnTo>
                    <a:lnTo>
                      <a:pt x="51" y="66"/>
                    </a:lnTo>
                    <a:lnTo>
                      <a:pt x="85" y="58"/>
                    </a:lnTo>
                    <a:lnTo>
                      <a:pt x="119" y="58"/>
                    </a:lnTo>
                    <a:lnTo>
                      <a:pt x="128" y="42"/>
                    </a:lnTo>
                    <a:lnTo>
                      <a:pt x="128" y="33"/>
                    </a:lnTo>
                    <a:lnTo>
                      <a:pt x="128" y="25"/>
                    </a:lnTo>
                    <a:lnTo>
                      <a:pt x="119" y="17"/>
                    </a:lnTo>
                    <a:lnTo>
                      <a:pt x="111" y="25"/>
                    </a:lnTo>
                    <a:lnTo>
                      <a:pt x="102" y="33"/>
                    </a:lnTo>
                    <a:lnTo>
                      <a:pt x="94" y="33"/>
                    </a:lnTo>
                    <a:lnTo>
                      <a:pt x="85" y="33"/>
                    </a:lnTo>
                    <a:lnTo>
                      <a:pt x="85" y="25"/>
                    </a:lnTo>
                    <a:lnTo>
                      <a:pt x="94" y="17"/>
                    </a:lnTo>
                    <a:lnTo>
                      <a:pt x="102" y="9"/>
                    </a:lnTo>
                    <a:lnTo>
                      <a:pt x="119" y="0"/>
                    </a:lnTo>
                    <a:lnTo>
                      <a:pt x="128" y="0"/>
                    </a:lnTo>
                    <a:lnTo>
                      <a:pt x="145" y="9"/>
                    </a:lnTo>
                    <a:lnTo>
                      <a:pt x="153" y="17"/>
                    </a:lnTo>
                    <a:lnTo>
                      <a:pt x="153" y="42"/>
                    </a:lnTo>
                    <a:lnTo>
                      <a:pt x="145" y="58"/>
                    </a:lnTo>
                    <a:lnTo>
                      <a:pt x="119" y="75"/>
                    </a:lnTo>
                    <a:lnTo>
                      <a:pt x="102" y="83"/>
                    </a:lnTo>
                    <a:lnTo>
                      <a:pt x="77" y="83"/>
                    </a:lnTo>
                    <a:lnTo>
                      <a:pt x="51" y="83"/>
                    </a:lnTo>
                    <a:lnTo>
                      <a:pt x="51" y="75"/>
                    </a:lnTo>
                    <a:lnTo>
                      <a:pt x="34" y="83"/>
                    </a:lnTo>
                    <a:lnTo>
                      <a:pt x="34" y="91"/>
                    </a:lnTo>
                    <a:lnTo>
                      <a:pt x="26" y="83"/>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8" name="Freeform 51"/>
              <p:cNvSpPr>
                <a:spLocks/>
              </p:cNvSpPr>
              <p:nvPr/>
            </p:nvSpPr>
            <p:spPr bwMode="auto">
              <a:xfrm>
                <a:off x="10603" y="15443"/>
                <a:ext cx="59" cy="58"/>
              </a:xfrm>
              <a:custGeom>
                <a:avLst/>
                <a:gdLst>
                  <a:gd name="T0" fmla="*/ 25 w 59"/>
                  <a:gd name="T1" fmla="*/ 58 h 58"/>
                  <a:gd name="T2" fmla="*/ 8 w 59"/>
                  <a:gd name="T3" fmla="*/ 17 h 58"/>
                  <a:gd name="T4" fmla="*/ 0 w 59"/>
                  <a:gd name="T5" fmla="*/ 9 h 58"/>
                  <a:gd name="T6" fmla="*/ 0 w 59"/>
                  <a:gd name="T7" fmla="*/ 0 h 58"/>
                  <a:gd name="T8" fmla="*/ 0 w 59"/>
                  <a:gd name="T9" fmla="*/ 0 h 58"/>
                  <a:gd name="T10" fmla="*/ 34 w 59"/>
                  <a:gd name="T11" fmla="*/ 9 h 58"/>
                  <a:gd name="T12" fmla="*/ 59 w 59"/>
                  <a:gd name="T13" fmla="*/ 25 h 58"/>
                  <a:gd name="T14" fmla="*/ 59 w 59"/>
                  <a:gd name="T15" fmla="*/ 33 h 58"/>
                  <a:gd name="T16" fmla="*/ 51 w 59"/>
                  <a:gd name="T17" fmla="*/ 33 h 58"/>
                  <a:gd name="T18" fmla="*/ 42 w 59"/>
                  <a:gd name="T19" fmla="*/ 50 h 58"/>
                  <a:gd name="T20" fmla="*/ 34 w 59"/>
                  <a:gd name="T21" fmla="*/ 58 h 58"/>
                  <a:gd name="T22" fmla="*/ 25 w 59"/>
                  <a:gd name="T23" fmla="*/ 58 h 58"/>
                  <a:gd name="T24" fmla="*/ 25 w 59"/>
                  <a:gd name="T25" fmla="*/ 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58">
                    <a:moveTo>
                      <a:pt x="25" y="58"/>
                    </a:moveTo>
                    <a:lnTo>
                      <a:pt x="8" y="17"/>
                    </a:lnTo>
                    <a:lnTo>
                      <a:pt x="0" y="9"/>
                    </a:lnTo>
                    <a:lnTo>
                      <a:pt x="0" y="0"/>
                    </a:lnTo>
                    <a:lnTo>
                      <a:pt x="34" y="9"/>
                    </a:lnTo>
                    <a:lnTo>
                      <a:pt x="59" y="25"/>
                    </a:lnTo>
                    <a:lnTo>
                      <a:pt x="59" y="33"/>
                    </a:lnTo>
                    <a:lnTo>
                      <a:pt x="51" y="33"/>
                    </a:lnTo>
                    <a:lnTo>
                      <a:pt x="42" y="50"/>
                    </a:lnTo>
                    <a:lnTo>
                      <a:pt x="34" y="58"/>
                    </a:lnTo>
                    <a:lnTo>
                      <a:pt x="25" y="58"/>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9" name="Freeform 52"/>
              <p:cNvSpPr>
                <a:spLocks/>
              </p:cNvSpPr>
              <p:nvPr/>
            </p:nvSpPr>
            <p:spPr bwMode="auto">
              <a:xfrm>
                <a:off x="10416" y="15262"/>
                <a:ext cx="127" cy="132"/>
              </a:xfrm>
              <a:custGeom>
                <a:avLst/>
                <a:gdLst>
                  <a:gd name="T0" fmla="*/ 0 w 127"/>
                  <a:gd name="T1" fmla="*/ 115 h 132"/>
                  <a:gd name="T2" fmla="*/ 0 w 127"/>
                  <a:gd name="T3" fmla="*/ 107 h 132"/>
                  <a:gd name="T4" fmla="*/ 9 w 127"/>
                  <a:gd name="T5" fmla="*/ 99 h 132"/>
                  <a:gd name="T6" fmla="*/ 26 w 127"/>
                  <a:gd name="T7" fmla="*/ 74 h 132"/>
                  <a:gd name="T8" fmla="*/ 68 w 127"/>
                  <a:gd name="T9" fmla="*/ 33 h 132"/>
                  <a:gd name="T10" fmla="*/ 110 w 127"/>
                  <a:gd name="T11" fmla="*/ 0 h 132"/>
                  <a:gd name="T12" fmla="*/ 119 w 127"/>
                  <a:gd name="T13" fmla="*/ 8 h 132"/>
                  <a:gd name="T14" fmla="*/ 127 w 127"/>
                  <a:gd name="T15" fmla="*/ 16 h 132"/>
                  <a:gd name="T16" fmla="*/ 110 w 127"/>
                  <a:gd name="T17" fmla="*/ 41 h 132"/>
                  <a:gd name="T18" fmla="*/ 85 w 127"/>
                  <a:gd name="T19" fmla="*/ 74 h 132"/>
                  <a:gd name="T20" fmla="*/ 26 w 127"/>
                  <a:gd name="T21" fmla="*/ 124 h 132"/>
                  <a:gd name="T22" fmla="*/ 17 w 127"/>
                  <a:gd name="T23" fmla="*/ 132 h 132"/>
                  <a:gd name="T24" fmla="*/ 9 w 127"/>
                  <a:gd name="T25" fmla="*/ 132 h 132"/>
                  <a:gd name="T26" fmla="*/ 0 w 127"/>
                  <a:gd name="T27" fmla="*/ 115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 h="132">
                    <a:moveTo>
                      <a:pt x="0" y="115"/>
                    </a:moveTo>
                    <a:lnTo>
                      <a:pt x="0" y="107"/>
                    </a:lnTo>
                    <a:lnTo>
                      <a:pt x="9" y="99"/>
                    </a:lnTo>
                    <a:lnTo>
                      <a:pt x="26" y="74"/>
                    </a:lnTo>
                    <a:lnTo>
                      <a:pt x="68" y="33"/>
                    </a:lnTo>
                    <a:lnTo>
                      <a:pt x="110" y="0"/>
                    </a:lnTo>
                    <a:lnTo>
                      <a:pt x="119" y="8"/>
                    </a:lnTo>
                    <a:lnTo>
                      <a:pt x="127" y="16"/>
                    </a:lnTo>
                    <a:lnTo>
                      <a:pt x="110" y="41"/>
                    </a:lnTo>
                    <a:lnTo>
                      <a:pt x="85" y="74"/>
                    </a:lnTo>
                    <a:lnTo>
                      <a:pt x="26" y="124"/>
                    </a:lnTo>
                    <a:lnTo>
                      <a:pt x="17" y="132"/>
                    </a:lnTo>
                    <a:lnTo>
                      <a:pt x="9" y="132"/>
                    </a:lnTo>
                    <a:lnTo>
                      <a:pt x="0" y="11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0" name="Freeform 53"/>
              <p:cNvSpPr>
                <a:spLocks/>
              </p:cNvSpPr>
              <p:nvPr/>
            </p:nvSpPr>
            <p:spPr bwMode="auto">
              <a:xfrm>
                <a:off x="10679" y="15254"/>
                <a:ext cx="60" cy="107"/>
              </a:xfrm>
              <a:custGeom>
                <a:avLst/>
                <a:gdLst>
                  <a:gd name="T0" fmla="*/ 0 w 60"/>
                  <a:gd name="T1" fmla="*/ 90 h 107"/>
                  <a:gd name="T2" fmla="*/ 0 w 60"/>
                  <a:gd name="T3" fmla="*/ 74 h 107"/>
                  <a:gd name="T4" fmla="*/ 0 w 60"/>
                  <a:gd name="T5" fmla="*/ 49 h 107"/>
                  <a:gd name="T6" fmla="*/ 9 w 60"/>
                  <a:gd name="T7" fmla="*/ 49 h 107"/>
                  <a:gd name="T8" fmla="*/ 9 w 60"/>
                  <a:gd name="T9" fmla="*/ 74 h 107"/>
                  <a:gd name="T10" fmla="*/ 17 w 60"/>
                  <a:gd name="T11" fmla="*/ 82 h 107"/>
                  <a:gd name="T12" fmla="*/ 26 w 60"/>
                  <a:gd name="T13" fmla="*/ 82 h 107"/>
                  <a:gd name="T14" fmla="*/ 34 w 60"/>
                  <a:gd name="T15" fmla="*/ 82 h 107"/>
                  <a:gd name="T16" fmla="*/ 43 w 60"/>
                  <a:gd name="T17" fmla="*/ 74 h 107"/>
                  <a:gd name="T18" fmla="*/ 34 w 60"/>
                  <a:gd name="T19" fmla="*/ 57 h 107"/>
                  <a:gd name="T20" fmla="*/ 26 w 60"/>
                  <a:gd name="T21" fmla="*/ 41 h 107"/>
                  <a:gd name="T22" fmla="*/ 9 w 60"/>
                  <a:gd name="T23" fmla="*/ 8 h 107"/>
                  <a:gd name="T24" fmla="*/ 9 w 60"/>
                  <a:gd name="T25" fmla="*/ 0 h 107"/>
                  <a:gd name="T26" fmla="*/ 17 w 60"/>
                  <a:gd name="T27" fmla="*/ 0 h 107"/>
                  <a:gd name="T28" fmla="*/ 34 w 60"/>
                  <a:gd name="T29" fmla="*/ 24 h 107"/>
                  <a:gd name="T30" fmla="*/ 51 w 60"/>
                  <a:gd name="T31" fmla="*/ 49 h 107"/>
                  <a:gd name="T32" fmla="*/ 60 w 60"/>
                  <a:gd name="T33" fmla="*/ 74 h 107"/>
                  <a:gd name="T34" fmla="*/ 51 w 60"/>
                  <a:gd name="T35" fmla="*/ 99 h 107"/>
                  <a:gd name="T36" fmla="*/ 43 w 60"/>
                  <a:gd name="T37" fmla="*/ 107 h 107"/>
                  <a:gd name="T38" fmla="*/ 26 w 60"/>
                  <a:gd name="T39" fmla="*/ 107 h 107"/>
                  <a:gd name="T40" fmla="*/ 9 w 60"/>
                  <a:gd name="T41" fmla="*/ 99 h 107"/>
                  <a:gd name="T42" fmla="*/ 0 w 60"/>
                  <a:gd name="T43" fmla="*/ 90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107">
                    <a:moveTo>
                      <a:pt x="0" y="90"/>
                    </a:moveTo>
                    <a:lnTo>
                      <a:pt x="0" y="74"/>
                    </a:lnTo>
                    <a:lnTo>
                      <a:pt x="0" y="49"/>
                    </a:lnTo>
                    <a:lnTo>
                      <a:pt x="9" y="49"/>
                    </a:lnTo>
                    <a:lnTo>
                      <a:pt x="9" y="74"/>
                    </a:lnTo>
                    <a:lnTo>
                      <a:pt x="17" y="82"/>
                    </a:lnTo>
                    <a:lnTo>
                      <a:pt x="26" y="82"/>
                    </a:lnTo>
                    <a:lnTo>
                      <a:pt x="34" y="82"/>
                    </a:lnTo>
                    <a:lnTo>
                      <a:pt x="43" y="74"/>
                    </a:lnTo>
                    <a:lnTo>
                      <a:pt x="34" y="57"/>
                    </a:lnTo>
                    <a:lnTo>
                      <a:pt x="26" y="41"/>
                    </a:lnTo>
                    <a:lnTo>
                      <a:pt x="9" y="8"/>
                    </a:lnTo>
                    <a:lnTo>
                      <a:pt x="9" y="0"/>
                    </a:lnTo>
                    <a:lnTo>
                      <a:pt x="17" y="0"/>
                    </a:lnTo>
                    <a:lnTo>
                      <a:pt x="34" y="24"/>
                    </a:lnTo>
                    <a:lnTo>
                      <a:pt x="51" y="49"/>
                    </a:lnTo>
                    <a:lnTo>
                      <a:pt x="60" y="74"/>
                    </a:lnTo>
                    <a:lnTo>
                      <a:pt x="51" y="99"/>
                    </a:lnTo>
                    <a:lnTo>
                      <a:pt x="43" y="107"/>
                    </a:lnTo>
                    <a:lnTo>
                      <a:pt x="26" y="107"/>
                    </a:lnTo>
                    <a:lnTo>
                      <a:pt x="9" y="99"/>
                    </a:lnTo>
                    <a:lnTo>
                      <a:pt x="0" y="90"/>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1" name="Freeform 54"/>
              <p:cNvSpPr>
                <a:spLocks/>
              </p:cNvSpPr>
              <p:nvPr/>
            </p:nvSpPr>
            <p:spPr bwMode="auto">
              <a:xfrm>
                <a:off x="10425" y="15270"/>
                <a:ext cx="59" cy="50"/>
              </a:xfrm>
              <a:custGeom>
                <a:avLst/>
                <a:gdLst>
                  <a:gd name="T0" fmla="*/ 0 w 59"/>
                  <a:gd name="T1" fmla="*/ 50 h 50"/>
                  <a:gd name="T2" fmla="*/ 51 w 59"/>
                  <a:gd name="T3" fmla="*/ 0 h 50"/>
                  <a:gd name="T4" fmla="*/ 59 w 59"/>
                  <a:gd name="T5" fmla="*/ 0 h 50"/>
                  <a:gd name="T6" fmla="*/ 34 w 59"/>
                  <a:gd name="T7" fmla="*/ 33 h 50"/>
                  <a:gd name="T8" fmla="*/ 17 w 59"/>
                  <a:gd name="T9" fmla="*/ 41 h 50"/>
                  <a:gd name="T10" fmla="*/ 0 w 59"/>
                  <a:gd name="T11" fmla="*/ 50 h 50"/>
                  <a:gd name="T12" fmla="*/ 0 w 59"/>
                  <a:gd name="T13" fmla="*/ 5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0">
                    <a:moveTo>
                      <a:pt x="0" y="50"/>
                    </a:moveTo>
                    <a:lnTo>
                      <a:pt x="51" y="0"/>
                    </a:lnTo>
                    <a:lnTo>
                      <a:pt x="59" y="0"/>
                    </a:lnTo>
                    <a:lnTo>
                      <a:pt x="34" y="33"/>
                    </a:lnTo>
                    <a:lnTo>
                      <a:pt x="17" y="41"/>
                    </a:lnTo>
                    <a:lnTo>
                      <a:pt x="0" y="5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2" name="Freeform 55"/>
              <p:cNvSpPr>
                <a:spLocks/>
              </p:cNvSpPr>
              <p:nvPr/>
            </p:nvSpPr>
            <p:spPr bwMode="auto">
              <a:xfrm>
                <a:off x="10739" y="15262"/>
                <a:ext cx="93" cy="58"/>
              </a:xfrm>
              <a:custGeom>
                <a:avLst/>
                <a:gdLst>
                  <a:gd name="T0" fmla="*/ 0 w 93"/>
                  <a:gd name="T1" fmla="*/ 8 h 58"/>
                  <a:gd name="T2" fmla="*/ 0 w 93"/>
                  <a:gd name="T3" fmla="*/ 0 h 58"/>
                  <a:gd name="T4" fmla="*/ 8 w 93"/>
                  <a:gd name="T5" fmla="*/ 0 h 58"/>
                  <a:gd name="T6" fmla="*/ 34 w 93"/>
                  <a:gd name="T7" fmla="*/ 25 h 58"/>
                  <a:gd name="T8" fmla="*/ 51 w 93"/>
                  <a:gd name="T9" fmla="*/ 33 h 58"/>
                  <a:gd name="T10" fmla="*/ 59 w 93"/>
                  <a:gd name="T11" fmla="*/ 33 h 58"/>
                  <a:gd name="T12" fmla="*/ 68 w 93"/>
                  <a:gd name="T13" fmla="*/ 33 h 58"/>
                  <a:gd name="T14" fmla="*/ 76 w 93"/>
                  <a:gd name="T15" fmla="*/ 25 h 58"/>
                  <a:gd name="T16" fmla="*/ 68 w 93"/>
                  <a:gd name="T17" fmla="*/ 16 h 58"/>
                  <a:gd name="T18" fmla="*/ 59 w 93"/>
                  <a:gd name="T19" fmla="*/ 16 h 58"/>
                  <a:gd name="T20" fmla="*/ 59 w 93"/>
                  <a:gd name="T21" fmla="*/ 8 h 58"/>
                  <a:gd name="T22" fmla="*/ 68 w 93"/>
                  <a:gd name="T23" fmla="*/ 0 h 58"/>
                  <a:gd name="T24" fmla="*/ 76 w 93"/>
                  <a:gd name="T25" fmla="*/ 0 h 58"/>
                  <a:gd name="T26" fmla="*/ 93 w 93"/>
                  <a:gd name="T27" fmla="*/ 16 h 58"/>
                  <a:gd name="T28" fmla="*/ 93 w 93"/>
                  <a:gd name="T29" fmla="*/ 33 h 58"/>
                  <a:gd name="T30" fmla="*/ 93 w 93"/>
                  <a:gd name="T31" fmla="*/ 41 h 58"/>
                  <a:gd name="T32" fmla="*/ 85 w 93"/>
                  <a:gd name="T33" fmla="*/ 58 h 58"/>
                  <a:gd name="T34" fmla="*/ 76 w 93"/>
                  <a:gd name="T35" fmla="*/ 58 h 58"/>
                  <a:gd name="T36" fmla="*/ 51 w 93"/>
                  <a:gd name="T37" fmla="*/ 58 h 58"/>
                  <a:gd name="T38" fmla="*/ 25 w 93"/>
                  <a:gd name="T39" fmla="*/ 41 h 58"/>
                  <a:gd name="T40" fmla="*/ 17 w 93"/>
                  <a:gd name="T41" fmla="*/ 25 h 58"/>
                  <a:gd name="T42" fmla="*/ 0 w 93"/>
                  <a:gd name="T43" fmla="*/ 8 h 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3" h="58">
                    <a:moveTo>
                      <a:pt x="0" y="8"/>
                    </a:moveTo>
                    <a:lnTo>
                      <a:pt x="0" y="0"/>
                    </a:lnTo>
                    <a:lnTo>
                      <a:pt x="8" y="0"/>
                    </a:lnTo>
                    <a:lnTo>
                      <a:pt x="34" y="25"/>
                    </a:lnTo>
                    <a:lnTo>
                      <a:pt x="51" y="33"/>
                    </a:lnTo>
                    <a:lnTo>
                      <a:pt x="59" y="33"/>
                    </a:lnTo>
                    <a:lnTo>
                      <a:pt x="68" y="33"/>
                    </a:lnTo>
                    <a:lnTo>
                      <a:pt x="76" y="25"/>
                    </a:lnTo>
                    <a:lnTo>
                      <a:pt x="68" y="16"/>
                    </a:lnTo>
                    <a:lnTo>
                      <a:pt x="59" y="16"/>
                    </a:lnTo>
                    <a:lnTo>
                      <a:pt x="59" y="8"/>
                    </a:lnTo>
                    <a:lnTo>
                      <a:pt x="68" y="0"/>
                    </a:lnTo>
                    <a:lnTo>
                      <a:pt x="76" y="0"/>
                    </a:lnTo>
                    <a:lnTo>
                      <a:pt x="93" y="16"/>
                    </a:lnTo>
                    <a:lnTo>
                      <a:pt x="93" y="33"/>
                    </a:lnTo>
                    <a:lnTo>
                      <a:pt x="93" y="41"/>
                    </a:lnTo>
                    <a:lnTo>
                      <a:pt x="85" y="58"/>
                    </a:lnTo>
                    <a:lnTo>
                      <a:pt x="76" y="58"/>
                    </a:lnTo>
                    <a:lnTo>
                      <a:pt x="51" y="58"/>
                    </a:lnTo>
                    <a:lnTo>
                      <a:pt x="25" y="41"/>
                    </a:lnTo>
                    <a:lnTo>
                      <a:pt x="17" y="25"/>
                    </a:lnTo>
                    <a:lnTo>
                      <a:pt x="0" y="8"/>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3" name="Freeform 56"/>
              <p:cNvSpPr>
                <a:spLocks/>
              </p:cNvSpPr>
              <p:nvPr/>
            </p:nvSpPr>
            <p:spPr bwMode="auto">
              <a:xfrm>
                <a:off x="10085" y="15270"/>
                <a:ext cx="25" cy="50"/>
              </a:xfrm>
              <a:custGeom>
                <a:avLst/>
                <a:gdLst>
                  <a:gd name="T0" fmla="*/ 0 w 25"/>
                  <a:gd name="T1" fmla="*/ 0 h 50"/>
                  <a:gd name="T2" fmla="*/ 17 w 25"/>
                  <a:gd name="T3" fmla="*/ 8 h 50"/>
                  <a:gd name="T4" fmla="*/ 25 w 25"/>
                  <a:gd name="T5" fmla="*/ 17 h 50"/>
                  <a:gd name="T6" fmla="*/ 25 w 25"/>
                  <a:gd name="T7" fmla="*/ 50 h 50"/>
                  <a:gd name="T8" fmla="*/ 0 w 25"/>
                  <a:gd name="T9" fmla="*/ 25 h 50"/>
                  <a:gd name="T10" fmla="*/ 0 w 25"/>
                  <a:gd name="T11" fmla="*/ 17 h 50"/>
                  <a:gd name="T12" fmla="*/ 0 w 25"/>
                  <a:gd name="T13" fmla="*/ 8 h 50"/>
                  <a:gd name="T14" fmla="*/ 0 w 25"/>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50">
                    <a:moveTo>
                      <a:pt x="0" y="0"/>
                    </a:moveTo>
                    <a:lnTo>
                      <a:pt x="17" y="8"/>
                    </a:lnTo>
                    <a:lnTo>
                      <a:pt x="25" y="17"/>
                    </a:lnTo>
                    <a:lnTo>
                      <a:pt x="25" y="50"/>
                    </a:lnTo>
                    <a:lnTo>
                      <a:pt x="0" y="25"/>
                    </a:lnTo>
                    <a:lnTo>
                      <a:pt x="0" y="17"/>
                    </a:lnTo>
                    <a:lnTo>
                      <a:pt x="0" y="8"/>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4" name="Freeform 57"/>
              <p:cNvSpPr>
                <a:spLocks/>
              </p:cNvSpPr>
              <p:nvPr/>
            </p:nvSpPr>
            <p:spPr bwMode="auto">
              <a:xfrm>
                <a:off x="10603" y="15221"/>
                <a:ext cx="68" cy="90"/>
              </a:xfrm>
              <a:custGeom>
                <a:avLst/>
                <a:gdLst>
                  <a:gd name="T0" fmla="*/ 0 w 68"/>
                  <a:gd name="T1" fmla="*/ 82 h 90"/>
                  <a:gd name="T2" fmla="*/ 0 w 68"/>
                  <a:gd name="T3" fmla="*/ 74 h 90"/>
                  <a:gd name="T4" fmla="*/ 0 w 68"/>
                  <a:gd name="T5" fmla="*/ 57 h 90"/>
                  <a:gd name="T6" fmla="*/ 0 w 68"/>
                  <a:gd name="T7" fmla="*/ 41 h 90"/>
                  <a:gd name="T8" fmla="*/ 8 w 68"/>
                  <a:gd name="T9" fmla="*/ 33 h 90"/>
                  <a:gd name="T10" fmla="*/ 17 w 68"/>
                  <a:gd name="T11" fmla="*/ 33 h 90"/>
                  <a:gd name="T12" fmla="*/ 17 w 68"/>
                  <a:gd name="T13" fmla="*/ 41 h 90"/>
                  <a:gd name="T14" fmla="*/ 17 w 68"/>
                  <a:gd name="T15" fmla="*/ 57 h 90"/>
                  <a:gd name="T16" fmla="*/ 17 w 68"/>
                  <a:gd name="T17" fmla="*/ 74 h 90"/>
                  <a:gd name="T18" fmla="*/ 25 w 68"/>
                  <a:gd name="T19" fmla="*/ 74 h 90"/>
                  <a:gd name="T20" fmla="*/ 34 w 68"/>
                  <a:gd name="T21" fmla="*/ 74 h 90"/>
                  <a:gd name="T22" fmla="*/ 51 w 68"/>
                  <a:gd name="T23" fmla="*/ 57 h 90"/>
                  <a:gd name="T24" fmla="*/ 51 w 68"/>
                  <a:gd name="T25" fmla="*/ 33 h 90"/>
                  <a:gd name="T26" fmla="*/ 51 w 68"/>
                  <a:gd name="T27" fmla="*/ 0 h 90"/>
                  <a:gd name="T28" fmla="*/ 59 w 68"/>
                  <a:gd name="T29" fmla="*/ 0 h 90"/>
                  <a:gd name="T30" fmla="*/ 59 w 68"/>
                  <a:gd name="T31" fmla="*/ 0 h 90"/>
                  <a:gd name="T32" fmla="*/ 68 w 68"/>
                  <a:gd name="T33" fmla="*/ 16 h 90"/>
                  <a:gd name="T34" fmla="*/ 68 w 68"/>
                  <a:gd name="T35" fmla="*/ 41 h 90"/>
                  <a:gd name="T36" fmla="*/ 68 w 68"/>
                  <a:gd name="T37" fmla="*/ 57 h 90"/>
                  <a:gd name="T38" fmla="*/ 59 w 68"/>
                  <a:gd name="T39" fmla="*/ 82 h 90"/>
                  <a:gd name="T40" fmla="*/ 42 w 68"/>
                  <a:gd name="T41" fmla="*/ 90 h 90"/>
                  <a:gd name="T42" fmla="*/ 34 w 68"/>
                  <a:gd name="T43" fmla="*/ 90 h 90"/>
                  <a:gd name="T44" fmla="*/ 17 w 68"/>
                  <a:gd name="T45" fmla="*/ 90 h 90"/>
                  <a:gd name="T46" fmla="*/ 0 w 68"/>
                  <a:gd name="T47" fmla="*/ 82 h 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8" h="90">
                    <a:moveTo>
                      <a:pt x="0" y="82"/>
                    </a:moveTo>
                    <a:lnTo>
                      <a:pt x="0" y="74"/>
                    </a:lnTo>
                    <a:lnTo>
                      <a:pt x="0" y="57"/>
                    </a:lnTo>
                    <a:lnTo>
                      <a:pt x="0" y="41"/>
                    </a:lnTo>
                    <a:lnTo>
                      <a:pt x="8" y="33"/>
                    </a:lnTo>
                    <a:lnTo>
                      <a:pt x="17" y="33"/>
                    </a:lnTo>
                    <a:lnTo>
                      <a:pt x="17" y="41"/>
                    </a:lnTo>
                    <a:lnTo>
                      <a:pt x="17" y="57"/>
                    </a:lnTo>
                    <a:lnTo>
                      <a:pt x="17" y="74"/>
                    </a:lnTo>
                    <a:lnTo>
                      <a:pt x="25" y="74"/>
                    </a:lnTo>
                    <a:lnTo>
                      <a:pt x="34" y="74"/>
                    </a:lnTo>
                    <a:lnTo>
                      <a:pt x="51" y="57"/>
                    </a:lnTo>
                    <a:lnTo>
                      <a:pt x="51" y="33"/>
                    </a:lnTo>
                    <a:lnTo>
                      <a:pt x="51" y="0"/>
                    </a:lnTo>
                    <a:lnTo>
                      <a:pt x="59" y="0"/>
                    </a:lnTo>
                    <a:lnTo>
                      <a:pt x="68" y="16"/>
                    </a:lnTo>
                    <a:lnTo>
                      <a:pt x="68" y="41"/>
                    </a:lnTo>
                    <a:lnTo>
                      <a:pt x="68" y="57"/>
                    </a:lnTo>
                    <a:lnTo>
                      <a:pt x="59" y="82"/>
                    </a:lnTo>
                    <a:lnTo>
                      <a:pt x="42" y="90"/>
                    </a:lnTo>
                    <a:lnTo>
                      <a:pt x="34" y="90"/>
                    </a:lnTo>
                    <a:lnTo>
                      <a:pt x="17" y="90"/>
                    </a:lnTo>
                    <a:lnTo>
                      <a:pt x="0" y="82"/>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5" name="Freeform 58"/>
              <p:cNvSpPr>
                <a:spLocks/>
              </p:cNvSpPr>
              <p:nvPr/>
            </p:nvSpPr>
            <p:spPr bwMode="auto">
              <a:xfrm>
                <a:off x="10000" y="14866"/>
                <a:ext cx="459" cy="437"/>
              </a:xfrm>
              <a:custGeom>
                <a:avLst/>
                <a:gdLst>
                  <a:gd name="T0" fmla="*/ 0 w 459"/>
                  <a:gd name="T1" fmla="*/ 412 h 437"/>
                  <a:gd name="T2" fmla="*/ 25 w 459"/>
                  <a:gd name="T3" fmla="*/ 412 h 437"/>
                  <a:gd name="T4" fmla="*/ 51 w 459"/>
                  <a:gd name="T5" fmla="*/ 396 h 437"/>
                  <a:gd name="T6" fmla="*/ 68 w 459"/>
                  <a:gd name="T7" fmla="*/ 297 h 437"/>
                  <a:gd name="T8" fmla="*/ 136 w 459"/>
                  <a:gd name="T9" fmla="*/ 239 h 437"/>
                  <a:gd name="T10" fmla="*/ 229 w 459"/>
                  <a:gd name="T11" fmla="*/ 248 h 437"/>
                  <a:gd name="T12" fmla="*/ 331 w 459"/>
                  <a:gd name="T13" fmla="*/ 322 h 437"/>
                  <a:gd name="T14" fmla="*/ 246 w 459"/>
                  <a:gd name="T15" fmla="*/ 190 h 437"/>
                  <a:gd name="T16" fmla="*/ 238 w 459"/>
                  <a:gd name="T17" fmla="*/ 124 h 437"/>
                  <a:gd name="T18" fmla="*/ 289 w 459"/>
                  <a:gd name="T19" fmla="*/ 66 h 437"/>
                  <a:gd name="T20" fmla="*/ 365 w 459"/>
                  <a:gd name="T21" fmla="*/ 50 h 437"/>
                  <a:gd name="T22" fmla="*/ 433 w 459"/>
                  <a:gd name="T23" fmla="*/ 25 h 437"/>
                  <a:gd name="T24" fmla="*/ 416 w 459"/>
                  <a:gd name="T25" fmla="*/ 25 h 437"/>
                  <a:gd name="T26" fmla="*/ 416 w 459"/>
                  <a:gd name="T27" fmla="*/ 8 h 437"/>
                  <a:gd name="T28" fmla="*/ 450 w 459"/>
                  <a:gd name="T29" fmla="*/ 0 h 437"/>
                  <a:gd name="T30" fmla="*/ 450 w 459"/>
                  <a:gd name="T31" fmla="*/ 33 h 437"/>
                  <a:gd name="T32" fmla="*/ 408 w 459"/>
                  <a:gd name="T33" fmla="*/ 66 h 437"/>
                  <a:gd name="T34" fmla="*/ 382 w 459"/>
                  <a:gd name="T35" fmla="*/ 83 h 437"/>
                  <a:gd name="T36" fmla="*/ 408 w 459"/>
                  <a:gd name="T37" fmla="*/ 124 h 437"/>
                  <a:gd name="T38" fmla="*/ 391 w 459"/>
                  <a:gd name="T39" fmla="*/ 173 h 437"/>
                  <a:gd name="T40" fmla="*/ 323 w 459"/>
                  <a:gd name="T41" fmla="*/ 173 h 437"/>
                  <a:gd name="T42" fmla="*/ 314 w 459"/>
                  <a:gd name="T43" fmla="*/ 149 h 437"/>
                  <a:gd name="T44" fmla="*/ 348 w 459"/>
                  <a:gd name="T45" fmla="*/ 157 h 437"/>
                  <a:gd name="T46" fmla="*/ 365 w 459"/>
                  <a:gd name="T47" fmla="*/ 124 h 437"/>
                  <a:gd name="T48" fmla="*/ 306 w 459"/>
                  <a:gd name="T49" fmla="*/ 99 h 437"/>
                  <a:gd name="T50" fmla="*/ 263 w 459"/>
                  <a:gd name="T51" fmla="*/ 149 h 437"/>
                  <a:gd name="T52" fmla="*/ 280 w 459"/>
                  <a:gd name="T53" fmla="*/ 231 h 437"/>
                  <a:gd name="T54" fmla="*/ 314 w 459"/>
                  <a:gd name="T55" fmla="*/ 256 h 437"/>
                  <a:gd name="T56" fmla="*/ 289 w 459"/>
                  <a:gd name="T57" fmla="*/ 190 h 437"/>
                  <a:gd name="T58" fmla="*/ 297 w 459"/>
                  <a:gd name="T59" fmla="*/ 206 h 437"/>
                  <a:gd name="T60" fmla="*/ 348 w 459"/>
                  <a:gd name="T61" fmla="*/ 297 h 437"/>
                  <a:gd name="T62" fmla="*/ 416 w 459"/>
                  <a:gd name="T63" fmla="*/ 429 h 437"/>
                  <a:gd name="T64" fmla="*/ 246 w 459"/>
                  <a:gd name="T65" fmla="*/ 297 h 437"/>
                  <a:gd name="T66" fmla="*/ 195 w 459"/>
                  <a:gd name="T67" fmla="*/ 272 h 437"/>
                  <a:gd name="T68" fmla="*/ 280 w 459"/>
                  <a:gd name="T69" fmla="*/ 297 h 437"/>
                  <a:gd name="T70" fmla="*/ 221 w 459"/>
                  <a:gd name="T71" fmla="*/ 256 h 437"/>
                  <a:gd name="T72" fmla="*/ 136 w 459"/>
                  <a:gd name="T73" fmla="*/ 264 h 437"/>
                  <a:gd name="T74" fmla="*/ 110 w 459"/>
                  <a:gd name="T75" fmla="*/ 322 h 437"/>
                  <a:gd name="T76" fmla="*/ 153 w 459"/>
                  <a:gd name="T77" fmla="*/ 346 h 437"/>
                  <a:gd name="T78" fmla="*/ 178 w 459"/>
                  <a:gd name="T79" fmla="*/ 305 h 437"/>
                  <a:gd name="T80" fmla="*/ 195 w 459"/>
                  <a:gd name="T81" fmla="*/ 330 h 437"/>
                  <a:gd name="T82" fmla="*/ 178 w 459"/>
                  <a:gd name="T83" fmla="*/ 388 h 437"/>
                  <a:gd name="T84" fmla="*/ 110 w 459"/>
                  <a:gd name="T85" fmla="*/ 396 h 437"/>
                  <a:gd name="T86" fmla="*/ 85 w 459"/>
                  <a:gd name="T87" fmla="*/ 355 h 437"/>
                  <a:gd name="T88" fmla="*/ 68 w 459"/>
                  <a:gd name="T89" fmla="*/ 363 h 437"/>
                  <a:gd name="T90" fmla="*/ 68 w 459"/>
                  <a:gd name="T91" fmla="*/ 404 h 437"/>
                  <a:gd name="T92" fmla="*/ 34 w 459"/>
                  <a:gd name="T93" fmla="*/ 437 h 4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9" h="437">
                    <a:moveTo>
                      <a:pt x="0" y="429"/>
                    </a:moveTo>
                    <a:lnTo>
                      <a:pt x="0" y="421"/>
                    </a:lnTo>
                    <a:lnTo>
                      <a:pt x="0" y="412"/>
                    </a:lnTo>
                    <a:lnTo>
                      <a:pt x="17" y="404"/>
                    </a:lnTo>
                    <a:lnTo>
                      <a:pt x="25" y="404"/>
                    </a:lnTo>
                    <a:lnTo>
                      <a:pt x="25" y="412"/>
                    </a:lnTo>
                    <a:lnTo>
                      <a:pt x="34" y="421"/>
                    </a:lnTo>
                    <a:lnTo>
                      <a:pt x="42" y="412"/>
                    </a:lnTo>
                    <a:lnTo>
                      <a:pt x="51" y="396"/>
                    </a:lnTo>
                    <a:lnTo>
                      <a:pt x="51" y="363"/>
                    </a:lnTo>
                    <a:lnTo>
                      <a:pt x="51" y="330"/>
                    </a:lnTo>
                    <a:lnTo>
                      <a:pt x="68" y="297"/>
                    </a:lnTo>
                    <a:lnTo>
                      <a:pt x="85" y="272"/>
                    </a:lnTo>
                    <a:lnTo>
                      <a:pt x="110" y="248"/>
                    </a:lnTo>
                    <a:lnTo>
                      <a:pt x="136" y="239"/>
                    </a:lnTo>
                    <a:lnTo>
                      <a:pt x="170" y="231"/>
                    </a:lnTo>
                    <a:lnTo>
                      <a:pt x="195" y="231"/>
                    </a:lnTo>
                    <a:lnTo>
                      <a:pt x="229" y="248"/>
                    </a:lnTo>
                    <a:lnTo>
                      <a:pt x="280" y="272"/>
                    </a:lnTo>
                    <a:lnTo>
                      <a:pt x="323" y="322"/>
                    </a:lnTo>
                    <a:lnTo>
                      <a:pt x="331" y="322"/>
                    </a:lnTo>
                    <a:lnTo>
                      <a:pt x="331" y="313"/>
                    </a:lnTo>
                    <a:lnTo>
                      <a:pt x="272" y="231"/>
                    </a:lnTo>
                    <a:lnTo>
                      <a:pt x="246" y="190"/>
                    </a:lnTo>
                    <a:lnTo>
                      <a:pt x="238" y="165"/>
                    </a:lnTo>
                    <a:lnTo>
                      <a:pt x="238" y="140"/>
                    </a:lnTo>
                    <a:lnTo>
                      <a:pt x="238" y="124"/>
                    </a:lnTo>
                    <a:lnTo>
                      <a:pt x="246" y="99"/>
                    </a:lnTo>
                    <a:lnTo>
                      <a:pt x="263" y="83"/>
                    </a:lnTo>
                    <a:lnTo>
                      <a:pt x="289" y="66"/>
                    </a:lnTo>
                    <a:lnTo>
                      <a:pt x="306" y="58"/>
                    </a:lnTo>
                    <a:lnTo>
                      <a:pt x="323" y="58"/>
                    </a:lnTo>
                    <a:lnTo>
                      <a:pt x="365" y="50"/>
                    </a:lnTo>
                    <a:lnTo>
                      <a:pt x="408" y="50"/>
                    </a:lnTo>
                    <a:lnTo>
                      <a:pt x="425" y="41"/>
                    </a:lnTo>
                    <a:lnTo>
                      <a:pt x="433" y="25"/>
                    </a:lnTo>
                    <a:lnTo>
                      <a:pt x="433" y="17"/>
                    </a:lnTo>
                    <a:lnTo>
                      <a:pt x="416" y="25"/>
                    </a:lnTo>
                    <a:lnTo>
                      <a:pt x="408" y="25"/>
                    </a:lnTo>
                    <a:lnTo>
                      <a:pt x="416" y="8"/>
                    </a:lnTo>
                    <a:lnTo>
                      <a:pt x="425" y="0"/>
                    </a:lnTo>
                    <a:lnTo>
                      <a:pt x="442" y="0"/>
                    </a:lnTo>
                    <a:lnTo>
                      <a:pt x="450" y="0"/>
                    </a:lnTo>
                    <a:lnTo>
                      <a:pt x="450" y="8"/>
                    </a:lnTo>
                    <a:lnTo>
                      <a:pt x="459" y="17"/>
                    </a:lnTo>
                    <a:lnTo>
                      <a:pt x="450" y="33"/>
                    </a:lnTo>
                    <a:lnTo>
                      <a:pt x="433" y="50"/>
                    </a:lnTo>
                    <a:lnTo>
                      <a:pt x="416" y="58"/>
                    </a:lnTo>
                    <a:lnTo>
                      <a:pt x="408" y="66"/>
                    </a:lnTo>
                    <a:lnTo>
                      <a:pt x="365" y="74"/>
                    </a:lnTo>
                    <a:lnTo>
                      <a:pt x="374" y="83"/>
                    </a:lnTo>
                    <a:lnTo>
                      <a:pt x="382" y="83"/>
                    </a:lnTo>
                    <a:lnTo>
                      <a:pt x="399" y="91"/>
                    </a:lnTo>
                    <a:lnTo>
                      <a:pt x="408" y="107"/>
                    </a:lnTo>
                    <a:lnTo>
                      <a:pt x="408" y="124"/>
                    </a:lnTo>
                    <a:lnTo>
                      <a:pt x="416" y="140"/>
                    </a:lnTo>
                    <a:lnTo>
                      <a:pt x="408" y="157"/>
                    </a:lnTo>
                    <a:lnTo>
                      <a:pt x="391" y="173"/>
                    </a:lnTo>
                    <a:lnTo>
                      <a:pt x="374" y="182"/>
                    </a:lnTo>
                    <a:lnTo>
                      <a:pt x="348" y="182"/>
                    </a:lnTo>
                    <a:lnTo>
                      <a:pt x="323" y="173"/>
                    </a:lnTo>
                    <a:lnTo>
                      <a:pt x="314" y="165"/>
                    </a:lnTo>
                    <a:lnTo>
                      <a:pt x="314" y="157"/>
                    </a:lnTo>
                    <a:lnTo>
                      <a:pt x="314" y="149"/>
                    </a:lnTo>
                    <a:lnTo>
                      <a:pt x="331" y="157"/>
                    </a:lnTo>
                    <a:lnTo>
                      <a:pt x="340" y="157"/>
                    </a:lnTo>
                    <a:lnTo>
                      <a:pt x="348" y="157"/>
                    </a:lnTo>
                    <a:lnTo>
                      <a:pt x="365" y="140"/>
                    </a:lnTo>
                    <a:lnTo>
                      <a:pt x="365" y="132"/>
                    </a:lnTo>
                    <a:lnTo>
                      <a:pt x="365" y="124"/>
                    </a:lnTo>
                    <a:lnTo>
                      <a:pt x="340" y="99"/>
                    </a:lnTo>
                    <a:lnTo>
                      <a:pt x="323" y="99"/>
                    </a:lnTo>
                    <a:lnTo>
                      <a:pt x="306" y="99"/>
                    </a:lnTo>
                    <a:lnTo>
                      <a:pt x="297" y="107"/>
                    </a:lnTo>
                    <a:lnTo>
                      <a:pt x="280" y="116"/>
                    </a:lnTo>
                    <a:lnTo>
                      <a:pt x="263" y="149"/>
                    </a:lnTo>
                    <a:lnTo>
                      <a:pt x="263" y="182"/>
                    </a:lnTo>
                    <a:lnTo>
                      <a:pt x="272" y="206"/>
                    </a:lnTo>
                    <a:lnTo>
                      <a:pt x="280" y="231"/>
                    </a:lnTo>
                    <a:lnTo>
                      <a:pt x="306" y="256"/>
                    </a:lnTo>
                    <a:lnTo>
                      <a:pt x="306" y="264"/>
                    </a:lnTo>
                    <a:lnTo>
                      <a:pt x="314" y="256"/>
                    </a:lnTo>
                    <a:lnTo>
                      <a:pt x="306" y="239"/>
                    </a:lnTo>
                    <a:lnTo>
                      <a:pt x="297" y="215"/>
                    </a:lnTo>
                    <a:lnTo>
                      <a:pt x="289" y="190"/>
                    </a:lnTo>
                    <a:lnTo>
                      <a:pt x="280" y="165"/>
                    </a:lnTo>
                    <a:lnTo>
                      <a:pt x="289" y="157"/>
                    </a:lnTo>
                    <a:lnTo>
                      <a:pt x="297" y="206"/>
                    </a:lnTo>
                    <a:lnTo>
                      <a:pt x="306" y="231"/>
                    </a:lnTo>
                    <a:lnTo>
                      <a:pt x="323" y="256"/>
                    </a:lnTo>
                    <a:lnTo>
                      <a:pt x="348" y="297"/>
                    </a:lnTo>
                    <a:lnTo>
                      <a:pt x="382" y="330"/>
                    </a:lnTo>
                    <a:lnTo>
                      <a:pt x="450" y="388"/>
                    </a:lnTo>
                    <a:lnTo>
                      <a:pt x="416" y="429"/>
                    </a:lnTo>
                    <a:lnTo>
                      <a:pt x="323" y="346"/>
                    </a:lnTo>
                    <a:lnTo>
                      <a:pt x="280" y="313"/>
                    </a:lnTo>
                    <a:lnTo>
                      <a:pt x="246" y="297"/>
                    </a:lnTo>
                    <a:lnTo>
                      <a:pt x="221" y="289"/>
                    </a:lnTo>
                    <a:lnTo>
                      <a:pt x="170" y="280"/>
                    </a:lnTo>
                    <a:lnTo>
                      <a:pt x="195" y="272"/>
                    </a:lnTo>
                    <a:lnTo>
                      <a:pt x="221" y="280"/>
                    </a:lnTo>
                    <a:lnTo>
                      <a:pt x="272" y="297"/>
                    </a:lnTo>
                    <a:lnTo>
                      <a:pt x="280" y="297"/>
                    </a:lnTo>
                    <a:lnTo>
                      <a:pt x="263" y="280"/>
                    </a:lnTo>
                    <a:lnTo>
                      <a:pt x="246" y="272"/>
                    </a:lnTo>
                    <a:lnTo>
                      <a:pt x="221" y="256"/>
                    </a:lnTo>
                    <a:lnTo>
                      <a:pt x="195" y="256"/>
                    </a:lnTo>
                    <a:lnTo>
                      <a:pt x="161" y="256"/>
                    </a:lnTo>
                    <a:lnTo>
                      <a:pt x="136" y="264"/>
                    </a:lnTo>
                    <a:lnTo>
                      <a:pt x="119" y="289"/>
                    </a:lnTo>
                    <a:lnTo>
                      <a:pt x="110" y="305"/>
                    </a:lnTo>
                    <a:lnTo>
                      <a:pt x="110" y="322"/>
                    </a:lnTo>
                    <a:lnTo>
                      <a:pt x="119" y="338"/>
                    </a:lnTo>
                    <a:lnTo>
                      <a:pt x="136" y="346"/>
                    </a:lnTo>
                    <a:lnTo>
                      <a:pt x="153" y="346"/>
                    </a:lnTo>
                    <a:lnTo>
                      <a:pt x="161" y="338"/>
                    </a:lnTo>
                    <a:lnTo>
                      <a:pt x="170" y="330"/>
                    </a:lnTo>
                    <a:lnTo>
                      <a:pt x="178" y="305"/>
                    </a:lnTo>
                    <a:lnTo>
                      <a:pt x="187" y="313"/>
                    </a:lnTo>
                    <a:lnTo>
                      <a:pt x="195" y="330"/>
                    </a:lnTo>
                    <a:lnTo>
                      <a:pt x="195" y="355"/>
                    </a:lnTo>
                    <a:lnTo>
                      <a:pt x="187" y="371"/>
                    </a:lnTo>
                    <a:lnTo>
                      <a:pt x="178" y="388"/>
                    </a:lnTo>
                    <a:lnTo>
                      <a:pt x="161" y="396"/>
                    </a:lnTo>
                    <a:lnTo>
                      <a:pt x="127" y="404"/>
                    </a:lnTo>
                    <a:lnTo>
                      <a:pt x="110" y="396"/>
                    </a:lnTo>
                    <a:lnTo>
                      <a:pt x="85" y="379"/>
                    </a:lnTo>
                    <a:lnTo>
                      <a:pt x="85" y="371"/>
                    </a:lnTo>
                    <a:lnTo>
                      <a:pt x="85" y="355"/>
                    </a:lnTo>
                    <a:lnTo>
                      <a:pt x="76" y="346"/>
                    </a:lnTo>
                    <a:lnTo>
                      <a:pt x="68" y="346"/>
                    </a:lnTo>
                    <a:lnTo>
                      <a:pt x="68" y="363"/>
                    </a:lnTo>
                    <a:lnTo>
                      <a:pt x="68" y="371"/>
                    </a:lnTo>
                    <a:lnTo>
                      <a:pt x="68" y="388"/>
                    </a:lnTo>
                    <a:lnTo>
                      <a:pt x="68" y="404"/>
                    </a:lnTo>
                    <a:lnTo>
                      <a:pt x="59" y="429"/>
                    </a:lnTo>
                    <a:lnTo>
                      <a:pt x="51" y="437"/>
                    </a:lnTo>
                    <a:lnTo>
                      <a:pt x="34" y="437"/>
                    </a:lnTo>
                    <a:lnTo>
                      <a:pt x="17" y="437"/>
                    </a:lnTo>
                    <a:lnTo>
                      <a:pt x="0" y="429"/>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6" name="Freeform 59"/>
              <p:cNvSpPr>
                <a:spLocks/>
              </p:cNvSpPr>
              <p:nvPr/>
            </p:nvSpPr>
            <p:spPr bwMode="auto">
              <a:xfrm>
                <a:off x="10637" y="15270"/>
                <a:ext cx="8" cy="1"/>
              </a:xfrm>
              <a:custGeom>
                <a:avLst/>
                <a:gdLst>
                  <a:gd name="T0" fmla="*/ 0 w 8"/>
                  <a:gd name="T1" fmla="*/ 0 h 1"/>
                  <a:gd name="T2" fmla="*/ 0 w 8"/>
                  <a:gd name="T3" fmla="*/ 0 h 1"/>
                  <a:gd name="T4" fmla="*/ 8 w 8"/>
                  <a:gd name="T5" fmla="*/ 0 h 1"/>
                  <a:gd name="T6" fmla="*/ 8 w 8"/>
                  <a:gd name="T7" fmla="*/ 0 h 1"/>
                  <a:gd name="T8" fmla="*/ 8 w 8"/>
                  <a:gd name="T9" fmla="*/ 0 h 1"/>
                  <a:gd name="T10" fmla="*/ 0 w 8"/>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
                    <a:moveTo>
                      <a:pt x="0" y="0"/>
                    </a:moveTo>
                    <a:lnTo>
                      <a:pt x="0" y="0"/>
                    </a:lnTo>
                    <a:lnTo>
                      <a:pt x="8" y="0"/>
                    </a:lnTo>
                    <a:lnTo>
                      <a:pt x="0" y="0"/>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7" name="Freeform 60"/>
              <p:cNvSpPr>
                <a:spLocks/>
              </p:cNvSpPr>
              <p:nvPr/>
            </p:nvSpPr>
            <p:spPr bwMode="auto">
              <a:xfrm>
                <a:off x="10756" y="15196"/>
                <a:ext cx="85" cy="58"/>
              </a:xfrm>
              <a:custGeom>
                <a:avLst/>
                <a:gdLst>
                  <a:gd name="T0" fmla="*/ 0 w 85"/>
                  <a:gd name="T1" fmla="*/ 49 h 58"/>
                  <a:gd name="T2" fmla="*/ 25 w 85"/>
                  <a:gd name="T3" fmla="*/ 41 h 58"/>
                  <a:gd name="T4" fmla="*/ 68 w 85"/>
                  <a:gd name="T5" fmla="*/ 0 h 58"/>
                  <a:gd name="T6" fmla="*/ 76 w 85"/>
                  <a:gd name="T7" fmla="*/ 8 h 58"/>
                  <a:gd name="T8" fmla="*/ 85 w 85"/>
                  <a:gd name="T9" fmla="*/ 16 h 58"/>
                  <a:gd name="T10" fmla="*/ 76 w 85"/>
                  <a:gd name="T11" fmla="*/ 41 h 58"/>
                  <a:gd name="T12" fmla="*/ 68 w 85"/>
                  <a:gd name="T13" fmla="*/ 58 h 58"/>
                  <a:gd name="T14" fmla="*/ 51 w 85"/>
                  <a:gd name="T15" fmla="*/ 58 h 58"/>
                  <a:gd name="T16" fmla="*/ 34 w 85"/>
                  <a:gd name="T17" fmla="*/ 58 h 58"/>
                  <a:gd name="T18" fmla="*/ 0 w 85"/>
                  <a:gd name="T19" fmla="*/ 58 h 58"/>
                  <a:gd name="T20" fmla="*/ 0 w 85"/>
                  <a:gd name="T21" fmla="*/ 49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8">
                    <a:moveTo>
                      <a:pt x="0" y="49"/>
                    </a:moveTo>
                    <a:lnTo>
                      <a:pt x="25" y="41"/>
                    </a:lnTo>
                    <a:lnTo>
                      <a:pt x="68" y="0"/>
                    </a:lnTo>
                    <a:lnTo>
                      <a:pt x="76" y="8"/>
                    </a:lnTo>
                    <a:lnTo>
                      <a:pt x="85" y="16"/>
                    </a:lnTo>
                    <a:lnTo>
                      <a:pt x="76" y="41"/>
                    </a:lnTo>
                    <a:lnTo>
                      <a:pt x="68" y="58"/>
                    </a:lnTo>
                    <a:lnTo>
                      <a:pt x="51" y="58"/>
                    </a:lnTo>
                    <a:lnTo>
                      <a:pt x="34" y="58"/>
                    </a:lnTo>
                    <a:lnTo>
                      <a:pt x="0" y="58"/>
                    </a:lnTo>
                    <a:lnTo>
                      <a:pt x="0" y="49"/>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8" name="Freeform 61"/>
              <p:cNvSpPr>
                <a:spLocks/>
              </p:cNvSpPr>
              <p:nvPr/>
            </p:nvSpPr>
            <p:spPr bwMode="auto">
              <a:xfrm>
                <a:off x="10272" y="15196"/>
                <a:ext cx="8" cy="41"/>
              </a:xfrm>
              <a:custGeom>
                <a:avLst/>
                <a:gdLst>
                  <a:gd name="T0" fmla="*/ 0 w 8"/>
                  <a:gd name="T1" fmla="*/ 0 h 41"/>
                  <a:gd name="T2" fmla="*/ 0 w 8"/>
                  <a:gd name="T3" fmla="*/ 0 h 41"/>
                  <a:gd name="T4" fmla="*/ 8 w 8"/>
                  <a:gd name="T5" fmla="*/ 8 h 41"/>
                  <a:gd name="T6" fmla="*/ 8 w 8"/>
                  <a:gd name="T7" fmla="*/ 16 h 41"/>
                  <a:gd name="T8" fmla="*/ 8 w 8"/>
                  <a:gd name="T9" fmla="*/ 33 h 41"/>
                  <a:gd name="T10" fmla="*/ 0 w 8"/>
                  <a:gd name="T11" fmla="*/ 41 h 41"/>
                  <a:gd name="T12" fmla="*/ 0 w 8"/>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1">
                    <a:moveTo>
                      <a:pt x="0" y="0"/>
                    </a:moveTo>
                    <a:lnTo>
                      <a:pt x="0" y="0"/>
                    </a:lnTo>
                    <a:lnTo>
                      <a:pt x="8" y="8"/>
                    </a:lnTo>
                    <a:lnTo>
                      <a:pt x="8" y="16"/>
                    </a:lnTo>
                    <a:lnTo>
                      <a:pt x="8" y="33"/>
                    </a:lnTo>
                    <a:lnTo>
                      <a:pt x="0" y="41"/>
                    </a:lnTo>
                    <a:lnTo>
                      <a:pt x="0"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9" name="Freeform 62"/>
              <p:cNvSpPr>
                <a:spLocks/>
              </p:cNvSpPr>
              <p:nvPr/>
            </p:nvSpPr>
            <p:spPr bwMode="auto">
              <a:xfrm>
                <a:off x="10594" y="15163"/>
                <a:ext cx="94" cy="49"/>
              </a:xfrm>
              <a:custGeom>
                <a:avLst/>
                <a:gdLst>
                  <a:gd name="T0" fmla="*/ 0 w 94"/>
                  <a:gd name="T1" fmla="*/ 41 h 49"/>
                  <a:gd name="T2" fmla="*/ 0 w 94"/>
                  <a:gd name="T3" fmla="*/ 25 h 49"/>
                  <a:gd name="T4" fmla="*/ 9 w 94"/>
                  <a:gd name="T5" fmla="*/ 16 h 49"/>
                  <a:gd name="T6" fmla="*/ 26 w 94"/>
                  <a:gd name="T7" fmla="*/ 0 h 49"/>
                  <a:gd name="T8" fmla="*/ 26 w 94"/>
                  <a:gd name="T9" fmla="*/ 0 h 49"/>
                  <a:gd name="T10" fmla="*/ 43 w 94"/>
                  <a:gd name="T11" fmla="*/ 0 h 49"/>
                  <a:gd name="T12" fmla="*/ 51 w 94"/>
                  <a:gd name="T13" fmla="*/ 8 h 49"/>
                  <a:gd name="T14" fmla="*/ 43 w 94"/>
                  <a:gd name="T15" fmla="*/ 8 h 49"/>
                  <a:gd name="T16" fmla="*/ 26 w 94"/>
                  <a:gd name="T17" fmla="*/ 16 h 49"/>
                  <a:gd name="T18" fmla="*/ 26 w 94"/>
                  <a:gd name="T19" fmla="*/ 25 h 49"/>
                  <a:gd name="T20" fmla="*/ 26 w 94"/>
                  <a:gd name="T21" fmla="*/ 33 h 49"/>
                  <a:gd name="T22" fmla="*/ 43 w 94"/>
                  <a:gd name="T23" fmla="*/ 33 h 49"/>
                  <a:gd name="T24" fmla="*/ 60 w 94"/>
                  <a:gd name="T25" fmla="*/ 25 h 49"/>
                  <a:gd name="T26" fmla="*/ 85 w 94"/>
                  <a:gd name="T27" fmla="*/ 0 h 49"/>
                  <a:gd name="T28" fmla="*/ 94 w 94"/>
                  <a:gd name="T29" fmla="*/ 0 h 49"/>
                  <a:gd name="T30" fmla="*/ 94 w 94"/>
                  <a:gd name="T31" fmla="*/ 8 h 49"/>
                  <a:gd name="T32" fmla="*/ 94 w 94"/>
                  <a:gd name="T33" fmla="*/ 8 h 49"/>
                  <a:gd name="T34" fmla="*/ 85 w 94"/>
                  <a:gd name="T35" fmla="*/ 25 h 49"/>
                  <a:gd name="T36" fmla="*/ 77 w 94"/>
                  <a:gd name="T37" fmla="*/ 41 h 49"/>
                  <a:gd name="T38" fmla="*/ 60 w 94"/>
                  <a:gd name="T39" fmla="*/ 49 h 49"/>
                  <a:gd name="T40" fmla="*/ 43 w 94"/>
                  <a:gd name="T41" fmla="*/ 49 h 49"/>
                  <a:gd name="T42" fmla="*/ 17 w 94"/>
                  <a:gd name="T43" fmla="*/ 49 h 49"/>
                  <a:gd name="T44" fmla="*/ 0 w 94"/>
                  <a:gd name="T45" fmla="*/ 41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 h="49">
                    <a:moveTo>
                      <a:pt x="0" y="41"/>
                    </a:moveTo>
                    <a:lnTo>
                      <a:pt x="0" y="25"/>
                    </a:lnTo>
                    <a:lnTo>
                      <a:pt x="9" y="16"/>
                    </a:lnTo>
                    <a:lnTo>
                      <a:pt x="26" y="0"/>
                    </a:lnTo>
                    <a:lnTo>
                      <a:pt x="43" y="0"/>
                    </a:lnTo>
                    <a:lnTo>
                      <a:pt x="51" y="8"/>
                    </a:lnTo>
                    <a:lnTo>
                      <a:pt x="43" y="8"/>
                    </a:lnTo>
                    <a:lnTo>
                      <a:pt x="26" y="16"/>
                    </a:lnTo>
                    <a:lnTo>
                      <a:pt x="26" y="25"/>
                    </a:lnTo>
                    <a:lnTo>
                      <a:pt x="26" y="33"/>
                    </a:lnTo>
                    <a:lnTo>
                      <a:pt x="43" y="33"/>
                    </a:lnTo>
                    <a:lnTo>
                      <a:pt x="60" y="25"/>
                    </a:lnTo>
                    <a:lnTo>
                      <a:pt x="85" y="0"/>
                    </a:lnTo>
                    <a:lnTo>
                      <a:pt x="94" y="0"/>
                    </a:lnTo>
                    <a:lnTo>
                      <a:pt x="94" y="8"/>
                    </a:lnTo>
                    <a:lnTo>
                      <a:pt x="85" y="25"/>
                    </a:lnTo>
                    <a:lnTo>
                      <a:pt x="77" y="41"/>
                    </a:lnTo>
                    <a:lnTo>
                      <a:pt x="60" y="49"/>
                    </a:lnTo>
                    <a:lnTo>
                      <a:pt x="43" y="49"/>
                    </a:lnTo>
                    <a:lnTo>
                      <a:pt x="17" y="49"/>
                    </a:lnTo>
                    <a:lnTo>
                      <a:pt x="0" y="41"/>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0" name="Freeform 63"/>
              <p:cNvSpPr>
                <a:spLocks/>
              </p:cNvSpPr>
              <p:nvPr/>
            </p:nvSpPr>
            <p:spPr bwMode="auto">
              <a:xfrm>
                <a:off x="10892" y="15188"/>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1" name="Freeform 64"/>
              <p:cNvSpPr>
                <a:spLocks/>
              </p:cNvSpPr>
              <p:nvPr/>
            </p:nvSpPr>
            <p:spPr bwMode="auto">
              <a:xfrm>
                <a:off x="10654" y="15105"/>
                <a:ext cx="59" cy="50"/>
              </a:xfrm>
              <a:custGeom>
                <a:avLst/>
                <a:gdLst>
                  <a:gd name="T0" fmla="*/ 0 w 59"/>
                  <a:gd name="T1" fmla="*/ 25 h 50"/>
                  <a:gd name="T2" fmla="*/ 0 w 59"/>
                  <a:gd name="T3" fmla="*/ 17 h 50"/>
                  <a:gd name="T4" fmla="*/ 8 w 59"/>
                  <a:gd name="T5" fmla="*/ 0 h 50"/>
                  <a:gd name="T6" fmla="*/ 17 w 59"/>
                  <a:gd name="T7" fmla="*/ 0 h 50"/>
                  <a:gd name="T8" fmla="*/ 17 w 59"/>
                  <a:gd name="T9" fmla="*/ 9 h 50"/>
                  <a:gd name="T10" fmla="*/ 17 w 59"/>
                  <a:gd name="T11" fmla="*/ 17 h 50"/>
                  <a:gd name="T12" fmla="*/ 17 w 59"/>
                  <a:gd name="T13" fmla="*/ 25 h 50"/>
                  <a:gd name="T14" fmla="*/ 17 w 59"/>
                  <a:gd name="T15" fmla="*/ 33 h 50"/>
                  <a:gd name="T16" fmla="*/ 25 w 59"/>
                  <a:gd name="T17" fmla="*/ 33 h 50"/>
                  <a:gd name="T18" fmla="*/ 34 w 59"/>
                  <a:gd name="T19" fmla="*/ 25 h 50"/>
                  <a:gd name="T20" fmla="*/ 42 w 59"/>
                  <a:gd name="T21" fmla="*/ 17 h 50"/>
                  <a:gd name="T22" fmla="*/ 51 w 59"/>
                  <a:gd name="T23" fmla="*/ 17 h 50"/>
                  <a:gd name="T24" fmla="*/ 59 w 59"/>
                  <a:gd name="T25" fmla="*/ 25 h 50"/>
                  <a:gd name="T26" fmla="*/ 51 w 59"/>
                  <a:gd name="T27" fmla="*/ 33 h 50"/>
                  <a:gd name="T28" fmla="*/ 42 w 59"/>
                  <a:gd name="T29" fmla="*/ 41 h 50"/>
                  <a:gd name="T30" fmla="*/ 17 w 59"/>
                  <a:gd name="T31" fmla="*/ 50 h 50"/>
                  <a:gd name="T32" fmla="*/ 8 w 59"/>
                  <a:gd name="T33" fmla="*/ 50 h 50"/>
                  <a:gd name="T34" fmla="*/ 8 w 59"/>
                  <a:gd name="T35" fmla="*/ 41 h 50"/>
                  <a:gd name="T36" fmla="*/ 0 w 59"/>
                  <a:gd name="T37" fmla="*/ 25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50">
                    <a:moveTo>
                      <a:pt x="0" y="25"/>
                    </a:moveTo>
                    <a:lnTo>
                      <a:pt x="0" y="17"/>
                    </a:lnTo>
                    <a:lnTo>
                      <a:pt x="8" y="0"/>
                    </a:lnTo>
                    <a:lnTo>
                      <a:pt x="17" y="0"/>
                    </a:lnTo>
                    <a:lnTo>
                      <a:pt x="17" y="9"/>
                    </a:lnTo>
                    <a:lnTo>
                      <a:pt x="17" y="17"/>
                    </a:lnTo>
                    <a:lnTo>
                      <a:pt x="17" y="25"/>
                    </a:lnTo>
                    <a:lnTo>
                      <a:pt x="17" y="33"/>
                    </a:lnTo>
                    <a:lnTo>
                      <a:pt x="25" y="33"/>
                    </a:lnTo>
                    <a:lnTo>
                      <a:pt x="34" y="25"/>
                    </a:lnTo>
                    <a:lnTo>
                      <a:pt x="42" y="17"/>
                    </a:lnTo>
                    <a:lnTo>
                      <a:pt x="51" y="17"/>
                    </a:lnTo>
                    <a:lnTo>
                      <a:pt x="59" y="25"/>
                    </a:lnTo>
                    <a:lnTo>
                      <a:pt x="51" y="33"/>
                    </a:lnTo>
                    <a:lnTo>
                      <a:pt x="42" y="41"/>
                    </a:lnTo>
                    <a:lnTo>
                      <a:pt x="17" y="50"/>
                    </a:lnTo>
                    <a:lnTo>
                      <a:pt x="8" y="50"/>
                    </a:lnTo>
                    <a:lnTo>
                      <a:pt x="8" y="41"/>
                    </a:lnTo>
                    <a:lnTo>
                      <a:pt x="0" y="25"/>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2" name="Freeform 65"/>
              <p:cNvSpPr>
                <a:spLocks/>
              </p:cNvSpPr>
              <p:nvPr/>
            </p:nvSpPr>
            <p:spPr bwMode="auto">
              <a:xfrm>
                <a:off x="10357" y="15130"/>
                <a:ext cx="25" cy="16"/>
              </a:xfrm>
              <a:custGeom>
                <a:avLst/>
                <a:gdLst>
                  <a:gd name="T0" fmla="*/ 0 w 25"/>
                  <a:gd name="T1" fmla="*/ 8 h 16"/>
                  <a:gd name="T2" fmla="*/ 0 w 25"/>
                  <a:gd name="T3" fmla="*/ 0 h 16"/>
                  <a:gd name="T4" fmla="*/ 8 w 25"/>
                  <a:gd name="T5" fmla="*/ 0 h 16"/>
                  <a:gd name="T6" fmla="*/ 25 w 25"/>
                  <a:gd name="T7" fmla="*/ 0 h 16"/>
                  <a:gd name="T8" fmla="*/ 25 w 25"/>
                  <a:gd name="T9" fmla="*/ 8 h 16"/>
                  <a:gd name="T10" fmla="*/ 17 w 25"/>
                  <a:gd name="T11" fmla="*/ 16 h 16"/>
                  <a:gd name="T12" fmla="*/ 8 w 25"/>
                  <a:gd name="T13" fmla="*/ 16 h 16"/>
                  <a:gd name="T14" fmla="*/ 0 w 25"/>
                  <a:gd name="T15" fmla="*/ 8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6">
                    <a:moveTo>
                      <a:pt x="0" y="8"/>
                    </a:moveTo>
                    <a:lnTo>
                      <a:pt x="0" y="0"/>
                    </a:lnTo>
                    <a:lnTo>
                      <a:pt x="8" y="0"/>
                    </a:lnTo>
                    <a:lnTo>
                      <a:pt x="25" y="0"/>
                    </a:lnTo>
                    <a:lnTo>
                      <a:pt x="25" y="8"/>
                    </a:lnTo>
                    <a:lnTo>
                      <a:pt x="17" y="16"/>
                    </a:lnTo>
                    <a:lnTo>
                      <a:pt x="8" y="16"/>
                    </a:lnTo>
                    <a:lnTo>
                      <a:pt x="0" y="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3" name="Freeform 66"/>
              <p:cNvSpPr>
                <a:spLocks/>
              </p:cNvSpPr>
              <p:nvPr/>
            </p:nvSpPr>
            <p:spPr bwMode="auto">
              <a:xfrm>
                <a:off x="10476" y="14042"/>
                <a:ext cx="458" cy="1080"/>
              </a:xfrm>
              <a:custGeom>
                <a:avLst/>
                <a:gdLst>
                  <a:gd name="T0" fmla="*/ 0 w 458"/>
                  <a:gd name="T1" fmla="*/ 1072 h 1080"/>
                  <a:gd name="T2" fmla="*/ 33 w 458"/>
                  <a:gd name="T3" fmla="*/ 1055 h 1080"/>
                  <a:gd name="T4" fmla="*/ 76 w 458"/>
                  <a:gd name="T5" fmla="*/ 1039 h 1080"/>
                  <a:gd name="T6" fmla="*/ 118 w 458"/>
                  <a:gd name="T7" fmla="*/ 1014 h 1080"/>
                  <a:gd name="T8" fmla="*/ 152 w 458"/>
                  <a:gd name="T9" fmla="*/ 989 h 1080"/>
                  <a:gd name="T10" fmla="*/ 186 w 458"/>
                  <a:gd name="T11" fmla="*/ 964 h 1080"/>
                  <a:gd name="T12" fmla="*/ 220 w 458"/>
                  <a:gd name="T13" fmla="*/ 931 h 1080"/>
                  <a:gd name="T14" fmla="*/ 246 w 458"/>
                  <a:gd name="T15" fmla="*/ 890 h 1080"/>
                  <a:gd name="T16" fmla="*/ 263 w 458"/>
                  <a:gd name="T17" fmla="*/ 857 h 1080"/>
                  <a:gd name="T18" fmla="*/ 280 w 458"/>
                  <a:gd name="T19" fmla="*/ 816 h 1080"/>
                  <a:gd name="T20" fmla="*/ 297 w 458"/>
                  <a:gd name="T21" fmla="*/ 750 h 1080"/>
                  <a:gd name="T22" fmla="*/ 305 w 458"/>
                  <a:gd name="T23" fmla="*/ 676 h 1080"/>
                  <a:gd name="T24" fmla="*/ 305 w 458"/>
                  <a:gd name="T25" fmla="*/ 536 h 1080"/>
                  <a:gd name="T26" fmla="*/ 441 w 458"/>
                  <a:gd name="T27" fmla="*/ 536 h 1080"/>
                  <a:gd name="T28" fmla="*/ 450 w 458"/>
                  <a:gd name="T29" fmla="*/ 519 h 1080"/>
                  <a:gd name="T30" fmla="*/ 450 w 458"/>
                  <a:gd name="T31" fmla="*/ 49 h 1080"/>
                  <a:gd name="T32" fmla="*/ 450 w 458"/>
                  <a:gd name="T33" fmla="*/ 0 h 1080"/>
                  <a:gd name="T34" fmla="*/ 458 w 458"/>
                  <a:gd name="T35" fmla="*/ 0 h 1080"/>
                  <a:gd name="T36" fmla="*/ 458 w 458"/>
                  <a:gd name="T37" fmla="*/ 99 h 1080"/>
                  <a:gd name="T38" fmla="*/ 458 w 458"/>
                  <a:gd name="T39" fmla="*/ 544 h 1080"/>
                  <a:gd name="T40" fmla="*/ 390 w 458"/>
                  <a:gd name="T41" fmla="*/ 552 h 1080"/>
                  <a:gd name="T42" fmla="*/ 331 w 458"/>
                  <a:gd name="T43" fmla="*/ 552 h 1080"/>
                  <a:gd name="T44" fmla="*/ 331 w 458"/>
                  <a:gd name="T45" fmla="*/ 560 h 1080"/>
                  <a:gd name="T46" fmla="*/ 331 w 458"/>
                  <a:gd name="T47" fmla="*/ 651 h 1080"/>
                  <a:gd name="T48" fmla="*/ 322 w 458"/>
                  <a:gd name="T49" fmla="*/ 742 h 1080"/>
                  <a:gd name="T50" fmla="*/ 305 w 458"/>
                  <a:gd name="T51" fmla="*/ 791 h 1080"/>
                  <a:gd name="T52" fmla="*/ 288 w 458"/>
                  <a:gd name="T53" fmla="*/ 832 h 1080"/>
                  <a:gd name="T54" fmla="*/ 271 w 458"/>
                  <a:gd name="T55" fmla="*/ 874 h 1080"/>
                  <a:gd name="T56" fmla="*/ 254 w 458"/>
                  <a:gd name="T57" fmla="*/ 915 h 1080"/>
                  <a:gd name="T58" fmla="*/ 203 w 458"/>
                  <a:gd name="T59" fmla="*/ 973 h 1080"/>
                  <a:gd name="T60" fmla="*/ 144 w 458"/>
                  <a:gd name="T61" fmla="*/ 1022 h 1080"/>
                  <a:gd name="T62" fmla="*/ 110 w 458"/>
                  <a:gd name="T63" fmla="*/ 1039 h 1080"/>
                  <a:gd name="T64" fmla="*/ 76 w 458"/>
                  <a:gd name="T65" fmla="*/ 1055 h 1080"/>
                  <a:gd name="T66" fmla="*/ 42 w 458"/>
                  <a:gd name="T67" fmla="*/ 1072 h 1080"/>
                  <a:gd name="T68" fmla="*/ 8 w 458"/>
                  <a:gd name="T69" fmla="*/ 1080 h 1080"/>
                  <a:gd name="T70" fmla="*/ 0 w 458"/>
                  <a:gd name="T71" fmla="*/ 1072 h 10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8" h="1080">
                    <a:moveTo>
                      <a:pt x="0" y="1072"/>
                    </a:moveTo>
                    <a:lnTo>
                      <a:pt x="33" y="1055"/>
                    </a:lnTo>
                    <a:lnTo>
                      <a:pt x="76" y="1039"/>
                    </a:lnTo>
                    <a:lnTo>
                      <a:pt x="118" y="1014"/>
                    </a:lnTo>
                    <a:lnTo>
                      <a:pt x="152" y="989"/>
                    </a:lnTo>
                    <a:lnTo>
                      <a:pt x="186" y="964"/>
                    </a:lnTo>
                    <a:lnTo>
                      <a:pt x="220" y="931"/>
                    </a:lnTo>
                    <a:lnTo>
                      <a:pt x="246" y="890"/>
                    </a:lnTo>
                    <a:lnTo>
                      <a:pt x="263" y="857"/>
                    </a:lnTo>
                    <a:lnTo>
                      <a:pt x="280" y="816"/>
                    </a:lnTo>
                    <a:lnTo>
                      <a:pt x="297" y="750"/>
                    </a:lnTo>
                    <a:lnTo>
                      <a:pt x="305" y="676"/>
                    </a:lnTo>
                    <a:lnTo>
                      <a:pt x="305" y="536"/>
                    </a:lnTo>
                    <a:lnTo>
                      <a:pt x="441" y="536"/>
                    </a:lnTo>
                    <a:lnTo>
                      <a:pt x="450" y="519"/>
                    </a:lnTo>
                    <a:lnTo>
                      <a:pt x="450" y="49"/>
                    </a:lnTo>
                    <a:lnTo>
                      <a:pt x="450" y="0"/>
                    </a:lnTo>
                    <a:lnTo>
                      <a:pt x="458" y="0"/>
                    </a:lnTo>
                    <a:lnTo>
                      <a:pt x="458" y="99"/>
                    </a:lnTo>
                    <a:lnTo>
                      <a:pt x="458" y="544"/>
                    </a:lnTo>
                    <a:lnTo>
                      <a:pt x="390" y="552"/>
                    </a:lnTo>
                    <a:lnTo>
                      <a:pt x="331" y="552"/>
                    </a:lnTo>
                    <a:lnTo>
                      <a:pt x="331" y="560"/>
                    </a:lnTo>
                    <a:lnTo>
                      <a:pt x="331" y="651"/>
                    </a:lnTo>
                    <a:lnTo>
                      <a:pt x="322" y="742"/>
                    </a:lnTo>
                    <a:lnTo>
                      <a:pt x="305" y="791"/>
                    </a:lnTo>
                    <a:lnTo>
                      <a:pt x="288" y="832"/>
                    </a:lnTo>
                    <a:lnTo>
                      <a:pt x="271" y="874"/>
                    </a:lnTo>
                    <a:lnTo>
                      <a:pt x="254" y="915"/>
                    </a:lnTo>
                    <a:lnTo>
                      <a:pt x="203" y="973"/>
                    </a:lnTo>
                    <a:lnTo>
                      <a:pt x="144" y="1022"/>
                    </a:lnTo>
                    <a:lnTo>
                      <a:pt x="110" y="1039"/>
                    </a:lnTo>
                    <a:lnTo>
                      <a:pt x="76" y="1055"/>
                    </a:lnTo>
                    <a:lnTo>
                      <a:pt x="42" y="1072"/>
                    </a:lnTo>
                    <a:lnTo>
                      <a:pt x="8" y="1080"/>
                    </a:lnTo>
                    <a:lnTo>
                      <a:pt x="0" y="1072"/>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4" name="Freeform 67"/>
              <p:cNvSpPr>
                <a:spLocks/>
              </p:cNvSpPr>
              <p:nvPr/>
            </p:nvSpPr>
            <p:spPr bwMode="auto">
              <a:xfrm>
                <a:off x="10331" y="13984"/>
                <a:ext cx="569" cy="1130"/>
              </a:xfrm>
              <a:custGeom>
                <a:avLst/>
                <a:gdLst>
                  <a:gd name="T0" fmla="*/ 0 w 569"/>
                  <a:gd name="T1" fmla="*/ 1097 h 1130"/>
                  <a:gd name="T2" fmla="*/ 0 w 569"/>
                  <a:gd name="T3" fmla="*/ 1088 h 1130"/>
                  <a:gd name="T4" fmla="*/ 51 w 569"/>
                  <a:gd name="T5" fmla="*/ 1088 h 1130"/>
                  <a:gd name="T6" fmla="*/ 102 w 569"/>
                  <a:gd name="T7" fmla="*/ 1072 h 1130"/>
                  <a:gd name="T8" fmla="*/ 153 w 569"/>
                  <a:gd name="T9" fmla="*/ 1055 h 1130"/>
                  <a:gd name="T10" fmla="*/ 204 w 569"/>
                  <a:gd name="T11" fmla="*/ 1039 h 1130"/>
                  <a:gd name="T12" fmla="*/ 246 w 569"/>
                  <a:gd name="T13" fmla="*/ 1006 h 1130"/>
                  <a:gd name="T14" fmla="*/ 289 w 569"/>
                  <a:gd name="T15" fmla="*/ 981 h 1130"/>
                  <a:gd name="T16" fmla="*/ 323 w 569"/>
                  <a:gd name="T17" fmla="*/ 940 h 1130"/>
                  <a:gd name="T18" fmla="*/ 348 w 569"/>
                  <a:gd name="T19" fmla="*/ 890 h 1130"/>
                  <a:gd name="T20" fmla="*/ 365 w 569"/>
                  <a:gd name="T21" fmla="*/ 849 h 1130"/>
                  <a:gd name="T22" fmla="*/ 382 w 569"/>
                  <a:gd name="T23" fmla="*/ 808 h 1130"/>
                  <a:gd name="T24" fmla="*/ 391 w 569"/>
                  <a:gd name="T25" fmla="*/ 717 h 1130"/>
                  <a:gd name="T26" fmla="*/ 391 w 569"/>
                  <a:gd name="T27" fmla="*/ 544 h 1130"/>
                  <a:gd name="T28" fmla="*/ 535 w 569"/>
                  <a:gd name="T29" fmla="*/ 536 h 1130"/>
                  <a:gd name="T30" fmla="*/ 535 w 569"/>
                  <a:gd name="T31" fmla="*/ 536 h 1130"/>
                  <a:gd name="T32" fmla="*/ 535 w 569"/>
                  <a:gd name="T33" fmla="*/ 264 h 1130"/>
                  <a:gd name="T34" fmla="*/ 544 w 569"/>
                  <a:gd name="T35" fmla="*/ 8 h 1130"/>
                  <a:gd name="T36" fmla="*/ 544 w 569"/>
                  <a:gd name="T37" fmla="*/ 0 h 1130"/>
                  <a:gd name="T38" fmla="*/ 552 w 569"/>
                  <a:gd name="T39" fmla="*/ 0 h 1130"/>
                  <a:gd name="T40" fmla="*/ 561 w 569"/>
                  <a:gd name="T41" fmla="*/ 0 h 1130"/>
                  <a:gd name="T42" fmla="*/ 569 w 569"/>
                  <a:gd name="T43" fmla="*/ 16 h 1130"/>
                  <a:gd name="T44" fmla="*/ 569 w 569"/>
                  <a:gd name="T45" fmla="*/ 25 h 1130"/>
                  <a:gd name="T46" fmla="*/ 569 w 569"/>
                  <a:gd name="T47" fmla="*/ 66 h 1130"/>
                  <a:gd name="T48" fmla="*/ 569 w 569"/>
                  <a:gd name="T49" fmla="*/ 569 h 1130"/>
                  <a:gd name="T50" fmla="*/ 569 w 569"/>
                  <a:gd name="T51" fmla="*/ 577 h 1130"/>
                  <a:gd name="T52" fmla="*/ 433 w 569"/>
                  <a:gd name="T53" fmla="*/ 577 h 1130"/>
                  <a:gd name="T54" fmla="*/ 433 w 569"/>
                  <a:gd name="T55" fmla="*/ 585 h 1130"/>
                  <a:gd name="T56" fmla="*/ 433 w 569"/>
                  <a:gd name="T57" fmla="*/ 651 h 1130"/>
                  <a:gd name="T58" fmla="*/ 433 w 569"/>
                  <a:gd name="T59" fmla="*/ 717 h 1130"/>
                  <a:gd name="T60" fmla="*/ 425 w 569"/>
                  <a:gd name="T61" fmla="*/ 783 h 1130"/>
                  <a:gd name="T62" fmla="*/ 408 w 569"/>
                  <a:gd name="T63" fmla="*/ 849 h 1130"/>
                  <a:gd name="T64" fmla="*/ 382 w 569"/>
                  <a:gd name="T65" fmla="*/ 907 h 1130"/>
                  <a:gd name="T66" fmla="*/ 357 w 569"/>
                  <a:gd name="T67" fmla="*/ 965 h 1130"/>
                  <a:gd name="T68" fmla="*/ 306 w 569"/>
                  <a:gd name="T69" fmla="*/ 1014 h 1130"/>
                  <a:gd name="T70" fmla="*/ 280 w 569"/>
                  <a:gd name="T71" fmla="*/ 1039 h 1130"/>
                  <a:gd name="T72" fmla="*/ 255 w 569"/>
                  <a:gd name="T73" fmla="*/ 1055 h 1130"/>
                  <a:gd name="T74" fmla="*/ 221 w 569"/>
                  <a:gd name="T75" fmla="*/ 1072 h 1130"/>
                  <a:gd name="T76" fmla="*/ 195 w 569"/>
                  <a:gd name="T77" fmla="*/ 1088 h 1130"/>
                  <a:gd name="T78" fmla="*/ 128 w 569"/>
                  <a:gd name="T79" fmla="*/ 1113 h 1130"/>
                  <a:gd name="T80" fmla="*/ 9 w 569"/>
                  <a:gd name="T81" fmla="*/ 1130 h 1130"/>
                  <a:gd name="T82" fmla="*/ 0 w 569"/>
                  <a:gd name="T83" fmla="*/ 1097 h 11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69" h="1130">
                    <a:moveTo>
                      <a:pt x="0" y="1097"/>
                    </a:moveTo>
                    <a:lnTo>
                      <a:pt x="0" y="1088"/>
                    </a:lnTo>
                    <a:lnTo>
                      <a:pt x="51" y="1088"/>
                    </a:lnTo>
                    <a:lnTo>
                      <a:pt x="102" y="1072"/>
                    </a:lnTo>
                    <a:lnTo>
                      <a:pt x="153" y="1055"/>
                    </a:lnTo>
                    <a:lnTo>
                      <a:pt x="204" y="1039"/>
                    </a:lnTo>
                    <a:lnTo>
                      <a:pt x="246" y="1006"/>
                    </a:lnTo>
                    <a:lnTo>
                      <a:pt x="289" y="981"/>
                    </a:lnTo>
                    <a:lnTo>
                      <a:pt x="323" y="940"/>
                    </a:lnTo>
                    <a:lnTo>
                      <a:pt x="348" y="890"/>
                    </a:lnTo>
                    <a:lnTo>
                      <a:pt x="365" y="849"/>
                    </a:lnTo>
                    <a:lnTo>
                      <a:pt x="382" y="808"/>
                    </a:lnTo>
                    <a:lnTo>
                      <a:pt x="391" y="717"/>
                    </a:lnTo>
                    <a:lnTo>
                      <a:pt x="391" y="544"/>
                    </a:lnTo>
                    <a:lnTo>
                      <a:pt x="535" y="536"/>
                    </a:lnTo>
                    <a:lnTo>
                      <a:pt x="535" y="264"/>
                    </a:lnTo>
                    <a:lnTo>
                      <a:pt x="544" y="8"/>
                    </a:lnTo>
                    <a:lnTo>
                      <a:pt x="544" y="0"/>
                    </a:lnTo>
                    <a:lnTo>
                      <a:pt x="552" y="0"/>
                    </a:lnTo>
                    <a:lnTo>
                      <a:pt x="561" y="0"/>
                    </a:lnTo>
                    <a:lnTo>
                      <a:pt x="569" y="16"/>
                    </a:lnTo>
                    <a:lnTo>
                      <a:pt x="569" y="25"/>
                    </a:lnTo>
                    <a:lnTo>
                      <a:pt x="569" y="66"/>
                    </a:lnTo>
                    <a:lnTo>
                      <a:pt x="569" y="569"/>
                    </a:lnTo>
                    <a:lnTo>
                      <a:pt x="569" y="577"/>
                    </a:lnTo>
                    <a:lnTo>
                      <a:pt x="433" y="577"/>
                    </a:lnTo>
                    <a:lnTo>
                      <a:pt x="433" y="585"/>
                    </a:lnTo>
                    <a:lnTo>
                      <a:pt x="433" y="651"/>
                    </a:lnTo>
                    <a:lnTo>
                      <a:pt x="433" y="717"/>
                    </a:lnTo>
                    <a:lnTo>
                      <a:pt x="425" y="783"/>
                    </a:lnTo>
                    <a:lnTo>
                      <a:pt x="408" y="849"/>
                    </a:lnTo>
                    <a:lnTo>
                      <a:pt x="382" y="907"/>
                    </a:lnTo>
                    <a:lnTo>
                      <a:pt x="357" y="965"/>
                    </a:lnTo>
                    <a:lnTo>
                      <a:pt x="306" y="1014"/>
                    </a:lnTo>
                    <a:lnTo>
                      <a:pt x="280" y="1039"/>
                    </a:lnTo>
                    <a:lnTo>
                      <a:pt x="255" y="1055"/>
                    </a:lnTo>
                    <a:lnTo>
                      <a:pt x="221" y="1072"/>
                    </a:lnTo>
                    <a:lnTo>
                      <a:pt x="195" y="1088"/>
                    </a:lnTo>
                    <a:lnTo>
                      <a:pt x="128" y="1113"/>
                    </a:lnTo>
                    <a:lnTo>
                      <a:pt x="9" y="1130"/>
                    </a:lnTo>
                    <a:lnTo>
                      <a:pt x="0" y="109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5" name="Freeform 68"/>
              <p:cNvSpPr>
                <a:spLocks/>
              </p:cNvSpPr>
              <p:nvPr/>
            </p:nvSpPr>
            <p:spPr bwMode="auto">
              <a:xfrm>
                <a:off x="10212" y="15064"/>
                <a:ext cx="34" cy="33"/>
              </a:xfrm>
              <a:custGeom>
                <a:avLst/>
                <a:gdLst>
                  <a:gd name="T0" fmla="*/ 0 w 34"/>
                  <a:gd name="T1" fmla="*/ 17 h 33"/>
                  <a:gd name="T2" fmla="*/ 0 w 34"/>
                  <a:gd name="T3" fmla="*/ 8 h 33"/>
                  <a:gd name="T4" fmla="*/ 0 w 34"/>
                  <a:gd name="T5" fmla="*/ 0 h 33"/>
                  <a:gd name="T6" fmla="*/ 9 w 34"/>
                  <a:gd name="T7" fmla="*/ 0 h 33"/>
                  <a:gd name="T8" fmla="*/ 17 w 34"/>
                  <a:gd name="T9" fmla="*/ 0 h 33"/>
                  <a:gd name="T10" fmla="*/ 34 w 34"/>
                  <a:gd name="T11" fmla="*/ 33 h 33"/>
                  <a:gd name="T12" fmla="*/ 17 w 34"/>
                  <a:gd name="T13" fmla="*/ 33 h 33"/>
                  <a:gd name="T14" fmla="*/ 0 w 34"/>
                  <a:gd name="T15" fmla="*/ 17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3">
                    <a:moveTo>
                      <a:pt x="0" y="17"/>
                    </a:moveTo>
                    <a:lnTo>
                      <a:pt x="0" y="8"/>
                    </a:lnTo>
                    <a:lnTo>
                      <a:pt x="0" y="0"/>
                    </a:lnTo>
                    <a:lnTo>
                      <a:pt x="9" y="0"/>
                    </a:lnTo>
                    <a:lnTo>
                      <a:pt x="17" y="0"/>
                    </a:lnTo>
                    <a:lnTo>
                      <a:pt x="34" y="33"/>
                    </a:lnTo>
                    <a:lnTo>
                      <a:pt x="17" y="33"/>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6" name="Freeform 69"/>
              <p:cNvSpPr>
                <a:spLocks/>
              </p:cNvSpPr>
              <p:nvPr/>
            </p:nvSpPr>
            <p:spPr bwMode="auto">
              <a:xfrm>
                <a:off x="10059" y="14907"/>
                <a:ext cx="170" cy="174"/>
              </a:xfrm>
              <a:custGeom>
                <a:avLst/>
                <a:gdLst>
                  <a:gd name="T0" fmla="*/ 0 w 170"/>
                  <a:gd name="T1" fmla="*/ 149 h 174"/>
                  <a:gd name="T2" fmla="*/ 26 w 170"/>
                  <a:gd name="T3" fmla="*/ 132 h 174"/>
                  <a:gd name="T4" fmla="*/ 43 w 170"/>
                  <a:gd name="T5" fmla="*/ 132 h 174"/>
                  <a:gd name="T6" fmla="*/ 60 w 170"/>
                  <a:gd name="T7" fmla="*/ 141 h 174"/>
                  <a:gd name="T8" fmla="*/ 77 w 170"/>
                  <a:gd name="T9" fmla="*/ 141 h 174"/>
                  <a:gd name="T10" fmla="*/ 85 w 170"/>
                  <a:gd name="T11" fmla="*/ 141 h 174"/>
                  <a:gd name="T12" fmla="*/ 94 w 170"/>
                  <a:gd name="T13" fmla="*/ 141 h 174"/>
                  <a:gd name="T14" fmla="*/ 102 w 170"/>
                  <a:gd name="T15" fmla="*/ 132 h 174"/>
                  <a:gd name="T16" fmla="*/ 102 w 170"/>
                  <a:gd name="T17" fmla="*/ 132 h 174"/>
                  <a:gd name="T18" fmla="*/ 60 w 170"/>
                  <a:gd name="T19" fmla="*/ 116 h 174"/>
                  <a:gd name="T20" fmla="*/ 51 w 170"/>
                  <a:gd name="T21" fmla="*/ 99 h 174"/>
                  <a:gd name="T22" fmla="*/ 43 w 170"/>
                  <a:gd name="T23" fmla="*/ 83 h 174"/>
                  <a:gd name="T24" fmla="*/ 26 w 170"/>
                  <a:gd name="T25" fmla="*/ 33 h 174"/>
                  <a:gd name="T26" fmla="*/ 51 w 170"/>
                  <a:gd name="T27" fmla="*/ 33 h 174"/>
                  <a:gd name="T28" fmla="*/ 68 w 170"/>
                  <a:gd name="T29" fmla="*/ 42 h 174"/>
                  <a:gd name="T30" fmla="*/ 85 w 170"/>
                  <a:gd name="T31" fmla="*/ 50 h 174"/>
                  <a:gd name="T32" fmla="*/ 102 w 170"/>
                  <a:gd name="T33" fmla="*/ 66 h 174"/>
                  <a:gd name="T34" fmla="*/ 111 w 170"/>
                  <a:gd name="T35" fmla="*/ 75 h 174"/>
                  <a:gd name="T36" fmla="*/ 119 w 170"/>
                  <a:gd name="T37" fmla="*/ 91 h 174"/>
                  <a:gd name="T38" fmla="*/ 119 w 170"/>
                  <a:gd name="T39" fmla="*/ 99 h 174"/>
                  <a:gd name="T40" fmla="*/ 128 w 170"/>
                  <a:gd name="T41" fmla="*/ 108 h 174"/>
                  <a:gd name="T42" fmla="*/ 136 w 170"/>
                  <a:gd name="T43" fmla="*/ 108 h 174"/>
                  <a:gd name="T44" fmla="*/ 128 w 170"/>
                  <a:gd name="T45" fmla="*/ 75 h 174"/>
                  <a:gd name="T46" fmla="*/ 128 w 170"/>
                  <a:gd name="T47" fmla="*/ 50 h 174"/>
                  <a:gd name="T48" fmla="*/ 136 w 170"/>
                  <a:gd name="T49" fmla="*/ 17 h 174"/>
                  <a:gd name="T50" fmla="*/ 153 w 170"/>
                  <a:gd name="T51" fmla="*/ 0 h 174"/>
                  <a:gd name="T52" fmla="*/ 162 w 170"/>
                  <a:gd name="T53" fmla="*/ 9 h 174"/>
                  <a:gd name="T54" fmla="*/ 170 w 170"/>
                  <a:gd name="T55" fmla="*/ 25 h 174"/>
                  <a:gd name="T56" fmla="*/ 170 w 170"/>
                  <a:gd name="T57" fmla="*/ 50 h 174"/>
                  <a:gd name="T58" fmla="*/ 162 w 170"/>
                  <a:gd name="T59" fmla="*/ 108 h 174"/>
                  <a:gd name="T60" fmla="*/ 162 w 170"/>
                  <a:gd name="T61" fmla="*/ 124 h 174"/>
                  <a:gd name="T62" fmla="*/ 153 w 170"/>
                  <a:gd name="T63" fmla="*/ 141 h 174"/>
                  <a:gd name="T64" fmla="*/ 145 w 170"/>
                  <a:gd name="T65" fmla="*/ 141 h 174"/>
                  <a:gd name="T66" fmla="*/ 136 w 170"/>
                  <a:gd name="T67" fmla="*/ 141 h 174"/>
                  <a:gd name="T68" fmla="*/ 128 w 170"/>
                  <a:gd name="T69" fmla="*/ 141 h 174"/>
                  <a:gd name="T70" fmla="*/ 128 w 170"/>
                  <a:gd name="T71" fmla="*/ 157 h 174"/>
                  <a:gd name="T72" fmla="*/ 128 w 170"/>
                  <a:gd name="T73" fmla="*/ 165 h 174"/>
                  <a:gd name="T74" fmla="*/ 77 w 170"/>
                  <a:gd name="T75" fmla="*/ 174 h 174"/>
                  <a:gd name="T76" fmla="*/ 60 w 170"/>
                  <a:gd name="T77" fmla="*/ 174 h 174"/>
                  <a:gd name="T78" fmla="*/ 34 w 170"/>
                  <a:gd name="T79" fmla="*/ 174 h 174"/>
                  <a:gd name="T80" fmla="*/ 0 w 170"/>
                  <a:gd name="T81" fmla="*/ 149 h 1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0" h="174">
                    <a:moveTo>
                      <a:pt x="0" y="149"/>
                    </a:moveTo>
                    <a:lnTo>
                      <a:pt x="26" y="132"/>
                    </a:lnTo>
                    <a:lnTo>
                      <a:pt x="43" y="132"/>
                    </a:lnTo>
                    <a:lnTo>
                      <a:pt x="60" y="141"/>
                    </a:lnTo>
                    <a:lnTo>
                      <a:pt x="77" y="141"/>
                    </a:lnTo>
                    <a:lnTo>
                      <a:pt x="85" y="141"/>
                    </a:lnTo>
                    <a:lnTo>
                      <a:pt x="94" y="141"/>
                    </a:lnTo>
                    <a:lnTo>
                      <a:pt x="102" y="132"/>
                    </a:lnTo>
                    <a:lnTo>
                      <a:pt x="60" y="116"/>
                    </a:lnTo>
                    <a:lnTo>
                      <a:pt x="51" y="99"/>
                    </a:lnTo>
                    <a:lnTo>
                      <a:pt x="43" y="83"/>
                    </a:lnTo>
                    <a:lnTo>
                      <a:pt x="26" y="33"/>
                    </a:lnTo>
                    <a:lnTo>
                      <a:pt x="51" y="33"/>
                    </a:lnTo>
                    <a:lnTo>
                      <a:pt x="68" y="42"/>
                    </a:lnTo>
                    <a:lnTo>
                      <a:pt x="85" y="50"/>
                    </a:lnTo>
                    <a:lnTo>
                      <a:pt x="102" y="66"/>
                    </a:lnTo>
                    <a:lnTo>
                      <a:pt x="111" y="75"/>
                    </a:lnTo>
                    <a:lnTo>
                      <a:pt x="119" y="91"/>
                    </a:lnTo>
                    <a:lnTo>
                      <a:pt x="119" y="99"/>
                    </a:lnTo>
                    <a:lnTo>
                      <a:pt x="128" y="108"/>
                    </a:lnTo>
                    <a:lnTo>
                      <a:pt x="136" y="108"/>
                    </a:lnTo>
                    <a:lnTo>
                      <a:pt x="128" y="75"/>
                    </a:lnTo>
                    <a:lnTo>
                      <a:pt x="128" y="50"/>
                    </a:lnTo>
                    <a:lnTo>
                      <a:pt x="136" y="17"/>
                    </a:lnTo>
                    <a:lnTo>
                      <a:pt x="153" y="0"/>
                    </a:lnTo>
                    <a:lnTo>
                      <a:pt x="162" y="9"/>
                    </a:lnTo>
                    <a:lnTo>
                      <a:pt x="170" y="25"/>
                    </a:lnTo>
                    <a:lnTo>
                      <a:pt x="170" y="50"/>
                    </a:lnTo>
                    <a:lnTo>
                      <a:pt x="162" y="108"/>
                    </a:lnTo>
                    <a:lnTo>
                      <a:pt x="162" y="124"/>
                    </a:lnTo>
                    <a:lnTo>
                      <a:pt x="153" y="141"/>
                    </a:lnTo>
                    <a:lnTo>
                      <a:pt x="145" y="141"/>
                    </a:lnTo>
                    <a:lnTo>
                      <a:pt x="136" y="141"/>
                    </a:lnTo>
                    <a:lnTo>
                      <a:pt x="128" y="141"/>
                    </a:lnTo>
                    <a:lnTo>
                      <a:pt x="128" y="157"/>
                    </a:lnTo>
                    <a:lnTo>
                      <a:pt x="128" y="165"/>
                    </a:lnTo>
                    <a:lnTo>
                      <a:pt x="77" y="174"/>
                    </a:lnTo>
                    <a:lnTo>
                      <a:pt x="60" y="174"/>
                    </a:lnTo>
                    <a:lnTo>
                      <a:pt x="34" y="174"/>
                    </a:lnTo>
                    <a:lnTo>
                      <a:pt x="0" y="149"/>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7" name="Freeform 70"/>
              <p:cNvSpPr>
                <a:spLocks/>
              </p:cNvSpPr>
              <p:nvPr/>
            </p:nvSpPr>
            <p:spPr bwMode="auto">
              <a:xfrm>
                <a:off x="10764" y="14973"/>
                <a:ext cx="77" cy="75"/>
              </a:xfrm>
              <a:custGeom>
                <a:avLst/>
                <a:gdLst>
                  <a:gd name="T0" fmla="*/ 17 w 77"/>
                  <a:gd name="T1" fmla="*/ 50 h 75"/>
                  <a:gd name="T2" fmla="*/ 0 w 77"/>
                  <a:gd name="T3" fmla="*/ 25 h 75"/>
                  <a:gd name="T4" fmla="*/ 0 w 77"/>
                  <a:gd name="T5" fmla="*/ 9 h 75"/>
                  <a:gd name="T6" fmla="*/ 17 w 77"/>
                  <a:gd name="T7" fmla="*/ 0 h 75"/>
                  <a:gd name="T8" fmla="*/ 26 w 77"/>
                  <a:gd name="T9" fmla="*/ 9 h 75"/>
                  <a:gd name="T10" fmla="*/ 51 w 77"/>
                  <a:gd name="T11" fmla="*/ 25 h 75"/>
                  <a:gd name="T12" fmla="*/ 77 w 77"/>
                  <a:gd name="T13" fmla="*/ 75 h 75"/>
                  <a:gd name="T14" fmla="*/ 77 w 77"/>
                  <a:gd name="T15" fmla="*/ 75 h 75"/>
                  <a:gd name="T16" fmla="*/ 51 w 77"/>
                  <a:gd name="T17" fmla="*/ 58 h 75"/>
                  <a:gd name="T18" fmla="*/ 17 w 77"/>
                  <a:gd name="T19" fmla="*/ 5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75">
                    <a:moveTo>
                      <a:pt x="17" y="50"/>
                    </a:moveTo>
                    <a:lnTo>
                      <a:pt x="0" y="25"/>
                    </a:lnTo>
                    <a:lnTo>
                      <a:pt x="0" y="9"/>
                    </a:lnTo>
                    <a:lnTo>
                      <a:pt x="17" y="0"/>
                    </a:lnTo>
                    <a:lnTo>
                      <a:pt x="26" y="9"/>
                    </a:lnTo>
                    <a:lnTo>
                      <a:pt x="51" y="25"/>
                    </a:lnTo>
                    <a:lnTo>
                      <a:pt x="77" y="75"/>
                    </a:lnTo>
                    <a:lnTo>
                      <a:pt x="51" y="58"/>
                    </a:lnTo>
                    <a:lnTo>
                      <a:pt x="17" y="5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8" name="Freeform 71"/>
              <p:cNvSpPr>
                <a:spLocks/>
              </p:cNvSpPr>
              <p:nvPr/>
            </p:nvSpPr>
            <p:spPr bwMode="auto">
              <a:xfrm>
                <a:off x="10425" y="14949"/>
                <a:ext cx="34" cy="33"/>
              </a:xfrm>
              <a:custGeom>
                <a:avLst/>
                <a:gdLst>
                  <a:gd name="T0" fmla="*/ 0 w 34"/>
                  <a:gd name="T1" fmla="*/ 8 h 33"/>
                  <a:gd name="T2" fmla="*/ 8 w 34"/>
                  <a:gd name="T3" fmla="*/ 0 h 33"/>
                  <a:gd name="T4" fmla="*/ 17 w 34"/>
                  <a:gd name="T5" fmla="*/ 0 h 33"/>
                  <a:gd name="T6" fmla="*/ 34 w 34"/>
                  <a:gd name="T7" fmla="*/ 24 h 33"/>
                  <a:gd name="T8" fmla="*/ 25 w 34"/>
                  <a:gd name="T9" fmla="*/ 33 h 33"/>
                  <a:gd name="T10" fmla="*/ 8 w 34"/>
                  <a:gd name="T11" fmla="*/ 33 h 33"/>
                  <a:gd name="T12" fmla="*/ 0 w 34"/>
                  <a:gd name="T13" fmla="*/ 8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3">
                    <a:moveTo>
                      <a:pt x="0" y="8"/>
                    </a:moveTo>
                    <a:lnTo>
                      <a:pt x="8" y="0"/>
                    </a:lnTo>
                    <a:lnTo>
                      <a:pt x="17" y="0"/>
                    </a:lnTo>
                    <a:lnTo>
                      <a:pt x="34" y="24"/>
                    </a:lnTo>
                    <a:lnTo>
                      <a:pt x="25" y="33"/>
                    </a:lnTo>
                    <a:lnTo>
                      <a:pt x="8" y="33"/>
                    </a:lnTo>
                    <a:lnTo>
                      <a:pt x="0" y="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9" name="Freeform 72"/>
              <p:cNvSpPr>
                <a:spLocks/>
              </p:cNvSpPr>
              <p:nvPr/>
            </p:nvSpPr>
            <p:spPr bwMode="auto">
              <a:xfrm>
                <a:off x="10756" y="14462"/>
                <a:ext cx="34" cy="25"/>
              </a:xfrm>
              <a:custGeom>
                <a:avLst/>
                <a:gdLst>
                  <a:gd name="T0" fmla="*/ 0 w 34"/>
                  <a:gd name="T1" fmla="*/ 25 h 25"/>
                  <a:gd name="T2" fmla="*/ 8 w 34"/>
                  <a:gd name="T3" fmla="*/ 8 h 25"/>
                  <a:gd name="T4" fmla="*/ 17 w 34"/>
                  <a:gd name="T5" fmla="*/ 0 h 25"/>
                  <a:gd name="T6" fmla="*/ 25 w 34"/>
                  <a:gd name="T7" fmla="*/ 8 h 25"/>
                  <a:gd name="T8" fmla="*/ 34 w 34"/>
                  <a:gd name="T9" fmla="*/ 17 h 25"/>
                  <a:gd name="T10" fmla="*/ 25 w 34"/>
                  <a:gd name="T11" fmla="*/ 25 h 25"/>
                  <a:gd name="T12" fmla="*/ 17 w 34"/>
                  <a:gd name="T13" fmla="*/ 25 h 25"/>
                  <a:gd name="T14" fmla="*/ 8 w 34"/>
                  <a:gd name="T15" fmla="*/ 25 h 25"/>
                  <a:gd name="T16" fmla="*/ 0 w 34"/>
                  <a:gd name="T17" fmla="*/ 2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5">
                    <a:moveTo>
                      <a:pt x="0" y="25"/>
                    </a:moveTo>
                    <a:lnTo>
                      <a:pt x="8" y="8"/>
                    </a:lnTo>
                    <a:lnTo>
                      <a:pt x="17" y="0"/>
                    </a:lnTo>
                    <a:lnTo>
                      <a:pt x="25" y="8"/>
                    </a:lnTo>
                    <a:lnTo>
                      <a:pt x="34" y="17"/>
                    </a:lnTo>
                    <a:lnTo>
                      <a:pt x="25" y="25"/>
                    </a:lnTo>
                    <a:lnTo>
                      <a:pt x="17" y="25"/>
                    </a:lnTo>
                    <a:lnTo>
                      <a:pt x="8" y="25"/>
                    </a:lnTo>
                    <a:lnTo>
                      <a:pt x="0" y="2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0" name="Freeform 73"/>
              <p:cNvSpPr>
                <a:spLocks/>
              </p:cNvSpPr>
              <p:nvPr/>
            </p:nvSpPr>
            <p:spPr bwMode="auto">
              <a:xfrm>
                <a:off x="10722" y="14380"/>
                <a:ext cx="110" cy="57"/>
              </a:xfrm>
              <a:custGeom>
                <a:avLst/>
                <a:gdLst>
                  <a:gd name="T0" fmla="*/ 0 w 110"/>
                  <a:gd name="T1" fmla="*/ 0 h 57"/>
                  <a:gd name="T2" fmla="*/ 17 w 110"/>
                  <a:gd name="T3" fmla="*/ 8 h 57"/>
                  <a:gd name="T4" fmla="*/ 34 w 110"/>
                  <a:gd name="T5" fmla="*/ 16 h 57"/>
                  <a:gd name="T6" fmla="*/ 59 w 110"/>
                  <a:gd name="T7" fmla="*/ 33 h 57"/>
                  <a:gd name="T8" fmla="*/ 76 w 110"/>
                  <a:gd name="T9" fmla="*/ 16 h 57"/>
                  <a:gd name="T10" fmla="*/ 85 w 110"/>
                  <a:gd name="T11" fmla="*/ 8 h 57"/>
                  <a:gd name="T12" fmla="*/ 93 w 110"/>
                  <a:gd name="T13" fmla="*/ 0 h 57"/>
                  <a:gd name="T14" fmla="*/ 110 w 110"/>
                  <a:gd name="T15" fmla="*/ 0 h 57"/>
                  <a:gd name="T16" fmla="*/ 93 w 110"/>
                  <a:gd name="T17" fmla="*/ 16 h 57"/>
                  <a:gd name="T18" fmla="*/ 85 w 110"/>
                  <a:gd name="T19" fmla="*/ 41 h 57"/>
                  <a:gd name="T20" fmla="*/ 68 w 110"/>
                  <a:gd name="T21" fmla="*/ 57 h 57"/>
                  <a:gd name="T22" fmla="*/ 59 w 110"/>
                  <a:gd name="T23" fmla="*/ 57 h 57"/>
                  <a:gd name="T24" fmla="*/ 42 w 110"/>
                  <a:gd name="T25" fmla="*/ 57 h 57"/>
                  <a:gd name="T26" fmla="*/ 17 w 110"/>
                  <a:gd name="T27" fmla="*/ 33 h 57"/>
                  <a:gd name="T28" fmla="*/ 0 w 110"/>
                  <a:gd name="T29" fmla="*/ 0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0" h="57">
                    <a:moveTo>
                      <a:pt x="0" y="0"/>
                    </a:moveTo>
                    <a:lnTo>
                      <a:pt x="17" y="8"/>
                    </a:lnTo>
                    <a:lnTo>
                      <a:pt x="34" y="16"/>
                    </a:lnTo>
                    <a:lnTo>
                      <a:pt x="59" y="33"/>
                    </a:lnTo>
                    <a:lnTo>
                      <a:pt x="76" y="16"/>
                    </a:lnTo>
                    <a:lnTo>
                      <a:pt x="85" y="8"/>
                    </a:lnTo>
                    <a:lnTo>
                      <a:pt x="93" y="0"/>
                    </a:lnTo>
                    <a:lnTo>
                      <a:pt x="110" y="0"/>
                    </a:lnTo>
                    <a:lnTo>
                      <a:pt x="93" y="16"/>
                    </a:lnTo>
                    <a:lnTo>
                      <a:pt x="85" y="41"/>
                    </a:lnTo>
                    <a:lnTo>
                      <a:pt x="68" y="57"/>
                    </a:lnTo>
                    <a:lnTo>
                      <a:pt x="59" y="57"/>
                    </a:lnTo>
                    <a:lnTo>
                      <a:pt x="42" y="57"/>
                    </a:lnTo>
                    <a:lnTo>
                      <a:pt x="17" y="33"/>
                    </a:lnTo>
                    <a:lnTo>
                      <a:pt x="0"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1" name="Freeform 74"/>
              <p:cNvSpPr>
                <a:spLocks/>
              </p:cNvSpPr>
              <p:nvPr/>
            </p:nvSpPr>
            <p:spPr bwMode="auto">
              <a:xfrm>
                <a:off x="10756" y="14347"/>
                <a:ext cx="42" cy="41"/>
              </a:xfrm>
              <a:custGeom>
                <a:avLst/>
                <a:gdLst>
                  <a:gd name="T0" fmla="*/ 0 w 42"/>
                  <a:gd name="T1" fmla="*/ 24 h 41"/>
                  <a:gd name="T2" fmla="*/ 8 w 42"/>
                  <a:gd name="T3" fmla="*/ 8 h 41"/>
                  <a:gd name="T4" fmla="*/ 17 w 42"/>
                  <a:gd name="T5" fmla="*/ 0 h 41"/>
                  <a:gd name="T6" fmla="*/ 25 w 42"/>
                  <a:gd name="T7" fmla="*/ 8 h 41"/>
                  <a:gd name="T8" fmla="*/ 42 w 42"/>
                  <a:gd name="T9" fmla="*/ 16 h 41"/>
                  <a:gd name="T10" fmla="*/ 34 w 42"/>
                  <a:gd name="T11" fmla="*/ 24 h 41"/>
                  <a:gd name="T12" fmla="*/ 34 w 42"/>
                  <a:gd name="T13" fmla="*/ 33 h 41"/>
                  <a:gd name="T14" fmla="*/ 17 w 42"/>
                  <a:gd name="T15" fmla="*/ 41 h 41"/>
                  <a:gd name="T16" fmla="*/ 8 w 42"/>
                  <a:gd name="T17" fmla="*/ 33 h 41"/>
                  <a:gd name="T18" fmla="*/ 8 w 42"/>
                  <a:gd name="T19" fmla="*/ 33 h 41"/>
                  <a:gd name="T20" fmla="*/ 0 w 42"/>
                  <a:gd name="T21" fmla="*/ 24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41">
                    <a:moveTo>
                      <a:pt x="0" y="24"/>
                    </a:moveTo>
                    <a:lnTo>
                      <a:pt x="8" y="8"/>
                    </a:lnTo>
                    <a:lnTo>
                      <a:pt x="17" y="0"/>
                    </a:lnTo>
                    <a:lnTo>
                      <a:pt x="25" y="8"/>
                    </a:lnTo>
                    <a:lnTo>
                      <a:pt x="42" y="16"/>
                    </a:lnTo>
                    <a:lnTo>
                      <a:pt x="34" y="24"/>
                    </a:lnTo>
                    <a:lnTo>
                      <a:pt x="34" y="33"/>
                    </a:lnTo>
                    <a:lnTo>
                      <a:pt x="17" y="41"/>
                    </a:lnTo>
                    <a:lnTo>
                      <a:pt x="8" y="33"/>
                    </a:lnTo>
                    <a:lnTo>
                      <a:pt x="0" y="24"/>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2" name="Freeform 75"/>
              <p:cNvSpPr>
                <a:spLocks/>
              </p:cNvSpPr>
              <p:nvPr/>
            </p:nvSpPr>
            <p:spPr bwMode="auto">
              <a:xfrm>
                <a:off x="10730" y="14330"/>
                <a:ext cx="26" cy="33"/>
              </a:xfrm>
              <a:custGeom>
                <a:avLst/>
                <a:gdLst>
                  <a:gd name="T0" fmla="*/ 0 w 26"/>
                  <a:gd name="T1" fmla="*/ 25 h 33"/>
                  <a:gd name="T2" fmla="*/ 9 w 26"/>
                  <a:gd name="T3" fmla="*/ 8 h 33"/>
                  <a:gd name="T4" fmla="*/ 17 w 26"/>
                  <a:gd name="T5" fmla="*/ 0 h 33"/>
                  <a:gd name="T6" fmla="*/ 26 w 26"/>
                  <a:gd name="T7" fmla="*/ 0 h 33"/>
                  <a:gd name="T8" fmla="*/ 26 w 26"/>
                  <a:gd name="T9" fmla="*/ 8 h 33"/>
                  <a:gd name="T10" fmla="*/ 26 w 26"/>
                  <a:gd name="T11" fmla="*/ 17 h 33"/>
                  <a:gd name="T12" fmla="*/ 9 w 26"/>
                  <a:gd name="T13" fmla="*/ 33 h 33"/>
                  <a:gd name="T14" fmla="*/ 0 w 26"/>
                  <a:gd name="T15" fmla="*/ 25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33">
                    <a:moveTo>
                      <a:pt x="0" y="25"/>
                    </a:moveTo>
                    <a:lnTo>
                      <a:pt x="9" y="8"/>
                    </a:lnTo>
                    <a:lnTo>
                      <a:pt x="17" y="0"/>
                    </a:lnTo>
                    <a:lnTo>
                      <a:pt x="26" y="0"/>
                    </a:lnTo>
                    <a:lnTo>
                      <a:pt x="26" y="8"/>
                    </a:lnTo>
                    <a:lnTo>
                      <a:pt x="26" y="17"/>
                    </a:lnTo>
                    <a:lnTo>
                      <a:pt x="9" y="33"/>
                    </a:lnTo>
                    <a:lnTo>
                      <a:pt x="0" y="25"/>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3" name="Freeform 76"/>
              <p:cNvSpPr>
                <a:spLocks/>
              </p:cNvSpPr>
              <p:nvPr/>
            </p:nvSpPr>
            <p:spPr bwMode="auto">
              <a:xfrm>
                <a:off x="10790" y="14322"/>
                <a:ext cx="25" cy="33"/>
              </a:xfrm>
              <a:custGeom>
                <a:avLst/>
                <a:gdLst>
                  <a:gd name="T0" fmla="*/ 8 w 25"/>
                  <a:gd name="T1" fmla="*/ 0 h 33"/>
                  <a:gd name="T2" fmla="*/ 8 w 25"/>
                  <a:gd name="T3" fmla="*/ 0 h 33"/>
                  <a:gd name="T4" fmla="*/ 17 w 25"/>
                  <a:gd name="T5" fmla="*/ 16 h 33"/>
                  <a:gd name="T6" fmla="*/ 25 w 25"/>
                  <a:gd name="T7" fmla="*/ 33 h 33"/>
                  <a:gd name="T8" fmla="*/ 17 w 25"/>
                  <a:gd name="T9" fmla="*/ 33 h 33"/>
                  <a:gd name="T10" fmla="*/ 8 w 25"/>
                  <a:gd name="T11" fmla="*/ 16 h 33"/>
                  <a:gd name="T12" fmla="*/ 0 w 25"/>
                  <a:gd name="T13" fmla="*/ 8 h 33"/>
                  <a:gd name="T14" fmla="*/ 8 w 25"/>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33">
                    <a:moveTo>
                      <a:pt x="8" y="0"/>
                    </a:moveTo>
                    <a:lnTo>
                      <a:pt x="8" y="0"/>
                    </a:lnTo>
                    <a:lnTo>
                      <a:pt x="17" y="16"/>
                    </a:lnTo>
                    <a:lnTo>
                      <a:pt x="25" y="33"/>
                    </a:lnTo>
                    <a:lnTo>
                      <a:pt x="17" y="33"/>
                    </a:lnTo>
                    <a:lnTo>
                      <a:pt x="8" y="16"/>
                    </a:lnTo>
                    <a:lnTo>
                      <a:pt x="0" y="8"/>
                    </a:lnTo>
                    <a:lnTo>
                      <a:pt x="8"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4" name="Freeform 77"/>
              <p:cNvSpPr>
                <a:spLocks/>
              </p:cNvSpPr>
              <p:nvPr/>
            </p:nvSpPr>
            <p:spPr bwMode="auto">
              <a:xfrm>
                <a:off x="10764" y="14289"/>
                <a:ext cx="17" cy="25"/>
              </a:xfrm>
              <a:custGeom>
                <a:avLst/>
                <a:gdLst>
                  <a:gd name="T0" fmla="*/ 0 w 17"/>
                  <a:gd name="T1" fmla="*/ 16 h 25"/>
                  <a:gd name="T2" fmla="*/ 0 w 17"/>
                  <a:gd name="T3" fmla="*/ 8 h 25"/>
                  <a:gd name="T4" fmla="*/ 9 w 17"/>
                  <a:gd name="T5" fmla="*/ 0 h 25"/>
                  <a:gd name="T6" fmla="*/ 17 w 17"/>
                  <a:gd name="T7" fmla="*/ 8 h 25"/>
                  <a:gd name="T8" fmla="*/ 17 w 17"/>
                  <a:gd name="T9" fmla="*/ 16 h 25"/>
                  <a:gd name="T10" fmla="*/ 9 w 17"/>
                  <a:gd name="T11" fmla="*/ 25 h 25"/>
                  <a:gd name="T12" fmla="*/ 0 w 17"/>
                  <a:gd name="T13" fmla="*/ 25 h 25"/>
                  <a:gd name="T14" fmla="*/ 0 w 17"/>
                  <a:gd name="T15" fmla="*/ 1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25">
                    <a:moveTo>
                      <a:pt x="0" y="16"/>
                    </a:moveTo>
                    <a:lnTo>
                      <a:pt x="0" y="8"/>
                    </a:lnTo>
                    <a:lnTo>
                      <a:pt x="9" y="0"/>
                    </a:lnTo>
                    <a:lnTo>
                      <a:pt x="17" y="8"/>
                    </a:lnTo>
                    <a:lnTo>
                      <a:pt x="17" y="16"/>
                    </a:lnTo>
                    <a:lnTo>
                      <a:pt x="9" y="25"/>
                    </a:lnTo>
                    <a:lnTo>
                      <a:pt x="0" y="25"/>
                    </a:lnTo>
                    <a:lnTo>
                      <a:pt x="0" y="16"/>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5" name="Freeform 78"/>
              <p:cNvSpPr>
                <a:spLocks/>
              </p:cNvSpPr>
              <p:nvPr/>
            </p:nvSpPr>
            <p:spPr bwMode="auto">
              <a:xfrm>
                <a:off x="10756" y="14248"/>
                <a:ext cx="25" cy="16"/>
              </a:xfrm>
              <a:custGeom>
                <a:avLst/>
                <a:gdLst>
                  <a:gd name="T0" fmla="*/ 0 w 25"/>
                  <a:gd name="T1" fmla="*/ 8 h 16"/>
                  <a:gd name="T2" fmla="*/ 8 w 25"/>
                  <a:gd name="T3" fmla="*/ 0 h 16"/>
                  <a:gd name="T4" fmla="*/ 17 w 25"/>
                  <a:gd name="T5" fmla="*/ 0 h 16"/>
                  <a:gd name="T6" fmla="*/ 25 w 25"/>
                  <a:gd name="T7" fmla="*/ 8 h 16"/>
                  <a:gd name="T8" fmla="*/ 17 w 25"/>
                  <a:gd name="T9" fmla="*/ 16 h 16"/>
                  <a:gd name="T10" fmla="*/ 8 w 25"/>
                  <a:gd name="T11" fmla="*/ 16 h 16"/>
                  <a:gd name="T12" fmla="*/ 0 w 25"/>
                  <a:gd name="T13" fmla="*/ 8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6">
                    <a:moveTo>
                      <a:pt x="0" y="8"/>
                    </a:moveTo>
                    <a:lnTo>
                      <a:pt x="8" y="0"/>
                    </a:lnTo>
                    <a:lnTo>
                      <a:pt x="17" y="0"/>
                    </a:lnTo>
                    <a:lnTo>
                      <a:pt x="25" y="8"/>
                    </a:lnTo>
                    <a:lnTo>
                      <a:pt x="17" y="16"/>
                    </a:lnTo>
                    <a:lnTo>
                      <a:pt x="8" y="16"/>
                    </a:lnTo>
                    <a:lnTo>
                      <a:pt x="0" y="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6" name="Freeform 79"/>
              <p:cNvSpPr>
                <a:spLocks/>
              </p:cNvSpPr>
              <p:nvPr/>
            </p:nvSpPr>
            <p:spPr bwMode="auto">
              <a:xfrm>
                <a:off x="10892" y="13926"/>
                <a:ext cx="119" cy="107"/>
              </a:xfrm>
              <a:custGeom>
                <a:avLst/>
                <a:gdLst>
                  <a:gd name="T0" fmla="*/ 0 w 119"/>
                  <a:gd name="T1" fmla="*/ 25 h 107"/>
                  <a:gd name="T2" fmla="*/ 0 w 119"/>
                  <a:gd name="T3" fmla="*/ 0 h 107"/>
                  <a:gd name="T4" fmla="*/ 0 w 119"/>
                  <a:gd name="T5" fmla="*/ 0 h 107"/>
                  <a:gd name="T6" fmla="*/ 8 w 119"/>
                  <a:gd name="T7" fmla="*/ 0 h 107"/>
                  <a:gd name="T8" fmla="*/ 8 w 119"/>
                  <a:gd name="T9" fmla="*/ 8 h 107"/>
                  <a:gd name="T10" fmla="*/ 25 w 119"/>
                  <a:gd name="T11" fmla="*/ 41 h 107"/>
                  <a:gd name="T12" fmla="*/ 34 w 119"/>
                  <a:gd name="T13" fmla="*/ 58 h 107"/>
                  <a:gd name="T14" fmla="*/ 51 w 119"/>
                  <a:gd name="T15" fmla="*/ 74 h 107"/>
                  <a:gd name="T16" fmla="*/ 59 w 119"/>
                  <a:gd name="T17" fmla="*/ 74 h 107"/>
                  <a:gd name="T18" fmla="*/ 76 w 119"/>
                  <a:gd name="T19" fmla="*/ 74 h 107"/>
                  <a:gd name="T20" fmla="*/ 110 w 119"/>
                  <a:gd name="T21" fmla="*/ 0 h 107"/>
                  <a:gd name="T22" fmla="*/ 119 w 119"/>
                  <a:gd name="T23" fmla="*/ 8 h 107"/>
                  <a:gd name="T24" fmla="*/ 110 w 119"/>
                  <a:gd name="T25" fmla="*/ 17 h 107"/>
                  <a:gd name="T26" fmla="*/ 110 w 119"/>
                  <a:gd name="T27" fmla="*/ 25 h 107"/>
                  <a:gd name="T28" fmla="*/ 93 w 119"/>
                  <a:gd name="T29" fmla="*/ 66 h 107"/>
                  <a:gd name="T30" fmla="*/ 68 w 119"/>
                  <a:gd name="T31" fmla="*/ 107 h 107"/>
                  <a:gd name="T32" fmla="*/ 42 w 119"/>
                  <a:gd name="T33" fmla="*/ 91 h 107"/>
                  <a:gd name="T34" fmla="*/ 25 w 119"/>
                  <a:gd name="T35" fmla="*/ 74 h 107"/>
                  <a:gd name="T36" fmla="*/ 0 w 119"/>
                  <a:gd name="T37" fmla="*/ 25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9" h="107">
                    <a:moveTo>
                      <a:pt x="0" y="25"/>
                    </a:moveTo>
                    <a:lnTo>
                      <a:pt x="0" y="0"/>
                    </a:lnTo>
                    <a:lnTo>
                      <a:pt x="8" y="0"/>
                    </a:lnTo>
                    <a:lnTo>
                      <a:pt x="8" y="8"/>
                    </a:lnTo>
                    <a:lnTo>
                      <a:pt x="25" y="41"/>
                    </a:lnTo>
                    <a:lnTo>
                      <a:pt x="34" y="58"/>
                    </a:lnTo>
                    <a:lnTo>
                      <a:pt x="51" y="74"/>
                    </a:lnTo>
                    <a:lnTo>
                      <a:pt x="59" y="74"/>
                    </a:lnTo>
                    <a:lnTo>
                      <a:pt x="76" y="74"/>
                    </a:lnTo>
                    <a:lnTo>
                      <a:pt x="110" y="0"/>
                    </a:lnTo>
                    <a:lnTo>
                      <a:pt x="119" y="8"/>
                    </a:lnTo>
                    <a:lnTo>
                      <a:pt x="110" y="17"/>
                    </a:lnTo>
                    <a:lnTo>
                      <a:pt x="110" y="25"/>
                    </a:lnTo>
                    <a:lnTo>
                      <a:pt x="93" y="66"/>
                    </a:lnTo>
                    <a:lnTo>
                      <a:pt x="68" y="107"/>
                    </a:lnTo>
                    <a:lnTo>
                      <a:pt x="42" y="91"/>
                    </a:lnTo>
                    <a:lnTo>
                      <a:pt x="25" y="74"/>
                    </a:lnTo>
                    <a:lnTo>
                      <a:pt x="0" y="2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7" name="Freeform 80"/>
              <p:cNvSpPr>
                <a:spLocks/>
              </p:cNvSpPr>
              <p:nvPr/>
            </p:nvSpPr>
            <p:spPr bwMode="auto">
              <a:xfrm>
                <a:off x="10917" y="13860"/>
                <a:ext cx="68" cy="116"/>
              </a:xfrm>
              <a:custGeom>
                <a:avLst/>
                <a:gdLst>
                  <a:gd name="T0" fmla="*/ 9 w 68"/>
                  <a:gd name="T1" fmla="*/ 83 h 116"/>
                  <a:gd name="T2" fmla="*/ 0 w 68"/>
                  <a:gd name="T3" fmla="*/ 58 h 116"/>
                  <a:gd name="T4" fmla="*/ 0 w 68"/>
                  <a:gd name="T5" fmla="*/ 41 h 116"/>
                  <a:gd name="T6" fmla="*/ 17 w 68"/>
                  <a:gd name="T7" fmla="*/ 33 h 116"/>
                  <a:gd name="T8" fmla="*/ 26 w 68"/>
                  <a:gd name="T9" fmla="*/ 33 h 116"/>
                  <a:gd name="T10" fmla="*/ 26 w 68"/>
                  <a:gd name="T11" fmla="*/ 25 h 116"/>
                  <a:gd name="T12" fmla="*/ 34 w 68"/>
                  <a:gd name="T13" fmla="*/ 9 h 116"/>
                  <a:gd name="T14" fmla="*/ 43 w 68"/>
                  <a:gd name="T15" fmla="*/ 0 h 116"/>
                  <a:gd name="T16" fmla="*/ 43 w 68"/>
                  <a:gd name="T17" fmla="*/ 0 h 116"/>
                  <a:gd name="T18" fmla="*/ 43 w 68"/>
                  <a:gd name="T19" fmla="*/ 17 h 116"/>
                  <a:gd name="T20" fmla="*/ 51 w 68"/>
                  <a:gd name="T21" fmla="*/ 25 h 116"/>
                  <a:gd name="T22" fmla="*/ 68 w 68"/>
                  <a:gd name="T23" fmla="*/ 50 h 116"/>
                  <a:gd name="T24" fmla="*/ 51 w 68"/>
                  <a:gd name="T25" fmla="*/ 83 h 116"/>
                  <a:gd name="T26" fmla="*/ 34 w 68"/>
                  <a:gd name="T27" fmla="*/ 116 h 116"/>
                  <a:gd name="T28" fmla="*/ 26 w 68"/>
                  <a:gd name="T29" fmla="*/ 116 h 116"/>
                  <a:gd name="T30" fmla="*/ 17 w 68"/>
                  <a:gd name="T31" fmla="*/ 99 h 116"/>
                  <a:gd name="T32" fmla="*/ 9 w 68"/>
                  <a:gd name="T33" fmla="*/ 83 h 1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16">
                    <a:moveTo>
                      <a:pt x="9" y="83"/>
                    </a:moveTo>
                    <a:lnTo>
                      <a:pt x="0" y="58"/>
                    </a:lnTo>
                    <a:lnTo>
                      <a:pt x="0" y="41"/>
                    </a:lnTo>
                    <a:lnTo>
                      <a:pt x="17" y="33"/>
                    </a:lnTo>
                    <a:lnTo>
                      <a:pt x="26" y="33"/>
                    </a:lnTo>
                    <a:lnTo>
                      <a:pt x="26" y="25"/>
                    </a:lnTo>
                    <a:lnTo>
                      <a:pt x="34" y="9"/>
                    </a:lnTo>
                    <a:lnTo>
                      <a:pt x="43" y="0"/>
                    </a:lnTo>
                    <a:lnTo>
                      <a:pt x="43" y="17"/>
                    </a:lnTo>
                    <a:lnTo>
                      <a:pt x="51" y="25"/>
                    </a:lnTo>
                    <a:lnTo>
                      <a:pt x="68" y="50"/>
                    </a:lnTo>
                    <a:lnTo>
                      <a:pt x="51" y="83"/>
                    </a:lnTo>
                    <a:lnTo>
                      <a:pt x="34" y="116"/>
                    </a:lnTo>
                    <a:lnTo>
                      <a:pt x="26" y="116"/>
                    </a:lnTo>
                    <a:lnTo>
                      <a:pt x="17" y="99"/>
                    </a:lnTo>
                    <a:lnTo>
                      <a:pt x="9" y="83"/>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8" name="Freeform 81"/>
              <p:cNvSpPr>
                <a:spLocks/>
              </p:cNvSpPr>
              <p:nvPr/>
            </p:nvSpPr>
            <p:spPr bwMode="auto">
              <a:xfrm>
                <a:off x="11028" y="13934"/>
                <a:ext cx="34" cy="42"/>
              </a:xfrm>
              <a:custGeom>
                <a:avLst/>
                <a:gdLst>
                  <a:gd name="T0" fmla="*/ 0 w 34"/>
                  <a:gd name="T1" fmla="*/ 25 h 42"/>
                  <a:gd name="T2" fmla="*/ 0 w 34"/>
                  <a:gd name="T3" fmla="*/ 9 h 42"/>
                  <a:gd name="T4" fmla="*/ 8 w 34"/>
                  <a:gd name="T5" fmla="*/ 0 h 42"/>
                  <a:gd name="T6" fmla="*/ 25 w 34"/>
                  <a:gd name="T7" fmla="*/ 0 h 42"/>
                  <a:gd name="T8" fmla="*/ 34 w 34"/>
                  <a:gd name="T9" fmla="*/ 17 h 42"/>
                  <a:gd name="T10" fmla="*/ 34 w 34"/>
                  <a:gd name="T11" fmla="*/ 25 h 42"/>
                  <a:gd name="T12" fmla="*/ 34 w 34"/>
                  <a:gd name="T13" fmla="*/ 25 h 42"/>
                  <a:gd name="T14" fmla="*/ 17 w 34"/>
                  <a:gd name="T15" fmla="*/ 42 h 42"/>
                  <a:gd name="T16" fmla="*/ 8 w 34"/>
                  <a:gd name="T17" fmla="*/ 33 h 42"/>
                  <a:gd name="T18" fmla="*/ 0 w 34"/>
                  <a:gd name="T19" fmla="*/ 2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42">
                    <a:moveTo>
                      <a:pt x="0" y="25"/>
                    </a:moveTo>
                    <a:lnTo>
                      <a:pt x="0" y="9"/>
                    </a:lnTo>
                    <a:lnTo>
                      <a:pt x="8" y="0"/>
                    </a:lnTo>
                    <a:lnTo>
                      <a:pt x="25" y="0"/>
                    </a:lnTo>
                    <a:lnTo>
                      <a:pt x="34" y="17"/>
                    </a:lnTo>
                    <a:lnTo>
                      <a:pt x="34" y="25"/>
                    </a:lnTo>
                    <a:lnTo>
                      <a:pt x="17" y="42"/>
                    </a:lnTo>
                    <a:lnTo>
                      <a:pt x="8" y="33"/>
                    </a:lnTo>
                    <a:lnTo>
                      <a:pt x="0" y="25"/>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9" name="Freeform 82"/>
              <p:cNvSpPr>
                <a:spLocks/>
              </p:cNvSpPr>
              <p:nvPr/>
            </p:nvSpPr>
            <p:spPr bwMode="auto">
              <a:xfrm>
                <a:off x="10841" y="13934"/>
                <a:ext cx="25" cy="33"/>
              </a:xfrm>
              <a:custGeom>
                <a:avLst/>
                <a:gdLst>
                  <a:gd name="T0" fmla="*/ 0 w 25"/>
                  <a:gd name="T1" fmla="*/ 25 h 33"/>
                  <a:gd name="T2" fmla="*/ 8 w 25"/>
                  <a:gd name="T3" fmla="*/ 17 h 33"/>
                  <a:gd name="T4" fmla="*/ 17 w 25"/>
                  <a:gd name="T5" fmla="*/ 0 h 33"/>
                  <a:gd name="T6" fmla="*/ 25 w 25"/>
                  <a:gd name="T7" fmla="*/ 9 h 33"/>
                  <a:gd name="T8" fmla="*/ 25 w 25"/>
                  <a:gd name="T9" fmla="*/ 17 h 33"/>
                  <a:gd name="T10" fmla="*/ 25 w 25"/>
                  <a:gd name="T11" fmla="*/ 25 h 33"/>
                  <a:gd name="T12" fmla="*/ 25 w 25"/>
                  <a:gd name="T13" fmla="*/ 33 h 33"/>
                  <a:gd name="T14" fmla="*/ 8 w 25"/>
                  <a:gd name="T15" fmla="*/ 33 h 33"/>
                  <a:gd name="T16" fmla="*/ 0 w 25"/>
                  <a:gd name="T17" fmla="*/ 25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33">
                    <a:moveTo>
                      <a:pt x="0" y="25"/>
                    </a:moveTo>
                    <a:lnTo>
                      <a:pt x="8" y="17"/>
                    </a:lnTo>
                    <a:lnTo>
                      <a:pt x="17" y="0"/>
                    </a:lnTo>
                    <a:lnTo>
                      <a:pt x="25" y="9"/>
                    </a:lnTo>
                    <a:lnTo>
                      <a:pt x="25" y="17"/>
                    </a:lnTo>
                    <a:lnTo>
                      <a:pt x="25" y="25"/>
                    </a:lnTo>
                    <a:lnTo>
                      <a:pt x="25" y="33"/>
                    </a:lnTo>
                    <a:lnTo>
                      <a:pt x="8" y="33"/>
                    </a:lnTo>
                    <a:lnTo>
                      <a:pt x="0" y="25"/>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0" name="Freeform 83"/>
              <p:cNvSpPr>
                <a:spLocks/>
              </p:cNvSpPr>
              <p:nvPr/>
            </p:nvSpPr>
            <p:spPr bwMode="auto">
              <a:xfrm>
                <a:off x="10968" y="13662"/>
                <a:ext cx="111" cy="256"/>
              </a:xfrm>
              <a:custGeom>
                <a:avLst/>
                <a:gdLst>
                  <a:gd name="T0" fmla="*/ 77 w 111"/>
                  <a:gd name="T1" fmla="*/ 223 h 256"/>
                  <a:gd name="T2" fmla="*/ 68 w 111"/>
                  <a:gd name="T3" fmla="*/ 223 h 256"/>
                  <a:gd name="T4" fmla="*/ 60 w 111"/>
                  <a:gd name="T5" fmla="*/ 248 h 256"/>
                  <a:gd name="T6" fmla="*/ 43 w 111"/>
                  <a:gd name="T7" fmla="*/ 248 h 256"/>
                  <a:gd name="T8" fmla="*/ 60 w 111"/>
                  <a:gd name="T9" fmla="*/ 207 h 256"/>
                  <a:gd name="T10" fmla="*/ 60 w 111"/>
                  <a:gd name="T11" fmla="*/ 182 h 256"/>
                  <a:gd name="T12" fmla="*/ 43 w 111"/>
                  <a:gd name="T13" fmla="*/ 174 h 256"/>
                  <a:gd name="T14" fmla="*/ 43 w 111"/>
                  <a:gd name="T15" fmla="*/ 198 h 256"/>
                  <a:gd name="T16" fmla="*/ 26 w 111"/>
                  <a:gd name="T17" fmla="*/ 223 h 256"/>
                  <a:gd name="T18" fmla="*/ 17 w 111"/>
                  <a:gd name="T19" fmla="*/ 207 h 256"/>
                  <a:gd name="T20" fmla="*/ 60 w 111"/>
                  <a:gd name="T21" fmla="*/ 141 h 256"/>
                  <a:gd name="T22" fmla="*/ 60 w 111"/>
                  <a:gd name="T23" fmla="*/ 108 h 256"/>
                  <a:gd name="T24" fmla="*/ 43 w 111"/>
                  <a:gd name="T25" fmla="*/ 141 h 256"/>
                  <a:gd name="T26" fmla="*/ 17 w 111"/>
                  <a:gd name="T27" fmla="*/ 174 h 256"/>
                  <a:gd name="T28" fmla="*/ 0 w 111"/>
                  <a:gd name="T29" fmla="*/ 174 h 256"/>
                  <a:gd name="T30" fmla="*/ 60 w 111"/>
                  <a:gd name="T31" fmla="*/ 75 h 256"/>
                  <a:gd name="T32" fmla="*/ 60 w 111"/>
                  <a:gd name="T33" fmla="*/ 33 h 256"/>
                  <a:gd name="T34" fmla="*/ 26 w 111"/>
                  <a:gd name="T35" fmla="*/ 91 h 256"/>
                  <a:gd name="T36" fmla="*/ 0 w 111"/>
                  <a:gd name="T37" fmla="*/ 132 h 256"/>
                  <a:gd name="T38" fmla="*/ 17 w 111"/>
                  <a:gd name="T39" fmla="*/ 99 h 256"/>
                  <a:gd name="T40" fmla="*/ 26 w 111"/>
                  <a:gd name="T41" fmla="*/ 75 h 256"/>
                  <a:gd name="T42" fmla="*/ 17 w 111"/>
                  <a:gd name="T43" fmla="*/ 50 h 256"/>
                  <a:gd name="T44" fmla="*/ 9 w 111"/>
                  <a:gd name="T45" fmla="*/ 33 h 256"/>
                  <a:gd name="T46" fmla="*/ 17 w 111"/>
                  <a:gd name="T47" fmla="*/ 17 h 256"/>
                  <a:gd name="T48" fmla="*/ 34 w 111"/>
                  <a:gd name="T49" fmla="*/ 0 h 256"/>
                  <a:gd name="T50" fmla="*/ 68 w 111"/>
                  <a:gd name="T51" fmla="*/ 9 h 256"/>
                  <a:gd name="T52" fmla="*/ 77 w 111"/>
                  <a:gd name="T53" fmla="*/ 25 h 256"/>
                  <a:gd name="T54" fmla="*/ 85 w 111"/>
                  <a:gd name="T55" fmla="*/ 75 h 256"/>
                  <a:gd name="T56" fmla="*/ 68 w 111"/>
                  <a:gd name="T57" fmla="*/ 174 h 256"/>
                  <a:gd name="T58" fmla="*/ 85 w 111"/>
                  <a:gd name="T59" fmla="*/ 223 h 256"/>
                  <a:gd name="T60" fmla="*/ 111 w 111"/>
                  <a:gd name="T61" fmla="*/ 256 h 256"/>
                  <a:gd name="T62" fmla="*/ 94 w 111"/>
                  <a:gd name="T63" fmla="*/ 256 h 256"/>
                  <a:gd name="T64" fmla="*/ 85 w 111"/>
                  <a:gd name="T65" fmla="*/ 239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1" h="256">
                    <a:moveTo>
                      <a:pt x="85" y="239"/>
                    </a:moveTo>
                    <a:lnTo>
                      <a:pt x="77" y="223"/>
                    </a:lnTo>
                    <a:lnTo>
                      <a:pt x="68" y="223"/>
                    </a:lnTo>
                    <a:lnTo>
                      <a:pt x="60" y="231"/>
                    </a:lnTo>
                    <a:lnTo>
                      <a:pt x="60" y="248"/>
                    </a:lnTo>
                    <a:lnTo>
                      <a:pt x="43" y="248"/>
                    </a:lnTo>
                    <a:lnTo>
                      <a:pt x="51" y="231"/>
                    </a:lnTo>
                    <a:lnTo>
                      <a:pt x="60" y="207"/>
                    </a:lnTo>
                    <a:lnTo>
                      <a:pt x="60" y="190"/>
                    </a:lnTo>
                    <a:lnTo>
                      <a:pt x="60" y="182"/>
                    </a:lnTo>
                    <a:lnTo>
                      <a:pt x="51" y="165"/>
                    </a:lnTo>
                    <a:lnTo>
                      <a:pt x="43" y="174"/>
                    </a:lnTo>
                    <a:lnTo>
                      <a:pt x="43" y="182"/>
                    </a:lnTo>
                    <a:lnTo>
                      <a:pt x="43" y="198"/>
                    </a:lnTo>
                    <a:lnTo>
                      <a:pt x="34" y="215"/>
                    </a:lnTo>
                    <a:lnTo>
                      <a:pt x="26" y="223"/>
                    </a:lnTo>
                    <a:lnTo>
                      <a:pt x="17" y="223"/>
                    </a:lnTo>
                    <a:lnTo>
                      <a:pt x="17" y="207"/>
                    </a:lnTo>
                    <a:lnTo>
                      <a:pt x="43" y="165"/>
                    </a:lnTo>
                    <a:lnTo>
                      <a:pt x="60" y="141"/>
                    </a:lnTo>
                    <a:lnTo>
                      <a:pt x="60" y="108"/>
                    </a:lnTo>
                    <a:lnTo>
                      <a:pt x="51" y="108"/>
                    </a:lnTo>
                    <a:lnTo>
                      <a:pt x="43" y="141"/>
                    </a:lnTo>
                    <a:lnTo>
                      <a:pt x="26" y="165"/>
                    </a:lnTo>
                    <a:lnTo>
                      <a:pt x="17" y="174"/>
                    </a:lnTo>
                    <a:lnTo>
                      <a:pt x="0" y="182"/>
                    </a:lnTo>
                    <a:lnTo>
                      <a:pt x="0" y="174"/>
                    </a:lnTo>
                    <a:lnTo>
                      <a:pt x="43" y="108"/>
                    </a:lnTo>
                    <a:lnTo>
                      <a:pt x="60" y="75"/>
                    </a:lnTo>
                    <a:lnTo>
                      <a:pt x="60" y="42"/>
                    </a:lnTo>
                    <a:lnTo>
                      <a:pt x="60" y="33"/>
                    </a:lnTo>
                    <a:lnTo>
                      <a:pt x="51" y="42"/>
                    </a:lnTo>
                    <a:lnTo>
                      <a:pt x="26" y="91"/>
                    </a:lnTo>
                    <a:lnTo>
                      <a:pt x="17" y="116"/>
                    </a:lnTo>
                    <a:lnTo>
                      <a:pt x="0" y="132"/>
                    </a:lnTo>
                    <a:lnTo>
                      <a:pt x="0" y="108"/>
                    </a:lnTo>
                    <a:lnTo>
                      <a:pt x="17" y="99"/>
                    </a:lnTo>
                    <a:lnTo>
                      <a:pt x="26" y="83"/>
                    </a:lnTo>
                    <a:lnTo>
                      <a:pt x="26" y="75"/>
                    </a:lnTo>
                    <a:lnTo>
                      <a:pt x="26" y="66"/>
                    </a:lnTo>
                    <a:lnTo>
                      <a:pt x="17" y="50"/>
                    </a:lnTo>
                    <a:lnTo>
                      <a:pt x="9" y="42"/>
                    </a:lnTo>
                    <a:lnTo>
                      <a:pt x="9" y="33"/>
                    </a:lnTo>
                    <a:lnTo>
                      <a:pt x="9" y="25"/>
                    </a:lnTo>
                    <a:lnTo>
                      <a:pt x="17" y="17"/>
                    </a:lnTo>
                    <a:lnTo>
                      <a:pt x="26" y="0"/>
                    </a:lnTo>
                    <a:lnTo>
                      <a:pt x="34" y="0"/>
                    </a:lnTo>
                    <a:lnTo>
                      <a:pt x="43" y="0"/>
                    </a:lnTo>
                    <a:lnTo>
                      <a:pt x="68" y="9"/>
                    </a:lnTo>
                    <a:lnTo>
                      <a:pt x="77" y="17"/>
                    </a:lnTo>
                    <a:lnTo>
                      <a:pt x="77" y="25"/>
                    </a:lnTo>
                    <a:lnTo>
                      <a:pt x="85" y="50"/>
                    </a:lnTo>
                    <a:lnTo>
                      <a:pt x="85" y="75"/>
                    </a:lnTo>
                    <a:lnTo>
                      <a:pt x="68" y="124"/>
                    </a:lnTo>
                    <a:lnTo>
                      <a:pt x="68" y="174"/>
                    </a:lnTo>
                    <a:lnTo>
                      <a:pt x="68" y="198"/>
                    </a:lnTo>
                    <a:lnTo>
                      <a:pt x="85" y="223"/>
                    </a:lnTo>
                    <a:lnTo>
                      <a:pt x="94" y="239"/>
                    </a:lnTo>
                    <a:lnTo>
                      <a:pt x="111" y="256"/>
                    </a:lnTo>
                    <a:lnTo>
                      <a:pt x="102" y="256"/>
                    </a:lnTo>
                    <a:lnTo>
                      <a:pt x="94" y="256"/>
                    </a:lnTo>
                    <a:lnTo>
                      <a:pt x="85" y="248"/>
                    </a:lnTo>
                    <a:lnTo>
                      <a:pt x="85" y="239"/>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1" name="Freeform 84"/>
              <p:cNvSpPr>
                <a:spLocks/>
              </p:cNvSpPr>
              <p:nvPr/>
            </p:nvSpPr>
            <p:spPr bwMode="auto">
              <a:xfrm>
                <a:off x="10849" y="13654"/>
                <a:ext cx="111" cy="264"/>
              </a:xfrm>
              <a:custGeom>
                <a:avLst/>
                <a:gdLst>
                  <a:gd name="T0" fmla="*/ 0 w 111"/>
                  <a:gd name="T1" fmla="*/ 264 h 264"/>
                  <a:gd name="T2" fmla="*/ 17 w 111"/>
                  <a:gd name="T3" fmla="*/ 239 h 264"/>
                  <a:gd name="T4" fmla="*/ 26 w 111"/>
                  <a:gd name="T5" fmla="*/ 223 h 264"/>
                  <a:gd name="T6" fmla="*/ 34 w 111"/>
                  <a:gd name="T7" fmla="*/ 198 h 264"/>
                  <a:gd name="T8" fmla="*/ 34 w 111"/>
                  <a:gd name="T9" fmla="*/ 173 h 264"/>
                  <a:gd name="T10" fmla="*/ 17 w 111"/>
                  <a:gd name="T11" fmla="*/ 74 h 264"/>
                  <a:gd name="T12" fmla="*/ 17 w 111"/>
                  <a:gd name="T13" fmla="*/ 50 h 264"/>
                  <a:gd name="T14" fmla="*/ 26 w 111"/>
                  <a:gd name="T15" fmla="*/ 33 h 264"/>
                  <a:gd name="T16" fmla="*/ 34 w 111"/>
                  <a:gd name="T17" fmla="*/ 17 h 264"/>
                  <a:gd name="T18" fmla="*/ 43 w 111"/>
                  <a:gd name="T19" fmla="*/ 8 h 264"/>
                  <a:gd name="T20" fmla="*/ 68 w 111"/>
                  <a:gd name="T21" fmla="*/ 0 h 264"/>
                  <a:gd name="T22" fmla="*/ 111 w 111"/>
                  <a:gd name="T23" fmla="*/ 41 h 264"/>
                  <a:gd name="T24" fmla="*/ 111 w 111"/>
                  <a:gd name="T25" fmla="*/ 41 h 264"/>
                  <a:gd name="T26" fmla="*/ 102 w 111"/>
                  <a:gd name="T27" fmla="*/ 41 h 264"/>
                  <a:gd name="T28" fmla="*/ 85 w 111"/>
                  <a:gd name="T29" fmla="*/ 50 h 264"/>
                  <a:gd name="T30" fmla="*/ 77 w 111"/>
                  <a:gd name="T31" fmla="*/ 66 h 264"/>
                  <a:gd name="T32" fmla="*/ 77 w 111"/>
                  <a:gd name="T33" fmla="*/ 74 h 264"/>
                  <a:gd name="T34" fmla="*/ 77 w 111"/>
                  <a:gd name="T35" fmla="*/ 91 h 264"/>
                  <a:gd name="T36" fmla="*/ 85 w 111"/>
                  <a:gd name="T37" fmla="*/ 99 h 264"/>
                  <a:gd name="T38" fmla="*/ 94 w 111"/>
                  <a:gd name="T39" fmla="*/ 107 h 264"/>
                  <a:gd name="T40" fmla="*/ 94 w 111"/>
                  <a:gd name="T41" fmla="*/ 149 h 264"/>
                  <a:gd name="T42" fmla="*/ 85 w 111"/>
                  <a:gd name="T43" fmla="*/ 132 h 264"/>
                  <a:gd name="T44" fmla="*/ 77 w 111"/>
                  <a:gd name="T45" fmla="*/ 124 h 264"/>
                  <a:gd name="T46" fmla="*/ 68 w 111"/>
                  <a:gd name="T47" fmla="*/ 99 h 264"/>
                  <a:gd name="T48" fmla="*/ 51 w 111"/>
                  <a:gd name="T49" fmla="*/ 41 h 264"/>
                  <a:gd name="T50" fmla="*/ 43 w 111"/>
                  <a:gd name="T51" fmla="*/ 41 h 264"/>
                  <a:gd name="T52" fmla="*/ 43 w 111"/>
                  <a:gd name="T53" fmla="*/ 50 h 264"/>
                  <a:gd name="T54" fmla="*/ 34 w 111"/>
                  <a:gd name="T55" fmla="*/ 66 h 264"/>
                  <a:gd name="T56" fmla="*/ 43 w 111"/>
                  <a:gd name="T57" fmla="*/ 91 h 264"/>
                  <a:gd name="T58" fmla="*/ 60 w 111"/>
                  <a:gd name="T59" fmla="*/ 132 h 264"/>
                  <a:gd name="T60" fmla="*/ 77 w 111"/>
                  <a:gd name="T61" fmla="*/ 157 h 264"/>
                  <a:gd name="T62" fmla="*/ 94 w 111"/>
                  <a:gd name="T63" fmla="*/ 182 h 264"/>
                  <a:gd name="T64" fmla="*/ 94 w 111"/>
                  <a:gd name="T65" fmla="*/ 190 h 264"/>
                  <a:gd name="T66" fmla="*/ 94 w 111"/>
                  <a:gd name="T67" fmla="*/ 190 h 264"/>
                  <a:gd name="T68" fmla="*/ 77 w 111"/>
                  <a:gd name="T69" fmla="*/ 190 h 264"/>
                  <a:gd name="T70" fmla="*/ 68 w 111"/>
                  <a:gd name="T71" fmla="*/ 173 h 264"/>
                  <a:gd name="T72" fmla="*/ 51 w 111"/>
                  <a:gd name="T73" fmla="*/ 149 h 264"/>
                  <a:gd name="T74" fmla="*/ 43 w 111"/>
                  <a:gd name="T75" fmla="*/ 149 h 264"/>
                  <a:gd name="T76" fmla="*/ 43 w 111"/>
                  <a:gd name="T77" fmla="*/ 165 h 264"/>
                  <a:gd name="T78" fmla="*/ 51 w 111"/>
                  <a:gd name="T79" fmla="*/ 190 h 264"/>
                  <a:gd name="T80" fmla="*/ 77 w 111"/>
                  <a:gd name="T81" fmla="*/ 215 h 264"/>
                  <a:gd name="T82" fmla="*/ 77 w 111"/>
                  <a:gd name="T83" fmla="*/ 231 h 264"/>
                  <a:gd name="T84" fmla="*/ 68 w 111"/>
                  <a:gd name="T85" fmla="*/ 231 h 264"/>
                  <a:gd name="T86" fmla="*/ 60 w 111"/>
                  <a:gd name="T87" fmla="*/ 223 h 264"/>
                  <a:gd name="T88" fmla="*/ 51 w 111"/>
                  <a:gd name="T89" fmla="*/ 215 h 264"/>
                  <a:gd name="T90" fmla="*/ 51 w 111"/>
                  <a:gd name="T91" fmla="*/ 206 h 264"/>
                  <a:gd name="T92" fmla="*/ 43 w 111"/>
                  <a:gd name="T93" fmla="*/ 198 h 264"/>
                  <a:gd name="T94" fmla="*/ 43 w 111"/>
                  <a:gd name="T95" fmla="*/ 215 h 264"/>
                  <a:gd name="T96" fmla="*/ 43 w 111"/>
                  <a:gd name="T97" fmla="*/ 231 h 264"/>
                  <a:gd name="T98" fmla="*/ 51 w 111"/>
                  <a:gd name="T99" fmla="*/ 239 h 264"/>
                  <a:gd name="T100" fmla="*/ 43 w 111"/>
                  <a:gd name="T101" fmla="*/ 247 h 264"/>
                  <a:gd name="T102" fmla="*/ 43 w 111"/>
                  <a:gd name="T103" fmla="*/ 256 h 264"/>
                  <a:gd name="T104" fmla="*/ 26 w 111"/>
                  <a:gd name="T105" fmla="*/ 247 h 264"/>
                  <a:gd name="T106" fmla="*/ 17 w 111"/>
                  <a:gd name="T107" fmla="*/ 256 h 264"/>
                  <a:gd name="T108" fmla="*/ 9 w 111"/>
                  <a:gd name="T109" fmla="*/ 264 h 264"/>
                  <a:gd name="T110" fmla="*/ 0 w 111"/>
                  <a:gd name="T111" fmla="*/ 264 h 2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1" h="264">
                    <a:moveTo>
                      <a:pt x="0" y="264"/>
                    </a:moveTo>
                    <a:lnTo>
                      <a:pt x="17" y="239"/>
                    </a:lnTo>
                    <a:lnTo>
                      <a:pt x="26" y="223"/>
                    </a:lnTo>
                    <a:lnTo>
                      <a:pt x="34" y="198"/>
                    </a:lnTo>
                    <a:lnTo>
                      <a:pt x="34" y="173"/>
                    </a:lnTo>
                    <a:lnTo>
                      <a:pt x="17" y="74"/>
                    </a:lnTo>
                    <a:lnTo>
                      <a:pt x="17" y="50"/>
                    </a:lnTo>
                    <a:lnTo>
                      <a:pt x="26" y="33"/>
                    </a:lnTo>
                    <a:lnTo>
                      <a:pt x="34" y="17"/>
                    </a:lnTo>
                    <a:lnTo>
                      <a:pt x="43" y="8"/>
                    </a:lnTo>
                    <a:lnTo>
                      <a:pt x="68" y="0"/>
                    </a:lnTo>
                    <a:lnTo>
                      <a:pt x="111" y="41"/>
                    </a:lnTo>
                    <a:lnTo>
                      <a:pt x="102" y="41"/>
                    </a:lnTo>
                    <a:lnTo>
                      <a:pt x="85" y="50"/>
                    </a:lnTo>
                    <a:lnTo>
                      <a:pt x="77" y="66"/>
                    </a:lnTo>
                    <a:lnTo>
                      <a:pt x="77" y="74"/>
                    </a:lnTo>
                    <a:lnTo>
                      <a:pt x="77" y="91"/>
                    </a:lnTo>
                    <a:lnTo>
                      <a:pt x="85" y="99"/>
                    </a:lnTo>
                    <a:lnTo>
                      <a:pt x="94" y="107"/>
                    </a:lnTo>
                    <a:lnTo>
                      <a:pt x="94" y="149"/>
                    </a:lnTo>
                    <a:lnTo>
                      <a:pt x="85" y="132"/>
                    </a:lnTo>
                    <a:lnTo>
                      <a:pt x="77" y="124"/>
                    </a:lnTo>
                    <a:lnTo>
                      <a:pt x="68" y="99"/>
                    </a:lnTo>
                    <a:lnTo>
                      <a:pt x="51" y="41"/>
                    </a:lnTo>
                    <a:lnTo>
                      <a:pt x="43" y="41"/>
                    </a:lnTo>
                    <a:lnTo>
                      <a:pt x="43" y="50"/>
                    </a:lnTo>
                    <a:lnTo>
                      <a:pt x="34" y="66"/>
                    </a:lnTo>
                    <a:lnTo>
                      <a:pt x="43" y="91"/>
                    </a:lnTo>
                    <a:lnTo>
                      <a:pt x="60" y="132"/>
                    </a:lnTo>
                    <a:lnTo>
                      <a:pt x="77" y="157"/>
                    </a:lnTo>
                    <a:lnTo>
                      <a:pt x="94" y="182"/>
                    </a:lnTo>
                    <a:lnTo>
                      <a:pt x="94" y="190"/>
                    </a:lnTo>
                    <a:lnTo>
                      <a:pt x="77" y="190"/>
                    </a:lnTo>
                    <a:lnTo>
                      <a:pt x="68" y="173"/>
                    </a:lnTo>
                    <a:lnTo>
                      <a:pt x="51" y="149"/>
                    </a:lnTo>
                    <a:lnTo>
                      <a:pt x="43" y="149"/>
                    </a:lnTo>
                    <a:lnTo>
                      <a:pt x="43" y="165"/>
                    </a:lnTo>
                    <a:lnTo>
                      <a:pt x="51" y="190"/>
                    </a:lnTo>
                    <a:lnTo>
                      <a:pt x="77" y="215"/>
                    </a:lnTo>
                    <a:lnTo>
                      <a:pt x="77" y="231"/>
                    </a:lnTo>
                    <a:lnTo>
                      <a:pt x="68" y="231"/>
                    </a:lnTo>
                    <a:lnTo>
                      <a:pt x="60" y="223"/>
                    </a:lnTo>
                    <a:lnTo>
                      <a:pt x="51" y="215"/>
                    </a:lnTo>
                    <a:lnTo>
                      <a:pt x="51" y="206"/>
                    </a:lnTo>
                    <a:lnTo>
                      <a:pt x="43" y="198"/>
                    </a:lnTo>
                    <a:lnTo>
                      <a:pt x="43" y="215"/>
                    </a:lnTo>
                    <a:lnTo>
                      <a:pt x="43" y="231"/>
                    </a:lnTo>
                    <a:lnTo>
                      <a:pt x="51" y="239"/>
                    </a:lnTo>
                    <a:lnTo>
                      <a:pt x="43" y="247"/>
                    </a:lnTo>
                    <a:lnTo>
                      <a:pt x="43" y="256"/>
                    </a:lnTo>
                    <a:lnTo>
                      <a:pt x="26" y="247"/>
                    </a:lnTo>
                    <a:lnTo>
                      <a:pt x="17" y="256"/>
                    </a:lnTo>
                    <a:lnTo>
                      <a:pt x="9" y="264"/>
                    </a:lnTo>
                    <a:lnTo>
                      <a:pt x="0" y="26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2" name="Freeform 85"/>
              <p:cNvSpPr>
                <a:spLocks/>
              </p:cNvSpPr>
              <p:nvPr/>
            </p:nvSpPr>
            <p:spPr bwMode="auto">
              <a:xfrm>
                <a:off x="10934" y="13621"/>
                <a:ext cx="51" cy="50"/>
              </a:xfrm>
              <a:custGeom>
                <a:avLst/>
                <a:gdLst>
                  <a:gd name="T0" fmla="*/ 0 w 51"/>
                  <a:gd name="T1" fmla="*/ 0 h 50"/>
                  <a:gd name="T2" fmla="*/ 51 w 51"/>
                  <a:gd name="T3" fmla="*/ 0 h 50"/>
                  <a:gd name="T4" fmla="*/ 51 w 51"/>
                  <a:gd name="T5" fmla="*/ 8 h 50"/>
                  <a:gd name="T6" fmla="*/ 51 w 51"/>
                  <a:gd name="T7" fmla="*/ 25 h 50"/>
                  <a:gd name="T8" fmla="*/ 34 w 51"/>
                  <a:gd name="T9" fmla="*/ 50 h 50"/>
                  <a:gd name="T10" fmla="*/ 34 w 51"/>
                  <a:gd name="T11" fmla="*/ 50 h 50"/>
                  <a:gd name="T12" fmla="*/ 26 w 51"/>
                  <a:gd name="T13" fmla="*/ 50 h 50"/>
                  <a:gd name="T14" fmla="*/ 17 w 51"/>
                  <a:gd name="T15" fmla="*/ 41 h 50"/>
                  <a:gd name="T16" fmla="*/ 9 w 51"/>
                  <a:gd name="T17" fmla="*/ 25 h 50"/>
                  <a:gd name="T18" fmla="*/ 0 w 51"/>
                  <a:gd name="T19" fmla="*/ 8 h 50"/>
                  <a:gd name="T20" fmla="*/ 0 w 51"/>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50">
                    <a:moveTo>
                      <a:pt x="0" y="0"/>
                    </a:moveTo>
                    <a:lnTo>
                      <a:pt x="51" y="0"/>
                    </a:lnTo>
                    <a:lnTo>
                      <a:pt x="51" y="8"/>
                    </a:lnTo>
                    <a:lnTo>
                      <a:pt x="51" y="25"/>
                    </a:lnTo>
                    <a:lnTo>
                      <a:pt x="34" y="50"/>
                    </a:lnTo>
                    <a:lnTo>
                      <a:pt x="26" y="50"/>
                    </a:lnTo>
                    <a:lnTo>
                      <a:pt x="17" y="41"/>
                    </a:lnTo>
                    <a:lnTo>
                      <a:pt x="9" y="25"/>
                    </a:lnTo>
                    <a:lnTo>
                      <a:pt x="0" y="8"/>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3" name="Freeform 86"/>
              <p:cNvSpPr>
                <a:spLocks/>
              </p:cNvSpPr>
              <p:nvPr/>
            </p:nvSpPr>
            <p:spPr bwMode="auto">
              <a:xfrm>
                <a:off x="10917" y="13588"/>
                <a:ext cx="94" cy="8"/>
              </a:xfrm>
              <a:custGeom>
                <a:avLst/>
                <a:gdLst>
                  <a:gd name="T0" fmla="*/ 0 w 94"/>
                  <a:gd name="T1" fmla="*/ 8 h 8"/>
                  <a:gd name="T2" fmla="*/ 0 w 94"/>
                  <a:gd name="T3" fmla="*/ 8 h 8"/>
                  <a:gd name="T4" fmla="*/ 43 w 94"/>
                  <a:gd name="T5" fmla="*/ 0 h 8"/>
                  <a:gd name="T6" fmla="*/ 68 w 94"/>
                  <a:gd name="T7" fmla="*/ 0 h 8"/>
                  <a:gd name="T8" fmla="*/ 94 w 94"/>
                  <a:gd name="T9" fmla="*/ 8 h 8"/>
                  <a:gd name="T10" fmla="*/ 94 w 94"/>
                  <a:gd name="T11" fmla="*/ 8 h 8"/>
                  <a:gd name="T12" fmla="*/ 43 w 94"/>
                  <a:gd name="T13" fmla="*/ 8 h 8"/>
                  <a:gd name="T14" fmla="*/ 17 w 94"/>
                  <a:gd name="T15" fmla="*/ 8 h 8"/>
                  <a:gd name="T16" fmla="*/ 0 w 94"/>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 h="8">
                    <a:moveTo>
                      <a:pt x="0" y="8"/>
                    </a:moveTo>
                    <a:lnTo>
                      <a:pt x="0" y="8"/>
                    </a:lnTo>
                    <a:lnTo>
                      <a:pt x="43" y="0"/>
                    </a:lnTo>
                    <a:lnTo>
                      <a:pt x="68" y="0"/>
                    </a:lnTo>
                    <a:lnTo>
                      <a:pt x="94" y="8"/>
                    </a:lnTo>
                    <a:lnTo>
                      <a:pt x="43" y="8"/>
                    </a:lnTo>
                    <a:lnTo>
                      <a:pt x="17" y="8"/>
                    </a:lnTo>
                    <a:lnTo>
                      <a:pt x="0" y="8"/>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4" name="Freeform 87"/>
              <p:cNvSpPr>
                <a:spLocks/>
              </p:cNvSpPr>
              <p:nvPr/>
            </p:nvSpPr>
            <p:spPr bwMode="auto">
              <a:xfrm>
                <a:off x="10883" y="13530"/>
                <a:ext cx="153" cy="42"/>
              </a:xfrm>
              <a:custGeom>
                <a:avLst/>
                <a:gdLst>
                  <a:gd name="T0" fmla="*/ 0 w 153"/>
                  <a:gd name="T1" fmla="*/ 25 h 42"/>
                  <a:gd name="T2" fmla="*/ 0 w 153"/>
                  <a:gd name="T3" fmla="*/ 9 h 42"/>
                  <a:gd name="T4" fmla="*/ 9 w 153"/>
                  <a:gd name="T5" fmla="*/ 0 h 42"/>
                  <a:gd name="T6" fmla="*/ 145 w 153"/>
                  <a:gd name="T7" fmla="*/ 0 h 42"/>
                  <a:gd name="T8" fmla="*/ 153 w 153"/>
                  <a:gd name="T9" fmla="*/ 17 h 42"/>
                  <a:gd name="T10" fmla="*/ 153 w 153"/>
                  <a:gd name="T11" fmla="*/ 25 h 42"/>
                  <a:gd name="T12" fmla="*/ 145 w 153"/>
                  <a:gd name="T13" fmla="*/ 42 h 42"/>
                  <a:gd name="T14" fmla="*/ 17 w 153"/>
                  <a:gd name="T15" fmla="*/ 42 h 42"/>
                  <a:gd name="T16" fmla="*/ 0 w 153"/>
                  <a:gd name="T17" fmla="*/ 33 h 42"/>
                  <a:gd name="T18" fmla="*/ 0 w 153"/>
                  <a:gd name="T19" fmla="*/ 2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 h="42">
                    <a:moveTo>
                      <a:pt x="0" y="25"/>
                    </a:moveTo>
                    <a:lnTo>
                      <a:pt x="0" y="9"/>
                    </a:lnTo>
                    <a:lnTo>
                      <a:pt x="9" y="0"/>
                    </a:lnTo>
                    <a:lnTo>
                      <a:pt x="145" y="0"/>
                    </a:lnTo>
                    <a:lnTo>
                      <a:pt x="153" y="17"/>
                    </a:lnTo>
                    <a:lnTo>
                      <a:pt x="153" y="25"/>
                    </a:lnTo>
                    <a:lnTo>
                      <a:pt x="145" y="42"/>
                    </a:lnTo>
                    <a:lnTo>
                      <a:pt x="17" y="42"/>
                    </a:lnTo>
                    <a:lnTo>
                      <a:pt x="0" y="33"/>
                    </a:lnTo>
                    <a:lnTo>
                      <a:pt x="0" y="2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5" name="Freeform 88"/>
              <p:cNvSpPr>
                <a:spLocks/>
              </p:cNvSpPr>
              <p:nvPr/>
            </p:nvSpPr>
            <p:spPr bwMode="auto">
              <a:xfrm>
                <a:off x="10909" y="13497"/>
                <a:ext cx="93" cy="9"/>
              </a:xfrm>
              <a:custGeom>
                <a:avLst/>
                <a:gdLst>
                  <a:gd name="T0" fmla="*/ 0 w 93"/>
                  <a:gd name="T1" fmla="*/ 0 h 9"/>
                  <a:gd name="T2" fmla="*/ 51 w 93"/>
                  <a:gd name="T3" fmla="*/ 0 h 9"/>
                  <a:gd name="T4" fmla="*/ 93 w 93"/>
                  <a:gd name="T5" fmla="*/ 0 h 9"/>
                  <a:gd name="T6" fmla="*/ 93 w 93"/>
                  <a:gd name="T7" fmla="*/ 9 h 9"/>
                  <a:gd name="T8" fmla="*/ 51 w 93"/>
                  <a:gd name="T9" fmla="*/ 9 h 9"/>
                  <a:gd name="T10" fmla="*/ 0 w 93"/>
                  <a:gd name="T11" fmla="*/ 9 h 9"/>
                  <a:gd name="T12" fmla="*/ 0 w 93"/>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9">
                    <a:moveTo>
                      <a:pt x="0" y="0"/>
                    </a:moveTo>
                    <a:lnTo>
                      <a:pt x="51" y="0"/>
                    </a:lnTo>
                    <a:lnTo>
                      <a:pt x="93" y="0"/>
                    </a:lnTo>
                    <a:lnTo>
                      <a:pt x="93" y="9"/>
                    </a:lnTo>
                    <a:lnTo>
                      <a:pt x="51" y="9"/>
                    </a:lnTo>
                    <a:lnTo>
                      <a:pt x="0" y="9"/>
                    </a:lnTo>
                    <a:lnTo>
                      <a:pt x="0" y="0"/>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grpSp>
        <p:grpSp>
          <p:nvGrpSpPr>
            <p:cNvPr id="9" name="Group 89"/>
            <p:cNvGrpSpPr>
              <a:grpSpLocks/>
            </p:cNvGrpSpPr>
            <p:nvPr/>
          </p:nvGrpSpPr>
          <p:grpSpPr bwMode="auto">
            <a:xfrm>
              <a:off x="8049" y="13000"/>
              <a:ext cx="2798" cy="2788"/>
              <a:chOff x="8573" y="13497"/>
              <a:chExt cx="2514" cy="2416"/>
            </a:xfrm>
          </p:grpSpPr>
          <p:sp>
            <p:nvSpPr>
              <p:cNvPr id="10" name="Freeform 91"/>
              <p:cNvSpPr>
                <a:spLocks/>
              </p:cNvSpPr>
              <p:nvPr/>
            </p:nvSpPr>
            <p:spPr bwMode="auto">
              <a:xfrm>
                <a:off x="10722" y="15872"/>
                <a:ext cx="161" cy="41"/>
              </a:xfrm>
              <a:custGeom>
                <a:avLst/>
                <a:gdLst>
                  <a:gd name="T0" fmla="*/ 0 w 161"/>
                  <a:gd name="T1" fmla="*/ 8 h 41"/>
                  <a:gd name="T2" fmla="*/ 8 w 161"/>
                  <a:gd name="T3" fmla="*/ 0 h 41"/>
                  <a:gd name="T4" fmla="*/ 8 w 161"/>
                  <a:gd name="T5" fmla="*/ 0 h 41"/>
                  <a:gd name="T6" fmla="*/ 25 w 161"/>
                  <a:gd name="T7" fmla="*/ 8 h 41"/>
                  <a:gd name="T8" fmla="*/ 59 w 161"/>
                  <a:gd name="T9" fmla="*/ 17 h 41"/>
                  <a:gd name="T10" fmla="*/ 85 w 161"/>
                  <a:gd name="T11" fmla="*/ 25 h 41"/>
                  <a:gd name="T12" fmla="*/ 119 w 161"/>
                  <a:gd name="T13" fmla="*/ 25 h 41"/>
                  <a:gd name="T14" fmla="*/ 153 w 161"/>
                  <a:gd name="T15" fmla="*/ 17 h 41"/>
                  <a:gd name="T16" fmla="*/ 161 w 161"/>
                  <a:gd name="T17" fmla="*/ 25 h 41"/>
                  <a:gd name="T18" fmla="*/ 144 w 161"/>
                  <a:gd name="T19" fmla="*/ 33 h 41"/>
                  <a:gd name="T20" fmla="*/ 119 w 161"/>
                  <a:gd name="T21" fmla="*/ 41 h 41"/>
                  <a:gd name="T22" fmla="*/ 93 w 161"/>
                  <a:gd name="T23" fmla="*/ 41 h 41"/>
                  <a:gd name="T24" fmla="*/ 68 w 161"/>
                  <a:gd name="T25" fmla="*/ 33 h 41"/>
                  <a:gd name="T26" fmla="*/ 34 w 161"/>
                  <a:gd name="T27" fmla="*/ 25 h 41"/>
                  <a:gd name="T28" fmla="*/ 0 w 161"/>
                  <a:gd name="T29" fmla="*/ 8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1" h="41">
                    <a:moveTo>
                      <a:pt x="0" y="8"/>
                    </a:moveTo>
                    <a:lnTo>
                      <a:pt x="8" y="0"/>
                    </a:lnTo>
                    <a:lnTo>
                      <a:pt x="25" y="8"/>
                    </a:lnTo>
                    <a:lnTo>
                      <a:pt x="59" y="17"/>
                    </a:lnTo>
                    <a:lnTo>
                      <a:pt x="85" y="25"/>
                    </a:lnTo>
                    <a:lnTo>
                      <a:pt x="119" y="25"/>
                    </a:lnTo>
                    <a:lnTo>
                      <a:pt x="153" y="17"/>
                    </a:lnTo>
                    <a:lnTo>
                      <a:pt x="161" y="25"/>
                    </a:lnTo>
                    <a:lnTo>
                      <a:pt x="144" y="33"/>
                    </a:lnTo>
                    <a:lnTo>
                      <a:pt x="119" y="41"/>
                    </a:lnTo>
                    <a:lnTo>
                      <a:pt x="93" y="41"/>
                    </a:lnTo>
                    <a:lnTo>
                      <a:pt x="68" y="33"/>
                    </a:lnTo>
                    <a:lnTo>
                      <a:pt x="34" y="25"/>
                    </a:lnTo>
                    <a:lnTo>
                      <a:pt x="0" y="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 name="Freeform 92"/>
              <p:cNvSpPr>
                <a:spLocks/>
              </p:cNvSpPr>
              <p:nvPr/>
            </p:nvSpPr>
            <p:spPr bwMode="auto">
              <a:xfrm>
                <a:off x="10815" y="15649"/>
                <a:ext cx="264" cy="248"/>
              </a:xfrm>
              <a:custGeom>
                <a:avLst/>
                <a:gdLst>
                  <a:gd name="T0" fmla="*/ 17 w 264"/>
                  <a:gd name="T1" fmla="*/ 165 h 248"/>
                  <a:gd name="T2" fmla="*/ 9 w 264"/>
                  <a:gd name="T3" fmla="*/ 141 h 248"/>
                  <a:gd name="T4" fmla="*/ 9 w 264"/>
                  <a:gd name="T5" fmla="*/ 124 h 248"/>
                  <a:gd name="T6" fmla="*/ 0 w 264"/>
                  <a:gd name="T7" fmla="*/ 75 h 248"/>
                  <a:gd name="T8" fmla="*/ 0 w 264"/>
                  <a:gd name="T9" fmla="*/ 66 h 248"/>
                  <a:gd name="T10" fmla="*/ 9 w 264"/>
                  <a:gd name="T11" fmla="*/ 75 h 248"/>
                  <a:gd name="T12" fmla="*/ 17 w 264"/>
                  <a:gd name="T13" fmla="*/ 116 h 248"/>
                  <a:gd name="T14" fmla="*/ 34 w 264"/>
                  <a:gd name="T15" fmla="*/ 149 h 248"/>
                  <a:gd name="T16" fmla="*/ 51 w 264"/>
                  <a:gd name="T17" fmla="*/ 182 h 248"/>
                  <a:gd name="T18" fmla="*/ 68 w 264"/>
                  <a:gd name="T19" fmla="*/ 190 h 248"/>
                  <a:gd name="T20" fmla="*/ 85 w 264"/>
                  <a:gd name="T21" fmla="*/ 207 h 248"/>
                  <a:gd name="T22" fmla="*/ 111 w 264"/>
                  <a:gd name="T23" fmla="*/ 223 h 248"/>
                  <a:gd name="T24" fmla="*/ 145 w 264"/>
                  <a:gd name="T25" fmla="*/ 231 h 248"/>
                  <a:gd name="T26" fmla="*/ 213 w 264"/>
                  <a:gd name="T27" fmla="*/ 240 h 248"/>
                  <a:gd name="T28" fmla="*/ 238 w 264"/>
                  <a:gd name="T29" fmla="*/ 231 h 248"/>
                  <a:gd name="T30" fmla="*/ 247 w 264"/>
                  <a:gd name="T31" fmla="*/ 231 h 248"/>
                  <a:gd name="T32" fmla="*/ 255 w 264"/>
                  <a:gd name="T33" fmla="*/ 223 h 248"/>
                  <a:gd name="T34" fmla="*/ 255 w 264"/>
                  <a:gd name="T35" fmla="*/ 190 h 248"/>
                  <a:gd name="T36" fmla="*/ 247 w 264"/>
                  <a:gd name="T37" fmla="*/ 165 h 248"/>
                  <a:gd name="T38" fmla="*/ 247 w 264"/>
                  <a:gd name="T39" fmla="*/ 141 h 248"/>
                  <a:gd name="T40" fmla="*/ 238 w 264"/>
                  <a:gd name="T41" fmla="*/ 108 h 248"/>
                  <a:gd name="T42" fmla="*/ 221 w 264"/>
                  <a:gd name="T43" fmla="*/ 83 h 248"/>
                  <a:gd name="T44" fmla="*/ 204 w 264"/>
                  <a:gd name="T45" fmla="*/ 66 h 248"/>
                  <a:gd name="T46" fmla="*/ 179 w 264"/>
                  <a:gd name="T47" fmla="*/ 42 h 248"/>
                  <a:gd name="T48" fmla="*/ 153 w 264"/>
                  <a:gd name="T49" fmla="*/ 25 h 248"/>
                  <a:gd name="T50" fmla="*/ 136 w 264"/>
                  <a:gd name="T51" fmla="*/ 17 h 248"/>
                  <a:gd name="T52" fmla="*/ 119 w 264"/>
                  <a:gd name="T53" fmla="*/ 9 h 248"/>
                  <a:gd name="T54" fmla="*/ 94 w 264"/>
                  <a:gd name="T55" fmla="*/ 9 h 248"/>
                  <a:gd name="T56" fmla="*/ 77 w 264"/>
                  <a:gd name="T57" fmla="*/ 0 h 248"/>
                  <a:gd name="T58" fmla="*/ 85 w 264"/>
                  <a:gd name="T59" fmla="*/ 0 h 248"/>
                  <a:gd name="T60" fmla="*/ 119 w 264"/>
                  <a:gd name="T61" fmla="*/ 0 h 248"/>
                  <a:gd name="T62" fmla="*/ 153 w 264"/>
                  <a:gd name="T63" fmla="*/ 9 h 248"/>
                  <a:gd name="T64" fmla="*/ 179 w 264"/>
                  <a:gd name="T65" fmla="*/ 25 h 248"/>
                  <a:gd name="T66" fmla="*/ 213 w 264"/>
                  <a:gd name="T67" fmla="*/ 42 h 248"/>
                  <a:gd name="T68" fmla="*/ 230 w 264"/>
                  <a:gd name="T69" fmla="*/ 66 h 248"/>
                  <a:gd name="T70" fmla="*/ 247 w 264"/>
                  <a:gd name="T71" fmla="*/ 91 h 248"/>
                  <a:gd name="T72" fmla="*/ 255 w 264"/>
                  <a:gd name="T73" fmla="*/ 116 h 248"/>
                  <a:gd name="T74" fmla="*/ 264 w 264"/>
                  <a:gd name="T75" fmla="*/ 141 h 248"/>
                  <a:gd name="T76" fmla="*/ 264 w 264"/>
                  <a:gd name="T77" fmla="*/ 190 h 248"/>
                  <a:gd name="T78" fmla="*/ 255 w 264"/>
                  <a:gd name="T79" fmla="*/ 248 h 248"/>
                  <a:gd name="T80" fmla="*/ 221 w 264"/>
                  <a:gd name="T81" fmla="*/ 248 h 248"/>
                  <a:gd name="T82" fmla="*/ 196 w 264"/>
                  <a:gd name="T83" fmla="*/ 248 h 248"/>
                  <a:gd name="T84" fmla="*/ 153 w 264"/>
                  <a:gd name="T85" fmla="*/ 248 h 248"/>
                  <a:gd name="T86" fmla="*/ 128 w 264"/>
                  <a:gd name="T87" fmla="*/ 240 h 248"/>
                  <a:gd name="T88" fmla="*/ 94 w 264"/>
                  <a:gd name="T89" fmla="*/ 231 h 248"/>
                  <a:gd name="T90" fmla="*/ 68 w 264"/>
                  <a:gd name="T91" fmla="*/ 215 h 248"/>
                  <a:gd name="T92" fmla="*/ 43 w 264"/>
                  <a:gd name="T93" fmla="*/ 190 h 248"/>
                  <a:gd name="T94" fmla="*/ 17 w 264"/>
                  <a:gd name="T95" fmla="*/ 165 h 2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4" h="248">
                    <a:moveTo>
                      <a:pt x="17" y="165"/>
                    </a:moveTo>
                    <a:lnTo>
                      <a:pt x="9" y="141"/>
                    </a:lnTo>
                    <a:lnTo>
                      <a:pt x="9" y="124"/>
                    </a:lnTo>
                    <a:lnTo>
                      <a:pt x="0" y="75"/>
                    </a:lnTo>
                    <a:lnTo>
                      <a:pt x="0" y="66"/>
                    </a:lnTo>
                    <a:lnTo>
                      <a:pt x="9" y="75"/>
                    </a:lnTo>
                    <a:lnTo>
                      <a:pt x="17" y="116"/>
                    </a:lnTo>
                    <a:lnTo>
                      <a:pt x="34" y="149"/>
                    </a:lnTo>
                    <a:lnTo>
                      <a:pt x="51" y="182"/>
                    </a:lnTo>
                    <a:lnTo>
                      <a:pt x="68" y="190"/>
                    </a:lnTo>
                    <a:lnTo>
                      <a:pt x="85" y="207"/>
                    </a:lnTo>
                    <a:lnTo>
                      <a:pt x="111" y="223"/>
                    </a:lnTo>
                    <a:lnTo>
                      <a:pt x="145" y="231"/>
                    </a:lnTo>
                    <a:lnTo>
                      <a:pt x="213" y="240"/>
                    </a:lnTo>
                    <a:lnTo>
                      <a:pt x="238" y="231"/>
                    </a:lnTo>
                    <a:lnTo>
                      <a:pt x="247" y="231"/>
                    </a:lnTo>
                    <a:lnTo>
                      <a:pt x="255" y="223"/>
                    </a:lnTo>
                    <a:lnTo>
                      <a:pt x="255" y="190"/>
                    </a:lnTo>
                    <a:lnTo>
                      <a:pt x="247" y="165"/>
                    </a:lnTo>
                    <a:lnTo>
                      <a:pt x="247" y="141"/>
                    </a:lnTo>
                    <a:lnTo>
                      <a:pt x="238" y="108"/>
                    </a:lnTo>
                    <a:lnTo>
                      <a:pt x="221" y="83"/>
                    </a:lnTo>
                    <a:lnTo>
                      <a:pt x="204" y="66"/>
                    </a:lnTo>
                    <a:lnTo>
                      <a:pt x="179" y="42"/>
                    </a:lnTo>
                    <a:lnTo>
                      <a:pt x="153" y="25"/>
                    </a:lnTo>
                    <a:lnTo>
                      <a:pt x="136" y="17"/>
                    </a:lnTo>
                    <a:lnTo>
                      <a:pt x="119" y="9"/>
                    </a:lnTo>
                    <a:lnTo>
                      <a:pt x="94" y="9"/>
                    </a:lnTo>
                    <a:lnTo>
                      <a:pt x="77" y="0"/>
                    </a:lnTo>
                    <a:lnTo>
                      <a:pt x="85" y="0"/>
                    </a:lnTo>
                    <a:lnTo>
                      <a:pt x="119" y="0"/>
                    </a:lnTo>
                    <a:lnTo>
                      <a:pt x="153" y="9"/>
                    </a:lnTo>
                    <a:lnTo>
                      <a:pt x="179" y="25"/>
                    </a:lnTo>
                    <a:lnTo>
                      <a:pt x="213" y="42"/>
                    </a:lnTo>
                    <a:lnTo>
                      <a:pt x="230" y="66"/>
                    </a:lnTo>
                    <a:lnTo>
                      <a:pt x="247" y="91"/>
                    </a:lnTo>
                    <a:lnTo>
                      <a:pt x="255" y="116"/>
                    </a:lnTo>
                    <a:lnTo>
                      <a:pt x="264" y="141"/>
                    </a:lnTo>
                    <a:lnTo>
                      <a:pt x="264" y="190"/>
                    </a:lnTo>
                    <a:lnTo>
                      <a:pt x="255" y="248"/>
                    </a:lnTo>
                    <a:lnTo>
                      <a:pt x="221" y="248"/>
                    </a:lnTo>
                    <a:lnTo>
                      <a:pt x="196" y="248"/>
                    </a:lnTo>
                    <a:lnTo>
                      <a:pt x="153" y="248"/>
                    </a:lnTo>
                    <a:lnTo>
                      <a:pt x="128" y="240"/>
                    </a:lnTo>
                    <a:lnTo>
                      <a:pt x="94" y="231"/>
                    </a:lnTo>
                    <a:lnTo>
                      <a:pt x="68" y="215"/>
                    </a:lnTo>
                    <a:lnTo>
                      <a:pt x="43" y="190"/>
                    </a:lnTo>
                    <a:lnTo>
                      <a:pt x="17" y="16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 name="Freeform 93"/>
              <p:cNvSpPr>
                <a:spLocks/>
              </p:cNvSpPr>
              <p:nvPr/>
            </p:nvSpPr>
            <p:spPr bwMode="auto">
              <a:xfrm>
                <a:off x="8726" y="15674"/>
                <a:ext cx="272" cy="215"/>
              </a:xfrm>
              <a:custGeom>
                <a:avLst/>
                <a:gdLst>
                  <a:gd name="T0" fmla="*/ 51 w 272"/>
                  <a:gd name="T1" fmla="*/ 182 h 215"/>
                  <a:gd name="T2" fmla="*/ 8 w 272"/>
                  <a:gd name="T3" fmla="*/ 165 h 215"/>
                  <a:gd name="T4" fmla="*/ 25 w 272"/>
                  <a:gd name="T5" fmla="*/ 132 h 215"/>
                  <a:gd name="T6" fmla="*/ 51 w 272"/>
                  <a:gd name="T7" fmla="*/ 107 h 215"/>
                  <a:gd name="T8" fmla="*/ 25 w 272"/>
                  <a:gd name="T9" fmla="*/ 74 h 215"/>
                  <a:gd name="T10" fmla="*/ 8 w 272"/>
                  <a:gd name="T11" fmla="*/ 41 h 215"/>
                  <a:gd name="T12" fmla="*/ 42 w 272"/>
                  <a:gd name="T13" fmla="*/ 25 h 215"/>
                  <a:gd name="T14" fmla="*/ 102 w 272"/>
                  <a:gd name="T15" fmla="*/ 17 h 215"/>
                  <a:gd name="T16" fmla="*/ 195 w 272"/>
                  <a:gd name="T17" fmla="*/ 25 h 215"/>
                  <a:gd name="T18" fmla="*/ 263 w 272"/>
                  <a:gd name="T19" fmla="*/ 0 h 215"/>
                  <a:gd name="T20" fmla="*/ 255 w 272"/>
                  <a:gd name="T21" fmla="*/ 17 h 215"/>
                  <a:gd name="T22" fmla="*/ 238 w 272"/>
                  <a:gd name="T23" fmla="*/ 25 h 215"/>
                  <a:gd name="T24" fmla="*/ 238 w 272"/>
                  <a:gd name="T25" fmla="*/ 41 h 215"/>
                  <a:gd name="T26" fmla="*/ 238 w 272"/>
                  <a:gd name="T27" fmla="*/ 50 h 215"/>
                  <a:gd name="T28" fmla="*/ 212 w 272"/>
                  <a:gd name="T29" fmla="*/ 33 h 215"/>
                  <a:gd name="T30" fmla="*/ 187 w 272"/>
                  <a:gd name="T31" fmla="*/ 33 h 215"/>
                  <a:gd name="T32" fmla="*/ 204 w 272"/>
                  <a:gd name="T33" fmla="*/ 50 h 215"/>
                  <a:gd name="T34" fmla="*/ 221 w 272"/>
                  <a:gd name="T35" fmla="*/ 74 h 215"/>
                  <a:gd name="T36" fmla="*/ 195 w 272"/>
                  <a:gd name="T37" fmla="*/ 74 h 215"/>
                  <a:gd name="T38" fmla="*/ 153 w 272"/>
                  <a:gd name="T39" fmla="*/ 41 h 215"/>
                  <a:gd name="T40" fmla="*/ 127 w 272"/>
                  <a:gd name="T41" fmla="*/ 41 h 215"/>
                  <a:gd name="T42" fmla="*/ 144 w 272"/>
                  <a:gd name="T43" fmla="*/ 58 h 215"/>
                  <a:gd name="T44" fmla="*/ 170 w 272"/>
                  <a:gd name="T45" fmla="*/ 83 h 215"/>
                  <a:gd name="T46" fmla="*/ 85 w 272"/>
                  <a:gd name="T47" fmla="*/ 41 h 215"/>
                  <a:gd name="T48" fmla="*/ 51 w 272"/>
                  <a:gd name="T49" fmla="*/ 33 h 215"/>
                  <a:gd name="T50" fmla="*/ 51 w 272"/>
                  <a:gd name="T51" fmla="*/ 50 h 215"/>
                  <a:gd name="T52" fmla="*/ 68 w 272"/>
                  <a:gd name="T53" fmla="*/ 50 h 215"/>
                  <a:gd name="T54" fmla="*/ 110 w 272"/>
                  <a:gd name="T55" fmla="*/ 66 h 215"/>
                  <a:gd name="T56" fmla="*/ 127 w 272"/>
                  <a:gd name="T57" fmla="*/ 99 h 215"/>
                  <a:gd name="T58" fmla="*/ 110 w 272"/>
                  <a:gd name="T59" fmla="*/ 91 h 215"/>
                  <a:gd name="T60" fmla="*/ 85 w 272"/>
                  <a:gd name="T61" fmla="*/ 74 h 215"/>
                  <a:gd name="T62" fmla="*/ 59 w 272"/>
                  <a:gd name="T63" fmla="*/ 99 h 215"/>
                  <a:gd name="T64" fmla="*/ 59 w 272"/>
                  <a:gd name="T65" fmla="*/ 132 h 215"/>
                  <a:gd name="T66" fmla="*/ 93 w 272"/>
                  <a:gd name="T67" fmla="*/ 132 h 215"/>
                  <a:gd name="T68" fmla="*/ 127 w 272"/>
                  <a:gd name="T69" fmla="*/ 116 h 215"/>
                  <a:gd name="T70" fmla="*/ 127 w 272"/>
                  <a:gd name="T71" fmla="*/ 132 h 215"/>
                  <a:gd name="T72" fmla="*/ 51 w 272"/>
                  <a:gd name="T73" fmla="*/ 157 h 215"/>
                  <a:gd name="T74" fmla="*/ 42 w 272"/>
                  <a:gd name="T75" fmla="*/ 173 h 215"/>
                  <a:gd name="T76" fmla="*/ 85 w 272"/>
                  <a:gd name="T77" fmla="*/ 173 h 215"/>
                  <a:gd name="T78" fmla="*/ 144 w 272"/>
                  <a:gd name="T79" fmla="*/ 140 h 215"/>
                  <a:gd name="T80" fmla="*/ 187 w 272"/>
                  <a:gd name="T81" fmla="*/ 124 h 215"/>
                  <a:gd name="T82" fmla="*/ 170 w 272"/>
                  <a:gd name="T83" fmla="*/ 140 h 215"/>
                  <a:gd name="T84" fmla="*/ 144 w 272"/>
                  <a:gd name="T85" fmla="*/ 157 h 215"/>
                  <a:gd name="T86" fmla="*/ 153 w 272"/>
                  <a:gd name="T87" fmla="*/ 165 h 215"/>
                  <a:gd name="T88" fmla="*/ 212 w 272"/>
                  <a:gd name="T89" fmla="*/ 124 h 215"/>
                  <a:gd name="T90" fmla="*/ 229 w 272"/>
                  <a:gd name="T91" fmla="*/ 132 h 215"/>
                  <a:gd name="T92" fmla="*/ 212 w 272"/>
                  <a:gd name="T93" fmla="*/ 149 h 215"/>
                  <a:gd name="T94" fmla="*/ 204 w 272"/>
                  <a:gd name="T95" fmla="*/ 173 h 215"/>
                  <a:gd name="T96" fmla="*/ 238 w 272"/>
                  <a:gd name="T97" fmla="*/ 157 h 215"/>
                  <a:gd name="T98" fmla="*/ 229 w 272"/>
                  <a:gd name="T99" fmla="*/ 182 h 215"/>
                  <a:gd name="T100" fmla="*/ 255 w 272"/>
                  <a:gd name="T101" fmla="*/ 190 h 215"/>
                  <a:gd name="T102" fmla="*/ 272 w 272"/>
                  <a:gd name="T103" fmla="*/ 206 h 215"/>
                  <a:gd name="T104" fmla="*/ 263 w 272"/>
                  <a:gd name="T105" fmla="*/ 215 h 215"/>
                  <a:gd name="T106" fmla="*/ 221 w 272"/>
                  <a:gd name="T107" fmla="*/ 182 h 215"/>
                  <a:gd name="T108" fmla="*/ 170 w 272"/>
                  <a:gd name="T109" fmla="*/ 173 h 215"/>
                  <a:gd name="T110" fmla="*/ 68 w 272"/>
                  <a:gd name="T111" fmla="*/ 182 h 2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2" h="215">
                    <a:moveTo>
                      <a:pt x="68" y="182"/>
                    </a:moveTo>
                    <a:lnTo>
                      <a:pt x="51" y="182"/>
                    </a:lnTo>
                    <a:lnTo>
                      <a:pt x="25" y="182"/>
                    </a:lnTo>
                    <a:lnTo>
                      <a:pt x="8" y="165"/>
                    </a:lnTo>
                    <a:lnTo>
                      <a:pt x="0" y="149"/>
                    </a:lnTo>
                    <a:lnTo>
                      <a:pt x="25" y="132"/>
                    </a:lnTo>
                    <a:lnTo>
                      <a:pt x="42" y="124"/>
                    </a:lnTo>
                    <a:lnTo>
                      <a:pt x="51" y="107"/>
                    </a:lnTo>
                    <a:lnTo>
                      <a:pt x="42" y="91"/>
                    </a:lnTo>
                    <a:lnTo>
                      <a:pt x="25" y="74"/>
                    </a:lnTo>
                    <a:lnTo>
                      <a:pt x="0" y="58"/>
                    </a:lnTo>
                    <a:lnTo>
                      <a:pt x="8" y="41"/>
                    </a:lnTo>
                    <a:lnTo>
                      <a:pt x="17" y="33"/>
                    </a:lnTo>
                    <a:lnTo>
                      <a:pt x="42" y="25"/>
                    </a:lnTo>
                    <a:lnTo>
                      <a:pt x="76" y="17"/>
                    </a:lnTo>
                    <a:lnTo>
                      <a:pt x="102" y="17"/>
                    </a:lnTo>
                    <a:lnTo>
                      <a:pt x="161" y="25"/>
                    </a:lnTo>
                    <a:lnTo>
                      <a:pt x="195" y="25"/>
                    </a:lnTo>
                    <a:lnTo>
                      <a:pt x="221" y="17"/>
                    </a:lnTo>
                    <a:lnTo>
                      <a:pt x="263" y="0"/>
                    </a:lnTo>
                    <a:lnTo>
                      <a:pt x="263" y="8"/>
                    </a:lnTo>
                    <a:lnTo>
                      <a:pt x="255" y="17"/>
                    </a:lnTo>
                    <a:lnTo>
                      <a:pt x="238" y="17"/>
                    </a:lnTo>
                    <a:lnTo>
                      <a:pt x="238" y="25"/>
                    </a:lnTo>
                    <a:lnTo>
                      <a:pt x="229" y="25"/>
                    </a:lnTo>
                    <a:lnTo>
                      <a:pt x="238" y="41"/>
                    </a:lnTo>
                    <a:lnTo>
                      <a:pt x="238" y="50"/>
                    </a:lnTo>
                    <a:lnTo>
                      <a:pt x="221" y="41"/>
                    </a:lnTo>
                    <a:lnTo>
                      <a:pt x="212" y="33"/>
                    </a:lnTo>
                    <a:lnTo>
                      <a:pt x="195" y="33"/>
                    </a:lnTo>
                    <a:lnTo>
                      <a:pt x="187" y="33"/>
                    </a:lnTo>
                    <a:lnTo>
                      <a:pt x="204" y="50"/>
                    </a:lnTo>
                    <a:lnTo>
                      <a:pt x="212" y="66"/>
                    </a:lnTo>
                    <a:lnTo>
                      <a:pt x="221" y="74"/>
                    </a:lnTo>
                    <a:lnTo>
                      <a:pt x="212" y="74"/>
                    </a:lnTo>
                    <a:lnTo>
                      <a:pt x="195" y="74"/>
                    </a:lnTo>
                    <a:lnTo>
                      <a:pt x="178" y="58"/>
                    </a:lnTo>
                    <a:lnTo>
                      <a:pt x="153" y="41"/>
                    </a:lnTo>
                    <a:lnTo>
                      <a:pt x="144" y="41"/>
                    </a:lnTo>
                    <a:lnTo>
                      <a:pt x="127" y="41"/>
                    </a:lnTo>
                    <a:lnTo>
                      <a:pt x="136" y="50"/>
                    </a:lnTo>
                    <a:lnTo>
                      <a:pt x="144" y="58"/>
                    </a:lnTo>
                    <a:lnTo>
                      <a:pt x="170" y="74"/>
                    </a:lnTo>
                    <a:lnTo>
                      <a:pt x="170" y="83"/>
                    </a:lnTo>
                    <a:lnTo>
                      <a:pt x="119" y="50"/>
                    </a:lnTo>
                    <a:lnTo>
                      <a:pt x="85" y="41"/>
                    </a:lnTo>
                    <a:lnTo>
                      <a:pt x="51" y="33"/>
                    </a:lnTo>
                    <a:lnTo>
                      <a:pt x="42" y="41"/>
                    </a:lnTo>
                    <a:lnTo>
                      <a:pt x="51" y="50"/>
                    </a:lnTo>
                    <a:lnTo>
                      <a:pt x="59" y="50"/>
                    </a:lnTo>
                    <a:lnTo>
                      <a:pt x="68" y="50"/>
                    </a:lnTo>
                    <a:lnTo>
                      <a:pt x="76" y="58"/>
                    </a:lnTo>
                    <a:lnTo>
                      <a:pt x="110" y="66"/>
                    </a:lnTo>
                    <a:lnTo>
                      <a:pt x="136" y="99"/>
                    </a:lnTo>
                    <a:lnTo>
                      <a:pt x="127" y="99"/>
                    </a:lnTo>
                    <a:lnTo>
                      <a:pt x="110" y="91"/>
                    </a:lnTo>
                    <a:lnTo>
                      <a:pt x="102" y="83"/>
                    </a:lnTo>
                    <a:lnTo>
                      <a:pt x="85" y="74"/>
                    </a:lnTo>
                    <a:lnTo>
                      <a:pt x="68" y="83"/>
                    </a:lnTo>
                    <a:lnTo>
                      <a:pt x="59" y="99"/>
                    </a:lnTo>
                    <a:lnTo>
                      <a:pt x="59" y="116"/>
                    </a:lnTo>
                    <a:lnTo>
                      <a:pt x="59" y="132"/>
                    </a:lnTo>
                    <a:lnTo>
                      <a:pt x="76" y="140"/>
                    </a:lnTo>
                    <a:lnTo>
                      <a:pt x="93" y="132"/>
                    </a:lnTo>
                    <a:lnTo>
                      <a:pt x="119" y="116"/>
                    </a:lnTo>
                    <a:lnTo>
                      <a:pt x="127" y="116"/>
                    </a:lnTo>
                    <a:lnTo>
                      <a:pt x="144" y="116"/>
                    </a:lnTo>
                    <a:lnTo>
                      <a:pt x="127" y="132"/>
                    </a:lnTo>
                    <a:lnTo>
                      <a:pt x="102" y="149"/>
                    </a:lnTo>
                    <a:lnTo>
                      <a:pt x="51" y="157"/>
                    </a:lnTo>
                    <a:lnTo>
                      <a:pt x="42" y="165"/>
                    </a:lnTo>
                    <a:lnTo>
                      <a:pt x="42" y="173"/>
                    </a:lnTo>
                    <a:lnTo>
                      <a:pt x="59" y="173"/>
                    </a:lnTo>
                    <a:lnTo>
                      <a:pt x="85" y="173"/>
                    </a:lnTo>
                    <a:lnTo>
                      <a:pt x="119" y="157"/>
                    </a:lnTo>
                    <a:lnTo>
                      <a:pt x="144" y="140"/>
                    </a:lnTo>
                    <a:lnTo>
                      <a:pt x="178" y="116"/>
                    </a:lnTo>
                    <a:lnTo>
                      <a:pt x="187" y="124"/>
                    </a:lnTo>
                    <a:lnTo>
                      <a:pt x="178" y="132"/>
                    </a:lnTo>
                    <a:lnTo>
                      <a:pt x="170" y="140"/>
                    </a:lnTo>
                    <a:lnTo>
                      <a:pt x="153" y="149"/>
                    </a:lnTo>
                    <a:lnTo>
                      <a:pt x="144" y="157"/>
                    </a:lnTo>
                    <a:lnTo>
                      <a:pt x="144" y="165"/>
                    </a:lnTo>
                    <a:lnTo>
                      <a:pt x="153" y="165"/>
                    </a:lnTo>
                    <a:lnTo>
                      <a:pt x="187" y="149"/>
                    </a:lnTo>
                    <a:lnTo>
                      <a:pt x="212" y="124"/>
                    </a:lnTo>
                    <a:lnTo>
                      <a:pt x="221" y="124"/>
                    </a:lnTo>
                    <a:lnTo>
                      <a:pt x="229" y="132"/>
                    </a:lnTo>
                    <a:lnTo>
                      <a:pt x="221" y="140"/>
                    </a:lnTo>
                    <a:lnTo>
                      <a:pt x="212" y="149"/>
                    </a:lnTo>
                    <a:lnTo>
                      <a:pt x="195" y="157"/>
                    </a:lnTo>
                    <a:lnTo>
                      <a:pt x="204" y="173"/>
                    </a:lnTo>
                    <a:lnTo>
                      <a:pt x="221" y="165"/>
                    </a:lnTo>
                    <a:lnTo>
                      <a:pt x="238" y="157"/>
                    </a:lnTo>
                    <a:lnTo>
                      <a:pt x="255" y="157"/>
                    </a:lnTo>
                    <a:lnTo>
                      <a:pt x="229" y="182"/>
                    </a:lnTo>
                    <a:lnTo>
                      <a:pt x="238" y="190"/>
                    </a:lnTo>
                    <a:lnTo>
                      <a:pt x="255" y="190"/>
                    </a:lnTo>
                    <a:lnTo>
                      <a:pt x="263" y="198"/>
                    </a:lnTo>
                    <a:lnTo>
                      <a:pt x="272" y="206"/>
                    </a:lnTo>
                    <a:lnTo>
                      <a:pt x="263" y="215"/>
                    </a:lnTo>
                    <a:lnTo>
                      <a:pt x="246" y="198"/>
                    </a:lnTo>
                    <a:lnTo>
                      <a:pt x="221" y="182"/>
                    </a:lnTo>
                    <a:lnTo>
                      <a:pt x="195" y="182"/>
                    </a:lnTo>
                    <a:lnTo>
                      <a:pt x="170" y="173"/>
                    </a:lnTo>
                    <a:lnTo>
                      <a:pt x="119" y="182"/>
                    </a:lnTo>
                    <a:lnTo>
                      <a:pt x="68" y="18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 name="Freeform 94"/>
              <p:cNvSpPr>
                <a:spLocks/>
              </p:cNvSpPr>
              <p:nvPr/>
            </p:nvSpPr>
            <p:spPr bwMode="auto">
              <a:xfrm>
                <a:off x="9006" y="15847"/>
                <a:ext cx="34" cy="33"/>
              </a:xfrm>
              <a:custGeom>
                <a:avLst/>
                <a:gdLst>
                  <a:gd name="T0" fmla="*/ 0 w 34"/>
                  <a:gd name="T1" fmla="*/ 17 h 33"/>
                  <a:gd name="T2" fmla="*/ 9 w 34"/>
                  <a:gd name="T3" fmla="*/ 9 h 33"/>
                  <a:gd name="T4" fmla="*/ 17 w 34"/>
                  <a:gd name="T5" fmla="*/ 0 h 33"/>
                  <a:gd name="T6" fmla="*/ 26 w 34"/>
                  <a:gd name="T7" fmla="*/ 9 h 33"/>
                  <a:gd name="T8" fmla="*/ 34 w 34"/>
                  <a:gd name="T9" fmla="*/ 17 h 33"/>
                  <a:gd name="T10" fmla="*/ 34 w 34"/>
                  <a:gd name="T11" fmla="*/ 25 h 33"/>
                  <a:gd name="T12" fmla="*/ 26 w 34"/>
                  <a:gd name="T13" fmla="*/ 33 h 33"/>
                  <a:gd name="T14" fmla="*/ 9 w 34"/>
                  <a:gd name="T15" fmla="*/ 25 h 33"/>
                  <a:gd name="T16" fmla="*/ 0 w 34"/>
                  <a:gd name="T17" fmla="*/ 17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33">
                    <a:moveTo>
                      <a:pt x="0" y="17"/>
                    </a:moveTo>
                    <a:lnTo>
                      <a:pt x="9" y="9"/>
                    </a:lnTo>
                    <a:lnTo>
                      <a:pt x="17" y="0"/>
                    </a:lnTo>
                    <a:lnTo>
                      <a:pt x="26" y="9"/>
                    </a:lnTo>
                    <a:lnTo>
                      <a:pt x="34" y="17"/>
                    </a:lnTo>
                    <a:lnTo>
                      <a:pt x="34" y="25"/>
                    </a:lnTo>
                    <a:lnTo>
                      <a:pt x="26" y="33"/>
                    </a:lnTo>
                    <a:lnTo>
                      <a:pt x="9" y="25"/>
                    </a:lnTo>
                    <a:lnTo>
                      <a:pt x="0" y="1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 name="Freeform 95"/>
              <p:cNvSpPr>
                <a:spLocks/>
              </p:cNvSpPr>
              <p:nvPr/>
            </p:nvSpPr>
            <p:spPr bwMode="auto">
              <a:xfrm>
                <a:off x="9049" y="15839"/>
                <a:ext cx="1664" cy="25"/>
              </a:xfrm>
              <a:custGeom>
                <a:avLst/>
                <a:gdLst>
                  <a:gd name="T0" fmla="*/ 25 w 1664"/>
                  <a:gd name="T1" fmla="*/ 17 h 25"/>
                  <a:gd name="T2" fmla="*/ 0 w 1664"/>
                  <a:gd name="T3" fmla="*/ 0 h 25"/>
                  <a:gd name="T4" fmla="*/ 8 w 1664"/>
                  <a:gd name="T5" fmla="*/ 0 h 25"/>
                  <a:gd name="T6" fmla="*/ 17 w 1664"/>
                  <a:gd name="T7" fmla="*/ 0 h 25"/>
                  <a:gd name="T8" fmla="*/ 25 w 1664"/>
                  <a:gd name="T9" fmla="*/ 0 h 25"/>
                  <a:gd name="T10" fmla="*/ 51 w 1664"/>
                  <a:gd name="T11" fmla="*/ 0 h 25"/>
                  <a:gd name="T12" fmla="*/ 85 w 1664"/>
                  <a:gd name="T13" fmla="*/ 0 h 25"/>
                  <a:gd name="T14" fmla="*/ 119 w 1664"/>
                  <a:gd name="T15" fmla="*/ 0 h 25"/>
                  <a:gd name="T16" fmla="*/ 161 w 1664"/>
                  <a:gd name="T17" fmla="*/ 0 h 25"/>
                  <a:gd name="T18" fmla="*/ 212 w 1664"/>
                  <a:gd name="T19" fmla="*/ 0 h 25"/>
                  <a:gd name="T20" fmla="*/ 271 w 1664"/>
                  <a:gd name="T21" fmla="*/ 0 h 25"/>
                  <a:gd name="T22" fmla="*/ 331 w 1664"/>
                  <a:gd name="T23" fmla="*/ 0 h 25"/>
                  <a:gd name="T24" fmla="*/ 399 w 1664"/>
                  <a:gd name="T25" fmla="*/ 0 h 25"/>
                  <a:gd name="T26" fmla="*/ 535 w 1664"/>
                  <a:gd name="T27" fmla="*/ 0 h 25"/>
                  <a:gd name="T28" fmla="*/ 679 w 1664"/>
                  <a:gd name="T29" fmla="*/ 0 h 25"/>
                  <a:gd name="T30" fmla="*/ 840 w 1664"/>
                  <a:gd name="T31" fmla="*/ 0 h 25"/>
                  <a:gd name="T32" fmla="*/ 993 w 1664"/>
                  <a:gd name="T33" fmla="*/ 0 h 25"/>
                  <a:gd name="T34" fmla="*/ 1138 w 1664"/>
                  <a:gd name="T35" fmla="*/ 0 h 25"/>
                  <a:gd name="T36" fmla="*/ 1282 w 1664"/>
                  <a:gd name="T37" fmla="*/ 0 h 25"/>
                  <a:gd name="T38" fmla="*/ 1342 w 1664"/>
                  <a:gd name="T39" fmla="*/ 0 h 25"/>
                  <a:gd name="T40" fmla="*/ 1410 w 1664"/>
                  <a:gd name="T41" fmla="*/ 0 h 25"/>
                  <a:gd name="T42" fmla="*/ 1460 w 1664"/>
                  <a:gd name="T43" fmla="*/ 0 h 25"/>
                  <a:gd name="T44" fmla="*/ 1511 w 1664"/>
                  <a:gd name="T45" fmla="*/ 0 h 25"/>
                  <a:gd name="T46" fmla="*/ 1554 w 1664"/>
                  <a:gd name="T47" fmla="*/ 0 h 25"/>
                  <a:gd name="T48" fmla="*/ 1596 w 1664"/>
                  <a:gd name="T49" fmla="*/ 0 h 25"/>
                  <a:gd name="T50" fmla="*/ 1622 w 1664"/>
                  <a:gd name="T51" fmla="*/ 0 h 25"/>
                  <a:gd name="T52" fmla="*/ 1647 w 1664"/>
                  <a:gd name="T53" fmla="*/ 0 h 25"/>
                  <a:gd name="T54" fmla="*/ 1664 w 1664"/>
                  <a:gd name="T55" fmla="*/ 0 h 25"/>
                  <a:gd name="T56" fmla="*/ 1664 w 1664"/>
                  <a:gd name="T57" fmla="*/ 0 h 25"/>
                  <a:gd name="T58" fmla="*/ 1664 w 1664"/>
                  <a:gd name="T59" fmla="*/ 17 h 25"/>
                  <a:gd name="T60" fmla="*/ 1656 w 1664"/>
                  <a:gd name="T61" fmla="*/ 25 h 25"/>
                  <a:gd name="T62" fmla="*/ 25 w 1664"/>
                  <a:gd name="T63" fmla="*/ 17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64" h="25">
                    <a:moveTo>
                      <a:pt x="25" y="17"/>
                    </a:moveTo>
                    <a:lnTo>
                      <a:pt x="0" y="0"/>
                    </a:lnTo>
                    <a:lnTo>
                      <a:pt x="8" y="0"/>
                    </a:lnTo>
                    <a:lnTo>
                      <a:pt x="17" y="0"/>
                    </a:lnTo>
                    <a:lnTo>
                      <a:pt x="25" y="0"/>
                    </a:lnTo>
                    <a:lnTo>
                      <a:pt x="51" y="0"/>
                    </a:lnTo>
                    <a:lnTo>
                      <a:pt x="85" y="0"/>
                    </a:lnTo>
                    <a:lnTo>
                      <a:pt x="119" y="0"/>
                    </a:lnTo>
                    <a:lnTo>
                      <a:pt x="161" y="0"/>
                    </a:lnTo>
                    <a:lnTo>
                      <a:pt x="212" y="0"/>
                    </a:lnTo>
                    <a:lnTo>
                      <a:pt x="271" y="0"/>
                    </a:lnTo>
                    <a:lnTo>
                      <a:pt x="331" y="0"/>
                    </a:lnTo>
                    <a:lnTo>
                      <a:pt x="399" y="0"/>
                    </a:lnTo>
                    <a:lnTo>
                      <a:pt x="535" y="0"/>
                    </a:lnTo>
                    <a:lnTo>
                      <a:pt x="679" y="0"/>
                    </a:lnTo>
                    <a:lnTo>
                      <a:pt x="840" y="0"/>
                    </a:lnTo>
                    <a:lnTo>
                      <a:pt x="993" y="0"/>
                    </a:lnTo>
                    <a:lnTo>
                      <a:pt x="1138" y="0"/>
                    </a:lnTo>
                    <a:lnTo>
                      <a:pt x="1282" y="0"/>
                    </a:lnTo>
                    <a:lnTo>
                      <a:pt x="1342" y="0"/>
                    </a:lnTo>
                    <a:lnTo>
                      <a:pt x="1410" y="0"/>
                    </a:lnTo>
                    <a:lnTo>
                      <a:pt x="1460" y="0"/>
                    </a:lnTo>
                    <a:lnTo>
                      <a:pt x="1511" y="0"/>
                    </a:lnTo>
                    <a:lnTo>
                      <a:pt x="1554" y="0"/>
                    </a:lnTo>
                    <a:lnTo>
                      <a:pt x="1596" y="0"/>
                    </a:lnTo>
                    <a:lnTo>
                      <a:pt x="1622" y="0"/>
                    </a:lnTo>
                    <a:lnTo>
                      <a:pt x="1647" y="0"/>
                    </a:lnTo>
                    <a:lnTo>
                      <a:pt x="1664" y="0"/>
                    </a:lnTo>
                    <a:lnTo>
                      <a:pt x="1664" y="17"/>
                    </a:lnTo>
                    <a:lnTo>
                      <a:pt x="1656" y="25"/>
                    </a:lnTo>
                    <a:lnTo>
                      <a:pt x="25" y="1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 name="Freeform 96"/>
              <p:cNvSpPr>
                <a:spLocks/>
              </p:cNvSpPr>
              <p:nvPr/>
            </p:nvSpPr>
            <p:spPr bwMode="auto">
              <a:xfrm>
                <a:off x="10849" y="15682"/>
                <a:ext cx="187" cy="182"/>
              </a:xfrm>
              <a:custGeom>
                <a:avLst/>
                <a:gdLst>
                  <a:gd name="T0" fmla="*/ 145 w 187"/>
                  <a:gd name="T1" fmla="*/ 157 h 182"/>
                  <a:gd name="T2" fmla="*/ 153 w 187"/>
                  <a:gd name="T3" fmla="*/ 174 h 182"/>
                  <a:gd name="T4" fmla="*/ 128 w 187"/>
                  <a:gd name="T5" fmla="*/ 141 h 182"/>
                  <a:gd name="T6" fmla="*/ 119 w 187"/>
                  <a:gd name="T7" fmla="*/ 149 h 182"/>
                  <a:gd name="T8" fmla="*/ 111 w 187"/>
                  <a:gd name="T9" fmla="*/ 124 h 182"/>
                  <a:gd name="T10" fmla="*/ 94 w 187"/>
                  <a:gd name="T11" fmla="*/ 124 h 182"/>
                  <a:gd name="T12" fmla="*/ 77 w 187"/>
                  <a:gd name="T13" fmla="*/ 108 h 182"/>
                  <a:gd name="T14" fmla="*/ 68 w 187"/>
                  <a:gd name="T15" fmla="*/ 124 h 182"/>
                  <a:gd name="T16" fmla="*/ 60 w 187"/>
                  <a:gd name="T17" fmla="*/ 91 h 182"/>
                  <a:gd name="T18" fmla="*/ 51 w 187"/>
                  <a:gd name="T19" fmla="*/ 83 h 182"/>
                  <a:gd name="T20" fmla="*/ 34 w 187"/>
                  <a:gd name="T21" fmla="*/ 75 h 182"/>
                  <a:gd name="T22" fmla="*/ 17 w 187"/>
                  <a:gd name="T23" fmla="*/ 75 h 182"/>
                  <a:gd name="T24" fmla="*/ 26 w 187"/>
                  <a:gd name="T25" fmla="*/ 99 h 182"/>
                  <a:gd name="T26" fmla="*/ 26 w 187"/>
                  <a:gd name="T27" fmla="*/ 116 h 182"/>
                  <a:gd name="T28" fmla="*/ 0 w 187"/>
                  <a:gd name="T29" fmla="*/ 83 h 182"/>
                  <a:gd name="T30" fmla="*/ 0 w 187"/>
                  <a:gd name="T31" fmla="*/ 42 h 182"/>
                  <a:gd name="T32" fmla="*/ 51 w 187"/>
                  <a:gd name="T33" fmla="*/ 58 h 182"/>
                  <a:gd name="T34" fmla="*/ 60 w 187"/>
                  <a:gd name="T35" fmla="*/ 0 h 182"/>
                  <a:gd name="T36" fmla="*/ 128 w 187"/>
                  <a:gd name="T37" fmla="*/ 25 h 182"/>
                  <a:gd name="T38" fmla="*/ 102 w 187"/>
                  <a:gd name="T39" fmla="*/ 33 h 182"/>
                  <a:gd name="T40" fmla="*/ 85 w 187"/>
                  <a:gd name="T41" fmla="*/ 33 h 182"/>
                  <a:gd name="T42" fmla="*/ 94 w 187"/>
                  <a:gd name="T43" fmla="*/ 42 h 182"/>
                  <a:gd name="T44" fmla="*/ 153 w 187"/>
                  <a:gd name="T45" fmla="*/ 50 h 182"/>
                  <a:gd name="T46" fmla="*/ 136 w 187"/>
                  <a:gd name="T47" fmla="*/ 58 h 182"/>
                  <a:gd name="T48" fmla="*/ 119 w 187"/>
                  <a:gd name="T49" fmla="*/ 58 h 182"/>
                  <a:gd name="T50" fmla="*/ 111 w 187"/>
                  <a:gd name="T51" fmla="*/ 66 h 182"/>
                  <a:gd name="T52" fmla="*/ 119 w 187"/>
                  <a:gd name="T53" fmla="*/ 75 h 182"/>
                  <a:gd name="T54" fmla="*/ 128 w 187"/>
                  <a:gd name="T55" fmla="*/ 83 h 182"/>
                  <a:gd name="T56" fmla="*/ 170 w 187"/>
                  <a:gd name="T57" fmla="*/ 99 h 182"/>
                  <a:gd name="T58" fmla="*/ 187 w 187"/>
                  <a:gd name="T59" fmla="*/ 99 h 182"/>
                  <a:gd name="T60" fmla="*/ 153 w 187"/>
                  <a:gd name="T61" fmla="*/ 99 h 182"/>
                  <a:gd name="T62" fmla="*/ 136 w 187"/>
                  <a:gd name="T63" fmla="*/ 99 h 182"/>
                  <a:gd name="T64" fmla="*/ 136 w 187"/>
                  <a:gd name="T65" fmla="*/ 108 h 182"/>
                  <a:gd name="T66" fmla="*/ 187 w 187"/>
                  <a:gd name="T67" fmla="*/ 124 h 182"/>
                  <a:gd name="T68" fmla="*/ 179 w 187"/>
                  <a:gd name="T69" fmla="*/ 124 h 182"/>
                  <a:gd name="T70" fmla="*/ 145 w 187"/>
                  <a:gd name="T71" fmla="*/ 124 h 182"/>
                  <a:gd name="T72" fmla="*/ 145 w 187"/>
                  <a:gd name="T73" fmla="*/ 132 h 182"/>
                  <a:gd name="T74" fmla="*/ 179 w 187"/>
                  <a:gd name="T75" fmla="*/ 141 h 182"/>
                  <a:gd name="T76" fmla="*/ 187 w 187"/>
                  <a:gd name="T77" fmla="*/ 149 h 182"/>
                  <a:gd name="T78" fmla="*/ 179 w 187"/>
                  <a:gd name="T79" fmla="*/ 157 h 182"/>
                  <a:gd name="T80" fmla="*/ 187 w 187"/>
                  <a:gd name="T81" fmla="*/ 174 h 182"/>
                  <a:gd name="T82" fmla="*/ 187 w 187"/>
                  <a:gd name="T83" fmla="*/ 182 h 182"/>
                  <a:gd name="T84" fmla="*/ 170 w 187"/>
                  <a:gd name="T85" fmla="*/ 157 h 182"/>
                  <a:gd name="T86" fmla="*/ 153 w 187"/>
                  <a:gd name="T87" fmla="*/ 157 h 1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7" h="182">
                    <a:moveTo>
                      <a:pt x="153" y="157"/>
                    </a:moveTo>
                    <a:lnTo>
                      <a:pt x="145" y="157"/>
                    </a:lnTo>
                    <a:lnTo>
                      <a:pt x="153" y="165"/>
                    </a:lnTo>
                    <a:lnTo>
                      <a:pt x="153" y="174"/>
                    </a:lnTo>
                    <a:lnTo>
                      <a:pt x="145" y="157"/>
                    </a:lnTo>
                    <a:lnTo>
                      <a:pt x="128" y="141"/>
                    </a:lnTo>
                    <a:lnTo>
                      <a:pt x="119" y="141"/>
                    </a:lnTo>
                    <a:lnTo>
                      <a:pt x="119" y="149"/>
                    </a:lnTo>
                    <a:lnTo>
                      <a:pt x="111" y="132"/>
                    </a:lnTo>
                    <a:lnTo>
                      <a:pt x="111" y="124"/>
                    </a:lnTo>
                    <a:lnTo>
                      <a:pt x="102" y="124"/>
                    </a:lnTo>
                    <a:lnTo>
                      <a:pt x="94" y="124"/>
                    </a:lnTo>
                    <a:lnTo>
                      <a:pt x="77" y="108"/>
                    </a:lnTo>
                    <a:lnTo>
                      <a:pt x="68" y="116"/>
                    </a:lnTo>
                    <a:lnTo>
                      <a:pt x="68" y="124"/>
                    </a:lnTo>
                    <a:lnTo>
                      <a:pt x="68" y="108"/>
                    </a:lnTo>
                    <a:lnTo>
                      <a:pt x="60" y="91"/>
                    </a:lnTo>
                    <a:lnTo>
                      <a:pt x="51" y="83"/>
                    </a:lnTo>
                    <a:lnTo>
                      <a:pt x="43" y="83"/>
                    </a:lnTo>
                    <a:lnTo>
                      <a:pt x="34" y="75"/>
                    </a:lnTo>
                    <a:lnTo>
                      <a:pt x="26" y="66"/>
                    </a:lnTo>
                    <a:lnTo>
                      <a:pt x="17" y="75"/>
                    </a:lnTo>
                    <a:lnTo>
                      <a:pt x="17" y="83"/>
                    </a:lnTo>
                    <a:lnTo>
                      <a:pt x="26" y="99"/>
                    </a:lnTo>
                    <a:lnTo>
                      <a:pt x="26" y="108"/>
                    </a:lnTo>
                    <a:lnTo>
                      <a:pt x="26" y="116"/>
                    </a:lnTo>
                    <a:lnTo>
                      <a:pt x="17" y="99"/>
                    </a:lnTo>
                    <a:lnTo>
                      <a:pt x="0" y="83"/>
                    </a:lnTo>
                    <a:lnTo>
                      <a:pt x="0" y="50"/>
                    </a:lnTo>
                    <a:lnTo>
                      <a:pt x="0" y="42"/>
                    </a:lnTo>
                    <a:lnTo>
                      <a:pt x="34" y="58"/>
                    </a:lnTo>
                    <a:lnTo>
                      <a:pt x="51" y="58"/>
                    </a:lnTo>
                    <a:lnTo>
                      <a:pt x="60" y="58"/>
                    </a:lnTo>
                    <a:lnTo>
                      <a:pt x="60" y="0"/>
                    </a:lnTo>
                    <a:lnTo>
                      <a:pt x="94" y="0"/>
                    </a:lnTo>
                    <a:lnTo>
                      <a:pt x="128" y="25"/>
                    </a:lnTo>
                    <a:lnTo>
                      <a:pt x="119" y="33"/>
                    </a:lnTo>
                    <a:lnTo>
                      <a:pt x="102" y="33"/>
                    </a:lnTo>
                    <a:lnTo>
                      <a:pt x="85" y="33"/>
                    </a:lnTo>
                    <a:lnTo>
                      <a:pt x="85" y="42"/>
                    </a:lnTo>
                    <a:lnTo>
                      <a:pt x="94" y="42"/>
                    </a:lnTo>
                    <a:lnTo>
                      <a:pt x="145" y="42"/>
                    </a:lnTo>
                    <a:lnTo>
                      <a:pt x="153" y="50"/>
                    </a:lnTo>
                    <a:lnTo>
                      <a:pt x="145" y="58"/>
                    </a:lnTo>
                    <a:lnTo>
                      <a:pt x="136" y="58"/>
                    </a:lnTo>
                    <a:lnTo>
                      <a:pt x="128" y="58"/>
                    </a:lnTo>
                    <a:lnTo>
                      <a:pt x="119" y="58"/>
                    </a:lnTo>
                    <a:lnTo>
                      <a:pt x="111" y="58"/>
                    </a:lnTo>
                    <a:lnTo>
                      <a:pt x="111" y="66"/>
                    </a:lnTo>
                    <a:lnTo>
                      <a:pt x="119" y="75"/>
                    </a:lnTo>
                    <a:lnTo>
                      <a:pt x="128" y="83"/>
                    </a:lnTo>
                    <a:lnTo>
                      <a:pt x="136" y="91"/>
                    </a:lnTo>
                    <a:lnTo>
                      <a:pt x="170" y="99"/>
                    </a:lnTo>
                    <a:lnTo>
                      <a:pt x="187" y="99"/>
                    </a:lnTo>
                    <a:lnTo>
                      <a:pt x="170" y="99"/>
                    </a:lnTo>
                    <a:lnTo>
                      <a:pt x="153" y="99"/>
                    </a:lnTo>
                    <a:lnTo>
                      <a:pt x="136" y="91"/>
                    </a:lnTo>
                    <a:lnTo>
                      <a:pt x="136" y="99"/>
                    </a:lnTo>
                    <a:lnTo>
                      <a:pt x="128" y="108"/>
                    </a:lnTo>
                    <a:lnTo>
                      <a:pt x="136" y="108"/>
                    </a:lnTo>
                    <a:lnTo>
                      <a:pt x="153" y="116"/>
                    </a:lnTo>
                    <a:lnTo>
                      <a:pt x="187" y="124"/>
                    </a:lnTo>
                    <a:lnTo>
                      <a:pt x="179" y="124"/>
                    </a:lnTo>
                    <a:lnTo>
                      <a:pt x="153" y="116"/>
                    </a:lnTo>
                    <a:lnTo>
                      <a:pt x="145" y="124"/>
                    </a:lnTo>
                    <a:lnTo>
                      <a:pt x="136" y="124"/>
                    </a:lnTo>
                    <a:lnTo>
                      <a:pt x="145" y="132"/>
                    </a:lnTo>
                    <a:lnTo>
                      <a:pt x="153" y="132"/>
                    </a:lnTo>
                    <a:lnTo>
                      <a:pt x="179" y="141"/>
                    </a:lnTo>
                    <a:lnTo>
                      <a:pt x="187" y="141"/>
                    </a:lnTo>
                    <a:lnTo>
                      <a:pt x="187" y="149"/>
                    </a:lnTo>
                    <a:lnTo>
                      <a:pt x="179" y="157"/>
                    </a:lnTo>
                    <a:lnTo>
                      <a:pt x="187" y="165"/>
                    </a:lnTo>
                    <a:lnTo>
                      <a:pt x="187" y="174"/>
                    </a:lnTo>
                    <a:lnTo>
                      <a:pt x="187" y="182"/>
                    </a:lnTo>
                    <a:lnTo>
                      <a:pt x="179" y="174"/>
                    </a:lnTo>
                    <a:lnTo>
                      <a:pt x="170" y="157"/>
                    </a:lnTo>
                    <a:lnTo>
                      <a:pt x="162" y="157"/>
                    </a:lnTo>
                    <a:lnTo>
                      <a:pt x="153" y="157"/>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 name="Freeform 97"/>
              <p:cNvSpPr>
                <a:spLocks/>
              </p:cNvSpPr>
              <p:nvPr/>
            </p:nvSpPr>
            <p:spPr bwMode="auto">
              <a:xfrm>
                <a:off x="10815" y="15823"/>
                <a:ext cx="34" cy="41"/>
              </a:xfrm>
              <a:custGeom>
                <a:avLst/>
                <a:gdLst>
                  <a:gd name="T0" fmla="*/ 0 w 34"/>
                  <a:gd name="T1" fmla="*/ 0 h 41"/>
                  <a:gd name="T2" fmla="*/ 34 w 34"/>
                  <a:gd name="T3" fmla="*/ 41 h 41"/>
                  <a:gd name="T4" fmla="*/ 17 w 34"/>
                  <a:gd name="T5" fmla="*/ 16 h 41"/>
                  <a:gd name="T6" fmla="*/ 0 w 34"/>
                  <a:gd name="T7" fmla="*/ 0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41">
                    <a:moveTo>
                      <a:pt x="0" y="0"/>
                    </a:moveTo>
                    <a:lnTo>
                      <a:pt x="34" y="41"/>
                    </a:lnTo>
                    <a:lnTo>
                      <a:pt x="17" y="16"/>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 name="Freeform 98"/>
              <p:cNvSpPr>
                <a:spLocks/>
              </p:cNvSpPr>
              <p:nvPr/>
            </p:nvSpPr>
            <p:spPr bwMode="auto">
              <a:xfrm>
                <a:off x="10807" y="15847"/>
                <a:ext cx="8" cy="9"/>
              </a:xfrm>
              <a:custGeom>
                <a:avLst/>
                <a:gdLst>
                  <a:gd name="T0" fmla="*/ 0 w 8"/>
                  <a:gd name="T1" fmla="*/ 0 h 9"/>
                  <a:gd name="T2" fmla="*/ 0 w 8"/>
                  <a:gd name="T3" fmla="*/ 0 h 9"/>
                  <a:gd name="T4" fmla="*/ 8 w 8"/>
                  <a:gd name="T5" fmla="*/ 9 h 9"/>
                  <a:gd name="T6" fmla="*/ 0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a:moveTo>
                      <a:pt x="0" y="0"/>
                    </a:moveTo>
                    <a:lnTo>
                      <a:pt x="0" y="0"/>
                    </a:lnTo>
                    <a:lnTo>
                      <a:pt x="8" y="9"/>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8" name="Freeform 99"/>
              <p:cNvSpPr>
                <a:spLocks/>
              </p:cNvSpPr>
              <p:nvPr/>
            </p:nvSpPr>
            <p:spPr bwMode="auto">
              <a:xfrm>
                <a:off x="8607" y="15707"/>
                <a:ext cx="34" cy="149"/>
              </a:xfrm>
              <a:custGeom>
                <a:avLst/>
                <a:gdLst>
                  <a:gd name="T0" fmla="*/ 8 w 34"/>
                  <a:gd name="T1" fmla="*/ 132 h 149"/>
                  <a:gd name="T2" fmla="*/ 0 w 34"/>
                  <a:gd name="T3" fmla="*/ 8 h 149"/>
                  <a:gd name="T4" fmla="*/ 0 w 34"/>
                  <a:gd name="T5" fmla="*/ 0 h 149"/>
                  <a:gd name="T6" fmla="*/ 8 w 34"/>
                  <a:gd name="T7" fmla="*/ 0 h 149"/>
                  <a:gd name="T8" fmla="*/ 25 w 34"/>
                  <a:gd name="T9" fmla="*/ 0 h 149"/>
                  <a:gd name="T10" fmla="*/ 34 w 34"/>
                  <a:gd name="T11" fmla="*/ 0 h 149"/>
                  <a:gd name="T12" fmla="*/ 34 w 34"/>
                  <a:gd name="T13" fmla="*/ 8 h 149"/>
                  <a:gd name="T14" fmla="*/ 34 w 34"/>
                  <a:gd name="T15" fmla="*/ 74 h 149"/>
                  <a:gd name="T16" fmla="*/ 34 w 34"/>
                  <a:gd name="T17" fmla="*/ 140 h 149"/>
                  <a:gd name="T18" fmla="*/ 25 w 34"/>
                  <a:gd name="T19" fmla="*/ 149 h 149"/>
                  <a:gd name="T20" fmla="*/ 17 w 34"/>
                  <a:gd name="T21" fmla="*/ 149 h 149"/>
                  <a:gd name="T22" fmla="*/ 8 w 34"/>
                  <a:gd name="T23" fmla="*/ 140 h 149"/>
                  <a:gd name="T24" fmla="*/ 8 w 34"/>
                  <a:gd name="T25" fmla="*/ 132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49">
                    <a:moveTo>
                      <a:pt x="8" y="132"/>
                    </a:moveTo>
                    <a:lnTo>
                      <a:pt x="0" y="8"/>
                    </a:lnTo>
                    <a:lnTo>
                      <a:pt x="0" y="0"/>
                    </a:lnTo>
                    <a:lnTo>
                      <a:pt x="8" y="0"/>
                    </a:lnTo>
                    <a:lnTo>
                      <a:pt x="25" y="0"/>
                    </a:lnTo>
                    <a:lnTo>
                      <a:pt x="34" y="0"/>
                    </a:lnTo>
                    <a:lnTo>
                      <a:pt x="34" y="8"/>
                    </a:lnTo>
                    <a:lnTo>
                      <a:pt x="34" y="74"/>
                    </a:lnTo>
                    <a:lnTo>
                      <a:pt x="34" y="140"/>
                    </a:lnTo>
                    <a:lnTo>
                      <a:pt x="25" y="149"/>
                    </a:lnTo>
                    <a:lnTo>
                      <a:pt x="17" y="149"/>
                    </a:lnTo>
                    <a:lnTo>
                      <a:pt x="8" y="140"/>
                    </a:lnTo>
                    <a:lnTo>
                      <a:pt x="8" y="13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9" name="Freeform 100"/>
              <p:cNvSpPr>
                <a:spLocks/>
              </p:cNvSpPr>
              <p:nvPr/>
            </p:nvSpPr>
            <p:spPr bwMode="auto">
              <a:xfrm>
                <a:off x="10747" y="15707"/>
                <a:ext cx="60" cy="149"/>
              </a:xfrm>
              <a:custGeom>
                <a:avLst/>
                <a:gdLst>
                  <a:gd name="T0" fmla="*/ 0 w 60"/>
                  <a:gd name="T1" fmla="*/ 140 h 149"/>
                  <a:gd name="T2" fmla="*/ 0 w 60"/>
                  <a:gd name="T3" fmla="*/ 124 h 149"/>
                  <a:gd name="T4" fmla="*/ 9 w 60"/>
                  <a:gd name="T5" fmla="*/ 107 h 149"/>
                  <a:gd name="T6" fmla="*/ 0 w 60"/>
                  <a:gd name="T7" fmla="*/ 66 h 149"/>
                  <a:gd name="T8" fmla="*/ 0 w 60"/>
                  <a:gd name="T9" fmla="*/ 33 h 149"/>
                  <a:gd name="T10" fmla="*/ 9 w 60"/>
                  <a:gd name="T11" fmla="*/ 8 h 149"/>
                  <a:gd name="T12" fmla="*/ 17 w 60"/>
                  <a:gd name="T13" fmla="*/ 0 h 149"/>
                  <a:gd name="T14" fmla="*/ 34 w 60"/>
                  <a:gd name="T15" fmla="*/ 0 h 149"/>
                  <a:gd name="T16" fmla="*/ 43 w 60"/>
                  <a:gd name="T17" fmla="*/ 0 h 149"/>
                  <a:gd name="T18" fmla="*/ 43 w 60"/>
                  <a:gd name="T19" fmla="*/ 17 h 149"/>
                  <a:gd name="T20" fmla="*/ 43 w 60"/>
                  <a:gd name="T21" fmla="*/ 41 h 149"/>
                  <a:gd name="T22" fmla="*/ 51 w 60"/>
                  <a:gd name="T23" fmla="*/ 58 h 149"/>
                  <a:gd name="T24" fmla="*/ 60 w 60"/>
                  <a:gd name="T25" fmla="*/ 83 h 149"/>
                  <a:gd name="T26" fmla="*/ 51 w 60"/>
                  <a:gd name="T27" fmla="*/ 74 h 149"/>
                  <a:gd name="T28" fmla="*/ 43 w 60"/>
                  <a:gd name="T29" fmla="*/ 66 h 149"/>
                  <a:gd name="T30" fmla="*/ 34 w 60"/>
                  <a:gd name="T31" fmla="*/ 66 h 149"/>
                  <a:gd name="T32" fmla="*/ 34 w 60"/>
                  <a:gd name="T33" fmla="*/ 83 h 149"/>
                  <a:gd name="T34" fmla="*/ 34 w 60"/>
                  <a:gd name="T35" fmla="*/ 99 h 149"/>
                  <a:gd name="T36" fmla="*/ 51 w 60"/>
                  <a:gd name="T37" fmla="*/ 124 h 149"/>
                  <a:gd name="T38" fmla="*/ 34 w 60"/>
                  <a:gd name="T39" fmla="*/ 99 h 149"/>
                  <a:gd name="T40" fmla="*/ 34 w 60"/>
                  <a:gd name="T41" fmla="*/ 91 h 149"/>
                  <a:gd name="T42" fmla="*/ 17 w 60"/>
                  <a:gd name="T43" fmla="*/ 83 h 149"/>
                  <a:gd name="T44" fmla="*/ 17 w 60"/>
                  <a:gd name="T45" fmla="*/ 91 h 149"/>
                  <a:gd name="T46" fmla="*/ 17 w 60"/>
                  <a:gd name="T47" fmla="*/ 99 h 149"/>
                  <a:gd name="T48" fmla="*/ 17 w 60"/>
                  <a:gd name="T49" fmla="*/ 116 h 149"/>
                  <a:gd name="T50" fmla="*/ 17 w 60"/>
                  <a:gd name="T51" fmla="*/ 116 h 149"/>
                  <a:gd name="T52" fmla="*/ 9 w 60"/>
                  <a:gd name="T53" fmla="*/ 116 h 149"/>
                  <a:gd name="T54" fmla="*/ 9 w 60"/>
                  <a:gd name="T55" fmla="*/ 132 h 149"/>
                  <a:gd name="T56" fmla="*/ 9 w 60"/>
                  <a:gd name="T57" fmla="*/ 140 h 149"/>
                  <a:gd name="T58" fmla="*/ 9 w 60"/>
                  <a:gd name="T59" fmla="*/ 149 h 149"/>
                  <a:gd name="T60" fmla="*/ 0 w 60"/>
                  <a:gd name="T61" fmla="*/ 149 h 149"/>
                  <a:gd name="T62" fmla="*/ 0 w 60"/>
                  <a:gd name="T63" fmla="*/ 140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149">
                    <a:moveTo>
                      <a:pt x="0" y="140"/>
                    </a:moveTo>
                    <a:lnTo>
                      <a:pt x="0" y="124"/>
                    </a:lnTo>
                    <a:lnTo>
                      <a:pt x="9" y="107"/>
                    </a:lnTo>
                    <a:lnTo>
                      <a:pt x="0" y="66"/>
                    </a:lnTo>
                    <a:lnTo>
                      <a:pt x="0" y="33"/>
                    </a:lnTo>
                    <a:lnTo>
                      <a:pt x="9" y="8"/>
                    </a:lnTo>
                    <a:lnTo>
                      <a:pt x="17" y="0"/>
                    </a:lnTo>
                    <a:lnTo>
                      <a:pt x="34" y="0"/>
                    </a:lnTo>
                    <a:lnTo>
                      <a:pt x="43" y="0"/>
                    </a:lnTo>
                    <a:lnTo>
                      <a:pt x="43" y="17"/>
                    </a:lnTo>
                    <a:lnTo>
                      <a:pt x="43" y="41"/>
                    </a:lnTo>
                    <a:lnTo>
                      <a:pt x="51" y="58"/>
                    </a:lnTo>
                    <a:lnTo>
                      <a:pt x="60" y="83"/>
                    </a:lnTo>
                    <a:lnTo>
                      <a:pt x="51" y="74"/>
                    </a:lnTo>
                    <a:lnTo>
                      <a:pt x="43" y="66"/>
                    </a:lnTo>
                    <a:lnTo>
                      <a:pt x="34" y="66"/>
                    </a:lnTo>
                    <a:lnTo>
                      <a:pt x="34" y="83"/>
                    </a:lnTo>
                    <a:lnTo>
                      <a:pt x="34" y="99"/>
                    </a:lnTo>
                    <a:lnTo>
                      <a:pt x="51" y="124"/>
                    </a:lnTo>
                    <a:lnTo>
                      <a:pt x="34" y="99"/>
                    </a:lnTo>
                    <a:lnTo>
                      <a:pt x="34" y="91"/>
                    </a:lnTo>
                    <a:lnTo>
                      <a:pt x="17" y="83"/>
                    </a:lnTo>
                    <a:lnTo>
                      <a:pt x="17" y="91"/>
                    </a:lnTo>
                    <a:lnTo>
                      <a:pt x="17" y="99"/>
                    </a:lnTo>
                    <a:lnTo>
                      <a:pt x="17" y="116"/>
                    </a:lnTo>
                    <a:lnTo>
                      <a:pt x="9" y="116"/>
                    </a:lnTo>
                    <a:lnTo>
                      <a:pt x="9" y="132"/>
                    </a:lnTo>
                    <a:lnTo>
                      <a:pt x="9" y="140"/>
                    </a:lnTo>
                    <a:lnTo>
                      <a:pt x="9" y="149"/>
                    </a:lnTo>
                    <a:lnTo>
                      <a:pt x="0" y="149"/>
                    </a:lnTo>
                    <a:lnTo>
                      <a:pt x="0" y="14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0" name="Freeform 101"/>
              <p:cNvSpPr>
                <a:spLocks/>
              </p:cNvSpPr>
              <p:nvPr/>
            </p:nvSpPr>
            <p:spPr bwMode="auto">
              <a:xfrm>
                <a:off x="10773" y="15839"/>
                <a:ext cx="8" cy="17"/>
              </a:xfrm>
              <a:custGeom>
                <a:avLst/>
                <a:gdLst>
                  <a:gd name="T0" fmla="*/ 0 w 8"/>
                  <a:gd name="T1" fmla="*/ 0 h 17"/>
                  <a:gd name="T2" fmla="*/ 8 w 8"/>
                  <a:gd name="T3" fmla="*/ 17 h 17"/>
                  <a:gd name="T4" fmla="*/ 0 w 8"/>
                  <a:gd name="T5" fmla="*/ 0 h 17"/>
                  <a:gd name="T6" fmla="*/ 0 w 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7">
                    <a:moveTo>
                      <a:pt x="0" y="0"/>
                    </a:moveTo>
                    <a:lnTo>
                      <a:pt x="8" y="17"/>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1" name="Freeform 102"/>
              <p:cNvSpPr>
                <a:spLocks/>
              </p:cNvSpPr>
              <p:nvPr/>
            </p:nvSpPr>
            <p:spPr bwMode="auto">
              <a:xfrm>
                <a:off x="10968" y="15831"/>
                <a:ext cx="9" cy="25"/>
              </a:xfrm>
              <a:custGeom>
                <a:avLst/>
                <a:gdLst>
                  <a:gd name="T0" fmla="*/ 0 w 9"/>
                  <a:gd name="T1" fmla="*/ 0 h 25"/>
                  <a:gd name="T2" fmla="*/ 9 w 9"/>
                  <a:gd name="T3" fmla="*/ 8 h 25"/>
                  <a:gd name="T4" fmla="*/ 9 w 9"/>
                  <a:gd name="T5" fmla="*/ 25 h 25"/>
                  <a:gd name="T6" fmla="*/ 0 w 9"/>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25">
                    <a:moveTo>
                      <a:pt x="0" y="0"/>
                    </a:moveTo>
                    <a:lnTo>
                      <a:pt x="9" y="8"/>
                    </a:lnTo>
                    <a:lnTo>
                      <a:pt x="9" y="25"/>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2" name="Freeform 103"/>
              <p:cNvSpPr>
                <a:spLocks/>
              </p:cNvSpPr>
              <p:nvPr/>
            </p:nvSpPr>
            <p:spPr bwMode="auto">
              <a:xfrm>
                <a:off x="10951" y="15831"/>
                <a:ext cx="1" cy="16"/>
              </a:xfrm>
              <a:custGeom>
                <a:avLst/>
                <a:gdLst>
                  <a:gd name="T0" fmla="*/ 0 w 1"/>
                  <a:gd name="T1" fmla="*/ 0 h 16"/>
                  <a:gd name="T2" fmla="*/ 0 w 1"/>
                  <a:gd name="T3" fmla="*/ 8 h 16"/>
                  <a:gd name="T4" fmla="*/ 0 w 1"/>
                  <a:gd name="T5" fmla="*/ 16 h 16"/>
                  <a:gd name="T6" fmla="*/ 0 w 1"/>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6">
                    <a:moveTo>
                      <a:pt x="0" y="0"/>
                    </a:moveTo>
                    <a:lnTo>
                      <a:pt x="0" y="8"/>
                    </a:lnTo>
                    <a:lnTo>
                      <a:pt x="0" y="16"/>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3" name="Freeform 104"/>
              <p:cNvSpPr>
                <a:spLocks/>
              </p:cNvSpPr>
              <p:nvPr/>
            </p:nvSpPr>
            <p:spPr bwMode="auto">
              <a:xfrm>
                <a:off x="8666" y="15732"/>
                <a:ext cx="9" cy="107"/>
              </a:xfrm>
              <a:custGeom>
                <a:avLst/>
                <a:gdLst>
                  <a:gd name="T0" fmla="*/ 0 w 9"/>
                  <a:gd name="T1" fmla="*/ 99 h 107"/>
                  <a:gd name="T2" fmla="*/ 0 w 9"/>
                  <a:gd name="T3" fmla="*/ 0 h 107"/>
                  <a:gd name="T4" fmla="*/ 0 w 9"/>
                  <a:gd name="T5" fmla="*/ 0 h 107"/>
                  <a:gd name="T6" fmla="*/ 9 w 9"/>
                  <a:gd name="T7" fmla="*/ 16 h 107"/>
                  <a:gd name="T8" fmla="*/ 9 w 9"/>
                  <a:gd name="T9" fmla="*/ 49 h 107"/>
                  <a:gd name="T10" fmla="*/ 9 w 9"/>
                  <a:gd name="T11" fmla="*/ 99 h 107"/>
                  <a:gd name="T12" fmla="*/ 0 w 9"/>
                  <a:gd name="T13" fmla="*/ 107 h 107"/>
                  <a:gd name="T14" fmla="*/ 0 w 9"/>
                  <a:gd name="T15" fmla="*/ 99 h 1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07">
                    <a:moveTo>
                      <a:pt x="0" y="99"/>
                    </a:moveTo>
                    <a:lnTo>
                      <a:pt x="0" y="0"/>
                    </a:lnTo>
                    <a:lnTo>
                      <a:pt x="9" y="16"/>
                    </a:lnTo>
                    <a:lnTo>
                      <a:pt x="9" y="49"/>
                    </a:lnTo>
                    <a:lnTo>
                      <a:pt x="9" y="99"/>
                    </a:lnTo>
                    <a:lnTo>
                      <a:pt x="0" y="107"/>
                    </a:lnTo>
                    <a:lnTo>
                      <a:pt x="0" y="99"/>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4" name="Freeform 105"/>
              <p:cNvSpPr>
                <a:spLocks/>
              </p:cNvSpPr>
              <p:nvPr/>
            </p:nvSpPr>
            <p:spPr bwMode="auto">
              <a:xfrm>
                <a:off x="8573" y="15732"/>
                <a:ext cx="17" cy="99"/>
              </a:xfrm>
              <a:custGeom>
                <a:avLst/>
                <a:gdLst>
                  <a:gd name="T0" fmla="*/ 0 w 17"/>
                  <a:gd name="T1" fmla="*/ 8 h 99"/>
                  <a:gd name="T2" fmla="*/ 8 w 17"/>
                  <a:gd name="T3" fmla="*/ 0 h 99"/>
                  <a:gd name="T4" fmla="*/ 17 w 17"/>
                  <a:gd name="T5" fmla="*/ 8 h 99"/>
                  <a:gd name="T6" fmla="*/ 17 w 17"/>
                  <a:gd name="T7" fmla="*/ 91 h 99"/>
                  <a:gd name="T8" fmla="*/ 8 w 17"/>
                  <a:gd name="T9" fmla="*/ 99 h 99"/>
                  <a:gd name="T10" fmla="*/ 0 w 17"/>
                  <a:gd name="T11" fmla="*/ 91 h 99"/>
                  <a:gd name="T12" fmla="*/ 0 w 17"/>
                  <a:gd name="T13" fmla="*/ 8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99">
                    <a:moveTo>
                      <a:pt x="0" y="8"/>
                    </a:moveTo>
                    <a:lnTo>
                      <a:pt x="8" y="0"/>
                    </a:lnTo>
                    <a:lnTo>
                      <a:pt x="17" y="8"/>
                    </a:lnTo>
                    <a:lnTo>
                      <a:pt x="17" y="91"/>
                    </a:lnTo>
                    <a:lnTo>
                      <a:pt x="8" y="99"/>
                    </a:lnTo>
                    <a:lnTo>
                      <a:pt x="0" y="91"/>
                    </a:lnTo>
                    <a:lnTo>
                      <a:pt x="0" y="8"/>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5" name="Freeform 106"/>
              <p:cNvSpPr>
                <a:spLocks/>
              </p:cNvSpPr>
              <p:nvPr/>
            </p:nvSpPr>
            <p:spPr bwMode="auto">
              <a:xfrm>
                <a:off x="8998" y="15732"/>
                <a:ext cx="93" cy="99"/>
              </a:xfrm>
              <a:custGeom>
                <a:avLst/>
                <a:gdLst>
                  <a:gd name="T0" fmla="*/ 0 w 93"/>
                  <a:gd name="T1" fmla="*/ 91 h 99"/>
                  <a:gd name="T2" fmla="*/ 76 w 93"/>
                  <a:gd name="T3" fmla="*/ 41 h 99"/>
                  <a:gd name="T4" fmla="*/ 68 w 93"/>
                  <a:gd name="T5" fmla="*/ 33 h 99"/>
                  <a:gd name="T6" fmla="*/ 42 w 93"/>
                  <a:gd name="T7" fmla="*/ 16 h 99"/>
                  <a:gd name="T8" fmla="*/ 8 w 93"/>
                  <a:gd name="T9" fmla="*/ 8 h 99"/>
                  <a:gd name="T10" fmla="*/ 0 w 93"/>
                  <a:gd name="T11" fmla="*/ 0 h 99"/>
                  <a:gd name="T12" fmla="*/ 25 w 93"/>
                  <a:gd name="T13" fmla="*/ 8 h 99"/>
                  <a:gd name="T14" fmla="*/ 42 w 93"/>
                  <a:gd name="T15" fmla="*/ 16 h 99"/>
                  <a:gd name="T16" fmla="*/ 76 w 93"/>
                  <a:gd name="T17" fmla="*/ 33 h 99"/>
                  <a:gd name="T18" fmla="*/ 93 w 93"/>
                  <a:gd name="T19" fmla="*/ 41 h 99"/>
                  <a:gd name="T20" fmla="*/ 76 w 93"/>
                  <a:gd name="T21" fmla="*/ 66 h 99"/>
                  <a:gd name="T22" fmla="*/ 51 w 93"/>
                  <a:gd name="T23" fmla="*/ 74 h 99"/>
                  <a:gd name="T24" fmla="*/ 0 w 93"/>
                  <a:gd name="T25" fmla="*/ 99 h 99"/>
                  <a:gd name="T26" fmla="*/ 0 w 93"/>
                  <a:gd name="T27" fmla="*/ 91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99">
                    <a:moveTo>
                      <a:pt x="0" y="91"/>
                    </a:moveTo>
                    <a:lnTo>
                      <a:pt x="76" y="41"/>
                    </a:lnTo>
                    <a:lnTo>
                      <a:pt x="68" y="33"/>
                    </a:lnTo>
                    <a:lnTo>
                      <a:pt x="42" y="16"/>
                    </a:lnTo>
                    <a:lnTo>
                      <a:pt x="8" y="8"/>
                    </a:lnTo>
                    <a:lnTo>
                      <a:pt x="0" y="0"/>
                    </a:lnTo>
                    <a:lnTo>
                      <a:pt x="25" y="8"/>
                    </a:lnTo>
                    <a:lnTo>
                      <a:pt x="42" y="16"/>
                    </a:lnTo>
                    <a:lnTo>
                      <a:pt x="76" y="33"/>
                    </a:lnTo>
                    <a:lnTo>
                      <a:pt x="93" y="41"/>
                    </a:lnTo>
                    <a:lnTo>
                      <a:pt x="76" y="66"/>
                    </a:lnTo>
                    <a:lnTo>
                      <a:pt x="51" y="74"/>
                    </a:lnTo>
                    <a:lnTo>
                      <a:pt x="0" y="99"/>
                    </a:lnTo>
                    <a:lnTo>
                      <a:pt x="0" y="9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6" name="Freeform 107"/>
              <p:cNvSpPr>
                <a:spLocks/>
              </p:cNvSpPr>
              <p:nvPr/>
            </p:nvSpPr>
            <p:spPr bwMode="auto">
              <a:xfrm>
                <a:off x="10892" y="15806"/>
                <a:ext cx="8" cy="17"/>
              </a:xfrm>
              <a:custGeom>
                <a:avLst/>
                <a:gdLst>
                  <a:gd name="T0" fmla="*/ 8 w 8"/>
                  <a:gd name="T1" fmla="*/ 0 h 17"/>
                  <a:gd name="T2" fmla="*/ 8 w 8"/>
                  <a:gd name="T3" fmla="*/ 8 h 17"/>
                  <a:gd name="T4" fmla="*/ 8 w 8"/>
                  <a:gd name="T5" fmla="*/ 17 h 17"/>
                  <a:gd name="T6" fmla="*/ 0 w 8"/>
                  <a:gd name="T7" fmla="*/ 8 h 17"/>
                  <a:gd name="T8" fmla="*/ 8 w 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7">
                    <a:moveTo>
                      <a:pt x="8" y="0"/>
                    </a:moveTo>
                    <a:lnTo>
                      <a:pt x="8" y="8"/>
                    </a:lnTo>
                    <a:lnTo>
                      <a:pt x="8" y="17"/>
                    </a:lnTo>
                    <a:lnTo>
                      <a:pt x="0" y="8"/>
                    </a:lnTo>
                    <a:lnTo>
                      <a:pt x="8"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7" name="Freeform 108"/>
              <p:cNvSpPr>
                <a:spLocks/>
              </p:cNvSpPr>
              <p:nvPr/>
            </p:nvSpPr>
            <p:spPr bwMode="auto">
              <a:xfrm>
                <a:off x="9091" y="15806"/>
                <a:ext cx="1639" cy="17"/>
              </a:xfrm>
              <a:custGeom>
                <a:avLst/>
                <a:gdLst>
                  <a:gd name="T0" fmla="*/ 26 w 1639"/>
                  <a:gd name="T1" fmla="*/ 8 h 17"/>
                  <a:gd name="T2" fmla="*/ 0 w 1639"/>
                  <a:gd name="T3" fmla="*/ 0 h 17"/>
                  <a:gd name="T4" fmla="*/ 9 w 1639"/>
                  <a:gd name="T5" fmla="*/ 0 h 17"/>
                  <a:gd name="T6" fmla="*/ 51 w 1639"/>
                  <a:gd name="T7" fmla="*/ 0 h 17"/>
                  <a:gd name="T8" fmla="*/ 85 w 1639"/>
                  <a:gd name="T9" fmla="*/ 0 h 17"/>
                  <a:gd name="T10" fmla="*/ 136 w 1639"/>
                  <a:gd name="T11" fmla="*/ 0 h 17"/>
                  <a:gd name="T12" fmla="*/ 187 w 1639"/>
                  <a:gd name="T13" fmla="*/ 0 h 17"/>
                  <a:gd name="T14" fmla="*/ 238 w 1639"/>
                  <a:gd name="T15" fmla="*/ 0 h 17"/>
                  <a:gd name="T16" fmla="*/ 297 w 1639"/>
                  <a:gd name="T17" fmla="*/ 0 h 17"/>
                  <a:gd name="T18" fmla="*/ 416 w 1639"/>
                  <a:gd name="T19" fmla="*/ 0 h 17"/>
                  <a:gd name="T20" fmla="*/ 544 w 1639"/>
                  <a:gd name="T21" fmla="*/ 0 h 17"/>
                  <a:gd name="T22" fmla="*/ 680 w 1639"/>
                  <a:gd name="T23" fmla="*/ 0 h 17"/>
                  <a:gd name="T24" fmla="*/ 951 w 1639"/>
                  <a:gd name="T25" fmla="*/ 0 h 17"/>
                  <a:gd name="T26" fmla="*/ 1087 w 1639"/>
                  <a:gd name="T27" fmla="*/ 0 h 17"/>
                  <a:gd name="T28" fmla="*/ 1215 w 1639"/>
                  <a:gd name="T29" fmla="*/ 0 h 17"/>
                  <a:gd name="T30" fmla="*/ 1325 w 1639"/>
                  <a:gd name="T31" fmla="*/ 0 h 17"/>
                  <a:gd name="T32" fmla="*/ 1376 w 1639"/>
                  <a:gd name="T33" fmla="*/ 0 h 17"/>
                  <a:gd name="T34" fmla="*/ 1427 w 1639"/>
                  <a:gd name="T35" fmla="*/ 0 h 17"/>
                  <a:gd name="T36" fmla="*/ 1469 w 1639"/>
                  <a:gd name="T37" fmla="*/ 0 h 17"/>
                  <a:gd name="T38" fmla="*/ 1512 w 1639"/>
                  <a:gd name="T39" fmla="*/ 0 h 17"/>
                  <a:gd name="T40" fmla="*/ 1546 w 1639"/>
                  <a:gd name="T41" fmla="*/ 0 h 17"/>
                  <a:gd name="T42" fmla="*/ 1571 w 1639"/>
                  <a:gd name="T43" fmla="*/ 0 h 17"/>
                  <a:gd name="T44" fmla="*/ 1597 w 1639"/>
                  <a:gd name="T45" fmla="*/ 0 h 17"/>
                  <a:gd name="T46" fmla="*/ 1614 w 1639"/>
                  <a:gd name="T47" fmla="*/ 0 h 17"/>
                  <a:gd name="T48" fmla="*/ 1622 w 1639"/>
                  <a:gd name="T49" fmla="*/ 0 h 17"/>
                  <a:gd name="T50" fmla="*/ 1631 w 1639"/>
                  <a:gd name="T51" fmla="*/ 0 h 17"/>
                  <a:gd name="T52" fmla="*/ 1639 w 1639"/>
                  <a:gd name="T53" fmla="*/ 8 h 17"/>
                  <a:gd name="T54" fmla="*/ 1631 w 1639"/>
                  <a:gd name="T55" fmla="*/ 17 h 17"/>
                  <a:gd name="T56" fmla="*/ 1622 w 1639"/>
                  <a:gd name="T57" fmla="*/ 17 h 17"/>
                  <a:gd name="T58" fmla="*/ 1614 w 1639"/>
                  <a:gd name="T59" fmla="*/ 17 h 17"/>
                  <a:gd name="T60" fmla="*/ 1597 w 1639"/>
                  <a:gd name="T61" fmla="*/ 17 h 17"/>
                  <a:gd name="T62" fmla="*/ 1563 w 1639"/>
                  <a:gd name="T63" fmla="*/ 17 h 17"/>
                  <a:gd name="T64" fmla="*/ 1529 w 1639"/>
                  <a:gd name="T65" fmla="*/ 17 h 17"/>
                  <a:gd name="T66" fmla="*/ 1486 w 1639"/>
                  <a:gd name="T67" fmla="*/ 17 h 17"/>
                  <a:gd name="T68" fmla="*/ 1435 w 1639"/>
                  <a:gd name="T69" fmla="*/ 17 h 17"/>
                  <a:gd name="T70" fmla="*/ 1385 w 1639"/>
                  <a:gd name="T71" fmla="*/ 17 h 17"/>
                  <a:gd name="T72" fmla="*/ 1325 w 1639"/>
                  <a:gd name="T73" fmla="*/ 17 h 17"/>
                  <a:gd name="T74" fmla="*/ 1257 w 1639"/>
                  <a:gd name="T75" fmla="*/ 17 h 17"/>
                  <a:gd name="T76" fmla="*/ 1121 w 1639"/>
                  <a:gd name="T77" fmla="*/ 17 h 17"/>
                  <a:gd name="T78" fmla="*/ 977 w 1639"/>
                  <a:gd name="T79" fmla="*/ 17 h 17"/>
                  <a:gd name="T80" fmla="*/ 832 w 1639"/>
                  <a:gd name="T81" fmla="*/ 17 h 17"/>
                  <a:gd name="T82" fmla="*/ 680 w 1639"/>
                  <a:gd name="T83" fmla="*/ 17 h 17"/>
                  <a:gd name="T84" fmla="*/ 535 w 1639"/>
                  <a:gd name="T85" fmla="*/ 8 h 17"/>
                  <a:gd name="T86" fmla="*/ 399 w 1639"/>
                  <a:gd name="T87" fmla="*/ 8 h 17"/>
                  <a:gd name="T88" fmla="*/ 340 w 1639"/>
                  <a:gd name="T89" fmla="*/ 8 h 17"/>
                  <a:gd name="T90" fmla="*/ 280 w 1639"/>
                  <a:gd name="T91" fmla="*/ 8 h 17"/>
                  <a:gd name="T92" fmla="*/ 221 w 1639"/>
                  <a:gd name="T93" fmla="*/ 8 h 17"/>
                  <a:gd name="T94" fmla="*/ 178 w 1639"/>
                  <a:gd name="T95" fmla="*/ 8 h 17"/>
                  <a:gd name="T96" fmla="*/ 136 w 1639"/>
                  <a:gd name="T97" fmla="*/ 8 h 17"/>
                  <a:gd name="T98" fmla="*/ 102 w 1639"/>
                  <a:gd name="T99" fmla="*/ 8 h 17"/>
                  <a:gd name="T100" fmla="*/ 68 w 1639"/>
                  <a:gd name="T101" fmla="*/ 8 h 17"/>
                  <a:gd name="T102" fmla="*/ 51 w 1639"/>
                  <a:gd name="T103" fmla="*/ 8 h 17"/>
                  <a:gd name="T104" fmla="*/ 34 w 1639"/>
                  <a:gd name="T105" fmla="*/ 8 h 17"/>
                  <a:gd name="T106" fmla="*/ 26 w 1639"/>
                  <a:gd name="T107" fmla="*/ 8 h 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39" h="17">
                    <a:moveTo>
                      <a:pt x="26" y="8"/>
                    </a:moveTo>
                    <a:lnTo>
                      <a:pt x="0" y="0"/>
                    </a:lnTo>
                    <a:lnTo>
                      <a:pt x="9" y="0"/>
                    </a:lnTo>
                    <a:lnTo>
                      <a:pt x="51" y="0"/>
                    </a:lnTo>
                    <a:lnTo>
                      <a:pt x="85" y="0"/>
                    </a:lnTo>
                    <a:lnTo>
                      <a:pt x="136" y="0"/>
                    </a:lnTo>
                    <a:lnTo>
                      <a:pt x="187" y="0"/>
                    </a:lnTo>
                    <a:lnTo>
                      <a:pt x="238" y="0"/>
                    </a:lnTo>
                    <a:lnTo>
                      <a:pt x="297" y="0"/>
                    </a:lnTo>
                    <a:lnTo>
                      <a:pt x="416" y="0"/>
                    </a:lnTo>
                    <a:lnTo>
                      <a:pt x="544" y="0"/>
                    </a:lnTo>
                    <a:lnTo>
                      <a:pt x="680" y="0"/>
                    </a:lnTo>
                    <a:lnTo>
                      <a:pt x="951" y="0"/>
                    </a:lnTo>
                    <a:lnTo>
                      <a:pt x="1087" y="0"/>
                    </a:lnTo>
                    <a:lnTo>
                      <a:pt x="1215" y="0"/>
                    </a:lnTo>
                    <a:lnTo>
                      <a:pt x="1325" y="0"/>
                    </a:lnTo>
                    <a:lnTo>
                      <a:pt x="1376" y="0"/>
                    </a:lnTo>
                    <a:lnTo>
                      <a:pt x="1427" y="0"/>
                    </a:lnTo>
                    <a:lnTo>
                      <a:pt x="1469" y="0"/>
                    </a:lnTo>
                    <a:lnTo>
                      <a:pt x="1512" y="0"/>
                    </a:lnTo>
                    <a:lnTo>
                      <a:pt x="1546" y="0"/>
                    </a:lnTo>
                    <a:lnTo>
                      <a:pt x="1571" y="0"/>
                    </a:lnTo>
                    <a:lnTo>
                      <a:pt x="1597" y="0"/>
                    </a:lnTo>
                    <a:lnTo>
                      <a:pt x="1614" y="0"/>
                    </a:lnTo>
                    <a:lnTo>
                      <a:pt x="1622" y="0"/>
                    </a:lnTo>
                    <a:lnTo>
                      <a:pt x="1631" y="0"/>
                    </a:lnTo>
                    <a:lnTo>
                      <a:pt x="1639" y="8"/>
                    </a:lnTo>
                    <a:lnTo>
                      <a:pt x="1631" y="17"/>
                    </a:lnTo>
                    <a:lnTo>
                      <a:pt x="1622" y="17"/>
                    </a:lnTo>
                    <a:lnTo>
                      <a:pt x="1614" y="17"/>
                    </a:lnTo>
                    <a:lnTo>
                      <a:pt x="1597" y="17"/>
                    </a:lnTo>
                    <a:lnTo>
                      <a:pt x="1563" y="17"/>
                    </a:lnTo>
                    <a:lnTo>
                      <a:pt x="1529" y="17"/>
                    </a:lnTo>
                    <a:lnTo>
                      <a:pt x="1486" y="17"/>
                    </a:lnTo>
                    <a:lnTo>
                      <a:pt x="1435" y="17"/>
                    </a:lnTo>
                    <a:lnTo>
                      <a:pt x="1385" y="17"/>
                    </a:lnTo>
                    <a:lnTo>
                      <a:pt x="1325" y="17"/>
                    </a:lnTo>
                    <a:lnTo>
                      <a:pt x="1257" y="17"/>
                    </a:lnTo>
                    <a:lnTo>
                      <a:pt x="1121" y="17"/>
                    </a:lnTo>
                    <a:lnTo>
                      <a:pt x="977" y="17"/>
                    </a:lnTo>
                    <a:lnTo>
                      <a:pt x="832" y="17"/>
                    </a:lnTo>
                    <a:lnTo>
                      <a:pt x="680" y="17"/>
                    </a:lnTo>
                    <a:lnTo>
                      <a:pt x="535" y="8"/>
                    </a:lnTo>
                    <a:lnTo>
                      <a:pt x="399" y="8"/>
                    </a:lnTo>
                    <a:lnTo>
                      <a:pt x="340" y="8"/>
                    </a:lnTo>
                    <a:lnTo>
                      <a:pt x="280" y="8"/>
                    </a:lnTo>
                    <a:lnTo>
                      <a:pt x="221" y="8"/>
                    </a:lnTo>
                    <a:lnTo>
                      <a:pt x="178" y="8"/>
                    </a:lnTo>
                    <a:lnTo>
                      <a:pt x="136" y="8"/>
                    </a:lnTo>
                    <a:lnTo>
                      <a:pt x="102" y="8"/>
                    </a:lnTo>
                    <a:lnTo>
                      <a:pt x="68" y="8"/>
                    </a:lnTo>
                    <a:lnTo>
                      <a:pt x="51" y="8"/>
                    </a:lnTo>
                    <a:lnTo>
                      <a:pt x="34" y="8"/>
                    </a:lnTo>
                    <a:lnTo>
                      <a:pt x="26" y="8"/>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8" name="Freeform 109"/>
              <p:cNvSpPr>
                <a:spLocks/>
              </p:cNvSpPr>
              <p:nvPr/>
            </p:nvSpPr>
            <p:spPr bwMode="auto">
              <a:xfrm>
                <a:off x="8700" y="15748"/>
                <a:ext cx="51" cy="58"/>
              </a:xfrm>
              <a:custGeom>
                <a:avLst/>
                <a:gdLst>
                  <a:gd name="T0" fmla="*/ 0 w 51"/>
                  <a:gd name="T1" fmla="*/ 0 h 58"/>
                  <a:gd name="T2" fmla="*/ 17 w 51"/>
                  <a:gd name="T3" fmla="*/ 0 h 58"/>
                  <a:gd name="T4" fmla="*/ 34 w 51"/>
                  <a:gd name="T5" fmla="*/ 9 h 58"/>
                  <a:gd name="T6" fmla="*/ 43 w 51"/>
                  <a:gd name="T7" fmla="*/ 17 h 58"/>
                  <a:gd name="T8" fmla="*/ 51 w 51"/>
                  <a:gd name="T9" fmla="*/ 25 h 58"/>
                  <a:gd name="T10" fmla="*/ 51 w 51"/>
                  <a:gd name="T11" fmla="*/ 33 h 58"/>
                  <a:gd name="T12" fmla="*/ 34 w 51"/>
                  <a:gd name="T13" fmla="*/ 42 h 58"/>
                  <a:gd name="T14" fmla="*/ 26 w 51"/>
                  <a:gd name="T15" fmla="*/ 50 h 58"/>
                  <a:gd name="T16" fmla="*/ 0 w 51"/>
                  <a:gd name="T17" fmla="*/ 58 h 58"/>
                  <a:gd name="T18" fmla="*/ 0 w 51"/>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58">
                    <a:moveTo>
                      <a:pt x="0" y="0"/>
                    </a:moveTo>
                    <a:lnTo>
                      <a:pt x="17" y="0"/>
                    </a:lnTo>
                    <a:lnTo>
                      <a:pt x="34" y="9"/>
                    </a:lnTo>
                    <a:lnTo>
                      <a:pt x="43" y="17"/>
                    </a:lnTo>
                    <a:lnTo>
                      <a:pt x="51" y="25"/>
                    </a:lnTo>
                    <a:lnTo>
                      <a:pt x="51" y="33"/>
                    </a:lnTo>
                    <a:lnTo>
                      <a:pt x="34" y="42"/>
                    </a:lnTo>
                    <a:lnTo>
                      <a:pt x="26" y="50"/>
                    </a:lnTo>
                    <a:lnTo>
                      <a:pt x="0" y="58"/>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9" name="Freeform 110"/>
              <p:cNvSpPr>
                <a:spLocks/>
              </p:cNvSpPr>
              <p:nvPr/>
            </p:nvSpPr>
            <p:spPr bwMode="auto">
              <a:xfrm>
                <a:off x="8930" y="15748"/>
                <a:ext cx="110" cy="58"/>
              </a:xfrm>
              <a:custGeom>
                <a:avLst/>
                <a:gdLst>
                  <a:gd name="T0" fmla="*/ 34 w 110"/>
                  <a:gd name="T1" fmla="*/ 42 h 58"/>
                  <a:gd name="T2" fmla="*/ 25 w 110"/>
                  <a:gd name="T3" fmla="*/ 33 h 58"/>
                  <a:gd name="T4" fmla="*/ 17 w 110"/>
                  <a:gd name="T5" fmla="*/ 33 h 58"/>
                  <a:gd name="T6" fmla="*/ 8 w 110"/>
                  <a:gd name="T7" fmla="*/ 25 h 58"/>
                  <a:gd name="T8" fmla="*/ 0 w 110"/>
                  <a:gd name="T9" fmla="*/ 25 h 58"/>
                  <a:gd name="T10" fmla="*/ 17 w 110"/>
                  <a:gd name="T11" fmla="*/ 25 h 58"/>
                  <a:gd name="T12" fmla="*/ 34 w 110"/>
                  <a:gd name="T13" fmla="*/ 17 h 58"/>
                  <a:gd name="T14" fmla="*/ 42 w 110"/>
                  <a:gd name="T15" fmla="*/ 0 h 58"/>
                  <a:gd name="T16" fmla="*/ 76 w 110"/>
                  <a:gd name="T17" fmla="*/ 9 h 58"/>
                  <a:gd name="T18" fmla="*/ 110 w 110"/>
                  <a:gd name="T19" fmla="*/ 25 h 58"/>
                  <a:gd name="T20" fmla="*/ 102 w 110"/>
                  <a:gd name="T21" fmla="*/ 42 h 58"/>
                  <a:gd name="T22" fmla="*/ 85 w 110"/>
                  <a:gd name="T23" fmla="*/ 42 h 58"/>
                  <a:gd name="T24" fmla="*/ 42 w 110"/>
                  <a:gd name="T25" fmla="*/ 58 h 58"/>
                  <a:gd name="T26" fmla="*/ 34 w 110"/>
                  <a:gd name="T27" fmla="*/ 42 h 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0" h="58">
                    <a:moveTo>
                      <a:pt x="34" y="42"/>
                    </a:moveTo>
                    <a:lnTo>
                      <a:pt x="25" y="33"/>
                    </a:lnTo>
                    <a:lnTo>
                      <a:pt x="17" y="33"/>
                    </a:lnTo>
                    <a:lnTo>
                      <a:pt x="8" y="25"/>
                    </a:lnTo>
                    <a:lnTo>
                      <a:pt x="0" y="25"/>
                    </a:lnTo>
                    <a:lnTo>
                      <a:pt x="17" y="25"/>
                    </a:lnTo>
                    <a:lnTo>
                      <a:pt x="34" y="17"/>
                    </a:lnTo>
                    <a:lnTo>
                      <a:pt x="42" y="0"/>
                    </a:lnTo>
                    <a:lnTo>
                      <a:pt x="76" y="9"/>
                    </a:lnTo>
                    <a:lnTo>
                      <a:pt x="110" y="25"/>
                    </a:lnTo>
                    <a:lnTo>
                      <a:pt x="102" y="42"/>
                    </a:lnTo>
                    <a:lnTo>
                      <a:pt x="85" y="42"/>
                    </a:lnTo>
                    <a:lnTo>
                      <a:pt x="42" y="58"/>
                    </a:lnTo>
                    <a:lnTo>
                      <a:pt x="34" y="4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0" name="Freeform 111"/>
              <p:cNvSpPr>
                <a:spLocks/>
              </p:cNvSpPr>
              <p:nvPr/>
            </p:nvSpPr>
            <p:spPr bwMode="auto">
              <a:xfrm>
                <a:off x="9754" y="14627"/>
                <a:ext cx="1197" cy="1163"/>
              </a:xfrm>
              <a:custGeom>
                <a:avLst/>
                <a:gdLst>
                  <a:gd name="T0" fmla="*/ 101 w 1197"/>
                  <a:gd name="T1" fmla="*/ 1146 h 1163"/>
                  <a:gd name="T2" fmla="*/ 59 w 1197"/>
                  <a:gd name="T3" fmla="*/ 1055 h 1163"/>
                  <a:gd name="T4" fmla="*/ 34 w 1197"/>
                  <a:gd name="T5" fmla="*/ 1072 h 1163"/>
                  <a:gd name="T6" fmla="*/ 195 w 1197"/>
                  <a:gd name="T7" fmla="*/ 1039 h 1163"/>
                  <a:gd name="T8" fmla="*/ 560 w 1197"/>
                  <a:gd name="T9" fmla="*/ 1138 h 1163"/>
                  <a:gd name="T10" fmla="*/ 433 w 1197"/>
                  <a:gd name="T11" fmla="*/ 940 h 1163"/>
                  <a:gd name="T12" fmla="*/ 543 w 1197"/>
                  <a:gd name="T13" fmla="*/ 627 h 1163"/>
                  <a:gd name="T14" fmla="*/ 543 w 1197"/>
                  <a:gd name="T15" fmla="*/ 684 h 1163"/>
                  <a:gd name="T16" fmla="*/ 603 w 1197"/>
                  <a:gd name="T17" fmla="*/ 643 h 1163"/>
                  <a:gd name="T18" fmla="*/ 611 w 1197"/>
                  <a:gd name="T19" fmla="*/ 775 h 1163"/>
                  <a:gd name="T20" fmla="*/ 458 w 1197"/>
                  <a:gd name="T21" fmla="*/ 907 h 1163"/>
                  <a:gd name="T22" fmla="*/ 475 w 1197"/>
                  <a:gd name="T23" fmla="*/ 924 h 1163"/>
                  <a:gd name="T24" fmla="*/ 543 w 1197"/>
                  <a:gd name="T25" fmla="*/ 891 h 1163"/>
                  <a:gd name="T26" fmla="*/ 526 w 1197"/>
                  <a:gd name="T27" fmla="*/ 866 h 1163"/>
                  <a:gd name="T28" fmla="*/ 560 w 1197"/>
                  <a:gd name="T29" fmla="*/ 825 h 1163"/>
                  <a:gd name="T30" fmla="*/ 688 w 1197"/>
                  <a:gd name="T31" fmla="*/ 800 h 1163"/>
                  <a:gd name="T32" fmla="*/ 772 w 1197"/>
                  <a:gd name="T33" fmla="*/ 899 h 1163"/>
                  <a:gd name="T34" fmla="*/ 730 w 1197"/>
                  <a:gd name="T35" fmla="*/ 1031 h 1163"/>
                  <a:gd name="T36" fmla="*/ 586 w 1197"/>
                  <a:gd name="T37" fmla="*/ 1064 h 1163"/>
                  <a:gd name="T38" fmla="*/ 603 w 1197"/>
                  <a:gd name="T39" fmla="*/ 956 h 1163"/>
                  <a:gd name="T40" fmla="*/ 526 w 1197"/>
                  <a:gd name="T41" fmla="*/ 1064 h 1163"/>
                  <a:gd name="T42" fmla="*/ 815 w 1197"/>
                  <a:gd name="T43" fmla="*/ 989 h 1163"/>
                  <a:gd name="T44" fmla="*/ 789 w 1197"/>
                  <a:gd name="T45" fmla="*/ 717 h 1163"/>
                  <a:gd name="T46" fmla="*/ 1087 w 1197"/>
                  <a:gd name="T47" fmla="*/ 742 h 1163"/>
                  <a:gd name="T48" fmla="*/ 1061 w 1197"/>
                  <a:gd name="T49" fmla="*/ 503 h 1163"/>
                  <a:gd name="T50" fmla="*/ 1019 w 1197"/>
                  <a:gd name="T51" fmla="*/ 594 h 1163"/>
                  <a:gd name="T52" fmla="*/ 1078 w 1197"/>
                  <a:gd name="T53" fmla="*/ 643 h 1163"/>
                  <a:gd name="T54" fmla="*/ 1010 w 1197"/>
                  <a:gd name="T55" fmla="*/ 693 h 1163"/>
                  <a:gd name="T56" fmla="*/ 917 w 1197"/>
                  <a:gd name="T57" fmla="*/ 742 h 1163"/>
                  <a:gd name="T58" fmla="*/ 832 w 1197"/>
                  <a:gd name="T59" fmla="*/ 627 h 1163"/>
                  <a:gd name="T60" fmla="*/ 866 w 1197"/>
                  <a:gd name="T61" fmla="*/ 519 h 1163"/>
                  <a:gd name="T62" fmla="*/ 1002 w 1197"/>
                  <a:gd name="T63" fmla="*/ 462 h 1163"/>
                  <a:gd name="T64" fmla="*/ 900 w 1197"/>
                  <a:gd name="T65" fmla="*/ 454 h 1163"/>
                  <a:gd name="T66" fmla="*/ 772 w 1197"/>
                  <a:gd name="T67" fmla="*/ 602 h 1163"/>
                  <a:gd name="T68" fmla="*/ 654 w 1197"/>
                  <a:gd name="T69" fmla="*/ 511 h 1163"/>
                  <a:gd name="T70" fmla="*/ 679 w 1197"/>
                  <a:gd name="T71" fmla="*/ 519 h 1163"/>
                  <a:gd name="T72" fmla="*/ 934 w 1197"/>
                  <a:gd name="T73" fmla="*/ 421 h 1163"/>
                  <a:gd name="T74" fmla="*/ 1163 w 1197"/>
                  <a:gd name="T75" fmla="*/ 552 h 1163"/>
                  <a:gd name="T76" fmla="*/ 1070 w 1197"/>
                  <a:gd name="T77" fmla="*/ 181 h 1163"/>
                  <a:gd name="T78" fmla="*/ 1087 w 1197"/>
                  <a:gd name="T79" fmla="*/ 25 h 1163"/>
                  <a:gd name="T80" fmla="*/ 1112 w 1197"/>
                  <a:gd name="T81" fmla="*/ 74 h 1163"/>
                  <a:gd name="T82" fmla="*/ 1172 w 1197"/>
                  <a:gd name="T83" fmla="*/ 17 h 1163"/>
                  <a:gd name="T84" fmla="*/ 1146 w 1197"/>
                  <a:gd name="T85" fmla="*/ 165 h 1163"/>
                  <a:gd name="T86" fmla="*/ 1146 w 1197"/>
                  <a:gd name="T87" fmla="*/ 379 h 1163"/>
                  <a:gd name="T88" fmla="*/ 1163 w 1197"/>
                  <a:gd name="T89" fmla="*/ 223 h 1163"/>
                  <a:gd name="T90" fmla="*/ 1070 w 1197"/>
                  <a:gd name="T91" fmla="*/ 289 h 1163"/>
                  <a:gd name="T92" fmla="*/ 1121 w 1197"/>
                  <a:gd name="T93" fmla="*/ 759 h 1163"/>
                  <a:gd name="T94" fmla="*/ 1189 w 1197"/>
                  <a:gd name="T95" fmla="*/ 849 h 1163"/>
                  <a:gd name="T96" fmla="*/ 1053 w 1197"/>
                  <a:gd name="T97" fmla="*/ 874 h 1163"/>
                  <a:gd name="T98" fmla="*/ 1138 w 1197"/>
                  <a:gd name="T99" fmla="*/ 849 h 1163"/>
                  <a:gd name="T100" fmla="*/ 781 w 1197"/>
                  <a:gd name="T101" fmla="*/ 742 h 1163"/>
                  <a:gd name="T102" fmla="*/ 891 w 1197"/>
                  <a:gd name="T103" fmla="*/ 1097 h 1163"/>
                  <a:gd name="T104" fmla="*/ 900 w 1197"/>
                  <a:gd name="T105" fmla="*/ 1014 h 1163"/>
                  <a:gd name="T106" fmla="*/ 917 w 1197"/>
                  <a:gd name="T107" fmla="*/ 1146 h 1163"/>
                  <a:gd name="T108" fmla="*/ 815 w 1197"/>
                  <a:gd name="T109" fmla="*/ 1022 h 1163"/>
                  <a:gd name="T110" fmla="*/ 628 w 1197"/>
                  <a:gd name="T111" fmla="*/ 1154 h 1163"/>
                  <a:gd name="T112" fmla="*/ 212 w 1197"/>
                  <a:gd name="T113" fmla="*/ 1072 h 1163"/>
                  <a:gd name="T114" fmla="*/ 280 w 1197"/>
                  <a:gd name="T115" fmla="*/ 1072 h 1163"/>
                  <a:gd name="T116" fmla="*/ 237 w 1197"/>
                  <a:gd name="T117" fmla="*/ 1163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97" h="1163">
                    <a:moveTo>
                      <a:pt x="203" y="1138"/>
                    </a:moveTo>
                    <a:lnTo>
                      <a:pt x="195" y="1121"/>
                    </a:lnTo>
                    <a:lnTo>
                      <a:pt x="195" y="1097"/>
                    </a:lnTo>
                    <a:lnTo>
                      <a:pt x="203" y="1055"/>
                    </a:lnTo>
                    <a:lnTo>
                      <a:pt x="195" y="1047"/>
                    </a:lnTo>
                    <a:lnTo>
                      <a:pt x="195" y="1055"/>
                    </a:lnTo>
                    <a:lnTo>
                      <a:pt x="169" y="1097"/>
                    </a:lnTo>
                    <a:lnTo>
                      <a:pt x="152" y="1121"/>
                    </a:lnTo>
                    <a:lnTo>
                      <a:pt x="127" y="1138"/>
                    </a:lnTo>
                    <a:lnTo>
                      <a:pt x="101" y="1146"/>
                    </a:lnTo>
                    <a:lnTo>
                      <a:pt x="68" y="1146"/>
                    </a:lnTo>
                    <a:lnTo>
                      <a:pt x="42" y="1138"/>
                    </a:lnTo>
                    <a:lnTo>
                      <a:pt x="17" y="1130"/>
                    </a:lnTo>
                    <a:lnTo>
                      <a:pt x="8" y="1113"/>
                    </a:lnTo>
                    <a:lnTo>
                      <a:pt x="0" y="1105"/>
                    </a:lnTo>
                    <a:lnTo>
                      <a:pt x="0" y="1072"/>
                    </a:lnTo>
                    <a:lnTo>
                      <a:pt x="8" y="1064"/>
                    </a:lnTo>
                    <a:lnTo>
                      <a:pt x="17" y="1055"/>
                    </a:lnTo>
                    <a:lnTo>
                      <a:pt x="42" y="1055"/>
                    </a:lnTo>
                    <a:lnTo>
                      <a:pt x="59" y="1055"/>
                    </a:lnTo>
                    <a:lnTo>
                      <a:pt x="68" y="1064"/>
                    </a:lnTo>
                    <a:lnTo>
                      <a:pt x="68" y="1080"/>
                    </a:lnTo>
                    <a:lnTo>
                      <a:pt x="68" y="1088"/>
                    </a:lnTo>
                    <a:lnTo>
                      <a:pt x="51" y="1097"/>
                    </a:lnTo>
                    <a:lnTo>
                      <a:pt x="42" y="1097"/>
                    </a:lnTo>
                    <a:lnTo>
                      <a:pt x="34" y="1097"/>
                    </a:lnTo>
                    <a:lnTo>
                      <a:pt x="34" y="1088"/>
                    </a:lnTo>
                    <a:lnTo>
                      <a:pt x="34" y="1080"/>
                    </a:lnTo>
                    <a:lnTo>
                      <a:pt x="34" y="1072"/>
                    </a:lnTo>
                    <a:lnTo>
                      <a:pt x="17" y="1072"/>
                    </a:lnTo>
                    <a:lnTo>
                      <a:pt x="8" y="1088"/>
                    </a:lnTo>
                    <a:lnTo>
                      <a:pt x="17" y="1097"/>
                    </a:lnTo>
                    <a:lnTo>
                      <a:pt x="25" y="1113"/>
                    </a:lnTo>
                    <a:lnTo>
                      <a:pt x="34" y="1121"/>
                    </a:lnTo>
                    <a:lnTo>
                      <a:pt x="68" y="1113"/>
                    </a:lnTo>
                    <a:lnTo>
                      <a:pt x="93" y="1105"/>
                    </a:lnTo>
                    <a:lnTo>
                      <a:pt x="144" y="1072"/>
                    </a:lnTo>
                    <a:lnTo>
                      <a:pt x="195" y="1039"/>
                    </a:lnTo>
                    <a:lnTo>
                      <a:pt x="220" y="1022"/>
                    </a:lnTo>
                    <a:lnTo>
                      <a:pt x="246" y="1022"/>
                    </a:lnTo>
                    <a:lnTo>
                      <a:pt x="288" y="1022"/>
                    </a:lnTo>
                    <a:lnTo>
                      <a:pt x="322" y="1022"/>
                    </a:lnTo>
                    <a:lnTo>
                      <a:pt x="356" y="1039"/>
                    </a:lnTo>
                    <a:lnTo>
                      <a:pt x="390" y="1055"/>
                    </a:lnTo>
                    <a:lnTo>
                      <a:pt x="518" y="1130"/>
                    </a:lnTo>
                    <a:lnTo>
                      <a:pt x="535" y="1138"/>
                    </a:lnTo>
                    <a:lnTo>
                      <a:pt x="543" y="1138"/>
                    </a:lnTo>
                    <a:lnTo>
                      <a:pt x="560" y="1138"/>
                    </a:lnTo>
                    <a:lnTo>
                      <a:pt x="560" y="1130"/>
                    </a:lnTo>
                    <a:lnTo>
                      <a:pt x="552" y="1121"/>
                    </a:lnTo>
                    <a:lnTo>
                      <a:pt x="526" y="1113"/>
                    </a:lnTo>
                    <a:lnTo>
                      <a:pt x="509" y="1105"/>
                    </a:lnTo>
                    <a:lnTo>
                      <a:pt x="475" y="1072"/>
                    </a:lnTo>
                    <a:lnTo>
                      <a:pt x="450" y="1047"/>
                    </a:lnTo>
                    <a:lnTo>
                      <a:pt x="433" y="1006"/>
                    </a:lnTo>
                    <a:lnTo>
                      <a:pt x="433" y="973"/>
                    </a:lnTo>
                    <a:lnTo>
                      <a:pt x="433" y="940"/>
                    </a:lnTo>
                    <a:lnTo>
                      <a:pt x="450" y="899"/>
                    </a:lnTo>
                    <a:lnTo>
                      <a:pt x="467" y="866"/>
                    </a:lnTo>
                    <a:lnTo>
                      <a:pt x="518" y="800"/>
                    </a:lnTo>
                    <a:lnTo>
                      <a:pt x="569" y="734"/>
                    </a:lnTo>
                    <a:lnTo>
                      <a:pt x="586" y="693"/>
                    </a:lnTo>
                    <a:lnTo>
                      <a:pt x="586" y="676"/>
                    </a:lnTo>
                    <a:lnTo>
                      <a:pt x="586" y="651"/>
                    </a:lnTo>
                    <a:lnTo>
                      <a:pt x="569" y="643"/>
                    </a:lnTo>
                    <a:lnTo>
                      <a:pt x="552" y="627"/>
                    </a:lnTo>
                    <a:lnTo>
                      <a:pt x="543" y="627"/>
                    </a:lnTo>
                    <a:lnTo>
                      <a:pt x="526" y="635"/>
                    </a:lnTo>
                    <a:lnTo>
                      <a:pt x="526" y="643"/>
                    </a:lnTo>
                    <a:lnTo>
                      <a:pt x="526" y="651"/>
                    </a:lnTo>
                    <a:lnTo>
                      <a:pt x="543" y="651"/>
                    </a:lnTo>
                    <a:lnTo>
                      <a:pt x="552" y="651"/>
                    </a:lnTo>
                    <a:lnTo>
                      <a:pt x="552" y="660"/>
                    </a:lnTo>
                    <a:lnTo>
                      <a:pt x="552" y="668"/>
                    </a:lnTo>
                    <a:lnTo>
                      <a:pt x="552" y="676"/>
                    </a:lnTo>
                    <a:lnTo>
                      <a:pt x="543" y="684"/>
                    </a:lnTo>
                    <a:lnTo>
                      <a:pt x="535" y="684"/>
                    </a:lnTo>
                    <a:lnTo>
                      <a:pt x="526" y="684"/>
                    </a:lnTo>
                    <a:lnTo>
                      <a:pt x="509" y="668"/>
                    </a:lnTo>
                    <a:lnTo>
                      <a:pt x="509" y="643"/>
                    </a:lnTo>
                    <a:lnTo>
                      <a:pt x="518" y="635"/>
                    </a:lnTo>
                    <a:lnTo>
                      <a:pt x="526" y="627"/>
                    </a:lnTo>
                    <a:lnTo>
                      <a:pt x="543" y="618"/>
                    </a:lnTo>
                    <a:lnTo>
                      <a:pt x="560" y="610"/>
                    </a:lnTo>
                    <a:lnTo>
                      <a:pt x="569" y="618"/>
                    </a:lnTo>
                    <a:lnTo>
                      <a:pt x="603" y="643"/>
                    </a:lnTo>
                    <a:lnTo>
                      <a:pt x="620" y="668"/>
                    </a:lnTo>
                    <a:lnTo>
                      <a:pt x="620" y="693"/>
                    </a:lnTo>
                    <a:lnTo>
                      <a:pt x="620" y="709"/>
                    </a:lnTo>
                    <a:lnTo>
                      <a:pt x="611" y="726"/>
                    </a:lnTo>
                    <a:lnTo>
                      <a:pt x="594" y="734"/>
                    </a:lnTo>
                    <a:lnTo>
                      <a:pt x="603" y="742"/>
                    </a:lnTo>
                    <a:lnTo>
                      <a:pt x="611" y="742"/>
                    </a:lnTo>
                    <a:lnTo>
                      <a:pt x="620" y="742"/>
                    </a:lnTo>
                    <a:lnTo>
                      <a:pt x="620" y="750"/>
                    </a:lnTo>
                    <a:lnTo>
                      <a:pt x="611" y="775"/>
                    </a:lnTo>
                    <a:lnTo>
                      <a:pt x="594" y="783"/>
                    </a:lnTo>
                    <a:lnTo>
                      <a:pt x="552" y="800"/>
                    </a:lnTo>
                    <a:lnTo>
                      <a:pt x="543" y="816"/>
                    </a:lnTo>
                    <a:lnTo>
                      <a:pt x="535" y="825"/>
                    </a:lnTo>
                    <a:lnTo>
                      <a:pt x="535" y="833"/>
                    </a:lnTo>
                    <a:lnTo>
                      <a:pt x="501" y="849"/>
                    </a:lnTo>
                    <a:lnTo>
                      <a:pt x="492" y="858"/>
                    </a:lnTo>
                    <a:lnTo>
                      <a:pt x="484" y="874"/>
                    </a:lnTo>
                    <a:lnTo>
                      <a:pt x="484" y="891"/>
                    </a:lnTo>
                    <a:lnTo>
                      <a:pt x="458" y="907"/>
                    </a:lnTo>
                    <a:lnTo>
                      <a:pt x="450" y="932"/>
                    </a:lnTo>
                    <a:lnTo>
                      <a:pt x="450" y="948"/>
                    </a:lnTo>
                    <a:lnTo>
                      <a:pt x="458" y="965"/>
                    </a:lnTo>
                    <a:lnTo>
                      <a:pt x="467" y="973"/>
                    </a:lnTo>
                    <a:lnTo>
                      <a:pt x="475" y="965"/>
                    </a:lnTo>
                    <a:lnTo>
                      <a:pt x="475" y="956"/>
                    </a:lnTo>
                    <a:lnTo>
                      <a:pt x="475" y="948"/>
                    </a:lnTo>
                    <a:lnTo>
                      <a:pt x="467" y="940"/>
                    </a:lnTo>
                    <a:lnTo>
                      <a:pt x="475" y="932"/>
                    </a:lnTo>
                    <a:lnTo>
                      <a:pt x="475" y="924"/>
                    </a:lnTo>
                    <a:lnTo>
                      <a:pt x="484" y="915"/>
                    </a:lnTo>
                    <a:lnTo>
                      <a:pt x="492" y="915"/>
                    </a:lnTo>
                    <a:lnTo>
                      <a:pt x="501" y="915"/>
                    </a:lnTo>
                    <a:lnTo>
                      <a:pt x="509" y="907"/>
                    </a:lnTo>
                    <a:lnTo>
                      <a:pt x="509" y="899"/>
                    </a:lnTo>
                    <a:lnTo>
                      <a:pt x="509" y="907"/>
                    </a:lnTo>
                    <a:lnTo>
                      <a:pt x="518" y="907"/>
                    </a:lnTo>
                    <a:lnTo>
                      <a:pt x="535" y="882"/>
                    </a:lnTo>
                    <a:lnTo>
                      <a:pt x="543" y="891"/>
                    </a:lnTo>
                    <a:lnTo>
                      <a:pt x="543" y="899"/>
                    </a:lnTo>
                    <a:lnTo>
                      <a:pt x="535" y="915"/>
                    </a:lnTo>
                    <a:lnTo>
                      <a:pt x="535" y="924"/>
                    </a:lnTo>
                    <a:lnTo>
                      <a:pt x="543" y="932"/>
                    </a:lnTo>
                    <a:lnTo>
                      <a:pt x="552" y="924"/>
                    </a:lnTo>
                    <a:lnTo>
                      <a:pt x="560" y="907"/>
                    </a:lnTo>
                    <a:lnTo>
                      <a:pt x="560" y="891"/>
                    </a:lnTo>
                    <a:lnTo>
                      <a:pt x="552" y="866"/>
                    </a:lnTo>
                    <a:lnTo>
                      <a:pt x="543" y="866"/>
                    </a:lnTo>
                    <a:lnTo>
                      <a:pt x="526" y="866"/>
                    </a:lnTo>
                    <a:lnTo>
                      <a:pt x="509" y="874"/>
                    </a:lnTo>
                    <a:lnTo>
                      <a:pt x="509" y="899"/>
                    </a:lnTo>
                    <a:lnTo>
                      <a:pt x="501" y="891"/>
                    </a:lnTo>
                    <a:lnTo>
                      <a:pt x="501" y="882"/>
                    </a:lnTo>
                    <a:lnTo>
                      <a:pt x="509" y="866"/>
                    </a:lnTo>
                    <a:lnTo>
                      <a:pt x="518" y="858"/>
                    </a:lnTo>
                    <a:lnTo>
                      <a:pt x="535" y="858"/>
                    </a:lnTo>
                    <a:lnTo>
                      <a:pt x="543" y="849"/>
                    </a:lnTo>
                    <a:lnTo>
                      <a:pt x="552" y="833"/>
                    </a:lnTo>
                    <a:lnTo>
                      <a:pt x="560" y="825"/>
                    </a:lnTo>
                    <a:lnTo>
                      <a:pt x="569" y="825"/>
                    </a:lnTo>
                    <a:lnTo>
                      <a:pt x="586" y="808"/>
                    </a:lnTo>
                    <a:lnTo>
                      <a:pt x="594" y="808"/>
                    </a:lnTo>
                    <a:lnTo>
                      <a:pt x="611" y="816"/>
                    </a:lnTo>
                    <a:lnTo>
                      <a:pt x="628" y="825"/>
                    </a:lnTo>
                    <a:lnTo>
                      <a:pt x="637" y="825"/>
                    </a:lnTo>
                    <a:lnTo>
                      <a:pt x="654" y="808"/>
                    </a:lnTo>
                    <a:lnTo>
                      <a:pt x="671" y="800"/>
                    </a:lnTo>
                    <a:lnTo>
                      <a:pt x="688" y="800"/>
                    </a:lnTo>
                    <a:lnTo>
                      <a:pt x="713" y="800"/>
                    </a:lnTo>
                    <a:lnTo>
                      <a:pt x="722" y="816"/>
                    </a:lnTo>
                    <a:lnTo>
                      <a:pt x="730" y="825"/>
                    </a:lnTo>
                    <a:lnTo>
                      <a:pt x="730" y="858"/>
                    </a:lnTo>
                    <a:lnTo>
                      <a:pt x="722" y="866"/>
                    </a:lnTo>
                    <a:lnTo>
                      <a:pt x="722" y="874"/>
                    </a:lnTo>
                    <a:lnTo>
                      <a:pt x="730" y="874"/>
                    </a:lnTo>
                    <a:lnTo>
                      <a:pt x="738" y="874"/>
                    </a:lnTo>
                    <a:lnTo>
                      <a:pt x="755" y="874"/>
                    </a:lnTo>
                    <a:lnTo>
                      <a:pt x="772" y="899"/>
                    </a:lnTo>
                    <a:lnTo>
                      <a:pt x="781" y="915"/>
                    </a:lnTo>
                    <a:lnTo>
                      <a:pt x="781" y="932"/>
                    </a:lnTo>
                    <a:lnTo>
                      <a:pt x="772" y="948"/>
                    </a:lnTo>
                    <a:lnTo>
                      <a:pt x="755" y="956"/>
                    </a:lnTo>
                    <a:lnTo>
                      <a:pt x="747" y="965"/>
                    </a:lnTo>
                    <a:lnTo>
                      <a:pt x="730" y="965"/>
                    </a:lnTo>
                    <a:lnTo>
                      <a:pt x="738" y="989"/>
                    </a:lnTo>
                    <a:lnTo>
                      <a:pt x="747" y="1006"/>
                    </a:lnTo>
                    <a:lnTo>
                      <a:pt x="738" y="1022"/>
                    </a:lnTo>
                    <a:lnTo>
                      <a:pt x="730" y="1031"/>
                    </a:lnTo>
                    <a:lnTo>
                      <a:pt x="722" y="1039"/>
                    </a:lnTo>
                    <a:lnTo>
                      <a:pt x="705" y="1055"/>
                    </a:lnTo>
                    <a:lnTo>
                      <a:pt x="688" y="1055"/>
                    </a:lnTo>
                    <a:lnTo>
                      <a:pt x="671" y="1047"/>
                    </a:lnTo>
                    <a:lnTo>
                      <a:pt x="654" y="1039"/>
                    </a:lnTo>
                    <a:lnTo>
                      <a:pt x="637" y="1055"/>
                    </a:lnTo>
                    <a:lnTo>
                      <a:pt x="628" y="1064"/>
                    </a:lnTo>
                    <a:lnTo>
                      <a:pt x="620" y="1072"/>
                    </a:lnTo>
                    <a:lnTo>
                      <a:pt x="594" y="1072"/>
                    </a:lnTo>
                    <a:lnTo>
                      <a:pt x="586" y="1064"/>
                    </a:lnTo>
                    <a:lnTo>
                      <a:pt x="569" y="1055"/>
                    </a:lnTo>
                    <a:lnTo>
                      <a:pt x="552" y="1047"/>
                    </a:lnTo>
                    <a:lnTo>
                      <a:pt x="552" y="1031"/>
                    </a:lnTo>
                    <a:lnTo>
                      <a:pt x="560" y="1022"/>
                    </a:lnTo>
                    <a:lnTo>
                      <a:pt x="577" y="1022"/>
                    </a:lnTo>
                    <a:lnTo>
                      <a:pt x="586" y="1022"/>
                    </a:lnTo>
                    <a:lnTo>
                      <a:pt x="603" y="1006"/>
                    </a:lnTo>
                    <a:lnTo>
                      <a:pt x="611" y="998"/>
                    </a:lnTo>
                    <a:lnTo>
                      <a:pt x="611" y="973"/>
                    </a:lnTo>
                    <a:lnTo>
                      <a:pt x="603" y="956"/>
                    </a:lnTo>
                    <a:lnTo>
                      <a:pt x="594" y="948"/>
                    </a:lnTo>
                    <a:lnTo>
                      <a:pt x="586" y="940"/>
                    </a:lnTo>
                    <a:lnTo>
                      <a:pt x="560" y="940"/>
                    </a:lnTo>
                    <a:lnTo>
                      <a:pt x="543" y="948"/>
                    </a:lnTo>
                    <a:lnTo>
                      <a:pt x="526" y="956"/>
                    </a:lnTo>
                    <a:lnTo>
                      <a:pt x="518" y="973"/>
                    </a:lnTo>
                    <a:lnTo>
                      <a:pt x="509" y="989"/>
                    </a:lnTo>
                    <a:lnTo>
                      <a:pt x="509" y="1014"/>
                    </a:lnTo>
                    <a:lnTo>
                      <a:pt x="518" y="1039"/>
                    </a:lnTo>
                    <a:lnTo>
                      <a:pt x="526" y="1064"/>
                    </a:lnTo>
                    <a:lnTo>
                      <a:pt x="552" y="1088"/>
                    </a:lnTo>
                    <a:lnTo>
                      <a:pt x="586" y="1105"/>
                    </a:lnTo>
                    <a:lnTo>
                      <a:pt x="611" y="1113"/>
                    </a:lnTo>
                    <a:lnTo>
                      <a:pt x="645" y="1113"/>
                    </a:lnTo>
                    <a:lnTo>
                      <a:pt x="679" y="1105"/>
                    </a:lnTo>
                    <a:lnTo>
                      <a:pt x="738" y="1080"/>
                    </a:lnTo>
                    <a:lnTo>
                      <a:pt x="764" y="1055"/>
                    </a:lnTo>
                    <a:lnTo>
                      <a:pt x="781" y="1039"/>
                    </a:lnTo>
                    <a:lnTo>
                      <a:pt x="798" y="1014"/>
                    </a:lnTo>
                    <a:lnTo>
                      <a:pt x="815" y="989"/>
                    </a:lnTo>
                    <a:lnTo>
                      <a:pt x="815" y="956"/>
                    </a:lnTo>
                    <a:lnTo>
                      <a:pt x="823" y="932"/>
                    </a:lnTo>
                    <a:lnTo>
                      <a:pt x="815" y="899"/>
                    </a:lnTo>
                    <a:lnTo>
                      <a:pt x="815" y="866"/>
                    </a:lnTo>
                    <a:lnTo>
                      <a:pt x="798" y="841"/>
                    </a:lnTo>
                    <a:lnTo>
                      <a:pt x="781" y="808"/>
                    </a:lnTo>
                    <a:lnTo>
                      <a:pt x="747" y="759"/>
                    </a:lnTo>
                    <a:lnTo>
                      <a:pt x="755" y="742"/>
                    </a:lnTo>
                    <a:lnTo>
                      <a:pt x="764" y="734"/>
                    </a:lnTo>
                    <a:lnTo>
                      <a:pt x="789" y="717"/>
                    </a:lnTo>
                    <a:lnTo>
                      <a:pt x="840" y="750"/>
                    </a:lnTo>
                    <a:lnTo>
                      <a:pt x="866" y="767"/>
                    </a:lnTo>
                    <a:lnTo>
                      <a:pt x="883" y="783"/>
                    </a:lnTo>
                    <a:lnTo>
                      <a:pt x="908" y="783"/>
                    </a:lnTo>
                    <a:lnTo>
                      <a:pt x="942" y="792"/>
                    </a:lnTo>
                    <a:lnTo>
                      <a:pt x="968" y="792"/>
                    </a:lnTo>
                    <a:lnTo>
                      <a:pt x="993" y="783"/>
                    </a:lnTo>
                    <a:lnTo>
                      <a:pt x="1019" y="783"/>
                    </a:lnTo>
                    <a:lnTo>
                      <a:pt x="1044" y="775"/>
                    </a:lnTo>
                    <a:lnTo>
                      <a:pt x="1087" y="742"/>
                    </a:lnTo>
                    <a:lnTo>
                      <a:pt x="1121" y="701"/>
                    </a:lnTo>
                    <a:lnTo>
                      <a:pt x="1129" y="676"/>
                    </a:lnTo>
                    <a:lnTo>
                      <a:pt x="1138" y="651"/>
                    </a:lnTo>
                    <a:lnTo>
                      <a:pt x="1138" y="627"/>
                    </a:lnTo>
                    <a:lnTo>
                      <a:pt x="1138" y="602"/>
                    </a:lnTo>
                    <a:lnTo>
                      <a:pt x="1129" y="577"/>
                    </a:lnTo>
                    <a:lnTo>
                      <a:pt x="1121" y="552"/>
                    </a:lnTo>
                    <a:lnTo>
                      <a:pt x="1095" y="528"/>
                    </a:lnTo>
                    <a:lnTo>
                      <a:pt x="1078" y="511"/>
                    </a:lnTo>
                    <a:lnTo>
                      <a:pt x="1061" y="503"/>
                    </a:lnTo>
                    <a:lnTo>
                      <a:pt x="1044" y="503"/>
                    </a:lnTo>
                    <a:lnTo>
                      <a:pt x="1027" y="503"/>
                    </a:lnTo>
                    <a:lnTo>
                      <a:pt x="1010" y="511"/>
                    </a:lnTo>
                    <a:lnTo>
                      <a:pt x="993" y="519"/>
                    </a:lnTo>
                    <a:lnTo>
                      <a:pt x="985" y="544"/>
                    </a:lnTo>
                    <a:lnTo>
                      <a:pt x="976" y="552"/>
                    </a:lnTo>
                    <a:lnTo>
                      <a:pt x="976" y="561"/>
                    </a:lnTo>
                    <a:lnTo>
                      <a:pt x="985" y="585"/>
                    </a:lnTo>
                    <a:lnTo>
                      <a:pt x="1002" y="594"/>
                    </a:lnTo>
                    <a:lnTo>
                      <a:pt x="1019" y="594"/>
                    </a:lnTo>
                    <a:lnTo>
                      <a:pt x="1044" y="585"/>
                    </a:lnTo>
                    <a:lnTo>
                      <a:pt x="1053" y="577"/>
                    </a:lnTo>
                    <a:lnTo>
                      <a:pt x="1061" y="552"/>
                    </a:lnTo>
                    <a:lnTo>
                      <a:pt x="1078" y="561"/>
                    </a:lnTo>
                    <a:lnTo>
                      <a:pt x="1095" y="577"/>
                    </a:lnTo>
                    <a:lnTo>
                      <a:pt x="1104" y="594"/>
                    </a:lnTo>
                    <a:lnTo>
                      <a:pt x="1095" y="610"/>
                    </a:lnTo>
                    <a:lnTo>
                      <a:pt x="1078" y="627"/>
                    </a:lnTo>
                    <a:lnTo>
                      <a:pt x="1078" y="635"/>
                    </a:lnTo>
                    <a:lnTo>
                      <a:pt x="1078" y="643"/>
                    </a:lnTo>
                    <a:lnTo>
                      <a:pt x="1087" y="651"/>
                    </a:lnTo>
                    <a:lnTo>
                      <a:pt x="1095" y="660"/>
                    </a:lnTo>
                    <a:lnTo>
                      <a:pt x="1095" y="676"/>
                    </a:lnTo>
                    <a:lnTo>
                      <a:pt x="1087" y="693"/>
                    </a:lnTo>
                    <a:lnTo>
                      <a:pt x="1070" y="709"/>
                    </a:lnTo>
                    <a:lnTo>
                      <a:pt x="1053" y="709"/>
                    </a:lnTo>
                    <a:lnTo>
                      <a:pt x="1044" y="709"/>
                    </a:lnTo>
                    <a:lnTo>
                      <a:pt x="1027" y="709"/>
                    </a:lnTo>
                    <a:lnTo>
                      <a:pt x="1019" y="701"/>
                    </a:lnTo>
                    <a:lnTo>
                      <a:pt x="1010" y="693"/>
                    </a:lnTo>
                    <a:lnTo>
                      <a:pt x="1002" y="693"/>
                    </a:lnTo>
                    <a:lnTo>
                      <a:pt x="993" y="701"/>
                    </a:lnTo>
                    <a:lnTo>
                      <a:pt x="1002" y="717"/>
                    </a:lnTo>
                    <a:lnTo>
                      <a:pt x="993" y="726"/>
                    </a:lnTo>
                    <a:lnTo>
                      <a:pt x="976" y="750"/>
                    </a:lnTo>
                    <a:lnTo>
                      <a:pt x="968" y="759"/>
                    </a:lnTo>
                    <a:lnTo>
                      <a:pt x="951" y="767"/>
                    </a:lnTo>
                    <a:lnTo>
                      <a:pt x="942" y="759"/>
                    </a:lnTo>
                    <a:lnTo>
                      <a:pt x="925" y="759"/>
                    </a:lnTo>
                    <a:lnTo>
                      <a:pt x="917" y="742"/>
                    </a:lnTo>
                    <a:lnTo>
                      <a:pt x="908" y="734"/>
                    </a:lnTo>
                    <a:lnTo>
                      <a:pt x="900" y="709"/>
                    </a:lnTo>
                    <a:lnTo>
                      <a:pt x="891" y="701"/>
                    </a:lnTo>
                    <a:lnTo>
                      <a:pt x="883" y="701"/>
                    </a:lnTo>
                    <a:lnTo>
                      <a:pt x="866" y="701"/>
                    </a:lnTo>
                    <a:lnTo>
                      <a:pt x="840" y="693"/>
                    </a:lnTo>
                    <a:lnTo>
                      <a:pt x="823" y="668"/>
                    </a:lnTo>
                    <a:lnTo>
                      <a:pt x="823" y="660"/>
                    </a:lnTo>
                    <a:lnTo>
                      <a:pt x="823" y="651"/>
                    </a:lnTo>
                    <a:lnTo>
                      <a:pt x="832" y="627"/>
                    </a:lnTo>
                    <a:lnTo>
                      <a:pt x="849" y="610"/>
                    </a:lnTo>
                    <a:lnTo>
                      <a:pt x="849" y="602"/>
                    </a:lnTo>
                    <a:lnTo>
                      <a:pt x="840" y="585"/>
                    </a:lnTo>
                    <a:lnTo>
                      <a:pt x="832" y="577"/>
                    </a:lnTo>
                    <a:lnTo>
                      <a:pt x="832" y="561"/>
                    </a:lnTo>
                    <a:lnTo>
                      <a:pt x="832" y="544"/>
                    </a:lnTo>
                    <a:lnTo>
                      <a:pt x="849" y="528"/>
                    </a:lnTo>
                    <a:lnTo>
                      <a:pt x="857" y="519"/>
                    </a:lnTo>
                    <a:lnTo>
                      <a:pt x="866" y="519"/>
                    </a:lnTo>
                    <a:lnTo>
                      <a:pt x="883" y="519"/>
                    </a:lnTo>
                    <a:lnTo>
                      <a:pt x="883" y="511"/>
                    </a:lnTo>
                    <a:lnTo>
                      <a:pt x="891" y="487"/>
                    </a:lnTo>
                    <a:lnTo>
                      <a:pt x="908" y="470"/>
                    </a:lnTo>
                    <a:lnTo>
                      <a:pt x="925" y="470"/>
                    </a:lnTo>
                    <a:lnTo>
                      <a:pt x="942" y="470"/>
                    </a:lnTo>
                    <a:lnTo>
                      <a:pt x="959" y="454"/>
                    </a:lnTo>
                    <a:lnTo>
                      <a:pt x="976" y="454"/>
                    </a:lnTo>
                    <a:lnTo>
                      <a:pt x="985" y="454"/>
                    </a:lnTo>
                    <a:lnTo>
                      <a:pt x="1002" y="462"/>
                    </a:lnTo>
                    <a:lnTo>
                      <a:pt x="1002" y="470"/>
                    </a:lnTo>
                    <a:lnTo>
                      <a:pt x="1010" y="470"/>
                    </a:lnTo>
                    <a:lnTo>
                      <a:pt x="1010" y="454"/>
                    </a:lnTo>
                    <a:lnTo>
                      <a:pt x="1002" y="445"/>
                    </a:lnTo>
                    <a:lnTo>
                      <a:pt x="993" y="437"/>
                    </a:lnTo>
                    <a:lnTo>
                      <a:pt x="976" y="429"/>
                    </a:lnTo>
                    <a:lnTo>
                      <a:pt x="959" y="437"/>
                    </a:lnTo>
                    <a:lnTo>
                      <a:pt x="934" y="454"/>
                    </a:lnTo>
                    <a:lnTo>
                      <a:pt x="917" y="454"/>
                    </a:lnTo>
                    <a:lnTo>
                      <a:pt x="900" y="454"/>
                    </a:lnTo>
                    <a:lnTo>
                      <a:pt x="883" y="470"/>
                    </a:lnTo>
                    <a:lnTo>
                      <a:pt x="866" y="495"/>
                    </a:lnTo>
                    <a:lnTo>
                      <a:pt x="840" y="511"/>
                    </a:lnTo>
                    <a:lnTo>
                      <a:pt x="823" y="528"/>
                    </a:lnTo>
                    <a:lnTo>
                      <a:pt x="815" y="536"/>
                    </a:lnTo>
                    <a:lnTo>
                      <a:pt x="806" y="577"/>
                    </a:lnTo>
                    <a:lnTo>
                      <a:pt x="798" y="602"/>
                    </a:lnTo>
                    <a:lnTo>
                      <a:pt x="789" y="602"/>
                    </a:lnTo>
                    <a:lnTo>
                      <a:pt x="772" y="610"/>
                    </a:lnTo>
                    <a:lnTo>
                      <a:pt x="772" y="602"/>
                    </a:lnTo>
                    <a:lnTo>
                      <a:pt x="772" y="594"/>
                    </a:lnTo>
                    <a:lnTo>
                      <a:pt x="772" y="585"/>
                    </a:lnTo>
                    <a:lnTo>
                      <a:pt x="755" y="577"/>
                    </a:lnTo>
                    <a:lnTo>
                      <a:pt x="730" y="585"/>
                    </a:lnTo>
                    <a:lnTo>
                      <a:pt x="705" y="594"/>
                    </a:lnTo>
                    <a:lnTo>
                      <a:pt x="688" y="585"/>
                    </a:lnTo>
                    <a:lnTo>
                      <a:pt x="662" y="569"/>
                    </a:lnTo>
                    <a:lnTo>
                      <a:pt x="654" y="552"/>
                    </a:lnTo>
                    <a:lnTo>
                      <a:pt x="645" y="536"/>
                    </a:lnTo>
                    <a:lnTo>
                      <a:pt x="654" y="511"/>
                    </a:lnTo>
                    <a:lnTo>
                      <a:pt x="662" y="495"/>
                    </a:lnTo>
                    <a:lnTo>
                      <a:pt x="671" y="487"/>
                    </a:lnTo>
                    <a:lnTo>
                      <a:pt x="688" y="487"/>
                    </a:lnTo>
                    <a:lnTo>
                      <a:pt x="696" y="487"/>
                    </a:lnTo>
                    <a:lnTo>
                      <a:pt x="705" y="495"/>
                    </a:lnTo>
                    <a:lnTo>
                      <a:pt x="705" y="511"/>
                    </a:lnTo>
                    <a:lnTo>
                      <a:pt x="705" y="519"/>
                    </a:lnTo>
                    <a:lnTo>
                      <a:pt x="696" y="528"/>
                    </a:lnTo>
                    <a:lnTo>
                      <a:pt x="688" y="528"/>
                    </a:lnTo>
                    <a:lnTo>
                      <a:pt x="679" y="519"/>
                    </a:lnTo>
                    <a:lnTo>
                      <a:pt x="662" y="519"/>
                    </a:lnTo>
                    <a:lnTo>
                      <a:pt x="662" y="528"/>
                    </a:lnTo>
                    <a:lnTo>
                      <a:pt x="671" y="536"/>
                    </a:lnTo>
                    <a:lnTo>
                      <a:pt x="688" y="552"/>
                    </a:lnTo>
                    <a:lnTo>
                      <a:pt x="705" y="561"/>
                    </a:lnTo>
                    <a:lnTo>
                      <a:pt x="747" y="552"/>
                    </a:lnTo>
                    <a:lnTo>
                      <a:pt x="781" y="536"/>
                    </a:lnTo>
                    <a:lnTo>
                      <a:pt x="840" y="487"/>
                    </a:lnTo>
                    <a:lnTo>
                      <a:pt x="900" y="437"/>
                    </a:lnTo>
                    <a:lnTo>
                      <a:pt x="934" y="421"/>
                    </a:lnTo>
                    <a:lnTo>
                      <a:pt x="976" y="412"/>
                    </a:lnTo>
                    <a:lnTo>
                      <a:pt x="1019" y="421"/>
                    </a:lnTo>
                    <a:lnTo>
                      <a:pt x="1061" y="429"/>
                    </a:lnTo>
                    <a:lnTo>
                      <a:pt x="1095" y="454"/>
                    </a:lnTo>
                    <a:lnTo>
                      <a:pt x="1112" y="462"/>
                    </a:lnTo>
                    <a:lnTo>
                      <a:pt x="1129" y="487"/>
                    </a:lnTo>
                    <a:lnTo>
                      <a:pt x="1138" y="519"/>
                    </a:lnTo>
                    <a:lnTo>
                      <a:pt x="1146" y="552"/>
                    </a:lnTo>
                    <a:lnTo>
                      <a:pt x="1155" y="552"/>
                    </a:lnTo>
                    <a:lnTo>
                      <a:pt x="1163" y="552"/>
                    </a:lnTo>
                    <a:lnTo>
                      <a:pt x="1163" y="536"/>
                    </a:lnTo>
                    <a:lnTo>
                      <a:pt x="1163" y="519"/>
                    </a:lnTo>
                    <a:lnTo>
                      <a:pt x="1146" y="487"/>
                    </a:lnTo>
                    <a:lnTo>
                      <a:pt x="1129" y="445"/>
                    </a:lnTo>
                    <a:lnTo>
                      <a:pt x="1104" y="404"/>
                    </a:lnTo>
                    <a:lnTo>
                      <a:pt x="1053" y="330"/>
                    </a:lnTo>
                    <a:lnTo>
                      <a:pt x="1044" y="289"/>
                    </a:lnTo>
                    <a:lnTo>
                      <a:pt x="1044" y="256"/>
                    </a:lnTo>
                    <a:lnTo>
                      <a:pt x="1053" y="214"/>
                    </a:lnTo>
                    <a:lnTo>
                      <a:pt x="1070" y="181"/>
                    </a:lnTo>
                    <a:lnTo>
                      <a:pt x="1070" y="173"/>
                    </a:lnTo>
                    <a:lnTo>
                      <a:pt x="1129" y="107"/>
                    </a:lnTo>
                    <a:lnTo>
                      <a:pt x="1138" y="91"/>
                    </a:lnTo>
                    <a:lnTo>
                      <a:pt x="1146" y="66"/>
                    </a:lnTo>
                    <a:lnTo>
                      <a:pt x="1146" y="50"/>
                    </a:lnTo>
                    <a:lnTo>
                      <a:pt x="1146" y="25"/>
                    </a:lnTo>
                    <a:lnTo>
                      <a:pt x="1129" y="17"/>
                    </a:lnTo>
                    <a:lnTo>
                      <a:pt x="1121" y="17"/>
                    </a:lnTo>
                    <a:lnTo>
                      <a:pt x="1095" y="17"/>
                    </a:lnTo>
                    <a:lnTo>
                      <a:pt x="1087" y="25"/>
                    </a:lnTo>
                    <a:lnTo>
                      <a:pt x="1087" y="33"/>
                    </a:lnTo>
                    <a:lnTo>
                      <a:pt x="1087" y="41"/>
                    </a:lnTo>
                    <a:lnTo>
                      <a:pt x="1095" y="41"/>
                    </a:lnTo>
                    <a:lnTo>
                      <a:pt x="1112" y="41"/>
                    </a:lnTo>
                    <a:lnTo>
                      <a:pt x="1121" y="41"/>
                    </a:lnTo>
                    <a:lnTo>
                      <a:pt x="1121" y="50"/>
                    </a:lnTo>
                    <a:lnTo>
                      <a:pt x="1121" y="66"/>
                    </a:lnTo>
                    <a:lnTo>
                      <a:pt x="1112" y="74"/>
                    </a:lnTo>
                    <a:lnTo>
                      <a:pt x="1095" y="74"/>
                    </a:lnTo>
                    <a:lnTo>
                      <a:pt x="1078" y="58"/>
                    </a:lnTo>
                    <a:lnTo>
                      <a:pt x="1070" y="41"/>
                    </a:lnTo>
                    <a:lnTo>
                      <a:pt x="1070" y="25"/>
                    </a:lnTo>
                    <a:lnTo>
                      <a:pt x="1078" y="17"/>
                    </a:lnTo>
                    <a:lnTo>
                      <a:pt x="1095" y="8"/>
                    </a:lnTo>
                    <a:lnTo>
                      <a:pt x="1104" y="0"/>
                    </a:lnTo>
                    <a:lnTo>
                      <a:pt x="1121" y="0"/>
                    </a:lnTo>
                    <a:lnTo>
                      <a:pt x="1138" y="0"/>
                    </a:lnTo>
                    <a:lnTo>
                      <a:pt x="1172" y="17"/>
                    </a:lnTo>
                    <a:lnTo>
                      <a:pt x="1180" y="41"/>
                    </a:lnTo>
                    <a:lnTo>
                      <a:pt x="1189" y="66"/>
                    </a:lnTo>
                    <a:lnTo>
                      <a:pt x="1172" y="99"/>
                    </a:lnTo>
                    <a:lnTo>
                      <a:pt x="1155" y="124"/>
                    </a:lnTo>
                    <a:lnTo>
                      <a:pt x="1129" y="140"/>
                    </a:lnTo>
                    <a:lnTo>
                      <a:pt x="1104" y="157"/>
                    </a:lnTo>
                    <a:lnTo>
                      <a:pt x="1104" y="165"/>
                    </a:lnTo>
                    <a:lnTo>
                      <a:pt x="1112" y="173"/>
                    </a:lnTo>
                    <a:lnTo>
                      <a:pt x="1138" y="165"/>
                    </a:lnTo>
                    <a:lnTo>
                      <a:pt x="1146" y="165"/>
                    </a:lnTo>
                    <a:lnTo>
                      <a:pt x="1163" y="173"/>
                    </a:lnTo>
                    <a:lnTo>
                      <a:pt x="1180" y="181"/>
                    </a:lnTo>
                    <a:lnTo>
                      <a:pt x="1189" y="198"/>
                    </a:lnTo>
                    <a:lnTo>
                      <a:pt x="1197" y="223"/>
                    </a:lnTo>
                    <a:lnTo>
                      <a:pt x="1189" y="239"/>
                    </a:lnTo>
                    <a:lnTo>
                      <a:pt x="1180" y="272"/>
                    </a:lnTo>
                    <a:lnTo>
                      <a:pt x="1163" y="313"/>
                    </a:lnTo>
                    <a:lnTo>
                      <a:pt x="1146" y="346"/>
                    </a:lnTo>
                    <a:lnTo>
                      <a:pt x="1146" y="363"/>
                    </a:lnTo>
                    <a:lnTo>
                      <a:pt x="1146" y="379"/>
                    </a:lnTo>
                    <a:lnTo>
                      <a:pt x="1121" y="355"/>
                    </a:lnTo>
                    <a:lnTo>
                      <a:pt x="1112" y="322"/>
                    </a:lnTo>
                    <a:lnTo>
                      <a:pt x="1104" y="289"/>
                    </a:lnTo>
                    <a:lnTo>
                      <a:pt x="1095" y="256"/>
                    </a:lnTo>
                    <a:lnTo>
                      <a:pt x="1121" y="264"/>
                    </a:lnTo>
                    <a:lnTo>
                      <a:pt x="1138" y="264"/>
                    </a:lnTo>
                    <a:lnTo>
                      <a:pt x="1146" y="256"/>
                    </a:lnTo>
                    <a:lnTo>
                      <a:pt x="1155" y="247"/>
                    </a:lnTo>
                    <a:lnTo>
                      <a:pt x="1163" y="239"/>
                    </a:lnTo>
                    <a:lnTo>
                      <a:pt x="1163" y="223"/>
                    </a:lnTo>
                    <a:lnTo>
                      <a:pt x="1155" y="206"/>
                    </a:lnTo>
                    <a:lnTo>
                      <a:pt x="1146" y="198"/>
                    </a:lnTo>
                    <a:lnTo>
                      <a:pt x="1121" y="181"/>
                    </a:lnTo>
                    <a:lnTo>
                      <a:pt x="1112" y="181"/>
                    </a:lnTo>
                    <a:lnTo>
                      <a:pt x="1095" y="190"/>
                    </a:lnTo>
                    <a:lnTo>
                      <a:pt x="1078" y="206"/>
                    </a:lnTo>
                    <a:lnTo>
                      <a:pt x="1070" y="223"/>
                    </a:lnTo>
                    <a:lnTo>
                      <a:pt x="1061" y="247"/>
                    </a:lnTo>
                    <a:lnTo>
                      <a:pt x="1061" y="272"/>
                    </a:lnTo>
                    <a:lnTo>
                      <a:pt x="1070" y="289"/>
                    </a:lnTo>
                    <a:lnTo>
                      <a:pt x="1087" y="338"/>
                    </a:lnTo>
                    <a:lnTo>
                      <a:pt x="1104" y="379"/>
                    </a:lnTo>
                    <a:lnTo>
                      <a:pt x="1146" y="429"/>
                    </a:lnTo>
                    <a:lnTo>
                      <a:pt x="1172" y="487"/>
                    </a:lnTo>
                    <a:lnTo>
                      <a:pt x="1189" y="552"/>
                    </a:lnTo>
                    <a:lnTo>
                      <a:pt x="1189" y="618"/>
                    </a:lnTo>
                    <a:lnTo>
                      <a:pt x="1180" y="660"/>
                    </a:lnTo>
                    <a:lnTo>
                      <a:pt x="1172" y="693"/>
                    </a:lnTo>
                    <a:lnTo>
                      <a:pt x="1146" y="726"/>
                    </a:lnTo>
                    <a:lnTo>
                      <a:pt x="1121" y="759"/>
                    </a:lnTo>
                    <a:lnTo>
                      <a:pt x="1078" y="783"/>
                    </a:lnTo>
                    <a:lnTo>
                      <a:pt x="1078" y="792"/>
                    </a:lnTo>
                    <a:lnTo>
                      <a:pt x="1095" y="792"/>
                    </a:lnTo>
                    <a:lnTo>
                      <a:pt x="1112" y="792"/>
                    </a:lnTo>
                    <a:lnTo>
                      <a:pt x="1121" y="792"/>
                    </a:lnTo>
                    <a:lnTo>
                      <a:pt x="1146" y="800"/>
                    </a:lnTo>
                    <a:lnTo>
                      <a:pt x="1163" y="808"/>
                    </a:lnTo>
                    <a:lnTo>
                      <a:pt x="1180" y="833"/>
                    </a:lnTo>
                    <a:lnTo>
                      <a:pt x="1189" y="849"/>
                    </a:lnTo>
                    <a:lnTo>
                      <a:pt x="1189" y="882"/>
                    </a:lnTo>
                    <a:lnTo>
                      <a:pt x="1189" y="899"/>
                    </a:lnTo>
                    <a:lnTo>
                      <a:pt x="1180" y="907"/>
                    </a:lnTo>
                    <a:lnTo>
                      <a:pt x="1163" y="924"/>
                    </a:lnTo>
                    <a:lnTo>
                      <a:pt x="1155" y="932"/>
                    </a:lnTo>
                    <a:lnTo>
                      <a:pt x="1112" y="948"/>
                    </a:lnTo>
                    <a:lnTo>
                      <a:pt x="1087" y="940"/>
                    </a:lnTo>
                    <a:lnTo>
                      <a:pt x="1061" y="924"/>
                    </a:lnTo>
                    <a:lnTo>
                      <a:pt x="1053" y="899"/>
                    </a:lnTo>
                    <a:lnTo>
                      <a:pt x="1053" y="874"/>
                    </a:lnTo>
                    <a:lnTo>
                      <a:pt x="1070" y="858"/>
                    </a:lnTo>
                    <a:lnTo>
                      <a:pt x="1070" y="882"/>
                    </a:lnTo>
                    <a:lnTo>
                      <a:pt x="1078" y="891"/>
                    </a:lnTo>
                    <a:lnTo>
                      <a:pt x="1087" y="899"/>
                    </a:lnTo>
                    <a:lnTo>
                      <a:pt x="1095" y="907"/>
                    </a:lnTo>
                    <a:lnTo>
                      <a:pt x="1104" y="907"/>
                    </a:lnTo>
                    <a:lnTo>
                      <a:pt x="1121" y="899"/>
                    </a:lnTo>
                    <a:lnTo>
                      <a:pt x="1138" y="891"/>
                    </a:lnTo>
                    <a:lnTo>
                      <a:pt x="1146" y="866"/>
                    </a:lnTo>
                    <a:lnTo>
                      <a:pt x="1138" y="849"/>
                    </a:lnTo>
                    <a:lnTo>
                      <a:pt x="1121" y="833"/>
                    </a:lnTo>
                    <a:lnTo>
                      <a:pt x="1095" y="825"/>
                    </a:lnTo>
                    <a:lnTo>
                      <a:pt x="1070" y="816"/>
                    </a:lnTo>
                    <a:lnTo>
                      <a:pt x="1010" y="816"/>
                    </a:lnTo>
                    <a:lnTo>
                      <a:pt x="959" y="816"/>
                    </a:lnTo>
                    <a:lnTo>
                      <a:pt x="934" y="816"/>
                    </a:lnTo>
                    <a:lnTo>
                      <a:pt x="908" y="808"/>
                    </a:lnTo>
                    <a:lnTo>
                      <a:pt x="849" y="775"/>
                    </a:lnTo>
                    <a:lnTo>
                      <a:pt x="798" y="742"/>
                    </a:lnTo>
                    <a:lnTo>
                      <a:pt x="781" y="742"/>
                    </a:lnTo>
                    <a:lnTo>
                      <a:pt x="772" y="759"/>
                    </a:lnTo>
                    <a:lnTo>
                      <a:pt x="806" y="800"/>
                    </a:lnTo>
                    <a:lnTo>
                      <a:pt x="823" y="849"/>
                    </a:lnTo>
                    <a:lnTo>
                      <a:pt x="840" y="899"/>
                    </a:lnTo>
                    <a:lnTo>
                      <a:pt x="849" y="948"/>
                    </a:lnTo>
                    <a:lnTo>
                      <a:pt x="849" y="1031"/>
                    </a:lnTo>
                    <a:lnTo>
                      <a:pt x="849" y="1055"/>
                    </a:lnTo>
                    <a:lnTo>
                      <a:pt x="857" y="1072"/>
                    </a:lnTo>
                    <a:lnTo>
                      <a:pt x="874" y="1088"/>
                    </a:lnTo>
                    <a:lnTo>
                      <a:pt x="891" y="1097"/>
                    </a:lnTo>
                    <a:lnTo>
                      <a:pt x="917" y="1097"/>
                    </a:lnTo>
                    <a:lnTo>
                      <a:pt x="934" y="1088"/>
                    </a:lnTo>
                    <a:lnTo>
                      <a:pt x="942" y="1072"/>
                    </a:lnTo>
                    <a:lnTo>
                      <a:pt x="942" y="1055"/>
                    </a:lnTo>
                    <a:lnTo>
                      <a:pt x="942" y="1047"/>
                    </a:lnTo>
                    <a:lnTo>
                      <a:pt x="934" y="1031"/>
                    </a:lnTo>
                    <a:lnTo>
                      <a:pt x="908" y="1031"/>
                    </a:lnTo>
                    <a:lnTo>
                      <a:pt x="883" y="1039"/>
                    </a:lnTo>
                    <a:lnTo>
                      <a:pt x="891" y="1022"/>
                    </a:lnTo>
                    <a:lnTo>
                      <a:pt x="900" y="1014"/>
                    </a:lnTo>
                    <a:lnTo>
                      <a:pt x="917" y="1006"/>
                    </a:lnTo>
                    <a:lnTo>
                      <a:pt x="925" y="1006"/>
                    </a:lnTo>
                    <a:lnTo>
                      <a:pt x="951" y="1014"/>
                    </a:lnTo>
                    <a:lnTo>
                      <a:pt x="968" y="1031"/>
                    </a:lnTo>
                    <a:lnTo>
                      <a:pt x="976" y="1055"/>
                    </a:lnTo>
                    <a:lnTo>
                      <a:pt x="976" y="1080"/>
                    </a:lnTo>
                    <a:lnTo>
                      <a:pt x="976" y="1105"/>
                    </a:lnTo>
                    <a:lnTo>
                      <a:pt x="959" y="1121"/>
                    </a:lnTo>
                    <a:lnTo>
                      <a:pt x="934" y="1138"/>
                    </a:lnTo>
                    <a:lnTo>
                      <a:pt x="917" y="1146"/>
                    </a:lnTo>
                    <a:lnTo>
                      <a:pt x="891" y="1146"/>
                    </a:lnTo>
                    <a:lnTo>
                      <a:pt x="866" y="1146"/>
                    </a:lnTo>
                    <a:lnTo>
                      <a:pt x="849" y="1138"/>
                    </a:lnTo>
                    <a:lnTo>
                      <a:pt x="823" y="1113"/>
                    </a:lnTo>
                    <a:lnTo>
                      <a:pt x="815" y="1097"/>
                    </a:lnTo>
                    <a:lnTo>
                      <a:pt x="815" y="1080"/>
                    </a:lnTo>
                    <a:lnTo>
                      <a:pt x="815" y="1064"/>
                    </a:lnTo>
                    <a:lnTo>
                      <a:pt x="823" y="1031"/>
                    </a:lnTo>
                    <a:lnTo>
                      <a:pt x="815" y="1022"/>
                    </a:lnTo>
                    <a:lnTo>
                      <a:pt x="806" y="1039"/>
                    </a:lnTo>
                    <a:lnTo>
                      <a:pt x="798" y="1047"/>
                    </a:lnTo>
                    <a:lnTo>
                      <a:pt x="798" y="1064"/>
                    </a:lnTo>
                    <a:lnTo>
                      <a:pt x="781" y="1080"/>
                    </a:lnTo>
                    <a:lnTo>
                      <a:pt x="764" y="1105"/>
                    </a:lnTo>
                    <a:lnTo>
                      <a:pt x="738" y="1121"/>
                    </a:lnTo>
                    <a:lnTo>
                      <a:pt x="713" y="1138"/>
                    </a:lnTo>
                    <a:lnTo>
                      <a:pt x="688" y="1146"/>
                    </a:lnTo>
                    <a:lnTo>
                      <a:pt x="654" y="1154"/>
                    </a:lnTo>
                    <a:lnTo>
                      <a:pt x="628" y="1154"/>
                    </a:lnTo>
                    <a:lnTo>
                      <a:pt x="594" y="1154"/>
                    </a:lnTo>
                    <a:lnTo>
                      <a:pt x="569" y="1154"/>
                    </a:lnTo>
                    <a:lnTo>
                      <a:pt x="484" y="1121"/>
                    </a:lnTo>
                    <a:lnTo>
                      <a:pt x="407" y="1088"/>
                    </a:lnTo>
                    <a:lnTo>
                      <a:pt x="322" y="1047"/>
                    </a:lnTo>
                    <a:lnTo>
                      <a:pt x="280" y="1039"/>
                    </a:lnTo>
                    <a:lnTo>
                      <a:pt x="263" y="1039"/>
                    </a:lnTo>
                    <a:lnTo>
                      <a:pt x="237" y="1039"/>
                    </a:lnTo>
                    <a:lnTo>
                      <a:pt x="220" y="1055"/>
                    </a:lnTo>
                    <a:lnTo>
                      <a:pt x="212" y="1072"/>
                    </a:lnTo>
                    <a:lnTo>
                      <a:pt x="203" y="1088"/>
                    </a:lnTo>
                    <a:lnTo>
                      <a:pt x="212" y="1105"/>
                    </a:lnTo>
                    <a:lnTo>
                      <a:pt x="220" y="1113"/>
                    </a:lnTo>
                    <a:lnTo>
                      <a:pt x="229" y="1121"/>
                    </a:lnTo>
                    <a:lnTo>
                      <a:pt x="237" y="1121"/>
                    </a:lnTo>
                    <a:lnTo>
                      <a:pt x="254" y="1121"/>
                    </a:lnTo>
                    <a:lnTo>
                      <a:pt x="271" y="1113"/>
                    </a:lnTo>
                    <a:lnTo>
                      <a:pt x="280" y="1105"/>
                    </a:lnTo>
                    <a:lnTo>
                      <a:pt x="288" y="1097"/>
                    </a:lnTo>
                    <a:lnTo>
                      <a:pt x="280" y="1072"/>
                    </a:lnTo>
                    <a:lnTo>
                      <a:pt x="280" y="1064"/>
                    </a:lnTo>
                    <a:lnTo>
                      <a:pt x="314" y="1072"/>
                    </a:lnTo>
                    <a:lnTo>
                      <a:pt x="339" y="1080"/>
                    </a:lnTo>
                    <a:lnTo>
                      <a:pt x="399" y="1113"/>
                    </a:lnTo>
                    <a:lnTo>
                      <a:pt x="382" y="1113"/>
                    </a:lnTo>
                    <a:lnTo>
                      <a:pt x="365" y="1113"/>
                    </a:lnTo>
                    <a:lnTo>
                      <a:pt x="331" y="1130"/>
                    </a:lnTo>
                    <a:lnTo>
                      <a:pt x="288" y="1146"/>
                    </a:lnTo>
                    <a:lnTo>
                      <a:pt x="254" y="1163"/>
                    </a:lnTo>
                    <a:lnTo>
                      <a:pt x="237" y="1163"/>
                    </a:lnTo>
                    <a:lnTo>
                      <a:pt x="220" y="1154"/>
                    </a:lnTo>
                    <a:lnTo>
                      <a:pt x="203" y="113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1" name="Freeform 112"/>
              <p:cNvSpPr>
                <a:spLocks/>
              </p:cNvSpPr>
              <p:nvPr/>
            </p:nvSpPr>
            <p:spPr bwMode="auto">
              <a:xfrm>
                <a:off x="9100" y="15328"/>
                <a:ext cx="1163" cy="445"/>
              </a:xfrm>
              <a:custGeom>
                <a:avLst/>
                <a:gdLst>
                  <a:gd name="T0" fmla="*/ 8 w 1163"/>
                  <a:gd name="T1" fmla="*/ 437 h 445"/>
                  <a:gd name="T2" fmla="*/ 0 w 1163"/>
                  <a:gd name="T3" fmla="*/ 420 h 445"/>
                  <a:gd name="T4" fmla="*/ 127 w 1163"/>
                  <a:gd name="T5" fmla="*/ 420 h 445"/>
                  <a:gd name="T6" fmla="*/ 543 w 1163"/>
                  <a:gd name="T7" fmla="*/ 429 h 445"/>
                  <a:gd name="T8" fmla="*/ 603 w 1163"/>
                  <a:gd name="T9" fmla="*/ 420 h 445"/>
                  <a:gd name="T10" fmla="*/ 611 w 1163"/>
                  <a:gd name="T11" fmla="*/ 420 h 445"/>
                  <a:gd name="T12" fmla="*/ 611 w 1163"/>
                  <a:gd name="T13" fmla="*/ 313 h 445"/>
                  <a:gd name="T14" fmla="*/ 611 w 1163"/>
                  <a:gd name="T15" fmla="*/ 305 h 445"/>
                  <a:gd name="T16" fmla="*/ 739 w 1163"/>
                  <a:gd name="T17" fmla="*/ 305 h 445"/>
                  <a:gd name="T18" fmla="*/ 798 w 1163"/>
                  <a:gd name="T19" fmla="*/ 297 h 445"/>
                  <a:gd name="T20" fmla="*/ 849 w 1163"/>
                  <a:gd name="T21" fmla="*/ 288 h 445"/>
                  <a:gd name="T22" fmla="*/ 908 w 1163"/>
                  <a:gd name="T23" fmla="*/ 272 h 445"/>
                  <a:gd name="T24" fmla="*/ 959 w 1163"/>
                  <a:gd name="T25" fmla="*/ 247 h 445"/>
                  <a:gd name="T26" fmla="*/ 1010 w 1163"/>
                  <a:gd name="T27" fmla="*/ 214 h 445"/>
                  <a:gd name="T28" fmla="*/ 1053 w 1163"/>
                  <a:gd name="T29" fmla="*/ 181 h 445"/>
                  <a:gd name="T30" fmla="*/ 1087 w 1163"/>
                  <a:gd name="T31" fmla="*/ 140 h 445"/>
                  <a:gd name="T32" fmla="*/ 1121 w 1163"/>
                  <a:gd name="T33" fmla="*/ 91 h 445"/>
                  <a:gd name="T34" fmla="*/ 1155 w 1163"/>
                  <a:gd name="T35" fmla="*/ 0 h 445"/>
                  <a:gd name="T36" fmla="*/ 1163 w 1163"/>
                  <a:gd name="T37" fmla="*/ 8 h 445"/>
                  <a:gd name="T38" fmla="*/ 1163 w 1163"/>
                  <a:gd name="T39" fmla="*/ 25 h 445"/>
                  <a:gd name="T40" fmla="*/ 1155 w 1163"/>
                  <a:gd name="T41" fmla="*/ 49 h 445"/>
                  <a:gd name="T42" fmla="*/ 1146 w 1163"/>
                  <a:gd name="T43" fmla="*/ 91 h 445"/>
                  <a:gd name="T44" fmla="*/ 1121 w 1163"/>
                  <a:gd name="T45" fmla="*/ 124 h 445"/>
                  <a:gd name="T46" fmla="*/ 1087 w 1163"/>
                  <a:gd name="T47" fmla="*/ 165 h 445"/>
                  <a:gd name="T48" fmla="*/ 1061 w 1163"/>
                  <a:gd name="T49" fmla="*/ 198 h 445"/>
                  <a:gd name="T50" fmla="*/ 1027 w 1163"/>
                  <a:gd name="T51" fmla="*/ 231 h 445"/>
                  <a:gd name="T52" fmla="*/ 985 w 1163"/>
                  <a:gd name="T53" fmla="*/ 255 h 445"/>
                  <a:gd name="T54" fmla="*/ 942 w 1163"/>
                  <a:gd name="T55" fmla="*/ 280 h 445"/>
                  <a:gd name="T56" fmla="*/ 900 w 1163"/>
                  <a:gd name="T57" fmla="*/ 288 h 445"/>
                  <a:gd name="T58" fmla="*/ 823 w 1163"/>
                  <a:gd name="T59" fmla="*/ 313 h 445"/>
                  <a:gd name="T60" fmla="*/ 789 w 1163"/>
                  <a:gd name="T61" fmla="*/ 321 h 445"/>
                  <a:gd name="T62" fmla="*/ 747 w 1163"/>
                  <a:gd name="T63" fmla="*/ 321 h 445"/>
                  <a:gd name="T64" fmla="*/ 637 w 1163"/>
                  <a:gd name="T65" fmla="*/ 330 h 445"/>
                  <a:gd name="T66" fmla="*/ 628 w 1163"/>
                  <a:gd name="T67" fmla="*/ 338 h 445"/>
                  <a:gd name="T68" fmla="*/ 628 w 1163"/>
                  <a:gd name="T69" fmla="*/ 445 h 445"/>
                  <a:gd name="T70" fmla="*/ 8 w 1163"/>
                  <a:gd name="T71" fmla="*/ 437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63" h="445">
                    <a:moveTo>
                      <a:pt x="8" y="437"/>
                    </a:moveTo>
                    <a:lnTo>
                      <a:pt x="0" y="420"/>
                    </a:lnTo>
                    <a:lnTo>
                      <a:pt x="127" y="420"/>
                    </a:lnTo>
                    <a:lnTo>
                      <a:pt x="543" y="429"/>
                    </a:lnTo>
                    <a:lnTo>
                      <a:pt x="603" y="420"/>
                    </a:lnTo>
                    <a:lnTo>
                      <a:pt x="611" y="420"/>
                    </a:lnTo>
                    <a:lnTo>
                      <a:pt x="611" y="313"/>
                    </a:lnTo>
                    <a:lnTo>
                      <a:pt x="611" y="305"/>
                    </a:lnTo>
                    <a:lnTo>
                      <a:pt x="739" y="305"/>
                    </a:lnTo>
                    <a:lnTo>
                      <a:pt x="798" y="297"/>
                    </a:lnTo>
                    <a:lnTo>
                      <a:pt x="849" y="288"/>
                    </a:lnTo>
                    <a:lnTo>
                      <a:pt x="908" y="272"/>
                    </a:lnTo>
                    <a:lnTo>
                      <a:pt x="959" y="247"/>
                    </a:lnTo>
                    <a:lnTo>
                      <a:pt x="1010" y="214"/>
                    </a:lnTo>
                    <a:lnTo>
                      <a:pt x="1053" y="181"/>
                    </a:lnTo>
                    <a:lnTo>
                      <a:pt x="1087" y="140"/>
                    </a:lnTo>
                    <a:lnTo>
                      <a:pt x="1121" y="91"/>
                    </a:lnTo>
                    <a:lnTo>
                      <a:pt x="1155" y="0"/>
                    </a:lnTo>
                    <a:lnTo>
                      <a:pt x="1163" y="8"/>
                    </a:lnTo>
                    <a:lnTo>
                      <a:pt x="1163" y="25"/>
                    </a:lnTo>
                    <a:lnTo>
                      <a:pt x="1155" y="49"/>
                    </a:lnTo>
                    <a:lnTo>
                      <a:pt x="1146" y="91"/>
                    </a:lnTo>
                    <a:lnTo>
                      <a:pt x="1121" y="124"/>
                    </a:lnTo>
                    <a:lnTo>
                      <a:pt x="1087" y="165"/>
                    </a:lnTo>
                    <a:lnTo>
                      <a:pt x="1061" y="198"/>
                    </a:lnTo>
                    <a:lnTo>
                      <a:pt x="1027" y="231"/>
                    </a:lnTo>
                    <a:lnTo>
                      <a:pt x="985" y="255"/>
                    </a:lnTo>
                    <a:lnTo>
                      <a:pt x="942" y="280"/>
                    </a:lnTo>
                    <a:lnTo>
                      <a:pt x="900" y="288"/>
                    </a:lnTo>
                    <a:lnTo>
                      <a:pt x="823" y="313"/>
                    </a:lnTo>
                    <a:lnTo>
                      <a:pt x="789" y="321"/>
                    </a:lnTo>
                    <a:lnTo>
                      <a:pt x="747" y="321"/>
                    </a:lnTo>
                    <a:lnTo>
                      <a:pt x="637" y="330"/>
                    </a:lnTo>
                    <a:lnTo>
                      <a:pt x="628" y="338"/>
                    </a:lnTo>
                    <a:lnTo>
                      <a:pt x="628" y="445"/>
                    </a:lnTo>
                    <a:lnTo>
                      <a:pt x="8" y="437"/>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2" name="Freeform 113"/>
              <p:cNvSpPr>
                <a:spLocks/>
              </p:cNvSpPr>
              <p:nvPr/>
            </p:nvSpPr>
            <p:spPr bwMode="auto">
              <a:xfrm>
                <a:off x="10994" y="15757"/>
                <a:ext cx="25" cy="8"/>
              </a:xfrm>
              <a:custGeom>
                <a:avLst/>
                <a:gdLst>
                  <a:gd name="T0" fmla="*/ 0 w 25"/>
                  <a:gd name="T1" fmla="*/ 0 h 8"/>
                  <a:gd name="T2" fmla="*/ 8 w 25"/>
                  <a:gd name="T3" fmla="*/ 0 h 8"/>
                  <a:gd name="T4" fmla="*/ 25 w 25"/>
                  <a:gd name="T5" fmla="*/ 0 h 8"/>
                  <a:gd name="T6" fmla="*/ 17 w 25"/>
                  <a:gd name="T7" fmla="*/ 8 h 8"/>
                  <a:gd name="T8" fmla="*/ 17 w 25"/>
                  <a:gd name="T9" fmla="*/ 8 h 8"/>
                  <a:gd name="T10" fmla="*/ 0 w 2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8">
                    <a:moveTo>
                      <a:pt x="0" y="0"/>
                    </a:moveTo>
                    <a:lnTo>
                      <a:pt x="8" y="0"/>
                    </a:lnTo>
                    <a:lnTo>
                      <a:pt x="25" y="0"/>
                    </a:lnTo>
                    <a:lnTo>
                      <a:pt x="17" y="8"/>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3" name="Freeform 114"/>
              <p:cNvSpPr>
                <a:spLocks/>
              </p:cNvSpPr>
              <p:nvPr/>
            </p:nvSpPr>
            <p:spPr bwMode="auto">
              <a:xfrm>
                <a:off x="9049" y="15179"/>
                <a:ext cx="1197" cy="561"/>
              </a:xfrm>
              <a:custGeom>
                <a:avLst/>
                <a:gdLst>
                  <a:gd name="T0" fmla="*/ 0 w 1197"/>
                  <a:gd name="T1" fmla="*/ 545 h 561"/>
                  <a:gd name="T2" fmla="*/ 8 w 1197"/>
                  <a:gd name="T3" fmla="*/ 528 h 561"/>
                  <a:gd name="T4" fmla="*/ 59 w 1197"/>
                  <a:gd name="T5" fmla="*/ 520 h 561"/>
                  <a:gd name="T6" fmla="*/ 603 w 1197"/>
                  <a:gd name="T7" fmla="*/ 528 h 561"/>
                  <a:gd name="T8" fmla="*/ 603 w 1197"/>
                  <a:gd name="T9" fmla="*/ 520 h 561"/>
                  <a:gd name="T10" fmla="*/ 611 w 1197"/>
                  <a:gd name="T11" fmla="*/ 404 h 561"/>
                  <a:gd name="T12" fmla="*/ 739 w 1197"/>
                  <a:gd name="T13" fmla="*/ 404 h 561"/>
                  <a:gd name="T14" fmla="*/ 806 w 1197"/>
                  <a:gd name="T15" fmla="*/ 396 h 561"/>
                  <a:gd name="T16" fmla="*/ 866 w 1197"/>
                  <a:gd name="T17" fmla="*/ 388 h 561"/>
                  <a:gd name="T18" fmla="*/ 925 w 1197"/>
                  <a:gd name="T19" fmla="*/ 372 h 561"/>
                  <a:gd name="T20" fmla="*/ 976 w 1197"/>
                  <a:gd name="T21" fmla="*/ 347 h 561"/>
                  <a:gd name="T22" fmla="*/ 1027 w 1197"/>
                  <a:gd name="T23" fmla="*/ 314 h 561"/>
                  <a:gd name="T24" fmla="*/ 1053 w 1197"/>
                  <a:gd name="T25" fmla="*/ 297 h 561"/>
                  <a:gd name="T26" fmla="*/ 1078 w 1197"/>
                  <a:gd name="T27" fmla="*/ 273 h 561"/>
                  <a:gd name="T28" fmla="*/ 1095 w 1197"/>
                  <a:gd name="T29" fmla="*/ 240 h 561"/>
                  <a:gd name="T30" fmla="*/ 1121 w 1197"/>
                  <a:gd name="T31" fmla="*/ 207 h 561"/>
                  <a:gd name="T32" fmla="*/ 1138 w 1197"/>
                  <a:gd name="T33" fmla="*/ 174 h 561"/>
                  <a:gd name="T34" fmla="*/ 1146 w 1197"/>
                  <a:gd name="T35" fmla="*/ 141 h 561"/>
                  <a:gd name="T36" fmla="*/ 1163 w 1197"/>
                  <a:gd name="T37" fmla="*/ 75 h 561"/>
                  <a:gd name="T38" fmla="*/ 1172 w 1197"/>
                  <a:gd name="T39" fmla="*/ 0 h 561"/>
                  <a:gd name="T40" fmla="*/ 1189 w 1197"/>
                  <a:gd name="T41" fmla="*/ 0 h 561"/>
                  <a:gd name="T42" fmla="*/ 1197 w 1197"/>
                  <a:gd name="T43" fmla="*/ 9 h 561"/>
                  <a:gd name="T44" fmla="*/ 1197 w 1197"/>
                  <a:gd name="T45" fmla="*/ 42 h 561"/>
                  <a:gd name="T46" fmla="*/ 1197 w 1197"/>
                  <a:gd name="T47" fmla="*/ 75 h 561"/>
                  <a:gd name="T48" fmla="*/ 1197 w 1197"/>
                  <a:gd name="T49" fmla="*/ 116 h 561"/>
                  <a:gd name="T50" fmla="*/ 1180 w 1197"/>
                  <a:gd name="T51" fmla="*/ 149 h 561"/>
                  <a:gd name="T52" fmla="*/ 1155 w 1197"/>
                  <a:gd name="T53" fmla="*/ 223 h 561"/>
                  <a:gd name="T54" fmla="*/ 1121 w 1197"/>
                  <a:gd name="T55" fmla="*/ 281 h 561"/>
                  <a:gd name="T56" fmla="*/ 1087 w 1197"/>
                  <a:gd name="T57" fmla="*/ 322 h 561"/>
                  <a:gd name="T58" fmla="*/ 1044 w 1197"/>
                  <a:gd name="T59" fmla="*/ 355 h 561"/>
                  <a:gd name="T60" fmla="*/ 1002 w 1197"/>
                  <a:gd name="T61" fmla="*/ 380 h 561"/>
                  <a:gd name="T62" fmla="*/ 959 w 1197"/>
                  <a:gd name="T63" fmla="*/ 404 h 561"/>
                  <a:gd name="T64" fmla="*/ 908 w 1197"/>
                  <a:gd name="T65" fmla="*/ 421 h 561"/>
                  <a:gd name="T66" fmla="*/ 866 w 1197"/>
                  <a:gd name="T67" fmla="*/ 429 h 561"/>
                  <a:gd name="T68" fmla="*/ 815 w 1197"/>
                  <a:gd name="T69" fmla="*/ 437 h 561"/>
                  <a:gd name="T70" fmla="*/ 764 w 1197"/>
                  <a:gd name="T71" fmla="*/ 437 h 561"/>
                  <a:gd name="T72" fmla="*/ 705 w 1197"/>
                  <a:gd name="T73" fmla="*/ 437 h 561"/>
                  <a:gd name="T74" fmla="*/ 654 w 1197"/>
                  <a:gd name="T75" fmla="*/ 437 h 561"/>
                  <a:gd name="T76" fmla="*/ 645 w 1197"/>
                  <a:gd name="T77" fmla="*/ 437 h 561"/>
                  <a:gd name="T78" fmla="*/ 645 w 1197"/>
                  <a:gd name="T79" fmla="*/ 561 h 561"/>
                  <a:gd name="T80" fmla="*/ 637 w 1197"/>
                  <a:gd name="T81" fmla="*/ 561 h 561"/>
                  <a:gd name="T82" fmla="*/ 8 w 1197"/>
                  <a:gd name="T83" fmla="*/ 553 h 561"/>
                  <a:gd name="T84" fmla="*/ 0 w 1197"/>
                  <a:gd name="T85" fmla="*/ 545 h 5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7" h="561">
                    <a:moveTo>
                      <a:pt x="0" y="545"/>
                    </a:moveTo>
                    <a:lnTo>
                      <a:pt x="8" y="528"/>
                    </a:lnTo>
                    <a:lnTo>
                      <a:pt x="59" y="520"/>
                    </a:lnTo>
                    <a:lnTo>
                      <a:pt x="603" y="528"/>
                    </a:lnTo>
                    <a:lnTo>
                      <a:pt x="603" y="520"/>
                    </a:lnTo>
                    <a:lnTo>
                      <a:pt x="611" y="404"/>
                    </a:lnTo>
                    <a:lnTo>
                      <a:pt x="739" y="404"/>
                    </a:lnTo>
                    <a:lnTo>
                      <a:pt x="806" y="396"/>
                    </a:lnTo>
                    <a:lnTo>
                      <a:pt x="866" y="388"/>
                    </a:lnTo>
                    <a:lnTo>
                      <a:pt x="925" y="372"/>
                    </a:lnTo>
                    <a:lnTo>
                      <a:pt x="976" y="347"/>
                    </a:lnTo>
                    <a:lnTo>
                      <a:pt x="1027" y="314"/>
                    </a:lnTo>
                    <a:lnTo>
                      <a:pt x="1053" y="297"/>
                    </a:lnTo>
                    <a:lnTo>
                      <a:pt x="1078" y="273"/>
                    </a:lnTo>
                    <a:lnTo>
                      <a:pt x="1095" y="240"/>
                    </a:lnTo>
                    <a:lnTo>
                      <a:pt x="1121" y="207"/>
                    </a:lnTo>
                    <a:lnTo>
                      <a:pt x="1138" y="174"/>
                    </a:lnTo>
                    <a:lnTo>
                      <a:pt x="1146" y="141"/>
                    </a:lnTo>
                    <a:lnTo>
                      <a:pt x="1163" y="75"/>
                    </a:lnTo>
                    <a:lnTo>
                      <a:pt x="1172" y="0"/>
                    </a:lnTo>
                    <a:lnTo>
                      <a:pt x="1189" y="0"/>
                    </a:lnTo>
                    <a:lnTo>
                      <a:pt x="1197" y="9"/>
                    </a:lnTo>
                    <a:lnTo>
                      <a:pt x="1197" y="42"/>
                    </a:lnTo>
                    <a:lnTo>
                      <a:pt x="1197" y="75"/>
                    </a:lnTo>
                    <a:lnTo>
                      <a:pt x="1197" y="116"/>
                    </a:lnTo>
                    <a:lnTo>
                      <a:pt x="1180" y="149"/>
                    </a:lnTo>
                    <a:lnTo>
                      <a:pt x="1155" y="223"/>
                    </a:lnTo>
                    <a:lnTo>
                      <a:pt x="1121" y="281"/>
                    </a:lnTo>
                    <a:lnTo>
                      <a:pt x="1087" y="322"/>
                    </a:lnTo>
                    <a:lnTo>
                      <a:pt x="1044" y="355"/>
                    </a:lnTo>
                    <a:lnTo>
                      <a:pt x="1002" y="380"/>
                    </a:lnTo>
                    <a:lnTo>
                      <a:pt x="959" y="404"/>
                    </a:lnTo>
                    <a:lnTo>
                      <a:pt x="908" y="421"/>
                    </a:lnTo>
                    <a:lnTo>
                      <a:pt x="866" y="429"/>
                    </a:lnTo>
                    <a:lnTo>
                      <a:pt x="815" y="437"/>
                    </a:lnTo>
                    <a:lnTo>
                      <a:pt x="764" y="437"/>
                    </a:lnTo>
                    <a:lnTo>
                      <a:pt x="705" y="437"/>
                    </a:lnTo>
                    <a:lnTo>
                      <a:pt x="654" y="437"/>
                    </a:lnTo>
                    <a:lnTo>
                      <a:pt x="645" y="437"/>
                    </a:lnTo>
                    <a:lnTo>
                      <a:pt x="645" y="561"/>
                    </a:lnTo>
                    <a:lnTo>
                      <a:pt x="637" y="561"/>
                    </a:lnTo>
                    <a:lnTo>
                      <a:pt x="8" y="553"/>
                    </a:lnTo>
                    <a:lnTo>
                      <a:pt x="0" y="54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4" name="Freeform 115"/>
              <p:cNvSpPr>
                <a:spLocks/>
              </p:cNvSpPr>
              <p:nvPr/>
            </p:nvSpPr>
            <p:spPr bwMode="auto">
              <a:xfrm>
                <a:off x="11053" y="15559"/>
                <a:ext cx="34" cy="156"/>
              </a:xfrm>
              <a:custGeom>
                <a:avLst/>
                <a:gdLst>
                  <a:gd name="T0" fmla="*/ 26 w 34"/>
                  <a:gd name="T1" fmla="*/ 123 h 156"/>
                  <a:gd name="T2" fmla="*/ 26 w 34"/>
                  <a:gd name="T3" fmla="*/ 90 h 156"/>
                  <a:gd name="T4" fmla="*/ 17 w 34"/>
                  <a:gd name="T5" fmla="*/ 57 h 156"/>
                  <a:gd name="T6" fmla="*/ 9 w 34"/>
                  <a:gd name="T7" fmla="*/ 33 h 156"/>
                  <a:gd name="T8" fmla="*/ 0 w 34"/>
                  <a:gd name="T9" fmla="*/ 8 h 156"/>
                  <a:gd name="T10" fmla="*/ 0 w 34"/>
                  <a:gd name="T11" fmla="*/ 0 h 156"/>
                  <a:gd name="T12" fmla="*/ 17 w 34"/>
                  <a:gd name="T13" fmla="*/ 33 h 156"/>
                  <a:gd name="T14" fmla="*/ 34 w 34"/>
                  <a:gd name="T15" fmla="*/ 66 h 156"/>
                  <a:gd name="T16" fmla="*/ 34 w 34"/>
                  <a:gd name="T17" fmla="*/ 107 h 156"/>
                  <a:gd name="T18" fmla="*/ 26 w 34"/>
                  <a:gd name="T19" fmla="*/ 148 h 156"/>
                  <a:gd name="T20" fmla="*/ 17 w 34"/>
                  <a:gd name="T21" fmla="*/ 156 h 156"/>
                  <a:gd name="T22" fmla="*/ 17 w 34"/>
                  <a:gd name="T23" fmla="*/ 148 h 156"/>
                  <a:gd name="T24" fmla="*/ 17 w 34"/>
                  <a:gd name="T25" fmla="*/ 140 h 156"/>
                  <a:gd name="T26" fmla="*/ 26 w 34"/>
                  <a:gd name="T27" fmla="*/ 123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156">
                    <a:moveTo>
                      <a:pt x="26" y="123"/>
                    </a:moveTo>
                    <a:lnTo>
                      <a:pt x="26" y="90"/>
                    </a:lnTo>
                    <a:lnTo>
                      <a:pt x="17" y="57"/>
                    </a:lnTo>
                    <a:lnTo>
                      <a:pt x="9" y="33"/>
                    </a:lnTo>
                    <a:lnTo>
                      <a:pt x="0" y="8"/>
                    </a:lnTo>
                    <a:lnTo>
                      <a:pt x="0" y="0"/>
                    </a:lnTo>
                    <a:lnTo>
                      <a:pt x="17" y="33"/>
                    </a:lnTo>
                    <a:lnTo>
                      <a:pt x="34" y="66"/>
                    </a:lnTo>
                    <a:lnTo>
                      <a:pt x="34" y="107"/>
                    </a:lnTo>
                    <a:lnTo>
                      <a:pt x="26" y="148"/>
                    </a:lnTo>
                    <a:lnTo>
                      <a:pt x="17" y="156"/>
                    </a:lnTo>
                    <a:lnTo>
                      <a:pt x="17" y="148"/>
                    </a:lnTo>
                    <a:lnTo>
                      <a:pt x="17" y="140"/>
                    </a:lnTo>
                    <a:lnTo>
                      <a:pt x="26" y="123"/>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5" name="Freeform 116"/>
              <p:cNvSpPr>
                <a:spLocks/>
              </p:cNvSpPr>
              <p:nvPr/>
            </p:nvSpPr>
            <p:spPr bwMode="auto">
              <a:xfrm>
                <a:off x="10586" y="15419"/>
                <a:ext cx="306" cy="296"/>
              </a:xfrm>
              <a:custGeom>
                <a:avLst/>
                <a:gdLst>
                  <a:gd name="T0" fmla="*/ 212 w 306"/>
                  <a:gd name="T1" fmla="*/ 263 h 296"/>
                  <a:gd name="T2" fmla="*/ 221 w 306"/>
                  <a:gd name="T3" fmla="*/ 263 h 296"/>
                  <a:gd name="T4" fmla="*/ 229 w 306"/>
                  <a:gd name="T5" fmla="*/ 247 h 296"/>
                  <a:gd name="T6" fmla="*/ 178 w 306"/>
                  <a:gd name="T7" fmla="*/ 206 h 296"/>
                  <a:gd name="T8" fmla="*/ 178 w 306"/>
                  <a:gd name="T9" fmla="*/ 189 h 296"/>
                  <a:gd name="T10" fmla="*/ 212 w 306"/>
                  <a:gd name="T11" fmla="*/ 189 h 296"/>
                  <a:gd name="T12" fmla="*/ 246 w 306"/>
                  <a:gd name="T13" fmla="*/ 222 h 296"/>
                  <a:gd name="T14" fmla="*/ 263 w 306"/>
                  <a:gd name="T15" fmla="*/ 214 h 296"/>
                  <a:gd name="T16" fmla="*/ 221 w 306"/>
                  <a:gd name="T17" fmla="*/ 164 h 296"/>
                  <a:gd name="T18" fmla="*/ 178 w 306"/>
                  <a:gd name="T19" fmla="*/ 148 h 296"/>
                  <a:gd name="T20" fmla="*/ 153 w 306"/>
                  <a:gd name="T21" fmla="*/ 164 h 296"/>
                  <a:gd name="T22" fmla="*/ 144 w 306"/>
                  <a:gd name="T23" fmla="*/ 197 h 296"/>
                  <a:gd name="T24" fmla="*/ 204 w 306"/>
                  <a:gd name="T25" fmla="*/ 255 h 296"/>
                  <a:gd name="T26" fmla="*/ 161 w 306"/>
                  <a:gd name="T27" fmla="*/ 230 h 296"/>
                  <a:gd name="T28" fmla="*/ 136 w 306"/>
                  <a:gd name="T29" fmla="*/ 189 h 296"/>
                  <a:gd name="T30" fmla="*/ 136 w 306"/>
                  <a:gd name="T31" fmla="*/ 173 h 296"/>
                  <a:gd name="T32" fmla="*/ 127 w 306"/>
                  <a:gd name="T33" fmla="*/ 148 h 296"/>
                  <a:gd name="T34" fmla="*/ 93 w 306"/>
                  <a:gd name="T35" fmla="*/ 164 h 296"/>
                  <a:gd name="T36" fmla="*/ 59 w 306"/>
                  <a:gd name="T37" fmla="*/ 156 h 296"/>
                  <a:gd name="T38" fmla="*/ 34 w 306"/>
                  <a:gd name="T39" fmla="*/ 107 h 296"/>
                  <a:gd name="T40" fmla="*/ 17 w 306"/>
                  <a:gd name="T41" fmla="*/ 41 h 296"/>
                  <a:gd name="T42" fmla="*/ 59 w 306"/>
                  <a:gd name="T43" fmla="*/ 33 h 296"/>
                  <a:gd name="T44" fmla="*/ 153 w 306"/>
                  <a:gd name="T45" fmla="*/ 74 h 296"/>
                  <a:gd name="T46" fmla="*/ 161 w 306"/>
                  <a:gd name="T47" fmla="*/ 99 h 296"/>
                  <a:gd name="T48" fmla="*/ 153 w 306"/>
                  <a:gd name="T49" fmla="*/ 115 h 296"/>
                  <a:gd name="T50" fmla="*/ 153 w 306"/>
                  <a:gd name="T51" fmla="*/ 132 h 296"/>
                  <a:gd name="T52" fmla="*/ 170 w 306"/>
                  <a:gd name="T53" fmla="*/ 132 h 296"/>
                  <a:gd name="T54" fmla="*/ 212 w 306"/>
                  <a:gd name="T55" fmla="*/ 148 h 296"/>
                  <a:gd name="T56" fmla="*/ 272 w 306"/>
                  <a:gd name="T57" fmla="*/ 206 h 296"/>
                  <a:gd name="T58" fmla="*/ 306 w 306"/>
                  <a:gd name="T59" fmla="*/ 296 h 296"/>
                  <a:gd name="T60" fmla="*/ 246 w 306"/>
                  <a:gd name="T61" fmla="*/ 280 h 296"/>
                  <a:gd name="T62" fmla="*/ 204 w 306"/>
                  <a:gd name="T63" fmla="*/ 263 h 2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6" h="296">
                    <a:moveTo>
                      <a:pt x="204" y="263"/>
                    </a:moveTo>
                    <a:lnTo>
                      <a:pt x="212" y="263"/>
                    </a:lnTo>
                    <a:lnTo>
                      <a:pt x="221" y="263"/>
                    </a:lnTo>
                    <a:lnTo>
                      <a:pt x="229" y="255"/>
                    </a:lnTo>
                    <a:lnTo>
                      <a:pt x="229" y="247"/>
                    </a:lnTo>
                    <a:lnTo>
                      <a:pt x="195" y="230"/>
                    </a:lnTo>
                    <a:lnTo>
                      <a:pt x="178" y="206"/>
                    </a:lnTo>
                    <a:lnTo>
                      <a:pt x="178" y="197"/>
                    </a:lnTo>
                    <a:lnTo>
                      <a:pt x="178" y="189"/>
                    </a:lnTo>
                    <a:lnTo>
                      <a:pt x="195" y="181"/>
                    </a:lnTo>
                    <a:lnTo>
                      <a:pt x="212" y="189"/>
                    </a:lnTo>
                    <a:lnTo>
                      <a:pt x="229" y="197"/>
                    </a:lnTo>
                    <a:lnTo>
                      <a:pt x="246" y="222"/>
                    </a:lnTo>
                    <a:lnTo>
                      <a:pt x="263" y="222"/>
                    </a:lnTo>
                    <a:lnTo>
                      <a:pt x="263" y="214"/>
                    </a:lnTo>
                    <a:lnTo>
                      <a:pt x="238" y="173"/>
                    </a:lnTo>
                    <a:lnTo>
                      <a:pt x="221" y="164"/>
                    </a:lnTo>
                    <a:lnTo>
                      <a:pt x="204" y="148"/>
                    </a:lnTo>
                    <a:lnTo>
                      <a:pt x="178" y="148"/>
                    </a:lnTo>
                    <a:lnTo>
                      <a:pt x="161" y="156"/>
                    </a:lnTo>
                    <a:lnTo>
                      <a:pt x="153" y="164"/>
                    </a:lnTo>
                    <a:lnTo>
                      <a:pt x="153" y="173"/>
                    </a:lnTo>
                    <a:lnTo>
                      <a:pt x="144" y="197"/>
                    </a:lnTo>
                    <a:lnTo>
                      <a:pt x="170" y="230"/>
                    </a:lnTo>
                    <a:lnTo>
                      <a:pt x="204" y="255"/>
                    </a:lnTo>
                    <a:lnTo>
                      <a:pt x="178" y="247"/>
                    </a:lnTo>
                    <a:lnTo>
                      <a:pt x="161" y="230"/>
                    </a:lnTo>
                    <a:lnTo>
                      <a:pt x="144" y="214"/>
                    </a:lnTo>
                    <a:lnTo>
                      <a:pt x="136" y="189"/>
                    </a:lnTo>
                    <a:lnTo>
                      <a:pt x="136" y="181"/>
                    </a:lnTo>
                    <a:lnTo>
                      <a:pt x="136" y="173"/>
                    </a:lnTo>
                    <a:lnTo>
                      <a:pt x="136" y="156"/>
                    </a:lnTo>
                    <a:lnTo>
                      <a:pt x="127" y="148"/>
                    </a:lnTo>
                    <a:lnTo>
                      <a:pt x="102" y="164"/>
                    </a:lnTo>
                    <a:lnTo>
                      <a:pt x="93" y="164"/>
                    </a:lnTo>
                    <a:lnTo>
                      <a:pt x="76" y="164"/>
                    </a:lnTo>
                    <a:lnTo>
                      <a:pt x="59" y="156"/>
                    </a:lnTo>
                    <a:lnTo>
                      <a:pt x="51" y="148"/>
                    </a:lnTo>
                    <a:lnTo>
                      <a:pt x="34" y="107"/>
                    </a:lnTo>
                    <a:lnTo>
                      <a:pt x="34" y="82"/>
                    </a:lnTo>
                    <a:lnTo>
                      <a:pt x="17" y="41"/>
                    </a:lnTo>
                    <a:lnTo>
                      <a:pt x="0" y="0"/>
                    </a:lnTo>
                    <a:lnTo>
                      <a:pt x="59" y="33"/>
                    </a:lnTo>
                    <a:lnTo>
                      <a:pt x="136" y="57"/>
                    </a:lnTo>
                    <a:lnTo>
                      <a:pt x="153" y="74"/>
                    </a:lnTo>
                    <a:lnTo>
                      <a:pt x="153" y="82"/>
                    </a:lnTo>
                    <a:lnTo>
                      <a:pt x="161" y="99"/>
                    </a:lnTo>
                    <a:lnTo>
                      <a:pt x="161" y="107"/>
                    </a:lnTo>
                    <a:lnTo>
                      <a:pt x="153" y="115"/>
                    </a:lnTo>
                    <a:lnTo>
                      <a:pt x="153" y="132"/>
                    </a:lnTo>
                    <a:lnTo>
                      <a:pt x="161" y="140"/>
                    </a:lnTo>
                    <a:lnTo>
                      <a:pt x="170" y="132"/>
                    </a:lnTo>
                    <a:lnTo>
                      <a:pt x="187" y="132"/>
                    </a:lnTo>
                    <a:lnTo>
                      <a:pt x="212" y="148"/>
                    </a:lnTo>
                    <a:lnTo>
                      <a:pt x="246" y="181"/>
                    </a:lnTo>
                    <a:lnTo>
                      <a:pt x="272" y="206"/>
                    </a:lnTo>
                    <a:lnTo>
                      <a:pt x="280" y="230"/>
                    </a:lnTo>
                    <a:lnTo>
                      <a:pt x="306" y="296"/>
                    </a:lnTo>
                    <a:lnTo>
                      <a:pt x="246" y="280"/>
                    </a:lnTo>
                    <a:lnTo>
                      <a:pt x="221" y="272"/>
                    </a:lnTo>
                    <a:lnTo>
                      <a:pt x="204" y="263"/>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6" name="Freeform 117"/>
              <p:cNvSpPr>
                <a:spLocks/>
              </p:cNvSpPr>
              <p:nvPr/>
            </p:nvSpPr>
            <p:spPr bwMode="auto">
              <a:xfrm>
                <a:off x="9006" y="15682"/>
                <a:ext cx="34" cy="25"/>
              </a:xfrm>
              <a:custGeom>
                <a:avLst/>
                <a:gdLst>
                  <a:gd name="T0" fmla="*/ 0 w 34"/>
                  <a:gd name="T1" fmla="*/ 17 h 25"/>
                  <a:gd name="T2" fmla="*/ 9 w 34"/>
                  <a:gd name="T3" fmla="*/ 0 h 25"/>
                  <a:gd name="T4" fmla="*/ 17 w 34"/>
                  <a:gd name="T5" fmla="*/ 0 h 25"/>
                  <a:gd name="T6" fmla="*/ 26 w 34"/>
                  <a:gd name="T7" fmla="*/ 0 h 25"/>
                  <a:gd name="T8" fmla="*/ 34 w 34"/>
                  <a:gd name="T9" fmla="*/ 9 h 25"/>
                  <a:gd name="T10" fmla="*/ 26 w 34"/>
                  <a:gd name="T11" fmla="*/ 17 h 25"/>
                  <a:gd name="T12" fmla="*/ 17 w 34"/>
                  <a:gd name="T13" fmla="*/ 25 h 25"/>
                  <a:gd name="T14" fmla="*/ 9 w 34"/>
                  <a:gd name="T15" fmla="*/ 25 h 25"/>
                  <a:gd name="T16" fmla="*/ 0 w 34"/>
                  <a:gd name="T17" fmla="*/ 1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5">
                    <a:moveTo>
                      <a:pt x="0" y="17"/>
                    </a:moveTo>
                    <a:lnTo>
                      <a:pt x="9" y="0"/>
                    </a:lnTo>
                    <a:lnTo>
                      <a:pt x="17" y="0"/>
                    </a:lnTo>
                    <a:lnTo>
                      <a:pt x="26" y="0"/>
                    </a:lnTo>
                    <a:lnTo>
                      <a:pt x="34" y="9"/>
                    </a:lnTo>
                    <a:lnTo>
                      <a:pt x="26" y="17"/>
                    </a:lnTo>
                    <a:lnTo>
                      <a:pt x="17" y="25"/>
                    </a:lnTo>
                    <a:lnTo>
                      <a:pt x="9" y="25"/>
                    </a:lnTo>
                    <a:lnTo>
                      <a:pt x="0" y="1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7" name="Freeform 118"/>
              <p:cNvSpPr>
                <a:spLocks/>
              </p:cNvSpPr>
              <p:nvPr/>
            </p:nvSpPr>
            <p:spPr bwMode="auto">
              <a:xfrm>
                <a:off x="9499" y="15575"/>
                <a:ext cx="68" cy="107"/>
              </a:xfrm>
              <a:custGeom>
                <a:avLst/>
                <a:gdLst>
                  <a:gd name="T0" fmla="*/ 0 w 68"/>
                  <a:gd name="T1" fmla="*/ 83 h 107"/>
                  <a:gd name="T2" fmla="*/ 25 w 68"/>
                  <a:gd name="T3" fmla="*/ 66 h 107"/>
                  <a:gd name="T4" fmla="*/ 34 w 68"/>
                  <a:gd name="T5" fmla="*/ 58 h 107"/>
                  <a:gd name="T6" fmla="*/ 51 w 68"/>
                  <a:gd name="T7" fmla="*/ 58 h 107"/>
                  <a:gd name="T8" fmla="*/ 51 w 68"/>
                  <a:gd name="T9" fmla="*/ 50 h 107"/>
                  <a:gd name="T10" fmla="*/ 42 w 68"/>
                  <a:gd name="T11" fmla="*/ 41 h 107"/>
                  <a:gd name="T12" fmla="*/ 17 w 68"/>
                  <a:gd name="T13" fmla="*/ 33 h 107"/>
                  <a:gd name="T14" fmla="*/ 8 w 68"/>
                  <a:gd name="T15" fmla="*/ 17 h 107"/>
                  <a:gd name="T16" fmla="*/ 0 w 68"/>
                  <a:gd name="T17" fmla="*/ 0 h 107"/>
                  <a:gd name="T18" fmla="*/ 0 w 68"/>
                  <a:gd name="T19" fmla="*/ 0 h 107"/>
                  <a:gd name="T20" fmla="*/ 59 w 68"/>
                  <a:gd name="T21" fmla="*/ 25 h 107"/>
                  <a:gd name="T22" fmla="*/ 68 w 68"/>
                  <a:gd name="T23" fmla="*/ 33 h 107"/>
                  <a:gd name="T24" fmla="*/ 68 w 68"/>
                  <a:gd name="T25" fmla="*/ 41 h 107"/>
                  <a:gd name="T26" fmla="*/ 68 w 68"/>
                  <a:gd name="T27" fmla="*/ 58 h 107"/>
                  <a:gd name="T28" fmla="*/ 51 w 68"/>
                  <a:gd name="T29" fmla="*/ 74 h 107"/>
                  <a:gd name="T30" fmla="*/ 34 w 68"/>
                  <a:gd name="T31" fmla="*/ 83 h 107"/>
                  <a:gd name="T32" fmla="*/ 17 w 68"/>
                  <a:gd name="T33" fmla="*/ 91 h 107"/>
                  <a:gd name="T34" fmla="*/ 0 w 68"/>
                  <a:gd name="T35" fmla="*/ 107 h 107"/>
                  <a:gd name="T36" fmla="*/ 0 w 68"/>
                  <a:gd name="T37" fmla="*/ 99 h 107"/>
                  <a:gd name="T38" fmla="*/ 0 w 68"/>
                  <a:gd name="T39" fmla="*/ 83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8" h="107">
                    <a:moveTo>
                      <a:pt x="0" y="83"/>
                    </a:moveTo>
                    <a:lnTo>
                      <a:pt x="25" y="66"/>
                    </a:lnTo>
                    <a:lnTo>
                      <a:pt x="34" y="58"/>
                    </a:lnTo>
                    <a:lnTo>
                      <a:pt x="51" y="58"/>
                    </a:lnTo>
                    <a:lnTo>
                      <a:pt x="51" y="50"/>
                    </a:lnTo>
                    <a:lnTo>
                      <a:pt x="42" y="41"/>
                    </a:lnTo>
                    <a:lnTo>
                      <a:pt x="17" y="33"/>
                    </a:lnTo>
                    <a:lnTo>
                      <a:pt x="8" y="17"/>
                    </a:lnTo>
                    <a:lnTo>
                      <a:pt x="0" y="0"/>
                    </a:lnTo>
                    <a:lnTo>
                      <a:pt x="59" y="25"/>
                    </a:lnTo>
                    <a:lnTo>
                      <a:pt x="68" y="33"/>
                    </a:lnTo>
                    <a:lnTo>
                      <a:pt x="68" y="41"/>
                    </a:lnTo>
                    <a:lnTo>
                      <a:pt x="68" y="58"/>
                    </a:lnTo>
                    <a:lnTo>
                      <a:pt x="51" y="74"/>
                    </a:lnTo>
                    <a:lnTo>
                      <a:pt x="34" y="83"/>
                    </a:lnTo>
                    <a:lnTo>
                      <a:pt x="17" y="91"/>
                    </a:lnTo>
                    <a:lnTo>
                      <a:pt x="0" y="107"/>
                    </a:lnTo>
                    <a:lnTo>
                      <a:pt x="0" y="99"/>
                    </a:lnTo>
                    <a:lnTo>
                      <a:pt x="0" y="83"/>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8" name="Freeform 119"/>
              <p:cNvSpPr>
                <a:spLocks/>
              </p:cNvSpPr>
              <p:nvPr/>
            </p:nvSpPr>
            <p:spPr bwMode="auto">
              <a:xfrm>
                <a:off x="11011" y="15658"/>
                <a:ext cx="34" cy="24"/>
              </a:xfrm>
              <a:custGeom>
                <a:avLst/>
                <a:gdLst>
                  <a:gd name="T0" fmla="*/ 0 w 34"/>
                  <a:gd name="T1" fmla="*/ 0 h 24"/>
                  <a:gd name="T2" fmla="*/ 8 w 34"/>
                  <a:gd name="T3" fmla="*/ 0 h 24"/>
                  <a:gd name="T4" fmla="*/ 17 w 34"/>
                  <a:gd name="T5" fmla="*/ 0 h 24"/>
                  <a:gd name="T6" fmla="*/ 34 w 34"/>
                  <a:gd name="T7" fmla="*/ 16 h 24"/>
                  <a:gd name="T8" fmla="*/ 34 w 34"/>
                  <a:gd name="T9" fmla="*/ 24 h 24"/>
                  <a:gd name="T10" fmla="*/ 0 w 34"/>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4">
                    <a:moveTo>
                      <a:pt x="0" y="0"/>
                    </a:moveTo>
                    <a:lnTo>
                      <a:pt x="8" y="0"/>
                    </a:lnTo>
                    <a:lnTo>
                      <a:pt x="17" y="0"/>
                    </a:lnTo>
                    <a:lnTo>
                      <a:pt x="34" y="16"/>
                    </a:lnTo>
                    <a:lnTo>
                      <a:pt x="34" y="24"/>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9" name="Freeform 120"/>
              <p:cNvSpPr>
                <a:spLocks/>
              </p:cNvSpPr>
              <p:nvPr/>
            </p:nvSpPr>
            <p:spPr bwMode="auto">
              <a:xfrm>
                <a:off x="10110" y="15608"/>
                <a:ext cx="77" cy="74"/>
              </a:xfrm>
              <a:custGeom>
                <a:avLst/>
                <a:gdLst>
                  <a:gd name="T0" fmla="*/ 9 w 77"/>
                  <a:gd name="T1" fmla="*/ 0 h 74"/>
                  <a:gd name="T2" fmla="*/ 17 w 77"/>
                  <a:gd name="T3" fmla="*/ 0 h 74"/>
                  <a:gd name="T4" fmla="*/ 34 w 77"/>
                  <a:gd name="T5" fmla="*/ 0 h 74"/>
                  <a:gd name="T6" fmla="*/ 51 w 77"/>
                  <a:gd name="T7" fmla="*/ 8 h 74"/>
                  <a:gd name="T8" fmla="*/ 68 w 77"/>
                  <a:gd name="T9" fmla="*/ 41 h 74"/>
                  <a:gd name="T10" fmla="*/ 77 w 77"/>
                  <a:gd name="T11" fmla="*/ 74 h 74"/>
                  <a:gd name="T12" fmla="*/ 51 w 77"/>
                  <a:gd name="T13" fmla="*/ 58 h 74"/>
                  <a:gd name="T14" fmla="*/ 26 w 77"/>
                  <a:gd name="T15" fmla="*/ 41 h 74"/>
                  <a:gd name="T16" fmla="*/ 9 w 77"/>
                  <a:gd name="T17" fmla="*/ 41 h 74"/>
                  <a:gd name="T18" fmla="*/ 9 w 77"/>
                  <a:gd name="T19" fmla="*/ 25 h 74"/>
                  <a:gd name="T20" fmla="*/ 0 w 77"/>
                  <a:gd name="T21" fmla="*/ 17 h 74"/>
                  <a:gd name="T22" fmla="*/ 9 w 77"/>
                  <a:gd name="T23" fmla="*/ 0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74">
                    <a:moveTo>
                      <a:pt x="9" y="0"/>
                    </a:moveTo>
                    <a:lnTo>
                      <a:pt x="17" y="0"/>
                    </a:lnTo>
                    <a:lnTo>
                      <a:pt x="34" y="0"/>
                    </a:lnTo>
                    <a:lnTo>
                      <a:pt x="51" y="8"/>
                    </a:lnTo>
                    <a:lnTo>
                      <a:pt x="68" y="41"/>
                    </a:lnTo>
                    <a:lnTo>
                      <a:pt x="77" y="74"/>
                    </a:lnTo>
                    <a:lnTo>
                      <a:pt x="51" y="58"/>
                    </a:lnTo>
                    <a:lnTo>
                      <a:pt x="26" y="41"/>
                    </a:lnTo>
                    <a:lnTo>
                      <a:pt x="9" y="41"/>
                    </a:lnTo>
                    <a:lnTo>
                      <a:pt x="9" y="25"/>
                    </a:lnTo>
                    <a:lnTo>
                      <a:pt x="0" y="17"/>
                    </a:lnTo>
                    <a:lnTo>
                      <a:pt x="9"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0" name="Freeform 121"/>
              <p:cNvSpPr>
                <a:spLocks/>
              </p:cNvSpPr>
              <p:nvPr/>
            </p:nvSpPr>
            <p:spPr bwMode="auto">
              <a:xfrm>
                <a:off x="10348" y="15575"/>
                <a:ext cx="60" cy="99"/>
              </a:xfrm>
              <a:custGeom>
                <a:avLst/>
                <a:gdLst>
                  <a:gd name="T0" fmla="*/ 0 w 60"/>
                  <a:gd name="T1" fmla="*/ 91 h 99"/>
                  <a:gd name="T2" fmla="*/ 0 w 60"/>
                  <a:gd name="T3" fmla="*/ 83 h 99"/>
                  <a:gd name="T4" fmla="*/ 9 w 60"/>
                  <a:gd name="T5" fmla="*/ 74 h 99"/>
                  <a:gd name="T6" fmla="*/ 17 w 60"/>
                  <a:gd name="T7" fmla="*/ 66 h 99"/>
                  <a:gd name="T8" fmla="*/ 26 w 60"/>
                  <a:gd name="T9" fmla="*/ 58 h 99"/>
                  <a:gd name="T10" fmla="*/ 34 w 60"/>
                  <a:gd name="T11" fmla="*/ 33 h 99"/>
                  <a:gd name="T12" fmla="*/ 34 w 60"/>
                  <a:gd name="T13" fmla="*/ 25 h 99"/>
                  <a:gd name="T14" fmla="*/ 26 w 60"/>
                  <a:gd name="T15" fmla="*/ 8 h 99"/>
                  <a:gd name="T16" fmla="*/ 26 w 60"/>
                  <a:gd name="T17" fmla="*/ 8 h 99"/>
                  <a:gd name="T18" fmla="*/ 17 w 60"/>
                  <a:gd name="T19" fmla="*/ 0 h 99"/>
                  <a:gd name="T20" fmla="*/ 34 w 60"/>
                  <a:gd name="T21" fmla="*/ 0 h 99"/>
                  <a:gd name="T22" fmla="*/ 43 w 60"/>
                  <a:gd name="T23" fmla="*/ 0 h 99"/>
                  <a:gd name="T24" fmla="*/ 51 w 60"/>
                  <a:gd name="T25" fmla="*/ 25 h 99"/>
                  <a:gd name="T26" fmla="*/ 60 w 60"/>
                  <a:gd name="T27" fmla="*/ 50 h 99"/>
                  <a:gd name="T28" fmla="*/ 51 w 60"/>
                  <a:gd name="T29" fmla="*/ 74 h 99"/>
                  <a:gd name="T30" fmla="*/ 43 w 60"/>
                  <a:gd name="T31" fmla="*/ 91 h 99"/>
                  <a:gd name="T32" fmla="*/ 26 w 60"/>
                  <a:gd name="T33" fmla="*/ 99 h 99"/>
                  <a:gd name="T34" fmla="*/ 17 w 60"/>
                  <a:gd name="T35" fmla="*/ 99 h 99"/>
                  <a:gd name="T36" fmla="*/ 0 w 60"/>
                  <a:gd name="T37" fmla="*/ 99 h 99"/>
                  <a:gd name="T38" fmla="*/ 0 w 60"/>
                  <a:gd name="T39" fmla="*/ 91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99">
                    <a:moveTo>
                      <a:pt x="0" y="91"/>
                    </a:moveTo>
                    <a:lnTo>
                      <a:pt x="0" y="83"/>
                    </a:lnTo>
                    <a:lnTo>
                      <a:pt x="9" y="74"/>
                    </a:lnTo>
                    <a:lnTo>
                      <a:pt x="17" y="66"/>
                    </a:lnTo>
                    <a:lnTo>
                      <a:pt x="26" y="58"/>
                    </a:lnTo>
                    <a:lnTo>
                      <a:pt x="34" y="33"/>
                    </a:lnTo>
                    <a:lnTo>
                      <a:pt x="34" y="25"/>
                    </a:lnTo>
                    <a:lnTo>
                      <a:pt x="26" y="8"/>
                    </a:lnTo>
                    <a:lnTo>
                      <a:pt x="17" y="0"/>
                    </a:lnTo>
                    <a:lnTo>
                      <a:pt x="34" y="0"/>
                    </a:lnTo>
                    <a:lnTo>
                      <a:pt x="43" y="0"/>
                    </a:lnTo>
                    <a:lnTo>
                      <a:pt x="51" y="25"/>
                    </a:lnTo>
                    <a:lnTo>
                      <a:pt x="60" y="50"/>
                    </a:lnTo>
                    <a:lnTo>
                      <a:pt x="51" y="74"/>
                    </a:lnTo>
                    <a:lnTo>
                      <a:pt x="43" y="91"/>
                    </a:lnTo>
                    <a:lnTo>
                      <a:pt x="26" y="99"/>
                    </a:lnTo>
                    <a:lnTo>
                      <a:pt x="17" y="99"/>
                    </a:lnTo>
                    <a:lnTo>
                      <a:pt x="0" y="99"/>
                    </a:lnTo>
                    <a:lnTo>
                      <a:pt x="0" y="91"/>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1" name="Freeform 122"/>
              <p:cNvSpPr>
                <a:spLocks/>
              </p:cNvSpPr>
              <p:nvPr/>
            </p:nvSpPr>
            <p:spPr bwMode="auto">
              <a:xfrm>
                <a:off x="10416" y="15575"/>
                <a:ext cx="60" cy="91"/>
              </a:xfrm>
              <a:custGeom>
                <a:avLst/>
                <a:gdLst>
                  <a:gd name="T0" fmla="*/ 0 w 60"/>
                  <a:gd name="T1" fmla="*/ 66 h 91"/>
                  <a:gd name="T2" fmla="*/ 0 w 60"/>
                  <a:gd name="T3" fmla="*/ 50 h 91"/>
                  <a:gd name="T4" fmla="*/ 9 w 60"/>
                  <a:gd name="T5" fmla="*/ 50 h 91"/>
                  <a:gd name="T6" fmla="*/ 17 w 60"/>
                  <a:gd name="T7" fmla="*/ 50 h 91"/>
                  <a:gd name="T8" fmla="*/ 26 w 60"/>
                  <a:gd name="T9" fmla="*/ 58 h 91"/>
                  <a:gd name="T10" fmla="*/ 26 w 60"/>
                  <a:gd name="T11" fmla="*/ 66 h 91"/>
                  <a:gd name="T12" fmla="*/ 34 w 60"/>
                  <a:gd name="T13" fmla="*/ 66 h 91"/>
                  <a:gd name="T14" fmla="*/ 43 w 60"/>
                  <a:gd name="T15" fmla="*/ 58 h 91"/>
                  <a:gd name="T16" fmla="*/ 34 w 60"/>
                  <a:gd name="T17" fmla="*/ 41 h 91"/>
                  <a:gd name="T18" fmla="*/ 17 w 60"/>
                  <a:gd name="T19" fmla="*/ 33 h 91"/>
                  <a:gd name="T20" fmla="*/ 9 w 60"/>
                  <a:gd name="T21" fmla="*/ 17 h 91"/>
                  <a:gd name="T22" fmla="*/ 0 w 60"/>
                  <a:gd name="T23" fmla="*/ 0 h 91"/>
                  <a:gd name="T24" fmla="*/ 17 w 60"/>
                  <a:gd name="T25" fmla="*/ 0 h 91"/>
                  <a:gd name="T26" fmla="*/ 26 w 60"/>
                  <a:gd name="T27" fmla="*/ 8 h 91"/>
                  <a:gd name="T28" fmla="*/ 51 w 60"/>
                  <a:gd name="T29" fmla="*/ 33 h 91"/>
                  <a:gd name="T30" fmla="*/ 60 w 60"/>
                  <a:gd name="T31" fmla="*/ 58 h 91"/>
                  <a:gd name="T32" fmla="*/ 60 w 60"/>
                  <a:gd name="T33" fmla="*/ 74 h 91"/>
                  <a:gd name="T34" fmla="*/ 51 w 60"/>
                  <a:gd name="T35" fmla="*/ 83 h 91"/>
                  <a:gd name="T36" fmla="*/ 34 w 60"/>
                  <a:gd name="T37" fmla="*/ 91 h 91"/>
                  <a:gd name="T38" fmla="*/ 26 w 60"/>
                  <a:gd name="T39" fmla="*/ 91 h 91"/>
                  <a:gd name="T40" fmla="*/ 9 w 60"/>
                  <a:gd name="T41" fmla="*/ 83 h 91"/>
                  <a:gd name="T42" fmla="*/ 0 w 60"/>
                  <a:gd name="T43" fmla="*/ 66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91">
                    <a:moveTo>
                      <a:pt x="0" y="66"/>
                    </a:moveTo>
                    <a:lnTo>
                      <a:pt x="0" y="50"/>
                    </a:lnTo>
                    <a:lnTo>
                      <a:pt x="9" y="50"/>
                    </a:lnTo>
                    <a:lnTo>
                      <a:pt x="17" y="50"/>
                    </a:lnTo>
                    <a:lnTo>
                      <a:pt x="26" y="58"/>
                    </a:lnTo>
                    <a:lnTo>
                      <a:pt x="26" y="66"/>
                    </a:lnTo>
                    <a:lnTo>
                      <a:pt x="34" y="66"/>
                    </a:lnTo>
                    <a:lnTo>
                      <a:pt x="43" y="58"/>
                    </a:lnTo>
                    <a:lnTo>
                      <a:pt x="34" y="41"/>
                    </a:lnTo>
                    <a:lnTo>
                      <a:pt x="17" y="33"/>
                    </a:lnTo>
                    <a:lnTo>
                      <a:pt x="9" y="17"/>
                    </a:lnTo>
                    <a:lnTo>
                      <a:pt x="0" y="0"/>
                    </a:lnTo>
                    <a:lnTo>
                      <a:pt x="17" y="0"/>
                    </a:lnTo>
                    <a:lnTo>
                      <a:pt x="26" y="8"/>
                    </a:lnTo>
                    <a:lnTo>
                      <a:pt x="51" y="33"/>
                    </a:lnTo>
                    <a:lnTo>
                      <a:pt x="60" y="58"/>
                    </a:lnTo>
                    <a:lnTo>
                      <a:pt x="60" y="74"/>
                    </a:lnTo>
                    <a:lnTo>
                      <a:pt x="51" y="83"/>
                    </a:lnTo>
                    <a:lnTo>
                      <a:pt x="34" y="91"/>
                    </a:lnTo>
                    <a:lnTo>
                      <a:pt x="26" y="91"/>
                    </a:lnTo>
                    <a:lnTo>
                      <a:pt x="9" y="83"/>
                    </a:lnTo>
                    <a:lnTo>
                      <a:pt x="0" y="66"/>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2" name="Freeform 123"/>
              <p:cNvSpPr>
                <a:spLocks/>
              </p:cNvSpPr>
              <p:nvPr/>
            </p:nvSpPr>
            <p:spPr bwMode="auto">
              <a:xfrm>
                <a:off x="9439" y="15641"/>
                <a:ext cx="34" cy="25"/>
              </a:xfrm>
              <a:custGeom>
                <a:avLst/>
                <a:gdLst>
                  <a:gd name="T0" fmla="*/ 0 w 34"/>
                  <a:gd name="T1" fmla="*/ 8 h 25"/>
                  <a:gd name="T2" fmla="*/ 0 w 34"/>
                  <a:gd name="T3" fmla="*/ 0 h 25"/>
                  <a:gd name="T4" fmla="*/ 9 w 34"/>
                  <a:gd name="T5" fmla="*/ 0 h 25"/>
                  <a:gd name="T6" fmla="*/ 26 w 34"/>
                  <a:gd name="T7" fmla="*/ 8 h 25"/>
                  <a:gd name="T8" fmla="*/ 34 w 34"/>
                  <a:gd name="T9" fmla="*/ 17 h 25"/>
                  <a:gd name="T10" fmla="*/ 34 w 34"/>
                  <a:gd name="T11" fmla="*/ 17 h 25"/>
                  <a:gd name="T12" fmla="*/ 34 w 34"/>
                  <a:gd name="T13" fmla="*/ 25 h 25"/>
                  <a:gd name="T14" fmla="*/ 17 w 34"/>
                  <a:gd name="T15" fmla="*/ 17 h 25"/>
                  <a:gd name="T16" fmla="*/ 0 w 34"/>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5">
                    <a:moveTo>
                      <a:pt x="0" y="8"/>
                    </a:moveTo>
                    <a:lnTo>
                      <a:pt x="0" y="0"/>
                    </a:lnTo>
                    <a:lnTo>
                      <a:pt x="9" y="0"/>
                    </a:lnTo>
                    <a:lnTo>
                      <a:pt x="26" y="8"/>
                    </a:lnTo>
                    <a:lnTo>
                      <a:pt x="34" y="17"/>
                    </a:lnTo>
                    <a:lnTo>
                      <a:pt x="34" y="25"/>
                    </a:lnTo>
                    <a:lnTo>
                      <a:pt x="17" y="17"/>
                    </a:lnTo>
                    <a:lnTo>
                      <a:pt x="0" y="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3" name="Freeform 124"/>
              <p:cNvSpPr>
                <a:spLocks/>
              </p:cNvSpPr>
              <p:nvPr/>
            </p:nvSpPr>
            <p:spPr bwMode="auto">
              <a:xfrm>
                <a:off x="10883" y="15583"/>
                <a:ext cx="170" cy="66"/>
              </a:xfrm>
              <a:custGeom>
                <a:avLst/>
                <a:gdLst>
                  <a:gd name="T0" fmla="*/ 102 w 170"/>
                  <a:gd name="T1" fmla="*/ 50 h 66"/>
                  <a:gd name="T2" fmla="*/ 111 w 170"/>
                  <a:gd name="T3" fmla="*/ 66 h 66"/>
                  <a:gd name="T4" fmla="*/ 60 w 170"/>
                  <a:gd name="T5" fmla="*/ 42 h 66"/>
                  <a:gd name="T6" fmla="*/ 26 w 170"/>
                  <a:gd name="T7" fmla="*/ 42 h 66"/>
                  <a:gd name="T8" fmla="*/ 0 w 170"/>
                  <a:gd name="T9" fmla="*/ 42 h 66"/>
                  <a:gd name="T10" fmla="*/ 0 w 170"/>
                  <a:gd name="T11" fmla="*/ 33 h 66"/>
                  <a:gd name="T12" fmla="*/ 0 w 170"/>
                  <a:gd name="T13" fmla="*/ 25 h 66"/>
                  <a:gd name="T14" fmla="*/ 9 w 170"/>
                  <a:gd name="T15" fmla="*/ 9 h 66"/>
                  <a:gd name="T16" fmla="*/ 26 w 170"/>
                  <a:gd name="T17" fmla="*/ 0 h 66"/>
                  <a:gd name="T18" fmla="*/ 60 w 170"/>
                  <a:gd name="T19" fmla="*/ 0 h 66"/>
                  <a:gd name="T20" fmla="*/ 94 w 170"/>
                  <a:gd name="T21" fmla="*/ 0 h 66"/>
                  <a:gd name="T22" fmla="*/ 128 w 170"/>
                  <a:gd name="T23" fmla="*/ 0 h 66"/>
                  <a:gd name="T24" fmla="*/ 136 w 170"/>
                  <a:gd name="T25" fmla="*/ 0 h 66"/>
                  <a:gd name="T26" fmla="*/ 145 w 170"/>
                  <a:gd name="T27" fmla="*/ 0 h 66"/>
                  <a:gd name="T28" fmla="*/ 145 w 170"/>
                  <a:gd name="T29" fmla="*/ 9 h 66"/>
                  <a:gd name="T30" fmla="*/ 111 w 170"/>
                  <a:gd name="T31" fmla="*/ 9 h 66"/>
                  <a:gd name="T32" fmla="*/ 102 w 170"/>
                  <a:gd name="T33" fmla="*/ 9 h 66"/>
                  <a:gd name="T34" fmla="*/ 85 w 170"/>
                  <a:gd name="T35" fmla="*/ 17 h 66"/>
                  <a:gd name="T36" fmla="*/ 85 w 170"/>
                  <a:gd name="T37" fmla="*/ 33 h 66"/>
                  <a:gd name="T38" fmla="*/ 85 w 170"/>
                  <a:gd name="T39" fmla="*/ 33 h 66"/>
                  <a:gd name="T40" fmla="*/ 94 w 170"/>
                  <a:gd name="T41" fmla="*/ 42 h 66"/>
                  <a:gd name="T42" fmla="*/ 128 w 170"/>
                  <a:gd name="T43" fmla="*/ 50 h 66"/>
                  <a:gd name="T44" fmla="*/ 170 w 170"/>
                  <a:gd name="T45" fmla="*/ 66 h 66"/>
                  <a:gd name="T46" fmla="*/ 162 w 170"/>
                  <a:gd name="T47" fmla="*/ 66 h 66"/>
                  <a:gd name="T48" fmla="*/ 136 w 170"/>
                  <a:gd name="T49" fmla="*/ 58 h 66"/>
                  <a:gd name="T50" fmla="*/ 119 w 170"/>
                  <a:gd name="T51" fmla="*/ 50 h 66"/>
                  <a:gd name="T52" fmla="*/ 102 w 170"/>
                  <a:gd name="T53" fmla="*/ 50 h 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0" h="66">
                    <a:moveTo>
                      <a:pt x="102" y="50"/>
                    </a:moveTo>
                    <a:lnTo>
                      <a:pt x="111" y="66"/>
                    </a:lnTo>
                    <a:lnTo>
                      <a:pt x="60" y="42"/>
                    </a:lnTo>
                    <a:lnTo>
                      <a:pt x="26" y="42"/>
                    </a:lnTo>
                    <a:lnTo>
                      <a:pt x="0" y="42"/>
                    </a:lnTo>
                    <a:lnTo>
                      <a:pt x="0" y="33"/>
                    </a:lnTo>
                    <a:lnTo>
                      <a:pt x="0" y="25"/>
                    </a:lnTo>
                    <a:lnTo>
                      <a:pt x="9" y="9"/>
                    </a:lnTo>
                    <a:lnTo>
                      <a:pt x="26" y="0"/>
                    </a:lnTo>
                    <a:lnTo>
                      <a:pt x="60" y="0"/>
                    </a:lnTo>
                    <a:lnTo>
                      <a:pt x="94" y="0"/>
                    </a:lnTo>
                    <a:lnTo>
                      <a:pt x="128" y="0"/>
                    </a:lnTo>
                    <a:lnTo>
                      <a:pt x="136" y="0"/>
                    </a:lnTo>
                    <a:lnTo>
                      <a:pt x="145" y="0"/>
                    </a:lnTo>
                    <a:lnTo>
                      <a:pt x="145" y="9"/>
                    </a:lnTo>
                    <a:lnTo>
                      <a:pt x="111" y="9"/>
                    </a:lnTo>
                    <a:lnTo>
                      <a:pt x="102" y="9"/>
                    </a:lnTo>
                    <a:lnTo>
                      <a:pt x="85" y="17"/>
                    </a:lnTo>
                    <a:lnTo>
                      <a:pt x="85" y="33"/>
                    </a:lnTo>
                    <a:lnTo>
                      <a:pt x="94" y="42"/>
                    </a:lnTo>
                    <a:lnTo>
                      <a:pt x="128" y="50"/>
                    </a:lnTo>
                    <a:lnTo>
                      <a:pt x="170" y="66"/>
                    </a:lnTo>
                    <a:lnTo>
                      <a:pt x="162" y="66"/>
                    </a:lnTo>
                    <a:lnTo>
                      <a:pt x="136" y="58"/>
                    </a:lnTo>
                    <a:lnTo>
                      <a:pt x="119" y="50"/>
                    </a:lnTo>
                    <a:lnTo>
                      <a:pt x="102" y="5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4" name="Freeform 125"/>
              <p:cNvSpPr>
                <a:spLocks/>
              </p:cNvSpPr>
              <p:nvPr/>
            </p:nvSpPr>
            <p:spPr bwMode="auto">
              <a:xfrm>
                <a:off x="9592" y="15616"/>
                <a:ext cx="26" cy="25"/>
              </a:xfrm>
              <a:custGeom>
                <a:avLst/>
                <a:gdLst>
                  <a:gd name="T0" fmla="*/ 0 w 26"/>
                  <a:gd name="T1" fmla="*/ 9 h 25"/>
                  <a:gd name="T2" fmla="*/ 0 w 26"/>
                  <a:gd name="T3" fmla="*/ 0 h 25"/>
                  <a:gd name="T4" fmla="*/ 9 w 26"/>
                  <a:gd name="T5" fmla="*/ 0 h 25"/>
                  <a:gd name="T6" fmla="*/ 17 w 26"/>
                  <a:gd name="T7" fmla="*/ 0 h 25"/>
                  <a:gd name="T8" fmla="*/ 17 w 26"/>
                  <a:gd name="T9" fmla="*/ 0 h 25"/>
                  <a:gd name="T10" fmla="*/ 26 w 26"/>
                  <a:gd name="T11" fmla="*/ 9 h 25"/>
                  <a:gd name="T12" fmla="*/ 26 w 26"/>
                  <a:gd name="T13" fmla="*/ 17 h 25"/>
                  <a:gd name="T14" fmla="*/ 17 w 26"/>
                  <a:gd name="T15" fmla="*/ 25 h 25"/>
                  <a:gd name="T16" fmla="*/ 0 w 26"/>
                  <a:gd name="T17" fmla="*/ 25 h 25"/>
                  <a:gd name="T18" fmla="*/ 0 w 26"/>
                  <a:gd name="T19" fmla="*/ 9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5">
                    <a:moveTo>
                      <a:pt x="0" y="9"/>
                    </a:moveTo>
                    <a:lnTo>
                      <a:pt x="0" y="0"/>
                    </a:lnTo>
                    <a:lnTo>
                      <a:pt x="9" y="0"/>
                    </a:lnTo>
                    <a:lnTo>
                      <a:pt x="17" y="0"/>
                    </a:lnTo>
                    <a:lnTo>
                      <a:pt x="26" y="9"/>
                    </a:lnTo>
                    <a:lnTo>
                      <a:pt x="26" y="17"/>
                    </a:lnTo>
                    <a:lnTo>
                      <a:pt x="17" y="25"/>
                    </a:lnTo>
                    <a:lnTo>
                      <a:pt x="0" y="25"/>
                    </a:lnTo>
                    <a:lnTo>
                      <a:pt x="0" y="9"/>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5" name="Freeform 126"/>
              <p:cNvSpPr>
                <a:spLocks/>
              </p:cNvSpPr>
              <p:nvPr/>
            </p:nvSpPr>
            <p:spPr bwMode="auto">
              <a:xfrm>
                <a:off x="9397" y="15608"/>
                <a:ext cx="34" cy="33"/>
              </a:xfrm>
              <a:custGeom>
                <a:avLst/>
                <a:gdLst>
                  <a:gd name="T0" fmla="*/ 0 w 34"/>
                  <a:gd name="T1" fmla="*/ 17 h 33"/>
                  <a:gd name="T2" fmla="*/ 8 w 34"/>
                  <a:gd name="T3" fmla="*/ 8 h 33"/>
                  <a:gd name="T4" fmla="*/ 25 w 34"/>
                  <a:gd name="T5" fmla="*/ 0 h 33"/>
                  <a:gd name="T6" fmla="*/ 25 w 34"/>
                  <a:gd name="T7" fmla="*/ 8 h 33"/>
                  <a:gd name="T8" fmla="*/ 34 w 34"/>
                  <a:gd name="T9" fmla="*/ 8 h 33"/>
                  <a:gd name="T10" fmla="*/ 25 w 34"/>
                  <a:gd name="T11" fmla="*/ 33 h 33"/>
                  <a:gd name="T12" fmla="*/ 8 w 34"/>
                  <a:gd name="T13" fmla="*/ 25 h 33"/>
                  <a:gd name="T14" fmla="*/ 0 w 34"/>
                  <a:gd name="T15" fmla="*/ 17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3">
                    <a:moveTo>
                      <a:pt x="0" y="17"/>
                    </a:moveTo>
                    <a:lnTo>
                      <a:pt x="8" y="8"/>
                    </a:lnTo>
                    <a:lnTo>
                      <a:pt x="25" y="0"/>
                    </a:lnTo>
                    <a:lnTo>
                      <a:pt x="25" y="8"/>
                    </a:lnTo>
                    <a:lnTo>
                      <a:pt x="34" y="8"/>
                    </a:lnTo>
                    <a:lnTo>
                      <a:pt x="25" y="33"/>
                    </a:lnTo>
                    <a:lnTo>
                      <a:pt x="8" y="25"/>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6" name="Freeform 127"/>
              <p:cNvSpPr>
                <a:spLocks/>
              </p:cNvSpPr>
              <p:nvPr/>
            </p:nvSpPr>
            <p:spPr bwMode="auto">
              <a:xfrm>
                <a:off x="9465" y="15608"/>
                <a:ext cx="42" cy="33"/>
              </a:xfrm>
              <a:custGeom>
                <a:avLst/>
                <a:gdLst>
                  <a:gd name="T0" fmla="*/ 0 w 42"/>
                  <a:gd name="T1" fmla="*/ 17 h 33"/>
                  <a:gd name="T2" fmla="*/ 17 w 42"/>
                  <a:gd name="T3" fmla="*/ 0 h 33"/>
                  <a:gd name="T4" fmla="*/ 25 w 42"/>
                  <a:gd name="T5" fmla="*/ 0 h 33"/>
                  <a:gd name="T6" fmla="*/ 34 w 42"/>
                  <a:gd name="T7" fmla="*/ 0 h 33"/>
                  <a:gd name="T8" fmla="*/ 42 w 42"/>
                  <a:gd name="T9" fmla="*/ 8 h 33"/>
                  <a:gd name="T10" fmla="*/ 42 w 42"/>
                  <a:gd name="T11" fmla="*/ 25 h 33"/>
                  <a:gd name="T12" fmla="*/ 34 w 42"/>
                  <a:gd name="T13" fmla="*/ 25 h 33"/>
                  <a:gd name="T14" fmla="*/ 25 w 42"/>
                  <a:gd name="T15" fmla="*/ 33 h 33"/>
                  <a:gd name="T16" fmla="*/ 17 w 42"/>
                  <a:gd name="T17" fmla="*/ 25 h 33"/>
                  <a:gd name="T18" fmla="*/ 0 w 42"/>
                  <a:gd name="T19" fmla="*/ 1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3">
                    <a:moveTo>
                      <a:pt x="0" y="17"/>
                    </a:moveTo>
                    <a:lnTo>
                      <a:pt x="17" y="0"/>
                    </a:lnTo>
                    <a:lnTo>
                      <a:pt x="25" y="0"/>
                    </a:lnTo>
                    <a:lnTo>
                      <a:pt x="34" y="0"/>
                    </a:lnTo>
                    <a:lnTo>
                      <a:pt x="42" y="8"/>
                    </a:lnTo>
                    <a:lnTo>
                      <a:pt x="42" y="25"/>
                    </a:lnTo>
                    <a:lnTo>
                      <a:pt x="34" y="25"/>
                    </a:lnTo>
                    <a:lnTo>
                      <a:pt x="25" y="33"/>
                    </a:lnTo>
                    <a:lnTo>
                      <a:pt x="17" y="25"/>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7" name="Freeform 128"/>
              <p:cNvSpPr>
                <a:spLocks/>
              </p:cNvSpPr>
              <p:nvPr/>
            </p:nvSpPr>
            <p:spPr bwMode="auto">
              <a:xfrm>
                <a:off x="9354" y="15625"/>
                <a:ext cx="17" cy="8"/>
              </a:xfrm>
              <a:custGeom>
                <a:avLst/>
                <a:gdLst>
                  <a:gd name="T0" fmla="*/ 0 w 17"/>
                  <a:gd name="T1" fmla="*/ 8 h 8"/>
                  <a:gd name="T2" fmla="*/ 0 w 17"/>
                  <a:gd name="T3" fmla="*/ 0 h 8"/>
                  <a:gd name="T4" fmla="*/ 0 w 17"/>
                  <a:gd name="T5" fmla="*/ 0 h 8"/>
                  <a:gd name="T6" fmla="*/ 17 w 17"/>
                  <a:gd name="T7" fmla="*/ 0 h 8"/>
                  <a:gd name="T8" fmla="*/ 17 w 17"/>
                  <a:gd name="T9" fmla="*/ 8 h 8"/>
                  <a:gd name="T10" fmla="*/ 9 w 17"/>
                  <a:gd name="T11" fmla="*/ 8 h 8"/>
                  <a:gd name="T12" fmla="*/ 0 w 17"/>
                  <a:gd name="T13" fmla="*/ 8 h 8"/>
                  <a:gd name="T14" fmla="*/ 0 w 17"/>
                  <a:gd name="T15" fmla="*/ 8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8">
                    <a:moveTo>
                      <a:pt x="0" y="8"/>
                    </a:moveTo>
                    <a:lnTo>
                      <a:pt x="0" y="0"/>
                    </a:lnTo>
                    <a:lnTo>
                      <a:pt x="17" y="0"/>
                    </a:lnTo>
                    <a:lnTo>
                      <a:pt x="17" y="8"/>
                    </a:lnTo>
                    <a:lnTo>
                      <a:pt x="9" y="8"/>
                    </a:lnTo>
                    <a:lnTo>
                      <a:pt x="0" y="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8" name="Freeform 129"/>
              <p:cNvSpPr>
                <a:spLocks/>
              </p:cNvSpPr>
              <p:nvPr/>
            </p:nvSpPr>
            <p:spPr bwMode="auto">
              <a:xfrm>
                <a:off x="11011" y="15608"/>
                <a:ext cx="34" cy="8"/>
              </a:xfrm>
              <a:custGeom>
                <a:avLst/>
                <a:gdLst>
                  <a:gd name="T0" fmla="*/ 0 w 34"/>
                  <a:gd name="T1" fmla="*/ 8 h 8"/>
                  <a:gd name="T2" fmla="*/ 17 w 34"/>
                  <a:gd name="T3" fmla="*/ 0 h 8"/>
                  <a:gd name="T4" fmla="*/ 25 w 34"/>
                  <a:gd name="T5" fmla="*/ 0 h 8"/>
                  <a:gd name="T6" fmla="*/ 34 w 34"/>
                  <a:gd name="T7" fmla="*/ 8 h 8"/>
                  <a:gd name="T8" fmla="*/ 17 w 34"/>
                  <a:gd name="T9" fmla="*/ 8 h 8"/>
                  <a:gd name="T10" fmla="*/ 0 w 34"/>
                  <a:gd name="T11" fmla="*/ 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8">
                    <a:moveTo>
                      <a:pt x="0" y="8"/>
                    </a:moveTo>
                    <a:lnTo>
                      <a:pt x="17" y="0"/>
                    </a:lnTo>
                    <a:lnTo>
                      <a:pt x="25" y="0"/>
                    </a:lnTo>
                    <a:lnTo>
                      <a:pt x="34" y="8"/>
                    </a:lnTo>
                    <a:lnTo>
                      <a:pt x="17" y="8"/>
                    </a:lnTo>
                    <a:lnTo>
                      <a:pt x="0" y="8"/>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9" name="Freeform 130"/>
              <p:cNvSpPr>
                <a:spLocks/>
              </p:cNvSpPr>
              <p:nvPr/>
            </p:nvSpPr>
            <p:spPr bwMode="auto">
              <a:xfrm>
                <a:off x="9439" y="15592"/>
                <a:ext cx="34" cy="16"/>
              </a:xfrm>
              <a:custGeom>
                <a:avLst/>
                <a:gdLst>
                  <a:gd name="T0" fmla="*/ 0 w 34"/>
                  <a:gd name="T1" fmla="*/ 8 h 16"/>
                  <a:gd name="T2" fmla="*/ 17 w 34"/>
                  <a:gd name="T3" fmla="*/ 0 h 16"/>
                  <a:gd name="T4" fmla="*/ 26 w 34"/>
                  <a:gd name="T5" fmla="*/ 0 h 16"/>
                  <a:gd name="T6" fmla="*/ 34 w 34"/>
                  <a:gd name="T7" fmla="*/ 0 h 16"/>
                  <a:gd name="T8" fmla="*/ 26 w 34"/>
                  <a:gd name="T9" fmla="*/ 16 h 16"/>
                  <a:gd name="T10" fmla="*/ 9 w 34"/>
                  <a:gd name="T11" fmla="*/ 16 h 16"/>
                  <a:gd name="T12" fmla="*/ 9 w 34"/>
                  <a:gd name="T13" fmla="*/ 16 h 16"/>
                  <a:gd name="T14" fmla="*/ 0 w 34"/>
                  <a:gd name="T15" fmla="*/ 8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16">
                    <a:moveTo>
                      <a:pt x="0" y="8"/>
                    </a:moveTo>
                    <a:lnTo>
                      <a:pt x="17" y="0"/>
                    </a:lnTo>
                    <a:lnTo>
                      <a:pt x="26" y="0"/>
                    </a:lnTo>
                    <a:lnTo>
                      <a:pt x="34" y="0"/>
                    </a:lnTo>
                    <a:lnTo>
                      <a:pt x="26" y="16"/>
                    </a:lnTo>
                    <a:lnTo>
                      <a:pt x="9" y="16"/>
                    </a:lnTo>
                    <a:lnTo>
                      <a:pt x="0" y="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0" name="Freeform 131"/>
              <p:cNvSpPr>
                <a:spLocks/>
              </p:cNvSpPr>
              <p:nvPr/>
            </p:nvSpPr>
            <p:spPr bwMode="auto">
              <a:xfrm>
                <a:off x="10399" y="15518"/>
                <a:ext cx="119" cy="57"/>
              </a:xfrm>
              <a:custGeom>
                <a:avLst/>
                <a:gdLst>
                  <a:gd name="T0" fmla="*/ 0 w 119"/>
                  <a:gd name="T1" fmla="*/ 33 h 57"/>
                  <a:gd name="T2" fmla="*/ 0 w 119"/>
                  <a:gd name="T3" fmla="*/ 24 h 57"/>
                  <a:gd name="T4" fmla="*/ 0 w 119"/>
                  <a:gd name="T5" fmla="*/ 24 h 57"/>
                  <a:gd name="T6" fmla="*/ 17 w 119"/>
                  <a:gd name="T7" fmla="*/ 24 h 57"/>
                  <a:gd name="T8" fmla="*/ 26 w 119"/>
                  <a:gd name="T9" fmla="*/ 24 h 57"/>
                  <a:gd name="T10" fmla="*/ 51 w 119"/>
                  <a:gd name="T11" fmla="*/ 41 h 57"/>
                  <a:gd name="T12" fmla="*/ 77 w 119"/>
                  <a:gd name="T13" fmla="*/ 41 h 57"/>
                  <a:gd name="T14" fmla="*/ 85 w 119"/>
                  <a:gd name="T15" fmla="*/ 41 h 57"/>
                  <a:gd name="T16" fmla="*/ 93 w 119"/>
                  <a:gd name="T17" fmla="*/ 33 h 57"/>
                  <a:gd name="T18" fmla="*/ 85 w 119"/>
                  <a:gd name="T19" fmla="*/ 24 h 57"/>
                  <a:gd name="T20" fmla="*/ 77 w 119"/>
                  <a:gd name="T21" fmla="*/ 16 h 57"/>
                  <a:gd name="T22" fmla="*/ 68 w 119"/>
                  <a:gd name="T23" fmla="*/ 16 h 57"/>
                  <a:gd name="T24" fmla="*/ 60 w 119"/>
                  <a:gd name="T25" fmla="*/ 16 h 57"/>
                  <a:gd name="T26" fmla="*/ 60 w 119"/>
                  <a:gd name="T27" fmla="*/ 8 h 57"/>
                  <a:gd name="T28" fmla="*/ 60 w 119"/>
                  <a:gd name="T29" fmla="*/ 0 h 57"/>
                  <a:gd name="T30" fmla="*/ 77 w 119"/>
                  <a:gd name="T31" fmla="*/ 0 h 57"/>
                  <a:gd name="T32" fmla="*/ 93 w 119"/>
                  <a:gd name="T33" fmla="*/ 0 h 57"/>
                  <a:gd name="T34" fmla="*/ 110 w 119"/>
                  <a:gd name="T35" fmla="*/ 16 h 57"/>
                  <a:gd name="T36" fmla="*/ 119 w 119"/>
                  <a:gd name="T37" fmla="*/ 33 h 57"/>
                  <a:gd name="T38" fmla="*/ 110 w 119"/>
                  <a:gd name="T39" fmla="*/ 49 h 57"/>
                  <a:gd name="T40" fmla="*/ 102 w 119"/>
                  <a:gd name="T41" fmla="*/ 57 h 57"/>
                  <a:gd name="T42" fmla="*/ 77 w 119"/>
                  <a:gd name="T43" fmla="*/ 57 h 57"/>
                  <a:gd name="T44" fmla="*/ 43 w 119"/>
                  <a:gd name="T45" fmla="*/ 49 h 57"/>
                  <a:gd name="T46" fmla="*/ 0 w 119"/>
                  <a:gd name="T47" fmla="*/ 33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57">
                    <a:moveTo>
                      <a:pt x="0" y="33"/>
                    </a:moveTo>
                    <a:lnTo>
                      <a:pt x="0" y="24"/>
                    </a:lnTo>
                    <a:lnTo>
                      <a:pt x="17" y="24"/>
                    </a:lnTo>
                    <a:lnTo>
                      <a:pt x="26" y="24"/>
                    </a:lnTo>
                    <a:lnTo>
                      <a:pt x="51" y="41"/>
                    </a:lnTo>
                    <a:lnTo>
                      <a:pt x="77" y="41"/>
                    </a:lnTo>
                    <a:lnTo>
                      <a:pt x="85" y="41"/>
                    </a:lnTo>
                    <a:lnTo>
                      <a:pt x="93" y="33"/>
                    </a:lnTo>
                    <a:lnTo>
                      <a:pt x="85" y="24"/>
                    </a:lnTo>
                    <a:lnTo>
                      <a:pt x="77" y="16"/>
                    </a:lnTo>
                    <a:lnTo>
                      <a:pt x="68" y="16"/>
                    </a:lnTo>
                    <a:lnTo>
                      <a:pt x="60" y="16"/>
                    </a:lnTo>
                    <a:lnTo>
                      <a:pt x="60" y="8"/>
                    </a:lnTo>
                    <a:lnTo>
                      <a:pt x="60" y="0"/>
                    </a:lnTo>
                    <a:lnTo>
                      <a:pt x="77" y="0"/>
                    </a:lnTo>
                    <a:lnTo>
                      <a:pt x="93" y="0"/>
                    </a:lnTo>
                    <a:lnTo>
                      <a:pt x="110" y="16"/>
                    </a:lnTo>
                    <a:lnTo>
                      <a:pt x="119" y="33"/>
                    </a:lnTo>
                    <a:lnTo>
                      <a:pt x="110" y="49"/>
                    </a:lnTo>
                    <a:lnTo>
                      <a:pt x="102" y="57"/>
                    </a:lnTo>
                    <a:lnTo>
                      <a:pt x="77" y="57"/>
                    </a:lnTo>
                    <a:lnTo>
                      <a:pt x="43" y="49"/>
                    </a:lnTo>
                    <a:lnTo>
                      <a:pt x="0" y="33"/>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1" name="Freeform 132"/>
              <p:cNvSpPr>
                <a:spLocks/>
              </p:cNvSpPr>
              <p:nvPr/>
            </p:nvSpPr>
            <p:spPr bwMode="auto">
              <a:xfrm>
                <a:off x="10637" y="15485"/>
                <a:ext cx="93" cy="82"/>
              </a:xfrm>
              <a:custGeom>
                <a:avLst/>
                <a:gdLst>
                  <a:gd name="T0" fmla="*/ 8 w 93"/>
                  <a:gd name="T1" fmla="*/ 57 h 82"/>
                  <a:gd name="T2" fmla="*/ 0 w 93"/>
                  <a:gd name="T3" fmla="*/ 41 h 82"/>
                  <a:gd name="T4" fmla="*/ 8 w 93"/>
                  <a:gd name="T5" fmla="*/ 16 h 82"/>
                  <a:gd name="T6" fmla="*/ 25 w 93"/>
                  <a:gd name="T7" fmla="*/ 8 h 82"/>
                  <a:gd name="T8" fmla="*/ 51 w 93"/>
                  <a:gd name="T9" fmla="*/ 0 h 82"/>
                  <a:gd name="T10" fmla="*/ 68 w 93"/>
                  <a:gd name="T11" fmla="*/ 0 h 82"/>
                  <a:gd name="T12" fmla="*/ 85 w 93"/>
                  <a:gd name="T13" fmla="*/ 8 h 82"/>
                  <a:gd name="T14" fmla="*/ 93 w 93"/>
                  <a:gd name="T15" fmla="*/ 33 h 82"/>
                  <a:gd name="T16" fmla="*/ 85 w 93"/>
                  <a:gd name="T17" fmla="*/ 41 h 82"/>
                  <a:gd name="T18" fmla="*/ 76 w 93"/>
                  <a:gd name="T19" fmla="*/ 49 h 82"/>
                  <a:gd name="T20" fmla="*/ 68 w 93"/>
                  <a:gd name="T21" fmla="*/ 49 h 82"/>
                  <a:gd name="T22" fmla="*/ 68 w 93"/>
                  <a:gd name="T23" fmla="*/ 33 h 82"/>
                  <a:gd name="T24" fmla="*/ 68 w 93"/>
                  <a:gd name="T25" fmla="*/ 24 h 82"/>
                  <a:gd name="T26" fmla="*/ 59 w 93"/>
                  <a:gd name="T27" fmla="*/ 16 h 82"/>
                  <a:gd name="T28" fmla="*/ 51 w 93"/>
                  <a:gd name="T29" fmla="*/ 16 h 82"/>
                  <a:gd name="T30" fmla="*/ 42 w 93"/>
                  <a:gd name="T31" fmla="*/ 24 h 82"/>
                  <a:gd name="T32" fmla="*/ 34 w 93"/>
                  <a:gd name="T33" fmla="*/ 33 h 82"/>
                  <a:gd name="T34" fmla="*/ 25 w 93"/>
                  <a:gd name="T35" fmla="*/ 49 h 82"/>
                  <a:gd name="T36" fmla="*/ 34 w 93"/>
                  <a:gd name="T37" fmla="*/ 57 h 82"/>
                  <a:gd name="T38" fmla="*/ 34 w 93"/>
                  <a:gd name="T39" fmla="*/ 57 h 82"/>
                  <a:gd name="T40" fmla="*/ 51 w 93"/>
                  <a:gd name="T41" fmla="*/ 57 h 82"/>
                  <a:gd name="T42" fmla="*/ 51 w 93"/>
                  <a:gd name="T43" fmla="*/ 57 h 82"/>
                  <a:gd name="T44" fmla="*/ 59 w 93"/>
                  <a:gd name="T45" fmla="*/ 57 h 82"/>
                  <a:gd name="T46" fmla="*/ 59 w 93"/>
                  <a:gd name="T47" fmla="*/ 74 h 82"/>
                  <a:gd name="T48" fmla="*/ 51 w 93"/>
                  <a:gd name="T49" fmla="*/ 74 h 82"/>
                  <a:gd name="T50" fmla="*/ 42 w 93"/>
                  <a:gd name="T51" fmla="*/ 82 h 82"/>
                  <a:gd name="T52" fmla="*/ 25 w 93"/>
                  <a:gd name="T53" fmla="*/ 82 h 82"/>
                  <a:gd name="T54" fmla="*/ 17 w 93"/>
                  <a:gd name="T55" fmla="*/ 74 h 82"/>
                  <a:gd name="T56" fmla="*/ 8 w 93"/>
                  <a:gd name="T57" fmla="*/ 57 h 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3" h="82">
                    <a:moveTo>
                      <a:pt x="8" y="57"/>
                    </a:moveTo>
                    <a:lnTo>
                      <a:pt x="0" y="41"/>
                    </a:lnTo>
                    <a:lnTo>
                      <a:pt x="8" y="16"/>
                    </a:lnTo>
                    <a:lnTo>
                      <a:pt x="25" y="8"/>
                    </a:lnTo>
                    <a:lnTo>
                      <a:pt x="51" y="0"/>
                    </a:lnTo>
                    <a:lnTo>
                      <a:pt x="68" y="0"/>
                    </a:lnTo>
                    <a:lnTo>
                      <a:pt x="85" y="8"/>
                    </a:lnTo>
                    <a:lnTo>
                      <a:pt x="93" y="33"/>
                    </a:lnTo>
                    <a:lnTo>
                      <a:pt x="85" y="41"/>
                    </a:lnTo>
                    <a:lnTo>
                      <a:pt x="76" y="49"/>
                    </a:lnTo>
                    <a:lnTo>
                      <a:pt x="68" y="49"/>
                    </a:lnTo>
                    <a:lnTo>
                      <a:pt x="68" y="33"/>
                    </a:lnTo>
                    <a:lnTo>
                      <a:pt x="68" y="24"/>
                    </a:lnTo>
                    <a:lnTo>
                      <a:pt x="59" y="16"/>
                    </a:lnTo>
                    <a:lnTo>
                      <a:pt x="51" y="16"/>
                    </a:lnTo>
                    <a:lnTo>
                      <a:pt x="42" y="24"/>
                    </a:lnTo>
                    <a:lnTo>
                      <a:pt x="34" y="33"/>
                    </a:lnTo>
                    <a:lnTo>
                      <a:pt x="25" y="49"/>
                    </a:lnTo>
                    <a:lnTo>
                      <a:pt x="34" y="57"/>
                    </a:lnTo>
                    <a:lnTo>
                      <a:pt x="51" y="57"/>
                    </a:lnTo>
                    <a:lnTo>
                      <a:pt x="59" y="57"/>
                    </a:lnTo>
                    <a:lnTo>
                      <a:pt x="59" y="74"/>
                    </a:lnTo>
                    <a:lnTo>
                      <a:pt x="51" y="74"/>
                    </a:lnTo>
                    <a:lnTo>
                      <a:pt x="42" y="82"/>
                    </a:lnTo>
                    <a:lnTo>
                      <a:pt x="25" y="82"/>
                    </a:lnTo>
                    <a:lnTo>
                      <a:pt x="17" y="74"/>
                    </a:lnTo>
                    <a:lnTo>
                      <a:pt x="8" y="57"/>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2" name="Freeform 133"/>
              <p:cNvSpPr>
                <a:spLocks/>
              </p:cNvSpPr>
              <p:nvPr/>
            </p:nvSpPr>
            <p:spPr bwMode="auto">
              <a:xfrm>
                <a:off x="10968" y="14025"/>
                <a:ext cx="26" cy="1534"/>
              </a:xfrm>
              <a:custGeom>
                <a:avLst/>
                <a:gdLst>
                  <a:gd name="T0" fmla="*/ 0 w 26"/>
                  <a:gd name="T1" fmla="*/ 1526 h 1534"/>
                  <a:gd name="T2" fmla="*/ 9 w 26"/>
                  <a:gd name="T3" fmla="*/ 83 h 1534"/>
                  <a:gd name="T4" fmla="*/ 9 w 26"/>
                  <a:gd name="T5" fmla="*/ 41 h 1534"/>
                  <a:gd name="T6" fmla="*/ 9 w 26"/>
                  <a:gd name="T7" fmla="*/ 17 h 1534"/>
                  <a:gd name="T8" fmla="*/ 17 w 26"/>
                  <a:gd name="T9" fmla="*/ 0 h 1534"/>
                  <a:gd name="T10" fmla="*/ 26 w 26"/>
                  <a:gd name="T11" fmla="*/ 91 h 1534"/>
                  <a:gd name="T12" fmla="*/ 17 w 26"/>
                  <a:gd name="T13" fmla="*/ 1534 h 1534"/>
                  <a:gd name="T14" fmla="*/ 9 w 26"/>
                  <a:gd name="T15" fmla="*/ 1534 h 1534"/>
                  <a:gd name="T16" fmla="*/ 0 w 26"/>
                  <a:gd name="T17" fmla="*/ 1534 h 1534"/>
                  <a:gd name="T18" fmla="*/ 0 w 26"/>
                  <a:gd name="T19" fmla="*/ 1526 h 15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534">
                    <a:moveTo>
                      <a:pt x="0" y="1526"/>
                    </a:moveTo>
                    <a:lnTo>
                      <a:pt x="9" y="83"/>
                    </a:lnTo>
                    <a:lnTo>
                      <a:pt x="9" y="41"/>
                    </a:lnTo>
                    <a:lnTo>
                      <a:pt x="9" y="17"/>
                    </a:lnTo>
                    <a:lnTo>
                      <a:pt x="17" y="0"/>
                    </a:lnTo>
                    <a:lnTo>
                      <a:pt x="26" y="91"/>
                    </a:lnTo>
                    <a:lnTo>
                      <a:pt x="17" y="1534"/>
                    </a:lnTo>
                    <a:lnTo>
                      <a:pt x="9" y="1534"/>
                    </a:lnTo>
                    <a:lnTo>
                      <a:pt x="0" y="1534"/>
                    </a:lnTo>
                    <a:lnTo>
                      <a:pt x="0" y="1526"/>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3" name="Freeform 134"/>
              <p:cNvSpPr>
                <a:spLocks/>
              </p:cNvSpPr>
              <p:nvPr/>
            </p:nvSpPr>
            <p:spPr bwMode="auto">
              <a:xfrm>
                <a:off x="11011" y="13984"/>
                <a:ext cx="25" cy="1575"/>
              </a:xfrm>
              <a:custGeom>
                <a:avLst/>
                <a:gdLst>
                  <a:gd name="T0" fmla="*/ 0 w 25"/>
                  <a:gd name="T1" fmla="*/ 0 h 1575"/>
                  <a:gd name="T2" fmla="*/ 25 w 25"/>
                  <a:gd name="T3" fmla="*/ 8 h 1575"/>
                  <a:gd name="T4" fmla="*/ 25 w 25"/>
                  <a:gd name="T5" fmla="*/ 16 h 1575"/>
                  <a:gd name="T6" fmla="*/ 25 w 25"/>
                  <a:gd name="T7" fmla="*/ 25 h 1575"/>
                  <a:gd name="T8" fmla="*/ 25 w 25"/>
                  <a:gd name="T9" fmla="*/ 49 h 1575"/>
                  <a:gd name="T10" fmla="*/ 25 w 25"/>
                  <a:gd name="T11" fmla="*/ 74 h 1575"/>
                  <a:gd name="T12" fmla="*/ 25 w 25"/>
                  <a:gd name="T13" fmla="*/ 107 h 1575"/>
                  <a:gd name="T14" fmla="*/ 25 w 25"/>
                  <a:gd name="T15" fmla="*/ 148 h 1575"/>
                  <a:gd name="T16" fmla="*/ 25 w 25"/>
                  <a:gd name="T17" fmla="*/ 198 h 1575"/>
                  <a:gd name="T18" fmla="*/ 25 w 25"/>
                  <a:gd name="T19" fmla="*/ 247 h 1575"/>
                  <a:gd name="T20" fmla="*/ 25 w 25"/>
                  <a:gd name="T21" fmla="*/ 305 h 1575"/>
                  <a:gd name="T22" fmla="*/ 25 w 25"/>
                  <a:gd name="T23" fmla="*/ 371 h 1575"/>
                  <a:gd name="T24" fmla="*/ 25 w 25"/>
                  <a:gd name="T25" fmla="*/ 503 h 1575"/>
                  <a:gd name="T26" fmla="*/ 25 w 25"/>
                  <a:gd name="T27" fmla="*/ 643 h 1575"/>
                  <a:gd name="T28" fmla="*/ 25 w 25"/>
                  <a:gd name="T29" fmla="*/ 783 h 1575"/>
                  <a:gd name="T30" fmla="*/ 25 w 25"/>
                  <a:gd name="T31" fmla="*/ 923 h 1575"/>
                  <a:gd name="T32" fmla="*/ 25 w 25"/>
                  <a:gd name="T33" fmla="*/ 1064 h 1575"/>
                  <a:gd name="T34" fmla="*/ 25 w 25"/>
                  <a:gd name="T35" fmla="*/ 1195 h 1575"/>
                  <a:gd name="T36" fmla="*/ 17 w 25"/>
                  <a:gd name="T37" fmla="*/ 1253 h 1575"/>
                  <a:gd name="T38" fmla="*/ 17 w 25"/>
                  <a:gd name="T39" fmla="*/ 1311 h 1575"/>
                  <a:gd name="T40" fmla="*/ 17 w 25"/>
                  <a:gd name="T41" fmla="*/ 1369 h 1575"/>
                  <a:gd name="T42" fmla="*/ 17 w 25"/>
                  <a:gd name="T43" fmla="*/ 1418 h 1575"/>
                  <a:gd name="T44" fmla="*/ 17 w 25"/>
                  <a:gd name="T45" fmla="*/ 1451 h 1575"/>
                  <a:gd name="T46" fmla="*/ 17 w 25"/>
                  <a:gd name="T47" fmla="*/ 1492 h 1575"/>
                  <a:gd name="T48" fmla="*/ 17 w 25"/>
                  <a:gd name="T49" fmla="*/ 1517 h 1575"/>
                  <a:gd name="T50" fmla="*/ 17 w 25"/>
                  <a:gd name="T51" fmla="*/ 1542 h 1575"/>
                  <a:gd name="T52" fmla="*/ 17 w 25"/>
                  <a:gd name="T53" fmla="*/ 1550 h 1575"/>
                  <a:gd name="T54" fmla="*/ 17 w 25"/>
                  <a:gd name="T55" fmla="*/ 1558 h 1575"/>
                  <a:gd name="T56" fmla="*/ 0 w 25"/>
                  <a:gd name="T57" fmla="*/ 1575 h 1575"/>
                  <a:gd name="T58" fmla="*/ 0 w 25"/>
                  <a:gd name="T59" fmla="*/ 1567 h 1575"/>
                  <a:gd name="T60" fmla="*/ 0 w 25"/>
                  <a:gd name="T61" fmla="*/ 1550 h 1575"/>
                  <a:gd name="T62" fmla="*/ 0 w 25"/>
                  <a:gd name="T63" fmla="*/ 1534 h 1575"/>
                  <a:gd name="T64" fmla="*/ 0 w 25"/>
                  <a:gd name="T65" fmla="*/ 1501 h 1575"/>
                  <a:gd name="T66" fmla="*/ 0 w 25"/>
                  <a:gd name="T67" fmla="*/ 1468 h 1575"/>
                  <a:gd name="T68" fmla="*/ 0 w 25"/>
                  <a:gd name="T69" fmla="*/ 1426 h 1575"/>
                  <a:gd name="T70" fmla="*/ 0 w 25"/>
                  <a:gd name="T71" fmla="*/ 1377 h 1575"/>
                  <a:gd name="T72" fmla="*/ 0 w 25"/>
                  <a:gd name="T73" fmla="*/ 1327 h 1575"/>
                  <a:gd name="T74" fmla="*/ 0 w 25"/>
                  <a:gd name="T75" fmla="*/ 1270 h 1575"/>
                  <a:gd name="T76" fmla="*/ 0 w 25"/>
                  <a:gd name="T77" fmla="*/ 1204 h 1575"/>
                  <a:gd name="T78" fmla="*/ 0 w 25"/>
                  <a:gd name="T79" fmla="*/ 1072 h 1575"/>
                  <a:gd name="T80" fmla="*/ 0 w 25"/>
                  <a:gd name="T81" fmla="*/ 932 h 1575"/>
                  <a:gd name="T82" fmla="*/ 0 w 25"/>
                  <a:gd name="T83" fmla="*/ 783 h 1575"/>
                  <a:gd name="T84" fmla="*/ 0 w 25"/>
                  <a:gd name="T85" fmla="*/ 635 h 1575"/>
                  <a:gd name="T86" fmla="*/ 0 w 25"/>
                  <a:gd name="T87" fmla="*/ 495 h 1575"/>
                  <a:gd name="T88" fmla="*/ 0 w 25"/>
                  <a:gd name="T89" fmla="*/ 363 h 1575"/>
                  <a:gd name="T90" fmla="*/ 0 w 25"/>
                  <a:gd name="T91" fmla="*/ 305 h 1575"/>
                  <a:gd name="T92" fmla="*/ 0 w 25"/>
                  <a:gd name="T93" fmla="*/ 239 h 1575"/>
                  <a:gd name="T94" fmla="*/ 0 w 25"/>
                  <a:gd name="T95" fmla="*/ 190 h 1575"/>
                  <a:gd name="T96" fmla="*/ 0 w 25"/>
                  <a:gd name="T97" fmla="*/ 140 h 1575"/>
                  <a:gd name="T98" fmla="*/ 0 w 25"/>
                  <a:gd name="T99" fmla="*/ 99 h 1575"/>
                  <a:gd name="T100" fmla="*/ 0 w 25"/>
                  <a:gd name="T101" fmla="*/ 66 h 1575"/>
                  <a:gd name="T102" fmla="*/ 0 w 25"/>
                  <a:gd name="T103" fmla="*/ 33 h 1575"/>
                  <a:gd name="T104" fmla="*/ 0 w 25"/>
                  <a:gd name="T105" fmla="*/ 16 h 1575"/>
                  <a:gd name="T106" fmla="*/ 0 w 25"/>
                  <a:gd name="T107" fmla="*/ 0 h 1575"/>
                  <a:gd name="T108" fmla="*/ 0 w 25"/>
                  <a:gd name="T109" fmla="*/ 0 h 15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5" h="1575">
                    <a:moveTo>
                      <a:pt x="0" y="0"/>
                    </a:moveTo>
                    <a:lnTo>
                      <a:pt x="25" y="8"/>
                    </a:lnTo>
                    <a:lnTo>
                      <a:pt x="25" y="16"/>
                    </a:lnTo>
                    <a:lnTo>
                      <a:pt x="25" y="25"/>
                    </a:lnTo>
                    <a:lnTo>
                      <a:pt x="25" y="49"/>
                    </a:lnTo>
                    <a:lnTo>
                      <a:pt x="25" y="74"/>
                    </a:lnTo>
                    <a:lnTo>
                      <a:pt x="25" y="107"/>
                    </a:lnTo>
                    <a:lnTo>
                      <a:pt x="25" y="148"/>
                    </a:lnTo>
                    <a:lnTo>
                      <a:pt x="25" y="198"/>
                    </a:lnTo>
                    <a:lnTo>
                      <a:pt x="25" y="247"/>
                    </a:lnTo>
                    <a:lnTo>
                      <a:pt x="25" y="305"/>
                    </a:lnTo>
                    <a:lnTo>
                      <a:pt x="25" y="371"/>
                    </a:lnTo>
                    <a:lnTo>
                      <a:pt x="25" y="503"/>
                    </a:lnTo>
                    <a:lnTo>
                      <a:pt x="25" y="643"/>
                    </a:lnTo>
                    <a:lnTo>
                      <a:pt x="25" y="783"/>
                    </a:lnTo>
                    <a:lnTo>
                      <a:pt x="25" y="923"/>
                    </a:lnTo>
                    <a:lnTo>
                      <a:pt x="25" y="1064"/>
                    </a:lnTo>
                    <a:lnTo>
                      <a:pt x="25" y="1195"/>
                    </a:lnTo>
                    <a:lnTo>
                      <a:pt x="17" y="1253"/>
                    </a:lnTo>
                    <a:lnTo>
                      <a:pt x="17" y="1311"/>
                    </a:lnTo>
                    <a:lnTo>
                      <a:pt x="17" y="1369"/>
                    </a:lnTo>
                    <a:lnTo>
                      <a:pt x="17" y="1418"/>
                    </a:lnTo>
                    <a:lnTo>
                      <a:pt x="17" y="1451"/>
                    </a:lnTo>
                    <a:lnTo>
                      <a:pt x="17" y="1492"/>
                    </a:lnTo>
                    <a:lnTo>
                      <a:pt x="17" y="1517"/>
                    </a:lnTo>
                    <a:lnTo>
                      <a:pt x="17" y="1542"/>
                    </a:lnTo>
                    <a:lnTo>
                      <a:pt x="17" y="1550"/>
                    </a:lnTo>
                    <a:lnTo>
                      <a:pt x="17" y="1558"/>
                    </a:lnTo>
                    <a:lnTo>
                      <a:pt x="0" y="1575"/>
                    </a:lnTo>
                    <a:lnTo>
                      <a:pt x="0" y="1567"/>
                    </a:lnTo>
                    <a:lnTo>
                      <a:pt x="0" y="1550"/>
                    </a:lnTo>
                    <a:lnTo>
                      <a:pt x="0" y="1534"/>
                    </a:lnTo>
                    <a:lnTo>
                      <a:pt x="0" y="1501"/>
                    </a:lnTo>
                    <a:lnTo>
                      <a:pt x="0" y="1468"/>
                    </a:lnTo>
                    <a:lnTo>
                      <a:pt x="0" y="1426"/>
                    </a:lnTo>
                    <a:lnTo>
                      <a:pt x="0" y="1377"/>
                    </a:lnTo>
                    <a:lnTo>
                      <a:pt x="0" y="1327"/>
                    </a:lnTo>
                    <a:lnTo>
                      <a:pt x="0" y="1270"/>
                    </a:lnTo>
                    <a:lnTo>
                      <a:pt x="0" y="1204"/>
                    </a:lnTo>
                    <a:lnTo>
                      <a:pt x="0" y="1072"/>
                    </a:lnTo>
                    <a:lnTo>
                      <a:pt x="0" y="932"/>
                    </a:lnTo>
                    <a:lnTo>
                      <a:pt x="0" y="783"/>
                    </a:lnTo>
                    <a:lnTo>
                      <a:pt x="0" y="635"/>
                    </a:lnTo>
                    <a:lnTo>
                      <a:pt x="0" y="495"/>
                    </a:lnTo>
                    <a:lnTo>
                      <a:pt x="0" y="363"/>
                    </a:lnTo>
                    <a:lnTo>
                      <a:pt x="0" y="305"/>
                    </a:lnTo>
                    <a:lnTo>
                      <a:pt x="0" y="239"/>
                    </a:lnTo>
                    <a:lnTo>
                      <a:pt x="0" y="190"/>
                    </a:lnTo>
                    <a:lnTo>
                      <a:pt x="0" y="140"/>
                    </a:lnTo>
                    <a:lnTo>
                      <a:pt x="0" y="99"/>
                    </a:lnTo>
                    <a:lnTo>
                      <a:pt x="0" y="66"/>
                    </a:lnTo>
                    <a:lnTo>
                      <a:pt x="0" y="33"/>
                    </a:lnTo>
                    <a:lnTo>
                      <a:pt x="0" y="16"/>
                    </a:lnTo>
                    <a:lnTo>
                      <a:pt x="0"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4" name="Freeform 135"/>
              <p:cNvSpPr>
                <a:spLocks/>
              </p:cNvSpPr>
              <p:nvPr/>
            </p:nvSpPr>
            <p:spPr bwMode="auto">
              <a:xfrm>
                <a:off x="10314" y="15443"/>
                <a:ext cx="153" cy="91"/>
              </a:xfrm>
              <a:custGeom>
                <a:avLst/>
                <a:gdLst>
                  <a:gd name="T0" fmla="*/ 26 w 153"/>
                  <a:gd name="T1" fmla="*/ 83 h 91"/>
                  <a:gd name="T2" fmla="*/ 34 w 153"/>
                  <a:gd name="T3" fmla="*/ 58 h 91"/>
                  <a:gd name="T4" fmla="*/ 34 w 153"/>
                  <a:gd name="T5" fmla="*/ 50 h 91"/>
                  <a:gd name="T6" fmla="*/ 34 w 153"/>
                  <a:gd name="T7" fmla="*/ 33 h 91"/>
                  <a:gd name="T8" fmla="*/ 34 w 153"/>
                  <a:gd name="T9" fmla="*/ 33 h 91"/>
                  <a:gd name="T10" fmla="*/ 26 w 153"/>
                  <a:gd name="T11" fmla="*/ 33 h 91"/>
                  <a:gd name="T12" fmla="*/ 17 w 153"/>
                  <a:gd name="T13" fmla="*/ 33 h 91"/>
                  <a:gd name="T14" fmla="*/ 9 w 153"/>
                  <a:gd name="T15" fmla="*/ 42 h 91"/>
                  <a:gd name="T16" fmla="*/ 9 w 153"/>
                  <a:gd name="T17" fmla="*/ 42 h 91"/>
                  <a:gd name="T18" fmla="*/ 0 w 153"/>
                  <a:gd name="T19" fmla="*/ 33 h 91"/>
                  <a:gd name="T20" fmla="*/ 9 w 153"/>
                  <a:gd name="T21" fmla="*/ 17 h 91"/>
                  <a:gd name="T22" fmla="*/ 17 w 153"/>
                  <a:gd name="T23" fmla="*/ 9 h 91"/>
                  <a:gd name="T24" fmla="*/ 26 w 153"/>
                  <a:gd name="T25" fmla="*/ 9 h 91"/>
                  <a:gd name="T26" fmla="*/ 34 w 153"/>
                  <a:gd name="T27" fmla="*/ 9 h 91"/>
                  <a:gd name="T28" fmla="*/ 43 w 153"/>
                  <a:gd name="T29" fmla="*/ 17 h 91"/>
                  <a:gd name="T30" fmla="*/ 51 w 153"/>
                  <a:gd name="T31" fmla="*/ 25 h 91"/>
                  <a:gd name="T32" fmla="*/ 51 w 153"/>
                  <a:gd name="T33" fmla="*/ 42 h 91"/>
                  <a:gd name="T34" fmla="*/ 51 w 153"/>
                  <a:gd name="T35" fmla="*/ 66 h 91"/>
                  <a:gd name="T36" fmla="*/ 85 w 153"/>
                  <a:gd name="T37" fmla="*/ 58 h 91"/>
                  <a:gd name="T38" fmla="*/ 119 w 153"/>
                  <a:gd name="T39" fmla="*/ 58 h 91"/>
                  <a:gd name="T40" fmla="*/ 128 w 153"/>
                  <a:gd name="T41" fmla="*/ 42 h 91"/>
                  <a:gd name="T42" fmla="*/ 128 w 153"/>
                  <a:gd name="T43" fmla="*/ 33 h 91"/>
                  <a:gd name="T44" fmla="*/ 128 w 153"/>
                  <a:gd name="T45" fmla="*/ 25 h 91"/>
                  <a:gd name="T46" fmla="*/ 119 w 153"/>
                  <a:gd name="T47" fmla="*/ 17 h 91"/>
                  <a:gd name="T48" fmla="*/ 111 w 153"/>
                  <a:gd name="T49" fmla="*/ 25 h 91"/>
                  <a:gd name="T50" fmla="*/ 102 w 153"/>
                  <a:gd name="T51" fmla="*/ 33 h 91"/>
                  <a:gd name="T52" fmla="*/ 94 w 153"/>
                  <a:gd name="T53" fmla="*/ 33 h 91"/>
                  <a:gd name="T54" fmla="*/ 85 w 153"/>
                  <a:gd name="T55" fmla="*/ 33 h 91"/>
                  <a:gd name="T56" fmla="*/ 85 w 153"/>
                  <a:gd name="T57" fmla="*/ 25 h 91"/>
                  <a:gd name="T58" fmla="*/ 94 w 153"/>
                  <a:gd name="T59" fmla="*/ 17 h 91"/>
                  <a:gd name="T60" fmla="*/ 102 w 153"/>
                  <a:gd name="T61" fmla="*/ 9 h 91"/>
                  <a:gd name="T62" fmla="*/ 119 w 153"/>
                  <a:gd name="T63" fmla="*/ 0 h 91"/>
                  <a:gd name="T64" fmla="*/ 128 w 153"/>
                  <a:gd name="T65" fmla="*/ 0 h 91"/>
                  <a:gd name="T66" fmla="*/ 145 w 153"/>
                  <a:gd name="T67" fmla="*/ 9 h 91"/>
                  <a:gd name="T68" fmla="*/ 153 w 153"/>
                  <a:gd name="T69" fmla="*/ 17 h 91"/>
                  <a:gd name="T70" fmla="*/ 153 w 153"/>
                  <a:gd name="T71" fmla="*/ 42 h 91"/>
                  <a:gd name="T72" fmla="*/ 145 w 153"/>
                  <a:gd name="T73" fmla="*/ 58 h 91"/>
                  <a:gd name="T74" fmla="*/ 119 w 153"/>
                  <a:gd name="T75" fmla="*/ 75 h 91"/>
                  <a:gd name="T76" fmla="*/ 102 w 153"/>
                  <a:gd name="T77" fmla="*/ 83 h 91"/>
                  <a:gd name="T78" fmla="*/ 77 w 153"/>
                  <a:gd name="T79" fmla="*/ 83 h 91"/>
                  <a:gd name="T80" fmla="*/ 51 w 153"/>
                  <a:gd name="T81" fmla="*/ 83 h 91"/>
                  <a:gd name="T82" fmla="*/ 51 w 153"/>
                  <a:gd name="T83" fmla="*/ 75 h 91"/>
                  <a:gd name="T84" fmla="*/ 34 w 153"/>
                  <a:gd name="T85" fmla="*/ 83 h 91"/>
                  <a:gd name="T86" fmla="*/ 34 w 153"/>
                  <a:gd name="T87" fmla="*/ 91 h 91"/>
                  <a:gd name="T88" fmla="*/ 26 w 153"/>
                  <a:gd name="T89" fmla="*/ 83 h 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3" h="91">
                    <a:moveTo>
                      <a:pt x="26" y="83"/>
                    </a:moveTo>
                    <a:lnTo>
                      <a:pt x="34" y="58"/>
                    </a:lnTo>
                    <a:lnTo>
                      <a:pt x="34" y="50"/>
                    </a:lnTo>
                    <a:lnTo>
                      <a:pt x="34" y="33"/>
                    </a:lnTo>
                    <a:lnTo>
                      <a:pt x="26" y="33"/>
                    </a:lnTo>
                    <a:lnTo>
                      <a:pt x="17" y="33"/>
                    </a:lnTo>
                    <a:lnTo>
                      <a:pt x="9" y="42"/>
                    </a:lnTo>
                    <a:lnTo>
                      <a:pt x="0" y="33"/>
                    </a:lnTo>
                    <a:lnTo>
                      <a:pt x="9" y="17"/>
                    </a:lnTo>
                    <a:lnTo>
                      <a:pt x="17" y="9"/>
                    </a:lnTo>
                    <a:lnTo>
                      <a:pt x="26" y="9"/>
                    </a:lnTo>
                    <a:lnTo>
                      <a:pt x="34" y="9"/>
                    </a:lnTo>
                    <a:lnTo>
                      <a:pt x="43" y="17"/>
                    </a:lnTo>
                    <a:lnTo>
                      <a:pt x="51" y="25"/>
                    </a:lnTo>
                    <a:lnTo>
                      <a:pt x="51" y="42"/>
                    </a:lnTo>
                    <a:lnTo>
                      <a:pt x="51" y="66"/>
                    </a:lnTo>
                    <a:lnTo>
                      <a:pt x="85" y="58"/>
                    </a:lnTo>
                    <a:lnTo>
                      <a:pt x="119" y="58"/>
                    </a:lnTo>
                    <a:lnTo>
                      <a:pt x="128" y="42"/>
                    </a:lnTo>
                    <a:lnTo>
                      <a:pt x="128" y="33"/>
                    </a:lnTo>
                    <a:lnTo>
                      <a:pt x="128" y="25"/>
                    </a:lnTo>
                    <a:lnTo>
                      <a:pt x="119" y="17"/>
                    </a:lnTo>
                    <a:lnTo>
                      <a:pt x="111" y="25"/>
                    </a:lnTo>
                    <a:lnTo>
                      <a:pt x="102" y="33"/>
                    </a:lnTo>
                    <a:lnTo>
                      <a:pt x="94" y="33"/>
                    </a:lnTo>
                    <a:lnTo>
                      <a:pt x="85" y="33"/>
                    </a:lnTo>
                    <a:lnTo>
                      <a:pt x="85" y="25"/>
                    </a:lnTo>
                    <a:lnTo>
                      <a:pt x="94" y="17"/>
                    </a:lnTo>
                    <a:lnTo>
                      <a:pt x="102" y="9"/>
                    </a:lnTo>
                    <a:lnTo>
                      <a:pt x="119" y="0"/>
                    </a:lnTo>
                    <a:lnTo>
                      <a:pt x="128" y="0"/>
                    </a:lnTo>
                    <a:lnTo>
                      <a:pt x="145" y="9"/>
                    </a:lnTo>
                    <a:lnTo>
                      <a:pt x="153" y="17"/>
                    </a:lnTo>
                    <a:lnTo>
                      <a:pt x="153" y="42"/>
                    </a:lnTo>
                    <a:lnTo>
                      <a:pt x="145" y="58"/>
                    </a:lnTo>
                    <a:lnTo>
                      <a:pt x="119" y="75"/>
                    </a:lnTo>
                    <a:lnTo>
                      <a:pt x="102" y="83"/>
                    </a:lnTo>
                    <a:lnTo>
                      <a:pt x="77" y="83"/>
                    </a:lnTo>
                    <a:lnTo>
                      <a:pt x="51" y="83"/>
                    </a:lnTo>
                    <a:lnTo>
                      <a:pt x="51" y="75"/>
                    </a:lnTo>
                    <a:lnTo>
                      <a:pt x="34" y="83"/>
                    </a:lnTo>
                    <a:lnTo>
                      <a:pt x="34" y="91"/>
                    </a:lnTo>
                    <a:lnTo>
                      <a:pt x="26" y="83"/>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5" name="Freeform 136"/>
              <p:cNvSpPr>
                <a:spLocks/>
              </p:cNvSpPr>
              <p:nvPr/>
            </p:nvSpPr>
            <p:spPr bwMode="auto">
              <a:xfrm>
                <a:off x="10603" y="15443"/>
                <a:ext cx="59" cy="58"/>
              </a:xfrm>
              <a:custGeom>
                <a:avLst/>
                <a:gdLst>
                  <a:gd name="T0" fmla="*/ 25 w 59"/>
                  <a:gd name="T1" fmla="*/ 58 h 58"/>
                  <a:gd name="T2" fmla="*/ 8 w 59"/>
                  <a:gd name="T3" fmla="*/ 17 h 58"/>
                  <a:gd name="T4" fmla="*/ 0 w 59"/>
                  <a:gd name="T5" fmla="*/ 9 h 58"/>
                  <a:gd name="T6" fmla="*/ 0 w 59"/>
                  <a:gd name="T7" fmla="*/ 0 h 58"/>
                  <a:gd name="T8" fmla="*/ 0 w 59"/>
                  <a:gd name="T9" fmla="*/ 0 h 58"/>
                  <a:gd name="T10" fmla="*/ 34 w 59"/>
                  <a:gd name="T11" fmla="*/ 9 h 58"/>
                  <a:gd name="T12" fmla="*/ 59 w 59"/>
                  <a:gd name="T13" fmla="*/ 25 h 58"/>
                  <a:gd name="T14" fmla="*/ 59 w 59"/>
                  <a:gd name="T15" fmla="*/ 33 h 58"/>
                  <a:gd name="T16" fmla="*/ 51 w 59"/>
                  <a:gd name="T17" fmla="*/ 33 h 58"/>
                  <a:gd name="T18" fmla="*/ 42 w 59"/>
                  <a:gd name="T19" fmla="*/ 50 h 58"/>
                  <a:gd name="T20" fmla="*/ 34 w 59"/>
                  <a:gd name="T21" fmla="*/ 58 h 58"/>
                  <a:gd name="T22" fmla="*/ 25 w 59"/>
                  <a:gd name="T23" fmla="*/ 58 h 58"/>
                  <a:gd name="T24" fmla="*/ 25 w 59"/>
                  <a:gd name="T25" fmla="*/ 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58">
                    <a:moveTo>
                      <a:pt x="25" y="58"/>
                    </a:moveTo>
                    <a:lnTo>
                      <a:pt x="8" y="17"/>
                    </a:lnTo>
                    <a:lnTo>
                      <a:pt x="0" y="9"/>
                    </a:lnTo>
                    <a:lnTo>
                      <a:pt x="0" y="0"/>
                    </a:lnTo>
                    <a:lnTo>
                      <a:pt x="34" y="9"/>
                    </a:lnTo>
                    <a:lnTo>
                      <a:pt x="59" y="25"/>
                    </a:lnTo>
                    <a:lnTo>
                      <a:pt x="59" y="33"/>
                    </a:lnTo>
                    <a:lnTo>
                      <a:pt x="51" y="33"/>
                    </a:lnTo>
                    <a:lnTo>
                      <a:pt x="42" y="50"/>
                    </a:lnTo>
                    <a:lnTo>
                      <a:pt x="34" y="58"/>
                    </a:lnTo>
                    <a:lnTo>
                      <a:pt x="25" y="58"/>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6" name="Freeform 137"/>
              <p:cNvSpPr>
                <a:spLocks/>
              </p:cNvSpPr>
              <p:nvPr/>
            </p:nvSpPr>
            <p:spPr bwMode="auto">
              <a:xfrm>
                <a:off x="10416" y="15262"/>
                <a:ext cx="127" cy="132"/>
              </a:xfrm>
              <a:custGeom>
                <a:avLst/>
                <a:gdLst>
                  <a:gd name="T0" fmla="*/ 0 w 127"/>
                  <a:gd name="T1" fmla="*/ 115 h 132"/>
                  <a:gd name="T2" fmla="*/ 0 w 127"/>
                  <a:gd name="T3" fmla="*/ 107 h 132"/>
                  <a:gd name="T4" fmla="*/ 9 w 127"/>
                  <a:gd name="T5" fmla="*/ 99 h 132"/>
                  <a:gd name="T6" fmla="*/ 26 w 127"/>
                  <a:gd name="T7" fmla="*/ 74 h 132"/>
                  <a:gd name="T8" fmla="*/ 68 w 127"/>
                  <a:gd name="T9" fmla="*/ 33 h 132"/>
                  <a:gd name="T10" fmla="*/ 110 w 127"/>
                  <a:gd name="T11" fmla="*/ 0 h 132"/>
                  <a:gd name="T12" fmla="*/ 119 w 127"/>
                  <a:gd name="T13" fmla="*/ 8 h 132"/>
                  <a:gd name="T14" fmla="*/ 127 w 127"/>
                  <a:gd name="T15" fmla="*/ 16 h 132"/>
                  <a:gd name="T16" fmla="*/ 110 w 127"/>
                  <a:gd name="T17" fmla="*/ 41 h 132"/>
                  <a:gd name="T18" fmla="*/ 85 w 127"/>
                  <a:gd name="T19" fmla="*/ 74 h 132"/>
                  <a:gd name="T20" fmla="*/ 26 w 127"/>
                  <a:gd name="T21" fmla="*/ 124 h 132"/>
                  <a:gd name="T22" fmla="*/ 17 w 127"/>
                  <a:gd name="T23" fmla="*/ 132 h 132"/>
                  <a:gd name="T24" fmla="*/ 9 w 127"/>
                  <a:gd name="T25" fmla="*/ 132 h 132"/>
                  <a:gd name="T26" fmla="*/ 0 w 127"/>
                  <a:gd name="T27" fmla="*/ 115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 h="132">
                    <a:moveTo>
                      <a:pt x="0" y="115"/>
                    </a:moveTo>
                    <a:lnTo>
                      <a:pt x="0" y="107"/>
                    </a:lnTo>
                    <a:lnTo>
                      <a:pt x="9" y="99"/>
                    </a:lnTo>
                    <a:lnTo>
                      <a:pt x="26" y="74"/>
                    </a:lnTo>
                    <a:lnTo>
                      <a:pt x="68" y="33"/>
                    </a:lnTo>
                    <a:lnTo>
                      <a:pt x="110" y="0"/>
                    </a:lnTo>
                    <a:lnTo>
                      <a:pt x="119" y="8"/>
                    </a:lnTo>
                    <a:lnTo>
                      <a:pt x="127" y="16"/>
                    </a:lnTo>
                    <a:lnTo>
                      <a:pt x="110" y="41"/>
                    </a:lnTo>
                    <a:lnTo>
                      <a:pt x="85" y="74"/>
                    </a:lnTo>
                    <a:lnTo>
                      <a:pt x="26" y="124"/>
                    </a:lnTo>
                    <a:lnTo>
                      <a:pt x="17" y="132"/>
                    </a:lnTo>
                    <a:lnTo>
                      <a:pt x="9" y="132"/>
                    </a:lnTo>
                    <a:lnTo>
                      <a:pt x="0" y="11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7" name="Freeform 138"/>
              <p:cNvSpPr>
                <a:spLocks/>
              </p:cNvSpPr>
              <p:nvPr/>
            </p:nvSpPr>
            <p:spPr bwMode="auto">
              <a:xfrm>
                <a:off x="10679" y="15254"/>
                <a:ext cx="60" cy="107"/>
              </a:xfrm>
              <a:custGeom>
                <a:avLst/>
                <a:gdLst>
                  <a:gd name="T0" fmla="*/ 0 w 60"/>
                  <a:gd name="T1" fmla="*/ 90 h 107"/>
                  <a:gd name="T2" fmla="*/ 0 w 60"/>
                  <a:gd name="T3" fmla="*/ 74 h 107"/>
                  <a:gd name="T4" fmla="*/ 0 w 60"/>
                  <a:gd name="T5" fmla="*/ 49 h 107"/>
                  <a:gd name="T6" fmla="*/ 9 w 60"/>
                  <a:gd name="T7" fmla="*/ 49 h 107"/>
                  <a:gd name="T8" fmla="*/ 9 w 60"/>
                  <a:gd name="T9" fmla="*/ 74 h 107"/>
                  <a:gd name="T10" fmla="*/ 17 w 60"/>
                  <a:gd name="T11" fmla="*/ 82 h 107"/>
                  <a:gd name="T12" fmla="*/ 26 w 60"/>
                  <a:gd name="T13" fmla="*/ 82 h 107"/>
                  <a:gd name="T14" fmla="*/ 34 w 60"/>
                  <a:gd name="T15" fmla="*/ 82 h 107"/>
                  <a:gd name="T16" fmla="*/ 43 w 60"/>
                  <a:gd name="T17" fmla="*/ 74 h 107"/>
                  <a:gd name="T18" fmla="*/ 34 w 60"/>
                  <a:gd name="T19" fmla="*/ 57 h 107"/>
                  <a:gd name="T20" fmla="*/ 26 w 60"/>
                  <a:gd name="T21" fmla="*/ 41 h 107"/>
                  <a:gd name="T22" fmla="*/ 9 w 60"/>
                  <a:gd name="T23" fmla="*/ 8 h 107"/>
                  <a:gd name="T24" fmla="*/ 9 w 60"/>
                  <a:gd name="T25" fmla="*/ 0 h 107"/>
                  <a:gd name="T26" fmla="*/ 17 w 60"/>
                  <a:gd name="T27" fmla="*/ 0 h 107"/>
                  <a:gd name="T28" fmla="*/ 34 w 60"/>
                  <a:gd name="T29" fmla="*/ 24 h 107"/>
                  <a:gd name="T30" fmla="*/ 51 w 60"/>
                  <a:gd name="T31" fmla="*/ 49 h 107"/>
                  <a:gd name="T32" fmla="*/ 60 w 60"/>
                  <a:gd name="T33" fmla="*/ 74 h 107"/>
                  <a:gd name="T34" fmla="*/ 51 w 60"/>
                  <a:gd name="T35" fmla="*/ 99 h 107"/>
                  <a:gd name="T36" fmla="*/ 43 w 60"/>
                  <a:gd name="T37" fmla="*/ 107 h 107"/>
                  <a:gd name="T38" fmla="*/ 26 w 60"/>
                  <a:gd name="T39" fmla="*/ 107 h 107"/>
                  <a:gd name="T40" fmla="*/ 9 w 60"/>
                  <a:gd name="T41" fmla="*/ 99 h 107"/>
                  <a:gd name="T42" fmla="*/ 0 w 60"/>
                  <a:gd name="T43" fmla="*/ 90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107">
                    <a:moveTo>
                      <a:pt x="0" y="90"/>
                    </a:moveTo>
                    <a:lnTo>
                      <a:pt x="0" y="74"/>
                    </a:lnTo>
                    <a:lnTo>
                      <a:pt x="0" y="49"/>
                    </a:lnTo>
                    <a:lnTo>
                      <a:pt x="9" y="49"/>
                    </a:lnTo>
                    <a:lnTo>
                      <a:pt x="9" y="74"/>
                    </a:lnTo>
                    <a:lnTo>
                      <a:pt x="17" y="82"/>
                    </a:lnTo>
                    <a:lnTo>
                      <a:pt x="26" y="82"/>
                    </a:lnTo>
                    <a:lnTo>
                      <a:pt x="34" y="82"/>
                    </a:lnTo>
                    <a:lnTo>
                      <a:pt x="43" y="74"/>
                    </a:lnTo>
                    <a:lnTo>
                      <a:pt x="34" y="57"/>
                    </a:lnTo>
                    <a:lnTo>
                      <a:pt x="26" y="41"/>
                    </a:lnTo>
                    <a:lnTo>
                      <a:pt x="9" y="8"/>
                    </a:lnTo>
                    <a:lnTo>
                      <a:pt x="9" y="0"/>
                    </a:lnTo>
                    <a:lnTo>
                      <a:pt x="17" y="0"/>
                    </a:lnTo>
                    <a:lnTo>
                      <a:pt x="34" y="24"/>
                    </a:lnTo>
                    <a:lnTo>
                      <a:pt x="51" y="49"/>
                    </a:lnTo>
                    <a:lnTo>
                      <a:pt x="60" y="74"/>
                    </a:lnTo>
                    <a:lnTo>
                      <a:pt x="51" y="99"/>
                    </a:lnTo>
                    <a:lnTo>
                      <a:pt x="43" y="107"/>
                    </a:lnTo>
                    <a:lnTo>
                      <a:pt x="26" y="107"/>
                    </a:lnTo>
                    <a:lnTo>
                      <a:pt x="9" y="99"/>
                    </a:lnTo>
                    <a:lnTo>
                      <a:pt x="0" y="90"/>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8" name="Freeform 139"/>
              <p:cNvSpPr>
                <a:spLocks/>
              </p:cNvSpPr>
              <p:nvPr/>
            </p:nvSpPr>
            <p:spPr bwMode="auto">
              <a:xfrm>
                <a:off x="10425" y="15270"/>
                <a:ext cx="59" cy="50"/>
              </a:xfrm>
              <a:custGeom>
                <a:avLst/>
                <a:gdLst>
                  <a:gd name="T0" fmla="*/ 0 w 59"/>
                  <a:gd name="T1" fmla="*/ 50 h 50"/>
                  <a:gd name="T2" fmla="*/ 51 w 59"/>
                  <a:gd name="T3" fmla="*/ 0 h 50"/>
                  <a:gd name="T4" fmla="*/ 59 w 59"/>
                  <a:gd name="T5" fmla="*/ 0 h 50"/>
                  <a:gd name="T6" fmla="*/ 34 w 59"/>
                  <a:gd name="T7" fmla="*/ 33 h 50"/>
                  <a:gd name="T8" fmla="*/ 17 w 59"/>
                  <a:gd name="T9" fmla="*/ 41 h 50"/>
                  <a:gd name="T10" fmla="*/ 0 w 59"/>
                  <a:gd name="T11" fmla="*/ 50 h 50"/>
                  <a:gd name="T12" fmla="*/ 0 w 59"/>
                  <a:gd name="T13" fmla="*/ 5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0">
                    <a:moveTo>
                      <a:pt x="0" y="50"/>
                    </a:moveTo>
                    <a:lnTo>
                      <a:pt x="51" y="0"/>
                    </a:lnTo>
                    <a:lnTo>
                      <a:pt x="59" y="0"/>
                    </a:lnTo>
                    <a:lnTo>
                      <a:pt x="34" y="33"/>
                    </a:lnTo>
                    <a:lnTo>
                      <a:pt x="17" y="41"/>
                    </a:lnTo>
                    <a:lnTo>
                      <a:pt x="0" y="5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9" name="Freeform 140"/>
              <p:cNvSpPr>
                <a:spLocks/>
              </p:cNvSpPr>
              <p:nvPr/>
            </p:nvSpPr>
            <p:spPr bwMode="auto">
              <a:xfrm>
                <a:off x="10739" y="15262"/>
                <a:ext cx="93" cy="58"/>
              </a:xfrm>
              <a:custGeom>
                <a:avLst/>
                <a:gdLst>
                  <a:gd name="T0" fmla="*/ 0 w 93"/>
                  <a:gd name="T1" fmla="*/ 8 h 58"/>
                  <a:gd name="T2" fmla="*/ 0 w 93"/>
                  <a:gd name="T3" fmla="*/ 0 h 58"/>
                  <a:gd name="T4" fmla="*/ 8 w 93"/>
                  <a:gd name="T5" fmla="*/ 0 h 58"/>
                  <a:gd name="T6" fmla="*/ 34 w 93"/>
                  <a:gd name="T7" fmla="*/ 25 h 58"/>
                  <a:gd name="T8" fmla="*/ 51 w 93"/>
                  <a:gd name="T9" fmla="*/ 33 h 58"/>
                  <a:gd name="T10" fmla="*/ 59 w 93"/>
                  <a:gd name="T11" fmla="*/ 33 h 58"/>
                  <a:gd name="T12" fmla="*/ 68 w 93"/>
                  <a:gd name="T13" fmla="*/ 33 h 58"/>
                  <a:gd name="T14" fmla="*/ 76 w 93"/>
                  <a:gd name="T15" fmla="*/ 25 h 58"/>
                  <a:gd name="T16" fmla="*/ 68 w 93"/>
                  <a:gd name="T17" fmla="*/ 16 h 58"/>
                  <a:gd name="T18" fmla="*/ 59 w 93"/>
                  <a:gd name="T19" fmla="*/ 16 h 58"/>
                  <a:gd name="T20" fmla="*/ 59 w 93"/>
                  <a:gd name="T21" fmla="*/ 8 h 58"/>
                  <a:gd name="T22" fmla="*/ 68 w 93"/>
                  <a:gd name="T23" fmla="*/ 0 h 58"/>
                  <a:gd name="T24" fmla="*/ 76 w 93"/>
                  <a:gd name="T25" fmla="*/ 0 h 58"/>
                  <a:gd name="T26" fmla="*/ 93 w 93"/>
                  <a:gd name="T27" fmla="*/ 16 h 58"/>
                  <a:gd name="T28" fmla="*/ 93 w 93"/>
                  <a:gd name="T29" fmla="*/ 33 h 58"/>
                  <a:gd name="T30" fmla="*/ 93 w 93"/>
                  <a:gd name="T31" fmla="*/ 41 h 58"/>
                  <a:gd name="T32" fmla="*/ 85 w 93"/>
                  <a:gd name="T33" fmla="*/ 58 h 58"/>
                  <a:gd name="T34" fmla="*/ 76 w 93"/>
                  <a:gd name="T35" fmla="*/ 58 h 58"/>
                  <a:gd name="T36" fmla="*/ 51 w 93"/>
                  <a:gd name="T37" fmla="*/ 58 h 58"/>
                  <a:gd name="T38" fmla="*/ 25 w 93"/>
                  <a:gd name="T39" fmla="*/ 41 h 58"/>
                  <a:gd name="T40" fmla="*/ 17 w 93"/>
                  <a:gd name="T41" fmla="*/ 25 h 58"/>
                  <a:gd name="T42" fmla="*/ 0 w 93"/>
                  <a:gd name="T43" fmla="*/ 8 h 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3" h="58">
                    <a:moveTo>
                      <a:pt x="0" y="8"/>
                    </a:moveTo>
                    <a:lnTo>
                      <a:pt x="0" y="0"/>
                    </a:lnTo>
                    <a:lnTo>
                      <a:pt x="8" y="0"/>
                    </a:lnTo>
                    <a:lnTo>
                      <a:pt x="34" y="25"/>
                    </a:lnTo>
                    <a:lnTo>
                      <a:pt x="51" y="33"/>
                    </a:lnTo>
                    <a:lnTo>
                      <a:pt x="59" y="33"/>
                    </a:lnTo>
                    <a:lnTo>
                      <a:pt x="68" y="33"/>
                    </a:lnTo>
                    <a:lnTo>
                      <a:pt x="76" y="25"/>
                    </a:lnTo>
                    <a:lnTo>
                      <a:pt x="68" y="16"/>
                    </a:lnTo>
                    <a:lnTo>
                      <a:pt x="59" y="16"/>
                    </a:lnTo>
                    <a:lnTo>
                      <a:pt x="59" y="8"/>
                    </a:lnTo>
                    <a:lnTo>
                      <a:pt x="68" y="0"/>
                    </a:lnTo>
                    <a:lnTo>
                      <a:pt x="76" y="0"/>
                    </a:lnTo>
                    <a:lnTo>
                      <a:pt x="93" y="16"/>
                    </a:lnTo>
                    <a:lnTo>
                      <a:pt x="93" y="33"/>
                    </a:lnTo>
                    <a:lnTo>
                      <a:pt x="93" y="41"/>
                    </a:lnTo>
                    <a:lnTo>
                      <a:pt x="85" y="58"/>
                    </a:lnTo>
                    <a:lnTo>
                      <a:pt x="76" y="58"/>
                    </a:lnTo>
                    <a:lnTo>
                      <a:pt x="51" y="58"/>
                    </a:lnTo>
                    <a:lnTo>
                      <a:pt x="25" y="41"/>
                    </a:lnTo>
                    <a:lnTo>
                      <a:pt x="17" y="25"/>
                    </a:lnTo>
                    <a:lnTo>
                      <a:pt x="0" y="8"/>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0" name="Freeform 141"/>
              <p:cNvSpPr>
                <a:spLocks/>
              </p:cNvSpPr>
              <p:nvPr/>
            </p:nvSpPr>
            <p:spPr bwMode="auto">
              <a:xfrm>
                <a:off x="10085" y="15270"/>
                <a:ext cx="25" cy="50"/>
              </a:xfrm>
              <a:custGeom>
                <a:avLst/>
                <a:gdLst>
                  <a:gd name="T0" fmla="*/ 0 w 25"/>
                  <a:gd name="T1" fmla="*/ 0 h 50"/>
                  <a:gd name="T2" fmla="*/ 17 w 25"/>
                  <a:gd name="T3" fmla="*/ 8 h 50"/>
                  <a:gd name="T4" fmla="*/ 25 w 25"/>
                  <a:gd name="T5" fmla="*/ 17 h 50"/>
                  <a:gd name="T6" fmla="*/ 25 w 25"/>
                  <a:gd name="T7" fmla="*/ 50 h 50"/>
                  <a:gd name="T8" fmla="*/ 0 w 25"/>
                  <a:gd name="T9" fmla="*/ 25 h 50"/>
                  <a:gd name="T10" fmla="*/ 0 w 25"/>
                  <a:gd name="T11" fmla="*/ 17 h 50"/>
                  <a:gd name="T12" fmla="*/ 0 w 25"/>
                  <a:gd name="T13" fmla="*/ 8 h 50"/>
                  <a:gd name="T14" fmla="*/ 0 w 25"/>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50">
                    <a:moveTo>
                      <a:pt x="0" y="0"/>
                    </a:moveTo>
                    <a:lnTo>
                      <a:pt x="17" y="8"/>
                    </a:lnTo>
                    <a:lnTo>
                      <a:pt x="25" y="17"/>
                    </a:lnTo>
                    <a:lnTo>
                      <a:pt x="25" y="50"/>
                    </a:lnTo>
                    <a:lnTo>
                      <a:pt x="0" y="25"/>
                    </a:lnTo>
                    <a:lnTo>
                      <a:pt x="0" y="17"/>
                    </a:lnTo>
                    <a:lnTo>
                      <a:pt x="0" y="8"/>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1" name="Freeform 142"/>
              <p:cNvSpPr>
                <a:spLocks/>
              </p:cNvSpPr>
              <p:nvPr/>
            </p:nvSpPr>
            <p:spPr bwMode="auto">
              <a:xfrm>
                <a:off x="10603" y="15221"/>
                <a:ext cx="68" cy="90"/>
              </a:xfrm>
              <a:custGeom>
                <a:avLst/>
                <a:gdLst>
                  <a:gd name="T0" fmla="*/ 0 w 68"/>
                  <a:gd name="T1" fmla="*/ 82 h 90"/>
                  <a:gd name="T2" fmla="*/ 0 w 68"/>
                  <a:gd name="T3" fmla="*/ 74 h 90"/>
                  <a:gd name="T4" fmla="*/ 0 w 68"/>
                  <a:gd name="T5" fmla="*/ 57 h 90"/>
                  <a:gd name="T6" fmla="*/ 0 w 68"/>
                  <a:gd name="T7" fmla="*/ 41 h 90"/>
                  <a:gd name="T8" fmla="*/ 8 w 68"/>
                  <a:gd name="T9" fmla="*/ 33 h 90"/>
                  <a:gd name="T10" fmla="*/ 17 w 68"/>
                  <a:gd name="T11" fmla="*/ 33 h 90"/>
                  <a:gd name="T12" fmla="*/ 17 w 68"/>
                  <a:gd name="T13" fmla="*/ 41 h 90"/>
                  <a:gd name="T14" fmla="*/ 17 w 68"/>
                  <a:gd name="T15" fmla="*/ 57 h 90"/>
                  <a:gd name="T16" fmla="*/ 17 w 68"/>
                  <a:gd name="T17" fmla="*/ 74 h 90"/>
                  <a:gd name="T18" fmla="*/ 25 w 68"/>
                  <a:gd name="T19" fmla="*/ 74 h 90"/>
                  <a:gd name="T20" fmla="*/ 34 w 68"/>
                  <a:gd name="T21" fmla="*/ 74 h 90"/>
                  <a:gd name="T22" fmla="*/ 51 w 68"/>
                  <a:gd name="T23" fmla="*/ 57 h 90"/>
                  <a:gd name="T24" fmla="*/ 51 w 68"/>
                  <a:gd name="T25" fmla="*/ 33 h 90"/>
                  <a:gd name="T26" fmla="*/ 51 w 68"/>
                  <a:gd name="T27" fmla="*/ 0 h 90"/>
                  <a:gd name="T28" fmla="*/ 59 w 68"/>
                  <a:gd name="T29" fmla="*/ 0 h 90"/>
                  <a:gd name="T30" fmla="*/ 59 w 68"/>
                  <a:gd name="T31" fmla="*/ 0 h 90"/>
                  <a:gd name="T32" fmla="*/ 68 w 68"/>
                  <a:gd name="T33" fmla="*/ 16 h 90"/>
                  <a:gd name="T34" fmla="*/ 68 w 68"/>
                  <a:gd name="T35" fmla="*/ 41 h 90"/>
                  <a:gd name="T36" fmla="*/ 68 w 68"/>
                  <a:gd name="T37" fmla="*/ 57 h 90"/>
                  <a:gd name="T38" fmla="*/ 59 w 68"/>
                  <a:gd name="T39" fmla="*/ 82 h 90"/>
                  <a:gd name="T40" fmla="*/ 42 w 68"/>
                  <a:gd name="T41" fmla="*/ 90 h 90"/>
                  <a:gd name="T42" fmla="*/ 34 w 68"/>
                  <a:gd name="T43" fmla="*/ 90 h 90"/>
                  <a:gd name="T44" fmla="*/ 17 w 68"/>
                  <a:gd name="T45" fmla="*/ 90 h 90"/>
                  <a:gd name="T46" fmla="*/ 0 w 68"/>
                  <a:gd name="T47" fmla="*/ 82 h 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8" h="90">
                    <a:moveTo>
                      <a:pt x="0" y="82"/>
                    </a:moveTo>
                    <a:lnTo>
                      <a:pt x="0" y="74"/>
                    </a:lnTo>
                    <a:lnTo>
                      <a:pt x="0" y="57"/>
                    </a:lnTo>
                    <a:lnTo>
                      <a:pt x="0" y="41"/>
                    </a:lnTo>
                    <a:lnTo>
                      <a:pt x="8" y="33"/>
                    </a:lnTo>
                    <a:lnTo>
                      <a:pt x="17" y="33"/>
                    </a:lnTo>
                    <a:lnTo>
                      <a:pt x="17" y="41"/>
                    </a:lnTo>
                    <a:lnTo>
                      <a:pt x="17" y="57"/>
                    </a:lnTo>
                    <a:lnTo>
                      <a:pt x="17" y="74"/>
                    </a:lnTo>
                    <a:lnTo>
                      <a:pt x="25" y="74"/>
                    </a:lnTo>
                    <a:lnTo>
                      <a:pt x="34" y="74"/>
                    </a:lnTo>
                    <a:lnTo>
                      <a:pt x="51" y="57"/>
                    </a:lnTo>
                    <a:lnTo>
                      <a:pt x="51" y="33"/>
                    </a:lnTo>
                    <a:lnTo>
                      <a:pt x="51" y="0"/>
                    </a:lnTo>
                    <a:lnTo>
                      <a:pt x="59" y="0"/>
                    </a:lnTo>
                    <a:lnTo>
                      <a:pt x="68" y="16"/>
                    </a:lnTo>
                    <a:lnTo>
                      <a:pt x="68" y="41"/>
                    </a:lnTo>
                    <a:lnTo>
                      <a:pt x="68" y="57"/>
                    </a:lnTo>
                    <a:lnTo>
                      <a:pt x="59" y="82"/>
                    </a:lnTo>
                    <a:lnTo>
                      <a:pt x="42" y="90"/>
                    </a:lnTo>
                    <a:lnTo>
                      <a:pt x="34" y="90"/>
                    </a:lnTo>
                    <a:lnTo>
                      <a:pt x="17" y="90"/>
                    </a:lnTo>
                    <a:lnTo>
                      <a:pt x="0" y="82"/>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2" name="Freeform 143"/>
              <p:cNvSpPr>
                <a:spLocks/>
              </p:cNvSpPr>
              <p:nvPr/>
            </p:nvSpPr>
            <p:spPr bwMode="auto">
              <a:xfrm>
                <a:off x="10000" y="14866"/>
                <a:ext cx="459" cy="437"/>
              </a:xfrm>
              <a:custGeom>
                <a:avLst/>
                <a:gdLst>
                  <a:gd name="T0" fmla="*/ 0 w 459"/>
                  <a:gd name="T1" fmla="*/ 412 h 437"/>
                  <a:gd name="T2" fmla="*/ 25 w 459"/>
                  <a:gd name="T3" fmla="*/ 412 h 437"/>
                  <a:gd name="T4" fmla="*/ 51 w 459"/>
                  <a:gd name="T5" fmla="*/ 396 h 437"/>
                  <a:gd name="T6" fmla="*/ 68 w 459"/>
                  <a:gd name="T7" fmla="*/ 297 h 437"/>
                  <a:gd name="T8" fmla="*/ 136 w 459"/>
                  <a:gd name="T9" fmla="*/ 239 h 437"/>
                  <a:gd name="T10" fmla="*/ 229 w 459"/>
                  <a:gd name="T11" fmla="*/ 248 h 437"/>
                  <a:gd name="T12" fmla="*/ 331 w 459"/>
                  <a:gd name="T13" fmla="*/ 322 h 437"/>
                  <a:gd name="T14" fmla="*/ 246 w 459"/>
                  <a:gd name="T15" fmla="*/ 190 h 437"/>
                  <a:gd name="T16" fmla="*/ 238 w 459"/>
                  <a:gd name="T17" fmla="*/ 124 h 437"/>
                  <a:gd name="T18" fmla="*/ 289 w 459"/>
                  <a:gd name="T19" fmla="*/ 66 h 437"/>
                  <a:gd name="T20" fmla="*/ 365 w 459"/>
                  <a:gd name="T21" fmla="*/ 50 h 437"/>
                  <a:gd name="T22" fmla="*/ 433 w 459"/>
                  <a:gd name="T23" fmla="*/ 25 h 437"/>
                  <a:gd name="T24" fmla="*/ 416 w 459"/>
                  <a:gd name="T25" fmla="*/ 25 h 437"/>
                  <a:gd name="T26" fmla="*/ 416 w 459"/>
                  <a:gd name="T27" fmla="*/ 8 h 437"/>
                  <a:gd name="T28" fmla="*/ 450 w 459"/>
                  <a:gd name="T29" fmla="*/ 0 h 437"/>
                  <a:gd name="T30" fmla="*/ 450 w 459"/>
                  <a:gd name="T31" fmla="*/ 33 h 437"/>
                  <a:gd name="T32" fmla="*/ 408 w 459"/>
                  <a:gd name="T33" fmla="*/ 66 h 437"/>
                  <a:gd name="T34" fmla="*/ 382 w 459"/>
                  <a:gd name="T35" fmla="*/ 83 h 437"/>
                  <a:gd name="T36" fmla="*/ 408 w 459"/>
                  <a:gd name="T37" fmla="*/ 124 h 437"/>
                  <a:gd name="T38" fmla="*/ 391 w 459"/>
                  <a:gd name="T39" fmla="*/ 173 h 437"/>
                  <a:gd name="T40" fmla="*/ 323 w 459"/>
                  <a:gd name="T41" fmla="*/ 173 h 437"/>
                  <a:gd name="T42" fmla="*/ 314 w 459"/>
                  <a:gd name="T43" fmla="*/ 149 h 437"/>
                  <a:gd name="T44" fmla="*/ 348 w 459"/>
                  <a:gd name="T45" fmla="*/ 157 h 437"/>
                  <a:gd name="T46" fmla="*/ 365 w 459"/>
                  <a:gd name="T47" fmla="*/ 124 h 437"/>
                  <a:gd name="T48" fmla="*/ 306 w 459"/>
                  <a:gd name="T49" fmla="*/ 99 h 437"/>
                  <a:gd name="T50" fmla="*/ 263 w 459"/>
                  <a:gd name="T51" fmla="*/ 149 h 437"/>
                  <a:gd name="T52" fmla="*/ 280 w 459"/>
                  <a:gd name="T53" fmla="*/ 231 h 437"/>
                  <a:gd name="T54" fmla="*/ 314 w 459"/>
                  <a:gd name="T55" fmla="*/ 256 h 437"/>
                  <a:gd name="T56" fmla="*/ 289 w 459"/>
                  <a:gd name="T57" fmla="*/ 190 h 437"/>
                  <a:gd name="T58" fmla="*/ 297 w 459"/>
                  <a:gd name="T59" fmla="*/ 206 h 437"/>
                  <a:gd name="T60" fmla="*/ 348 w 459"/>
                  <a:gd name="T61" fmla="*/ 297 h 437"/>
                  <a:gd name="T62" fmla="*/ 416 w 459"/>
                  <a:gd name="T63" fmla="*/ 429 h 437"/>
                  <a:gd name="T64" fmla="*/ 246 w 459"/>
                  <a:gd name="T65" fmla="*/ 297 h 437"/>
                  <a:gd name="T66" fmla="*/ 195 w 459"/>
                  <a:gd name="T67" fmla="*/ 272 h 437"/>
                  <a:gd name="T68" fmla="*/ 280 w 459"/>
                  <a:gd name="T69" fmla="*/ 297 h 437"/>
                  <a:gd name="T70" fmla="*/ 221 w 459"/>
                  <a:gd name="T71" fmla="*/ 256 h 437"/>
                  <a:gd name="T72" fmla="*/ 136 w 459"/>
                  <a:gd name="T73" fmla="*/ 264 h 437"/>
                  <a:gd name="T74" fmla="*/ 110 w 459"/>
                  <a:gd name="T75" fmla="*/ 322 h 437"/>
                  <a:gd name="T76" fmla="*/ 153 w 459"/>
                  <a:gd name="T77" fmla="*/ 346 h 437"/>
                  <a:gd name="T78" fmla="*/ 178 w 459"/>
                  <a:gd name="T79" fmla="*/ 305 h 437"/>
                  <a:gd name="T80" fmla="*/ 195 w 459"/>
                  <a:gd name="T81" fmla="*/ 330 h 437"/>
                  <a:gd name="T82" fmla="*/ 178 w 459"/>
                  <a:gd name="T83" fmla="*/ 388 h 437"/>
                  <a:gd name="T84" fmla="*/ 110 w 459"/>
                  <a:gd name="T85" fmla="*/ 396 h 437"/>
                  <a:gd name="T86" fmla="*/ 85 w 459"/>
                  <a:gd name="T87" fmla="*/ 355 h 437"/>
                  <a:gd name="T88" fmla="*/ 68 w 459"/>
                  <a:gd name="T89" fmla="*/ 363 h 437"/>
                  <a:gd name="T90" fmla="*/ 68 w 459"/>
                  <a:gd name="T91" fmla="*/ 404 h 437"/>
                  <a:gd name="T92" fmla="*/ 34 w 459"/>
                  <a:gd name="T93" fmla="*/ 437 h 4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9" h="437">
                    <a:moveTo>
                      <a:pt x="0" y="429"/>
                    </a:moveTo>
                    <a:lnTo>
                      <a:pt x="0" y="421"/>
                    </a:lnTo>
                    <a:lnTo>
                      <a:pt x="0" y="412"/>
                    </a:lnTo>
                    <a:lnTo>
                      <a:pt x="17" y="404"/>
                    </a:lnTo>
                    <a:lnTo>
                      <a:pt x="25" y="404"/>
                    </a:lnTo>
                    <a:lnTo>
                      <a:pt x="25" y="412"/>
                    </a:lnTo>
                    <a:lnTo>
                      <a:pt x="34" y="421"/>
                    </a:lnTo>
                    <a:lnTo>
                      <a:pt x="42" y="412"/>
                    </a:lnTo>
                    <a:lnTo>
                      <a:pt x="51" y="396"/>
                    </a:lnTo>
                    <a:lnTo>
                      <a:pt x="51" y="363"/>
                    </a:lnTo>
                    <a:lnTo>
                      <a:pt x="51" y="330"/>
                    </a:lnTo>
                    <a:lnTo>
                      <a:pt x="68" y="297"/>
                    </a:lnTo>
                    <a:lnTo>
                      <a:pt x="85" y="272"/>
                    </a:lnTo>
                    <a:lnTo>
                      <a:pt x="110" y="248"/>
                    </a:lnTo>
                    <a:lnTo>
                      <a:pt x="136" y="239"/>
                    </a:lnTo>
                    <a:lnTo>
                      <a:pt x="170" y="231"/>
                    </a:lnTo>
                    <a:lnTo>
                      <a:pt x="195" y="231"/>
                    </a:lnTo>
                    <a:lnTo>
                      <a:pt x="229" y="248"/>
                    </a:lnTo>
                    <a:lnTo>
                      <a:pt x="280" y="272"/>
                    </a:lnTo>
                    <a:lnTo>
                      <a:pt x="323" y="322"/>
                    </a:lnTo>
                    <a:lnTo>
                      <a:pt x="331" y="322"/>
                    </a:lnTo>
                    <a:lnTo>
                      <a:pt x="331" y="313"/>
                    </a:lnTo>
                    <a:lnTo>
                      <a:pt x="272" y="231"/>
                    </a:lnTo>
                    <a:lnTo>
                      <a:pt x="246" y="190"/>
                    </a:lnTo>
                    <a:lnTo>
                      <a:pt x="238" y="165"/>
                    </a:lnTo>
                    <a:lnTo>
                      <a:pt x="238" y="140"/>
                    </a:lnTo>
                    <a:lnTo>
                      <a:pt x="238" y="124"/>
                    </a:lnTo>
                    <a:lnTo>
                      <a:pt x="246" y="99"/>
                    </a:lnTo>
                    <a:lnTo>
                      <a:pt x="263" y="83"/>
                    </a:lnTo>
                    <a:lnTo>
                      <a:pt x="289" y="66"/>
                    </a:lnTo>
                    <a:lnTo>
                      <a:pt x="306" y="58"/>
                    </a:lnTo>
                    <a:lnTo>
                      <a:pt x="323" y="58"/>
                    </a:lnTo>
                    <a:lnTo>
                      <a:pt x="365" y="50"/>
                    </a:lnTo>
                    <a:lnTo>
                      <a:pt x="408" y="50"/>
                    </a:lnTo>
                    <a:lnTo>
                      <a:pt x="425" y="41"/>
                    </a:lnTo>
                    <a:lnTo>
                      <a:pt x="433" y="25"/>
                    </a:lnTo>
                    <a:lnTo>
                      <a:pt x="433" y="17"/>
                    </a:lnTo>
                    <a:lnTo>
                      <a:pt x="416" y="25"/>
                    </a:lnTo>
                    <a:lnTo>
                      <a:pt x="408" y="25"/>
                    </a:lnTo>
                    <a:lnTo>
                      <a:pt x="416" y="8"/>
                    </a:lnTo>
                    <a:lnTo>
                      <a:pt x="425" y="0"/>
                    </a:lnTo>
                    <a:lnTo>
                      <a:pt x="442" y="0"/>
                    </a:lnTo>
                    <a:lnTo>
                      <a:pt x="450" y="0"/>
                    </a:lnTo>
                    <a:lnTo>
                      <a:pt x="450" y="8"/>
                    </a:lnTo>
                    <a:lnTo>
                      <a:pt x="459" y="17"/>
                    </a:lnTo>
                    <a:lnTo>
                      <a:pt x="450" y="33"/>
                    </a:lnTo>
                    <a:lnTo>
                      <a:pt x="433" y="50"/>
                    </a:lnTo>
                    <a:lnTo>
                      <a:pt x="416" y="58"/>
                    </a:lnTo>
                    <a:lnTo>
                      <a:pt x="408" y="66"/>
                    </a:lnTo>
                    <a:lnTo>
                      <a:pt x="365" y="74"/>
                    </a:lnTo>
                    <a:lnTo>
                      <a:pt x="374" y="83"/>
                    </a:lnTo>
                    <a:lnTo>
                      <a:pt x="382" y="83"/>
                    </a:lnTo>
                    <a:lnTo>
                      <a:pt x="399" y="91"/>
                    </a:lnTo>
                    <a:lnTo>
                      <a:pt x="408" y="107"/>
                    </a:lnTo>
                    <a:lnTo>
                      <a:pt x="408" y="124"/>
                    </a:lnTo>
                    <a:lnTo>
                      <a:pt x="416" y="140"/>
                    </a:lnTo>
                    <a:lnTo>
                      <a:pt x="408" y="157"/>
                    </a:lnTo>
                    <a:lnTo>
                      <a:pt x="391" y="173"/>
                    </a:lnTo>
                    <a:lnTo>
                      <a:pt x="374" y="182"/>
                    </a:lnTo>
                    <a:lnTo>
                      <a:pt x="348" y="182"/>
                    </a:lnTo>
                    <a:lnTo>
                      <a:pt x="323" y="173"/>
                    </a:lnTo>
                    <a:lnTo>
                      <a:pt x="314" y="165"/>
                    </a:lnTo>
                    <a:lnTo>
                      <a:pt x="314" y="157"/>
                    </a:lnTo>
                    <a:lnTo>
                      <a:pt x="314" y="149"/>
                    </a:lnTo>
                    <a:lnTo>
                      <a:pt x="331" y="157"/>
                    </a:lnTo>
                    <a:lnTo>
                      <a:pt x="340" y="157"/>
                    </a:lnTo>
                    <a:lnTo>
                      <a:pt x="348" y="157"/>
                    </a:lnTo>
                    <a:lnTo>
                      <a:pt x="365" y="140"/>
                    </a:lnTo>
                    <a:lnTo>
                      <a:pt x="365" y="132"/>
                    </a:lnTo>
                    <a:lnTo>
                      <a:pt x="365" y="124"/>
                    </a:lnTo>
                    <a:lnTo>
                      <a:pt x="340" y="99"/>
                    </a:lnTo>
                    <a:lnTo>
                      <a:pt x="323" y="99"/>
                    </a:lnTo>
                    <a:lnTo>
                      <a:pt x="306" y="99"/>
                    </a:lnTo>
                    <a:lnTo>
                      <a:pt x="297" y="107"/>
                    </a:lnTo>
                    <a:lnTo>
                      <a:pt x="280" y="116"/>
                    </a:lnTo>
                    <a:lnTo>
                      <a:pt x="263" y="149"/>
                    </a:lnTo>
                    <a:lnTo>
                      <a:pt x="263" y="182"/>
                    </a:lnTo>
                    <a:lnTo>
                      <a:pt x="272" y="206"/>
                    </a:lnTo>
                    <a:lnTo>
                      <a:pt x="280" y="231"/>
                    </a:lnTo>
                    <a:lnTo>
                      <a:pt x="306" y="256"/>
                    </a:lnTo>
                    <a:lnTo>
                      <a:pt x="306" y="264"/>
                    </a:lnTo>
                    <a:lnTo>
                      <a:pt x="314" y="256"/>
                    </a:lnTo>
                    <a:lnTo>
                      <a:pt x="306" y="239"/>
                    </a:lnTo>
                    <a:lnTo>
                      <a:pt x="297" y="215"/>
                    </a:lnTo>
                    <a:lnTo>
                      <a:pt x="289" y="190"/>
                    </a:lnTo>
                    <a:lnTo>
                      <a:pt x="280" y="165"/>
                    </a:lnTo>
                    <a:lnTo>
                      <a:pt x="289" y="157"/>
                    </a:lnTo>
                    <a:lnTo>
                      <a:pt x="297" y="206"/>
                    </a:lnTo>
                    <a:lnTo>
                      <a:pt x="306" y="231"/>
                    </a:lnTo>
                    <a:lnTo>
                      <a:pt x="323" y="256"/>
                    </a:lnTo>
                    <a:lnTo>
                      <a:pt x="348" y="297"/>
                    </a:lnTo>
                    <a:lnTo>
                      <a:pt x="382" y="330"/>
                    </a:lnTo>
                    <a:lnTo>
                      <a:pt x="450" y="388"/>
                    </a:lnTo>
                    <a:lnTo>
                      <a:pt x="416" y="429"/>
                    </a:lnTo>
                    <a:lnTo>
                      <a:pt x="323" y="346"/>
                    </a:lnTo>
                    <a:lnTo>
                      <a:pt x="280" y="313"/>
                    </a:lnTo>
                    <a:lnTo>
                      <a:pt x="246" y="297"/>
                    </a:lnTo>
                    <a:lnTo>
                      <a:pt x="221" y="289"/>
                    </a:lnTo>
                    <a:lnTo>
                      <a:pt x="170" y="280"/>
                    </a:lnTo>
                    <a:lnTo>
                      <a:pt x="195" y="272"/>
                    </a:lnTo>
                    <a:lnTo>
                      <a:pt x="221" y="280"/>
                    </a:lnTo>
                    <a:lnTo>
                      <a:pt x="272" y="297"/>
                    </a:lnTo>
                    <a:lnTo>
                      <a:pt x="280" y="297"/>
                    </a:lnTo>
                    <a:lnTo>
                      <a:pt x="263" y="280"/>
                    </a:lnTo>
                    <a:lnTo>
                      <a:pt x="246" y="272"/>
                    </a:lnTo>
                    <a:lnTo>
                      <a:pt x="221" y="256"/>
                    </a:lnTo>
                    <a:lnTo>
                      <a:pt x="195" y="256"/>
                    </a:lnTo>
                    <a:lnTo>
                      <a:pt x="161" y="256"/>
                    </a:lnTo>
                    <a:lnTo>
                      <a:pt x="136" y="264"/>
                    </a:lnTo>
                    <a:lnTo>
                      <a:pt x="119" y="289"/>
                    </a:lnTo>
                    <a:lnTo>
                      <a:pt x="110" y="305"/>
                    </a:lnTo>
                    <a:lnTo>
                      <a:pt x="110" y="322"/>
                    </a:lnTo>
                    <a:lnTo>
                      <a:pt x="119" y="338"/>
                    </a:lnTo>
                    <a:lnTo>
                      <a:pt x="136" y="346"/>
                    </a:lnTo>
                    <a:lnTo>
                      <a:pt x="153" y="346"/>
                    </a:lnTo>
                    <a:lnTo>
                      <a:pt x="161" y="338"/>
                    </a:lnTo>
                    <a:lnTo>
                      <a:pt x="170" y="330"/>
                    </a:lnTo>
                    <a:lnTo>
                      <a:pt x="178" y="305"/>
                    </a:lnTo>
                    <a:lnTo>
                      <a:pt x="187" y="313"/>
                    </a:lnTo>
                    <a:lnTo>
                      <a:pt x="195" y="330"/>
                    </a:lnTo>
                    <a:lnTo>
                      <a:pt x="195" y="355"/>
                    </a:lnTo>
                    <a:lnTo>
                      <a:pt x="187" y="371"/>
                    </a:lnTo>
                    <a:lnTo>
                      <a:pt x="178" y="388"/>
                    </a:lnTo>
                    <a:lnTo>
                      <a:pt x="161" y="396"/>
                    </a:lnTo>
                    <a:lnTo>
                      <a:pt x="127" y="404"/>
                    </a:lnTo>
                    <a:lnTo>
                      <a:pt x="110" y="396"/>
                    </a:lnTo>
                    <a:lnTo>
                      <a:pt x="85" y="379"/>
                    </a:lnTo>
                    <a:lnTo>
                      <a:pt x="85" y="371"/>
                    </a:lnTo>
                    <a:lnTo>
                      <a:pt x="85" y="355"/>
                    </a:lnTo>
                    <a:lnTo>
                      <a:pt x="76" y="346"/>
                    </a:lnTo>
                    <a:lnTo>
                      <a:pt x="68" y="346"/>
                    </a:lnTo>
                    <a:lnTo>
                      <a:pt x="68" y="363"/>
                    </a:lnTo>
                    <a:lnTo>
                      <a:pt x="68" y="371"/>
                    </a:lnTo>
                    <a:lnTo>
                      <a:pt x="68" y="388"/>
                    </a:lnTo>
                    <a:lnTo>
                      <a:pt x="68" y="404"/>
                    </a:lnTo>
                    <a:lnTo>
                      <a:pt x="59" y="429"/>
                    </a:lnTo>
                    <a:lnTo>
                      <a:pt x="51" y="437"/>
                    </a:lnTo>
                    <a:lnTo>
                      <a:pt x="34" y="437"/>
                    </a:lnTo>
                    <a:lnTo>
                      <a:pt x="17" y="437"/>
                    </a:lnTo>
                    <a:lnTo>
                      <a:pt x="0" y="429"/>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3" name="Freeform 144"/>
              <p:cNvSpPr>
                <a:spLocks/>
              </p:cNvSpPr>
              <p:nvPr/>
            </p:nvSpPr>
            <p:spPr bwMode="auto">
              <a:xfrm>
                <a:off x="10637" y="15270"/>
                <a:ext cx="8" cy="1"/>
              </a:xfrm>
              <a:custGeom>
                <a:avLst/>
                <a:gdLst>
                  <a:gd name="T0" fmla="*/ 0 w 8"/>
                  <a:gd name="T1" fmla="*/ 0 h 1"/>
                  <a:gd name="T2" fmla="*/ 0 w 8"/>
                  <a:gd name="T3" fmla="*/ 0 h 1"/>
                  <a:gd name="T4" fmla="*/ 8 w 8"/>
                  <a:gd name="T5" fmla="*/ 0 h 1"/>
                  <a:gd name="T6" fmla="*/ 8 w 8"/>
                  <a:gd name="T7" fmla="*/ 0 h 1"/>
                  <a:gd name="T8" fmla="*/ 8 w 8"/>
                  <a:gd name="T9" fmla="*/ 0 h 1"/>
                  <a:gd name="T10" fmla="*/ 0 w 8"/>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
                    <a:moveTo>
                      <a:pt x="0" y="0"/>
                    </a:moveTo>
                    <a:lnTo>
                      <a:pt x="0" y="0"/>
                    </a:lnTo>
                    <a:lnTo>
                      <a:pt x="8" y="0"/>
                    </a:lnTo>
                    <a:lnTo>
                      <a:pt x="0" y="0"/>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4" name="Freeform 145"/>
              <p:cNvSpPr>
                <a:spLocks/>
              </p:cNvSpPr>
              <p:nvPr/>
            </p:nvSpPr>
            <p:spPr bwMode="auto">
              <a:xfrm>
                <a:off x="10756" y="15196"/>
                <a:ext cx="85" cy="58"/>
              </a:xfrm>
              <a:custGeom>
                <a:avLst/>
                <a:gdLst>
                  <a:gd name="T0" fmla="*/ 0 w 85"/>
                  <a:gd name="T1" fmla="*/ 49 h 58"/>
                  <a:gd name="T2" fmla="*/ 25 w 85"/>
                  <a:gd name="T3" fmla="*/ 41 h 58"/>
                  <a:gd name="T4" fmla="*/ 68 w 85"/>
                  <a:gd name="T5" fmla="*/ 0 h 58"/>
                  <a:gd name="T6" fmla="*/ 76 w 85"/>
                  <a:gd name="T7" fmla="*/ 8 h 58"/>
                  <a:gd name="T8" fmla="*/ 85 w 85"/>
                  <a:gd name="T9" fmla="*/ 16 h 58"/>
                  <a:gd name="T10" fmla="*/ 76 w 85"/>
                  <a:gd name="T11" fmla="*/ 41 h 58"/>
                  <a:gd name="T12" fmla="*/ 68 w 85"/>
                  <a:gd name="T13" fmla="*/ 58 h 58"/>
                  <a:gd name="T14" fmla="*/ 51 w 85"/>
                  <a:gd name="T15" fmla="*/ 58 h 58"/>
                  <a:gd name="T16" fmla="*/ 34 w 85"/>
                  <a:gd name="T17" fmla="*/ 58 h 58"/>
                  <a:gd name="T18" fmla="*/ 0 w 85"/>
                  <a:gd name="T19" fmla="*/ 58 h 58"/>
                  <a:gd name="T20" fmla="*/ 0 w 85"/>
                  <a:gd name="T21" fmla="*/ 49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8">
                    <a:moveTo>
                      <a:pt x="0" y="49"/>
                    </a:moveTo>
                    <a:lnTo>
                      <a:pt x="25" y="41"/>
                    </a:lnTo>
                    <a:lnTo>
                      <a:pt x="68" y="0"/>
                    </a:lnTo>
                    <a:lnTo>
                      <a:pt x="76" y="8"/>
                    </a:lnTo>
                    <a:lnTo>
                      <a:pt x="85" y="16"/>
                    </a:lnTo>
                    <a:lnTo>
                      <a:pt x="76" y="41"/>
                    </a:lnTo>
                    <a:lnTo>
                      <a:pt x="68" y="58"/>
                    </a:lnTo>
                    <a:lnTo>
                      <a:pt x="51" y="58"/>
                    </a:lnTo>
                    <a:lnTo>
                      <a:pt x="34" y="58"/>
                    </a:lnTo>
                    <a:lnTo>
                      <a:pt x="0" y="58"/>
                    </a:lnTo>
                    <a:lnTo>
                      <a:pt x="0" y="49"/>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5" name="Freeform 146"/>
              <p:cNvSpPr>
                <a:spLocks/>
              </p:cNvSpPr>
              <p:nvPr/>
            </p:nvSpPr>
            <p:spPr bwMode="auto">
              <a:xfrm>
                <a:off x="10272" y="15196"/>
                <a:ext cx="8" cy="41"/>
              </a:xfrm>
              <a:custGeom>
                <a:avLst/>
                <a:gdLst>
                  <a:gd name="T0" fmla="*/ 0 w 8"/>
                  <a:gd name="T1" fmla="*/ 0 h 41"/>
                  <a:gd name="T2" fmla="*/ 0 w 8"/>
                  <a:gd name="T3" fmla="*/ 0 h 41"/>
                  <a:gd name="T4" fmla="*/ 8 w 8"/>
                  <a:gd name="T5" fmla="*/ 8 h 41"/>
                  <a:gd name="T6" fmla="*/ 8 w 8"/>
                  <a:gd name="T7" fmla="*/ 16 h 41"/>
                  <a:gd name="T8" fmla="*/ 8 w 8"/>
                  <a:gd name="T9" fmla="*/ 33 h 41"/>
                  <a:gd name="T10" fmla="*/ 0 w 8"/>
                  <a:gd name="T11" fmla="*/ 41 h 41"/>
                  <a:gd name="T12" fmla="*/ 0 w 8"/>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1">
                    <a:moveTo>
                      <a:pt x="0" y="0"/>
                    </a:moveTo>
                    <a:lnTo>
                      <a:pt x="0" y="0"/>
                    </a:lnTo>
                    <a:lnTo>
                      <a:pt x="8" y="8"/>
                    </a:lnTo>
                    <a:lnTo>
                      <a:pt x="8" y="16"/>
                    </a:lnTo>
                    <a:lnTo>
                      <a:pt x="8" y="33"/>
                    </a:lnTo>
                    <a:lnTo>
                      <a:pt x="0" y="41"/>
                    </a:lnTo>
                    <a:lnTo>
                      <a:pt x="0"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6" name="Freeform 147"/>
              <p:cNvSpPr>
                <a:spLocks/>
              </p:cNvSpPr>
              <p:nvPr/>
            </p:nvSpPr>
            <p:spPr bwMode="auto">
              <a:xfrm>
                <a:off x="10594" y="15163"/>
                <a:ext cx="94" cy="49"/>
              </a:xfrm>
              <a:custGeom>
                <a:avLst/>
                <a:gdLst>
                  <a:gd name="T0" fmla="*/ 0 w 94"/>
                  <a:gd name="T1" fmla="*/ 41 h 49"/>
                  <a:gd name="T2" fmla="*/ 0 w 94"/>
                  <a:gd name="T3" fmla="*/ 25 h 49"/>
                  <a:gd name="T4" fmla="*/ 9 w 94"/>
                  <a:gd name="T5" fmla="*/ 16 h 49"/>
                  <a:gd name="T6" fmla="*/ 26 w 94"/>
                  <a:gd name="T7" fmla="*/ 0 h 49"/>
                  <a:gd name="T8" fmla="*/ 26 w 94"/>
                  <a:gd name="T9" fmla="*/ 0 h 49"/>
                  <a:gd name="T10" fmla="*/ 43 w 94"/>
                  <a:gd name="T11" fmla="*/ 0 h 49"/>
                  <a:gd name="T12" fmla="*/ 51 w 94"/>
                  <a:gd name="T13" fmla="*/ 8 h 49"/>
                  <a:gd name="T14" fmla="*/ 43 w 94"/>
                  <a:gd name="T15" fmla="*/ 8 h 49"/>
                  <a:gd name="T16" fmla="*/ 26 w 94"/>
                  <a:gd name="T17" fmla="*/ 16 h 49"/>
                  <a:gd name="T18" fmla="*/ 26 w 94"/>
                  <a:gd name="T19" fmla="*/ 25 h 49"/>
                  <a:gd name="T20" fmla="*/ 26 w 94"/>
                  <a:gd name="T21" fmla="*/ 33 h 49"/>
                  <a:gd name="T22" fmla="*/ 43 w 94"/>
                  <a:gd name="T23" fmla="*/ 33 h 49"/>
                  <a:gd name="T24" fmla="*/ 60 w 94"/>
                  <a:gd name="T25" fmla="*/ 25 h 49"/>
                  <a:gd name="T26" fmla="*/ 85 w 94"/>
                  <a:gd name="T27" fmla="*/ 0 h 49"/>
                  <a:gd name="T28" fmla="*/ 94 w 94"/>
                  <a:gd name="T29" fmla="*/ 0 h 49"/>
                  <a:gd name="T30" fmla="*/ 94 w 94"/>
                  <a:gd name="T31" fmla="*/ 8 h 49"/>
                  <a:gd name="T32" fmla="*/ 94 w 94"/>
                  <a:gd name="T33" fmla="*/ 8 h 49"/>
                  <a:gd name="T34" fmla="*/ 85 w 94"/>
                  <a:gd name="T35" fmla="*/ 25 h 49"/>
                  <a:gd name="T36" fmla="*/ 77 w 94"/>
                  <a:gd name="T37" fmla="*/ 41 h 49"/>
                  <a:gd name="T38" fmla="*/ 60 w 94"/>
                  <a:gd name="T39" fmla="*/ 49 h 49"/>
                  <a:gd name="T40" fmla="*/ 43 w 94"/>
                  <a:gd name="T41" fmla="*/ 49 h 49"/>
                  <a:gd name="T42" fmla="*/ 17 w 94"/>
                  <a:gd name="T43" fmla="*/ 49 h 49"/>
                  <a:gd name="T44" fmla="*/ 0 w 94"/>
                  <a:gd name="T45" fmla="*/ 41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 h="49">
                    <a:moveTo>
                      <a:pt x="0" y="41"/>
                    </a:moveTo>
                    <a:lnTo>
                      <a:pt x="0" y="25"/>
                    </a:lnTo>
                    <a:lnTo>
                      <a:pt x="9" y="16"/>
                    </a:lnTo>
                    <a:lnTo>
                      <a:pt x="26" y="0"/>
                    </a:lnTo>
                    <a:lnTo>
                      <a:pt x="43" y="0"/>
                    </a:lnTo>
                    <a:lnTo>
                      <a:pt x="51" y="8"/>
                    </a:lnTo>
                    <a:lnTo>
                      <a:pt x="43" y="8"/>
                    </a:lnTo>
                    <a:lnTo>
                      <a:pt x="26" y="16"/>
                    </a:lnTo>
                    <a:lnTo>
                      <a:pt x="26" y="25"/>
                    </a:lnTo>
                    <a:lnTo>
                      <a:pt x="26" y="33"/>
                    </a:lnTo>
                    <a:lnTo>
                      <a:pt x="43" y="33"/>
                    </a:lnTo>
                    <a:lnTo>
                      <a:pt x="60" y="25"/>
                    </a:lnTo>
                    <a:lnTo>
                      <a:pt x="85" y="0"/>
                    </a:lnTo>
                    <a:lnTo>
                      <a:pt x="94" y="0"/>
                    </a:lnTo>
                    <a:lnTo>
                      <a:pt x="94" y="8"/>
                    </a:lnTo>
                    <a:lnTo>
                      <a:pt x="85" y="25"/>
                    </a:lnTo>
                    <a:lnTo>
                      <a:pt x="77" y="41"/>
                    </a:lnTo>
                    <a:lnTo>
                      <a:pt x="60" y="49"/>
                    </a:lnTo>
                    <a:lnTo>
                      <a:pt x="43" y="49"/>
                    </a:lnTo>
                    <a:lnTo>
                      <a:pt x="17" y="49"/>
                    </a:lnTo>
                    <a:lnTo>
                      <a:pt x="0" y="41"/>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7" name="Freeform 148"/>
              <p:cNvSpPr>
                <a:spLocks/>
              </p:cNvSpPr>
              <p:nvPr/>
            </p:nvSpPr>
            <p:spPr bwMode="auto">
              <a:xfrm>
                <a:off x="10892" y="15188"/>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8" name="Freeform 149"/>
              <p:cNvSpPr>
                <a:spLocks/>
              </p:cNvSpPr>
              <p:nvPr/>
            </p:nvSpPr>
            <p:spPr bwMode="auto">
              <a:xfrm>
                <a:off x="10654" y="15105"/>
                <a:ext cx="59" cy="50"/>
              </a:xfrm>
              <a:custGeom>
                <a:avLst/>
                <a:gdLst>
                  <a:gd name="T0" fmla="*/ 0 w 59"/>
                  <a:gd name="T1" fmla="*/ 25 h 50"/>
                  <a:gd name="T2" fmla="*/ 0 w 59"/>
                  <a:gd name="T3" fmla="*/ 17 h 50"/>
                  <a:gd name="T4" fmla="*/ 8 w 59"/>
                  <a:gd name="T5" fmla="*/ 0 h 50"/>
                  <a:gd name="T6" fmla="*/ 17 w 59"/>
                  <a:gd name="T7" fmla="*/ 0 h 50"/>
                  <a:gd name="T8" fmla="*/ 17 w 59"/>
                  <a:gd name="T9" fmla="*/ 9 h 50"/>
                  <a:gd name="T10" fmla="*/ 17 w 59"/>
                  <a:gd name="T11" fmla="*/ 17 h 50"/>
                  <a:gd name="T12" fmla="*/ 17 w 59"/>
                  <a:gd name="T13" fmla="*/ 25 h 50"/>
                  <a:gd name="T14" fmla="*/ 17 w 59"/>
                  <a:gd name="T15" fmla="*/ 33 h 50"/>
                  <a:gd name="T16" fmla="*/ 25 w 59"/>
                  <a:gd name="T17" fmla="*/ 33 h 50"/>
                  <a:gd name="T18" fmla="*/ 34 w 59"/>
                  <a:gd name="T19" fmla="*/ 25 h 50"/>
                  <a:gd name="T20" fmla="*/ 42 w 59"/>
                  <a:gd name="T21" fmla="*/ 17 h 50"/>
                  <a:gd name="T22" fmla="*/ 51 w 59"/>
                  <a:gd name="T23" fmla="*/ 17 h 50"/>
                  <a:gd name="T24" fmla="*/ 59 w 59"/>
                  <a:gd name="T25" fmla="*/ 25 h 50"/>
                  <a:gd name="T26" fmla="*/ 51 w 59"/>
                  <a:gd name="T27" fmla="*/ 33 h 50"/>
                  <a:gd name="T28" fmla="*/ 42 w 59"/>
                  <a:gd name="T29" fmla="*/ 41 h 50"/>
                  <a:gd name="T30" fmla="*/ 17 w 59"/>
                  <a:gd name="T31" fmla="*/ 50 h 50"/>
                  <a:gd name="T32" fmla="*/ 8 w 59"/>
                  <a:gd name="T33" fmla="*/ 50 h 50"/>
                  <a:gd name="T34" fmla="*/ 8 w 59"/>
                  <a:gd name="T35" fmla="*/ 41 h 50"/>
                  <a:gd name="T36" fmla="*/ 0 w 59"/>
                  <a:gd name="T37" fmla="*/ 25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50">
                    <a:moveTo>
                      <a:pt x="0" y="25"/>
                    </a:moveTo>
                    <a:lnTo>
                      <a:pt x="0" y="17"/>
                    </a:lnTo>
                    <a:lnTo>
                      <a:pt x="8" y="0"/>
                    </a:lnTo>
                    <a:lnTo>
                      <a:pt x="17" y="0"/>
                    </a:lnTo>
                    <a:lnTo>
                      <a:pt x="17" y="9"/>
                    </a:lnTo>
                    <a:lnTo>
                      <a:pt x="17" y="17"/>
                    </a:lnTo>
                    <a:lnTo>
                      <a:pt x="17" y="25"/>
                    </a:lnTo>
                    <a:lnTo>
                      <a:pt x="17" y="33"/>
                    </a:lnTo>
                    <a:lnTo>
                      <a:pt x="25" y="33"/>
                    </a:lnTo>
                    <a:lnTo>
                      <a:pt x="34" y="25"/>
                    </a:lnTo>
                    <a:lnTo>
                      <a:pt x="42" y="17"/>
                    </a:lnTo>
                    <a:lnTo>
                      <a:pt x="51" y="17"/>
                    </a:lnTo>
                    <a:lnTo>
                      <a:pt x="59" y="25"/>
                    </a:lnTo>
                    <a:lnTo>
                      <a:pt x="51" y="33"/>
                    </a:lnTo>
                    <a:lnTo>
                      <a:pt x="42" y="41"/>
                    </a:lnTo>
                    <a:lnTo>
                      <a:pt x="17" y="50"/>
                    </a:lnTo>
                    <a:lnTo>
                      <a:pt x="8" y="50"/>
                    </a:lnTo>
                    <a:lnTo>
                      <a:pt x="8" y="41"/>
                    </a:lnTo>
                    <a:lnTo>
                      <a:pt x="0" y="25"/>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9" name="Freeform 150"/>
              <p:cNvSpPr>
                <a:spLocks/>
              </p:cNvSpPr>
              <p:nvPr/>
            </p:nvSpPr>
            <p:spPr bwMode="auto">
              <a:xfrm>
                <a:off x="10357" y="15130"/>
                <a:ext cx="25" cy="16"/>
              </a:xfrm>
              <a:custGeom>
                <a:avLst/>
                <a:gdLst>
                  <a:gd name="T0" fmla="*/ 0 w 25"/>
                  <a:gd name="T1" fmla="*/ 8 h 16"/>
                  <a:gd name="T2" fmla="*/ 0 w 25"/>
                  <a:gd name="T3" fmla="*/ 0 h 16"/>
                  <a:gd name="T4" fmla="*/ 8 w 25"/>
                  <a:gd name="T5" fmla="*/ 0 h 16"/>
                  <a:gd name="T6" fmla="*/ 25 w 25"/>
                  <a:gd name="T7" fmla="*/ 0 h 16"/>
                  <a:gd name="T8" fmla="*/ 25 w 25"/>
                  <a:gd name="T9" fmla="*/ 8 h 16"/>
                  <a:gd name="T10" fmla="*/ 17 w 25"/>
                  <a:gd name="T11" fmla="*/ 16 h 16"/>
                  <a:gd name="T12" fmla="*/ 8 w 25"/>
                  <a:gd name="T13" fmla="*/ 16 h 16"/>
                  <a:gd name="T14" fmla="*/ 0 w 25"/>
                  <a:gd name="T15" fmla="*/ 8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6">
                    <a:moveTo>
                      <a:pt x="0" y="8"/>
                    </a:moveTo>
                    <a:lnTo>
                      <a:pt x="0" y="0"/>
                    </a:lnTo>
                    <a:lnTo>
                      <a:pt x="8" y="0"/>
                    </a:lnTo>
                    <a:lnTo>
                      <a:pt x="25" y="0"/>
                    </a:lnTo>
                    <a:lnTo>
                      <a:pt x="25" y="8"/>
                    </a:lnTo>
                    <a:lnTo>
                      <a:pt x="17" y="16"/>
                    </a:lnTo>
                    <a:lnTo>
                      <a:pt x="8" y="16"/>
                    </a:lnTo>
                    <a:lnTo>
                      <a:pt x="0" y="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0" name="Freeform 151"/>
              <p:cNvSpPr>
                <a:spLocks/>
              </p:cNvSpPr>
              <p:nvPr/>
            </p:nvSpPr>
            <p:spPr bwMode="auto">
              <a:xfrm>
                <a:off x="10476" y="14042"/>
                <a:ext cx="458" cy="1080"/>
              </a:xfrm>
              <a:custGeom>
                <a:avLst/>
                <a:gdLst>
                  <a:gd name="T0" fmla="*/ 0 w 458"/>
                  <a:gd name="T1" fmla="*/ 1072 h 1080"/>
                  <a:gd name="T2" fmla="*/ 33 w 458"/>
                  <a:gd name="T3" fmla="*/ 1055 h 1080"/>
                  <a:gd name="T4" fmla="*/ 76 w 458"/>
                  <a:gd name="T5" fmla="*/ 1039 h 1080"/>
                  <a:gd name="T6" fmla="*/ 118 w 458"/>
                  <a:gd name="T7" fmla="*/ 1014 h 1080"/>
                  <a:gd name="T8" fmla="*/ 152 w 458"/>
                  <a:gd name="T9" fmla="*/ 989 h 1080"/>
                  <a:gd name="T10" fmla="*/ 186 w 458"/>
                  <a:gd name="T11" fmla="*/ 964 h 1080"/>
                  <a:gd name="T12" fmla="*/ 220 w 458"/>
                  <a:gd name="T13" fmla="*/ 931 h 1080"/>
                  <a:gd name="T14" fmla="*/ 246 w 458"/>
                  <a:gd name="T15" fmla="*/ 890 h 1080"/>
                  <a:gd name="T16" fmla="*/ 263 w 458"/>
                  <a:gd name="T17" fmla="*/ 857 h 1080"/>
                  <a:gd name="T18" fmla="*/ 280 w 458"/>
                  <a:gd name="T19" fmla="*/ 816 h 1080"/>
                  <a:gd name="T20" fmla="*/ 297 w 458"/>
                  <a:gd name="T21" fmla="*/ 750 h 1080"/>
                  <a:gd name="T22" fmla="*/ 305 w 458"/>
                  <a:gd name="T23" fmla="*/ 676 h 1080"/>
                  <a:gd name="T24" fmla="*/ 305 w 458"/>
                  <a:gd name="T25" fmla="*/ 536 h 1080"/>
                  <a:gd name="T26" fmla="*/ 441 w 458"/>
                  <a:gd name="T27" fmla="*/ 536 h 1080"/>
                  <a:gd name="T28" fmla="*/ 450 w 458"/>
                  <a:gd name="T29" fmla="*/ 519 h 1080"/>
                  <a:gd name="T30" fmla="*/ 450 w 458"/>
                  <a:gd name="T31" fmla="*/ 49 h 1080"/>
                  <a:gd name="T32" fmla="*/ 450 w 458"/>
                  <a:gd name="T33" fmla="*/ 0 h 1080"/>
                  <a:gd name="T34" fmla="*/ 458 w 458"/>
                  <a:gd name="T35" fmla="*/ 0 h 1080"/>
                  <a:gd name="T36" fmla="*/ 458 w 458"/>
                  <a:gd name="T37" fmla="*/ 99 h 1080"/>
                  <a:gd name="T38" fmla="*/ 458 w 458"/>
                  <a:gd name="T39" fmla="*/ 544 h 1080"/>
                  <a:gd name="T40" fmla="*/ 390 w 458"/>
                  <a:gd name="T41" fmla="*/ 552 h 1080"/>
                  <a:gd name="T42" fmla="*/ 331 w 458"/>
                  <a:gd name="T43" fmla="*/ 552 h 1080"/>
                  <a:gd name="T44" fmla="*/ 331 w 458"/>
                  <a:gd name="T45" fmla="*/ 560 h 1080"/>
                  <a:gd name="T46" fmla="*/ 331 w 458"/>
                  <a:gd name="T47" fmla="*/ 651 h 1080"/>
                  <a:gd name="T48" fmla="*/ 322 w 458"/>
                  <a:gd name="T49" fmla="*/ 742 h 1080"/>
                  <a:gd name="T50" fmla="*/ 305 w 458"/>
                  <a:gd name="T51" fmla="*/ 791 h 1080"/>
                  <a:gd name="T52" fmla="*/ 288 w 458"/>
                  <a:gd name="T53" fmla="*/ 832 h 1080"/>
                  <a:gd name="T54" fmla="*/ 271 w 458"/>
                  <a:gd name="T55" fmla="*/ 874 h 1080"/>
                  <a:gd name="T56" fmla="*/ 254 w 458"/>
                  <a:gd name="T57" fmla="*/ 915 h 1080"/>
                  <a:gd name="T58" fmla="*/ 203 w 458"/>
                  <a:gd name="T59" fmla="*/ 973 h 1080"/>
                  <a:gd name="T60" fmla="*/ 144 w 458"/>
                  <a:gd name="T61" fmla="*/ 1022 h 1080"/>
                  <a:gd name="T62" fmla="*/ 110 w 458"/>
                  <a:gd name="T63" fmla="*/ 1039 h 1080"/>
                  <a:gd name="T64" fmla="*/ 76 w 458"/>
                  <a:gd name="T65" fmla="*/ 1055 h 1080"/>
                  <a:gd name="T66" fmla="*/ 42 w 458"/>
                  <a:gd name="T67" fmla="*/ 1072 h 1080"/>
                  <a:gd name="T68" fmla="*/ 8 w 458"/>
                  <a:gd name="T69" fmla="*/ 1080 h 1080"/>
                  <a:gd name="T70" fmla="*/ 0 w 458"/>
                  <a:gd name="T71" fmla="*/ 1072 h 10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8" h="1080">
                    <a:moveTo>
                      <a:pt x="0" y="1072"/>
                    </a:moveTo>
                    <a:lnTo>
                      <a:pt x="33" y="1055"/>
                    </a:lnTo>
                    <a:lnTo>
                      <a:pt x="76" y="1039"/>
                    </a:lnTo>
                    <a:lnTo>
                      <a:pt x="118" y="1014"/>
                    </a:lnTo>
                    <a:lnTo>
                      <a:pt x="152" y="989"/>
                    </a:lnTo>
                    <a:lnTo>
                      <a:pt x="186" y="964"/>
                    </a:lnTo>
                    <a:lnTo>
                      <a:pt x="220" y="931"/>
                    </a:lnTo>
                    <a:lnTo>
                      <a:pt x="246" y="890"/>
                    </a:lnTo>
                    <a:lnTo>
                      <a:pt x="263" y="857"/>
                    </a:lnTo>
                    <a:lnTo>
                      <a:pt x="280" y="816"/>
                    </a:lnTo>
                    <a:lnTo>
                      <a:pt x="297" y="750"/>
                    </a:lnTo>
                    <a:lnTo>
                      <a:pt x="305" y="676"/>
                    </a:lnTo>
                    <a:lnTo>
                      <a:pt x="305" y="536"/>
                    </a:lnTo>
                    <a:lnTo>
                      <a:pt x="441" y="536"/>
                    </a:lnTo>
                    <a:lnTo>
                      <a:pt x="450" y="519"/>
                    </a:lnTo>
                    <a:lnTo>
                      <a:pt x="450" y="49"/>
                    </a:lnTo>
                    <a:lnTo>
                      <a:pt x="450" y="0"/>
                    </a:lnTo>
                    <a:lnTo>
                      <a:pt x="458" y="0"/>
                    </a:lnTo>
                    <a:lnTo>
                      <a:pt x="458" y="99"/>
                    </a:lnTo>
                    <a:lnTo>
                      <a:pt x="458" y="544"/>
                    </a:lnTo>
                    <a:lnTo>
                      <a:pt x="390" y="552"/>
                    </a:lnTo>
                    <a:lnTo>
                      <a:pt x="331" y="552"/>
                    </a:lnTo>
                    <a:lnTo>
                      <a:pt x="331" y="560"/>
                    </a:lnTo>
                    <a:lnTo>
                      <a:pt x="331" y="651"/>
                    </a:lnTo>
                    <a:lnTo>
                      <a:pt x="322" y="742"/>
                    </a:lnTo>
                    <a:lnTo>
                      <a:pt x="305" y="791"/>
                    </a:lnTo>
                    <a:lnTo>
                      <a:pt x="288" y="832"/>
                    </a:lnTo>
                    <a:lnTo>
                      <a:pt x="271" y="874"/>
                    </a:lnTo>
                    <a:lnTo>
                      <a:pt x="254" y="915"/>
                    </a:lnTo>
                    <a:lnTo>
                      <a:pt x="203" y="973"/>
                    </a:lnTo>
                    <a:lnTo>
                      <a:pt x="144" y="1022"/>
                    </a:lnTo>
                    <a:lnTo>
                      <a:pt x="110" y="1039"/>
                    </a:lnTo>
                    <a:lnTo>
                      <a:pt x="76" y="1055"/>
                    </a:lnTo>
                    <a:lnTo>
                      <a:pt x="42" y="1072"/>
                    </a:lnTo>
                    <a:lnTo>
                      <a:pt x="8" y="1080"/>
                    </a:lnTo>
                    <a:lnTo>
                      <a:pt x="0" y="1072"/>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1" name="Freeform 152"/>
              <p:cNvSpPr>
                <a:spLocks/>
              </p:cNvSpPr>
              <p:nvPr/>
            </p:nvSpPr>
            <p:spPr bwMode="auto">
              <a:xfrm>
                <a:off x="10331" y="13984"/>
                <a:ext cx="569" cy="1130"/>
              </a:xfrm>
              <a:custGeom>
                <a:avLst/>
                <a:gdLst>
                  <a:gd name="T0" fmla="*/ 0 w 569"/>
                  <a:gd name="T1" fmla="*/ 1097 h 1130"/>
                  <a:gd name="T2" fmla="*/ 0 w 569"/>
                  <a:gd name="T3" fmla="*/ 1088 h 1130"/>
                  <a:gd name="T4" fmla="*/ 51 w 569"/>
                  <a:gd name="T5" fmla="*/ 1088 h 1130"/>
                  <a:gd name="T6" fmla="*/ 102 w 569"/>
                  <a:gd name="T7" fmla="*/ 1072 h 1130"/>
                  <a:gd name="T8" fmla="*/ 153 w 569"/>
                  <a:gd name="T9" fmla="*/ 1055 h 1130"/>
                  <a:gd name="T10" fmla="*/ 204 w 569"/>
                  <a:gd name="T11" fmla="*/ 1039 h 1130"/>
                  <a:gd name="T12" fmla="*/ 246 w 569"/>
                  <a:gd name="T13" fmla="*/ 1006 h 1130"/>
                  <a:gd name="T14" fmla="*/ 289 w 569"/>
                  <a:gd name="T15" fmla="*/ 981 h 1130"/>
                  <a:gd name="T16" fmla="*/ 323 w 569"/>
                  <a:gd name="T17" fmla="*/ 940 h 1130"/>
                  <a:gd name="T18" fmla="*/ 348 w 569"/>
                  <a:gd name="T19" fmla="*/ 890 h 1130"/>
                  <a:gd name="T20" fmla="*/ 365 w 569"/>
                  <a:gd name="T21" fmla="*/ 849 h 1130"/>
                  <a:gd name="T22" fmla="*/ 382 w 569"/>
                  <a:gd name="T23" fmla="*/ 808 h 1130"/>
                  <a:gd name="T24" fmla="*/ 391 w 569"/>
                  <a:gd name="T25" fmla="*/ 717 h 1130"/>
                  <a:gd name="T26" fmla="*/ 391 w 569"/>
                  <a:gd name="T27" fmla="*/ 544 h 1130"/>
                  <a:gd name="T28" fmla="*/ 535 w 569"/>
                  <a:gd name="T29" fmla="*/ 536 h 1130"/>
                  <a:gd name="T30" fmla="*/ 535 w 569"/>
                  <a:gd name="T31" fmla="*/ 536 h 1130"/>
                  <a:gd name="T32" fmla="*/ 535 w 569"/>
                  <a:gd name="T33" fmla="*/ 264 h 1130"/>
                  <a:gd name="T34" fmla="*/ 544 w 569"/>
                  <a:gd name="T35" fmla="*/ 8 h 1130"/>
                  <a:gd name="T36" fmla="*/ 544 w 569"/>
                  <a:gd name="T37" fmla="*/ 0 h 1130"/>
                  <a:gd name="T38" fmla="*/ 552 w 569"/>
                  <a:gd name="T39" fmla="*/ 0 h 1130"/>
                  <a:gd name="T40" fmla="*/ 561 w 569"/>
                  <a:gd name="T41" fmla="*/ 0 h 1130"/>
                  <a:gd name="T42" fmla="*/ 569 w 569"/>
                  <a:gd name="T43" fmla="*/ 16 h 1130"/>
                  <a:gd name="T44" fmla="*/ 569 w 569"/>
                  <a:gd name="T45" fmla="*/ 25 h 1130"/>
                  <a:gd name="T46" fmla="*/ 569 w 569"/>
                  <a:gd name="T47" fmla="*/ 66 h 1130"/>
                  <a:gd name="T48" fmla="*/ 569 w 569"/>
                  <a:gd name="T49" fmla="*/ 569 h 1130"/>
                  <a:gd name="T50" fmla="*/ 569 w 569"/>
                  <a:gd name="T51" fmla="*/ 577 h 1130"/>
                  <a:gd name="T52" fmla="*/ 433 w 569"/>
                  <a:gd name="T53" fmla="*/ 577 h 1130"/>
                  <a:gd name="T54" fmla="*/ 433 w 569"/>
                  <a:gd name="T55" fmla="*/ 585 h 1130"/>
                  <a:gd name="T56" fmla="*/ 433 w 569"/>
                  <a:gd name="T57" fmla="*/ 651 h 1130"/>
                  <a:gd name="T58" fmla="*/ 433 w 569"/>
                  <a:gd name="T59" fmla="*/ 717 h 1130"/>
                  <a:gd name="T60" fmla="*/ 425 w 569"/>
                  <a:gd name="T61" fmla="*/ 783 h 1130"/>
                  <a:gd name="T62" fmla="*/ 408 w 569"/>
                  <a:gd name="T63" fmla="*/ 849 h 1130"/>
                  <a:gd name="T64" fmla="*/ 382 w 569"/>
                  <a:gd name="T65" fmla="*/ 907 h 1130"/>
                  <a:gd name="T66" fmla="*/ 357 w 569"/>
                  <a:gd name="T67" fmla="*/ 965 h 1130"/>
                  <a:gd name="T68" fmla="*/ 306 w 569"/>
                  <a:gd name="T69" fmla="*/ 1014 h 1130"/>
                  <a:gd name="T70" fmla="*/ 280 w 569"/>
                  <a:gd name="T71" fmla="*/ 1039 h 1130"/>
                  <a:gd name="T72" fmla="*/ 255 w 569"/>
                  <a:gd name="T73" fmla="*/ 1055 h 1130"/>
                  <a:gd name="T74" fmla="*/ 221 w 569"/>
                  <a:gd name="T75" fmla="*/ 1072 h 1130"/>
                  <a:gd name="T76" fmla="*/ 195 w 569"/>
                  <a:gd name="T77" fmla="*/ 1088 h 1130"/>
                  <a:gd name="T78" fmla="*/ 128 w 569"/>
                  <a:gd name="T79" fmla="*/ 1113 h 1130"/>
                  <a:gd name="T80" fmla="*/ 9 w 569"/>
                  <a:gd name="T81" fmla="*/ 1130 h 1130"/>
                  <a:gd name="T82" fmla="*/ 0 w 569"/>
                  <a:gd name="T83" fmla="*/ 1097 h 11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69" h="1130">
                    <a:moveTo>
                      <a:pt x="0" y="1097"/>
                    </a:moveTo>
                    <a:lnTo>
                      <a:pt x="0" y="1088"/>
                    </a:lnTo>
                    <a:lnTo>
                      <a:pt x="51" y="1088"/>
                    </a:lnTo>
                    <a:lnTo>
                      <a:pt x="102" y="1072"/>
                    </a:lnTo>
                    <a:lnTo>
                      <a:pt x="153" y="1055"/>
                    </a:lnTo>
                    <a:lnTo>
                      <a:pt x="204" y="1039"/>
                    </a:lnTo>
                    <a:lnTo>
                      <a:pt x="246" y="1006"/>
                    </a:lnTo>
                    <a:lnTo>
                      <a:pt x="289" y="981"/>
                    </a:lnTo>
                    <a:lnTo>
                      <a:pt x="323" y="940"/>
                    </a:lnTo>
                    <a:lnTo>
                      <a:pt x="348" y="890"/>
                    </a:lnTo>
                    <a:lnTo>
                      <a:pt x="365" y="849"/>
                    </a:lnTo>
                    <a:lnTo>
                      <a:pt x="382" y="808"/>
                    </a:lnTo>
                    <a:lnTo>
                      <a:pt x="391" y="717"/>
                    </a:lnTo>
                    <a:lnTo>
                      <a:pt x="391" y="544"/>
                    </a:lnTo>
                    <a:lnTo>
                      <a:pt x="535" y="536"/>
                    </a:lnTo>
                    <a:lnTo>
                      <a:pt x="535" y="264"/>
                    </a:lnTo>
                    <a:lnTo>
                      <a:pt x="544" y="8"/>
                    </a:lnTo>
                    <a:lnTo>
                      <a:pt x="544" y="0"/>
                    </a:lnTo>
                    <a:lnTo>
                      <a:pt x="552" y="0"/>
                    </a:lnTo>
                    <a:lnTo>
                      <a:pt x="561" y="0"/>
                    </a:lnTo>
                    <a:lnTo>
                      <a:pt x="569" y="16"/>
                    </a:lnTo>
                    <a:lnTo>
                      <a:pt x="569" y="25"/>
                    </a:lnTo>
                    <a:lnTo>
                      <a:pt x="569" y="66"/>
                    </a:lnTo>
                    <a:lnTo>
                      <a:pt x="569" y="569"/>
                    </a:lnTo>
                    <a:lnTo>
                      <a:pt x="569" y="577"/>
                    </a:lnTo>
                    <a:lnTo>
                      <a:pt x="433" y="577"/>
                    </a:lnTo>
                    <a:lnTo>
                      <a:pt x="433" y="585"/>
                    </a:lnTo>
                    <a:lnTo>
                      <a:pt x="433" y="651"/>
                    </a:lnTo>
                    <a:lnTo>
                      <a:pt x="433" y="717"/>
                    </a:lnTo>
                    <a:lnTo>
                      <a:pt x="425" y="783"/>
                    </a:lnTo>
                    <a:lnTo>
                      <a:pt x="408" y="849"/>
                    </a:lnTo>
                    <a:lnTo>
                      <a:pt x="382" y="907"/>
                    </a:lnTo>
                    <a:lnTo>
                      <a:pt x="357" y="965"/>
                    </a:lnTo>
                    <a:lnTo>
                      <a:pt x="306" y="1014"/>
                    </a:lnTo>
                    <a:lnTo>
                      <a:pt x="280" y="1039"/>
                    </a:lnTo>
                    <a:lnTo>
                      <a:pt x="255" y="1055"/>
                    </a:lnTo>
                    <a:lnTo>
                      <a:pt x="221" y="1072"/>
                    </a:lnTo>
                    <a:lnTo>
                      <a:pt x="195" y="1088"/>
                    </a:lnTo>
                    <a:lnTo>
                      <a:pt x="128" y="1113"/>
                    </a:lnTo>
                    <a:lnTo>
                      <a:pt x="9" y="1130"/>
                    </a:lnTo>
                    <a:lnTo>
                      <a:pt x="0" y="109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2" name="Freeform 153"/>
              <p:cNvSpPr>
                <a:spLocks/>
              </p:cNvSpPr>
              <p:nvPr/>
            </p:nvSpPr>
            <p:spPr bwMode="auto">
              <a:xfrm>
                <a:off x="10212" y="15064"/>
                <a:ext cx="34" cy="33"/>
              </a:xfrm>
              <a:custGeom>
                <a:avLst/>
                <a:gdLst>
                  <a:gd name="T0" fmla="*/ 0 w 34"/>
                  <a:gd name="T1" fmla="*/ 17 h 33"/>
                  <a:gd name="T2" fmla="*/ 0 w 34"/>
                  <a:gd name="T3" fmla="*/ 8 h 33"/>
                  <a:gd name="T4" fmla="*/ 0 w 34"/>
                  <a:gd name="T5" fmla="*/ 0 h 33"/>
                  <a:gd name="T6" fmla="*/ 9 w 34"/>
                  <a:gd name="T7" fmla="*/ 0 h 33"/>
                  <a:gd name="T8" fmla="*/ 17 w 34"/>
                  <a:gd name="T9" fmla="*/ 0 h 33"/>
                  <a:gd name="T10" fmla="*/ 34 w 34"/>
                  <a:gd name="T11" fmla="*/ 33 h 33"/>
                  <a:gd name="T12" fmla="*/ 17 w 34"/>
                  <a:gd name="T13" fmla="*/ 33 h 33"/>
                  <a:gd name="T14" fmla="*/ 0 w 34"/>
                  <a:gd name="T15" fmla="*/ 17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3">
                    <a:moveTo>
                      <a:pt x="0" y="17"/>
                    </a:moveTo>
                    <a:lnTo>
                      <a:pt x="0" y="8"/>
                    </a:lnTo>
                    <a:lnTo>
                      <a:pt x="0" y="0"/>
                    </a:lnTo>
                    <a:lnTo>
                      <a:pt x="9" y="0"/>
                    </a:lnTo>
                    <a:lnTo>
                      <a:pt x="17" y="0"/>
                    </a:lnTo>
                    <a:lnTo>
                      <a:pt x="34" y="33"/>
                    </a:lnTo>
                    <a:lnTo>
                      <a:pt x="17" y="33"/>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3" name="Freeform 154"/>
              <p:cNvSpPr>
                <a:spLocks/>
              </p:cNvSpPr>
              <p:nvPr/>
            </p:nvSpPr>
            <p:spPr bwMode="auto">
              <a:xfrm>
                <a:off x="10059" y="14907"/>
                <a:ext cx="170" cy="174"/>
              </a:xfrm>
              <a:custGeom>
                <a:avLst/>
                <a:gdLst>
                  <a:gd name="T0" fmla="*/ 0 w 170"/>
                  <a:gd name="T1" fmla="*/ 149 h 174"/>
                  <a:gd name="T2" fmla="*/ 26 w 170"/>
                  <a:gd name="T3" fmla="*/ 132 h 174"/>
                  <a:gd name="T4" fmla="*/ 43 w 170"/>
                  <a:gd name="T5" fmla="*/ 132 h 174"/>
                  <a:gd name="T6" fmla="*/ 60 w 170"/>
                  <a:gd name="T7" fmla="*/ 141 h 174"/>
                  <a:gd name="T8" fmla="*/ 77 w 170"/>
                  <a:gd name="T9" fmla="*/ 141 h 174"/>
                  <a:gd name="T10" fmla="*/ 85 w 170"/>
                  <a:gd name="T11" fmla="*/ 141 h 174"/>
                  <a:gd name="T12" fmla="*/ 94 w 170"/>
                  <a:gd name="T13" fmla="*/ 141 h 174"/>
                  <a:gd name="T14" fmla="*/ 102 w 170"/>
                  <a:gd name="T15" fmla="*/ 132 h 174"/>
                  <a:gd name="T16" fmla="*/ 102 w 170"/>
                  <a:gd name="T17" fmla="*/ 132 h 174"/>
                  <a:gd name="T18" fmla="*/ 60 w 170"/>
                  <a:gd name="T19" fmla="*/ 116 h 174"/>
                  <a:gd name="T20" fmla="*/ 51 w 170"/>
                  <a:gd name="T21" fmla="*/ 99 h 174"/>
                  <a:gd name="T22" fmla="*/ 43 w 170"/>
                  <a:gd name="T23" fmla="*/ 83 h 174"/>
                  <a:gd name="T24" fmla="*/ 26 w 170"/>
                  <a:gd name="T25" fmla="*/ 33 h 174"/>
                  <a:gd name="T26" fmla="*/ 51 w 170"/>
                  <a:gd name="T27" fmla="*/ 33 h 174"/>
                  <a:gd name="T28" fmla="*/ 68 w 170"/>
                  <a:gd name="T29" fmla="*/ 42 h 174"/>
                  <a:gd name="T30" fmla="*/ 85 w 170"/>
                  <a:gd name="T31" fmla="*/ 50 h 174"/>
                  <a:gd name="T32" fmla="*/ 102 w 170"/>
                  <a:gd name="T33" fmla="*/ 66 h 174"/>
                  <a:gd name="T34" fmla="*/ 111 w 170"/>
                  <a:gd name="T35" fmla="*/ 75 h 174"/>
                  <a:gd name="T36" fmla="*/ 119 w 170"/>
                  <a:gd name="T37" fmla="*/ 91 h 174"/>
                  <a:gd name="T38" fmla="*/ 119 w 170"/>
                  <a:gd name="T39" fmla="*/ 99 h 174"/>
                  <a:gd name="T40" fmla="*/ 128 w 170"/>
                  <a:gd name="T41" fmla="*/ 108 h 174"/>
                  <a:gd name="T42" fmla="*/ 136 w 170"/>
                  <a:gd name="T43" fmla="*/ 108 h 174"/>
                  <a:gd name="T44" fmla="*/ 128 w 170"/>
                  <a:gd name="T45" fmla="*/ 75 h 174"/>
                  <a:gd name="T46" fmla="*/ 128 w 170"/>
                  <a:gd name="T47" fmla="*/ 50 h 174"/>
                  <a:gd name="T48" fmla="*/ 136 w 170"/>
                  <a:gd name="T49" fmla="*/ 17 h 174"/>
                  <a:gd name="T50" fmla="*/ 153 w 170"/>
                  <a:gd name="T51" fmla="*/ 0 h 174"/>
                  <a:gd name="T52" fmla="*/ 162 w 170"/>
                  <a:gd name="T53" fmla="*/ 9 h 174"/>
                  <a:gd name="T54" fmla="*/ 170 w 170"/>
                  <a:gd name="T55" fmla="*/ 25 h 174"/>
                  <a:gd name="T56" fmla="*/ 170 w 170"/>
                  <a:gd name="T57" fmla="*/ 50 h 174"/>
                  <a:gd name="T58" fmla="*/ 162 w 170"/>
                  <a:gd name="T59" fmla="*/ 108 h 174"/>
                  <a:gd name="T60" fmla="*/ 162 w 170"/>
                  <a:gd name="T61" fmla="*/ 124 h 174"/>
                  <a:gd name="T62" fmla="*/ 153 w 170"/>
                  <a:gd name="T63" fmla="*/ 141 h 174"/>
                  <a:gd name="T64" fmla="*/ 145 w 170"/>
                  <a:gd name="T65" fmla="*/ 141 h 174"/>
                  <a:gd name="T66" fmla="*/ 136 w 170"/>
                  <a:gd name="T67" fmla="*/ 141 h 174"/>
                  <a:gd name="T68" fmla="*/ 128 w 170"/>
                  <a:gd name="T69" fmla="*/ 141 h 174"/>
                  <a:gd name="T70" fmla="*/ 128 w 170"/>
                  <a:gd name="T71" fmla="*/ 157 h 174"/>
                  <a:gd name="T72" fmla="*/ 128 w 170"/>
                  <a:gd name="T73" fmla="*/ 165 h 174"/>
                  <a:gd name="T74" fmla="*/ 77 w 170"/>
                  <a:gd name="T75" fmla="*/ 174 h 174"/>
                  <a:gd name="T76" fmla="*/ 60 w 170"/>
                  <a:gd name="T77" fmla="*/ 174 h 174"/>
                  <a:gd name="T78" fmla="*/ 34 w 170"/>
                  <a:gd name="T79" fmla="*/ 174 h 174"/>
                  <a:gd name="T80" fmla="*/ 0 w 170"/>
                  <a:gd name="T81" fmla="*/ 149 h 1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0" h="174">
                    <a:moveTo>
                      <a:pt x="0" y="149"/>
                    </a:moveTo>
                    <a:lnTo>
                      <a:pt x="26" y="132"/>
                    </a:lnTo>
                    <a:lnTo>
                      <a:pt x="43" y="132"/>
                    </a:lnTo>
                    <a:lnTo>
                      <a:pt x="60" y="141"/>
                    </a:lnTo>
                    <a:lnTo>
                      <a:pt x="77" y="141"/>
                    </a:lnTo>
                    <a:lnTo>
                      <a:pt x="85" y="141"/>
                    </a:lnTo>
                    <a:lnTo>
                      <a:pt x="94" y="141"/>
                    </a:lnTo>
                    <a:lnTo>
                      <a:pt x="102" y="132"/>
                    </a:lnTo>
                    <a:lnTo>
                      <a:pt x="60" y="116"/>
                    </a:lnTo>
                    <a:lnTo>
                      <a:pt x="51" y="99"/>
                    </a:lnTo>
                    <a:lnTo>
                      <a:pt x="43" y="83"/>
                    </a:lnTo>
                    <a:lnTo>
                      <a:pt x="26" y="33"/>
                    </a:lnTo>
                    <a:lnTo>
                      <a:pt x="51" y="33"/>
                    </a:lnTo>
                    <a:lnTo>
                      <a:pt x="68" y="42"/>
                    </a:lnTo>
                    <a:lnTo>
                      <a:pt x="85" y="50"/>
                    </a:lnTo>
                    <a:lnTo>
                      <a:pt x="102" y="66"/>
                    </a:lnTo>
                    <a:lnTo>
                      <a:pt x="111" y="75"/>
                    </a:lnTo>
                    <a:lnTo>
                      <a:pt x="119" y="91"/>
                    </a:lnTo>
                    <a:lnTo>
                      <a:pt x="119" y="99"/>
                    </a:lnTo>
                    <a:lnTo>
                      <a:pt x="128" y="108"/>
                    </a:lnTo>
                    <a:lnTo>
                      <a:pt x="136" y="108"/>
                    </a:lnTo>
                    <a:lnTo>
                      <a:pt x="128" y="75"/>
                    </a:lnTo>
                    <a:lnTo>
                      <a:pt x="128" y="50"/>
                    </a:lnTo>
                    <a:lnTo>
                      <a:pt x="136" y="17"/>
                    </a:lnTo>
                    <a:lnTo>
                      <a:pt x="153" y="0"/>
                    </a:lnTo>
                    <a:lnTo>
                      <a:pt x="162" y="9"/>
                    </a:lnTo>
                    <a:lnTo>
                      <a:pt x="170" y="25"/>
                    </a:lnTo>
                    <a:lnTo>
                      <a:pt x="170" y="50"/>
                    </a:lnTo>
                    <a:lnTo>
                      <a:pt x="162" y="108"/>
                    </a:lnTo>
                    <a:lnTo>
                      <a:pt x="162" y="124"/>
                    </a:lnTo>
                    <a:lnTo>
                      <a:pt x="153" y="141"/>
                    </a:lnTo>
                    <a:lnTo>
                      <a:pt x="145" y="141"/>
                    </a:lnTo>
                    <a:lnTo>
                      <a:pt x="136" y="141"/>
                    </a:lnTo>
                    <a:lnTo>
                      <a:pt x="128" y="141"/>
                    </a:lnTo>
                    <a:lnTo>
                      <a:pt x="128" y="157"/>
                    </a:lnTo>
                    <a:lnTo>
                      <a:pt x="128" y="165"/>
                    </a:lnTo>
                    <a:lnTo>
                      <a:pt x="77" y="174"/>
                    </a:lnTo>
                    <a:lnTo>
                      <a:pt x="60" y="174"/>
                    </a:lnTo>
                    <a:lnTo>
                      <a:pt x="34" y="174"/>
                    </a:lnTo>
                    <a:lnTo>
                      <a:pt x="0" y="149"/>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4" name="Freeform 155"/>
              <p:cNvSpPr>
                <a:spLocks/>
              </p:cNvSpPr>
              <p:nvPr/>
            </p:nvSpPr>
            <p:spPr bwMode="auto">
              <a:xfrm>
                <a:off x="10764" y="14973"/>
                <a:ext cx="77" cy="75"/>
              </a:xfrm>
              <a:custGeom>
                <a:avLst/>
                <a:gdLst>
                  <a:gd name="T0" fmla="*/ 17 w 77"/>
                  <a:gd name="T1" fmla="*/ 50 h 75"/>
                  <a:gd name="T2" fmla="*/ 0 w 77"/>
                  <a:gd name="T3" fmla="*/ 25 h 75"/>
                  <a:gd name="T4" fmla="*/ 0 w 77"/>
                  <a:gd name="T5" fmla="*/ 9 h 75"/>
                  <a:gd name="T6" fmla="*/ 17 w 77"/>
                  <a:gd name="T7" fmla="*/ 0 h 75"/>
                  <a:gd name="T8" fmla="*/ 26 w 77"/>
                  <a:gd name="T9" fmla="*/ 9 h 75"/>
                  <a:gd name="T10" fmla="*/ 51 w 77"/>
                  <a:gd name="T11" fmla="*/ 25 h 75"/>
                  <a:gd name="T12" fmla="*/ 77 w 77"/>
                  <a:gd name="T13" fmla="*/ 75 h 75"/>
                  <a:gd name="T14" fmla="*/ 77 w 77"/>
                  <a:gd name="T15" fmla="*/ 75 h 75"/>
                  <a:gd name="T16" fmla="*/ 51 w 77"/>
                  <a:gd name="T17" fmla="*/ 58 h 75"/>
                  <a:gd name="T18" fmla="*/ 17 w 77"/>
                  <a:gd name="T19" fmla="*/ 5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75">
                    <a:moveTo>
                      <a:pt x="17" y="50"/>
                    </a:moveTo>
                    <a:lnTo>
                      <a:pt x="0" y="25"/>
                    </a:lnTo>
                    <a:lnTo>
                      <a:pt x="0" y="9"/>
                    </a:lnTo>
                    <a:lnTo>
                      <a:pt x="17" y="0"/>
                    </a:lnTo>
                    <a:lnTo>
                      <a:pt x="26" y="9"/>
                    </a:lnTo>
                    <a:lnTo>
                      <a:pt x="51" y="25"/>
                    </a:lnTo>
                    <a:lnTo>
                      <a:pt x="77" y="75"/>
                    </a:lnTo>
                    <a:lnTo>
                      <a:pt x="51" y="58"/>
                    </a:lnTo>
                    <a:lnTo>
                      <a:pt x="17" y="5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5" name="Freeform 156"/>
              <p:cNvSpPr>
                <a:spLocks/>
              </p:cNvSpPr>
              <p:nvPr/>
            </p:nvSpPr>
            <p:spPr bwMode="auto">
              <a:xfrm>
                <a:off x="10425" y="14949"/>
                <a:ext cx="34" cy="33"/>
              </a:xfrm>
              <a:custGeom>
                <a:avLst/>
                <a:gdLst>
                  <a:gd name="T0" fmla="*/ 0 w 34"/>
                  <a:gd name="T1" fmla="*/ 8 h 33"/>
                  <a:gd name="T2" fmla="*/ 8 w 34"/>
                  <a:gd name="T3" fmla="*/ 0 h 33"/>
                  <a:gd name="T4" fmla="*/ 17 w 34"/>
                  <a:gd name="T5" fmla="*/ 0 h 33"/>
                  <a:gd name="T6" fmla="*/ 34 w 34"/>
                  <a:gd name="T7" fmla="*/ 24 h 33"/>
                  <a:gd name="T8" fmla="*/ 25 w 34"/>
                  <a:gd name="T9" fmla="*/ 33 h 33"/>
                  <a:gd name="T10" fmla="*/ 8 w 34"/>
                  <a:gd name="T11" fmla="*/ 33 h 33"/>
                  <a:gd name="T12" fmla="*/ 0 w 34"/>
                  <a:gd name="T13" fmla="*/ 8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3">
                    <a:moveTo>
                      <a:pt x="0" y="8"/>
                    </a:moveTo>
                    <a:lnTo>
                      <a:pt x="8" y="0"/>
                    </a:lnTo>
                    <a:lnTo>
                      <a:pt x="17" y="0"/>
                    </a:lnTo>
                    <a:lnTo>
                      <a:pt x="34" y="24"/>
                    </a:lnTo>
                    <a:lnTo>
                      <a:pt x="25" y="33"/>
                    </a:lnTo>
                    <a:lnTo>
                      <a:pt x="8" y="33"/>
                    </a:lnTo>
                    <a:lnTo>
                      <a:pt x="0" y="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6" name="Freeform 157"/>
              <p:cNvSpPr>
                <a:spLocks/>
              </p:cNvSpPr>
              <p:nvPr/>
            </p:nvSpPr>
            <p:spPr bwMode="auto">
              <a:xfrm>
                <a:off x="10756" y="14462"/>
                <a:ext cx="34" cy="25"/>
              </a:xfrm>
              <a:custGeom>
                <a:avLst/>
                <a:gdLst>
                  <a:gd name="T0" fmla="*/ 0 w 34"/>
                  <a:gd name="T1" fmla="*/ 25 h 25"/>
                  <a:gd name="T2" fmla="*/ 8 w 34"/>
                  <a:gd name="T3" fmla="*/ 8 h 25"/>
                  <a:gd name="T4" fmla="*/ 17 w 34"/>
                  <a:gd name="T5" fmla="*/ 0 h 25"/>
                  <a:gd name="T6" fmla="*/ 25 w 34"/>
                  <a:gd name="T7" fmla="*/ 8 h 25"/>
                  <a:gd name="T8" fmla="*/ 34 w 34"/>
                  <a:gd name="T9" fmla="*/ 17 h 25"/>
                  <a:gd name="T10" fmla="*/ 25 w 34"/>
                  <a:gd name="T11" fmla="*/ 25 h 25"/>
                  <a:gd name="T12" fmla="*/ 17 w 34"/>
                  <a:gd name="T13" fmla="*/ 25 h 25"/>
                  <a:gd name="T14" fmla="*/ 8 w 34"/>
                  <a:gd name="T15" fmla="*/ 25 h 25"/>
                  <a:gd name="T16" fmla="*/ 0 w 34"/>
                  <a:gd name="T17" fmla="*/ 2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5">
                    <a:moveTo>
                      <a:pt x="0" y="25"/>
                    </a:moveTo>
                    <a:lnTo>
                      <a:pt x="8" y="8"/>
                    </a:lnTo>
                    <a:lnTo>
                      <a:pt x="17" y="0"/>
                    </a:lnTo>
                    <a:lnTo>
                      <a:pt x="25" y="8"/>
                    </a:lnTo>
                    <a:lnTo>
                      <a:pt x="34" y="17"/>
                    </a:lnTo>
                    <a:lnTo>
                      <a:pt x="25" y="25"/>
                    </a:lnTo>
                    <a:lnTo>
                      <a:pt x="17" y="25"/>
                    </a:lnTo>
                    <a:lnTo>
                      <a:pt x="8" y="25"/>
                    </a:lnTo>
                    <a:lnTo>
                      <a:pt x="0" y="2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7" name="Freeform 158"/>
              <p:cNvSpPr>
                <a:spLocks/>
              </p:cNvSpPr>
              <p:nvPr/>
            </p:nvSpPr>
            <p:spPr bwMode="auto">
              <a:xfrm>
                <a:off x="10722" y="14380"/>
                <a:ext cx="110" cy="57"/>
              </a:xfrm>
              <a:custGeom>
                <a:avLst/>
                <a:gdLst>
                  <a:gd name="T0" fmla="*/ 0 w 110"/>
                  <a:gd name="T1" fmla="*/ 0 h 57"/>
                  <a:gd name="T2" fmla="*/ 17 w 110"/>
                  <a:gd name="T3" fmla="*/ 8 h 57"/>
                  <a:gd name="T4" fmla="*/ 34 w 110"/>
                  <a:gd name="T5" fmla="*/ 16 h 57"/>
                  <a:gd name="T6" fmla="*/ 59 w 110"/>
                  <a:gd name="T7" fmla="*/ 33 h 57"/>
                  <a:gd name="T8" fmla="*/ 76 w 110"/>
                  <a:gd name="T9" fmla="*/ 16 h 57"/>
                  <a:gd name="T10" fmla="*/ 85 w 110"/>
                  <a:gd name="T11" fmla="*/ 8 h 57"/>
                  <a:gd name="T12" fmla="*/ 93 w 110"/>
                  <a:gd name="T13" fmla="*/ 0 h 57"/>
                  <a:gd name="T14" fmla="*/ 110 w 110"/>
                  <a:gd name="T15" fmla="*/ 0 h 57"/>
                  <a:gd name="T16" fmla="*/ 93 w 110"/>
                  <a:gd name="T17" fmla="*/ 16 h 57"/>
                  <a:gd name="T18" fmla="*/ 85 w 110"/>
                  <a:gd name="T19" fmla="*/ 41 h 57"/>
                  <a:gd name="T20" fmla="*/ 68 w 110"/>
                  <a:gd name="T21" fmla="*/ 57 h 57"/>
                  <a:gd name="T22" fmla="*/ 59 w 110"/>
                  <a:gd name="T23" fmla="*/ 57 h 57"/>
                  <a:gd name="T24" fmla="*/ 42 w 110"/>
                  <a:gd name="T25" fmla="*/ 57 h 57"/>
                  <a:gd name="T26" fmla="*/ 17 w 110"/>
                  <a:gd name="T27" fmla="*/ 33 h 57"/>
                  <a:gd name="T28" fmla="*/ 0 w 110"/>
                  <a:gd name="T29" fmla="*/ 0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0" h="57">
                    <a:moveTo>
                      <a:pt x="0" y="0"/>
                    </a:moveTo>
                    <a:lnTo>
                      <a:pt x="17" y="8"/>
                    </a:lnTo>
                    <a:lnTo>
                      <a:pt x="34" y="16"/>
                    </a:lnTo>
                    <a:lnTo>
                      <a:pt x="59" y="33"/>
                    </a:lnTo>
                    <a:lnTo>
                      <a:pt x="76" y="16"/>
                    </a:lnTo>
                    <a:lnTo>
                      <a:pt x="85" y="8"/>
                    </a:lnTo>
                    <a:lnTo>
                      <a:pt x="93" y="0"/>
                    </a:lnTo>
                    <a:lnTo>
                      <a:pt x="110" y="0"/>
                    </a:lnTo>
                    <a:lnTo>
                      <a:pt x="93" y="16"/>
                    </a:lnTo>
                    <a:lnTo>
                      <a:pt x="85" y="41"/>
                    </a:lnTo>
                    <a:lnTo>
                      <a:pt x="68" y="57"/>
                    </a:lnTo>
                    <a:lnTo>
                      <a:pt x="59" y="57"/>
                    </a:lnTo>
                    <a:lnTo>
                      <a:pt x="42" y="57"/>
                    </a:lnTo>
                    <a:lnTo>
                      <a:pt x="17" y="33"/>
                    </a:lnTo>
                    <a:lnTo>
                      <a:pt x="0"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8" name="Freeform 159"/>
              <p:cNvSpPr>
                <a:spLocks/>
              </p:cNvSpPr>
              <p:nvPr/>
            </p:nvSpPr>
            <p:spPr bwMode="auto">
              <a:xfrm>
                <a:off x="10756" y="14347"/>
                <a:ext cx="42" cy="41"/>
              </a:xfrm>
              <a:custGeom>
                <a:avLst/>
                <a:gdLst>
                  <a:gd name="T0" fmla="*/ 0 w 42"/>
                  <a:gd name="T1" fmla="*/ 24 h 41"/>
                  <a:gd name="T2" fmla="*/ 8 w 42"/>
                  <a:gd name="T3" fmla="*/ 8 h 41"/>
                  <a:gd name="T4" fmla="*/ 17 w 42"/>
                  <a:gd name="T5" fmla="*/ 0 h 41"/>
                  <a:gd name="T6" fmla="*/ 25 w 42"/>
                  <a:gd name="T7" fmla="*/ 8 h 41"/>
                  <a:gd name="T8" fmla="*/ 42 w 42"/>
                  <a:gd name="T9" fmla="*/ 16 h 41"/>
                  <a:gd name="T10" fmla="*/ 34 w 42"/>
                  <a:gd name="T11" fmla="*/ 24 h 41"/>
                  <a:gd name="T12" fmla="*/ 34 w 42"/>
                  <a:gd name="T13" fmla="*/ 33 h 41"/>
                  <a:gd name="T14" fmla="*/ 17 w 42"/>
                  <a:gd name="T15" fmla="*/ 41 h 41"/>
                  <a:gd name="T16" fmla="*/ 8 w 42"/>
                  <a:gd name="T17" fmla="*/ 33 h 41"/>
                  <a:gd name="T18" fmla="*/ 8 w 42"/>
                  <a:gd name="T19" fmla="*/ 33 h 41"/>
                  <a:gd name="T20" fmla="*/ 0 w 42"/>
                  <a:gd name="T21" fmla="*/ 24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41">
                    <a:moveTo>
                      <a:pt x="0" y="24"/>
                    </a:moveTo>
                    <a:lnTo>
                      <a:pt x="8" y="8"/>
                    </a:lnTo>
                    <a:lnTo>
                      <a:pt x="17" y="0"/>
                    </a:lnTo>
                    <a:lnTo>
                      <a:pt x="25" y="8"/>
                    </a:lnTo>
                    <a:lnTo>
                      <a:pt x="42" y="16"/>
                    </a:lnTo>
                    <a:lnTo>
                      <a:pt x="34" y="24"/>
                    </a:lnTo>
                    <a:lnTo>
                      <a:pt x="34" y="33"/>
                    </a:lnTo>
                    <a:lnTo>
                      <a:pt x="17" y="41"/>
                    </a:lnTo>
                    <a:lnTo>
                      <a:pt x="8" y="33"/>
                    </a:lnTo>
                    <a:lnTo>
                      <a:pt x="0" y="24"/>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9" name="Freeform 160"/>
              <p:cNvSpPr>
                <a:spLocks/>
              </p:cNvSpPr>
              <p:nvPr/>
            </p:nvSpPr>
            <p:spPr bwMode="auto">
              <a:xfrm>
                <a:off x="10730" y="14330"/>
                <a:ext cx="26" cy="33"/>
              </a:xfrm>
              <a:custGeom>
                <a:avLst/>
                <a:gdLst>
                  <a:gd name="T0" fmla="*/ 0 w 26"/>
                  <a:gd name="T1" fmla="*/ 25 h 33"/>
                  <a:gd name="T2" fmla="*/ 9 w 26"/>
                  <a:gd name="T3" fmla="*/ 8 h 33"/>
                  <a:gd name="T4" fmla="*/ 17 w 26"/>
                  <a:gd name="T5" fmla="*/ 0 h 33"/>
                  <a:gd name="T6" fmla="*/ 26 w 26"/>
                  <a:gd name="T7" fmla="*/ 0 h 33"/>
                  <a:gd name="T8" fmla="*/ 26 w 26"/>
                  <a:gd name="T9" fmla="*/ 8 h 33"/>
                  <a:gd name="T10" fmla="*/ 26 w 26"/>
                  <a:gd name="T11" fmla="*/ 17 h 33"/>
                  <a:gd name="T12" fmla="*/ 9 w 26"/>
                  <a:gd name="T13" fmla="*/ 33 h 33"/>
                  <a:gd name="T14" fmla="*/ 0 w 26"/>
                  <a:gd name="T15" fmla="*/ 25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33">
                    <a:moveTo>
                      <a:pt x="0" y="25"/>
                    </a:moveTo>
                    <a:lnTo>
                      <a:pt x="9" y="8"/>
                    </a:lnTo>
                    <a:lnTo>
                      <a:pt x="17" y="0"/>
                    </a:lnTo>
                    <a:lnTo>
                      <a:pt x="26" y="0"/>
                    </a:lnTo>
                    <a:lnTo>
                      <a:pt x="26" y="8"/>
                    </a:lnTo>
                    <a:lnTo>
                      <a:pt x="26" y="17"/>
                    </a:lnTo>
                    <a:lnTo>
                      <a:pt x="9" y="33"/>
                    </a:lnTo>
                    <a:lnTo>
                      <a:pt x="0" y="25"/>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0" name="Freeform 161"/>
              <p:cNvSpPr>
                <a:spLocks/>
              </p:cNvSpPr>
              <p:nvPr/>
            </p:nvSpPr>
            <p:spPr bwMode="auto">
              <a:xfrm>
                <a:off x="10790" y="14322"/>
                <a:ext cx="25" cy="33"/>
              </a:xfrm>
              <a:custGeom>
                <a:avLst/>
                <a:gdLst>
                  <a:gd name="T0" fmla="*/ 8 w 25"/>
                  <a:gd name="T1" fmla="*/ 0 h 33"/>
                  <a:gd name="T2" fmla="*/ 8 w 25"/>
                  <a:gd name="T3" fmla="*/ 0 h 33"/>
                  <a:gd name="T4" fmla="*/ 17 w 25"/>
                  <a:gd name="T5" fmla="*/ 16 h 33"/>
                  <a:gd name="T6" fmla="*/ 25 w 25"/>
                  <a:gd name="T7" fmla="*/ 33 h 33"/>
                  <a:gd name="T8" fmla="*/ 17 w 25"/>
                  <a:gd name="T9" fmla="*/ 33 h 33"/>
                  <a:gd name="T10" fmla="*/ 8 w 25"/>
                  <a:gd name="T11" fmla="*/ 16 h 33"/>
                  <a:gd name="T12" fmla="*/ 0 w 25"/>
                  <a:gd name="T13" fmla="*/ 8 h 33"/>
                  <a:gd name="T14" fmla="*/ 8 w 25"/>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33">
                    <a:moveTo>
                      <a:pt x="8" y="0"/>
                    </a:moveTo>
                    <a:lnTo>
                      <a:pt x="8" y="0"/>
                    </a:lnTo>
                    <a:lnTo>
                      <a:pt x="17" y="16"/>
                    </a:lnTo>
                    <a:lnTo>
                      <a:pt x="25" y="33"/>
                    </a:lnTo>
                    <a:lnTo>
                      <a:pt x="17" y="33"/>
                    </a:lnTo>
                    <a:lnTo>
                      <a:pt x="8" y="16"/>
                    </a:lnTo>
                    <a:lnTo>
                      <a:pt x="0" y="8"/>
                    </a:lnTo>
                    <a:lnTo>
                      <a:pt x="8"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1" name="Freeform 162"/>
              <p:cNvSpPr>
                <a:spLocks/>
              </p:cNvSpPr>
              <p:nvPr/>
            </p:nvSpPr>
            <p:spPr bwMode="auto">
              <a:xfrm>
                <a:off x="10764" y="14289"/>
                <a:ext cx="17" cy="25"/>
              </a:xfrm>
              <a:custGeom>
                <a:avLst/>
                <a:gdLst>
                  <a:gd name="T0" fmla="*/ 0 w 17"/>
                  <a:gd name="T1" fmla="*/ 16 h 25"/>
                  <a:gd name="T2" fmla="*/ 0 w 17"/>
                  <a:gd name="T3" fmla="*/ 8 h 25"/>
                  <a:gd name="T4" fmla="*/ 9 w 17"/>
                  <a:gd name="T5" fmla="*/ 0 h 25"/>
                  <a:gd name="T6" fmla="*/ 17 w 17"/>
                  <a:gd name="T7" fmla="*/ 8 h 25"/>
                  <a:gd name="T8" fmla="*/ 17 w 17"/>
                  <a:gd name="T9" fmla="*/ 16 h 25"/>
                  <a:gd name="T10" fmla="*/ 9 w 17"/>
                  <a:gd name="T11" fmla="*/ 25 h 25"/>
                  <a:gd name="T12" fmla="*/ 0 w 17"/>
                  <a:gd name="T13" fmla="*/ 25 h 25"/>
                  <a:gd name="T14" fmla="*/ 0 w 17"/>
                  <a:gd name="T15" fmla="*/ 1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25">
                    <a:moveTo>
                      <a:pt x="0" y="16"/>
                    </a:moveTo>
                    <a:lnTo>
                      <a:pt x="0" y="8"/>
                    </a:lnTo>
                    <a:lnTo>
                      <a:pt x="9" y="0"/>
                    </a:lnTo>
                    <a:lnTo>
                      <a:pt x="17" y="8"/>
                    </a:lnTo>
                    <a:lnTo>
                      <a:pt x="17" y="16"/>
                    </a:lnTo>
                    <a:lnTo>
                      <a:pt x="9" y="25"/>
                    </a:lnTo>
                    <a:lnTo>
                      <a:pt x="0" y="25"/>
                    </a:lnTo>
                    <a:lnTo>
                      <a:pt x="0" y="16"/>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2" name="Freeform 163"/>
              <p:cNvSpPr>
                <a:spLocks/>
              </p:cNvSpPr>
              <p:nvPr/>
            </p:nvSpPr>
            <p:spPr bwMode="auto">
              <a:xfrm>
                <a:off x="10756" y="14248"/>
                <a:ext cx="25" cy="16"/>
              </a:xfrm>
              <a:custGeom>
                <a:avLst/>
                <a:gdLst>
                  <a:gd name="T0" fmla="*/ 0 w 25"/>
                  <a:gd name="T1" fmla="*/ 8 h 16"/>
                  <a:gd name="T2" fmla="*/ 8 w 25"/>
                  <a:gd name="T3" fmla="*/ 0 h 16"/>
                  <a:gd name="T4" fmla="*/ 17 w 25"/>
                  <a:gd name="T5" fmla="*/ 0 h 16"/>
                  <a:gd name="T6" fmla="*/ 25 w 25"/>
                  <a:gd name="T7" fmla="*/ 8 h 16"/>
                  <a:gd name="T8" fmla="*/ 17 w 25"/>
                  <a:gd name="T9" fmla="*/ 16 h 16"/>
                  <a:gd name="T10" fmla="*/ 8 w 25"/>
                  <a:gd name="T11" fmla="*/ 16 h 16"/>
                  <a:gd name="T12" fmla="*/ 0 w 25"/>
                  <a:gd name="T13" fmla="*/ 8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6">
                    <a:moveTo>
                      <a:pt x="0" y="8"/>
                    </a:moveTo>
                    <a:lnTo>
                      <a:pt x="8" y="0"/>
                    </a:lnTo>
                    <a:lnTo>
                      <a:pt x="17" y="0"/>
                    </a:lnTo>
                    <a:lnTo>
                      <a:pt x="25" y="8"/>
                    </a:lnTo>
                    <a:lnTo>
                      <a:pt x="17" y="16"/>
                    </a:lnTo>
                    <a:lnTo>
                      <a:pt x="8" y="16"/>
                    </a:lnTo>
                    <a:lnTo>
                      <a:pt x="0" y="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3" name="Freeform 164"/>
              <p:cNvSpPr>
                <a:spLocks/>
              </p:cNvSpPr>
              <p:nvPr/>
            </p:nvSpPr>
            <p:spPr bwMode="auto">
              <a:xfrm>
                <a:off x="10892" y="13926"/>
                <a:ext cx="119" cy="107"/>
              </a:xfrm>
              <a:custGeom>
                <a:avLst/>
                <a:gdLst>
                  <a:gd name="T0" fmla="*/ 0 w 119"/>
                  <a:gd name="T1" fmla="*/ 25 h 107"/>
                  <a:gd name="T2" fmla="*/ 0 w 119"/>
                  <a:gd name="T3" fmla="*/ 0 h 107"/>
                  <a:gd name="T4" fmla="*/ 0 w 119"/>
                  <a:gd name="T5" fmla="*/ 0 h 107"/>
                  <a:gd name="T6" fmla="*/ 8 w 119"/>
                  <a:gd name="T7" fmla="*/ 0 h 107"/>
                  <a:gd name="T8" fmla="*/ 8 w 119"/>
                  <a:gd name="T9" fmla="*/ 8 h 107"/>
                  <a:gd name="T10" fmla="*/ 25 w 119"/>
                  <a:gd name="T11" fmla="*/ 41 h 107"/>
                  <a:gd name="T12" fmla="*/ 34 w 119"/>
                  <a:gd name="T13" fmla="*/ 58 h 107"/>
                  <a:gd name="T14" fmla="*/ 51 w 119"/>
                  <a:gd name="T15" fmla="*/ 74 h 107"/>
                  <a:gd name="T16" fmla="*/ 59 w 119"/>
                  <a:gd name="T17" fmla="*/ 74 h 107"/>
                  <a:gd name="T18" fmla="*/ 76 w 119"/>
                  <a:gd name="T19" fmla="*/ 74 h 107"/>
                  <a:gd name="T20" fmla="*/ 110 w 119"/>
                  <a:gd name="T21" fmla="*/ 0 h 107"/>
                  <a:gd name="T22" fmla="*/ 119 w 119"/>
                  <a:gd name="T23" fmla="*/ 8 h 107"/>
                  <a:gd name="T24" fmla="*/ 110 w 119"/>
                  <a:gd name="T25" fmla="*/ 17 h 107"/>
                  <a:gd name="T26" fmla="*/ 110 w 119"/>
                  <a:gd name="T27" fmla="*/ 25 h 107"/>
                  <a:gd name="T28" fmla="*/ 93 w 119"/>
                  <a:gd name="T29" fmla="*/ 66 h 107"/>
                  <a:gd name="T30" fmla="*/ 68 w 119"/>
                  <a:gd name="T31" fmla="*/ 107 h 107"/>
                  <a:gd name="T32" fmla="*/ 42 w 119"/>
                  <a:gd name="T33" fmla="*/ 91 h 107"/>
                  <a:gd name="T34" fmla="*/ 25 w 119"/>
                  <a:gd name="T35" fmla="*/ 74 h 107"/>
                  <a:gd name="T36" fmla="*/ 0 w 119"/>
                  <a:gd name="T37" fmla="*/ 25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9" h="107">
                    <a:moveTo>
                      <a:pt x="0" y="25"/>
                    </a:moveTo>
                    <a:lnTo>
                      <a:pt x="0" y="0"/>
                    </a:lnTo>
                    <a:lnTo>
                      <a:pt x="8" y="0"/>
                    </a:lnTo>
                    <a:lnTo>
                      <a:pt x="8" y="8"/>
                    </a:lnTo>
                    <a:lnTo>
                      <a:pt x="25" y="41"/>
                    </a:lnTo>
                    <a:lnTo>
                      <a:pt x="34" y="58"/>
                    </a:lnTo>
                    <a:lnTo>
                      <a:pt x="51" y="74"/>
                    </a:lnTo>
                    <a:lnTo>
                      <a:pt x="59" y="74"/>
                    </a:lnTo>
                    <a:lnTo>
                      <a:pt x="76" y="74"/>
                    </a:lnTo>
                    <a:lnTo>
                      <a:pt x="110" y="0"/>
                    </a:lnTo>
                    <a:lnTo>
                      <a:pt x="119" y="8"/>
                    </a:lnTo>
                    <a:lnTo>
                      <a:pt x="110" y="17"/>
                    </a:lnTo>
                    <a:lnTo>
                      <a:pt x="110" y="25"/>
                    </a:lnTo>
                    <a:lnTo>
                      <a:pt x="93" y="66"/>
                    </a:lnTo>
                    <a:lnTo>
                      <a:pt x="68" y="107"/>
                    </a:lnTo>
                    <a:lnTo>
                      <a:pt x="42" y="91"/>
                    </a:lnTo>
                    <a:lnTo>
                      <a:pt x="25" y="74"/>
                    </a:lnTo>
                    <a:lnTo>
                      <a:pt x="0" y="2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4" name="Freeform 165"/>
              <p:cNvSpPr>
                <a:spLocks/>
              </p:cNvSpPr>
              <p:nvPr/>
            </p:nvSpPr>
            <p:spPr bwMode="auto">
              <a:xfrm>
                <a:off x="10917" y="13860"/>
                <a:ext cx="68" cy="116"/>
              </a:xfrm>
              <a:custGeom>
                <a:avLst/>
                <a:gdLst>
                  <a:gd name="T0" fmla="*/ 9 w 68"/>
                  <a:gd name="T1" fmla="*/ 83 h 116"/>
                  <a:gd name="T2" fmla="*/ 0 w 68"/>
                  <a:gd name="T3" fmla="*/ 58 h 116"/>
                  <a:gd name="T4" fmla="*/ 0 w 68"/>
                  <a:gd name="T5" fmla="*/ 41 h 116"/>
                  <a:gd name="T6" fmla="*/ 17 w 68"/>
                  <a:gd name="T7" fmla="*/ 33 h 116"/>
                  <a:gd name="T8" fmla="*/ 26 w 68"/>
                  <a:gd name="T9" fmla="*/ 33 h 116"/>
                  <a:gd name="T10" fmla="*/ 26 w 68"/>
                  <a:gd name="T11" fmla="*/ 25 h 116"/>
                  <a:gd name="T12" fmla="*/ 34 w 68"/>
                  <a:gd name="T13" fmla="*/ 9 h 116"/>
                  <a:gd name="T14" fmla="*/ 43 w 68"/>
                  <a:gd name="T15" fmla="*/ 0 h 116"/>
                  <a:gd name="T16" fmla="*/ 43 w 68"/>
                  <a:gd name="T17" fmla="*/ 0 h 116"/>
                  <a:gd name="T18" fmla="*/ 43 w 68"/>
                  <a:gd name="T19" fmla="*/ 17 h 116"/>
                  <a:gd name="T20" fmla="*/ 51 w 68"/>
                  <a:gd name="T21" fmla="*/ 25 h 116"/>
                  <a:gd name="T22" fmla="*/ 68 w 68"/>
                  <a:gd name="T23" fmla="*/ 50 h 116"/>
                  <a:gd name="T24" fmla="*/ 51 w 68"/>
                  <a:gd name="T25" fmla="*/ 83 h 116"/>
                  <a:gd name="T26" fmla="*/ 34 w 68"/>
                  <a:gd name="T27" fmla="*/ 116 h 116"/>
                  <a:gd name="T28" fmla="*/ 26 w 68"/>
                  <a:gd name="T29" fmla="*/ 116 h 116"/>
                  <a:gd name="T30" fmla="*/ 17 w 68"/>
                  <a:gd name="T31" fmla="*/ 99 h 116"/>
                  <a:gd name="T32" fmla="*/ 9 w 68"/>
                  <a:gd name="T33" fmla="*/ 83 h 1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16">
                    <a:moveTo>
                      <a:pt x="9" y="83"/>
                    </a:moveTo>
                    <a:lnTo>
                      <a:pt x="0" y="58"/>
                    </a:lnTo>
                    <a:lnTo>
                      <a:pt x="0" y="41"/>
                    </a:lnTo>
                    <a:lnTo>
                      <a:pt x="17" y="33"/>
                    </a:lnTo>
                    <a:lnTo>
                      <a:pt x="26" y="33"/>
                    </a:lnTo>
                    <a:lnTo>
                      <a:pt x="26" y="25"/>
                    </a:lnTo>
                    <a:lnTo>
                      <a:pt x="34" y="9"/>
                    </a:lnTo>
                    <a:lnTo>
                      <a:pt x="43" y="0"/>
                    </a:lnTo>
                    <a:lnTo>
                      <a:pt x="43" y="17"/>
                    </a:lnTo>
                    <a:lnTo>
                      <a:pt x="51" y="25"/>
                    </a:lnTo>
                    <a:lnTo>
                      <a:pt x="68" y="50"/>
                    </a:lnTo>
                    <a:lnTo>
                      <a:pt x="51" y="83"/>
                    </a:lnTo>
                    <a:lnTo>
                      <a:pt x="34" y="116"/>
                    </a:lnTo>
                    <a:lnTo>
                      <a:pt x="26" y="116"/>
                    </a:lnTo>
                    <a:lnTo>
                      <a:pt x="17" y="99"/>
                    </a:lnTo>
                    <a:lnTo>
                      <a:pt x="9" y="83"/>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5" name="Freeform 166"/>
              <p:cNvSpPr>
                <a:spLocks/>
              </p:cNvSpPr>
              <p:nvPr/>
            </p:nvSpPr>
            <p:spPr bwMode="auto">
              <a:xfrm>
                <a:off x="11028" y="13934"/>
                <a:ext cx="34" cy="42"/>
              </a:xfrm>
              <a:custGeom>
                <a:avLst/>
                <a:gdLst>
                  <a:gd name="T0" fmla="*/ 0 w 34"/>
                  <a:gd name="T1" fmla="*/ 25 h 42"/>
                  <a:gd name="T2" fmla="*/ 0 w 34"/>
                  <a:gd name="T3" fmla="*/ 9 h 42"/>
                  <a:gd name="T4" fmla="*/ 8 w 34"/>
                  <a:gd name="T5" fmla="*/ 0 h 42"/>
                  <a:gd name="T6" fmla="*/ 25 w 34"/>
                  <a:gd name="T7" fmla="*/ 0 h 42"/>
                  <a:gd name="T8" fmla="*/ 34 w 34"/>
                  <a:gd name="T9" fmla="*/ 17 h 42"/>
                  <a:gd name="T10" fmla="*/ 34 w 34"/>
                  <a:gd name="T11" fmla="*/ 25 h 42"/>
                  <a:gd name="T12" fmla="*/ 34 w 34"/>
                  <a:gd name="T13" fmla="*/ 25 h 42"/>
                  <a:gd name="T14" fmla="*/ 17 w 34"/>
                  <a:gd name="T15" fmla="*/ 42 h 42"/>
                  <a:gd name="T16" fmla="*/ 8 w 34"/>
                  <a:gd name="T17" fmla="*/ 33 h 42"/>
                  <a:gd name="T18" fmla="*/ 0 w 34"/>
                  <a:gd name="T19" fmla="*/ 2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42">
                    <a:moveTo>
                      <a:pt x="0" y="25"/>
                    </a:moveTo>
                    <a:lnTo>
                      <a:pt x="0" y="9"/>
                    </a:lnTo>
                    <a:lnTo>
                      <a:pt x="8" y="0"/>
                    </a:lnTo>
                    <a:lnTo>
                      <a:pt x="25" y="0"/>
                    </a:lnTo>
                    <a:lnTo>
                      <a:pt x="34" y="17"/>
                    </a:lnTo>
                    <a:lnTo>
                      <a:pt x="34" y="25"/>
                    </a:lnTo>
                    <a:lnTo>
                      <a:pt x="17" y="42"/>
                    </a:lnTo>
                    <a:lnTo>
                      <a:pt x="8" y="33"/>
                    </a:lnTo>
                    <a:lnTo>
                      <a:pt x="0" y="25"/>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6" name="Freeform 167"/>
              <p:cNvSpPr>
                <a:spLocks/>
              </p:cNvSpPr>
              <p:nvPr/>
            </p:nvSpPr>
            <p:spPr bwMode="auto">
              <a:xfrm>
                <a:off x="10841" y="13934"/>
                <a:ext cx="25" cy="33"/>
              </a:xfrm>
              <a:custGeom>
                <a:avLst/>
                <a:gdLst>
                  <a:gd name="T0" fmla="*/ 0 w 25"/>
                  <a:gd name="T1" fmla="*/ 25 h 33"/>
                  <a:gd name="T2" fmla="*/ 8 w 25"/>
                  <a:gd name="T3" fmla="*/ 17 h 33"/>
                  <a:gd name="T4" fmla="*/ 17 w 25"/>
                  <a:gd name="T5" fmla="*/ 0 h 33"/>
                  <a:gd name="T6" fmla="*/ 25 w 25"/>
                  <a:gd name="T7" fmla="*/ 9 h 33"/>
                  <a:gd name="T8" fmla="*/ 25 w 25"/>
                  <a:gd name="T9" fmla="*/ 17 h 33"/>
                  <a:gd name="T10" fmla="*/ 25 w 25"/>
                  <a:gd name="T11" fmla="*/ 25 h 33"/>
                  <a:gd name="T12" fmla="*/ 25 w 25"/>
                  <a:gd name="T13" fmla="*/ 33 h 33"/>
                  <a:gd name="T14" fmla="*/ 8 w 25"/>
                  <a:gd name="T15" fmla="*/ 33 h 33"/>
                  <a:gd name="T16" fmla="*/ 0 w 25"/>
                  <a:gd name="T17" fmla="*/ 25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33">
                    <a:moveTo>
                      <a:pt x="0" y="25"/>
                    </a:moveTo>
                    <a:lnTo>
                      <a:pt x="8" y="17"/>
                    </a:lnTo>
                    <a:lnTo>
                      <a:pt x="17" y="0"/>
                    </a:lnTo>
                    <a:lnTo>
                      <a:pt x="25" y="9"/>
                    </a:lnTo>
                    <a:lnTo>
                      <a:pt x="25" y="17"/>
                    </a:lnTo>
                    <a:lnTo>
                      <a:pt x="25" y="25"/>
                    </a:lnTo>
                    <a:lnTo>
                      <a:pt x="25" y="33"/>
                    </a:lnTo>
                    <a:lnTo>
                      <a:pt x="8" y="33"/>
                    </a:lnTo>
                    <a:lnTo>
                      <a:pt x="0" y="25"/>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7" name="Freeform 168"/>
              <p:cNvSpPr>
                <a:spLocks/>
              </p:cNvSpPr>
              <p:nvPr/>
            </p:nvSpPr>
            <p:spPr bwMode="auto">
              <a:xfrm>
                <a:off x="10968" y="13662"/>
                <a:ext cx="111" cy="256"/>
              </a:xfrm>
              <a:custGeom>
                <a:avLst/>
                <a:gdLst>
                  <a:gd name="T0" fmla="*/ 77 w 111"/>
                  <a:gd name="T1" fmla="*/ 223 h 256"/>
                  <a:gd name="T2" fmla="*/ 68 w 111"/>
                  <a:gd name="T3" fmla="*/ 223 h 256"/>
                  <a:gd name="T4" fmla="*/ 60 w 111"/>
                  <a:gd name="T5" fmla="*/ 248 h 256"/>
                  <a:gd name="T6" fmla="*/ 43 w 111"/>
                  <a:gd name="T7" fmla="*/ 248 h 256"/>
                  <a:gd name="T8" fmla="*/ 60 w 111"/>
                  <a:gd name="T9" fmla="*/ 207 h 256"/>
                  <a:gd name="T10" fmla="*/ 60 w 111"/>
                  <a:gd name="T11" fmla="*/ 182 h 256"/>
                  <a:gd name="T12" fmla="*/ 43 w 111"/>
                  <a:gd name="T13" fmla="*/ 174 h 256"/>
                  <a:gd name="T14" fmla="*/ 43 w 111"/>
                  <a:gd name="T15" fmla="*/ 198 h 256"/>
                  <a:gd name="T16" fmla="*/ 26 w 111"/>
                  <a:gd name="T17" fmla="*/ 223 h 256"/>
                  <a:gd name="T18" fmla="*/ 17 w 111"/>
                  <a:gd name="T19" fmla="*/ 207 h 256"/>
                  <a:gd name="T20" fmla="*/ 60 w 111"/>
                  <a:gd name="T21" fmla="*/ 141 h 256"/>
                  <a:gd name="T22" fmla="*/ 60 w 111"/>
                  <a:gd name="T23" fmla="*/ 108 h 256"/>
                  <a:gd name="T24" fmla="*/ 43 w 111"/>
                  <a:gd name="T25" fmla="*/ 141 h 256"/>
                  <a:gd name="T26" fmla="*/ 17 w 111"/>
                  <a:gd name="T27" fmla="*/ 174 h 256"/>
                  <a:gd name="T28" fmla="*/ 0 w 111"/>
                  <a:gd name="T29" fmla="*/ 174 h 256"/>
                  <a:gd name="T30" fmla="*/ 60 w 111"/>
                  <a:gd name="T31" fmla="*/ 75 h 256"/>
                  <a:gd name="T32" fmla="*/ 60 w 111"/>
                  <a:gd name="T33" fmla="*/ 33 h 256"/>
                  <a:gd name="T34" fmla="*/ 26 w 111"/>
                  <a:gd name="T35" fmla="*/ 91 h 256"/>
                  <a:gd name="T36" fmla="*/ 0 w 111"/>
                  <a:gd name="T37" fmla="*/ 132 h 256"/>
                  <a:gd name="T38" fmla="*/ 17 w 111"/>
                  <a:gd name="T39" fmla="*/ 99 h 256"/>
                  <a:gd name="T40" fmla="*/ 26 w 111"/>
                  <a:gd name="T41" fmla="*/ 75 h 256"/>
                  <a:gd name="T42" fmla="*/ 17 w 111"/>
                  <a:gd name="T43" fmla="*/ 50 h 256"/>
                  <a:gd name="T44" fmla="*/ 9 w 111"/>
                  <a:gd name="T45" fmla="*/ 33 h 256"/>
                  <a:gd name="T46" fmla="*/ 17 w 111"/>
                  <a:gd name="T47" fmla="*/ 17 h 256"/>
                  <a:gd name="T48" fmla="*/ 34 w 111"/>
                  <a:gd name="T49" fmla="*/ 0 h 256"/>
                  <a:gd name="T50" fmla="*/ 68 w 111"/>
                  <a:gd name="T51" fmla="*/ 9 h 256"/>
                  <a:gd name="T52" fmla="*/ 77 w 111"/>
                  <a:gd name="T53" fmla="*/ 25 h 256"/>
                  <a:gd name="T54" fmla="*/ 85 w 111"/>
                  <a:gd name="T55" fmla="*/ 75 h 256"/>
                  <a:gd name="T56" fmla="*/ 68 w 111"/>
                  <a:gd name="T57" fmla="*/ 174 h 256"/>
                  <a:gd name="T58" fmla="*/ 85 w 111"/>
                  <a:gd name="T59" fmla="*/ 223 h 256"/>
                  <a:gd name="T60" fmla="*/ 111 w 111"/>
                  <a:gd name="T61" fmla="*/ 256 h 256"/>
                  <a:gd name="T62" fmla="*/ 94 w 111"/>
                  <a:gd name="T63" fmla="*/ 256 h 256"/>
                  <a:gd name="T64" fmla="*/ 85 w 111"/>
                  <a:gd name="T65" fmla="*/ 239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1" h="256">
                    <a:moveTo>
                      <a:pt x="85" y="239"/>
                    </a:moveTo>
                    <a:lnTo>
                      <a:pt x="77" y="223"/>
                    </a:lnTo>
                    <a:lnTo>
                      <a:pt x="68" y="223"/>
                    </a:lnTo>
                    <a:lnTo>
                      <a:pt x="60" y="231"/>
                    </a:lnTo>
                    <a:lnTo>
                      <a:pt x="60" y="248"/>
                    </a:lnTo>
                    <a:lnTo>
                      <a:pt x="43" y="248"/>
                    </a:lnTo>
                    <a:lnTo>
                      <a:pt x="51" y="231"/>
                    </a:lnTo>
                    <a:lnTo>
                      <a:pt x="60" y="207"/>
                    </a:lnTo>
                    <a:lnTo>
                      <a:pt x="60" y="190"/>
                    </a:lnTo>
                    <a:lnTo>
                      <a:pt x="60" y="182"/>
                    </a:lnTo>
                    <a:lnTo>
                      <a:pt x="51" y="165"/>
                    </a:lnTo>
                    <a:lnTo>
                      <a:pt x="43" y="174"/>
                    </a:lnTo>
                    <a:lnTo>
                      <a:pt x="43" y="182"/>
                    </a:lnTo>
                    <a:lnTo>
                      <a:pt x="43" y="198"/>
                    </a:lnTo>
                    <a:lnTo>
                      <a:pt x="34" y="215"/>
                    </a:lnTo>
                    <a:lnTo>
                      <a:pt x="26" y="223"/>
                    </a:lnTo>
                    <a:lnTo>
                      <a:pt x="17" y="223"/>
                    </a:lnTo>
                    <a:lnTo>
                      <a:pt x="17" y="207"/>
                    </a:lnTo>
                    <a:lnTo>
                      <a:pt x="43" y="165"/>
                    </a:lnTo>
                    <a:lnTo>
                      <a:pt x="60" y="141"/>
                    </a:lnTo>
                    <a:lnTo>
                      <a:pt x="60" y="108"/>
                    </a:lnTo>
                    <a:lnTo>
                      <a:pt x="51" y="108"/>
                    </a:lnTo>
                    <a:lnTo>
                      <a:pt x="43" y="141"/>
                    </a:lnTo>
                    <a:lnTo>
                      <a:pt x="26" y="165"/>
                    </a:lnTo>
                    <a:lnTo>
                      <a:pt x="17" y="174"/>
                    </a:lnTo>
                    <a:lnTo>
                      <a:pt x="0" y="182"/>
                    </a:lnTo>
                    <a:lnTo>
                      <a:pt x="0" y="174"/>
                    </a:lnTo>
                    <a:lnTo>
                      <a:pt x="43" y="108"/>
                    </a:lnTo>
                    <a:lnTo>
                      <a:pt x="60" y="75"/>
                    </a:lnTo>
                    <a:lnTo>
                      <a:pt x="60" y="42"/>
                    </a:lnTo>
                    <a:lnTo>
                      <a:pt x="60" y="33"/>
                    </a:lnTo>
                    <a:lnTo>
                      <a:pt x="51" y="42"/>
                    </a:lnTo>
                    <a:lnTo>
                      <a:pt x="26" y="91"/>
                    </a:lnTo>
                    <a:lnTo>
                      <a:pt x="17" y="116"/>
                    </a:lnTo>
                    <a:lnTo>
                      <a:pt x="0" y="132"/>
                    </a:lnTo>
                    <a:lnTo>
                      <a:pt x="0" y="108"/>
                    </a:lnTo>
                    <a:lnTo>
                      <a:pt x="17" y="99"/>
                    </a:lnTo>
                    <a:lnTo>
                      <a:pt x="26" y="83"/>
                    </a:lnTo>
                    <a:lnTo>
                      <a:pt x="26" y="75"/>
                    </a:lnTo>
                    <a:lnTo>
                      <a:pt x="26" y="66"/>
                    </a:lnTo>
                    <a:lnTo>
                      <a:pt x="17" y="50"/>
                    </a:lnTo>
                    <a:lnTo>
                      <a:pt x="9" y="42"/>
                    </a:lnTo>
                    <a:lnTo>
                      <a:pt x="9" y="33"/>
                    </a:lnTo>
                    <a:lnTo>
                      <a:pt x="9" y="25"/>
                    </a:lnTo>
                    <a:lnTo>
                      <a:pt x="17" y="17"/>
                    </a:lnTo>
                    <a:lnTo>
                      <a:pt x="26" y="0"/>
                    </a:lnTo>
                    <a:lnTo>
                      <a:pt x="34" y="0"/>
                    </a:lnTo>
                    <a:lnTo>
                      <a:pt x="43" y="0"/>
                    </a:lnTo>
                    <a:lnTo>
                      <a:pt x="68" y="9"/>
                    </a:lnTo>
                    <a:lnTo>
                      <a:pt x="77" y="17"/>
                    </a:lnTo>
                    <a:lnTo>
                      <a:pt x="77" y="25"/>
                    </a:lnTo>
                    <a:lnTo>
                      <a:pt x="85" y="50"/>
                    </a:lnTo>
                    <a:lnTo>
                      <a:pt x="85" y="75"/>
                    </a:lnTo>
                    <a:lnTo>
                      <a:pt x="68" y="124"/>
                    </a:lnTo>
                    <a:lnTo>
                      <a:pt x="68" y="174"/>
                    </a:lnTo>
                    <a:lnTo>
                      <a:pt x="68" y="198"/>
                    </a:lnTo>
                    <a:lnTo>
                      <a:pt x="85" y="223"/>
                    </a:lnTo>
                    <a:lnTo>
                      <a:pt x="94" y="239"/>
                    </a:lnTo>
                    <a:lnTo>
                      <a:pt x="111" y="256"/>
                    </a:lnTo>
                    <a:lnTo>
                      <a:pt x="102" y="256"/>
                    </a:lnTo>
                    <a:lnTo>
                      <a:pt x="94" y="256"/>
                    </a:lnTo>
                    <a:lnTo>
                      <a:pt x="85" y="248"/>
                    </a:lnTo>
                    <a:lnTo>
                      <a:pt x="85" y="239"/>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8" name="Freeform 169"/>
              <p:cNvSpPr>
                <a:spLocks/>
              </p:cNvSpPr>
              <p:nvPr/>
            </p:nvSpPr>
            <p:spPr bwMode="auto">
              <a:xfrm>
                <a:off x="10849" y="13654"/>
                <a:ext cx="111" cy="264"/>
              </a:xfrm>
              <a:custGeom>
                <a:avLst/>
                <a:gdLst>
                  <a:gd name="T0" fmla="*/ 0 w 111"/>
                  <a:gd name="T1" fmla="*/ 264 h 264"/>
                  <a:gd name="T2" fmla="*/ 17 w 111"/>
                  <a:gd name="T3" fmla="*/ 239 h 264"/>
                  <a:gd name="T4" fmla="*/ 26 w 111"/>
                  <a:gd name="T5" fmla="*/ 223 h 264"/>
                  <a:gd name="T6" fmla="*/ 34 w 111"/>
                  <a:gd name="T7" fmla="*/ 198 h 264"/>
                  <a:gd name="T8" fmla="*/ 34 w 111"/>
                  <a:gd name="T9" fmla="*/ 173 h 264"/>
                  <a:gd name="T10" fmla="*/ 17 w 111"/>
                  <a:gd name="T11" fmla="*/ 74 h 264"/>
                  <a:gd name="T12" fmla="*/ 17 w 111"/>
                  <a:gd name="T13" fmla="*/ 50 h 264"/>
                  <a:gd name="T14" fmla="*/ 26 w 111"/>
                  <a:gd name="T15" fmla="*/ 33 h 264"/>
                  <a:gd name="T16" fmla="*/ 34 w 111"/>
                  <a:gd name="T17" fmla="*/ 17 h 264"/>
                  <a:gd name="T18" fmla="*/ 43 w 111"/>
                  <a:gd name="T19" fmla="*/ 8 h 264"/>
                  <a:gd name="T20" fmla="*/ 68 w 111"/>
                  <a:gd name="T21" fmla="*/ 0 h 264"/>
                  <a:gd name="T22" fmla="*/ 111 w 111"/>
                  <a:gd name="T23" fmla="*/ 41 h 264"/>
                  <a:gd name="T24" fmla="*/ 111 w 111"/>
                  <a:gd name="T25" fmla="*/ 41 h 264"/>
                  <a:gd name="T26" fmla="*/ 102 w 111"/>
                  <a:gd name="T27" fmla="*/ 41 h 264"/>
                  <a:gd name="T28" fmla="*/ 85 w 111"/>
                  <a:gd name="T29" fmla="*/ 50 h 264"/>
                  <a:gd name="T30" fmla="*/ 77 w 111"/>
                  <a:gd name="T31" fmla="*/ 66 h 264"/>
                  <a:gd name="T32" fmla="*/ 77 w 111"/>
                  <a:gd name="T33" fmla="*/ 74 h 264"/>
                  <a:gd name="T34" fmla="*/ 77 w 111"/>
                  <a:gd name="T35" fmla="*/ 91 h 264"/>
                  <a:gd name="T36" fmla="*/ 85 w 111"/>
                  <a:gd name="T37" fmla="*/ 99 h 264"/>
                  <a:gd name="T38" fmla="*/ 94 w 111"/>
                  <a:gd name="T39" fmla="*/ 107 h 264"/>
                  <a:gd name="T40" fmla="*/ 94 w 111"/>
                  <a:gd name="T41" fmla="*/ 149 h 264"/>
                  <a:gd name="T42" fmla="*/ 85 w 111"/>
                  <a:gd name="T43" fmla="*/ 132 h 264"/>
                  <a:gd name="T44" fmla="*/ 77 w 111"/>
                  <a:gd name="T45" fmla="*/ 124 h 264"/>
                  <a:gd name="T46" fmla="*/ 68 w 111"/>
                  <a:gd name="T47" fmla="*/ 99 h 264"/>
                  <a:gd name="T48" fmla="*/ 51 w 111"/>
                  <a:gd name="T49" fmla="*/ 41 h 264"/>
                  <a:gd name="T50" fmla="*/ 43 w 111"/>
                  <a:gd name="T51" fmla="*/ 41 h 264"/>
                  <a:gd name="T52" fmla="*/ 43 w 111"/>
                  <a:gd name="T53" fmla="*/ 50 h 264"/>
                  <a:gd name="T54" fmla="*/ 34 w 111"/>
                  <a:gd name="T55" fmla="*/ 66 h 264"/>
                  <a:gd name="T56" fmla="*/ 43 w 111"/>
                  <a:gd name="T57" fmla="*/ 91 h 264"/>
                  <a:gd name="T58" fmla="*/ 60 w 111"/>
                  <a:gd name="T59" fmla="*/ 132 h 264"/>
                  <a:gd name="T60" fmla="*/ 77 w 111"/>
                  <a:gd name="T61" fmla="*/ 157 h 264"/>
                  <a:gd name="T62" fmla="*/ 94 w 111"/>
                  <a:gd name="T63" fmla="*/ 182 h 264"/>
                  <a:gd name="T64" fmla="*/ 94 w 111"/>
                  <a:gd name="T65" fmla="*/ 190 h 264"/>
                  <a:gd name="T66" fmla="*/ 94 w 111"/>
                  <a:gd name="T67" fmla="*/ 190 h 264"/>
                  <a:gd name="T68" fmla="*/ 77 w 111"/>
                  <a:gd name="T69" fmla="*/ 190 h 264"/>
                  <a:gd name="T70" fmla="*/ 68 w 111"/>
                  <a:gd name="T71" fmla="*/ 173 h 264"/>
                  <a:gd name="T72" fmla="*/ 51 w 111"/>
                  <a:gd name="T73" fmla="*/ 149 h 264"/>
                  <a:gd name="T74" fmla="*/ 43 w 111"/>
                  <a:gd name="T75" fmla="*/ 149 h 264"/>
                  <a:gd name="T76" fmla="*/ 43 w 111"/>
                  <a:gd name="T77" fmla="*/ 165 h 264"/>
                  <a:gd name="T78" fmla="*/ 51 w 111"/>
                  <a:gd name="T79" fmla="*/ 190 h 264"/>
                  <a:gd name="T80" fmla="*/ 77 w 111"/>
                  <a:gd name="T81" fmla="*/ 215 h 264"/>
                  <a:gd name="T82" fmla="*/ 77 w 111"/>
                  <a:gd name="T83" fmla="*/ 231 h 264"/>
                  <a:gd name="T84" fmla="*/ 68 w 111"/>
                  <a:gd name="T85" fmla="*/ 231 h 264"/>
                  <a:gd name="T86" fmla="*/ 60 w 111"/>
                  <a:gd name="T87" fmla="*/ 223 h 264"/>
                  <a:gd name="T88" fmla="*/ 51 w 111"/>
                  <a:gd name="T89" fmla="*/ 215 h 264"/>
                  <a:gd name="T90" fmla="*/ 51 w 111"/>
                  <a:gd name="T91" fmla="*/ 206 h 264"/>
                  <a:gd name="T92" fmla="*/ 43 w 111"/>
                  <a:gd name="T93" fmla="*/ 198 h 264"/>
                  <a:gd name="T94" fmla="*/ 43 w 111"/>
                  <a:gd name="T95" fmla="*/ 215 h 264"/>
                  <a:gd name="T96" fmla="*/ 43 w 111"/>
                  <a:gd name="T97" fmla="*/ 231 h 264"/>
                  <a:gd name="T98" fmla="*/ 51 w 111"/>
                  <a:gd name="T99" fmla="*/ 239 h 264"/>
                  <a:gd name="T100" fmla="*/ 43 w 111"/>
                  <a:gd name="T101" fmla="*/ 247 h 264"/>
                  <a:gd name="T102" fmla="*/ 43 w 111"/>
                  <a:gd name="T103" fmla="*/ 256 h 264"/>
                  <a:gd name="T104" fmla="*/ 26 w 111"/>
                  <a:gd name="T105" fmla="*/ 247 h 264"/>
                  <a:gd name="T106" fmla="*/ 17 w 111"/>
                  <a:gd name="T107" fmla="*/ 256 h 264"/>
                  <a:gd name="T108" fmla="*/ 9 w 111"/>
                  <a:gd name="T109" fmla="*/ 264 h 264"/>
                  <a:gd name="T110" fmla="*/ 0 w 111"/>
                  <a:gd name="T111" fmla="*/ 264 h 2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1" h="264">
                    <a:moveTo>
                      <a:pt x="0" y="264"/>
                    </a:moveTo>
                    <a:lnTo>
                      <a:pt x="17" y="239"/>
                    </a:lnTo>
                    <a:lnTo>
                      <a:pt x="26" y="223"/>
                    </a:lnTo>
                    <a:lnTo>
                      <a:pt x="34" y="198"/>
                    </a:lnTo>
                    <a:lnTo>
                      <a:pt x="34" y="173"/>
                    </a:lnTo>
                    <a:lnTo>
                      <a:pt x="17" y="74"/>
                    </a:lnTo>
                    <a:lnTo>
                      <a:pt x="17" y="50"/>
                    </a:lnTo>
                    <a:lnTo>
                      <a:pt x="26" y="33"/>
                    </a:lnTo>
                    <a:lnTo>
                      <a:pt x="34" y="17"/>
                    </a:lnTo>
                    <a:lnTo>
                      <a:pt x="43" y="8"/>
                    </a:lnTo>
                    <a:lnTo>
                      <a:pt x="68" y="0"/>
                    </a:lnTo>
                    <a:lnTo>
                      <a:pt x="111" y="41"/>
                    </a:lnTo>
                    <a:lnTo>
                      <a:pt x="102" y="41"/>
                    </a:lnTo>
                    <a:lnTo>
                      <a:pt x="85" y="50"/>
                    </a:lnTo>
                    <a:lnTo>
                      <a:pt x="77" y="66"/>
                    </a:lnTo>
                    <a:lnTo>
                      <a:pt x="77" y="74"/>
                    </a:lnTo>
                    <a:lnTo>
                      <a:pt x="77" y="91"/>
                    </a:lnTo>
                    <a:lnTo>
                      <a:pt x="85" y="99"/>
                    </a:lnTo>
                    <a:lnTo>
                      <a:pt x="94" y="107"/>
                    </a:lnTo>
                    <a:lnTo>
                      <a:pt x="94" y="149"/>
                    </a:lnTo>
                    <a:lnTo>
                      <a:pt x="85" y="132"/>
                    </a:lnTo>
                    <a:lnTo>
                      <a:pt x="77" y="124"/>
                    </a:lnTo>
                    <a:lnTo>
                      <a:pt x="68" y="99"/>
                    </a:lnTo>
                    <a:lnTo>
                      <a:pt x="51" y="41"/>
                    </a:lnTo>
                    <a:lnTo>
                      <a:pt x="43" y="41"/>
                    </a:lnTo>
                    <a:lnTo>
                      <a:pt x="43" y="50"/>
                    </a:lnTo>
                    <a:lnTo>
                      <a:pt x="34" y="66"/>
                    </a:lnTo>
                    <a:lnTo>
                      <a:pt x="43" y="91"/>
                    </a:lnTo>
                    <a:lnTo>
                      <a:pt x="60" y="132"/>
                    </a:lnTo>
                    <a:lnTo>
                      <a:pt x="77" y="157"/>
                    </a:lnTo>
                    <a:lnTo>
                      <a:pt x="94" y="182"/>
                    </a:lnTo>
                    <a:lnTo>
                      <a:pt x="94" y="190"/>
                    </a:lnTo>
                    <a:lnTo>
                      <a:pt x="77" y="190"/>
                    </a:lnTo>
                    <a:lnTo>
                      <a:pt x="68" y="173"/>
                    </a:lnTo>
                    <a:lnTo>
                      <a:pt x="51" y="149"/>
                    </a:lnTo>
                    <a:lnTo>
                      <a:pt x="43" y="149"/>
                    </a:lnTo>
                    <a:lnTo>
                      <a:pt x="43" y="165"/>
                    </a:lnTo>
                    <a:lnTo>
                      <a:pt x="51" y="190"/>
                    </a:lnTo>
                    <a:lnTo>
                      <a:pt x="77" y="215"/>
                    </a:lnTo>
                    <a:lnTo>
                      <a:pt x="77" y="231"/>
                    </a:lnTo>
                    <a:lnTo>
                      <a:pt x="68" y="231"/>
                    </a:lnTo>
                    <a:lnTo>
                      <a:pt x="60" y="223"/>
                    </a:lnTo>
                    <a:lnTo>
                      <a:pt x="51" y="215"/>
                    </a:lnTo>
                    <a:lnTo>
                      <a:pt x="51" y="206"/>
                    </a:lnTo>
                    <a:lnTo>
                      <a:pt x="43" y="198"/>
                    </a:lnTo>
                    <a:lnTo>
                      <a:pt x="43" y="215"/>
                    </a:lnTo>
                    <a:lnTo>
                      <a:pt x="43" y="231"/>
                    </a:lnTo>
                    <a:lnTo>
                      <a:pt x="51" y="239"/>
                    </a:lnTo>
                    <a:lnTo>
                      <a:pt x="43" y="247"/>
                    </a:lnTo>
                    <a:lnTo>
                      <a:pt x="43" y="256"/>
                    </a:lnTo>
                    <a:lnTo>
                      <a:pt x="26" y="247"/>
                    </a:lnTo>
                    <a:lnTo>
                      <a:pt x="17" y="256"/>
                    </a:lnTo>
                    <a:lnTo>
                      <a:pt x="9" y="264"/>
                    </a:lnTo>
                    <a:lnTo>
                      <a:pt x="0" y="26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9" name="Freeform 170"/>
              <p:cNvSpPr>
                <a:spLocks/>
              </p:cNvSpPr>
              <p:nvPr/>
            </p:nvSpPr>
            <p:spPr bwMode="auto">
              <a:xfrm>
                <a:off x="10934" y="13621"/>
                <a:ext cx="51" cy="50"/>
              </a:xfrm>
              <a:custGeom>
                <a:avLst/>
                <a:gdLst>
                  <a:gd name="T0" fmla="*/ 0 w 51"/>
                  <a:gd name="T1" fmla="*/ 0 h 50"/>
                  <a:gd name="T2" fmla="*/ 51 w 51"/>
                  <a:gd name="T3" fmla="*/ 0 h 50"/>
                  <a:gd name="T4" fmla="*/ 51 w 51"/>
                  <a:gd name="T5" fmla="*/ 8 h 50"/>
                  <a:gd name="T6" fmla="*/ 51 w 51"/>
                  <a:gd name="T7" fmla="*/ 25 h 50"/>
                  <a:gd name="T8" fmla="*/ 34 w 51"/>
                  <a:gd name="T9" fmla="*/ 50 h 50"/>
                  <a:gd name="T10" fmla="*/ 34 w 51"/>
                  <a:gd name="T11" fmla="*/ 50 h 50"/>
                  <a:gd name="T12" fmla="*/ 26 w 51"/>
                  <a:gd name="T13" fmla="*/ 50 h 50"/>
                  <a:gd name="T14" fmla="*/ 17 w 51"/>
                  <a:gd name="T15" fmla="*/ 41 h 50"/>
                  <a:gd name="T16" fmla="*/ 9 w 51"/>
                  <a:gd name="T17" fmla="*/ 25 h 50"/>
                  <a:gd name="T18" fmla="*/ 0 w 51"/>
                  <a:gd name="T19" fmla="*/ 8 h 50"/>
                  <a:gd name="T20" fmla="*/ 0 w 51"/>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50">
                    <a:moveTo>
                      <a:pt x="0" y="0"/>
                    </a:moveTo>
                    <a:lnTo>
                      <a:pt x="51" y="0"/>
                    </a:lnTo>
                    <a:lnTo>
                      <a:pt x="51" y="8"/>
                    </a:lnTo>
                    <a:lnTo>
                      <a:pt x="51" y="25"/>
                    </a:lnTo>
                    <a:lnTo>
                      <a:pt x="34" y="50"/>
                    </a:lnTo>
                    <a:lnTo>
                      <a:pt x="26" y="50"/>
                    </a:lnTo>
                    <a:lnTo>
                      <a:pt x="17" y="41"/>
                    </a:lnTo>
                    <a:lnTo>
                      <a:pt x="9" y="25"/>
                    </a:lnTo>
                    <a:lnTo>
                      <a:pt x="0" y="8"/>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0" name="Freeform 171"/>
              <p:cNvSpPr>
                <a:spLocks/>
              </p:cNvSpPr>
              <p:nvPr/>
            </p:nvSpPr>
            <p:spPr bwMode="auto">
              <a:xfrm>
                <a:off x="10917" y="13588"/>
                <a:ext cx="94" cy="8"/>
              </a:xfrm>
              <a:custGeom>
                <a:avLst/>
                <a:gdLst>
                  <a:gd name="T0" fmla="*/ 0 w 94"/>
                  <a:gd name="T1" fmla="*/ 8 h 8"/>
                  <a:gd name="T2" fmla="*/ 0 w 94"/>
                  <a:gd name="T3" fmla="*/ 8 h 8"/>
                  <a:gd name="T4" fmla="*/ 43 w 94"/>
                  <a:gd name="T5" fmla="*/ 0 h 8"/>
                  <a:gd name="T6" fmla="*/ 68 w 94"/>
                  <a:gd name="T7" fmla="*/ 0 h 8"/>
                  <a:gd name="T8" fmla="*/ 94 w 94"/>
                  <a:gd name="T9" fmla="*/ 8 h 8"/>
                  <a:gd name="T10" fmla="*/ 94 w 94"/>
                  <a:gd name="T11" fmla="*/ 8 h 8"/>
                  <a:gd name="T12" fmla="*/ 43 w 94"/>
                  <a:gd name="T13" fmla="*/ 8 h 8"/>
                  <a:gd name="T14" fmla="*/ 17 w 94"/>
                  <a:gd name="T15" fmla="*/ 8 h 8"/>
                  <a:gd name="T16" fmla="*/ 0 w 94"/>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 h="8">
                    <a:moveTo>
                      <a:pt x="0" y="8"/>
                    </a:moveTo>
                    <a:lnTo>
                      <a:pt x="0" y="8"/>
                    </a:lnTo>
                    <a:lnTo>
                      <a:pt x="43" y="0"/>
                    </a:lnTo>
                    <a:lnTo>
                      <a:pt x="68" y="0"/>
                    </a:lnTo>
                    <a:lnTo>
                      <a:pt x="94" y="8"/>
                    </a:lnTo>
                    <a:lnTo>
                      <a:pt x="43" y="8"/>
                    </a:lnTo>
                    <a:lnTo>
                      <a:pt x="17" y="8"/>
                    </a:lnTo>
                    <a:lnTo>
                      <a:pt x="0" y="8"/>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1" name="Freeform 172"/>
              <p:cNvSpPr>
                <a:spLocks/>
              </p:cNvSpPr>
              <p:nvPr/>
            </p:nvSpPr>
            <p:spPr bwMode="auto">
              <a:xfrm>
                <a:off x="10883" y="13530"/>
                <a:ext cx="153" cy="42"/>
              </a:xfrm>
              <a:custGeom>
                <a:avLst/>
                <a:gdLst>
                  <a:gd name="T0" fmla="*/ 0 w 153"/>
                  <a:gd name="T1" fmla="*/ 25 h 42"/>
                  <a:gd name="T2" fmla="*/ 0 w 153"/>
                  <a:gd name="T3" fmla="*/ 9 h 42"/>
                  <a:gd name="T4" fmla="*/ 9 w 153"/>
                  <a:gd name="T5" fmla="*/ 0 h 42"/>
                  <a:gd name="T6" fmla="*/ 145 w 153"/>
                  <a:gd name="T7" fmla="*/ 0 h 42"/>
                  <a:gd name="T8" fmla="*/ 153 w 153"/>
                  <a:gd name="T9" fmla="*/ 17 h 42"/>
                  <a:gd name="T10" fmla="*/ 153 w 153"/>
                  <a:gd name="T11" fmla="*/ 25 h 42"/>
                  <a:gd name="T12" fmla="*/ 145 w 153"/>
                  <a:gd name="T13" fmla="*/ 42 h 42"/>
                  <a:gd name="T14" fmla="*/ 17 w 153"/>
                  <a:gd name="T15" fmla="*/ 42 h 42"/>
                  <a:gd name="T16" fmla="*/ 0 w 153"/>
                  <a:gd name="T17" fmla="*/ 33 h 42"/>
                  <a:gd name="T18" fmla="*/ 0 w 153"/>
                  <a:gd name="T19" fmla="*/ 2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 h="42">
                    <a:moveTo>
                      <a:pt x="0" y="25"/>
                    </a:moveTo>
                    <a:lnTo>
                      <a:pt x="0" y="9"/>
                    </a:lnTo>
                    <a:lnTo>
                      <a:pt x="9" y="0"/>
                    </a:lnTo>
                    <a:lnTo>
                      <a:pt x="145" y="0"/>
                    </a:lnTo>
                    <a:lnTo>
                      <a:pt x="153" y="17"/>
                    </a:lnTo>
                    <a:lnTo>
                      <a:pt x="153" y="25"/>
                    </a:lnTo>
                    <a:lnTo>
                      <a:pt x="145" y="42"/>
                    </a:lnTo>
                    <a:lnTo>
                      <a:pt x="17" y="42"/>
                    </a:lnTo>
                    <a:lnTo>
                      <a:pt x="0" y="33"/>
                    </a:lnTo>
                    <a:lnTo>
                      <a:pt x="0" y="2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2" name="Freeform 173"/>
              <p:cNvSpPr>
                <a:spLocks/>
              </p:cNvSpPr>
              <p:nvPr/>
            </p:nvSpPr>
            <p:spPr bwMode="auto">
              <a:xfrm>
                <a:off x="10909" y="13497"/>
                <a:ext cx="93" cy="9"/>
              </a:xfrm>
              <a:custGeom>
                <a:avLst/>
                <a:gdLst>
                  <a:gd name="T0" fmla="*/ 0 w 93"/>
                  <a:gd name="T1" fmla="*/ 0 h 9"/>
                  <a:gd name="T2" fmla="*/ 51 w 93"/>
                  <a:gd name="T3" fmla="*/ 0 h 9"/>
                  <a:gd name="T4" fmla="*/ 93 w 93"/>
                  <a:gd name="T5" fmla="*/ 0 h 9"/>
                  <a:gd name="T6" fmla="*/ 93 w 93"/>
                  <a:gd name="T7" fmla="*/ 9 h 9"/>
                  <a:gd name="T8" fmla="*/ 51 w 93"/>
                  <a:gd name="T9" fmla="*/ 9 h 9"/>
                  <a:gd name="T10" fmla="*/ 0 w 93"/>
                  <a:gd name="T11" fmla="*/ 9 h 9"/>
                  <a:gd name="T12" fmla="*/ 0 w 93"/>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9">
                    <a:moveTo>
                      <a:pt x="0" y="0"/>
                    </a:moveTo>
                    <a:lnTo>
                      <a:pt x="51" y="0"/>
                    </a:lnTo>
                    <a:lnTo>
                      <a:pt x="93" y="0"/>
                    </a:lnTo>
                    <a:lnTo>
                      <a:pt x="93" y="9"/>
                    </a:lnTo>
                    <a:lnTo>
                      <a:pt x="51" y="9"/>
                    </a:lnTo>
                    <a:lnTo>
                      <a:pt x="0" y="9"/>
                    </a:lnTo>
                    <a:lnTo>
                      <a:pt x="0" y="0"/>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grpSp>
      </p:grpSp>
      <p:pic>
        <p:nvPicPr>
          <p:cNvPr id="176" name="Picture 1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558" y="3705711"/>
            <a:ext cx="54864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 name="TextBox 176"/>
          <p:cNvSpPr txBox="1"/>
          <p:nvPr/>
        </p:nvSpPr>
        <p:spPr>
          <a:xfrm>
            <a:off x="1163512" y="6277461"/>
            <a:ext cx="6495720" cy="1569660"/>
          </a:xfrm>
          <a:prstGeom prst="rect">
            <a:avLst/>
          </a:prstGeom>
          <a:noFill/>
        </p:spPr>
        <p:txBody>
          <a:bodyPr wrap="square" rtlCol="0">
            <a:spAutoFit/>
          </a:bodyPr>
          <a:lstStyle/>
          <a:p>
            <a:pPr defTabSz="1828800">
              <a:buClr>
                <a:srgbClr val="000000"/>
              </a:buClr>
            </a:pPr>
            <a:r>
              <a:rPr lang="en-US" sz="3200" kern="0" dirty="0" err="1">
                <a:solidFill>
                  <a:srgbClr val="000000"/>
                </a:solidFill>
                <a:latin typeface="Akronism" pitchFamily="2" charset="0"/>
                <a:cs typeface="Arial"/>
                <a:sym typeface="Arial"/>
              </a:rPr>
              <a:t>Gv:Lê</a:t>
            </a:r>
            <a:r>
              <a:rPr lang="en-US" sz="3200" kern="0" dirty="0">
                <a:solidFill>
                  <a:srgbClr val="000000"/>
                </a:solidFill>
                <a:latin typeface="Akronism" pitchFamily="2" charset="0"/>
                <a:cs typeface="Arial"/>
                <a:sym typeface="Arial"/>
              </a:rPr>
              <a:t> </a:t>
            </a:r>
            <a:r>
              <a:rPr lang="en-US" sz="3200" kern="0" dirty="0" err="1">
                <a:solidFill>
                  <a:srgbClr val="000000"/>
                </a:solidFill>
                <a:latin typeface="Akronism" pitchFamily="2" charset="0"/>
                <a:cs typeface="Arial"/>
                <a:sym typeface="Arial"/>
              </a:rPr>
              <a:t>Nguyên</a:t>
            </a:r>
            <a:r>
              <a:rPr lang="en-US" sz="3200" kern="0" dirty="0">
                <a:solidFill>
                  <a:srgbClr val="000000"/>
                </a:solidFill>
                <a:latin typeface="Akronism" pitchFamily="2" charset="0"/>
                <a:cs typeface="Arial"/>
                <a:sym typeface="Arial"/>
              </a:rPr>
              <a:t> </a:t>
            </a:r>
            <a:r>
              <a:rPr lang="en-US" sz="3200" kern="0" dirty="0" err="1">
                <a:solidFill>
                  <a:srgbClr val="000000"/>
                </a:solidFill>
                <a:latin typeface="Akronism" pitchFamily="2" charset="0"/>
                <a:cs typeface="Arial"/>
                <a:sym typeface="Arial"/>
              </a:rPr>
              <a:t>Thạch</a:t>
            </a:r>
            <a:endParaRPr lang="en-US" sz="3200" kern="0" dirty="0">
              <a:solidFill>
                <a:srgbClr val="000000"/>
              </a:solidFill>
              <a:latin typeface="Akronism" pitchFamily="2" charset="0"/>
              <a:cs typeface="Arial"/>
              <a:sym typeface="Arial"/>
            </a:endParaRPr>
          </a:p>
          <a:p>
            <a:pPr defTabSz="1828800">
              <a:buClr>
                <a:srgbClr val="000000"/>
              </a:buClr>
            </a:pPr>
            <a:r>
              <a:rPr lang="en-US" sz="3200" kern="0" dirty="0" err="1">
                <a:solidFill>
                  <a:srgbClr val="000000"/>
                </a:solidFill>
                <a:latin typeface="Akronism" pitchFamily="2" charset="0"/>
                <a:cs typeface="Arial"/>
                <a:sym typeface="Arial"/>
              </a:rPr>
              <a:t>Tổ</a:t>
            </a:r>
            <a:r>
              <a:rPr lang="en-US" sz="3200" kern="0" dirty="0">
                <a:solidFill>
                  <a:srgbClr val="000000"/>
                </a:solidFill>
                <a:latin typeface="Akronism" pitchFamily="2" charset="0"/>
                <a:cs typeface="Arial"/>
                <a:sym typeface="Arial"/>
              </a:rPr>
              <a:t> :</a:t>
            </a:r>
            <a:r>
              <a:rPr lang="en-US" sz="3200" kern="0" dirty="0" err="1">
                <a:solidFill>
                  <a:srgbClr val="000000"/>
                </a:solidFill>
                <a:latin typeface="Akronism" pitchFamily="2" charset="0"/>
                <a:cs typeface="Arial"/>
                <a:sym typeface="Arial"/>
              </a:rPr>
              <a:t>Toán</a:t>
            </a:r>
            <a:r>
              <a:rPr lang="en-US" sz="3200" kern="0" dirty="0">
                <a:solidFill>
                  <a:srgbClr val="000000"/>
                </a:solidFill>
                <a:latin typeface="Akronism" pitchFamily="2" charset="0"/>
                <a:cs typeface="Arial"/>
                <a:sym typeface="Arial"/>
              </a:rPr>
              <a:t>- Tin- </a:t>
            </a:r>
            <a:r>
              <a:rPr lang="en-US" sz="3200" kern="0" dirty="0" err="1">
                <a:solidFill>
                  <a:srgbClr val="000000"/>
                </a:solidFill>
                <a:latin typeface="Akronism" pitchFamily="2" charset="0"/>
                <a:cs typeface="Arial"/>
                <a:sym typeface="Arial"/>
              </a:rPr>
              <a:t>Nghệ</a:t>
            </a:r>
            <a:r>
              <a:rPr lang="en-US" sz="3200" kern="0" dirty="0">
                <a:solidFill>
                  <a:srgbClr val="000000"/>
                </a:solidFill>
                <a:latin typeface="Akronism" pitchFamily="2" charset="0"/>
                <a:cs typeface="Arial"/>
                <a:sym typeface="Arial"/>
              </a:rPr>
              <a:t> </a:t>
            </a:r>
            <a:r>
              <a:rPr lang="en-US" sz="3200" kern="0" dirty="0" err="1">
                <a:solidFill>
                  <a:srgbClr val="000000"/>
                </a:solidFill>
                <a:latin typeface="Akronism" pitchFamily="2" charset="0"/>
                <a:cs typeface="Arial"/>
                <a:sym typeface="Arial"/>
              </a:rPr>
              <a:t>Thuật</a:t>
            </a:r>
            <a:endParaRPr lang="en-US" sz="3200" kern="0" dirty="0">
              <a:solidFill>
                <a:srgbClr val="000000"/>
              </a:solidFill>
              <a:latin typeface="Akronism" pitchFamily="2" charset="0"/>
              <a:cs typeface="Arial"/>
              <a:sym typeface="Arial"/>
            </a:endParaRPr>
          </a:p>
          <a:p>
            <a:pPr defTabSz="1828800">
              <a:buClr>
                <a:srgbClr val="000000"/>
              </a:buClr>
            </a:pPr>
            <a:r>
              <a:rPr lang="en-US" sz="3200" kern="0" dirty="0" err="1">
                <a:solidFill>
                  <a:srgbClr val="000000"/>
                </a:solidFill>
                <a:latin typeface="Akronism" pitchFamily="2" charset="0"/>
                <a:cs typeface="Arial"/>
                <a:sym typeface="Arial"/>
              </a:rPr>
              <a:t>Năm</a:t>
            </a:r>
            <a:r>
              <a:rPr lang="en-US" sz="3200" kern="0" dirty="0">
                <a:solidFill>
                  <a:srgbClr val="000000"/>
                </a:solidFill>
                <a:latin typeface="Akronism" pitchFamily="2" charset="0"/>
                <a:cs typeface="Arial"/>
                <a:sym typeface="Arial"/>
              </a:rPr>
              <a:t> </a:t>
            </a:r>
            <a:r>
              <a:rPr lang="en-US" sz="3200" kern="0" dirty="0" err="1">
                <a:solidFill>
                  <a:srgbClr val="000000"/>
                </a:solidFill>
                <a:latin typeface="Akronism" pitchFamily="2" charset="0"/>
                <a:cs typeface="Arial"/>
                <a:sym typeface="Arial"/>
              </a:rPr>
              <a:t>học</a:t>
            </a:r>
            <a:r>
              <a:rPr lang="en-US" sz="3200" kern="0" dirty="0">
                <a:solidFill>
                  <a:srgbClr val="000000"/>
                </a:solidFill>
                <a:latin typeface="Akronism" pitchFamily="2" charset="0"/>
                <a:cs typeface="Arial"/>
                <a:sym typeface="Arial"/>
              </a:rPr>
              <a:t> : 2024-2025</a:t>
            </a:r>
            <a:endParaRPr lang="en-US" sz="3200" kern="0" dirty="0">
              <a:solidFill>
                <a:srgbClr val="000000"/>
              </a:solidFill>
              <a:latin typeface="Akronism" pitchFamily="2" charset="0"/>
              <a:cs typeface="Arial"/>
              <a:sym typeface="Arial"/>
            </a:endParaRPr>
          </a:p>
        </p:txBody>
      </p:sp>
    </p:spTree>
    <p:extLst>
      <p:ext uri="{BB962C8B-B14F-4D97-AF65-F5344CB8AC3E}">
        <p14:creationId xmlns:p14="http://schemas.microsoft.com/office/powerpoint/2010/main" val="1860322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895077">
            <a:off x="6065371" y="-11134"/>
            <a:ext cx="834782" cy="79987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95077">
            <a:off x="8504919" y="-23215"/>
            <a:ext cx="834782" cy="79987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95077">
            <a:off x="10944467" y="4992"/>
            <a:ext cx="834782" cy="799873"/>
          </a:xfrm>
          <a:prstGeom prst="rect">
            <a:avLst/>
          </a:prstGeom>
        </p:spPr>
      </p:pic>
      <p:sp>
        <p:nvSpPr>
          <p:cNvPr id="14" name="TextBox 13"/>
          <p:cNvSpPr txBox="1"/>
          <p:nvPr/>
        </p:nvSpPr>
        <p:spPr>
          <a:xfrm>
            <a:off x="2093156" y="2402790"/>
            <a:ext cx="12268417" cy="901593"/>
          </a:xfrm>
          <a:prstGeom prst="rect">
            <a:avLst/>
          </a:prstGeom>
          <a:noFill/>
        </p:spPr>
        <p:txBody>
          <a:bodyPr wrap="square" rtlCol="0">
            <a:spAutoFit/>
          </a:bodyPr>
          <a:lstStyle/>
          <a:p>
            <a:pPr algn="just">
              <a:lnSpc>
                <a:spcPct val="150000"/>
              </a:lnSpc>
            </a:pPr>
            <a:r>
              <a:rPr lang="en-US" sz="4000">
                <a:latin typeface="Times New Roman" panose="02020603050405020304" pitchFamily="18" charset="0"/>
                <a:cs typeface="Times New Roman" panose="02020603050405020304" pitchFamily="18" charset="0"/>
              </a:rPr>
              <a:t>Tứ giác lồi và các yếu tố của nó</a:t>
            </a:r>
            <a:endParaRPr lang="en-US" sz="40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E9D84270-4CCC-4684-A5E3-AC30A666AA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85616">
            <a:off x="-323833" y="7811638"/>
            <a:ext cx="1572571" cy="2147684"/>
          </a:xfrm>
          <a:prstGeom prst="rect">
            <a:avLst/>
          </a:prstGeom>
        </p:spPr>
      </p:pic>
      <p:pic>
        <p:nvPicPr>
          <p:cNvPr id="18" name="Picture 2">
            <a:extLst>
              <a:ext uri="{FF2B5EF4-FFF2-40B4-BE49-F238E27FC236}">
                <a16:creationId xmlns:a16="http://schemas.microsoft.com/office/drawing/2014/main" id="{D5F53E26-6F92-4B21-9A4F-3886E8415BCF}"/>
              </a:ext>
            </a:extLst>
          </p:cNvPr>
          <p:cNvPicPr>
            <a:picLocks noChangeAspect="1"/>
          </p:cNvPicPr>
          <p:nvPr/>
        </p:nvPicPr>
        <p:blipFill>
          <a:blip r:embed="rId9"/>
          <a:srcRect/>
          <a:stretch>
            <a:fillRect/>
          </a:stretch>
        </p:blipFill>
        <p:spPr>
          <a:xfrm rot="18697016">
            <a:off x="15797423" y="7626303"/>
            <a:ext cx="3272882" cy="1480979"/>
          </a:xfrm>
          <a:prstGeom prst="rect">
            <a:avLst/>
          </a:prstGeom>
        </p:spPr>
      </p:pic>
      <p:pic>
        <p:nvPicPr>
          <p:cNvPr id="19" name="Picture 18">
            <a:extLst>
              <a:ext uri="{FF2B5EF4-FFF2-40B4-BE49-F238E27FC236}">
                <a16:creationId xmlns:a16="http://schemas.microsoft.com/office/drawing/2014/main" id="{037DC6CB-8358-4ABC-BFE6-C159920FD4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89056" y="-614443"/>
            <a:ext cx="3789651" cy="3321349"/>
          </a:xfrm>
          <a:prstGeom prst="rect">
            <a:avLst/>
          </a:prstGeom>
        </p:spPr>
      </p:pic>
      <p:sp>
        <p:nvSpPr>
          <p:cNvPr id="21" name="Google Shape;197;p30">
            <a:extLst>
              <a:ext uri="{FF2B5EF4-FFF2-40B4-BE49-F238E27FC236}">
                <a16:creationId xmlns:a16="http://schemas.microsoft.com/office/drawing/2014/main" id="{9ECE0140-D721-41B5-8179-BBD756F77D7C}"/>
              </a:ext>
            </a:extLst>
          </p:cNvPr>
          <p:cNvSpPr/>
          <p:nvPr/>
        </p:nvSpPr>
        <p:spPr>
          <a:xfrm>
            <a:off x="1107124" y="877647"/>
            <a:ext cx="9448459" cy="1378239"/>
          </a:xfrm>
          <a:prstGeom prst="roundRect">
            <a:avLst>
              <a:gd name="adj" fmla="val 50000"/>
            </a:avLst>
          </a:prstGeom>
          <a:solidFill>
            <a:srgbClr val="B58EC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198;p30">
            <a:extLst>
              <a:ext uri="{FF2B5EF4-FFF2-40B4-BE49-F238E27FC236}">
                <a16:creationId xmlns:a16="http://schemas.microsoft.com/office/drawing/2014/main" id="{86EED588-1994-4CC9-9089-3C95CDDDEA14}"/>
              </a:ext>
            </a:extLst>
          </p:cNvPr>
          <p:cNvSpPr/>
          <p:nvPr/>
        </p:nvSpPr>
        <p:spPr>
          <a:xfrm>
            <a:off x="462453" y="877647"/>
            <a:ext cx="1387200" cy="1408684"/>
          </a:xfrm>
          <a:prstGeom prst="roundRect">
            <a:avLst>
              <a:gd name="adj" fmla="val 50000"/>
            </a:avLst>
          </a:prstGeom>
          <a:solidFill>
            <a:srgbClr val="6FCACF">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199;p30">
            <a:hlinkClick r:id="rId11" action="ppaction://hlinksldjump"/>
            <a:extLst>
              <a:ext uri="{FF2B5EF4-FFF2-40B4-BE49-F238E27FC236}">
                <a16:creationId xmlns:a16="http://schemas.microsoft.com/office/drawing/2014/main" id="{41F32F65-2A51-4B93-8AFC-E68485C716B6}"/>
              </a:ext>
            </a:extLst>
          </p:cNvPr>
          <p:cNvSpPr txBox="1">
            <a:spLocks/>
          </p:cNvSpPr>
          <p:nvPr/>
        </p:nvSpPr>
        <p:spPr>
          <a:xfrm>
            <a:off x="1849653" y="1287182"/>
            <a:ext cx="7629417" cy="6157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1pPr>
            <a:lvl2pPr marR="0" lvl="1"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2pPr>
            <a:lvl3pPr marR="0" lvl="2"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3pPr>
            <a:lvl4pPr marR="0" lvl="3"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4pPr>
            <a:lvl5pPr marR="0" lvl="4"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5pPr>
            <a:lvl6pPr marR="0" lvl="5"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6pPr>
            <a:lvl7pPr marR="0" lvl="6"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7pPr>
            <a:lvl8pPr marR="0" lvl="7"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8pPr>
            <a:lvl9pPr marR="0" lvl="8"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9pPr>
          </a:lstStyle>
          <a:p>
            <a:pPr marL="0" marR="0" lvl="0" indent="0" algn="l" defTabSz="914400" rtl="0" eaLnBrk="1" fontAlgn="auto" latinLnBrk="0" hangingPunct="1">
              <a:lnSpc>
                <a:spcPct val="100000"/>
              </a:lnSpc>
              <a:spcBef>
                <a:spcPts val="0"/>
              </a:spcBef>
              <a:spcAft>
                <a:spcPts val="0"/>
              </a:spcAft>
              <a:buClr>
                <a:srgbClr val="B58EC7"/>
              </a:buClr>
              <a:buSzPts val="2400"/>
              <a:buFont typeface="Barriecito"/>
              <a:buNone/>
              <a:tabLst/>
              <a:defRPr/>
            </a:pPr>
            <a:r>
              <a:rPr kumimoji="0" lang="en-US" sz="4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Barriecito"/>
              </a:rPr>
              <a:t>Tứ giác lồi</a:t>
            </a:r>
            <a:endParaRPr kumimoji="0" lang="en-US" sz="4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Barriecito"/>
            </a:endParaRPr>
          </a:p>
        </p:txBody>
      </p:sp>
      <p:sp>
        <p:nvSpPr>
          <p:cNvPr id="24" name="Title 13">
            <a:extLst>
              <a:ext uri="{FF2B5EF4-FFF2-40B4-BE49-F238E27FC236}">
                <a16:creationId xmlns:a16="http://schemas.microsoft.com/office/drawing/2014/main" id="{3D1F8E10-A266-4500-BB6F-525A6714567B}"/>
              </a:ext>
            </a:extLst>
          </p:cNvPr>
          <p:cNvSpPr txBox="1">
            <a:spLocks/>
          </p:cNvSpPr>
          <p:nvPr/>
        </p:nvSpPr>
        <p:spPr>
          <a:xfrm>
            <a:off x="690149" y="1211105"/>
            <a:ext cx="931808" cy="7417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Barriecito"/>
              <a:buNone/>
              <a:defRPr sz="3000" b="0" i="0" u="none" strike="noStrike" cap="none">
                <a:solidFill>
                  <a:schemeClr val="accent1"/>
                </a:solidFill>
                <a:latin typeface="Barriecito"/>
                <a:ea typeface="Barriecito"/>
                <a:cs typeface="Barriecito"/>
                <a:sym typeface="Barriecito"/>
              </a:defRPr>
            </a:lvl1pPr>
            <a:lvl2pPr marR="0" lvl="1"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2pPr>
            <a:lvl3pPr marR="0" lvl="2"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3pPr>
            <a:lvl4pPr marR="0" lvl="3"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4pPr>
            <a:lvl5pPr marR="0" lvl="4"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5pPr>
            <a:lvl6pPr marR="0" lvl="5"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6pPr>
            <a:lvl7pPr marR="0" lvl="6"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7pPr>
            <a:lvl8pPr marR="0" lvl="7"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8pPr>
            <a:lvl9pPr marR="0" lvl="8"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9pPr>
          </a:lstStyle>
          <a:p>
            <a:pPr marL="0" marR="0" lvl="0" indent="0" algn="ctr" defTabSz="914400" rtl="0" eaLnBrk="1" fontAlgn="auto" latinLnBrk="0" hangingPunct="1">
              <a:lnSpc>
                <a:spcPct val="100000"/>
              </a:lnSpc>
              <a:spcBef>
                <a:spcPts val="0"/>
              </a:spcBef>
              <a:spcAft>
                <a:spcPts val="0"/>
              </a:spcAft>
              <a:buClr>
                <a:srgbClr val="EEECE1"/>
              </a:buClr>
              <a:buSzPts val="3000"/>
              <a:buFont typeface="Barriecito"/>
              <a:buNone/>
              <a:tabLst/>
              <a:defRPr/>
            </a:pPr>
            <a:r>
              <a:rPr kumimoji="0" lang="en-US" sz="48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sym typeface="Barriecito"/>
              </a:rPr>
              <a:t>01</a:t>
            </a:r>
            <a:endParaRPr kumimoji="0" lang="en-US" sz="4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Barriecito"/>
            </a:endParaRPr>
          </a:p>
        </p:txBody>
      </p:sp>
      <p:pic>
        <p:nvPicPr>
          <p:cNvPr id="20" name="Google Shape;235;p25">
            <a:extLst>
              <a:ext uri="{FF2B5EF4-FFF2-40B4-BE49-F238E27FC236}">
                <a16:creationId xmlns:a16="http://schemas.microsoft.com/office/drawing/2014/main" id="{4AA6D9A9-5CDC-4A0F-B4D7-098A502EF2CE}"/>
              </a:ext>
            </a:extLst>
          </p:cNvPr>
          <p:cNvPicPr preferRelativeResize="0"/>
          <p:nvPr/>
        </p:nvPicPr>
        <p:blipFill rotWithShape="1">
          <a:blip r:embed="rId12">
            <a:clrChange>
              <a:clrFrom>
                <a:srgbClr val="FFFFFF"/>
              </a:clrFrom>
              <a:clrTo>
                <a:srgbClr val="FFFFFF">
                  <a:alpha val="0"/>
                </a:srgbClr>
              </a:clrTo>
            </a:clrChange>
            <a:alphaModFix/>
          </a:blip>
          <a:srcRect/>
          <a:stretch/>
        </p:blipFill>
        <p:spPr>
          <a:xfrm>
            <a:off x="1010898" y="2401861"/>
            <a:ext cx="1222117" cy="1214222"/>
          </a:xfrm>
          <a:prstGeom prst="rect">
            <a:avLst/>
          </a:prstGeom>
          <a:noFill/>
          <a:ln>
            <a:noFill/>
          </a:ln>
        </p:spPr>
      </p:pic>
      <p:pic>
        <p:nvPicPr>
          <p:cNvPr id="25" name="Picture 24">
            <a:extLst>
              <a:ext uri="{FF2B5EF4-FFF2-40B4-BE49-F238E27FC236}">
                <a16:creationId xmlns:a16="http://schemas.microsoft.com/office/drawing/2014/main" id="{BDA300F0-CE3B-46CF-B93E-90C7E115737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80881" y="3387315"/>
            <a:ext cx="9325438" cy="3508785"/>
          </a:xfrm>
          <a:prstGeom prst="rect">
            <a:avLst/>
          </a:prstGeom>
          <a:noFill/>
          <a:ln>
            <a:noFill/>
          </a:ln>
        </p:spPr>
      </p:pic>
      <p:pic>
        <p:nvPicPr>
          <p:cNvPr id="26" name="Picture 25">
            <a:extLst>
              <a:ext uri="{FF2B5EF4-FFF2-40B4-BE49-F238E27FC236}">
                <a16:creationId xmlns:a16="http://schemas.microsoft.com/office/drawing/2014/main" id="{E76FB728-BA00-4C8A-9702-20D205932A8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23988" y="3304383"/>
            <a:ext cx="5463402" cy="3511296"/>
          </a:xfrm>
          <a:prstGeom prst="rect">
            <a:avLst/>
          </a:prstGeom>
          <a:noFill/>
          <a:ln>
            <a:noFill/>
          </a:ln>
        </p:spPr>
      </p:pic>
      <p:sp>
        <p:nvSpPr>
          <p:cNvPr id="32" name="TextBox 31">
            <a:extLst>
              <a:ext uri="{FF2B5EF4-FFF2-40B4-BE49-F238E27FC236}">
                <a16:creationId xmlns:a16="http://schemas.microsoft.com/office/drawing/2014/main" id="{1AED30C2-3D1F-4D6E-A16C-3B87983CB3F7}"/>
              </a:ext>
            </a:extLst>
          </p:cNvPr>
          <p:cNvSpPr txBox="1"/>
          <p:nvPr/>
        </p:nvSpPr>
        <p:spPr>
          <a:xfrm>
            <a:off x="1427109" y="7206710"/>
            <a:ext cx="15035590" cy="1323439"/>
          </a:xfrm>
          <a:prstGeom prst="rect">
            <a:avLst/>
          </a:prstGeom>
          <a:no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Tứ giác ABCD là hình gồm bốn đoạn thẳng AB, BC, CD, DA trong đó không có hai đoạn thẳng nào nằm trên cùng một đường thẳng. </a:t>
            </a:r>
          </a:p>
        </p:txBody>
      </p:sp>
      <p:pic>
        <p:nvPicPr>
          <p:cNvPr id="34" name="Picture 33">
            <a:extLst>
              <a:ext uri="{FF2B5EF4-FFF2-40B4-BE49-F238E27FC236}">
                <a16:creationId xmlns:a16="http://schemas.microsoft.com/office/drawing/2014/main" id="{6FEBDFCB-100C-4910-95AA-D244BE2AE06D}"/>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4451" y="3241340"/>
            <a:ext cx="1176502" cy="1009791"/>
          </a:xfrm>
          <a:prstGeom prst="rect">
            <a:avLst/>
          </a:prstGeom>
        </p:spPr>
      </p:pic>
      <p:sp>
        <p:nvSpPr>
          <p:cNvPr id="36" name="Cloud 35">
            <a:extLst>
              <a:ext uri="{FF2B5EF4-FFF2-40B4-BE49-F238E27FC236}">
                <a16:creationId xmlns:a16="http://schemas.microsoft.com/office/drawing/2014/main" id="{91553195-69FD-47B2-8F7D-9E10E8587BB8}"/>
              </a:ext>
            </a:extLst>
          </p:cNvPr>
          <p:cNvSpPr/>
          <p:nvPr/>
        </p:nvSpPr>
        <p:spPr>
          <a:xfrm>
            <a:off x="10906792" y="11610"/>
            <a:ext cx="7315199" cy="3403216"/>
          </a:xfrm>
          <a:prstGeom prst="cloud">
            <a:avLst/>
          </a:prstGeom>
          <a:solidFill>
            <a:srgbClr val="FAC090"/>
          </a:solidFill>
          <a:ln>
            <a:solidFill>
              <a:srgbClr val="E46C0A"/>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ysClr val="windowText" lastClr="000000"/>
                </a:solidFill>
                <a:latin typeface="Times New Roman" panose="02020603050405020304" pitchFamily="18" charset="0"/>
                <a:cs typeface="Times New Roman" panose="02020603050405020304" pitchFamily="18" charset="0"/>
              </a:rPr>
              <a:t>Thế nào là tứ giác?</a:t>
            </a:r>
          </a:p>
        </p:txBody>
      </p:sp>
      <p:sp>
        <p:nvSpPr>
          <p:cNvPr id="37" name="Cloud 36">
            <a:extLst>
              <a:ext uri="{FF2B5EF4-FFF2-40B4-BE49-F238E27FC236}">
                <a16:creationId xmlns:a16="http://schemas.microsoft.com/office/drawing/2014/main" id="{41EAAD9A-8F44-4818-AA98-B1F79864CFD9}"/>
              </a:ext>
            </a:extLst>
          </p:cNvPr>
          <p:cNvSpPr/>
          <p:nvPr/>
        </p:nvSpPr>
        <p:spPr>
          <a:xfrm>
            <a:off x="10919655" y="-23963"/>
            <a:ext cx="7315199" cy="3403216"/>
          </a:xfrm>
          <a:prstGeom prst="cloud">
            <a:avLst/>
          </a:prstGeom>
          <a:solidFill>
            <a:srgbClr val="FAC090"/>
          </a:solidFill>
          <a:ln>
            <a:solidFill>
              <a:srgbClr val="E46C0A"/>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ysClr val="windowText" lastClr="000000"/>
                </a:solidFill>
                <a:latin typeface="Times New Roman" panose="02020603050405020304" pitchFamily="18" charset="0"/>
                <a:cs typeface="Times New Roman" panose="02020603050405020304" pitchFamily="18" charset="0"/>
              </a:rPr>
              <a:t>Chỉ ra hình là tứ giác và đọc tên tứ giác, tên các cạnh của tứ giác đó.</a:t>
            </a:r>
          </a:p>
        </p:txBody>
      </p:sp>
      <p:pic>
        <p:nvPicPr>
          <p:cNvPr id="38" name="Picture 37">
            <a:extLst>
              <a:ext uri="{FF2B5EF4-FFF2-40B4-BE49-F238E27FC236}">
                <a16:creationId xmlns:a16="http://schemas.microsoft.com/office/drawing/2014/main" id="{A7F51496-B181-44A9-9597-8507B73F8F8A}"/>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06260" y="3274227"/>
            <a:ext cx="1176502" cy="1009791"/>
          </a:xfrm>
          <a:prstGeom prst="rect">
            <a:avLst/>
          </a:prstGeom>
        </p:spPr>
      </p:pic>
      <p:pic>
        <p:nvPicPr>
          <p:cNvPr id="39" name="Picture 38">
            <a:extLst>
              <a:ext uri="{FF2B5EF4-FFF2-40B4-BE49-F238E27FC236}">
                <a16:creationId xmlns:a16="http://schemas.microsoft.com/office/drawing/2014/main" id="{1EE3009A-B8D8-4466-B152-8E2AEF0C36D6}"/>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27406" y="2946391"/>
            <a:ext cx="1176502" cy="1009791"/>
          </a:xfrm>
          <a:prstGeom prst="rect">
            <a:avLst/>
          </a:prstGeom>
        </p:spPr>
      </p:pic>
      <p:pic>
        <p:nvPicPr>
          <p:cNvPr id="40" name="Picture 39">
            <a:extLst>
              <a:ext uri="{FF2B5EF4-FFF2-40B4-BE49-F238E27FC236}">
                <a16:creationId xmlns:a16="http://schemas.microsoft.com/office/drawing/2014/main" id="{A9E1C9F9-2B1A-43C2-9DF9-B467C4915D88}"/>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65298" y="2895696"/>
            <a:ext cx="1176502" cy="1009791"/>
          </a:xfrm>
          <a:prstGeom prst="rect">
            <a:avLst/>
          </a:prstGeom>
        </p:spPr>
      </p:pic>
      <p:sp>
        <p:nvSpPr>
          <p:cNvPr id="41" name="Cloud 40">
            <a:extLst>
              <a:ext uri="{FF2B5EF4-FFF2-40B4-BE49-F238E27FC236}">
                <a16:creationId xmlns:a16="http://schemas.microsoft.com/office/drawing/2014/main" id="{C6E33B34-E366-47CA-9993-5CABCDF78418}"/>
              </a:ext>
            </a:extLst>
          </p:cNvPr>
          <p:cNvSpPr/>
          <p:nvPr/>
        </p:nvSpPr>
        <p:spPr>
          <a:xfrm>
            <a:off x="10971086" y="-52913"/>
            <a:ext cx="7315199" cy="3403216"/>
          </a:xfrm>
          <a:prstGeom prst="cloud">
            <a:avLst/>
          </a:prstGeom>
          <a:solidFill>
            <a:srgbClr val="FAC090"/>
          </a:solidFill>
          <a:ln>
            <a:solidFill>
              <a:srgbClr val="E46C0A"/>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ysClr val="windowText" lastClr="000000"/>
                </a:solidFill>
                <a:latin typeface="Times New Roman" panose="02020603050405020304" pitchFamily="18" charset="0"/>
                <a:cs typeface="Times New Roman" panose="02020603050405020304" pitchFamily="18" charset="0"/>
              </a:rPr>
              <a:t>Chỉ ra hình không phải tứ giác?</a:t>
            </a:r>
          </a:p>
        </p:txBody>
      </p:sp>
      <p:pic>
        <p:nvPicPr>
          <p:cNvPr id="43" name="Picture 42">
            <a:extLst>
              <a:ext uri="{FF2B5EF4-FFF2-40B4-BE49-F238E27FC236}">
                <a16:creationId xmlns:a16="http://schemas.microsoft.com/office/drawing/2014/main" id="{8828E2E1-98F2-4F10-B82B-E6834065A60F}"/>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47375" y="3451286"/>
            <a:ext cx="814097" cy="1031561"/>
          </a:xfrm>
          <a:prstGeom prst="rect">
            <a:avLst/>
          </a:prstGeom>
        </p:spPr>
      </p:pic>
      <p:sp>
        <p:nvSpPr>
          <p:cNvPr id="44" name="Cloud 43">
            <a:extLst>
              <a:ext uri="{FF2B5EF4-FFF2-40B4-BE49-F238E27FC236}">
                <a16:creationId xmlns:a16="http://schemas.microsoft.com/office/drawing/2014/main" id="{BD601B62-606E-4696-BA7B-0B25CF1A2291}"/>
              </a:ext>
            </a:extLst>
          </p:cNvPr>
          <p:cNvSpPr/>
          <p:nvPr/>
        </p:nvSpPr>
        <p:spPr>
          <a:xfrm>
            <a:off x="10967297" y="-32114"/>
            <a:ext cx="7315199" cy="3403216"/>
          </a:xfrm>
          <a:prstGeom prst="cloud">
            <a:avLst/>
          </a:prstGeom>
          <a:solidFill>
            <a:srgbClr val="FAC090"/>
          </a:solidFill>
          <a:ln>
            <a:solidFill>
              <a:srgbClr val="E46C0A"/>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ysClr val="windowText" lastClr="000000"/>
                </a:solidFill>
                <a:latin typeface="Times New Roman" panose="02020603050405020304" pitchFamily="18" charset="0"/>
                <a:cs typeface="Times New Roman" panose="02020603050405020304" pitchFamily="18" charset="0"/>
              </a:rPr>
              <a:t>Thế nào là tứ giác lồi?</a:t>
            </a:r>
          </a:p>
        </p:txBody>
      </p:sp>
      <p:sp>
        <p:nvSpPr>
          <p:cNvPr id="45" name="TextBox 44">
            <a:extLst>
              <a:ext uri="{FF2B5EF4-FFF2-40B4-BE49-F238E27FC236}">
                <a16:creationId xmlns:a16="http://schemas.microsoft.com/office/drawing/2014/main" id="{9EAB4123-DA46-4555-9CA9-FBE7E4B08D4D}"/>
              </a:ext>
            </a:extLst>
          </p:cNvPr>
          <p:cNvSpPr txBox="1"/>
          <p:nvPr/>
        </p:nvSpPr>
        <p:spPr>
          <a:xfrm>
            <a:off x="1404515" y="8691627"/>
            <a:ext cx="15035590" cy="132343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Tứ giác lồi là tứ giác mà hai đỉnh thuộc một cạnh bất kì luôn nằm về một phía của đường thẳng đi qua hai đỉnh còn lại. </a:t>
            </a:r>
          </a:p>
        </p:txBody>
      </p:sp>
      <p:sp>
        <p:nvSpPr>
          <p:cNvPr id="46" name="Cloud 45">
            <a:extLst>
              <a:ext uri="{FF2B5EF4-FFF2-40B4-BE49-F238E27FC236}">
                <a16:creationId xmlns:a16="http://schemas.microsoft.com/office/drawing/2014/main" id="{E782AE1D-8A30-4C31-AB19-42421F0EB085}"/>
              </a:ext>
            </a:extLst>
          </p:cNvPr>
          <p:cNvSpPr/>
          <p:nvPr/>
        </p:nvSpPr>
        <p:spPr>
          <a:xfrm>
            <a:off x="10977507" y="-41527"/>
            <a:ext cx="7315199" cy="3403216"/>
          </a:xfrm>
          <a:prstGeom prst="cloud">
            <a:avLst/>
          </a:prstGeom>
          <a:solidFill>
            <a:srgbClr val="FAC090"/>
          </a:solidFill>
          <a:ln>
            <a:solidFill>
              <a:srgbClr val="E46C0A"/>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ysClr val="windowText" lastClr="000000"/>
                </a:solidFill>
                <a:latin typeface="Times New Roman" panose="02020603050405020304" pitchFamily="18" charset="0"/>
                <a:cs typeface="Times New Roman" panose="02020603050405020304" pitchFamily="18" charset="0"/>
              </a:rPr>
              <a:t>Chỉ ra hình là tứ giác và đọc tên tứ giác, tên các cạnh, các góc của tứ giác lồi đó.</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par>
                                <p:cTn id="52" presetID="1" presetClass="exit" presetSubtype="0" fill="hold" grpId="1" nodeType="withEffect">
                                  <p:stCondLst>
                                    <p:cond delay="0"/>
                                  </p:stCondLst>
                                  <p:childTnLst>
                                    <p:set>
                                      <p:cBhvr>
                                        <p:cTn id="53" dur="1" fill="hold">
                                          <p:stCondLst>
                                            <p:cond delay="0"/>
                                          </p:stCondLst>
                                        </p:cTn>
                                        <p:tgtEl>
                                          <p:spTgt spid="3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additive="base">
                                        <p:cTn id="58" dur="500" fill="hold"/>
                                        <p:tgtEl>
                                          <p:spTgt spid="37"/>
                                        </p:tgtEl>
                                        <p:attrNameLst>
                                          <p:attrName>ppt_x</p:attrName>
                                        </p:attrNameLst>
                                      </p:cBhvr>
                                      <p:tavLst>
                                        <p:tav tm="0">
                                          <p:val>
                                            <p:strVal val="#ppt_x"/>
                                          </p:val>
                                        </p:tav>
                                        <p:tav tm="100000">
                                          <p:val>
                                            <p:strVal val="#ppt_x"/>
                                          </p:val>
                                        </p:tav>
                                      </p:tavLst>
                                    </p:anim>
                                    <p:anim calcmode="lin" valueType="num">
                                      <p:cBhvr additive="base">
                                        <p:cTn id="5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down)">
                                      <p:cBhvr>
                                        <p:cTn id="64" dur="500"/>
                                        <p:tgtEl>
                                          <p:spTgt spid="34"/>
                                        </p:tgtEl>
                                      </p:cBhvr>
                                    </p:animEffect>
                                  </p:childTnLst>
                                </p:cTn>
                              </p:par>
                              <p:par>
                                <p:cTn id="65" presetID="1" presetClass="exit" presetSubtype="0" fill="hold" grpId="1" nodeType="with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down)">
                                      <p:cBhvr>
                                        <p:cTn id="71" dur="5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down)">
                                      <p:cBhvr>
                                        <p:cTn id="76" dur="500"/>
                                        <p:tgtEl>
                                          <p:spTgt spid="3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down)">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 calcmode="lin" valueType="num">
                                      <p:cBhvr additive="base">
                                        <p:cTn id="86" dur="500" fill="hold"/>
                                        <p:tgtEl>
                                          <p:spTgt spid="41"/>
                                        </p:tgtEl>
                                        <p:attrNameLst>
                                          <p:attrName>ppt_x</p:attrName>
                                        </p:attrNameLst>
                                      </p:cBhvr>
                                      <p:tavLst>
                                        <p:tav tm="0">
                                          <p:val>
                                            <p:strVal val="#ppt_x"/>
                                          </p:val>
                                        </p:tav>
                                        <p:tav tm="100000">
                                          <p:val>
                                            <p:strVal val="#ppt_x"/>
                                          </p:val>
                                        </p:tav>
                                      </p:tavLst>
                                    </p:anim>
                                    <p:anim calcmode="lin" valueType="num">
                                      <p:cBhvr additive="base">
                                        <p:cTn id="8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up)">
                                      <p:cBhvr>
                                        <p:cTn id="92" dur="500"/>
                                        <p:tgtEl>
                                          <p:spTgt spid="43"/>
                                        </p:tgtEl>
                                      </p:cBhvr>
                                    </p:animEffect>
                                  </p:childTnLst>
                                </p:cTn>
                              </p:par>
                              <p:par>
                                <p:cTn id="93" presetID="1" presetClass="exit" presetSubtype="0" fill="hold" grpId="1" nodeType="withEffect">
                                  <p:stCondLst>
                                    <p:cond delay="0"/>
                                  </p:stCondLst>
                                  <p:childTnLst>
                                    <p:set>
                                      <p:cBhvr>
                                        <p:cTn id="94" dur="1" fill="hold">
                                          <p:stCondLst>
                                            <p:cond delay="0"/>
                                          </p:stCondLst>
                                        </p:cTn>
                                        <p:tgtEl>
                                          <p:spTgt spid="4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additive="base">
                                        <p:cTn id="99" dur="500" fill="hold"/>
                                        <p:tgtEl>
                                          <p:spTgt spid="44"/>
                                        </p:tgtEl>
                                        <p:attrNameLst>
                                          <p:attrName>ppt_x</p:attrName>
                                        </p:attrNameLst>
                                      </p:cBhvr>
                                      <p:tavLst>
                                        <p:tav tm="0">
                                          <p:val>
                                            <p:strVal val="#ppt_x"/>
                                          </p:val>
                                        </p:tav>
                                        <p:tav tm="100000">
                                          <p:val>
                                            <p:strVal val="#ppt_x"/>
                                          </p:val>
                                        </p:tav>
                                      </p:tavLst>
                                    </p:anim>
                                    <p:anim calcmode="lin" valueType="num">
                                      <p:cBhvr additive="base">
                                        <p:cTn id="10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wipe(left)">
                                      <p:cBhvr>
                                        <p:cTn id="105" dur="500"/>
                                        <p:tgtEl>
                                          <p:spTgt spid="45"/>
                                        </p:tgtEl>
                                      </p:cBhvr>
                                    </p:animEffect>
                                  </p:childTnLst>
                                </p:cTn>
                              </p:par>
                              <p:par>
                                <p:cTn id="106" presetID="1" presetClass="exit" presetSubtype="0" fill="hold" grpId="1" nodeType="withEffect">
                                  <p:stCondLst>
                                    <p:cond delay="0"/>
                                  </p:stCondLst>
                                  <p:childTnLst>
                                    <p:set>
                                      <p:cBhvr>
                                        <p:cTn id="107" dur="1" fill="hold">
                                          <p:stCondLst>
                                            <p:cond delay="0"/>
                                          </p:stCondLst>
                                        </p:cTn>
                                        <p:tgtEl>
                                          <p:spTgt spid="44"/>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46"/>
                                        </p:tgtEl>
                                        <p:attrNameLst>
                                          <p:attrName>style.visibility</p:attrName>
                                        </p:attrNameLst>
                                      </p:cBhvr>
                                      <p:to>
                                        <p:strVal val="visible"/>
                                      </p:to>
                                    </p:set>
                                    <p:anim calcmode="lin" valueType="num">
                                      <p:cBhvr additive="base">
                                        <p:cTn id="112" dur="500" fill="hold"/>
                                        <p:tgtEl>
                                          <p:spTgt spid="46"/>
                                        </p:tgtEl>
                                        <p:attrNameLst>
                                          <p:attrName>ppt_x</p:attrName>
                                        </p:attrNameLst>
                                      </p:cBhvr>
                                      <p:tavLst>
                                        <p:tav tm="0">
                                          <p:val>
                                            <p:strVal val="#ppt_x"/>
                                          </p:val>
                                        </p:tav>
                                        <p:tav tm="100000">
                                          <p:val>
                                            <p:strVal val="#ppt_x"/>
                                          </p:val>
                                        </p:tav>
                                      </p:tavLst>
                                    </p:anim>
                                    <p:anim calcmode="lin" valueType="num">
                                      <p:cBhvr additive="base">
                                        <p:cTn id="11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grpId="1" nodeType="clickEffect">
                                  <p:stCondLst>
                                    <p:cond delay="0"/>
                                  </p:stCondLst>
                                  <p:childTnLst>
                                    <p:set>
                                      <p:cBhvr>
                                        <p:cTn id="117" dur="1" fill="hold">
                                          <p:stCondLst>
                                            <p:cond delay="0"/>
                                          </p:stCondLst>
                                        </p:cTn>
                                        <p:tgtEl>
                                          <p:spTgt spid="46"/>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38"/>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40"/>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4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6" presetClass="emph" presetSubtype="0" fill="hold" nodeType="clickEffect">
                                  <p:stCondLst>
                                    <p:cond delay="0"/>
                                  </p:stCondLst>
                                  <p:childTnLst>
                                    <p:animScale>
                                      <p:cBhvr>
                                        <p:cTn id="127" dur="2000" fill="hold"/>
                                        <p:tgtEl>
                                          <p:spTgt spid="34"/>
                                        </p:tgtEl>
                                      </p:cBhvr>
                                      <p:by x="150000" y="150000"/>
                                    </p:animScale>
                                  </p:childTnLst>
                                </p:cTn>
                              </p:par>
                            </p:childTnLst>
                          </p:cTn>
                        </p:par>
                      </p:childTnLst>
                    </p:cTn>
                  </p:par>
                  <p:par>
                    <p:cTn id="128" fill="hold">
                      <p:stCondLst>
                        <p:cond delay="indefinite"/>
                      </p:stCondLst>
                      <p:childTnLst>
                        <p:par>
                          <p:cTn id="129" fill="hold">
                            <p:stCondLst>
                              <p:cond delay="0"/>
                            </p:stCondLst>
                            <p:childTnLst>
                              <p:par>
                                <p:cTn id="130" presetID="6" presetClass="emph" presetSubtype="0" fill="hold" nodeType="clickEffect">
                                  <p:stCondLst>
                                    <p:cond delay="0"/>
                                  </p:stCondLst>
                                  <p:childTnLst>
                                    <p:animScale>
                                      <p:cBhvr>
                                        <p:cTn id="131" dur="2000" fill="hold"/>
                                        <p:tgtEl>
                                          <p:spTgt spid="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nimBg="1"/>
      <p:bldP spid="23" grpId="0"/>
      <p:bldP spid="24" grpId="0"/>
      <p:bldP spid="32" grpId="0"/>
      <p:bldP spid="36" grpId="0" animBg="1"/>
      <p:bldP spid="36" grpId="1" animBg="1"/>
      <p:bldP spid="37" grpId="0" animBg="1"/>
      <p:bldP spid="37" grpId="1" animBg="1"/>
      <p:bldP spid="41" grpId="0" animBg="1"/>
      <p:bldP spid="41" grpId="1" animBg="1"/>
      <p:bldP spid="44" grpId="0" animBg="1"/>
      <p:bldP spid="44" grpId="1" animBg="1"/>
      <p:bldP spid="45" grpId="0"/>
      <p:bldP spid="46" grpId="0" animBg="1"/>
      <p:bldP spid="4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48776">
            <a:off x="14813647" y="8003853"/>
            <a:ext cx="2937672" cy="1864087"/>
          </a:xfrm>
          <a:prstGeom prst="rect">
            <a:avLst/>
          </a:prstGeom>
        </p:spPr>
      </p:pic>
      <p:pic>
        <p:nvPicPr>
          <p:cNvPr id="3" name="Picture 3"/>
          <p:cNvPicPr>
            <a:picLocks noChangeAspect="1"/>
          </p:cNvPicPr>
          <p:nvPr/>
        </p:nvPicPr>
        <p:blipFill>
          <a:blip r:embed="rId4"/>
          <a:srcRect/>
          <a:stretch>
            <a:fillRect/>
          </a:stretch>
        </p:blipFill>
        <p:spPr>
          <a:xfrm rot="-688226">
            <a:off x="15872127" y="80825"/>
            <a:ext cx="2223361" cy="215944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426721"/>
            <a:ext cx="1981200" cy="184800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27693">
            <a:off x="1882568" y="8443053"/>
            <a:ext cx="1902117" cy="1932599"/>
          </a:xfrm>
          <a:prstGeom prst="rect">
            <a:avLst/>
          </a:prstGeom>
        </p:spPr>
      </p:pic>
      <p:sp>
        <p:nvSpPr>
          <p:cNvPr id="16" name="Google Shape;197;p30">
            <a:extLst>
              <a:ext uri="{FF2B5EF4-FFF2-40B4-BE49-F238E27FC236}">
                <a16:creationId xmlns:a16="http://schemas.microsoft.com/office/drawing/2014/main" id="{C4C1FA43-256F-4DDB-A220-D86BD687ECCE}"/>
              </a:ext>
            </a:extLst>
          </p:cNvPr>
          <p:cNvSpPr/>
          <p:nvPr/>
        </p:nvSpPr>
        <p:spPr>
          <a:xfrm>
            <a:off x="1175017" y="471425"/>
            <a:ext cx="9448459" cy="1378239"/>
          </a:xfrm>
          <a:prstGeom prst="roundRect">
            <a:avLst>
              <a:gd name="adj" fmla="val 50000"/>
            </a:avLst>
          </a:prstGeom>
          <a:solidFill>
            <a:srgbClr val="B58EC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Google Shape;198;p30">
            <a:extLst>
              <a:ext uri="{FF2B5EF4-FFF2-40B4-BE49-F238E27FC236}">
                <a16:creationId xmlns:a16="http://schemas.microsoft.com/office/drawing/2014/main" id="{487ED486-0F14-4547-BE0E-DFF35DFD01C6}"/>
              </a:ext>
            </a:extLst>
          </p:cNvPr>
          <p:cNvSpPr/>
          <p:nvPr/>
        </p:nvSpPr>
        <p:spPr>
          <a:xfrm>
            <a:off x="265700" y="412795"/>
            <a:ext cx="1387200" cy="1408684"/>
          </a:xfrm>
          <a:prstGeom prst="roundRect">
            <a:avLst>
              <a:gd name="adj" fmla="val 50000"/>
            </a:avLst>
          </a:prstGeom>
          <a:solidFill>
            <a:srgbClr val="6FCACF">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Google Shape;199;p30">
            <a:hlinkClick r:id="rId7" action="ppaction://hlinksldjump"/>
            <a:extLst>
              <a:ext uri="{FF2B5EF4-FFF2-40B4-BE49-F238E27FC236}">
                <a16:creationId xmlns:a16="http://schemas.microsoft.com/office/drawing/2014/main" id="{CCC11851-195E-48F9-B7FA-7AA9E22A3F2B}"/>
              </a:ext>
            </a:extLst>
          </p:cNvPr>
          <p:cNvSpPr txBox="1">
            <a:spLocks/>
          </p:cNvSpPr>
          <p:nvPr/>
        </p:nvSpPr>
        <p:spPr>
          <a:xfrm>
            <a:off x="2078947" y="809239"/>
            <a:ext cx="7629417" cy="6157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1pPr>
            <a:lvl2pPr marR="0" lvl="1"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2pPr>
            <a:lvl3pPr marR="0" lvl="2"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3pPr>
            <a:lvl4pPr marR="0" lvl="3"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4pPr>
            <a:lvl5pPr marR="0" lvl="4"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5pPr>
            <a:lvl6pPr marR="0" lvl="5"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6pPr>
            <a:lvl7pPr marR="0" lvl="6"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7pPr>
            <a:lvl8pPr marR="0" lvl="7"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8pPr>
            <a:lvl9pPr marR="0" lvl="8"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9pPr>
          </a:lstStyle>
          <a:p>
            <a:pPr marL="0" marR="0" lvl="0" indent="0" algn="l" defTabSz="914400" rtl="0" eaLnBrk="1" fontAlgn="auto" latinLnBrk="0" hangingPunct="1">
              <a:lnSpc>
                <a:spcPct val="100000"/>
              </a:lnSpc>
              <a:spcBef>
                <a:spcPts val="0"/>
              </a:spcBef>
              <a:spcAft>
                <a:spcPts val="0"/>
              </a:spcAft>
              <a:buClr>
                <a:srgbClr val="B58EC7"/>
              </a:buClr>
              <a:buSzPts val="2400"/>
              <a:buFont typeface="Barriecito"/>
              <a:buNone/>
              <a:tabLst/>
              <a:defRPr/>
            </a:pPr>
            <a:r>
              <a:rPr kumimoji="0" lang="en-US" sz="4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Barriecito"/>
              </a:rPr>
              <a:t>Tứ giác lồi</a:t>
            </a:r>
            <a:endParaRPr kumimoji="0" lang="en-US" sz="4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Barriecito"/>
            </a:endParaRPr>
          </a:p>
        </p:txBody>
      </p:sp>
      <p:sp>
        <p:nvSpPr>
          <p:cNvPr id="19" name="Title 13">
            <a:extLst>
              <a:ext uri="{FF2B5EF4-FFF2-40B4-BE49-F238E27FC236}">
                <a16:creationId xmlns:a16="http://schemas.microsoft.com/office/drawing/2014/main" id="{AE865904-DD1A-4D22-9483-124FA3E58EE1}"/>
              </a:ext>
            </a:extLst>
          </p:cNvPr>
          <p:cNvSpPr txBox="1">
            <a:spLocks/>
          </p:cNvSpPr>
          <p:nvPr/>
        </p:nvSpPr>
        <p:spPr>
          <a:xfrm>
            <a:off x="493396" y="746253"/>
            <a:ext cx="931808" cy="7417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Barriecito"/>
              <a:buNone/>
              <a:defRPr sz="3000" b="0" i="0" u="none" strike="noStrike" cap="none">
                <a:solidFill>
                  <a:schemeClr val="accent1"/>
                </a:solidFill>
                <a:latin typeface="Barriecito"/>
                <a:ea typeface="Barriecito"/>
                <a:cs typeface="Barriecito"/>
                <a:sym typeface="Barriecito"/>
              </a:defRPr>
            </a:lvl1pPr>
            <a:lvl2pPr marR="0" lvl="1"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2pPr>
            <a:lvl3pPr marR="0" lvl="2"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3pPr>
            <a:lvl4pPr marR="0" lvl="3"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4pPr>
            <a:lvl5pPr marR="0" lvl="4"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5pPr>
            <a:lvl6pPr marR="0" lvl="5"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6pPr>
            <a:lvl7pPr marR="0" lvl="6"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7pPr>
            <a:lvl8pPr marR="0" lvl="7"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8pPr>
            <a:lvl9pPr marR="0" lvl="8"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9pPr>
          </a:lstStyle>
          <a:p>
            <a:pPr marL="0" marR="0" lvl="0" indent="0" algn="ctr" defTabSz="914400" rtl="0" eaLnBrk="1" fontAlgn="auto" latinLnBrk="0" hangingPunct="1">
              <a:lnSpc>
                <a:spcPct val="100000"/>
              </a:lnSpc>
              <a:spcBef>
                <a:spcPts val="0"/>
              </a:spcBef>
              <a:spcAft>
                <a:spcPts val="0"/>
              </a:spcAft>
              <a:buClr>
                <a:srgbClr val="EEECE1"/>
              </a:buClr>
              <a:buSzPts val="3000"/>
              <a:buFont typeface="Barriecito"/>
              <a:buNone/>
              <a:tabLst/>
              <a:defRPr/>
            </a:pPr>
            <a:r>
              <a:rPr kumimoji="0" lang="en-US" sz="48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sym typeface="Barriecito"/>
              </a:rPr>
              <a:t>01</a:t>
            </a:r>
            <a:endParaRPr kumimoji="0" lang="en-US" sz="4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Barriecito"/>
            </a:endParaRPr>
          </a:p>
        </p:txBody>
      </p:sp>
      <p:pic>
        <p:nvPicPr>
          <p:cNvPr id="20" name="Google Shape;237;p25">
            <a:extLst>
              <a:ext uri="{FF2B5EF4-FFF2-40B4-BE49-F238E27FC236}">
                <a16:creationId xmlns:a16="http://schemas.microsoft.com/office/drawing/2014/main" id="{57493F9F-FA1A-4687-A4BE-F470D77668A5}"/>
              </a:ext>
            </a:extLst>
          </p:cNvPr>
          <p:cNvPicPr preferRelativeResize="0"/>
          <p:nvPr/>
        </p:nvPicPr>
        <p:blipFill rotWithShape="1">
          <a:blip r:embed="rId8">
            <a:clrChange>
              <a:clrFrom>
                <a:srgbClr val="FFFFFF"/>
              </a:clrFrom>
              <a:clrTo>
                <a:srgbClr val="FFFFFF">
                  <a:alpha val="0"/>
                </a:srgbClr>
              </a:clrTo>
            </a:clrChange>
            <a:alphaModFix/>
          </a:blip>
          <a:srcRect/>
          <a:stretch/>
        </p:blipFill>
        <p:spPr>
          <a:xfrm>
            <a:off x="626408" y="1880787"/>
            <a:ext cx="1378239" cy="1378239"/>
          </a:xfrm>
          <a:prstGeom prst="rect">
            <a:avLst/>
          </a:prstGeom>
          <a:noFill/>
          <a:ln>
            <a:noFill/>
          </a:ln>
        </p:spPr>
      </p:pic>
      <p:sp>
        <p:nvSpPr>
          <p:cNvPr id="4" name="TextBox 3">
            <a:extLst>
              <a:ext uri="{FF2B5EF4-FFF2-40B4-BE49-F238E27FC236}">
                <a16:creationId xmlns:a16="http://schemas.microsoft.com/office/drawing/2014/main" id="{CADF9A22-154C-4B4A-B78C-92C89B178B05}"/>
              </a:ext>
            </a:extLst>
          </p:cNvPr>
          <p:cNvSpPr txBox="1"/>
          <p:nvPr/>
        </p:nvSpPr>
        <p:spPr>
          <a:xfrm>
            <a:off x="2103108" y="2285494"/>
            <a:ext cx="15976425" cy="707886"/>
          </a:xfrm>
          <a:prstGeom prst="rect">
            <a:avLst/>
          </a:prstGeom>
          <a:noFill/>
        </p:spPr>
        <p:txBody>
          <a:bodyPr wrap="none" rtlCol="0">
            <a:spAutoFit/>
          </a:bodyPr>
          <a:lstStyle/>
          <a:p>
            <a:r>
              <a:rPr lang="en-US" sz="4000">
                <a:latin typeface="Times New Roman" panose="02020603050405020304" pitchFamily="18" charset="0"/>
                <a:cs typeface="Times New Roman" panose="02020603050405020304" pitchFamily="18" charset="0"/>
              </a:rPr>
              <a:t>Cho bốn điểm E, F, G, H. Kể tên một tứ giác có các đỉnh là bốn điểm đã cho.</a:t>
            </a:r>
          </a:p>
        </p:txBody>
      </p:sp>
      <p:pic>
        <p:nvPicPr>
          <p:cNvPr id="21" name="Picture 20">
            <a:extLst>
              <a:ext uri="{FF2B5EF4-FFF2-40B4-BE49-F238E27FC236}">
                <a16:creationId xmlns:a16="http://schemas.microsoft.com/office/drawing/2014/main" id="{224163DD-72D3-4867-89CB-901D7DFBAD37}"/>
              </a:ext>
            </a:extLst>
          </p:cNvPr>
          <p:cNvPicPr>
            <a:picLocks noChangeAspect="1"/>
          </p:cNvPicPr>
          <p:nvPr/>
        </p:nvPicPr>
        <p:blipFill>
          <a:blip r:embed="rId9"/>
          <a:stretch>
            <a:fillRect/>
          </a:stretch>
        </p:blipFill>
        <p:spPr>
          <a:xfrm>
            <a:off x="5668461" y="3068741"/>
            <a:ext cx="4492729" cy="3139440"/>
          </a:xfrm>
          <a:prstGeom prst="rect">
            <a:avLst/>
          </a:prstGeom>
        </p:spPr>
      </p:pic>
      <p:pic>
        <p:nvPicPr>
          <p:cNvPr id="23" name="Picture 22">
            <a:extLst>
              <a:ext uri="{FF2B5EF4-FFF2-40B4-BE49-F238E27FC236}">
                <a16:creationId xmlns:a16="http://schemas.microsoft.com/office/drawing/2014/main" id="{03842CF4-DDCC-40E6-8F2F-C76AA9967EE1}"/>
              </a:ext>
            </a:extLst>
          </p:cNvPr>
          <p:cNvPicPr>
            <a:picLocks noChangeAspect="1"/>
          </p:cNvPicPr>
          <p:nvPr/>
        </p:nvPicPr>
        <p:blipFill>
          <a:blip r:embed="rId10"/>
          <a:stretch>
            <a:fillRect/>
          </a:stretch>
        </p:blipFill>
        <p:spPr>
          <a:xfrm>
            <a:off x="677195" y="4084020"/>
            <a:ext cx="5486400" cy="4031280"/>
          </a:xfrm>
          <a:prstGeom prst="rect">
            <a:avLst/>
          </a:prstGeom>
        </p:spPr>
      </p:pic>
      <p:pic>
        <p:nvPicPr>
          <p:cNvPr id="25" name="Picture 24">
            <a:extLst>
              <a:ext uri="{FF2B5EF4-FFF2-40B4-BE49-F238E27FC236}">
                <a16:creationId xmlns:a16="http://schemas.microsoft.com/office/drawing/2014/main" id="{6ACA66BE-7EDB-4A75-B6B0-A1B23D570FD7}"/>
              </a:ext>
            </a:extLst>
          </p:cNvPr>
          <p:cNvPicPr>
            <a:picLocks noChangeAspect="1"/>
          </p:cNvPicPr>
          <p:nvPr/>
        </p:nvPicPr>
        <p:blipFill>
          <a:blip r:embed="rId11"/>
          <a:stretch>
            <a:fillRect/>
          </a:stretch>
        </p:blipFill>
        <p:spPr>
          <a:xfrm>
            <a:off x="5890642" y="3988008"/>
            <a:ext cx="5486400" cy="4066680"/>
          </a:xfrm>
          <a:prstGeom prst="rect">
            <a:avLst/>
          </a:prstGeom>
        </p:spPr>
      </p:pic>
      <p:pic>
        <p:nvPicPr>
          <p:cNvPr id="27" name="Picture 26">
            <a:extLst>
              <a:ext uri="{FF2B5EF4-FFF2-40B4-BE49-F238E27FC236}">
                <a16:creationId xmlns:a16="http://schemas.microsoft.com/office/drawing/2014/main" id="{C18F7901-565C-464C-BA19-FFF8690A9AC2}"/>
              </a:ext>
            </a:extLst>
          </p:cNvPr>
          <p:cNvPicPr>
            <a:picLocks noChangeAspect="1"/>
          </p:cNvPicPr>
          <p:nvPr/>
        </p:nvPicPr>
        <p:blipFill>
          <a:blip r:embed="rId12"/>
          <a:stretch>
            <a:fillRect/>
          </a:stretch>
        </p:blipFill>
        <p:spPr>
          <a:xfrm>
            <a:off x="11125200" y="3975929"/>
            <a:ext cx="5486400" cy="40288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par>
                                <p:cTn id="21" presetID="1" presetClass="exit" presetSubtype="0" fill="hold"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043374" y="8993694"/>
            <a:ext cx="3636977" cy="1231235"/>
            <a:chOff x="0" y="0"/>
            <a:chExt cx="4849303" cy="1641646"/>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895077">
              <a:off x="182537" y="221308"/>
              <a:ext cx="1251360" cy="119903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95077">
              <a:off x="1798972" y="221308"/>
              <a:ext cx="1251360" cy="119903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95077">
              <a:off x="3415406" y="221308"/>
              <a:ext cx="1251360" cy="1199030"/>
            </a:xfrm>
            <a:prstGeom prst="rect">
              <a:avLst/>
            </a:prstGeom>
          </p:spPr>
        </p:pic>
      </p:gr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2613">
            <a:off x="1132078" y="1284092"/>
            <a:ext cx="17575937" cy="7765899"/>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27" y="7074194"/>
            <a:ext cx="2284453" cy="3268037"/>
          </a:xfrm>
          <a:prstGeom prst="rect">
            <a:avLst/>
          </a:prstGeom>
        </p:spPr>
      </p:pic>
      <p:sp>
        <p:nvSpPr>
          <p:cNvPr id="17" name="Google Shape;197;p30">
            <a:extLst>
              <a:ext uri="{FF2B5EF4-FFF2-40B4-BE49-F238E27FC236}">
                <a16:creationId xmlns:a16="http://schemas.microsoft.com/office/drawing/2014/main" id="{E71AE769-36D6-48DF-83BE-7F42E55869B0}"/>
              </a:ext>
            </a:extLst>
          </p:cNvPr>
          <p:cNvSpPr/>
          <p:nvPr/>
        </p:nvSpPr>
        <p:spPr>
          <a:xfrm>
            <a:off x="1175017" y="471425"/>
            <a:ext cx="9448459" cy="1378239"/>
          </a:xfrm>
          <a:prstGeom prst="roundRect">
            <a:avLst>
              <a:gd name="adj" fmla="val 50000"/>
            </a:avLst>
          </a:prstGeom>
          <a:solidFill>
            <a:srgbClr val="B58EC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Google Shape;198;p30">
            <a:extLst>
              <a:ext uri="{FF2B5EF4-FFF2-40B4-BE49-F238E27FC236}">
                <a16:creationId xmlns:a16="http://schemas.microsoft.com/office/drawing/2014/main" id="{C66A40E7-5045-491E-ABDE-D6A8A5F4C5E4}"/>
              </a:ext>
            </a:extLst>
          </p:cNvPr>
          <p:cNvSpPr/>
          <p:nvPr/>
        </p:nvSpPr>
        <p:spPr>
          <a:xfrm>
            <a:off x="265700" y="412795"/>
            <a:ext cx="1387200" cy="1408684"/>
          </a:xfrm>
          <a:prstGeom prst="roundRect">
            <a:avLst>
              <a:gd name="adj" fmla="val 50000"/>
            </a:avLst>
          </a:prstGeom>
          <a:solidFill>
            <a:srgbClr val="6FCACF">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199;p30">
            <a:hlinkClick r:id="rId10" action="ppaction://hlinksldjump"/>
            <a:extLst>
              <a:ext uri="{FF2B5EF4-FFF2-40B4-BE49-F238E27FC236}">
                <a16:creationId xmlns:a16="http://schemas.microsoft.com/office/drawing/2014/main" id="{C30B433B-5585-4308-9549-8919DE899E7E}"/>
              </a:ext>
            </a:extLst>
          </p:cNvPr>
          <p:cNvSpPr txBox="1">
            <a:spLocks/>
          </p:cNvSpPr>
          <p:nvPr/>
        </p:nvSpPr>
        <p:spPr>
          <a:xfrm>
            <a:off x="2078947" y="809239"/>
            <a:ext cx="7629417" cy="6157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1pPr>
            <a:lvl2pPr marR="0" lvl="1"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2pPr>
            <a:lvl3pPr marR="0" lvl="2"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3pPr>
            <a:lvl4pPr marR="0" lvl="3"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4pPr>
            <a:lvl5pPr marR="0" lvl="4"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5pPr>
            <a:lvl6pPr marR="0" lvl="5"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6pPr>
            <a:lvl7pPr marR="0" lvl="6"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7pPr>
            <a:lvl8pPr marR="0" lvl="7"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8pPr>
            <a:lvl9pPr marR="0" lvl="8"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9pPr>
          </a:lstStyle>
          <a:p>
            <a:pPr marL="0" marR="0" lvl="0" indent="0" algn="l" defTabSz="914400" rtl="0" eaLnBrk="1" fontAlgn="auto" latinLnBrk="0" hangingPunct="1">
              <a:lnSpc>
                <a:spcPct val="100000"/>
              </a:lnSpc>
              <a:spcBef>
                <a:spcPts val="0"/>
              </a:spcBef>
              <a:spcAft>
                <a:spcPts val="0"/>
              </a:spcAft>
              <a:buClr>
                <a:srgbClr val="B58EC7"/>
              </a:buClr>
              <a:buSzPts val="2400"/>
              <a:buFont typeface="Barriecito"/>
              <a:buNone/>
              <a:tabLst/>
              <a:defRPr/>
            </a:pPr>
            <a:r>
              <a:rPr kumimoji="0" lang="en-US" sz="4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Barriecito"/>
              </a:rPr>
              <a:t>Tứ giác lồi</a:t>
            </a:r>
            <a:endParaRPr kumimoji="0" lang="en-US" sz="4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Barriecito"/>
            </a:endParaRPr>
          </a:p>
        </p:txBody>
      </p:sp>
      <p:sp>
        <p:nvSpPr>
          <p:cNvPr id="20" name="Title 13">
            <a:extLst>
              <a:ext uri="{FF2B5EF4-FFF2-40B4-BE49-F238E27FC236}">
                <a16:creationId xmlns:a16="http://schemas.microsoft.com/office/drawing/2014/main" id="{9A2B18B3-05DF-469A-819B-77E616A2D071}"/>
              </a:ext>
            </a:extLst>
          </p:cNvPr>
          <p:cNvSpPr txBox="1">
            <a:spLocks/>
          </p:cNvSpPr>
          <p:nvPr/>
        </p:nvSpPr>
        <p:spPr>
          <a:xfrm>
            <a:off x="493396" y="746253"/>
            <a:ext cx="931808" cy="7417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Barriecito"/>
              <a:buNone/>
              <a:defRPr sz="3000" b="0" i="0" u="none" strike="noStrike" cap="none">
                <a:solidFill>
                  <a:schemeClr val="accent1"/>
                </a:solidFill>
                <a:latin typeface="Barriecito"/>
                <a:ea typeface="Barriecito"/>
                <a:cs typeface="Barriecito"/>
                <a:sym typeface="Barriecito"/>
              </a:defRPr>
            </a:lvl1pPr>
            <a:lvl2pPr marR="0" lvl="1"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2pPr>
            <a:lvl3pPr marR="0" lvl="2"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3pPr>
            <a:lvl4pPr marR="0" lvl="3"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4pPr>
            <a:lvl5pPr marR="0" lvl="4"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5pPr>
            <a:lvl6pPr marR="0" lvl="5"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6pPr>
            <a:lvl7pPr marR="0" lvl="6"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7pPr>
            <a:lvl8pPr marR="0" lvl="7"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8pPr>
            <a:lvl9pPr marR="0" lvl="8"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9pPr>
          </a:lstStyle>
          <a:p>
            <a:pPr marL="0" marR="0" lvl="0" indent="0" algn="ctr" defTabSz="914400" rtl="0" eaLnBrk="1" fontAlgn="auto" latinLnBrk="0" hangingPunct="1">
              <a:lnSpc>
                <a:spcPct val="100000"/>
              </a:lnSpc>
              <a:spcBef>
                <a:spcPts val="0"/>
              </a:spcBef>
              <a:spcAft>
                <a:spcPts val="0"/>
              </a:spcAft>
              <a:buClr>
                <a:srgbClr val="EEECE1"/>
              </a:buClr>
              <a:buSzPts val="3000"/>
              <a:buFont typeface="Barriecito"/>
              <a:buNone/>
              <a:tabLst/>
              <a:defRPr/>
            </a:pPr>
            <a:r>
              <a:rPr kumimoji="0" lang="en-US" sz="48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sym typeface="Barriecito"/>
              </a:rPr>
              <a:t>01</a:t>
            </a:r>
            <a:endParaRPr kumimoji="0" lang="en-US" sz="4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Barriecito"/>
            </a:endParaRPr>
          </a:p>
        </p:txBody>
      </p:sp>
      <p:sp>
        <p:nvSpPr>
          <p:cNvPr id="2" name="Rectangle: Single Corner Rounded 1">
            <a:extLst>
              <a:ext uri="{FF2B5EF4-FFF2-40B4-BE49-F238E27FC236}">
                <a16:creationId xmlns:a16="http://schemas.microsoft.com/office/drawing/2014/main" id="{7E9FD2D3-92E3-4F7C-9BB9-179BA7A2C702}"/>
              </a:ext>
            </a:extLst>
          </p:cNvPr>
          <p:cNvSpPr/>
          <p:nvPr/>
        </p:nvSpPr>
        <p:spPr>
          <a:xfrm flipV="1">
            <a:off x="1425204" y="2051455"/>
            <a:ext cx="3352800" cy="1013588"/>
          </a:xfrm>
          <a:prstGeom prst="round1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C7015F5-6220-4FC8-9E41-139110316D7C}"/>
              </a:ext>
            </a:extLst>
          </p:cNvPr>
          <p:cNvSpPr txBox="1"/>
          <p:nvPr/>
        </p:nvSpPr>
        <p:spPr>
          <a:xfrm>
            <a:off x="1575036" y="2147232"/>
            <a:ext cx="2843877" cy="707886"/>
          </a:xfrm>
          <a:prstGeom prst="rect">
            <a:avLst/>
          </a:prstGeom>
          <a:noFill/>
        </p:spPr>
        <p:txBody>
          <a:bodyPr wrap="square" rtlCol="0">
            <a:spAutoFit/>
          </a:bodyPr>
          <a:lstStyle/>
          <a:p>
            <a:r>
              <a:rPr lang="en-US" sz="4000" b="1">
                <a:solidFill>
                  <a:schemeClr val="bg1"/>
                </a:solidFill>
                <a:latin typeface="Times New Roman" panose="02020603050405020304" pitchFamily="18" charset="0"/>
                <a:cs typeface="Times New Roman" panose="02020603050405020304" pitchFamily="18" charset="0"/>
              </a:rPr>
              <a:t>Luyện tập 1</a:t>
            </a:r>
          </a:p>
        </p:txBody>
      </p:sp>
      <p:pic>
        <p:nvPicPr>
          <p:cNvPr id="21" name="Picture 20">
            <a:extLst>
              <a:ext uri="{FF2B5EF4-FFF2-40B4-BE49-F238E27FC236}">
                <a16:creationId xmlns:a16="http://schemas.microsoft.com/office/drawing/2014/main" id="{5F90E9C1-475A-40A2-A1FE-4D046230ADB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6841" y="2702966"/>
            <a:ext cx="5540506" cy="5429335"/>
          </a:xfrm>
          <a:prstGeom prst="rect">
            <a:avLst/>
          </a:prstGeom>
          <a:noFill/>
          <a:ln>
            <a:noFill/>
          </a:ln>
        </p:spPr>
      </p:pic>
      <p:pic>
        <p:nvPicPr>
          <p:cNvPr id="22" name="Picture 7">
            <a:extLst>
              <a:ext uri="{FF2B5EF4-FFF2-40B4-BE49-F238E27FC236}">
                <a16:creationId xmlns:a16="http://schemas.microsoft.com/office/drawing/2014/main" id="{12D3A955-40EA-4081-847F-D884519ECF4F}"/>
              </a:ext>
            </a:extLst>
          </p:cNvPr>
          <p:cNvPicPr>
            <a:picLocks noChangeAspect="1"/>
          </p:cNvPicPr>
          <p:nvPr/>
        </p:nvPicPr>
        <p:blipFill>
          <a:blip r:embed="rId12"/>
          <a:srcRect/>
          <a:stretch>
            <a:fillRect/>
          </a:stretch>
        </p:blipFill>
        <p:spPr>
          <a:xfrm rot="382013">
            <a:off x="15636764" y="7062760"/>
            <a:ext cx="2282986" cy="3159842"/>
          </a:xfrm>
          <a:prstGeom prst="rect">
            <a:avLst/>
          </a:prstGeom>
        </p:spPr>
      </p:pic>
      <p:sp>
        <p:nvSpPr>
          <p:cNvPr id="23" name="TextBox 22">
            <a:extLst>
              <a:ext uri="{FF2B5EF4-FFF2-40B4-BE49-F238E27FC236}">
                <a16:creationId xmlns:a16="http://schemas.microsoft.com/office/drawing/2014/main" id="{7A10C208-0E8C-4E50-BDF1-DA4F9857DADB}"/>
              </a:ext>
            </a:extLst>
          </p:cNvPr>
          <p:cNvSpPr txBox="1"/>
          <p:nvPr/>
        </p:nvSpPr>
        <p:spPr>
          <a:xfrm>
            <a:off x="5799086" y="2076545"/>
            <a:ext cx="10643087" cy="1323439"/>
          </a:xfrm>
          <a:prstGeom prst="rect">
            <a:avLst/>
          </a:prstGeom>
          <a:noFill/>
        </p:spPr>
        <p:txBody>
          <a:bodyPr wrap="square">
            <a:spAutoFit/>
          </a:bodyPr>
          <a:lstStyle/>
          <a:p>
            <a:pPr algn="just"/>
            <a:r>
              <a:rPr lang="en-US" sz="4000">
                <a:effectLst/>
                <a:latin typeface="Times New Roman" panose="02020603050405020304" pitchFamily="18" charset="0"/>
                <a:ea typeface="Calibri" panose="020F0502020204030204" pitchFamily="34" charset="0"/>
                <a:cs typeface="Times New Roman" panose="02020603050405020304" pitchFamily="18" charset="0"/>
              </a:rPr>
              <a:t>+ Hai đỉnh đối nhau: đỉnh A và đỉnh C; đỉnh B và đỉnh D. </a:t>
            </a:r>
            <a:endParaRPr lang="en-US" sz="40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0E9C8B0C-FC2C-4A33-ACE6-96963B02F794}"/>
              </a:ext>
            </a:extLst>
          </p:cNvPr>
          <p:cNvSpPr txBox="1"/>
          <p:nvPr/>
        </p:nvSpPr>
        <p:spPr>
          <a:xfrm>
            <a:off x="5798303" y="3374414"/>
            <a:ext cx="10643087" cy="707886"/>
          </a:xfrm>
          <a:prstGeom prst="rect">
            <a:avLst/>
          </a:prstGeom>
          <a:noFill/>
        </p:spPr>
        <p:txBody>
          <a:bodyPr wrap="square">
            <a:spAutoFit/>
          </a:bodyPr>
          <a:lstStyle/>
          <a:p>
            <a:r>
              <a:rPr lang="en-US" sz="4000">
                <a:effectLst/>
                <a:latin typeface="Times New Roman" panose="02020603050405020304" pitchFamily="18" charset="0"/>
                <a:ea typeface="Calibri" panose="020F0502020204030204" pitchFamily="34" charset="0"/>
                <a:cs typeface="Times New Roman" panose="02020603050405020304" pitchFamily="18" charset="0"/>
              </a:rPr>
              <a:t>+ Hai </a:t>
            </a:r>
            <a:r>
              <a:rPr lang="en-US" sz="4000">
                <a:latin typeface="Times New Roman" panose="02020603050405020304" pitchFamily="18" charset="0"/>
                <a:ea typeface="Calibri" panose="020F0502020204030204" pitchFamily="34" charset="0"/>
                <a:cs typeface="Times New Roman" panose="02020603050405020304" pitchFamily="18" charset="0"/>
              </a:rPr>
              <a:t>đường chéo: AC và BD.</a:t>
            </a:r>
            <a:endParaRPr lang="en-US" sz="40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979296F-E879-4617-8D9E-AEB7F7D557BE}"/>
              </a:ext>
            </a:extLst>
          </p:cNvPr>
          <p:cNvSpPr txBox="1"/>
          <p:nvPr/>
        </p:nvSpPr>
        <p:spPr>
          <a:xfrm>
            <a:off x="5853066" y="4100074"/>
            <a:ext cx="10643087" cy="707886"/>
          </a:xfrm>
          <a:prstGeom prst="rect">
            <a:avLst/>
          </a:prstGeom>
          <a:noFill/>
        </p:spPr>
        <p:txBody>
          <a:bodyPr wrap="square">
            <a:spAutoFit/>
          </a:bodyPr>
          <a:lstStyle/>
          <a:p>
            <a:pPr algn="just"/>
            <a:r>
              <a:rPr lang="en-US" sz="4000">
                <a:effectLst/>
                <a:latin typeface="Times New Roman" panose="02020603050405020304" pitchFamily="18" charset="0"/>
                <a:ea typeface="Calibri" panose="020F0502020204030204" pitchFamily="34" charset="0"/>
                <a:cs typeface="Times New Roman" panose="02020603050405020304" pitchFamily="18" charset="0"/>
              </a:rPr>
              <a:t>+ Hai cặp cạnh đối nhau: AB và CD; BC và AD</a:t>
            </a:r>
            <a:r>
              <a:rPr lang="en-US" sz="4000">
                <a:latin typeface="Times New Roman" panose="02020603050405020304" pitchFamily="18" charset="0"/>
                <a:ea typeface="Calibri" panose="020F0502020204030204" pitchFamily="34"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EA55024-4F65-486A-840D-3D7F58CDC0D5}"/>
              </a:ext>
            </a:extLst>
          </p:cNvPr>
          <p:cNvSpPr txBox="1"/>
          <p:nvPr/>
        </p:nvSpPr>
        <p:spPr>
          <a:xfrm>
            <a:off x="5893654" y="4883111"/>
            <a:ext cx="10643087" cy="1323439"/>
          </a:xfrm>
          <a:prstGeom prst="rect">
            <a:avLst/>
          </a:prstGeom>
          <a:noFill/>
        </p:spPr>
        <p:txBody>
          <a:bodyPr wrap="square">
            <a:spAutoFit/>
          </a:bodyPr>
          <a:lstStyle/>
          <a:p>
            <a:pPr algn="just"/>
            <a:r>
              <a:rPr lang="en-US" sz="4000">
                <a:effectLst/>
                <a:latin typeface="Times New Roman" panose="02020603050405020304" pitchFamily="18" charset="0"/>
                <a:ea typeface="Calibri" panose="020F0502020204030204" pitchFamily="34" charset="0"/>
                <a:cs typeface="Times New Roman" panose="02020603050405020304" pitchFamily="18" charset="0"/>
              </a:rPr>
              <a:t>+ Hai cặp góc đối nhau: góc A và góc C; góc B và góc D.</a:t>
            </a:r>
            <a:endParaRPr lang="en-US" sz="400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08EE1096-794F-4FD9-AED9-7858692BCDAE}"/>
              </a:ext>
            </a:extLst>
          </p:cNvPr>
          <p:cNvSpPr txBox="1"/>
          <p:nvPr/>
        </p:nvSpPr>
        <p:spPr>
          <a:xfrm>
            <a:off x="4655166" y="6343303"/>
            <a:ext cx="11645112" cy="1559081"/>
          </a:xfrm>
          <a:prstGeom prst="rect">
            <a:avLst/>
          </a:prstGeom>
          <a:noFill/>
        </p:spPr>
        <p:txBody>
          <a:bodyPr wrap="square">
            <a:spAutoFit/>
          </a:bodyPr>
          <a:lstStyle/>
          <a:p>
            <a:pPr algn="just">
              <a:lnSpc>
                <a:spcPct val="125000"/>
              </a:lnSpc>
              <a:spcAft>
                <a:spcPts val="1000"/>
              </a:spcAft>
            </a:pPr>
            <a:r>
              <a:rPr lang="en-US" sz="4000" b="1" i="1">
                <a:effectLst/>
                <a:latin typeface="Times New Roman" panose="02020603050405020304" pitchFamily="18" charset="0"/>
                <a:ea typeface="Calibri" panose="020F0502020204030204" pitchFamily="34" charset="0"/>
                <a:cs typeface="Times New Roman" panose="02020603050405020304" pitchFamily="18" charset="0"/>
              </a:rPr>
              <a:t>Chú ý:</a:t>
            </a:r>
            <a:r>
              <a:rPr lang="en-US" sz="40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a:effectLst/>
                <a:latin typeface="Times New Roman" panose="02020603050405020304" pitchFamily="18" charset="0"/>
                <a:ea typeface="Calibri" panose="020F0502020204030204" pitchFamily="34" charset="0"/>
                <a:cs typeface="Times New Roman" panose="02020603050405020304" pitchFamily="18" charset="0"/>
              </a:rPr>
              <a:t> Trong tứ giác lồi hai đường chéo cắt nhau tại điểm giữa mỗi đường (dấu hiệu nhận biết tứ giác lồi).</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Cloud 10">
            <a:extLst>
              <a:ext uri="{FF2B5EF4-FFF2-40B4-BE49-F238E27FC236}">
                <a16:creationId xmlns:a16="http://schemas.microsoft.com/office/drawing/2014/main" id="{3D756F60-4B77-4FFF-80B7-CE35D41432DA}"/>
              </a:ext>
            </a:extLst>
          </p:cNvPr>
          <p:cNvSpPr/>
          <p:nvPr/>
        </p:nvSpPr>
        <p:spPr>
          <a:xfrm>
            <a:off x="6664093" y="5830459"/>
            <a:ext cx="7356707" cy="3382926"/>
          </a:xfrm>
          <a:prstGeom prst="cloud">
            <a:avLst/>
          </a:prstGeom>
          <a:solidFill>
            <a:srgbClr val="FAC090"/>
          </a:solid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Times New Roman" panose="02020603050405020304" pitchFamily="18" charset="0"/>
                <a:ea typeface="Calibri" panose="020F0502020204030204" pitchFamily="34" charset="0"/>
                <a:cs typeface="Times New Roman" panose="02020603050405020304" pitchFamily="18" charset="0"/>
              </a:rPr>
              <a:t>G</a:t>
            </a:r>
            <a:r>
              <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iao điểm 2 đường chéo cắt nhau tại vị trí nào trên mỗi đường?</a:t>
            </a:r>
            <a:endParaRPr lang="en-US" sz="40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circle(out)">
                                      <p:cBhvr>
                                        <p:cTn id="39" dur="2000"/>
                                        <p:tgtEl>
                                          <p:spTgt spid="29"/>
                                        </p:tgtEl>
                                      </p:cBhvr>
                                    </p:animEffect>
                                  </p:childTnLst>
                                </p:cTn>
                              </p:par>
                              <p:par>
                                <p:cTn id="40" presetID="1" presetClass="exit" presetSubtype="0" fill="hold" grpId="1" nodeType="withEffect">
                                  <p:stCondLst>
                                    <p:cond delay="0"/>
                                  </p:stCondLst>
                                  <p:childTnLst>
                                    <p:set>
                                      <p:cBhvr>
                                        <p:cTn id="41"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9" grpId="0"/>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48776">
            <a:off x="14813647" y="8003853"/>
            <a:ext cx="2937672" cy="1864087"/>
          </a:xfrm>
          <a:prstGeom prst="rect">
            <a:avLst/>
          </a:prstGeom>
        </p:spPr>
      </p:pic>
      <p:pic>
        <p:nvPicPr>
          <p:cNvPr id="3" name="Picture 3"/>
          <p:cNvPicPr>
            <a:picLocks noChangeAspect="1"/>
          </p:cNvPicPr>
          <p:nvPr/>
        </p:nvPicPr>
        <p:blipFill>
          <a:blip r:embed="rId4"/>
          <a:srcRect/>
          <a:stretch>
            <a:fillRect/>
          </a:stretch>
        </p:blipFill>
        <p:spPr>
          <a:xfrm rot="-688226">
            <a:off x="15872127" y="80825"/>
            <a:ext cx="2223361" cy="215944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426721"/>
            <a:ext cx="1981200" cy="184800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27693">
            <a:off x="1882568" y="8443053"/>
            <a:ext cx="1902117" cy="1932599"/>
          </a:xfrm>
          <a:prstGeom prst="rect">
            <a:avLst/>
          </a:prstGeom>
        </p:spPr>
      </p:pic>
      <p:sp>
        <p:nvSpPr>
          <p:cNvPr id="16" name="Google Shape;197;p30">
            <a:extLst>
              <a:ext uri="{FF2B5EF4-FFF2-40B4-BE49-F238E27FC236}">
                <a16:creationId xmlns:a16="http://schemas.microsoft.com/office/drawing/2014/main" id="{C4C1FA43-256F-4DDB-A220-D86BD687ECCE}"/>
              </a:ext>
            </a:extLst>
          </p:cNvPr>
          <p:cNvSpPr/>
          <p:nvPr/>
        </p:nvSpPr>
        <p:spPr>
          <a:xfrm>
            <a:off x="1175017" y="471425"/>
            <a:ext cx="9448459" cy="1378239"/>
          </a:xfrm>
          <a:prstGeom prst="roundRect">
            <a:avLst>
              <a:gd name="adj" fmla="val 50000"/>
            </a:avLst>
          </a:prstGeom>
          <a:solidFill>
            <a:srgbClr val="B58EC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Google Shape;198;p30">
            <a:extLst>
              <a:ext uri="{FF2B5EF4-FFF2-40B4-BE49-F238E27FC236}">
                <a16:creationId xmlns:a16="http://schemas.microsoft.com/office/drawing/2014/main" id="{487ED486-0F14-4547-BE0E-DFF35DFD01C6}"/>
              </a:ext>
            </a:extLst>
          </p:cNvPr>
          <p:cNvSpPr/>
          <p:nvPr/>
        </p:nvSpPr>
        <p:spPr>
          <a:xfrm>
            <a:off x="265700" y="412795"/>
            <a:ext cx="1387200" cy="1408684"/>
          </a:xfrm>
          <a:prstGeom prst="roundRect">
            <a:avLst>
              <a:gd name="adj" fmla="val 50000"/>
            </a:avLst>
          </a:prstGeom>
          <a:solidFill>
            <a:srgbClr val="6FCACF">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Google Shape;199;p30">
            <a:hlinkClick r:id="rId7" action="ppaction://hlinksldjump"/>
            <a:extLst>
              <a:ext uri="{FF2B5EF4-FFF2-40B4-BE49-F238E27FC236}">
                <a16:creationId xmlns:a16="http://schemas.microsoft.com/office/drawing/2014/main" id="{CCC11851-195E-48F9-B7FA-7AA9E22A3F2B}"/>
              </a:ext>
            </a:extLst>
          </p:cNvPr>
          <p:cNvSpPr txBox="1">
            <a:spLocks/>
          </p:cNvSpPr>
          <p:nvPr/>
        </p:nvSpPr>
        <p:spPr>
          <a:xfrm>
            <a:off x="1880596" y="809239"/>
            <a:ext cx="8360453" cy="6157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1pPr>
            <a:lvl2pPr marR="0" lvl="1"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2pPr>
            <a:lvl3pPr marR="0" lvl="2"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3pPr>
            <a:lvl4pPr marR="0" lvl="3"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4pPr>
            <a:lvl5pPr marR="0" lvl="4"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5pPr>
            <a:lvl6pPr marR="0" lvl="5"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6pPr>
            <a:lvl7pPr marR="0" lvl="6"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7pPr>
            <a:lvl8pPr marR="0" lvl="7"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8pPr>
            <a:lvl9pPr marR="0" lvl="8"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9pPr>
          </a:lstStyle>
          <a:p>
            <a:pPr marL="0" marR="0" lvl="0" indent="0" algn="l" defTabSz="914400" rtl="0" eaLnBrk="1" fontAlgn="auto" latinLnBrk="0" hangingPunct="1">
              <a:lnSpc>
                <a:spcPct val="100000"/>
              </a:lnSpc>
              <a:spcBef>
                <a:spcPts val="0"/>
              </a:spcBef>
              <a:spcAft>
                <a:spcPts val="0"/>
              </a:spcAft>
              <a:buClr>
                <a:srgbClr val="B58EC7"/>
              </a:buClr>
              <a:buSzPts val="2400"/>
              <a:buFont typeface="Barriecito"/>
              <a:buNone/>
              <a:tabLst/>
              <a:defRPr/>
            </a:pPr>
            <a:r>
              <a:rPr lang="en-US" sz="4800" kern="0">
                <a:solidFill>
                  <a:srgbClr val="FFFFFF"/>
                </a:solidFill>
                <a:latin typeface="Times New Roman" panose="02020603050405020304" pitchFamily="18" charset="0"/>
                <a:cs typeface="Times New Roman" panose="02020603050405020304" pitchFamily="18" charset="0"/>
              </a:rPr>
              <a:t>Tổng các góc của một tứ giác</a:t>
            </a:r>
            <a:endParaRPr kumimoji="0" lang="en-US" sz="4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Barriecito"/>
            </a:endParaRPr>
          </a:p>
        </p:txBody>
      </p:sp>
      <p:sp>
        <p:nvSpPr>
          <p:cNvPr id="19" name="Title 13">
            <a:extLst>
              <a:ext uri="{FF2B5EF4-FFF2-40B4-BE49-F238E27FC236}">
                <a16:creationId xmlns:a16="http://schemas.microsoft.com/office/drawing/2014/main" id="{AE865904-DD1A-4D22-9483-124FA3E58EE1}"/>
              </a:ext>
            </a:extLst>
          </p:cNvPr>
          <p:cNvSpPr txBox="1">
            <a:spLocks/>
          </p:cNvSpPr>
          <p:nvPr/>
        </p:nvSpPr>
        <p:spPr>
          <a:xfrm>
            <a:off x="493396" y="746253"/>
            <a:ext cx="931808" cy="7417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Barriecito"/>
              <a:buNone/>
              <a:defRPr sz="3000" b="0" i="0" u="none" strike="noStrike" cap="none">
                <a:solidFill>
                  <a:schemeClr val="accent1"/>
                </a:solidFill>
                <a:latin typeface="Barriecito"/>
                <a:ea typeface="Barriecito"/>
                <a:cs typeface="Barriecito"/>
                <a:sym typeface="Barriecito"/>
              </a:defRPr>
            </a:lvl1pPr>
            <a:lvl2pPr marR="0" lvl="1"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2pPr>
            <a:lvl3pPr marR="0" lvl="2"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3pPr>
            <a:lvl4pPr marR="0" lvl="3"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4pPr>
            <a:lvl5pPr marR="0" lvl="4"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5pPr>
            <a:lvl6pPr marR="0" lvl="5"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6pPr>
            <a:lvl7pPr marR="0" lvl="6"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7pPr>
            <a:lvl8pPr marR="0" lvl="7"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8pPr>
            <a:lvl9pPr marR="0" lvl="8"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9pPr>
          </a:lstStyle>
          <a:p>
            <a:pPr marL="0" marR="0" lvl="0" indent="0" algn="ctr" defTabSz="914400" rtl="0" eaLnBrk="1" fontAlgn="auto" latinLnBrk="0" hangingPunct="1">
              <a:lnSpc>
                <a:spcPct val="100000"/>
              </a:lnSpc>
              <a:spcBef>
                <a:spcPts val="0"/>
              </a:spcBef>
              <a:spcAft>
                <a:spcPts val="0"/>
              </a:spcAft>
              <a:buClr>
                <a:srgbClr val="EEECE1"/>
              </a:buClr>
              <a:buSzPts val="3000"/>
              <a:buFont typeface="Barriecito"/>
              <a:buNone/>
              <a:tabLst/>
              <a:defRPr/>
            </a:pPr>
            <a:r>
              <a:rPr kumimoji="0" lang="en-US" sz="48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sym typeface="Barriecito"/>
              </a:rPr>
              <a:t>02</a:t>
            </a:r>
            <a:endParaRPr kumimoji="0" lang="en-US" sz="4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Barriecito"/>
            </a:endParaRPr>
          </a:p>
        </p:txBody>
      </p:sp>
      <p:pic>
        <p:nvPicPr>
          <p:cNvPr id="22" name="Google Shape;236;p25">
            <a:extLst>
              <a:ext uri="{FF2B5EF4-FFF2-40B4-BE49-F238E27FC236}">
                <a16:creationId xmlns:a16="http://schemas.microsoft.com/office/drawing/2014/main" id="{3F8AC5CB-51B3-4ADC-88B4-29280DA55964}"/>
              </a:ext>
            </a:extLst>
          </p:cNvPr>
          <p:cNvPicPr preferRelativeResize="0"/>
          <p:nvPr/>
        </p:nvPicPr>
        <p:blipFill rotWithShape="1">
          <a:blip r:embed="rId8">
            <a:clrChange>
              <a:clrFrom>
                <a:srgbClr val="FFFFFF"/>
              </a:clrFrom>
              <a:clrTo>
                <a:srgbClr val="FFFFFF">
                  <a:alpha val="0"/>
                </a:srgbClr>
              </a:clrTo>
            </a:clrChange>
            <a:alphaModFix/>
          </a:blip>
          <a:srcRect/>
          <a:stretch/>
        </p:blipFill>
        <p:spPr>
          <a:xfrm>
            <a:off x="1175017" y="1901330"/>
            <a:ext cx="1021233" cy="1339064"/>
          </a:xfrm>
          <a:prstGeom prst="rect">
            <a:avLst/>
          </a:prstGeom>
          <a:noFill/>
          <a:ln>
            <a:noFill/>
          </a:ln>
        </p:spPr>
      </p:pic>
      <p:sp>
        <p:nvSpPr>
          <p:cNvPr id="24" name="TextBox 23">
            <a:extLst>
              <a:ext uri="{FF2B5EF4-FFF2-40B4-BE49-F238E27FC236}">
                <a16:creationId xmlns:a16="http://schemas.microsoft.com/office/drawing/2014/main" id="{F1AEEB21-8657-47FB-9982-7640D27B8238}"/>
              </a:ext>
            </a:extLst>
          </p:cNvPr>
          <p:cNvSpPr txBox="1"/>
          <p:nvPr/>
        </p:nvSpPr>
        <p:spPr>
          <a:xfrm>
            <a:off x="2196250" y="2147384"/>
            <a:ext cx="6244017" cy="707886"/>
          </a:xfrm>
          <a:prstGeom prst="rect">
            <a:avLst/>
          </a:prstGeom>
          <a:noFill/>
        </p:spPr>
        <p:txBody>
          <a:bodyPr wrap="none" rtlCol="0">
            <a:spAutoFit/>
          </a:bodyPr>
          <a:lstStyle/>
          <a:p>
            <a:r>
              <a:rPr lang="en-US" sz="4000">
                <a:latin typeface="Times New Roman" panose="02020603050405020304" pitchFamily="18" charset="0"/>
                <a:cs typeface="Times New Roman" panose="02020603050405020304" pitchFamily="18" charset="0"/>
              </a:rPr>
              <a:t>Tổng các góc của một tứ giác</a:t>
            </a:r>
          </a:p>
        </p:txBody>
      </p:sp>
      <p:pic>
        <p:nvPicPr>
          <p:cNvPr id="26" name="Picture 25">
            <a:extLst>
              <a:ext uri="{FF2B5EF4-FFF2-40B4-BE49-F238E27FC236}">
                <a16:creationId xmlns:a16="http://schemas.microsoft.com/office/drawing/2014/main" id="{74CC2AA0-D294-40FC-B694-3AEBDBCA46A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843" y="2536041"/>
            <a:ext cx="5436261" cy="4499950"/>
          </a:xfrm>
          <a:prstGeom prst="rect">
            <a:avLst/>
          </a:prstGeom>
          <a:noFill/>
          <a:ln>
            <a:noFill/>
          </a:ln>
        </p:spPr>
      </p:pic>
      <p:pic>
        <p:nvPicPr>
          <p:cNvPr id="6" name="Picture 5">
            <a:extLst>
              <a:ext uri="{FF2B5EF4-FFF2-40B4-BE49-F238E27FC236}">
                <a16:creationId xmlns:a16="http://schemas.microsoft.com/office/drawing/2014/main" id="{9F9C96AE-9BC9-4002-B9E9-34F8BDA2CF4B}"/>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224039" y="2757955"/>
            <a:ext cx="2335425" cy="576072"/>
          </a:xfrm>
          <a:prstGeom prst="rect">
            <a:avLst/>
          </a:prstGeom>
        </p:spPr>
      </p:pic>
      <p:pic>
        <p:nvPicPr>
          <p:cNvPr id="8" name="Picture 7">
            <a:extLst>
              <a:ext uri="{FF2B5EF4-FFF2-40B4-BE49-F238E27FC236}">
                <a16:creationId xmlns:a16="http://schemas.microsoft.com/office/drawing/2014/main" id="{5CD23725-09F3-4F41-9517-8776702CEAB7}"/>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224039" y="3414904"/>
            <a:ext cx="11975254" cy="777240"/>
          </a:xfrm>
          <a:prstGeom prst="rect">
            <a:avLst/>
          </a:prstGeom>
        </p:spPr>
      </p:pic>
      <p:pic>
        <p:nvPicPr>
          <p:cNvPr id="10" name="Picture 9">
            <a:extLst>
              <a:ext uri="{FF2B5EF4-FFF2-40B4-BE49-F238E27FC236}">
                <a16:creationId xmlns:a16="http://schemas.microsoft.com/office/drawing/2014/main" id="{5A2DFF4D-9F7F-448A-9978-7B8B4F9FE88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242082" y="4410351"/>
            <a:ext cx="2228490" cy="576072"/>
          </a:xfrm>
          <a:prstGeom prst="rect">
            <a:avLst/>
          </a:prstGeom>
        </p:spPr>
      </p:pic>
      <p:pic>
        <p:nvPicPr>
          <p:cNvPr id="14" name="Picture 13">
            <a:extLst>
              <a:ext uri="{FF2B5EF4-FFF2-40B4-BE49-F238E27FC236}">
                <a16:creationId xmlns:a16="http://schemas.microsoft.com/office/drawing/2014/main" id="{89A29C39-923A-41B6-B349-F55CD16EA83D}"/>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6242081" y="5086398"/>
            <a:ext cx="12047221" cy="777240"/>
          </a:xfrm>
          <a:prstGeom prst="rect">
            <a:avLst/>
          </a:prstGeom>
        </p:spPr>
      </p:pic>
      <p:pic>
        <p:nvPicPr>
          <p:cNvPr id="28" name="Picture 27">
            <a:extLst>
              <a:ext uri="{FF2B5EF4-FFF2-40B4-BE49-F238E27FC236}">
                <a16:creationId xmlns:a16="http://schemas.microsoft.com/office/drawing/2014/main" id="{E25419CF-2022-4DB0-AD6C-9B8ABE2C61C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5027177" y="5909935"/>
            <a:ext cx="4099238" cy="640080"/>
          </a:xfrm>
          <a:prstGeom prst="rect">
            <a:avLst/>
          </a:prstGeom>
        </p:spPr>
      </p:pic>
      <p:pic>
        <p:nvPicPr>
          <p:cNvPr id="30" name="Picture 29">
            <a:extLst>
              <a:ext uri="{FF2B5EF4-FFF2-40B4-BE49-F238E27FC236}">
                <a16:creationId xmlns:a16="http://schemas.microsoft.com/office/drawing/2014/main" id="{99878DCB-57B4-4E56-AB95-566119340CD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9126415" y="5963613"/>
            <a:ext cx="4770516" cy="685800"/>
          </a:xfrm>
          <a:prstGeom prst="rect">
            <a:avLst/>
          </a:prstGeom>
        </p:spPr>
      </p:pic>
      <p:pic>
        <p:nvPicPr>
          <p:cNvPr id="32" name="Picture 31">
            <a:extLst>
              <a:ext uri="{FF2B5EF4-FFF2-40B4-BE49-F238E27FC236}">
                <a16:creationId xmlns:a16="http://schemas.microsoft.com/office/drawing/2014/main" id="{0207C419-2AFE-4505-B1A6-D37FA577D7A6}"/>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3858750" y="6062401"/>
            <a:ext cx="4041648" cy="594360"/>
          </a:xfrm>
          <a:prstGeom prst="rect">
            <a:avLst/>
          </a:prstGeom>
        </p:spPr>
      </p:pic>
      <p:pic>
        <p:nvPicPr>
          <p:cNvPr id="34" name="Picture 33">
            <a:extLst>
              <a:ext uri="{FF2B5EF4-FFF2-40B4-BE49-F238E27FC236}">
                <a16:creationId xmlns:a16="http://schemas.microsoft.com/office/drawing/2014/main" id="{0B418699-6396-49D6-867D-6699A217F0D2}"/>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2196250" y="6819900"/>
            <a:ext cx="9775772" cy="640080"/>
          </a:xfrm>
          <a:prstGeom prst="rect">
            <a:avLst/>
          </a:prstGeom>
        </p:spPr>
      </p:pic>
      <p:pic>
        <p:nvPicPr>
          <p:cNvPr id="36" name="Picture 35">
            <a:extLst>
              <a:ext uri="{FF2B5EF4-FFF2-40B4-BE49-F238E27FC236}">
                <a16:creationId xmlns:a16="http://schemas.microsoft.com/office/drawing/2014/main" id="{981FC65F-E6A1-431A-9E4A-53075B1D8B08}"/>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6629400" y="7473527"/>
            <a:ext cx="6147582" cy="2377440"/>
          </a:xfrm>
          <a:prstGeom prst="rect">
            <a:avLst/>
          </a:prstGeom>
        </p:spPr>
      </p:pic>
    </p:spTree>
    <p:extLst>
      <p:ext uri="{BB962C8B-B14F-4D97-AF65-F5344CB8AC3E}">
        <p14:creationId xmlns:p14="http://schemas.microsoft.com/office/powerpoint/2010/main" val="14343668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22" presetClass="entr" presetSubtype="8"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left)">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up)">
                                      <p:cBhvr>
                                        <p:cTn id="7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4173200" y="7312049"/>
            <a:ext cx="3210153" cy="2507932"/>
          </a:xfrm>
          <a:prstGeom prst="rect">
            <a:avLst/>
          </a:prstGeom>
        </p:spPr>
      </p:pic>
      <p:pic>
        <p:nvPicPr>
          <p:cNvPr id="7" name="Picture 7"/>
          <p:cNvPicPr>
            <a:picLocks noChangeAspect="1"/>
          </p:cNvPicPr>
          <p:nvPr/>
        </p:nvPicPr>
        <p:blipFill>
          <a:blip r:embed="rId3"/>
          <a:srcRect/>
          <a:stretch>
            <a:fillRect/>
          </a:stretch>
        </p:blipFill>
        <p:spPr>
          <a:xfrm rot="398479">
            <a:off x="14674714" y="772428"/>
            <a:ext cx="2726337" cy="1765303"/>
          </a:xfrm>
          <a:prstGeom prst="rect">
            <a:avLst/>
          </a:prstGeom>
        </p:spPr>
      </p:pic>
      <p:sp>
        <p:nvSpPr>
          <p:cNvPr id="8" name="Round Same Side Corner Rectangle 7"/>
          <p:cNvSpPr/>
          <p:nvPr/>
        </p:nvSpPr>
        <p:spPr>
          <a:xfrm flipV="1">
            <a:off x="1175017" y="1965995"/>
            <a:ext cx="2912207" cy="882382"/>
          </a:xfrm>
          <a:prstGeom prst="round2SameRect">
            <a:avLst>
              <a:gd name="adj1" fmla="val 50000"/>
              <a:gd name="adj2" fmla="val 0"/>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9" name="TextBox 8"/>
          <p:cNvSpPr txBox="1"/>
          <p:nvPr/>
        </p:nvSpPr>
        <p:spPr>
          <a:xfrm>
            <a:off x="1875305" y="2053243"/>
            <a:ext cx="1511630" cy="707886"/>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Ví dụ</a:t>
            </a:r>
            <a:endParaRPr lang="en-US" sz="4000"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91300"/>
            <a:ext cx="1840699" cy="4333313"/>
          </a:xfrm>
          <a:prstGeom prst="rect">
            <a:avLst/>
          </a:prstGeom>
        </p:spPr>
      </p:pic>
      <p:sp>
        <p:nvSpPr>
          <p:cNvPr id="12" name="Google Shape;197;p30">
            <a:extLst>
              <a:ext uri="{FF2B5EF4-FFF2-40B4-BE49-F238E27FC236}">
                <a16:creationId xmlns:a16="http://schemas.microsoft.com/office/drawing/2014/main" id="{8DB1A6E6-A211-4F5A-AE54-A7830B4F923D}"/>
              </a:ext>
            </a:extLst>
          </p:cNvPr>
          <p:cNvSpPr/>
          <p:nvPr/>
        </p:nvSpPr>
        <p:spPr>
          <a:xfrm>
            <a:off x="1175017" y="471425"/>
            <a:ext cx="9448459" cy="1378239"/>
          </a:xfrm>
          <a:prstGeom prst="roundRect">
            <a:avLst>
              <a:gd name="adj" fmla="val 50000"/>
            </a:avLst>
          </a:prstGeom>
          <a:solidFill>
            <a:srgbClr val="B58EC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Google Shape;198;p30">
            <a:extLst>
              <a:ext uri="{FF2B5EF4-FFF2-40B4-BE49-F238E27FC236}">
                <a16:creationId xmlns:a16="http://schemas.microsoft.com/office/drawing/2014/main" id="{47F61B7A-5F1B-4072-BB6F-53C74AFAA6BC}"/>
              </a:ext>
            </a:extLst>
          </p:cNvPr>
          <p:cNvSpPr/>
          <p:nvPr/>
        </p:nvSpPr>
        <p:spPr>
          <a:xfrm>
            <a:off x="265700" y="412795"/>
            <a:ext cx="1387200" cy="1408684"/>
          </a:xfrm>
          <a:prstGeom prst="roundRect">
            <a:avLst>
              <a:gd name="adj" fmla="val 50000"/>
            </a:avLst>
          </a:prstGeom>
          <a:solidFill>
            <a:srgbClr val="6FCACF">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Google Shape;199;p30">
            <a:hlinkClick r:id="rId5" action="ppaction://hlinksldjump"/>
            <a:extLst>
              <a:ext uri="{FF2B5EF4-FFF2-40B4-BE49-F238E27FC236}">
                <a16:creationId xmlns:a16="http://schemas.microsoft.com/office/drawing/2014/main" id="{EA824E58-5B42-4306-BAB6-0D30622EABE3}"/>
              </a:ext>
            </a:extLst>
          </p:cNvPr>
          <p:cNvSpPr txBox="1">
            <a:spLocks/>
          </p:cNvSpPr>
          <p:nvPr/>
        </p:nvSpPr>
        <p:spPr>
          <a:xfrm>
            <a:off x="1880596" y="809239"/>
            <a:ext cx="8360453" cy="6157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1pPr>
            <a:lvl2pPr marR="0" lvl="1"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2pPr>
            <a:lvl3pPr marR="0" lvl="2"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3pPr>
            <a:lvl4pPr marR="0" lvl="3"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4pPr>
            <a:lvl5pPr marR="0" lvl="4"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5pPr>
            <a:lvl6pPr marR="0" lvl="5"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6pPr>
            <a:lvl7pPr marR="0" lvl="6"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7pPr>
            <a:lvl8pPr marR="0" lvl="7"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8pPr>
            <a:lvl9pPr marR="0" lvl="8" algn="l" rtl="0">
              <a:lnSpc>
                <a:spcPct val="100000"/>
              </a:lnSpc>
              <a:spcBef>
                <a:spcPts val="0"/>
              </a:spcBef>
              <a:spcAft>
                <a:spcPts val="0"/>
              </a:spcAft>
              <a:buClr>
                <a:schemeClr val="lt1"/>
              </a:buClr>
              <a:buSzPts val="2400"/>
              <a:buFont typeface="Barriecito"/>
              <a:buNone/>
              <a:defRPr sz="2400" b="0" i="0" u="none" strike="noStrike" cap="none">
                <a:solidFill>
                  <a:schemeClr val="lt1"/>
                </a:solidFill>
                <a:latin typeface="Barriecito"/>
                <a:ea typeface="Barriecito"/>
                <a:cs typeface="Barriecito"/>
                <a:sym typeface="Barriecito"/>
              </a:defRPr>
            </a:lvl9pPr>
          </a:lstStyle>
          <a:p>
            <a:pPr marL="0" marR="0" lvl="0" indent="0" algn="l" defTabSz="914400" rtl="0" eaLnBrk="1" fontAlgn="auto" latinLnBrk="0" hangingPunct="1">
              <a:lnSpc>
                <a:spcPct val="100000"/>
              </a:lnSpc>
              <a:spcBef>
                <a:spcPts val="0"/>
              </a:spcBef>
              <a:spcAft>
                <a:spcPts val="0"/>
              </a:spcAft>
              <a:buClr>
                <a:srgbClr val="B58EC7"/>
              </a:buClr>
              <a:buSzPts val="2400"/>
              <a:buFont typeface="Barriecito"/>
              <a:buNone/>
              <a:tabLst/>
              <a:defRPr/>
            </a:pPr>
            <a:r>
              <a:rPr lang="en-US" sz="4800" kern="0">
                <a:solidFill>
                  <a:srgbClr val="FFFFFF"/>
                </a:solidFill>
                <a:latin typeface="Times New Roman" panose="02020603050405020304" pitchFamily="18" charset="0"/>
                <a:cs typeface="Times New Roman" panose="02020603050405020304" pitchFamily="18" charset="0"/>
              </a:rPr>
              <a:t>Tổng các góc của một tứ giác</a:t>
            </a:r>
            <a:endParaRPr kumimoji="0" lang="en-US" sz="4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Barriecito"/>
            </a:endParaRPr>
          </a:p>
        </p:txBody>
      </p:sp>
      <p:sp>
        <p:nvSpPr>
          <p:cNvPr id="15" name="Title 13">
            <a:extLst>
              <a:ext uri="{FF2B5EF4-FFF2-40B4-BE49-F238E27FC236}">
                <a16:creationId xmlns:a16="http://schemas.microsoft.com/office/drawing/2014/main" id="{89789851-8EB3-42F9-8847-E8745C6B3718}"/>
              </a:ext>
            </a:extLst>
          </p:cNvPr>
          <p:cNvSpPr txBox="1">
            <a:spLocks/>
          </p:cNvSpPr>
          <p:nvPr/>
        </p:nvSpPr>
        <p:spPr>
          <a:xfrm>
            <a:off x="493396" y="746253"/>
            <a:ext cx="931808" cy="7417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Barriecito"/>
              <a:buNone/>
              <a:defRPr sz="3000" b="0" i="0" u="none" strike="noStrike" cap="none">
                <a:solidFill>
                  <a:schemeClr val="accent1"/>
                </a:solidFill>
                <a:latin typeface="Barriecito"/>
                <a:ea typeface="Barriecito"/>
                <a:cs typeface="Barriecito"/>
                <a:sym typeface="Barriecito"/>
              </a:defRPr>
            </a:lvl1pPr>
            <a:lvl2pPr marR="0" lvl="1"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2pPr>
            <a:lvl3pPr marR="0" lvl="2"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3pPr>
            <a:lvl4pPr marR="0" lvl="3"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4pPr>
            <a:lvl5pPr marR="0" lvl="4"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5pPr>
            <a:lvl6pPr marR="0" lvl="5"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6pPr>
            <a:lvl7pPr marR="0" lvl="6"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7pPr>
            <a:lvl8pPr marR="0" lvl="7"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8pPr>
            <a:lvl9pPr marR="0" lvl="8"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9pPr>
          </a:lstStyle>
          <a:p>
            <a:pPr marL="0" marR="0" lvl="0" indent="0" algn="ctr" defTabSz="914400" rtl="0" eaLnBrk="1" fontAlgn="auto" latinLnBrk="0" hangingPunct="1">
              <a:lnSpc>
                <a:spcPct val="100000"/>
              </a:lnSpc>
              <a:spcBef>
                <a:spcPts val="0"/>
              </a:spcBef>
              <a:spcAft>
                <a:spcPts val="0"/>
              </a:spcAft>
              <a:buClr>
                <a:srgbClr val="EEECE1"/>
              </a:buClr>
              <a:buSzPts val="3000"/>
              <a:buFont typeface="Barriecito"/>
              <a:buNone/>
              <a:tabLst/>
              <a:defRPr/>
            </a:pPr>
            <a:r>
              <a:rPr kumimoji="0" lang="en-US" sz="48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sym typeface="Barriecito"/>
              </a:rPr>
              <a:t>02</a:t>
            </a:r>
            <a:endParaRPr kumimoji="0" lang="en-US" sz="4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Barriecito"/>
            </a:endParaRPr>
          </a:p>
        </p:txBody>
      </p:sp>
      <p:pic>
        <p:nvPicPr>
          <p:cNvPr id="16" name="Picture 15">
            <a:extLst>
              <a:ext uri="{FF2B5EF4-FFF2-40B4-BE49-F238E27FC236}">
                <a16:creationId xmlns:a16="http://schemas.microsoft.com/office/drawing/2014/main" id="{93C69A70-24ED-4051-806F-A69F9DD73D7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8255" y="2761461"/>
            <a:ext cx="4600223" cy="5670439"/>
          </a:xfrm>
          <a:prstGeom prst="rect">
            <a:avLst/>
          </a:prstGeom>
          <a:noFill/>
          <a:ln>
            <a:noFill/>
          </a:ln>
        </p:spPr>
      </p:pic>
      <p:pic>
        <p:nvPicPr>
          <p:cNvPr id="3" name="Picture 2">
            <a:extLst>
              <a:ext uri="{FF2B5EF4-FFF2-40B4-BE49-F238E27FC236}">
                <a16:creationId xmlns:a16="http://schemas.microsoft.com/office/drawing/2014/main" id="{4832D9F1-B0B8-4CCC-B9BA-4AF0CF6B765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425554" y="3478104"/>
            <a:ext cx="10839061"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5461" y="-289464"/>
            <a:ext cx="14434741" cy="10576464"/>
          </a:xfrm>
          <a:prstGeom prst="rect">
            <a:avLst/>
          </a:prstGeom>
        </p:spPr>
      </p:pic>
      <p:grpSp>
        <p:nvGrpSpPr>
          <p:cNvPr id="10" name="Group 2"/>
          <p:cNvGrpSpPr/>
          <p:nvPr/>
        </p:nvGrpSpPr>
        <p:grpSpPr>
          <a:xfrm>
            <a:off x="7325511" y="8027065"/>
            <a:ext cx="3636977" cy="1231235"/>
            <a:chOff x="0" y="0"/>
            <a:chExt cx="4849303" cy="1641646"/>
          </a:xfrm>
        </p:grpSpPr>
        <p:pic>
          <p:nvPicPr>
            <p:cNvPr id="11"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895077">
              <a:off x="182537" y="221308"/>
              <a:ext cx="1251360" cy="1199030"/>
            </a:xfrm>
            <a:prstGeom prst="rect">
              <a:avLst/>
            </a:prstGeom>
          </p:spPr>
        </p:pic>
        <p:pic>
          <p:nvPicPr>
            <p:cNvPr id="1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895077">
              <a:off x="1798972" y="221308"/>
              <a:ext cx="1251360" cy="1199030"/>
            </a:xfrm>
            <a:prstGeom prst="rect">
              <a:avLst/>
            </a:prstGeom>
          </p:spPr>
        </p:pic>
        <p:pic>
          <p:nvPicPr>
            <p:cNvPr id="13"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895077">
              <a:off x="3415406" y="221308"/>
              <a:ext cx="1251360" cy="1199030"/>
            </a:xfrm>
            <a:prstGeom prst="rect">
              <a:avLst/>
            </a:prstGeom>
          </p:spPr>
        </p:pic>
      </p:grpSp>
      <p:pic>
        <p:nvPicPr>
          <p:cNvPr id="14" name="Picture 6"/>
          <p:cNvPicPr>
            <a:picLocks noChangeAspect="1"/>
          </p:cNvPicPr>
          <p:nvPr/>
        </p:nvPicPr>
        <p:blipFill>
          <a:blip r:embed="rId9"/>
          <a:srcRect/>
          <a:stretch>
            <a:fillRect/>
          </a:stretch>
        </p:blipFill>
        <p:spPr>
          <a:xfrm>
            <a:off x="163257" y="869780"/>
            <a:ext cx="1974904" cy="16268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237" y="7283302"/>
            <a:ext cx="3071451" cy="3003698"/>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855928" y="3057079"/>
            <a:ext cx="3604378" cy="7270899"/>
          </a:xfrm>
          <a:prstGeom prst="rect">
            <a:avLst/>
          </a:prstGeom>
        </p:spPr>
      </p:pic>
      <p:sp>
        <p:nvSpPr>
          <p:cNvPr id="18" name="Rectangle: Single Corner Rounded 17">
            <a:extLst>
              <a:ext uri="{FF2B5EF4-FFF2-40B4-BE49-F238E27FC236}">
                <a16:creationId xmlns:a16="http://schemas.microsoft.com/office/drawing/2014/main" id="{60DEAB93-07AC-4ACA-B0AA-0E06BB0A7958}"/>
              </a:ext>
            </a:extLst>
          </p:cNvPr>
          <p:cNvSpPr/>
          <p:nvPr/>
        </p:nvSpPr>
        <p:spPr>
          <a:xfrm flipV="1">
            <a:off x="2478797" y="2496607"/>
            <a:ext cx="3352800" cy="1013588"/>
          </a:xfrm>
          <a:prstGeom prst="round1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DC50F64-EBFD-4479-A20D-E242C10D2A24}"/>
              </a:ext>
            </a:extLst>
          </p:cNvPr>
          <p:cNvSpPr txBox="1"/>
          <p:nvPr/>
        </p:nvSpPr>
        <p:spPr>
          <a:xfrm>
            <a:off x="2478797" y="2595795"/>
            <a:ext cx="2843877" cy="707886"/>
          </a:xfrm>
          <a:prstGeom prst="rect">
            <a:avLst/>
          </a:prstGeom>
          <a:noFill/>
        </p:spPr>
        <p:txBody>
          <a:bodyPr wrap="square" rtlCol="0">
            <a:spAutoFit/>
          </a:bodyPr>
          <a:lstStyle/>
          <a:p>
            <a:r>
              <a:rPr lang="en-US" sz="4000" b="1">
                <a:solidFill>
                  <a:schemeClr val="bg1"/>
                </a:solidFill>
                <a:latin typeface="Times New Roman" panose="02020603050405020304" pitchFamily="18" charset="0"/>
                <a:cs typeface="Times New Roman" panose="02020603050405020304" pitchFamily="18" charset="0"/>
              </a:rPr>
              <a:t>Luyện tập 2</a:t>
            </a:r>
          </a:p>
        </p:txBody>
      </p:sp>
      <p:pic>
        <p:nvPicPr>
          <p:cNvPr id="20" name="Picture 19">
            <a:extLst>
              <a:ext uri="{FF2B5EF4-FFF2-40B4-BE49-F238E27FC236}">
                <a16:creationId xmlns:a16="http://schemas.microsoft.com/office/drawing/2014/main" id="{BA56FD1F-2CA1-4D08-BADB-D6D88A1DE5E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50103" y="4096737"/>
            <a:ext cx="4057061" cy="3547190"/>
          </a:xfrm>
          <a:prstGeom prst="rect">
            <a:avLst/>
          </a:prstGeom>
          <a:noFill/>
          <a:ln>
            <a:noFill/>
          </a:ln>
        </p:spPr>
      </p:pic>
      <p:sp>
        <p:nvSpPr>
          <p:cNvPr id="21" name="TextBox 20">
            <a:extLst>
              <a:ext uri="{FF2B5EF4-FFF2-40B4-BE49-F238E27FC236}">
                <a16:creationId xmlns:a16="http://schemas.microsoft.com/office/drawing/2014/main" id="{D877951A-7A11-4BE6-BFEE-583F237133F8}"/>
              </a:ext>
            </a:extLst>
          </p:cNvPr>
          <p:cNvSpPr txBox="1"/>
          <p:nvPr/>
        </p:nvSpPr>
        <p:spPr>
          <a:xfrm>
            <a:off x="6094859" y="2711013"/>
            <a:ext cx="6762108" cy="707886"/>
          </a:xfrm>
          <a:prstGeom prst="rect">
            <a:avLst/>
          </a:prstGeom>
          <a:noFill/>
        </p:spPr>
        <p:txBody>
          <a:bodyPr wrap="none" rtlCol="0">
            <a:spAutoFit/>
          </a:bodyPr>
          <a:lstStyle/>
          <a:p>
            <a:r>
              <a:rPr lang="en-US" sz="4000">
                <a:latin typeface="Times New Roman" panose="02020603050405020304" pitchFamily="18" charset="0"/>
                <a:cs typeface="Times New Roman" panose="02020603050405020304" pitchFamily="18" charset="0"/>
              </a:rPr>
              <a:t>Cho tứ giác EFGH. Tính góc F?</a:t>
            </a:r>
          </a:p>
        </p:txBody>
      </p:sp>
      <p:pic>
        <p:nvPicPr>
          <p:cNvPr id="22" name="Picture 21">
            <a:extLst>
              <a:ext uri="{FF2B5EF4-FFF2-40B4-BE49-F238E27FC236}">
                <a16:creationId xmlns:a16="http://schemas.microsoft.com/office/drawing/2014/main" id="{14F07691-D333-4C2F-8A33-CD82E5C8F7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811076" y="3181342"/>
            <a:ext cx="1939085" cy="1363822"/>
          </a:xfrm>
          <a:prstGeom prst="rect">
            <a:avLst/>
          </a:prstGeom>
        </p:spPr>
      </p:pic>
      <p:sp>
        <p:nvSpPr>
          <p:cNvPr id="23" name="TextBox 22">
            <a:extLst>
              <a:ext uri="{FF2B5EF4-FFF2-40B4-BE49-F238E27FC236}">
                <a16:creationId xmlns:a16="http://schemas.microsoft.com/office/drawing/2014/main" id="{13E42C50-095B-43E4-8F81-6D5F5EB80597}"/>
              </a:ext>
            </a:extLst>
          </p:cNvPr>
          <p:cNvSpPr txBox="1"/>
          <p:nvPr/>
        </p:nvSpPr>
        <p:spPr>
          <a:xfrm>
            <a:off x="7325511" y="3484716"/>
            <a:ext cx="2895600" cy="707886"/>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Giải</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854458A-F8B2-4888-9123-22227F1D308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6013421" y="4462256"/>
            <a:ext cx="8842507" cy="4206240"/>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anim calcmode="lin" valueType="num">
                                      <p:cBhvr>
                                        <p:cTn id="16" dur="500" fill="hold"/>
                                        <p:tgtEl>
                                          <p:spTgt spid="23"/>
                                        </p:tgtEl>
                                        <p:attrNameLst>
                                          <p:attrName>ppt_x</p:attrName>
                                        </p:attrNameLst>
                                      </p:cBhvr>
                                      <p:tavLst>
                                        <p:tav tm="0">
                                          <p:val>
                                            <p:strVal val="#ppt_x"/>
                                          </p:val>
                                        </p:tav>
                                        <p:tav tm="100000">
                                          <p:val>
                                            <p:strVal val="#ppt_x"/>
                                          </p:val>
                                        </p:tav>
                                      </p:tavLst>
                                    </p:anim>
                                    <p:anim calcmode="lin" valueType="num">
                                      <p:cBhvr>
                                        <p:cTn id="17" dur="5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932446">
            <a:off x="16013198" y="558916"/>
            <a:ext cx="1675527" cy="160546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833455">
            <a:off x="1164920" y="2052916"/>
            <a:ext cx="1422739" cy="1363243"/>
          </a:xfrm>
          <a:prstGeom prst="rect">
            <a:avLst/>
          </a:prstGeom>
        </p:spPr>
      </p:pic>
      <p:pic>
        <p:nvPicPr>
          <p:cNvPr id="22" name="Google Shape;216;p30">
            <a:extLst>
              <a:ext uri="{FF2B5EF4-FFF2-40B4-BE49-F238E27FC236}">
                <a16:creationId xmlns:a16="http://schemas.microsoft.com/office/drawing/2014/main" id="{60DE2CC4-2599-46C1-B6FC-2200F1E0B164}"/>
              </a:ext>
            </a:extLst>
          </p:cNvPr>
          <p:cNvPicPr preferRelativeResize="0"/>
          <p:nvPr/>
        </p:nvPicPr>
        <p:blipFill>
          <a:blip r:embed="rId6">
            <a:alphaModFix/>
          </a:blip>
          <a:stretch>
            <a:fillRect/>
          </a:stretch>
        </p:blipFill>
        <p:spPr>
          <a:xfrm>
            <a:off x="14401800" y="6710125"/>
            <a:ext cx="3078690" cy="3310175"/>
          </a:xfrm>
          <a:prstGeom prst="rect">
            <a:avLst/>
          </a:prstGeom>
          <a:noFill/>
          <a:ln>
            <a:noFill/>
          </a:ln>
        </p:spPr>
      </p:pic>
      <p:sp>
        <p:nvSpPr>
          <p:cNvPr id="23" name="Title 1">
            <a:extLst>
              <a:ext uri="{FF2B5EF4-FFF2-40B4-BE49-F238E27FC236}">
                <a16:creationId xmlns:a16="http://schemas.microsoft.com/office/drawing/2014/main" id="{3C38644A-A1F7-4877-BF98-0B5F497D8601}"/>
              </a:ext>
            </a:extLst>
          </p:cNvPr>
          <p:cNvSpPr txBox="1">
            <a:spLocks/>
          </p:cNvSpPr>
          <p:nvPr/>
        </p:nvSpPr>
        <p:spPr>
          <a:xfrm>
            <a:off x="3657600" y="3314700"/>
            <a:ext cx="10972800" cy="33101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1pPr>
            <a:lvl2pPr marR="0" lvl="1"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2pPr>
            <a:lvl3pPr marR="0" lvl="2"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3pPr>
            <a:lvl4pPr marR="0" lvl="3"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4pPr>
            <a:lvl5pPr marR="0" lvl="4"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5pPr>
            <a:lvl6pPr marR="0" lvl="5"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6pPr>
            <a:lvl7pPr marR="0" lvl="6"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7pPr>
            <a:lvl8pPr marR="0" lvl="7"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8pPr>
            <a:lvl9pPr marR="0" lvl="8"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9pPr>
          </a:lstStyle>
          <a:p>
            <a:pPr marL="0" marR="0" lvl="0" indent="0" algn="ctr" defTabSz="914400" rtl="0" eaLnBrk="1" fontAlgn="auto" latinLnBrk="0" hangingPunct="1">
              <a:lnSpc>
                <a:spcPct val="100000"/>
              </a:lnSpc>
              <a:spcBef>
                <a:spcPts val="0"/>
              </a:spcBef>
              <a:spcAft>
                <a:spcPts val="0"/>
              </a:spcAft>
              <a:buClr>
                <a:srgbClr val="46251D"/>
              </a:buClr>
              <a:buSzPts val="3000"/>
              <a:buFont typeface="Barriecito"/>
              <a:buNone/>
              <a:tabLst/>
              <a:defRPr/>
            </a:pPr>
            <a:r>
              <a:rPr kumimoji="0" lang="en-US" sz="6600" b="1" i="0" u="none" strike="noStrike" kern="0" cap="none" spc="0" normalizeH="0" baseline="0" noProof="0">
                <a:ln>
                  <a:noFill/>
                </a:ln>
                <a:solidFill>
                  <a:srgbClr val="FF9829">
                    <a:lumMod val="75000"/>
                  </a:srgbClr>
                </a:solidFill>
                <a:effectLst/>
                <a:uLnTx/>
                <a:uFillTx/>
                <a:latin typeface="Times New Roman" panose="02020603050405020304" pitchFamily="18" charset="0"/>
                <a:cs typeface="Times New Roman" panose="02020603050405020304" pitchFamily="18" charset="0"/>
                <a:sym typeface="Barriecito"/>
              </a:rPr>
              <a:t>LUYỆN TẬP</a:t>
            </a:r>
            <a:endParaRPr kumimoji="0" lang="en-US" sz="6600" b="1" i="0" u="none" strike="noStrike" kern="0" cap="none" spc="0" normalizeH="0" baseline="0" noProof="0" dirty="0">
              <a:ln>
                <a:noFill/>
              </a:ln>
              <a:solidFill>
                <a:srgbClr val="FF9829">
                  <a:lumMod val="75000"/>
                </a:srgbClr>
              </a:solidFill>
              <a:effectLst/>
              <a:uLnTx/>
              <a:uFillTx/>
              <a:latin typeface="Times New Roman" panose="02020603050405020304" pitchFamily="18" charset="0"/>
              <a:cs typeface="Times New Roman" panose="02020603050405020304" pitchFamily="18" charset="0"/>
              <a:sym typeface="Barriecito"/>
            </a:endParaRPr>
          </a:p>
        </p:txBody>
      </p:sp>
      <p:pic>
        <p:nvPicPr>
          <p:cNvPr id="6" name="Picture 5">
            <a:extLst>
              <a:ext uri="{FF2B5EF4-FFF2-40B4-BE49-F238E27FC236}">
                <a16:creationId xmlns:a16="http://schemas.microsoft.com/office/drawing/2014/main" id="{25CA3947-5E79-4BCE-AB52-D0A8D1E212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8579" y="8172296"/>
            <a:ext cx="1981200" cy="1848004"/>
          </a:xfrm>
          <a:prstGeom prst="rect">
            <a:avLst/>
          </a:prstGeom>
        </p:spPr>
      </p:pic>
      <p:pic>
        <p:nvPicPr>
          <p:cNvPr id="8" name="Picture 7">
            <a:extLst>
              <a:ext uri="{FF2B5EF4-FFF2-40B4-BE49-F238E27FC236}">
                <a16:creationId xmlns:a16="http://schemas.microsoft.com/office/drawing/2014/main" id="{615BB2D4-5476-4272-A956-54FDD5105A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27693">
            <a:off x="479229" y="6038966"/>
            <a:ext cx="1902117" cy="1932599"/>
          </a:xfrm>
          <a:prstGeom prst="rect">
            <a:avLst/>
          </a:prstGeom>
        </p:spPr>
      </p:pic>
    </p:spTree>
    <p:extLst>
      <p:ext uri="{BB962C8B-B14F-4D97-AF65-F5344CB8AC3E}">
        <p14:creationId xmlns:p14="http://schemas.microsoft.com/office/powerpoint/2010/main" val="2708391452"/>
      </p:ext>
    </p:extLst>
  </p:cSld>
  <p:clrMapOvr>
    <a:masterClrMapping/>
  </p:clrMapOvr>
  <p:transition spd="med">
    <p:pull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8727" y="1020417"/>
            <a:ext cx="742950" cy="657225"/>
          </a:xfrm>
          <a:prstGeom prst="rect">
            <a:avLst/>
          </a:prstGeom>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67750" y="717769"/>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71228" y="-1040600"/>
            <a:ext cx="914400" cy="914400"/>
          </a:xfrm>
          <a:prstGeom prst="rect">
            <a:avLst/>
          </a:prstGeom>
        </p:spPr>
      </p:pic>
      <p:sp>
        <p:nvSpPr>
          <p:cNvPr id="62" name="TextBox 61"/>
          <p:cNvSpPr txBox="1"/>
          <p:nvPr/>
        </p:nvSpPr>
        <p:spPr>
          <a:xfrm>
            <a:off x="3351225" y="703212"/>
            <a:ext cx="11840064" cy="1107996"/>
          </a:xfrm>
          <a:prstGeom prst="rect">
            <a:avLst/>
          </a:prstGeom>
          <a:noFill/>
        </p:spPr>
        <p:txBody>
          <a:bodyPr wrap="square" rtlCol="0">
            <a:spAutoFit/>
          </a:bodyPr>
          <a:lstStyle/>
          <a:p>
            <a:pPr algn="ctr" defTabSz="1371600">
              <a:defRPr/>
            </a:pPr>
            <a:r>
              <a:rPr lang="en-US" sz="6600" b="1" dirty="0" err="1">
                <a:solidFill>
                  <a:srgbClr val="FF0000"/>
                </a:solidFill>
                <a:latin typeface="Times New Roman" pitchFamily="18" charset="0"/>
                <a:cs typeface="Times New Roman" pitchFamily="18" charset="0"/>
              </a:rPr>
              <a:t>TRÒ</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CHƠI</a:t>
            </a:r>
            <a:r>
              <a:rPr lang="en-US" sz="6600" b="1" dirty="0">
                <a:solidFill>
                  <a:srgbClr val="FF0000"/>
                </a:solidFill>
                <a:latin typeface="Times New Roman" pitchFamily="18" charset="0"/>
                <a:cs typeface="Times New Roman" pitchFamily="18" charset="0"/>
              </a:rPr>
              <a:t>: Ô </a:t>
            </a:r>
            <a:r>
              <a:rPr lang="en-US" sz="6600" b="1" dirty="0" err="1">
                <a:solidFill>
                  <a:srgbClr val="FF0000"/>
                </a:solidFill>
                <a:latin typeface="Times New Roman" pitchFamily="18" charset="0"/>
                <a:cs typeface="Times New Roman" pitchFamily="18" charset="0"/>
              </a:rPr>
              <a:t>SỐ</a:t>
            </a:r>
            <a:r>
              <a:rPr lang="en-US" sz="6600" b="1" dirty="0">
                <a:solidFill>
                  <a:srgbClr val="FF0000"/>
                </a:solidFill>
                <a:latin typeface="Times New Roman" pitchFamily="18" charset="0"/>
                <a:cs typeface="Times New Roman" pitchFamily="18" charset="0"/>
              </a:rPr>
              <a:t> MAY </a:t>
            </a:r>
            <a:r>
              <a:rPr lang="en-US" sz="6600" b="1" dirty="0" err="1">
                <a:solidFill>
                  <a:srgbClr val="FF0000"/>
                </a:solidFill>
                <a:latin typeface="Times New Roman" pitchFamily="18" charset="0"/>
                <a:cs typeface="Times New Roman" pitchFamily="18" charset="0"/>
              </a:rPr>
              <a:t>MẮN</a:t>
            </a:r>
            <a:endParaRPr lang="en-US" sz="6600" b="1" dirty="0">
              <a:solidFill>
                <a:srgbClr val="FF0000"/>
              </a:solidFill>
              <a:latin typeface="Times New Roman" pitchFamily="18" charset="0"/>
              <a:cs typeface="Times New Roman" pitchFamily="18" charset="0"/>
            </a:endParaRPr>
          </a:p>
        </p:txBody>
      </p:sp>
      <p:sp>
        <p:nvSpPr>
          <p:cNvPr id="63" name="TextBox 62"/>
          <p:cNvSpPr txBox="1"/>
          <p:nvPr/>
        </p:nvSpPr>
        <p:spPr>
          <a:xfrm>
            <a:off x="548687" y="2321108"/>
            <a:ext cx="17220767" cy="5521704"/>
          </a:xfrm>
          <a:prstGeom prst="rect">
            <a:avLst/>
          </a:prstGeom>
          <a:noFill/>
        </p:spPr>
        <p:txBody>
          <a:bodyPr wrap="square" rtlCol="0">
            <a:spAutoFit/>
          </a:bodyPr>
          <a:lstStyle/>
          <a:p>
            <a:pPr algn="just" defTabSz="1371600">
              <a:lnSpc>
                <a:spcPct val="150000"/>
              </a:lnSpc>
              <a:defRPr/>
            </a:pPr>
            <a:r>
              <a:rPr lang="en-US" sz="4000" dirty="0" err="1">
                <a:solidFill>
                  <a:prstClr val="black"/>
                </a:solidFill>
                <a:latin typeface="Times New Roman" pitchFamily="18" charset="0"/>
                <a:cs typeface="Times New Roman" pitchFamily="18" charset="0"/>
              </a:rPr>
              <a:t>Thể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lệ</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trò</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chơi</a:t>
            </a:r>
            <a:r>
              <a:rPr lang="en-US" sz="4000" dirty="0">
                <a:solidFill>
                  <a:prstClr val="black"/>
                </a:solidFill>
                <a:latin typeface="Times New Roman" pitchFamily="18" charset="0"/>
                <a:cs typeface="Times New Roman" pitchFamily="18" charset="0"/>
              </a:rPr>
              <a:t>:</a:t>
            </a:r>
          </a:p>
          <a:p>
            <a:pPr algn="just" defTabSz="1371600">
              <a:lnSpc>
                <a:spcPct val="150000"/>
              </a:lnSpc>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Mỗi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học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chọn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bảng</a:t>
            </a:r>
            <a:r>
              <a:rPr lang="en-US" sz="4000" dirty="0">
                <a:solidFill>
                  <a:prstClr val="black"/>
                </a:solidFill>
                <a:latin typeface="Times New Roman" pitchFamily="18" charset="0"/>
                <a:cs typeface="Times New Roman" pitchFamily="18" charset="0"/>
              </a:rPr>
              <a:t> 5 </a:t>
            </a:r>
            <a:r>
              <a:rPr lang="en-US" sz="4000" dirty="0" err="1">
                <a:solidFill>
                  <a:prstClr val="black"/>
                </a:solidFill>
                <a:latin typeface="Times New Roman" pitchFamily="18" charset="0"/>
                <a:cs typeface="Times New Roman" pitchFamily="18" charset="0"/>
              </a:rPr>
              <a:t>số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Mở</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mỗi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hỏi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học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chọn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án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đúng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30 </a:t>
            </a:r>
            <a:r>
              <a:rPr lang="en-US" sz="4000" dirty="0" err="1">
                <a:solidFill>
                  <a:prstClr val="black"/>
                </a:solidFill>
                <a:latin typeface="Times New Roman" pitchFamily="18" charset="0"/>
                <a:cs typeface="Times New Roman" pitchFamily="18" charset="0"/>
              </a:rPr>
              <a:t>giây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học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quay </a:t>
            </a:r>
            <a:r>
              <a:rPr lang="en-US" sz="4000" dirty="0" err="1">
                <a:solidFill>
                  <a:prstClr val="black"/>
                </a:solidFill>
                <a:latin typeface="Times New Roman" pitchFamily="18" charset="0"/>
                <a:cs typeface="Times New Roman" pitchFamily="18" charset="0"/>
              </a:rPr>
              <a:t>vòng</a:t>
            </a:r>
            <a:r>
              <a:rPr lang="en-US" sz="4000" dirty="0">
                <a:solidFill>
                  <a:prstClr val="black"/>
                </a:solidFill>
                <a:latin typeface="Times New Roman" pitchFamily="18" charset="0"/>
                <a:cs typeface="Times New Roman" pitchFamily="18" charset="0"/>
              </a:rPr>
              <a:t> quay may </a:t>
            </a:r>
            <a:r>
              <a:rPr lang="en-US" sz="4000" dirty="0" err="1">
                <a:solidFill>
                  <a:prstClr val="black"/>
                </a:solidFill>
                <a:latin typeface="Times New Roman" pitchFamily="18" charset="0"/>
                <a:cs typeface="Times New Roman" pitchFamily="18" charset="0"/>
              </a:rPr>
              <a:t>mắn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thưởng</a:t>
            </a:r>
            <a:r>
              <a:rPr lang="en-US" sz="4000" dirty="0">
                <a:solidFill>
                  <a:prstClr val="black"/>
                </a:solidFill>
                <a:latin typeface="Times New Roman" pitchFamily="18" charset="0"/>
                <a:cs typeface="Times New Roman" pitchFamily="18" charset="0"/>
              </a:rPr>
              <a:t>.</a:t>
            </a:r>
          </a:p>
          <a:p>
            <a:pPr algn="just" defTabSz="1371600">
              <a:lnSpc>
                <a:spcPct val="150000"/>
              </a:lnSpc>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5 </a:t>
            </a:r>
            <a:r>
              <a:rPr lang="en-US" sz="4000" dirty="0" err="1">
                <a:solidFill>
                  <a:prstClr val="black"/>
                </a:solidFill>
                <a:latin typeface="Times New Roman" pitchFamily="18" charset="0"/>
                <a:cs typeface="Times New Roman" pitchFamily="18" charset="0"/>
              </a:rPr>
              <a:t>số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a:t>
            </a:r>
            <a:r>
              <a:rPr lang="en-US" sz="4000" dirty="0">
                <a:solidFill>
                  <a:prstClr val="black"/>
                </a:solidFill>
                <a:latin typeface="Times New Roman" pitchFamily="18" charset="0"/>
                <a:cs typeface="Times New Roman" pitchFamily="18" charset="0"/>
              </a:rPr>
              <a:t> may </a:t>
            </a:r>
            <a:r>
              <a:rPr lang="en-US" sz="4000" dirty="0" err="1">
                <a:solidFill>
                  <a:prstClr val="black"/>
                </a:solidFill>
                <a:latin typeface="Times New Roman" pitchFamily="18" charset="0"/>
                <a:cs typeface="Times New Roman" pitchFamily="18" charset="0"/>
              </a:rPr>
              <a:t>mắn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hỏi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quay </a:t>
            </a:r>
            <a:r>
              <a:rPr lang="en-US" sz="4000" dirty="0" err="1">
                <a:solidFill>
                  <a:prstClr val="black"/>
                </a:solidFill>
                <a:latin typeface="Times New Roman" pitchFamily="18" charset="0"/>
                <a:cs typeface="Times New Roman" pitchFamily="18" charset="0"/>
              </a:rPr>
              <a:t>vòng</a:t>
            </a:r>
            <a:r>
              <a:rPr lang="en-US" sz="4000" dirty="0">
                <a:solidFill>
                  <a:prstClr val="black"/>
                </a:solidFill>
                <a:latin typeface="Times New Roman" pitchFamily="18" charset="0"/>
                <a:cs typeface="Times New Roman" pitchFamily="18" charset="0"/>
              </a:rPr>
              <a:t> quay may </a:t>
            </a:r>
            <a:r>
              <a:rPr lang="en-US" sz="4000" dirty="0" err="1">
                <a:solidFill>
                  <a:prstClr val="black"/>
                </a:solidFill>
                <a:latin typeface="Times New Roman" pitchFamily="18" charset="0"/>
                <a:cs typeface="Times New Roman" pitchFamily="18" charset="0"/>
              </a:rPr>
              <a:t>mắn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thưởng</a:t>
            </a:r>
            <a:r>
              <a:rPr lang="en-US" sz="40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2054905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3"/>
                                        </p:tgtEl>
                                      </p:cBhvr>
                                    </p:cmd>
                                  </p:childTnLst>
                                </p:cTn>
                              </p:par>
                              <p:par>
                                <p:cTn id="7" presetID="3" presetClass="mediacall" presetSubtype="0" fill="hold" nodeType="withEffect">
                                  <p:stCondLst>
                                    <p:cond delay="0"/>
                                  </p:stCondLst>
                                  <p:childTnLst>
                                    <p:cmd type="call" cmd="stop">
                                      <p:cBhvr>
                                        <p:cTn id="8" dur="1" fill="hold"/>
                                        <p:tgtEl>
                                          <p:spTgt spid="3"/>
                                        </p:tgtEl>
                                      </p:cBhvr>
                                    </p:cmd>
                                  </p:childTnLst>
                                </p:cTn>
                              </p:par>
                              <p:par>
                                <p:cTn id="9" presetID="3" presetClass="mediacall" presetSubtype="0" fill="hold" nodeType="withEffect">
                                  <p:stCondLst>
                                    <p:cond delay="0"/>
                                  </p:stCondLst>
                                  <p:childTnLst>
                                    <p:cmd type="call" cmd="stop">
                                      <p:cBhvr>
                                        <p:cTn id="10" dur="1" fill="hold"/>
                                        <p:tgtEl>
                                          <p:spTgt spid="3"/>
                                        </p:tgtEl>
                                      </p:cBhvr>
                                    </p:cmd>
                                  </p:childTnLst>
                                </p:cTn>
                              </p:par>
                              <p:par>
                                <p:cTn id="11" presetID="3" presetClass="mediacall" presetSubtype="0" fill="hold" nodeType="withEffect">
                                  <p:stCondLst>
                                    <p:cond delay="0"/>
                                  </p:stCondLst>
                                  <p:childTnLst>
                                    <p:cmd type="call" cmd="stop">
                                      <p:cBhvr>
                                        <p:cTn id="12" dur="1" fill="hold"/>
                                        <p:tgtEl>
                                          <p:spTgt spid="3"/>
                                        </p:tgtEl>
                                      </p:cBhvr>
                                    </p:cmd>
                                  </p:childTnLst>
                                </p:cTn>
                              </p:par>
                              <p:par>
                                <p:cTn id="13" presetID="3" presetClass="mediacall" presetSubtype="0" fill="hold" nodeType="withEffect">
                                  <p:stCondLst>
                                    <p:cond delay="0"/>
                                  </p:stCondLst>
                                  <p:childTnLst>
                                    <p:cmd type="call" cmd="stop">
                                      <p:cBhvr>
                                        <p:cTn id="14" dur="1"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barn(inVertical)">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1000"/>
                                        <p:tgtEl>
                                          <p:spTgt spid="63"/>
                                        </p:tgtEl>
                                      </p:cBhvr>
                                    </p:animEffect>
                                    <p:anim calcmode="lin" valueType="num">
                                      <p:cBhvr>
                                        <p:cTn id="25" dur="1000" fill="hold"/>
                                        <p:tgtEl>
                                          <p:spTgt spid="63"/>
                                        </p:tgtEl>
                                        <p:attrNameLst>
                                          <p:attrName>ppt_x</p:attrName>
                                        </p:attrNameLst>
                                      </p:cBhvr>
                                      <p:tavLst>
                                        <p:tav tm="0">
                                          <p:val>
                                            <p:strVal val="#ppt_x"/>
                                          </p:val>
                                        </p:tav>
                                        <p:tav tm="100000">
                                          <p:val>
                                            <p:strVal val="#ppt_x"/>
                                          </p:val>
                                        </p:tav>
                                      </p:tavLst>
                                    </p:anim>
                                    <p:anim calcmode="lin" valueType="num">
                                      <p:cBhvr>
                                        <p:cTn id="26" dur="1000" fill="hold"/>
                                        <p:tgtEl>
                                          <p:spTgt spid="63"/>
                                        </p:tgtEl>
                                        <p:attrNameLst>
                                          <p:attrName>ppt_y</p:attrName>
                                        </p:attrNameLst>
                                      </p:cBhvr>
                                      <p:tavLst>
                                        <p:tav tm="0">
                                          <p:val>
                                            <p:strVal val="#ppt_y+.1"/>
                                          </p:val>
                                        </p:tav>
                                        <p:tav tm="100000">
                                          <p:val>
                                            <p:strVal val="#ppt_y"/>
                                          </p:val>
                                        </p:tav>
                                      </p:tavLst>
                                    </p:anim>
                                  </p:childTnLst>
                                </p:cTn>
                              </p:par>
                              <p:par>
                                <p:cTn id="27" presetID="1" presetClass="mediacall" presetSubtype="0" fill="hold" nodeType="withEffect">
                                  <p:stCondLst>
                                    <p:cond delay="0"/>
                                  </p:stCondLst>
                                  <p:childTnLst>
                                    <p:cmd type="call" cmd="playFrom(0.0)">
                                      <p:cBhvr>
                                        <p:cTn id="28" dur="30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62"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hlinkClick r:id="rId4" action="ppaction://hlinksldjump"/>
          </p:cNvPr>
          <p:cNvSpPr/>
          <p:nvPr/>
        </p:nvSpPr>
        <p:spPr>
          <a:xfrm>
            <a:off x="1430473" y="3879675"/>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5" action="ppaction://hlinksldjump"/>
          </p:cNvPr>
          <p:cNvSpPr/>
          <p:nvPr/>
        </p:nvSpPr>
        <p:spPr>
          <a:xfrm>
            <a:off x="3677350" y="3879675"/>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6" action="ppaction://hlinksldjump"/>
          </p:cNvPr>
          <p:cNvSpPr/>
          <p:nvPr/>
        </p:nvSpPr>
        <p:spPr>
          <a:xfrm>
            <a:off x="5924224" y="3879675"/>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7" action="ppaction://hlinksldjump"/>
          </p:cNvPr>
          <p:cNvSpPr/>
          <p:nvPr/>
        </p:nvSpPr>
        <p:spPr>
          <a:xfrm>
            <a:off x="2548483" y="6198785"/>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8" action="ppaction://hlinksldjump"/>
          </p:cNvPr>
          <p:cNvSpPr/>
          <p:nvPr/>
        </p:nvSpPr>
        <p:spPr>
          <a:xfrm>
            <a:off x="4795358" y="6198785"/>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80057" y="835162"/>
            <a:ext cx="9084765" cy="1523494"/>
          </a:xfrm>
          <a:prstGeom prst="rect">
            <a:avLst/>
          </a:prstGeom>
          <a:noFill/>
        </p:spPr>
        <p:txBody>
          <a:bodyPr wrap="squar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Ô </a:t>
            </a:r>
            <a:r>
              <a:rPr lang="en-US" sz="9000" b="1" dirty="0" err="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SỐ</a:t>
            </a: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8727" y="1020417"/>
            <a:ext cx="742950" cy="65722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571228" y="-1040600"/>
            <a:ext cx="914400" cy="914400"/>
          </a:xfrm>
          <a:prstGeom prst="rect">
            <a:avLst/>
          </a:prstGeom>
        </p:spPr>
      </p:pic>
      <p:grpSp>
        <p:nvGrpSpPr>
          <p:cNvPr id="13" name="vong quay"/>
          <p:cNvGrpSpPr/>
          <p:nvPr/>
        </p:nvGrpSpPr>
        <p:grpSpPr>
          <a:xfrm>
            <a:off x="8738977" y="717769"/>
            <a:ext cx="7563188" cy="7555283"/>
            <a:chOff x="5425622" y="292790"/>
            <a:chExt cx="5834378" cy="5828280"/>
          </a:xfrm>
        </p:grpSpPr>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5" name="TextBox 14"/>
            <p:cNvSpPr txBox="1"/>
            <p:nvPr/>
          </p:nvSpPr>
          <p:spPr>
            <a:xfrm rot="14949661">
              <a:off x="6674685" y="1073408"/>
              <a:ext cx="2025648" cy="1068410"/>
            </a:xfrm>
            <a:prstGeom prst="rect">
              <a:avLst/>
            </a:prstGeom>
            <a:noFill/>
          </p:spPr>
          <p:txBody>
            <a:bodyPr wrap="square" rtlCol="0">
              <a:spAutoFit/>
            </a:bodyPr>
            <a:lstStyle/>
            <a:p>
              <a:pPr algn="ctr" defTabSz="1371600">
                <a:defRPr/>
              </a:pPr>
              <a:r>
                <a:rPr lang="en-GB" sz="420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GB" sz="4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420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thưởng</a:t>
              </a:r>
              <a:endParaRPr lang="vi-VN" sz="4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7590276">
              <a:off x="8006075" y="1198042"/>
              <a:ext cx="2025648" cy="569819"/>
            </a:xfrm>
            <a:prstGeom prst="rect">
              <a:avLst/>
            </a:prstGeom>
            <a:noFill/>
          </p:spPr>
          <p:txBody>
            <a:bodyPr wrap="square" rtlCol="0">
              <a:spAutoFit/>
            </a:bodyPr>
            <a:lstStyle/>
            <a:p>
              <a:pPr algn="ctr" defTabSz="1371600">
                <a:defRPr/>
              </a:pPr>
              <a:r>
                <a:rPr lang="en-GB" sz="42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lang="vi-VN"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9501114">
              <a:off x="5697321" y="3578085"/>
              <a:ext cx="2025648" cy="569819"/>
            </a:xfrm>
            <a:prstGeom prst="rect">
              <a:avLst/>
            </a:prstGeom>
            <a:noFill/>
          </p:spPr>
          <p:txBody>
            <a:bodyPr wrap="square" rtlCol="0">
              <a:spAutoFit/>
            </a:bodyPr>
            <a:lstStyle/>
            <a:p>
              <a:pPr algn="ctr" defTabSz="1371600">
                <a:defRPr/>
              </a:pPr>
              <a:r>
                <a:rPr lang="en-GB" sz="4200" b="1" dirty="0">
                  <a:solidFill>
                    <a:prstClr val="black"/>
                  </a:solidFill>
                  <a:latin typeface="Tahoma" panose="020B0604030504040204" pitchFamily="34" charset="0"/>
                  <a:ea typeface="Tahoma" panose="020B0604030504040204" pitchFamily="34" charset="0"/>
                  <a:cs typeface="Tahoma" panose="020B0604030504040204" pitchFamily="34" charset="0"/>
                </a:rPr>
                <a:t> 9</a:t>
              </a:r>
              <a:endParaRPr lang="vi-VN" sz="4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6703311">
              <a:off x="6689916" y="4510134"/>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3829829">
              <a:off x="8019635" y="4304360"/>
              <a:ext cx="2025648" cy="1068410"/>
            </a:xfrm>
            <a:prstGeom prst="rect">
              <a:avLst/>
            </a:prstGeom>
            <a:noFill/>
          </p:spPr>
          <p:txBody>
            <a:bodyPr wrap="square" rtlCol="0">
              <a:spAutoFit/>
            </a:bodyPr>
            <a:lstStyle/>
            <a:p>
              <a:pPr algn="ctr" defTabSz="1371600">
                <a:defRPr/>
              </a:pPr>
              <a:r>
                <a:rPr lang="en-GB" sz="420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GB" sz="4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420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thưởng</a:t>
              </a:r>
              <a:endParaRPr lang="vi-VN" sz="4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rot="1321648">
              <a:off x="8940448" y="3609594"/>
              <a:ext cx="2025648" cy="569819"/>
            </a:xfrm>
            <a:prstGeom prst="rect">
              <a:avLst/>
            </a:prstGeom>
            <a:noFill/>
          </p:spPr>
          <p:txBody>
            <a:bodyPr wrap="square" rtlCol="0">
              <a:spAutoFit/>
            </a:bodyPr>
            <a:lstStyle/>
            <a:p>
              <a:pPr algn="ctr" defTabSz="1371600">
                <a:defRPr/>
              </a:pPr>
              <a:r>
                <a:rPr lang="en-GB" sz="4200" b="1"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quay dung"/>
          <p:cNvSpPr/>
          <p:nvPr/>
        </p:nvSpPr>
        <p:spPr>
          <a:xfrm>
            <a:off x="13931537" y="8817436"/>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5" name="Picture 2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10850" y="55821"/>
            <a:ext cx="1071563" cy="1785938"/>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9293" y="3596018"/>
            <a:ext cx="2031323" cy="1732596"/>
          </a:xfrm>
          <a:prstGeom prst="rect">
            <a:avLst/>
          </a:prstGeom>
        </p:spPr>
      </p:pic>
      <p:sp>
        <p:nvSpPr>
          <p:cNvPr id="30" name="Isosceles Triangle 29"/>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1" name="Isosceles Triangle 30"/>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8" name="Isosceles Triangle 37"/>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9" name="Isosceles Triangle 38"/>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0" name="Isosceles Triangle 39"/>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7" name="Isosceles Triangle 46"/>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6"/>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Heart 56">
            <a:hlinkClick r:id="" action="ppaction://noaction"/>
          </p:cNvPr>
          <p:cNvSpPr/>
          <p:nvPr/>
        </p:nvSpPr>
        <p:spPr>
          <a:xfrm rot="5400000">
            <a:off x="17027432" y="3879676"/>
            <a:ext cx="1175658" cy="1175657"/>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 name="TextBox 1">
            <a:extLst>
              <a:ext uri="{FF2B5EF4-FFF2-40B4-BE49-F238E27FC236}">
                <a16:creationId xmlns:a16="http://schemas.microsoft.com/office/drawing/2014/main" id="{6F055C8A-23FF-4A2C-B0A4-4677BAA1CE47}"/>
              </a:ext>
            </a:extLst>
          </p:cNvPr>
          <p:cNvSpPr txBox="1"/>
          <p:nvPr/>
        </p:nvSpPr>
        <p:spPr>
          <a:xfrm>
            <a:off x="555317" y="2577045"/>
            <a:ext cx="8385950"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Tìm số đo các góc trong các hình sau:</a:t>
            </a:r>
          </a:p>
        </p:txBody>
      </p:sp>
      <p:pic>
        <p:nvPicPr>
          <p:cNvPr id="58" name="Picture 7">
            <a:extLst>
              <a:ext uri="{FF2B5EF4-FFF2-40B4-BE49-F238E27FC236}">
                <a16:creationId xmlns:a16="http://schemas.microsoft.com/office/drawing/2014/main" id="{8FF81056-2F84-44F7-A8B9-0983A6AC7EDB}"/>
              </a:ext>
            </a:extLst>
          </p:cNvPr>
          <p:cNvPicPr>
            <a:picLocks noChangeAspect="1"/>
          </p:cNvPicPr>
          <p:nvPr/>
        </p:nvPicPr>
        <p:blipFill>
          <a:blip r:embed="rId15"/>
          <a:srcRect/>
          <a:stretch>
            <a:fillRect/>
          </a:stretch>
        </p:blipFill>
        <p:spPr>
          <a:xfrm rot="-691255">
            <a:off x="353254" y="7991224"/>
            <a:ext cx="2163117" cy="2100927"/>
          </a:xfrm>
          <a:prstGeom prst="rect">
            <a:avLst/>
          </a:prstGeom>
        </p:spPr>
      </p:pic>
    </p:spTree>
    <p:extLst>
      <p:ext uri="{BB962C8B-B14F-4D97-AF65-F5344CB8AC3E}">
        <p14:creationId xmlns:p14="http://schemas.microsoft.com/office/powerpoint/2010/main" val="3497754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02778E-6 3.08642E-6 L 4.02778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par>
                                <p:cTn id="11" presetID="3" presetClass="mediacall" presetSubtype="0" fill="hold" nodeType="withEffect">
                                  <p:stCondLst>
                                    <p:cond delay="0"/>
                                  </p:stCondLst>
                                  <p:childTnLst>
                                    <p:cmd type="call" cmd="stop">
                                      <p:cBhvr>
                                        <p:cTn id="12" dur="1" fill="hold"/>
                                        <p:tgtEl>
                                          <p:spTgt spid="3"/>
                                        </p:tgtEl>
                                      </p:cBhvr>
                                    </p:cmd>
                                  </p:childTnLst>
                                </p:cTn>
                              </p:par>
                              <p:par>
                                <p:cTn id="13" presetID="3" presetClass="mediacall" presetSubtype="0" fill="hold" nodeType="withEffect">
                                  <p:stCondLst>
                                    <p:cond delay="0"/>
                                  </p:stCondLst>
                                  <p:childTnLst>
                                    <p:cmd type="call" cmd="stop">
                                      <p:cBhvr>
                                        <p:cTn id="14" dur="1" fill="hold"/>
                                        <p:tgtEl>
                                          <p:spTgt spid="3"/>
                                        </p:tgtEl>
                                      </p:cBhvr>
                                    </p:cmd>
                                  </p:childTnLst>
                                </p:cTn>
                              </p:par>
                              <p:par>
                                <p:cTn id="15" presetID="3" presetClass="mediacall" presetSubtype="0" fill="hold" nodeType="withEffect">
                                  <p:stCondLst>
                                    <p:cond delay="0"/>
                                  </p:stCondLst>
                                  <p:childTnLst>
                                    <p:cmd type="call" cmd="stop">
                                      <p:cBhvr>
                                        <p:cTn id="16" dur="1" fill="hold"/>
                                        <p:tgtEl>
                                          <p:spTgt spid="3"/>
                                        </p:tgtEl>
                                      </p:cBhvr>
                                    </p:cmd>
                                  </p:childTnLst>
                                </p:cTn>
                              </p:par>
                              <p:par>
                                <p:cTn id="17" presetID="3" presetClass="mediacall" presetSubtype="0" fill="hold" nodeType="withEffect">
                                  <p:stCondLst>
                                    <p:cond delay="0"/>
                                  </p:stCondLst>
                                  <p:childTnLst>
                                    <p:cmd type="call" cmd="stop">
                                      <p:cBhvr>
                                        <p:cTn id="18" dur="1" fill="hold"/>
                                        <p:tgtEl>
                                          <p:spTgt spid="3"/>
                                        </p:tgtEl>
                                      </p:cBhvr>
                                    </p:cmd>
                                  </p:childTnLst>
                                </p:cTn>
                              </p:par>
                              <p:par>
                                <p:cTn id="19" presetID="3" presetClass="mediacall" presetSubtype="0" fill="hold" nodeType="withEffect">
                                  <p:stCondLst>
                                    <p:cond delay="0"/>
                                  </p:stCondLst>
                                  <p:childTnLst>
                                    <p:cmd type="call" cmd="stop">
                                      <p:cBhvr>
                                        <p:cTn id="20" dur="1" fill="hold"/>
                                        <p:tgtEl>
                                          <p:spTgt spid="3"/>
                                        </p:tgtEl>
                                      </p:cBhvr>
                                    </p:cmd>
                                  </p:childTnLst>
                                </p:cTn>
                              </p:par>
                              <p:par>
                                <p:cTn id="21" presetID="3" presetClass="mediacall" presetSubtype="0" fill="hold" nodeType="withEffect">
                                  <p:stCondLst>
                                    <p:cond delay="0"/>
                                  </p:stCondLst>
                                  <p:childTnLst>
                                    <p:cmd type="call" cmd="stop">
                                      <p:cBhvr>
                                        <p:cTn id="22" dur="1" fill="hold"/>
                                        <p:tgtEl>
                                          <p:spTgt spid="3"/>
                                        </p:tgtEl>
                                      </p:cBhvr>
                                    </p:cmd>
                                  </p:childTnLst>
                                </p:cTn>
                              </p:par>
                              <p:par>
                                <p:cTn id="23" presetID="3" presetClass="mediacall" presetSubtype="0" fill="hold" nodeType="withEffect">
                                  <p:stCondLst>
                                    <p:cond delay="0"/>
                                  </p:stCondLst>
                                  <p:childTnLst>
                                    <p:cmd type="call" cmd="stop">
                                      <p:cBhvr>
                                        <p:cTn id="24" dur="1" fill="hold"/>
                                        <p:tgtEl>
                                          <p:spTgt spid="3"/>
                                        </p:tgtEl>
                                      </p:cBhvr>
                                    </p:cmd>
                                  </p:childTnLst>
                                </p:cTn>
                              </p:par>
                              <p:par>
                                <p:cTn id="25" presetID="3" presetClass="mediacall" presetSubtype="0" fill="hold" nodeType="withEffect">
                                  <p:stCondLst>
                                    <p:cond delay="0"/>
                                  </p:stCondLst>
                                  <p:childTnLst>
                                    <p:cmd type="call" cmd="stop">
                                      <p:cBhvr>
                                        <p:cTn id="26" dur="1" fill="hold"/>
                                        <p:tgtEl>
                                          <p:spTgt spid="3"/>
                                        </p:tgtEl>
                                      </p:cBhvr>
                                    </p:cmd>
                                  </p:childTnLst>
                                </p:cTn>
                              </p:par>
                              <p:par>
                                <p:cTn id="27" presetID="3" presetClass="mediacall" presetSubtype="0" fill="hold" nodeType="withEffect">
                                  <p:stCondLst>
                                    <p:cond delay="0"/>
                                  </p:stCondLst>
                                  <p:childTnLst>
                                    <p:cmd type="call" cmd="stop">
                                      <p:cBhvr>
                                        <p:cTn id="28" dur="1" fill="hold"/>
                                        <p:tgtEl>
                                          <p:spTgt spid="3"/>
                                        </p:tgtEl>
                                      </p:cBhvr>
                                    </p:cmd>
                                  </p:childTnLst>
                                </p:cTn>
                              </p:par>
                              <p:par>
                                <p:cTn id="29" presetID="3" presetClass="mediacall" presetSubtype="0" fill="hold" nodeType="withEffect">
                                  <p:stCondLst>
                                    <p:cond delay="0"/>
                                  </p:stCondLst>
                                  <p:childTnLst>
                                    <p:cmd type="call" cmd="stop">
                                      <p:cBhvr>
                                        <p:cTn id="30" dur="1" fill="hold"/>
                                        <p:tgtEl>
                                          <p:spTgt spid="3"/>
                                        </p:tgtEl>
                                      </p:cBhvr>
                                    </p:cmd>
                                  </p:childTnLst>
                                </p:cTn>
                              </p:par>
                              <p:par>
                                <p:cTn id="31" presetID="3" presetClass="mediacall" presetSubtype="0" fill="hold" nodeType="withEffect">
                                  <p:stCondLst>
                                    <p:cond delay="0"/>
                                  </p:stCondLst>
                                  <p:childTnLst>
                                    <p:cmd type="call" cmd="stop">
                                      <p:cBhvr>
                                        <p:cTn id="32" dur="1" fill="hold"/>
                                        <p:tgtEl>
                                          <p:spTgt spid="3"/>
                                        </p:tgtEl>
                                      </p:cBhvr>
                                    </p:cmd>
                                  </p:childTnLst>
                                </p:cTn>
                              </p:par>
                              <p:par>
                                <p:cTn id="33" presetID="3" presetClass="mediacall" presetSubtype="0" fill="hold" nodeType="withEffect">
                                  <p:stCondLst>
                                    <p:cond delay="0"/>
                                  </p:stCondLst>
                                  <p:childTnLst>
                                    <p:cmd type="call" cmd="stop">
                                      <p:cBhvr>
                                        <p:cTn id="34" dur="1" fill="hold"/>
                                        <p:tgtEl>
                                          <p:spTgt spid="3"/>
                                        </p:tgtEl>
                                      </p:cBhvr>
                                    </p:cmd>
                                  </p:childTnLst>
                                </p:cTn>
                              </p:par>
                              <p:par>
                                <p:cTn id="35" presetID="3" presetClass="mediacall" presetSubtype="0" fill="hold" nodeType="withEffect">
                                  <p:stCondLst>
                                    <p:cond delay="0"/>
                                  </p:stCondLst>
                                  <p:childTnLst>
                                    <p:cmd type="call" cmd="stop">
                                      <p:cBhvr>
                                        <p:cTn id="36" dur="1" fill="hold"/>
                                        <p:tgtEl>
                                          <p:spTgt spid="3"/>
                                        </p:tgtEl>
                                      </p:cBhvr>
                                    </p:cmd>
                                  </p:childTnLst>
                                </p:cTn>
                              </p:par>
                              <p:par>
                                <p:cTn id="37" presetID="3" presetClass="mediacall" presetSubtype="0" fill="hold" nodeType="withEffect">
                                  <p:stCondLst>
                                    <p:cond delay="0"/>
                                  </p:stCondLst>
                                  <p:childTnLst>
                                    <p:cmd type="call" cmd="stop">
                                      <p:cBhvr>
                                        <p:cTn id="38" dur="1" fill="hold"/>
                                        <p:tgtEl>
                                          <p:spTgt spid="3"/>
                                        </p:tgtEl>
                                      </p:cBhvr>
                                    </p:cmd>
                                  </p:childTnLst>
                                </p:cTn>
                              </p:par>
                              <p:par>
                                <p:cTn id="39" presetID="3" presetClass="mediacall" presetSubtype="0" fill="hold" nodeType="withEffect">
                                  <p:stCondLst>
                                    <p:cond delay="0"/>
                                  </p:stCondLst>
                                  <p:childTnLst>
                                    <p:cmd type="call" cmd="stop">
                                      <p:cBhvr>
                                        <p:cTn id="40" dur="1" fill="hold"/>
                                        <p:tgtEl>
                                          <p:spTgt spid="3"/>
                                        </p:tgtEl>
                                      </p:cBhvr>
                                    </p:cmd>
                                  </p:childTnLst>
                                </p:cTn>
                              </p:par>
                              <p:par>
                                <p:cTn id="41" presetID="3" presetClass="mediacall" presetSubtype="0" fill="hold" nodeType="withEffect">
                                  <p:stCondLst>
                                    <p:cond delay="0"/>
                                  </p:stCondLst>
                                  <p:childTnLst>
                                    <p:cmd type="call" cmd="stop">
                                      <p:cBhvr>
                                        <p:cTn id="42" dur="1" fill="hold"/>
                                        <p:tgtEl>
                                          <p:spTgt spid="3"/>
                                        </p:tgtEl>
                                      </p:cBhvr>
                                    </p:cmd>
                                  </p:childTnLst>
                                </p:cTn>
                              </p:par>
                              <p:par>
                                <p:cTn id="43" presetID="3" presetClass="mediacall" presetSubtype="0" fill="hold" nodeType="withEffect">
                                  <p:stCondLst>
                                    <p:cond delay="0"/>
                                  </p:stCondLst>
                                  <p:childTnLst>
                                    <p:cmd type="call" cmd="stop">
                                      <p:cBhvr>
                                        <p:cTn id="44" dur="1" fill="hold"/>
                                        <p:tgtEl>
                                          <p:spTgt spid="3"/>
                                        </p:tgtEl>
                                      </p:cBhvr>
                                    </p:cmd>
                                  </p:childTnLst>
                                </p:cTn>
                              </p:par>
                              <p:par>
                                <p:cTn id="45" presetID="3" presetClass="mediacall" presetSubtype="0" fill="hold" nodeType="withEffect">
                                  <p:stCondLst>
                                    <p:cond delay="0"/>
                                  </p:stCondLst>
                                  <p:childTnLst>
                                    <p:cmd type="call" cmd="stop">
                                      <p:cBhvr>
                                        <p:cTn id="46" dur="1" fill="hold"/>
                                        <p:tgtEl>
                                          <p:spTgt spid="3"/>
                                        </p:tgtEl>
                                      </p:cBhvr>
                                    </p:cmd>
                                  </p:childTnLst>
                                </p:cTn>
                              </p:par>
                              <p:par>
                                <p:cTn id="47" presetID="3" presetClass="mediacall" presetSubtype="0" fill="hold" nodeType="withEffect">
                                  <p:stCondLst>
                                    <p:cond delay="0"/>
                                  </p:stCondLst>
                                  <p:childTnLst>
                                    <p:cmd type="call" cmd="stop">
                                      <p:cBhvr>
                                        <p:cTn id="48" dur="1" fill="hold"/>
                                        <p:tgtEl>
                                          <p:spTgt spid="3"/>
                                        </p:tgtEl>
                                      </p:cBhvr>
                                    </p:cmd>
                                  </p:childTnLst>
                                </p:cTn>
                              </p:par>
                              <p:par>
                                <p:cTn id="49" presetID="3" presetClass="mediacall" presetSubtype="0" fill="hold" nodeType="withEffect">
                                  <p:stCondLst>
                                    <p:cond delay="0"/>
                                  </p:stCondLst>
                                  <p:childTnLst>
                                    <p:cmd type="call" cmd="stop">
                                      <p:cBhvr>
                                        <p:cTn id="50" dur="1" fill="hold"/>
                                        <p:tgtEl>
                                          <p:spTgt spid="3"/>
                                        </p:tgtEl>
                                      </p:cBhvr>
                                    </p:cmd>
                                  </p:childTnLst>
                                </p:cTn>
                              </p:par>
                              <p:par>
                                <p:cTn id="51" presetID="1" presetClass="mediacall" presetSubtype="0" fill="hold" nodeType="withEffect">
                                  <p:stCondLst>
                                    <p:cond delay="0"/>
                                  </p:stCondLst>
                                  <p:childTnLst>
                                    <p:cmd type="call" cmd="playFrom(0.0)">
                                      <p:cBhvr>
                                        <p:cTn id="52" dur="30406"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33"/>
                                        </p:tgtEl>
                                      </p:cBhvr>
                                    </p:animEffect>
                                    <p:set>
                                      <p:cBhvr>
                                        <p:cTn id="72" dur="1" fill="hold">
                                          <p:stCondLst>
                                            <p:cond delay="499"/>
                                          </p:stCondLst>
                                        </p:cTn>
                                        <p:tgtEl>
                                          <p:spTgt spid="3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38"/>
                                        </p:tgtEl>
                                      </p:cBhvr>
                                    </p:animEffect>
                                    <p:set>
                                      <p:cBhvr>
                                        <p:cTn id="82" dur="1" fill="hold">
                                          <p:stCondLst>
                                            <p:cond delay="499"/>
                                          </p:stCondLst>
                                        </p:cTn>
                                        <p:tgtEl>
                                          <p:spTgt spid="3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0"/>
                                        </p:tgtEl>
                                      </p:cBhvr>
                                    </p:animEffect>
                                    <p:set>
                                      <p:cBhvr>
                                        <p:cTn id="92" dur="1" fill="hold">
                                          <p:stCondLst>
                                            <p:cond delay="499"/>
                                          </p:stCondLst>
                                        </p:cTn>
                                        <p:tgtEl>
                                          <p:spTgt spid="4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42"/>
                                        </p:tgtEl>
                                      </p:cBhvr>
                                    </p:animEffect>
                                    <p:set>
                                      <p:cBhvr>
                                        <p:cTn id="97" dur="1" fill="hold">
                                          <p:stCondLst>
                                            <p:cond delay="499"/>
                                          </p:stCondLst>
                                        </p:cTn>
                                        <p:tgtEl>
                                          <p:spTgt spid="42"/>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43"/>
                                        </p:tgtEl>
                                      </p:cBhvr>
                                    </p:animEffect>
                                    <p:set>
                                      <p:cBhvr>
                                        <p:cTn id="102" dur="1" fill="hold">
                                          <p:stCondLst>
                                            <p:cond delay="499"/>
                                          </p:stCondLst>
                                        </p:cTn>
                                        <p:tgtEl>
                                          <p:spTgt spid="4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47"/>
                                        </p:tgtEl>
                                      </p:cBhvr>
                                    </p:animEffect>
                                    <p:set>
                                      <p:cBhvr>
                                        <p:cTn id="107" dur="1" fill="hold">
                                          <p:stCondLst>
                                            <p:cond delay="499"/>
                                          </p:stCondLst>
                                        </p:cTn>
                                        <p:tgtEl>
                                          <p:spTgt spid="4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48"/>
                                        </p:tgtEl>
                                      </p:cBhvr>
                                    </p:animEffect>
                                    <p:set>
                                      <p:cBhvr>
                                        <p:cTn id="112" dur="1" fill="hold">
                                          <p:stCondLst>
                                            <p:cond delay="499"/>
                                          </p:stCondLst>
                                        </p:cTn>
                                        <p:tgtEl>
                                          <p:spTgt spid="4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49"/>
                                        </p:tgtEl>
                                      </p:cBhvr>
                                    </p:animEffect>
                                    <p:set>
                                      <p:cBhvr>
                                        <p:cTn id="117" dur="1" fill="hold">
                                          <p:stCondLst>
                                            <p:cond delay="499"/>
                                          </p:stCondLst>
                                        </p:cTn>
                                        <p:tgtEl>
                                          <p:spTgt spid="4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500"/>
                                        <p:tgtEl>
                                          <p:spTgt spid="50"/>
                                        </p:tgtEl>
                                      </p:cBhvr>
                                    </p:animEffect>
                                    <p:set>
                                      <p:cBhvr>
                                        <p:cTn id="122" dur="1" fill="hold">
                                          <p:stCondLst>
                                            <p:cond delay="499"/>
                                          </p:stCondLst>
                                        </p:cTn>
                                        <p:tgtEl>
                                          <p:spTgt spid="5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52"/>
                                        </p:tgtEl>
                                      </p:cBhvr>
                                    </p:animEffect>
                                    <p:set>
                                      <p:cBhvr>
                                        <p:cTn id="132" dur="1" fill="hold">
                                          <p:stCondLst>
                                            <p:cond delay="499"/>
                                          </p:stCondLst>
                                        </p:cTn>
                                        <p:tgtEl>
                                          <p:spTgt spid="5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500"/>
                                        <p:tgtEl>
                                          <p:spTgt spid="53"/>
                                        </p:tgtEl>
                                      </p:cBhvr>
                                    </p:animEffect>
                                    <p:set>
                                      <p:cBhvr>
                                        <p:cTn id="137" dur="1" fill="hold">
                                          <p:stCondLst>
                                            <p:cond delay="499"/>
                                          </p:stCondLst>
                                        </p:cTn>
                                        <p:tgtEl>
                                          <p:spTgt spid="5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0" nodeType="clickEffect">
                                  <p:stCondLst>
                                    <p:cond delay="0"/>
                                  </p:stCondLst>
                                  <p:childTnLst>
                                    <p:animEffect transition="out" filter="fade">
                                      <p:cBhvr>
                                        <p:cTn id="146" dur="500"/>
                                        <p:tgtEl>
                                          <p:spTgt spid="55"/>
                                        </p:tgtEl>
                                      </p:cBhvr>
                                    </p:animEffect>
                                    <p:set>
                                      <p:cBhvr>
                                        <p:cTn id="147" dur="1" fill="hold">
                                          <p:stCondLst>
                                            <p:cond delay="499"/>
                                          </p:stCondLst>
                                        </p:cTn>
                                        <p:tgtEl>
                                          <p:spTgt spid="5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0" nodeType="clickEffect">
                                  <p:stCondLst>
                                    <p:cond delay="0"/>
                                  </p:stCondLst>
                                  <p:childTnLst>
                                    <p:animEffect transition="out" filter="fade">
                                      <p:cBhvr>
                                        <p:cTn id="151" dur="500"/>
                                        <p:tgtEl>
                                          <p:spTgt spid="56"/>
                                        </p:tgtEl>
                                      </p:cBhvr>
                                    </p:animEffect>
                                    <p:set>
                                      <p:cBhvr>
                                        <p:cTn id="152"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3" restart="whenNotActive" fill="hold" evtFilter="cancelBubble" nodeType="interactiveSeq">
                <p:stCondLst>
                  <p:cond evt="onClick" delay="0">
                    <p:tgtEl>
                      <p:spTgt spid="26"/>
                    </p:tgtEl>
                  </p:cond>
                </p:stCondLst>
                <p:endSync evt="end" delay="0">
                  <p:rtn val="all"/>
                </p:endSync>
                <p:childTnLst>
                  <p:par>
                    <p:cTn id="154" fill="hold">
                      <p:stCondLst>
                        <p:cond delay="0"/>
                      </p:stCondLst>
                      <p:childTnLst>
                        <p:par>
                          <p:cTn id="155" fill="hold">
                            <p:stCondLst>
                              <p:cond delay="0"/>
                            </p:stCondLst>
                            <p:childTnLst>
                              <p:par>
                                <p:cTn id="156" presetID="1" presetClass="emph" presetSubtype="2" fill="hold" nodeType="clickEffect">
                                  <p:stCondLst>
                                    <p:cond delay="0"/>
                                  </p:stCondLst>
                                  <p:childTnLst>
                                    <p:animClr clrSpc="rgb" dir="cw">
                                      <p:cBhvr>
                                        <p:cTn id="157" dur="500" fill="hold"/>
                                        <p:tgtEl>
                                          <p:spTgt spid="26"/>
                                        </p:tgtEl>
                                        <p:attrNameLst>
                                          <p:attrName>fillcolor</p:attrName>
                                        </p:attrNameLst>
                                      </p:cBhvr>
                                      <p:to>
                                        <a:srgbClr val="000000"/>
                                      </p:to>
                                    </p:animClr>
                                    <p:set>
                                      <p:cBhvr>
                                        <p:cTn id="158" dur="500" fill="hold"/>
                                        <p:tgtEl>
                                          <p:spTgt spid="26"/>
                                        </p:tgtEl>
                                        <p:attrNameLst>
                                          <p:attrName>fill.type</p:attrName>
                                        </p:attrNameLst>
                                      </p:cBhvr>
                                      <p:to>
                                        <p:strVal val="solid"/>
                                      </p:to>
                                    </p:set>
                                    <p:set>
                                      <p:cBhvr>
                                        <p:cTn id="15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0" restart="whenNotActive" fill="hold" evtFilter="cancelBubble" nodeType="interactiveSeq">
                <p:stCondLst>
                  <p:cond evt="onClick" delay="0">
                    <p:tgtEl>
                      <p:spTgt spid="27"/>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500" fill="hold"/>
                                        <p:tgtEl>
                                          <p:spTgt spid="27"/>
                                        </p:tgtEl>
                                        <p:attrNameLst>
                                          <p:attrName>fillcolor</p:attrName>
                                        </p:attrNameLst>
                                      </p:cBhvr>
                                      <p:to>
                                        <a:srgbClr val="000000"/>
                                      </p:to>
                                    </p:animClr>
                                    <p:set>
                                      <p:cBhvr>
                                        <p:cTn id="165" dur="500" fill="hold"/>
                                        <p:tgtEl>
                                          <p:spTgt spid="27"/>
                                        </p:tgtEl>
                                        <p:attrNameLst>
                                          <p:attrName>fill.type</p:attrName>
                                        </p:attrNameLst>
                                      </p:cBhvr>
                                      <p:to>
                                        <p:strVal val="solid"/>
                                      </p:to>
                                    </p:set>
                                    <p:set>
                                      <p:cBhvr>
                                        <p:cTn id="166"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7" restart="whenNotActive" fill="hold" evtFilter="cancelBubble" nodeType="interactiveSeq">
                <p:stCondLst>
                  <p:cond evt="onClick" delay="0">
                    <p:tgtEl>
                      <p:spTgt spid="28"/>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500" fill="hold"/>
                                        <p:tgtEl>
                                          <p:spTgt spid="28"/>
                                        </p:tgtEl>
                                        <p:attrNameLst>
                                          <p:attrName>fillcolor</p:attrName>
                                        </p:attrNameLst>
                                      </p:cBhvr>
                                      <p:to>
                                        <a:srgbClr val="000000"/>
                                      </p:to>
                                    </p:animClr>
                                    <p:set>
                                      <p:cBhvr>
                                        <p:cTn id="172" dur="500" fill="hold"/>
                                        <p:tgtEl>
                                          <p:spTgt spid="28"/>
                                        </p:tgtEl>
                                        <p:attrNameLst>
                                          <p:attrName>fill.type</p:attrName>
                                        </p:attrNameLst>
                                      </p:cBhvr>
                                      <p:to>
                                        <p:strVal val="solid"/>
                                      </p:to>
                                    </p:set>
                                    <p:set>
                                      <p:cBhvr>
                                        <p:cTn id="17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4" restart="whenNotActive" fill="hold" evtFilter="cancelBubble" nodeType="interactiveSeq">
                <p:stCondLst>
                  <p:cond evt="onClick" delay="0">
                    <p:tgtEl>
                      <p:spTgt spid="35"/>
                    </p:tgtEl>
                  </p:cond>
                </p:stCondLst>
                <p:endSync evt="end" delay="0">
                  <p:rtn val="all"/>
                </p:endSync>
                <p:childTnLst>
                  <p:par>
                    <p:cTn id="175" fill="hold">
                      <p:stCondLst>
                        <p:cond delay="0"/>
                      </p:stCondLst>
                      <p:childTnLst>
                        <p:par>
                          <p:cTn id="176" fill="hold">
                            <p:stCondLst>
                              <p:cond delay="0"/>
                            </p:stCondLst>
                            <p:childTnLst>
                              <p:par>
                                <p:cTn id="177" presetID="1" presetClass="emph" presetSubtype="2" fill="hold" nodeType="clickEffect">
                                  <p:stCondLst>
                                    <p:cond delay="0"/>
                                  </p:stCondLst>
                                  <p:childTnLst>
                                    <p:animClr clrSpc="rgb" dir="cw">
                                      <p:cBhvr>
                                        <p:cTn id="178" dur="500" fill="hold"/>
                                        <p:tgtEl>
                                          <p:spTgt spid="35"/>
                                        </p:tgtEl>
                                        <p:attrNameLst>
                                          <p:attrName>fillcolor</p:attrName>
                                        </p:attrNameLst>
                                      </p:cBhvr>
                                      <p:to>
                                        <a:srgbClr val="000000"/>
                                      </p:to>
                                    </p:animClr>
                                    <p:set>
                                      <p:cBhvr>
                                        <p:cTn id="179" dur="500" fill="hold"/>
                                        <p:tgtEl>
                                          <p:spTgt spid="35"/>
                                        </p:tgtEl>
                                        <p:attrNameLst>
                                          <p:attrName>fill.type</p:attrName>
                                        </p:attrNameLst>
                                      </p:cBhvr>
                                      <p:to>
                                        <p:strVal val="solid"/>
                                      </p:to>
                                    </p:set>
                                    <p:set>
                                      <p:cBhvr>
                                        <p:cTn id="18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1" restart="whenNotActive" fill="hold" evtFilter="cancelBubble" nodeType="interactiveSeq">
                <p:stCondLst>
                  <p:cond evt="onClick" delay="0">
                    <p:tgtEl>
                      <p:spTgt spid="36"/>
                    </p:tgtEl>
                  </p:cond>
                </p:stCondLst>
                <p:endSync evt="end" delay="0">
                  <p:rtn val="all"/>
                </p:endSync>
                <p:childTnLst>
                  <p:par>
                    <p:cTn id="182" fill="hold">
                      <p:stCondLst>
                        <p:cond delay="0"/>
                      </p:stCondLst>
                      <p:childTnLst>
                        <p:par>
                          <p:cTn id="183" fill="hold">
                            <p:stCondLst>
                              <p:cond delay="0"/>
                            </p:stCondLst>
                            <p:childTnLst>
                              <p:par>
                                <p:cTn id="184" presetID="1" presetClass="emph" presetSubtype="2" fill="hold" nodeType="clickEffect">
                                  <p:stCondLst>
                                    <p:cond delay="0"/>
                                  </p:stCondLst>
                                  <p:childTnLst>
                                    <p:animClr clrSpc="rgb" dir="cw">
                                      <p:cBhvr>
                                        <p:cTn id="185" dur="500" fill="hold"/>
                                        <p:tgtEl>
                                          <p:spTgt spid="36"/>
                                        </p:tgtEl>
                                        <p:attrNameLst>
                                          <p:attrName>fillcolor</p:attrName>
                                        </p:attrNameLst>
                                      </p:cBhvr>
                                      <p:to>
                                        <a:srgbClr val="000000"/>
                                      </p:to>
                                    </p:animClr>
                                    <p:set>
                                      <p:cBhvr>
                                        <p:cTn id="186" dur="500" fill="hold"/>
                                        <p:tgtEl>
                                          <p:spTgt spid="36"/>
                                        </p:tgtEl>
                                        <p:attrNameLst>
                                          <p:attrName>fill.type</p:attrName>
                                        </p:attrNameLst>
                                      </p:cBhvr>
                                      <p:to>
                                        <p:strVal val="solid"/>
                                      </p:to>
                                    </p:set>
                                    <p:set>
                                      <p:cBhvr>
                                        <p:cTn id="18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8" fill="hold" display="0">
                  <p:stCondLst>
                    <p:cond delay="indefinite"/>
                  </p:stCondLst>
                  <p:endCondLst>
                    <p:cond evt="onStopAudio" delay="0">
                      <p:tgtEl>
                        <p:sldTgt/>
                      </p:tgtEl>
                    </p:cond>
                  </p:endCondLst>
                </p:cTn>
                <p:tgtEl>
                  <p:spTgt spid="3"/>
                </p:tgtEl>
              </p:cMediaNode>
            </p:audio>
            <p:seq concurrent="1" nextAc="seek">
              <p:cTn id="189" restart="whenNotActive" fill="hold" evtFilter="cancelBubble" nodeType="interactiveSeq">
                <p:stCondLst>
                  <p:cond evt="onClick" delay="0">
                    <p:tgtEl>
                      <p:spTgt spid="24"/>
                    </p:tgtEl>
                  </p:cond>
                </p:stCondLst>
                <p:endSync evt="end" delay="0">
                  <p:rtn val="all"/>
                </p:endSync>
                <p:childTnLst>
                  <p:par>
                    <p:cTn id="190" fill="hold">
                      <p:stCondLst>
                        <p:cond delay="0"/>
                      </p:stCondLst>
                      <p:childTnLst>
                        <p:par>
                          <p:cTn id="191" fill="hold">
                            <p:stCondLst>
                              <p:cond delay="0"/>
                            </p:stCondLst>
                            <p:childTnLst>
                              <p:par>
                                <p:cTn id="192" presetID="8" presetClass="emph" presetSubtype="0" repeatCount="indefinite" fill="hold" nodeType="clickEffect">
                                  <p:stCondLst>
                                    <p:cond delay="0"/>
                                  </p:stCondLst>
                                  <p:endCondLst>
                                    <p:cond evt="onNext" delay="0">
                                      <p:tgtEl>
                                        <p:sldTgt/>
                                      </p:tgtEl>
                                    </p:cond>
                                  </p:endCondLst>
                                  <p:childTnLst>
                                    <p:animRot by="21600000">
                                      <p:cBhvr>
                                        <p:cTn id="193" dur="500" fill="hold"/>
                                        <p:tgtEl>
                                          <p:spTgt spid="13"/>
                                        </p:tgtEl>
                                        <p:attrNameLst>
                                          <p:attrName>r</p:attrName>
                                        </p:attrNameLst>
                                      </p:cBhvr>
                                    </p:animRot>
                                  </p:childTnLst>
                                </p:cTn>
                              </p:par>
                            </p:childTnLst>
                          </p:cTn>
                        </p:par>
                      </p:childTnLst>
                    </p:cTn>
                  </p:par>
                </p:childTnLst>
              </p:cTn>
              <p:nextCondLst>
                <p:cond evt="onClick" delay="0">
                  <p:tgtEl>
                    <p:spTgt spid="24"/>
                  </p:tgtEl>
                </p:cond>
              </p:nextCondLst>
            </p:seq>
          </p:childTnLst>
        </p:cTn>
      </p:par>
    </p:tnLst>
    <p:bldLst>
      <p:bldP spid="41" grpId="0"/>
      <p:bldP spid="30" grpId="0" animBg="1"/>
      <p:bldP spid="31" grpId="0" animBg="1"/>
      <p:bldP spid="32" grpId="0" animBg="1"/>
      <p:bldP spid="33" grpId="0" animBg="1"/>
      <p:bldP spid="34" grpId="0" animBg="1"/>
      <p:bldP spid="38" grpId="0" animBg="1"/>
      <p:bldP spid="39" grpId="0" animBg="1"/>
      <p:bldP spid="40" grpId="0" animBg="1"/>
      <p:bldP spid="42" grpId="0" animBg="1"/>
      <p:bldP spid="43"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0" y="8500133"/>
            <a:ext cx="986198" cy="1785938"/>
          </a:xfrm>
          <a:prstGeom prst="rect">
            <a:avLst/>
          </a:prstGeom>
        </p:spPr>
      </p:pic>
      <p:sp>
        <p:nvSpPr>
          <p:cNvPr id="14" name="TextBox 13">
            <a:extLst>
              <a:ext uri="{FF2B5EF4-FFF2-40B4-BE49-F238E27FC236}">
                <a16:creationId xmlns:a16="http://schemas.microsoft.com/office/drawing/2014/main" id="{9AE1F8FE-00EF-442B-8367-E1BC657284D4}"/>
              </a:ext>
            </a:extLst>
          </p:cNvPr>
          <p:cNvSpPr txBox="1"/>
          <p:nvPr/>
        </p:nvSpPr>
        <p:spPr>
          <a:xfrm>
            <a:off x="1600200" y="1333500"/>
            <a:ext cx="15849600" cy="7376378"/>
          </a:xfrm>
          <a:prstGeom prst="rect">
            <a:avLst/>
          </a:prstGeom>
          <a:noFill/>
        </p:spPr>
        <p:txBody>
          <a:bodyPr wrap="square">
            <a:spAutoFit/>
          </a:bodyPr>
          <a:lstStyle/>
          <a:p>
            <a:pPr algn="just">
              <a:spcAft>
                <a:spcPts val="1000"/>
              </a:spcAft>
            </a:pPr>
            <a:r>
              <a:rPr lang="en-US" sz="4000" b="1">
                <a:solidFill>
                  <a:srgbClr val="383856"/>
                </a:solidFill>
                <a:effectLst/>
                <a:latin typeface="Times New Roman" panose="02020603050405020304" pitchFamily="18" charset="0"/>
                <a:ea typeface="Calibri" panose="020F0502020204030204" pitchFamily="34" charset="0"/>
              </a:rPr>
              <a:t>Hướng dẫn GV tổ chức trò chơi (GV xóa Slide này sau khi nắm được cách chơi):</a:t>
            </a:r>
          </a:p>
          <a:p>
            <a:pPr algn="just">
              <a:spcAft>
                <a:spcPts val="1000"/>
              </a:spcAft>
            </a:pPr>
            <a:r>
              <a:rPr lang="en-US" sz="4000">
                <a:solidFill>
                  <a:srgbClr val="383856"/>
                </a:solidFill>
                <a:latin typeface="Times New Roman" panose="02020603050405020304" pitchFamily="18" charset="0"/>
                <a:ea typeface="Calibri" panose="020F0502020204030204" pitchFamily="34" charset="0"/>
              </a:rPr>
              <a:t>-</a:t>
            </a:r>
            <a:r>
              <a:rPr lang="en-US" sz="4000">
                <a:solidFill>
                  <a:srgbClr val="383856"/>
                </a:solidFill>
                <a:effectLst/>
                <a:latin typeface="Times New Roman" panose="02020603050405020304" pitchFamily="18" charset="0"/>
                <a:ea typeface="Calibri" panose="020F0502020204030204" pitchFamily="34" charset="0"/>
              </a:rPr>
              <a:t> GV cho HS lựa chọn 1 trong 5 ô câu hỏi, bấm vào ô số để đi đến câu hỏi</a:t>
            </a:r>
          </a:p>
          <a:p>
            <a:pPr algn="just">
              <a:spcAft>
                <a:spcPts val="1000"/>
              </a:spcAft>
            </a:pPr>
            <a:r>
              <a:rPr lang="en-US" sz="4000">
                <a:solidFill>
                  <a:srgbClr val="383856"/>
                </a:solidFill>
                <a:latin typeface="Times New Roman" panose="02020603050405020304" pitchFamily="18" charset="0"/>
                <a:ea typeface="Calibri" panose="020F0502020204030204" pitchFamily="34" charset="0"/>
              </a:rPr>
              <a:t>+ Nếu chọn vào 1 trong 4 câu hỏi, HS trả lời đúng, GV bấm vào hình động (em bé góc dưới trái) để quay về trang đầu. Bấm vào "Quay" để HS quay số trúng thưởng, HS báo dừng, GV click chuột, mũi tên chỉ vào ô nào, HS được thưởng tương ứng theo ô đó.</a:t>
            </a:r>
            <a:endParaRPr lang="en-US" sz="4000">
              <a:solidFill>
                <a:srgbClr val="383856"/>
              </a:solidFill>
              <a:effectLst/>
              <a:latin typeface="Times New Roman" panose="02020603050405020304" pitchFamily="18" charset="0"/>
              <a:ea typeface="Calibri" panose="020F0502020204030204" pitchFamily="34" charset="0"/>
            </a:endParaRPr>
          </a:p>
          <a:p>
            <a:pPr algn="just">
              <a:spcAft>
                <a:spcPts val="1000"/>
              </a:spcAft>
            </a:pPr>
            <a:r>
              <a:rPr lang="en-US" sz="4000">
                <a:solidFill>
                  <a:srgbClr val="383856"/>
                </a:solidFill>
                <a:effectLst/>
                <a:latin typeface="Times New Roman" panose="02020603050405020304" pitchFamily="18" charset="0"/>
                <a:ea typeface="Calibri" panose="020F0502020204030204" pitchFamily="34" charset="0"/>
              </a:rPr>
              <a:t>+ Nếu HS chọn vào ô số may mắn, HS được quay số trúng thưởng mà không cần trả lời câu hỏi.</a:t>
            </a:r>
          </a:p>
          <a:p>
            <a:pPr algn="just">
              <a:spcAft>
                <a:spcPts val="1000"/>
              </a:spcAft>
            </a:pPr>
            <a:r>
              <a:rPr lang="en-US" sz="4000" spc="-60">
                <a:solidFill>
                  <a:srgbClr val="383856"/>
                </a:solidFill>
                <a:latin typeface="Times New Roman" panose="02020603050405020304" pitchFamily="18" charset="0"/>
                <a:ea typeface="Calibri" panose="020F0502020204030204" pitchFamily="34" charset="0"/>
              </a:rPr>
              <a:t>- Kết thúc trò chơi, GV bấm biểu tượng hình động (góc trên phải) để tiếp tục bài học.</a:t>
            </a:r>
            <a:endParaRPr lang="en-US" sz="4000" spc="-60">
              <a:solidFill>
                <a:srgbClr val="383856"/>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5183804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9007" y="600096"/>
            <a:ext cx="15189986" cy="12417814"/>
          </a:xfrm>
          <a:prstGeom prst="rect">
            <a:avLst/>
          </a:prstGeom>
        </p:spPr>
      </p:pic>
      <p:pic>
        <p:nvPicPr>
          <p:cNvPr id="5" name="Picture 5"/>
          <p:cNvPicPr>
            <a:picLocks noChangeAspect="1"/>
          </p:cNvPicPr>
          <p:nvPr/>
        </p:nvPicPr>
        <p:blipFill>
          <a:blip r:embed="rId3"/>
          <a:srcRect/>
          <a:stretch>
            <a:fillRect/>
          </a:stretch>
        </p:blipFill>
        <p:spPr>
          <a:xfrm>
            <a:off x="304800" y="5524500"/>
            <a:ext cx="3251593" cy="7673377"/>
          </a:xfrm>
          <a:prstGeom prst="rect">
            <a:avLst/>
          </a:prstGeom>
        </p:spPr>
      </p:pic>
      <p:sp>
        <p:nvSpPr>
          <p:cNvPr id="7" name="TextBox 6"/>
          <p:cNvSpPr txBox="1"/>
          <p:nvPr/>
        </p:nvSpPr>
        <p:spPr>
          <a:xfrm>
            <a:off x="2173363" y="2704858"/>
            <a:ext cx="13664807" cy="355751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8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10:</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TỨ GIÁC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8600" y="2171700"/>
            <a:ext cx="8115300" cy="8115300"/>
          </a:xfrm>
          <a:prstGeom prst="rect">
            <a:avLst/>
          </a:prstGeom>
        </p:spPr>
      </p:pic>
    </p:spTree>
    <p:extLst>
      <p:ext uri="{BB962C8B-B14F-4D97-AF65-F5344CB8AC3E}">
        <p14:creationId xmlns:p14="http://schemas.microsoft.com/office/powerpoint/2010/main" val="3815362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613408" y="4991100"/>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A.</a:t>
                </a:r>
                <a:r>
                  <a:rPr lang="en-US" sz="6000" dirty="0">
                    <a:solidFill>
                      <a:prstClr val="black"/>
                    </a:solidFill>
                    <a:latin typeface="+mj-lt"/>
                    <a:cs typeface="Times New Roman" panose="02020603050405020304" pitchFamily="18" charset="0"/>
                  </a:rPr>
                  <a:t>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0" smtClean="0">
                            <a:solidFill>
                              <a:prstClr val="black"/>
                            </a:solidFill>
                            <a:latin typeface="Cambria Math" panose="02040503050406030204" pitchFamily="18" charset="0"/>
                            <a:cs typeface="Times New Roman" panose="02020603050405020304" pitchFamily="18" charset="0"/>
                          </a:rPr>
                          <m:t>90</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r>
                  <a:rPr lang="en-US" sz="6000" kern="0" dirty="0">
                    <a:solidFill>
                      <a:prstClr val="black"/>
                    </a:solidFill>
                    <a:latin typeface="+mj-lt"/>
                  </a:rPr>
                  <a:t> </a:t>
                </a:r>
                <a:endParaRPr lang="vi-VN" sz="6000" kern="0" dirty="0">
                  <a:solidFill>
                    <a:prstClr val="black"/>
                  </a:solidFill>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1613408" y="4991100"/>
                <a:ext cx="7360199" cy="1156224"/>
              </a:xfrm>
              <a:prstGeom prst="rect">
                <a:avLst/>
              </a:prstGeom>
              <a:blipFill>
                <a:blip r:embed="rId2"/>
                <a:stretch>
                  <a:fillRect l="-5054" t="-11111" b="-28042"/>
                </a:stretch>
              </a:blipFill>
              <a:ln w="28575"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144000" y="4991100"/>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B.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1" smtClean="0">
                            <a:solidFill>
                              <a:prstClr val="black"/>
                            </a:solidFill>
                            <a:latin typeface="Cambria Math" panose="02040503050406030204" pitchFamily="18" charset="0"/>
                            <a:cs typeface="Times New Roman" panose="02020603050405020304" pitchFamily="18" charset="0"/>
                          </a:rPr>
                          <m:t>180</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endParaRPr lang="vi-VN" sz="6000" kern="0" dirty="0">
                  <a:solidFill>
                    <a:prstClr val="black"/>
                  </a:solidFill>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0" y="4991100"/>
                <a:ext cx="7360199" cy="1156224"/>
              </a:xfrm>
              <a:prstGeom prst="rect">
                <a:avLst/>
              </a:prstGeom>
              <a:blipFill>
                <a:blip r:embed="rId3"/>
                <a:stretch>
                  <a:fillRect l="-4971" t="-9524" b="-29630"/>
                </a:stretch>
              </a:blipFill>
              <a:ln w="28575"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613408" y="6349476"/>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C.</a:t>
                </a:r>
                <a:r>
                  <a:rPr lang="en-US" sz="6000" kern="0" dirty="0">
                    <a:solidFill>
                      <a:prstClr val="black"/>
                    </a:solidFill>
                    <a:latin typeface="+mj-lt"/>
                  </a:rPr>
                  <a:t>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1" smtClean="0">
                            <a:solidFill>
                              <a:prstClr val="black"/>
                            </a:solidFill>
                            <a:latin typeface="Cambria Math" panose="02040503050406030204" pitchFamily="18" charset="0"/>
                            <a:cs typeface="Times New Roman" panose="02020603050405020304" pitchFamily="18" charset="0"/>
                          </a:rPr>
                          <m:t>60</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r>
                  <a:rPr lang="vi-VN" sz="6000" kern="0" dirty="0">
                    <a:solidFill>
                      <a:prstClr val="black"/>
                    </a:solidFill>
                    <a:latin typeface="+mj-lt"/>
                  </a:rPr>
                  <a:t> </a:t>
                </a:r>
              </a:p>
            </p:txBody>
          </p:sp>
        </mc:Choice>
        <mc:Fallback xmlns="">
          <p:sp>
            <p:nvSpPr>
              <p:cNvPr id="6" name="Rectangle 5"/>
              <p:cNvSpPr>
                <a:spLocks noRot="1" noChangeAspect="1" noMove="1" noResize="1" noEditPoints="1" noAdjustHandles="1" noChangeArrowheads="1" noChangeShapeType="1" noTextEdit="1"/>
              </p:cNvSpPr>
              <p:nvPr/>
            </p:nvSpPr>
            <p:spPr>
              <a:xfrm>
                <a:off x="1613408" y="6349476"/>
                <a:ext cx="7360199" cy="1156224"/>
              </a:xfrm>
              <a:prstGeom prst="rect">
                <a:avLst/>
              </a:prstGeom>
              <a:blipFill>
                <a:blip r:embed="rId4"/>
                <a:stretch>
                  <a:fillRect l="-5054" t="-11640" b="-28042"/>
                </a:stretch>
              </a:blipFill>
              <a:ln w="28575"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144000" y="6330942"/>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D.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1" smtClean="0">
                            <a:solidFill>
                              <a:prstClr val="black"/>
                            </a:solidFill>
                            <a:latin typeface="Cambria Math" panose="02040503050406030204" pitchFamily="18" charset="0"/>
                            <a:cs typeface="Times New Roman" panose="02020603050405020304" pitchFamily="18" charset="0"/>
                          </a:rPr>
                          <m:t>120</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endParaRPr lang="vi-VN" sz="6000" kern="0" dirty="0">
                  <a:solidFill>
                    <a:prstClr val="black"/>
                  </a:solidFill>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9144000" y="6330942"/>
                <a:ext cx="7360199" cy="1156224"/>
              </a:xfrm>
              <a:prstGeom prst="rect">
                <a:avLst/>
              </a:prstGeom>
              <a:blipFill>
                <a:blip r:embed="rId5"/>
                <a:stretch>
                  <a:fillRect l="-4971" t="-10053" b="-29630"/>
                </a:stretch>
              </a:blipFill>
              <a:ln w="28575" cap="flat" cmpd="sng" algn="ctr">
                <a:noFill/>
                <a:prstDash val="solid"/>
              </a:ln>
              <a:effectLst/>
            </p:spPr>
            <p:txBody>
              <a:bodyPr/>
              <a:lstStyle/>
              <a:p>
                <a:r>
                  <a:rPr lang="en-US">
                    <a:noFill/>
                  </a:rPr>
                  <a:t> </a:t>
                </a:r>
              </a:p>
            </p:txBody>
          </p:sp>
        </mc:Fallback>
      </mc:AlternateContent>
      <p:pic>
        <p:nvPicPr>
          <p:cNvPr id="9" name="Picture 11" descr="Digit 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01900" y="8428799"/>
            <a:ext cx="30861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857" y="8104814"/>
            <a:ext cx="986198" cy="1785938"/>
          </a:xfrm>
          <a:prstGeom prst="rect">
            <a:avLst/>
          </a:prstGeom>
        </p:spPr>
      </p:pic>
      <p:pic>
        <p:nvPicPr>
          <p:cNvPr id="11" name="Picture 10">
            <a:extLst>
              <a:ext uri="{FF2B5EF4-FFF2-40B4-BE49-F238E27FC236}">
                <a16:creationId xmlns:a16="http://schemas.microsoft.com/office/drawing/2014/main" id="{8AE8B75D-B74C-4FAB-A5F1-5AC5F1CC3C3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6859" y="10591"/>
            <a:ext cx="7127240" cy="4888700"/>
          </a:xfrm>
          <a:prstGeom prst="rect">
            <a:avLst/>
          </a:prstGeom>
          <a:noFill/>
          <a:ln>
            <a:noFill/>
          </a:ln>
        </p:spPr>
      </p:pic>
      <p:sp>
        <p:nvSpPr>
          <p:cNvPr id="3" name="Oval 2">
            <a:extLst>
              <a:ext uri="{FF2B5EF4-FFF2-40B4-BE49-F238E27FC236}">
                <a16:creationId xmlns:a16="http://schemas.microsoft.com/office/drawing/2014/main" id="{020F705C-3A40-4BE0-A635-C63424A4BCAC}"/>
              </a:ext>
            </a:extLst>
          </p:cNvPr>
          <p:cNvSpPr/>
          <p:nvPr/>
        </p:nvSpPr>
        <p:spPr>
          <a:xfrm>
            <a:off x="1543992" y="5239692"/>
            <a:ext cx="795906" cy="7959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latin typeface="+mj-lt"/>
            </a:endParaRPr>
          </a:p>
        </p:txBody>
      </p:sp>
    </p:spTree>
    <p:extLst>
      <p:ext uri="{BB962C8B-B14F-4D97-AF65-F5344CB8AC3E}">
        <p14:creationId xmlns:p14="http://schemas.microsoft.com/office/powerpoint/2010/main" val="3527654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9"/>
                                        </p:tgtEl>
                                        <p:attrNameLst>
                                          <p:attrName>ppt_w</p:attrName>
                                        </p:attrNameLst>
                                      </p:cBhvr>
                                      <p:tavLst>
                                        <p:tav tm="0">
                                          <p:val>
                                            <p:strVal val="ppt_w"/>
                                          </p:val>
                                        </p:tav>
                                        <p:tav tm="100000">
                                          <p:val>
                                            <p:fltVal val="0"/>
                                          </p:val>
                                        </p:tav>
                                      </p:tavLst>
                                    </p:anim>
                                    <p:anim calcmode="lin" valueType="num">
                                      <p:cBhvr>
                                        <p:cTn id="29" dur="1000"/>
                                        <p:tgtEl>
                                          <p:spTgt spid="9"/>
                                        </p:tgtEl>
                                        <p:attrNameLst>
                                          <p:attrName>ppt_h</p:attrName>
                                        </p:attrNameLst>
                                      </p:cBhvr>
                                      <p:tavLst>
                                        <p:tav tm="0">
                                          <p:val>
                                            <p:strVal val="ppt_h"/>
                                          </p:val>
                                        </p:tav>
                                        <p:tav tm="100000">
                                          <p:val>
                                            <p:fltVal val="0"/>
                                          </p:val>
                                        </p:tav>
                                      </p:tavLst>
                                    </p:anim>
                                    <p:anim calcmode="lin" valueType="num">
                                      <p:cBhvr>
                                        <p:cTn id="30" dur="1000"/>
                                        <p:tgtEl>
                                          <p:spTgt spid="9"/>
                                        </p:tgtEl>
                                        <p:attrNameLst>
                                          <p:attrName>style.rotation</p:attrName>
                                        </p:attrNameLst>
                                      </p:cBhvr>
                                      <p:tavLst>
                                        <p:tav tm="0">
                                          <p:val>
                                            <p:fltVal val="0"/>
                                          </p:val>
                                        </p:tav>
                                        <p:tav tm="100000">
                                          <p:val>
                                            <p:fltVal val="90"/>
                                          </p:val>
                                        </p:tav>
                                      </p:tavLst>
                                    </p:anim>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613408" y="4991100"/>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A.</a:t>
                </a:r>
                <a:r>
                  <a:rPr lang="en-US" sz="6000" dirty="0">
                    <a:solidFill>
                      <a:prstClr val="black"/>
                    </a:solidFill>
                    <a:latin typeface="+mj-lt"/>
                    <a:cs typeface="Times New Roman" panose="02020603050405020304" pitchFamily="18" charset="0"/>
                  </a:rPr>
                  <a:t>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0" smtClean="0">
                            <a:solidFill>
                              <a:prstClr val="black"/>
                            </a:solidFill>
                            <a:latin typeface="Cambria Math" panose="02040503050406030204" pitchFamily="18" charset="0"/>
                            <a:cs typeface="Times New Roman" panose="02020603050405020304" pitchFamily="18" charset="0"/>
                          </a:rPr>
                          <m:t>70</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r>
                  <a:rPr lang="en-US" sz="6000" kern="0" dirty="0">
                    <a:solidFill>
                      <a:prstClr val="black"/>
                    </a:solidFill>
                    <a:latin typeface="+mj-lt"/>
                  </a:rPr>
                  <a:t> </a:t>
                </a:r>
                <a:endParaRPr lang="vi-VN" sz="6000" kern="0" dirty="0">
                  <a:solidFill>
                    <a:prstClr val="black"/>
                  </a:solidFill>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1613408" y="4991100"/>
                <a:ext cx="7360199" cy="1156224"/>
              </a:xfrm>
              <a:prstGeom prst="rect">
                <a:avLst/>
              </a:prstGeom>
              <a:blipFill>
                <a:blip r:embed="rId2"/>
                <a:stretch>
                  <a:fillRect l="-5054" t="-11111" b="-28042"/>
                </a:stretch>
              </a:blipFill>
              <a:ln w="28575"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144000" y="4991100"/>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B.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1" smtClean="0">
                            <a:solidFill>
                              <a:prstClr val="black"/>
                            </a:solidFill>
                            <a:latin typeface="Cambria Math" panose="02040503050406030204" pitchFamily="18" charset="0"/>
                            <a:cs typeface="Times New Roman" panose="02020603050405020304" pitchFamily="18" charset="0"/>
                          </a:rPr>
                          <m:t>144</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endParaRPr lang="vi-VN" sz="6000" kern="0" dirty="0">
                  <a:solidFill>
                    <a:prstClr val="black"/>
                  </a:solidFill>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0" y="4991100"/>
                <a:ext cx="7360199" cy="1156224"/>
              </a:xfrm>
              <a:prstGeom prst="rect">
                <a:avLst/>
              </a:prstGeom>
              <a:blipFill>
                <a:blip r:embed="rId3"/>
                <a:stretch>
                  <a:fillRect l="-4971" t="-9524" b="-29630"/>
                </a:stretch>
              </a:blipFill>
              <a:ln w="28575"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613408" y="6349476"/>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C.</a:t>
                </a:r>
                <a:r>
                  <a:rPr lang="en-US" sz="6000" kern="0" dirty="0">
                    <a:solidFill>
                      <a:prstClr val="black"/>
                    </a:solidFill>
                    <a:latin typeface="+mj-lt"/>
                  </a:rPr>
                  <a:t>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1" smtClean="0">
                            <a:solidFill>
                              <a:prstClr val="black"/>
                            </a:solidFill>
                            <a:latin typeface="Cambria Math" panose="02040503050406030204" pitchFamily="18" charset="0"/>
                            <a:cs typeface="Times New Roman" panose="02020603050405020304" pitchFamily="18" charset="0"/>
                          </a:rPr>
                          <m:t>72</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r>
                  <a:rPr lang="vi-VN" sz="6000" kern="0" dirty="0">
                    <a:solidFill>
                      <a:prstClr val="black"/>
                    </a:solidFill>
                    <a:latin typeface="+mj-lt"/>
                  </a:rPr>
                  <a:t> </a:t>
                </a:r>
              </a:p>
            </p:txBody>
          </p:sp>
        </mc:Choice>
        <mc:Fallback xmlns="">
          <p:sp>
            <p:nvSpPr>
              <p:cNvPr id="6" name="Rectangle 5"/>
              <p:cNvSpPr>
                <a:spLocks noRot="1" noChangeAspect="1" noMove="1" noResize="1" noEditPoints="1" noAdjustHandles="1" noChangeArrowheads="1" noChangeShapeType="1" noTextEdit="1"/>
              </p:cNvSpPr>
              <p:nvPr/>
            </p:nvSpPr>
            <p:spPr>
              <a:xfrm>
                <a:off x="1613408" y="6349476"/>
                <a:ext cx="7360199" cy="1156224"/>
              </a:xfrm>
              <a:prstGeom prst="rect">
                <a:avLst/>
              </a:prstGeom>
              <a:blipFill>
                <a:blip r:embed="rId4"/>
                <a:stretch>
                  <a:fillRect l="-5054" t="-11640" b="-28042"/>
                </a:stretch>
              </a:blipFill>
              <a:ln w="28575"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144000" y="6330942"/>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D.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1" smtClean="0">
                            <a:solidFill>
                              <a:prstClr val="black"/>
                            </a:solidFill>
                            <a:latin typeface="Cambria Math" panose="02040503050406030204" pitchFamily="18" charset="0"/>
                            <a:cs typeface="Times New Roman" panose="02020603050405020304" pitchFamily="18" charset="0"/>
                          </a:rPr>
                          <m:t>360</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endParaRPr lang="vi-VN" sz="6000" kern="0" dirty="0">
                  <a:solidFill>
                    <a:prstClr val="black"/>
                  </a:solidFill>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9144000" y="6330942"/>
                <a:ext cx="7360199" cy="1156224"/>
              </a:xfrm>
              <a:prstGeom prst="rect">
                <a:avLst/>
              </a:prstGeom>
              <a:blipFill>
                <a:blip r:embed="rId5"/>
                <a:stretch>
                  <a:fillRect l="-4971" t="-10053" b="-29630"/>
                </a:stretch>
              </a:blipFill>
              <a:ln w="28575" cap="flat" cmpd="sng" algn="ctr">
                <a:noFill/>
                <a:prstDash val="solid"/>
              </a:ln>
              <a:effectLst/>
            </p:spPr>
            <p:txBody>
              <a:bodyPr/>
              <a:lstStyle/>
              <a:p>
                <a:r>
                  <a:rPr lang="en-US">
                    <a:noFill/>
                  </a:rPr>
                  <a:t> </a:t>
                </a:r>
              </a:p>
            </p:txBody>
          </p:sp>
        </mc:Fallback>
      </mc:AlternateContent>
      <p:pic>
        <p:nvPicPr>
          <p:cNvPr id="9" name="Picture 11" descr="Digit 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01900" y="8428799"/>
            <a:ext cx="30861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857" y="8104814"/>
            <a:ext cx="986198" cy="1785938"/>
          </a:xfrm>
          <a:prstGeom prst="rect">
            <a:avLst/>
          </a:prstGeom>
        </p:spPr>
      </p:pic>
      <p:sp>
        <p:nvSpPr>
          <p:cNvPr id="3" name="Oval 2">
            <a:extLst>
              <a:ext uri="{FF2B5EF4-FFF2-40B4-BE49-F238E27FC236}">
                <a16:creationId xmlns:a16="http://schemas.microsoft.com/office/drawing/2014/main" id="{020F705C-3A40-4BE0-A635-C63424A4BCAC}"/>
              </a:ext>
            </a:extLst>
          </p:cNvPr>
          <p:cNvSpPr/>
          <p:nvPr/>
        </p:nvSpPr>
        <p:spPr>
          <a:xfrm>
            <a:off x="1566294" y="6529635"/>
            <a:ext cx="795906" cy="7959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latin typeface="+mj-lt"/>
            </a:endParaRPr>
          </a:p>
        </p:txBody>
      </p:sp>
      <p:pic>
        <p:nvPicPr>
          <p:cNvPr id="12" name="Picture 11">
            <a:extLst>
              <a:ext uri="{FF2B5EF4-FFF2-40B4-BE49-F238E27FC236}">
                <a16:creationId xmlns:a16="http://schemas.microsoft.com/office/drawing/2014/main" id="{36677E1E-0E30-4276-A8A3-8792FA14B64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25594" y="0"/>
            <a:ext cx="6296025" cy="5252139"/>
          </a:xfrm>
          <a:prstGeom prst="rect">
            <a:avLst/>
          </a:prstGeom>
          <a:noFill/>
          <a:ln>
            <a:noFill/>
          </a:ln>
        </p:spPr>
      </p:pic>
    </p:spTree>
    <p:extLst>
      <p:ext uri="{BB962C8B-B14F-4D97-AF65-F5344CB8AC3E}">
        <p14:creationId xmlns:p14="http://schemas.microsoft.com/office/powerpoint/2010/main" val="327082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9"/>
                                        </p:tgtEl>
                                        <p:attrNameLst>
                                          <p:attrName>ppt_w</p:attrName>
                                        </p:attrNameLst>
                                      </p:cBhvr>
                                      <p:tavLst>
                                        <p:tav tm="0">
                                          <p:val>
                                            <p:strVal val="ppt_w"/>
                                          </p:val>
                                        </p:tav>
                                        <p:tav tm="100000">
                                          <p:val>
                                            <p:fltVal val="0"/>
                                          </p:val>
                                        </p:tav>
                                      </p:tavLst>
                                    </p:anim>
                                    <p:anim calcmode="lin" valueType="num">
                                      <p:cBhvr>
                                        <p:cTn id="29" dur="1000"/>
                                        <p:tgtEl>
                                          <p:spTgt spid="9"/>
                                        </p:tgtEl>
                                        <p:attrNameLst>
                                          <p:attrName>ppt_h</p:attrName>
                                        </p:attrNameLst>
                                      </p:cBhvr>
                                      <p:tavLst>
                                        <p:tav tm="0">
                                          <p:val>
                                            <p:strVal val="ppt_h"/>
                                          </p:val>
                                        </p:tav>
                                        <p:tav tm="100000">
                                          <p:val>
                                            <p:fltVal val="0"/>
                                          </p:val>
                                        </p:tav>
                                      </p:tavLst>
                                    </p:anim>
                                    <p:anim calcmode="lin" valueType="num">
                                      <p:cBhvr>
                                        <p:cTn id="30" dur="1000"/>
                                        <p:tgtEl>
                                          <p:spTgt spid="9"/>
                                        </p:tgtEl>
                                        <p:attrNameLst>
                                          <p:attrName>style.rotation</p:attrName>
                                        </p:attrNameLst>
                                      </p:cBhvr>
                                      <p:tavLst>
                                        <p:tav tm="0">
                                          <p:val>
                                            <p:fltVal val="0"/>
                                          </p:val>
                                        </p:tav>
                                        <p:tav tm="100000">
                                          <p:val>
                                            <p:fltVal val="90"/>
                                          </p:val>
                                        </p:tav>
                                      </p:tavLst>
                                    </p:anim>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613408" y="4991100"/>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A.</a:t>
                </a:r>
                <a:r>
                  <a:rPr lang="en-US" sz="6000" dirty="0">
                    <a:solidFill>
                      <a:prstClr val="black"/>
                    </a:solidFill>
                    <a:latin typeface="+mj-lt"/>
                    <a:cs typeface="Times New Roman" panose="02020603050405020304" pitchFamily="18" charset="0"/>
                  </a:rPr>
                  <a:t>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0" smtClean="0">
                            <a:solidFill>
                              <a:prstClr val="black"/>
                            </a:solidFill>
                            <a:latin typeface="Cambria Math" panose="02040503050406030204" pitchFamily="18" charset="0"/>
                            <a:cs typeface="Times New Roman" panose="02020603050405020304" pitchFamily="18" charset="0"/>
                          </a:rPr>
                          <m:t>80</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r>
                  <a:rPr lang="en-US" sz="6000" kern="0" dirty="0">
                    <a:solidFill>
                      <a:prstClr val="black"/>
                    </a:solidFill>
                    <a:latin typeface="+mj-lt"/>
                  </a:rPr>
                  <a:t> </a:t>
                </a:r>
                <a:endParaRPr lang="vi-VN" sz="6000" kern="0" dirty="0">
                  <a:solidFill>
                    <a:prstClr val="black"/>
                  </a:solidFill>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1613408" y="4991100"/>
                <a:ext cx="7360199" cy="1156224"/>
              </a:xfrm>
              <a:prstGeom prst="rect">
                <a:avLst/>
              </a:prstGeom>
              <a:blipFill>
                <a:blip r:embed="rId2"/>
                <a:stretch>
                  <a:fillRect l="-5054" t="-11111" b="-28042"/>
                </a:stretch>
              </a:blipFill>
              <a:ln w="28575"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144000" y="4991100"/>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B.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1" smtClean="0">
                            <a:solidFill>
                              <a:prstClr val="black"/>
                            </a:solidFill>
                            <a:latin typeface="Cambria Math" panose="02040503050406030204" pitchFamily="18" charset="0"/>
                            <a:cs typeface="Times New Roman" panose="02020603050405020304" pitchFamily="18" charset="0"/>
                          </a:rPr>
                          <m:t>180</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endParaRPr lang="vi-VN" sz="6000" kern="0" dirty="0">
                  <a:solidFill>
                    <a:prstClr val="black"/>
                  </a:solidFill>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0" y="4991100"/>
                <a:ext cx="7360199" cy="1156224"/>
              </a:xfrm>
              <a:prstGeom prst="rect">
                <a:avLst/>
              </a:prstGeom>
              <a:blipFill>
                <a:blip r:embed="rId3"/>
                <a:stretch>
                  <a:fillRect l="-4971" t="-9524" b="-29630"/>
                </a:stretch>
              </a:blipFill>
              <a:ln w="28575"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613408" y="6349476"/>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C.</a:t>
                </a:r>
                <a:r>
                  <a:rPr lang="en-US" sz="6000" kern="0" dirty="0">
                    <a:solidFill>
                      <a:prstClr val="black"/>
                    </a:solidFill>
                    <a:latin typeface="+mj-lt"/>
                  </a:rPr>
                  <a:t>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1" smtClean="0">
                            <a:solidFill>
                              <a:prstClr val="black"/>
                            </a:solidFill>
                            <a:latin typeface="Cambria Math" panose="02040503050406030204" pitchFamily="18" charset="0"/>
                            <a:cs typeface="Times New Roman" panose="02020603050405020304" pitchFamily="18" charset="0"/>
                          </a:rPr>
                          <m:t>82</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r>
                  <a:rPr lang="vi-VN" sz="6000" kern="0" dirty="0">
                    <a:solidFill>
                      <a:prstClr val="black"/>
                    </a:solidFill>
                    <a:latin typeface="+mj-lt"/>
                  </a:rPr>
                  <a:t> </a:t>
                </a:r>
              </a:p>
            </p:txBody>
          </p:sp>
        </mc:Choice>
        <mc:Fallback xmlns="">
          <p:sp>
            <p:nvSpPr>
              <p:cNvPr id="6" name="Rectangle 5"/>
              <p:cNvSpPr>
                <a:spLocks noRot="1" noChangeAspect="1" noMove="1" noResize="1" noEditPoints="1" noAdjustHandles="1" noChangeArrowheads="1" noChangeShapeType="1" noTextEdit="1"/>
              </p:cNvSpPr>
              <p:nvPr/>
            </p:nvSpPr>
            <p:spPr>
              <a:xfrm>
                <a:off x="1613408" y="6349476"/>
                <a:ext cx="7360199" cy="1156224"/>
              </a:xfrm>
              <a:prstGeom prst="rect">
                <a:avLst/>
              </a:prstGeom>
              <a:blipFill>
                <a:blip r:embed="rId4"/>
                <a:stretch>
                  <a:fillRect l="-5054" t="-11640" b="-28042"/>
                </a:stretch>
              </a:blipFill>
              <a:ln w="28575"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144000" y="6330942"/>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D.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1" smtClean="0">
                            <a:solidFill>
                              <a:prstClr val="black"/>
                            </a:solidFill>
                            <a:latin typeface="Cambria Math" panose="02040503050406030204" pitchFamily="18" charset="0"/>
                            <a:cs typeface="Times New Roman" panose="02020603050405020304" pitchFamily="18" charset="0"/>
                          </a:rPr>
                          <m:t>98</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endParaRPr lang="vi-VN" sz="6000" kern="0" dirty="0">
                  <a:solidFill>
                    <a:prstClr val="black"/>
                  </a:solidFill>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9144000" y="6330942"/>
                <a:ext cx="7360199" cy="1156224"/>
              </a:xfrm>
              <a:prstGeom prst="rect">
                <a:avLst/>
              </a:prstGeom>
              <a:blipFill>
                <a:blip r:embed="rId5"/>
                <a:stretch>
                  <a:fillRect l="-4971" t="-10053" b="-29630"/>
                </a:stretch>
              </a:blipFill>
              <a:ln w="28575" cap="flat" cmpd="sng" algn="ctr">
                <a:noFill/>
                <a:prstDash val="solid"/>
              </a:ln>
              <a:effectLst/>
            </p:spPr>
            <p:txBody>
              <a:bodyPr/>
              <a:lstStyle/>
              <a:p>
                <a:r>
                  <a:rPr lang="en-US">
                    <a:noFill/>
                  </a:rPr>
                  <a:t> </a:t>
                </a:r>
              </a:p>
            </p:txBody>
          </p:sp>
        </mc:Fallback>
      </mc:AlternateContent>
      <p:pic>
        <p:nvPicPr>
          <p:cNvPr id="9" name="Picture 11" descr="Digit 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01900" y="8428799"/>
            <a:ext cx="30861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857" y="8104814"/>
            <a:ext cx="986198" cy="1785938"/>
          </a:xfrm>
          <a:prstGeom prst="rect">
            <a:avLst/>
          </a:prstGeom>
        </p:spPr>
      </p:pic>
      <p:sp>
        <p:nvSpPr>
          <p:cNvPr id="3" name="Oval 2">
            <a:extLst>
              <a:ext uri="{FF2B5EF4-FFF2-40B4-BE49-F238E27FC236}">
                <a16:creationId xmlns:a16="http://schemas.microsoft.com/office/drawing/2014/main" id="{020F705C-3A40-4BE0-A635-C63424A4BCAC}"/>
              </a:ext>
            </a:extLst>
          </p:cNvPr>
          <p:cNvSpPr/>
          <p:nvPr/>
        </p:nvSpPr>
        <p:spPr>
          <a:xfrm>
            <a:off x="9082230" y="6511101"/>
            <a:ext cx="795906" cy="7959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latin typeface="+mj-lt"/>
            </a:endParaRPr>
          </a:p>
        </p:txBody>
      </p:sp>
      <p:pic>
        <p:nvPicPr>
          <p:cNvPr id="11" name="Picture 10">
            <a:extLst>
              <a:ext uri="{FF2B5EF4-FFF2-40B4-BE49-F238E27FC236}">
                <a16:creationId xmlns:a16="http://schemas.microsoft.com/office/drawing/2014/main" id="{6EFE0D6D-3289-45F1-BF2C-C4D218810B5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51200" y="0"/>
            <a:ext cx="5444813" cy="5187440"/>
          </a:xfrm>
          <a:prstGeom prst="rect">
            <a:avLst/>
          </a:prstGeom>
          <a:noFill/>
          <a:ln>
            <a:noFill/>
          </a:ln>
        </p:spPr>
      </p:pic>
    </p:spTree>
    <p:extLst>
      <p:ext uri="{BB962C8B-B14F-4D97-AF65-F5344CB8AC3E}">
        <p14:creationId xmlns:p14="http://schemas.microsoft.com/office/powerpoint/2010/main" val="3510002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9"/>
                                        </p:tgtEl>
                                        <p:attrNameLst>
                                          <p:attrName>ppt_w</p:attrName>
                                        </p:attrNameLst>
                                      </p:cBhvr>
                                      <p:tavLst>
                                        <p:tav tm="0">
                                          <p:val>
                                            <p:strVal val="ppt_w"/>
                                          </p:val>
                                        </p:tav>
                                        <p:tav tm="100000">
                                          <p:val>
                                            <p:fltVal val="0"/>
                                          </p:val>
                                        </p:tav>
                                      </p:tavLst>
                                    </p:anim>
                                    <p:anim calcmode="lin" valueType="num">
                                      <p:cBhvr>
                                        <p:cTn id="29" dur="1000"/>
                                        <p:tgtEl>
                                          <p:spTgt spid="9"/>
                                        </p:tgtEl>
                                        <p:attrNameLst>
                                          <p:attrName>ppt_h</p:attrName>
                                        </p:attrNameLst>
                                      </p:cBhvr>
                                      <p:tavLst>
                                        <p:tav tm="0">
                                          <p:val>
                                            <p:strVal val="ppt_h"/>
                                          </p:val>
                                        </p:tav>
                                        <p:tav tm="100000">
                                          <p:val>
                                            <p:fltVal val="0"/>
                                          </p:val>
                                        </p:tav>
                                      </p:tavLst>
                                    </p:anim>
                                    <p:anim calcmode="lin" valueType="num">
                                      <p:cBhvr>
                                        <p:cTn id="30" dur="1000"/>
                                        <p:tgtEl>
                                          <p:spTgt spid="9"/>
                                        </p:tgtEl>
                                        <p:attrNameLst>
                                          <p:attrName>style.rotation</p:attrName>
                                        </p:attrNameLst>
                                      </p:cBhvr>
                                      <p:tavLst>
                                        <p:tav tm="0">
                                          <p:val>
                                            <p:fltVal val="0"/>
                                          </p:val>
                                        </p:tav>
                                        <p:tav tm="100000">
                                          <p:val>
                                            <p:fltVal val="90"/>
                                          </p:val>
                                        </p:tav>
                                      </p:tavLst>
                                    </p:anim>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613408" y="4991100"/>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A.</a:t>
                </a:r>
                <a:r>
                  <a:rPr lang="en-US" sz="6000" dirty="0">
                    <a:solidFill>
                      <a:prstClr val="black"/>
                    </a:solidFill>
                    <a:latin typeface="+mj-lt"/>
                    <a:cs typeface="Times New Roman" panose="02020603050405020304" pitchFamily="18" charset="0"/>
                  </a:rPr>
                  <a:t>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0" smtClean="0">
                            <a:solidFill>
                              <a:prstClr val="black"/>
                            </a:solidFill>
                            <a:latin typeface="Cambria Math" panose="02040503050406030204" pitchFamily="18" charset="0"/>
                            <a:cs typeface="Times New Roman" panose="02020603050405020304" pitchFamily="18" charset="0"/>
                          </a:rPr>
                          <m:t>40</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r>
                  <a:rPr lang="en-US" sz="6000" kern="0" dirty="0">
                    <a:solidFill>
                      <a:prstClr val="black"/>
                    </a:solidFill>
                    <a:latin typeface="+mj-lt"/>
                  </a:rPr>
                  <a:t> </a:t>
                </a:r>
                <a:endParaRPr lang="vi-VN" sz="6000" kern="0" dirty="0">
                  <a:solidFill>
                    <a:prstClr val="black"/>
                  </a:solidFill>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1613408" y="4991100"/>
                <a:ext cx="7360199" cy="1156224"/>
              </a:xfrm>
              <a:prstGeom prst="rect">
                <a:avLst/>
              </a:prstGeom>
              <a:blipFill>
                <a:blip r:embed="rId2"/>
                <a:stretch>
                  <a:fillRect l="-5054" t="-11111" b="-28042"/>
                </a:stretch>
              </a:blipFill>
              <a:ln w="28575"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144000" y="4991100"/>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B.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1" smtClean="0">
                            <a:solidFill>
                              <a:prstClr val="black"/>
                            </a:solidFill>
                            <a:latin typeface="Cambria Math" panose="02040503050406030204" pitchFamily="18" charset="0"/>
                            <a:cs typeface="Times New Roman" panose="02020603050405020304" pitchFamily="18" charset="0"/>
                          </a:rPr>
                          <m:t>20</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endParaRPr lang="vi-VN" sz="6000" kern="0" dirty="0">
                  <a:solidFill>
                    <a:prstClr val="black"/>
                  </a:solidFill>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0" y="4991100"/>
                <a:ext cx="7360199" cy="1156224"/>
              </a:xfrm>
              <a:prstGeom prst="rect">
                <a:avLst/>
              </a:prstGeom>
              <a:blipFill>
                <a:blip r:embed="rId3"/>
                <a:stretch>
                  <a:fillRect l="-4971" t="-9524" b="-29630"/>
                </a:stretch>
              </a:blipFill>
              <a:ln w="28575"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613408" y="6349476"/>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C.</a:t>
                </a:r>
                <a:r>
                  <a:rPr lang="en-US" sz="6000" kern="0" dirty="0">
                    <a:solidFill>
                      <a:prstClr val="black"/>
                    </a:solidFill>
                    <a:latin typeface="+mj-lt"/>
                  </a:rPr>
                  <a:t>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1" smtClean="0">
                            <a:solidFill>
                              <a:prstClr val="black"/>
                            </a:solidFill>
                            <a:latin typeface="Cambria Math" panose="02040503050406030204" pitchFamily="18" charset="0"/>
                            <a:cs typeface="Times New Roman" panose="02020603050405020304" pitchFamily="18" charset="0"/>
                          </a:rPr>
                          <m:t>30</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r>
                  <a:rPr lang="vi-VN" sz="6000" kern="0" dirty="0">
                    <a:solidFill>
                      <a:prstClr val="black"/>
                    </a:solidFill>
                    <a:latin typeface="+mj-lt"/>
                  </a:rPr>
                  <a:t> </a:t>
                </a:r>
              </a:p>
            </p:txBody>
          </p:sp>
        </mc:Choice>
        <mc:Fallback xmlns="">
          <p:sp>
            <p:nvSpPr>
              <p:cNvPr id="6" name="Rectangle 5"/>
              <p:cNvSpPr>
                <a:spLocks noRot="1" noChangeAspect="1" noMove="1" noResize="1" noEditPoints="1" noAdjustHandles="1" noChangeArrowheads="1" noChangeShapeType="1" noTextEdit="1"/>
              </p:cNvSpPr>
              <p:nvPr/>
            </p:nvSpPr>
            <p:spPr>
              <a:xfrm>
                <a:off x="1613408" y="6349476"/>
                <a:ext cx="7360199" cy="1156224"/>
              </a:xfrm>
              <a:prstGeom prst="rect">
                <a:avLst/>
              </a:prstGeom>
              <a:blipFill>
                <a:blip r:embed="rId4"/>
                <a:stretch>
                  <a:fillRect l="-5054" t="-11640" b="-28042"/>
                </a:stretch>
              </a:blipFill>
              <a:ln w="28575"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144000" y="6330942"/>
                <a:ext cx="7360199" cy="1156224"/>
              </a:xfrm>
              <a:prstGeom prst="rect">
                <a:avLst/>
              </a:prstGeom>
              <a:solidFill>
                <a:sysClr val="window" lastClr="FFFFFF"/>
              </a:solidFill>
              <a:ln w="28575" cap="flat" cmpd="sng" algn="ctr">
                <a:noFill/>
                <a:prstDash val="solid"/>
              </a:ln>
              <a:effectLst/>
            </p:spPr>
            <p:txBody>
              <a:bodyPr rtlCol="0" anchor="ctr"/>
              <a:lstStyle/>
              <a:p>
                <a:pPr defTabSz="1371600">
                  <a:defRPr/>
                </a:pPr>
                <a:r>
                  <a:rPr lang="vi-VN" sz="6000" kern="0" dirty="0">
                    <a:solidFill>
                      <a:prstClr val="black"/>
                    </a:solidFill>
                    <a:latin typeface="+mj-lt"/>
                  </a:rPr>
                  <a:t>D. </a:t>
                </a:r>
                <a14:m>
                  <m:oMath xmlns:m="http://schemas.openxmlformats.org/officeDocument/2006/math">
                    <m:sSup>
                      <m:sSupPr>
                        <m:ctrlPr>
                          <a:rPr lang="en-US" sz="6000" i="1">
                            <a:solidFill>
                              <a:prstClr val="black"/>
                            </a:solidFill>
                            <a:latin typeface="Cambria Math" panose="02040503050406030204" pitchFamily="18" charset="0"/>
                            <a:cs typeface="Times New Roman" panose="02020603050405020304" pitchFamily="18" charset="0"/>
                          </a:rPr>
                        </m:ctrlPr>
                      </m:sSupPr>
                      <m:e>
                        <m:r>
                          <a:rPr lang="en-US" sz="6000" b="0" i="1" smtClean="0">
                            <a:solidFill>
                              <a:prstClr val="black"/>
                            </a:solidFill>
                            <a:latin typeface="Cambria Math" panose="02040503050406030204" pitchFamily="18" charset="0"/>
                            <a:cs typeface="Times New Roman" panose="02020603050405020304" pitchFamily="18" charset="0"/>
                          </a:rPr>
                          <m:t>10</m:t>
                        </m:r>
                      </m:e>
                      <m:sup>
                        <m:r>
                          <m:rPr>
                            <m:sty m:val="p"/>
                          </m:rPr>
                          <a:rPr lang="en-US" sz="6000" b="0" i="0" smtClean="0">
                            <a:solidFill>
                              <a:prstClr val="black"/>
                            </a:solidFill>
                            <a:latin typeface="Cambria Math" panose="02040503050406030204" pitchFamily="18" charset="0"/>
                            <a:cs typeface="Times New Roman" panose="02020603050405020304" pitchFamily="18" charset="0"/>
                          </a:rPr>
                          <m:t>o</m:t>
                        </m:r>
                      </m:sup>
                    </m:sSup>
                  </m:oMath>
                </a14:m>
                <a:endParaRPr lang="vi-VN" sz="6000" kern="0" dirty="0">
                  <a:solidFill>
                    <a:prstClr val="black"/>
                  </a:solidFill>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9144000" y="6330942"/>
                <a:ext cx="7360199" cy="1156224"/>
              </a:xfrm>
              <a:prstGeom prst="rect">
                <a:avLst/>
              </a:prstGeom>
              <a:blipFill>
                <a:blip r:embed="rId5"/>
                <a:stretch>
                  <a:fillRect l="-4971" t="-10053" b="-29630"/>
                </a:stretch>
              </a:blipFill>
              <a:ln w="28575" cap="flat" cmpd="sng" algn="ctr">
                <a:noFill/>
                <a:prstDash val="solid"/>
              </a:ln>
              <a:effectLst/>
            </p:spPr>
            <p:txBody>
              <a:bodyPr/>
              <a:lstStyle/>
              <a:p>
                <a:r>
                  <a:rPr lang="en-US">
                    <a:noFill/>
                  </a:rPr>
                  <a:t> </a:t>
                </a:r>
              </a:p>
            </p:txBody>
          </p:sp>
        </mc:Fallback>
      </mc:AlternateContent>
      <p:pic>
        <p:nvPicPr>
          <p:cNvPr id="9" name="Picture 11" descr="Digit 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01900" y="8428799"/>
            <a:ext cx="30861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857" y="8104814"/>
            <a:ext cx="986198" cy="1785938"/>
          </a:xfrm>
          <a:prstGeom prst="rect">
            <a:avLst/>
          </a:prstGeom>
        </p:spPr>
      </p:pic>
      <p:sp>
        <p:nvSpPr>
          <p:cNvPr id="3" name="Oval 2">
            <a:extLst>
              <a:ext uri="{FF2B5EF4-FFF2-40B4-BE49-F238E27FC236}">
                <a16:creationId xmlns:a16="http://schemas.microsoft.com/office/drawing/2014/main" id="{020F705C-3A40-4BE0-A635-C63424A4BCAC}"/>
              </a:ext>
            </a:extLst>
          </p:cNvPr>
          <p:cNvSpPr/>
          <p:nvPr/>
        </p:nvSpPr>
        <p:spPr>
          <a:xfrm>
            <a:off x="9082231" y="6529635"/>
            <a:ext cx="795906" cy="7959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latin typeface="+mj-lt"/>
            </a:endParaRPr>
          </a:p>
        </p:txBody>
      </p:sp>
      <p:pic>
        <p:nvPicPr>
          <p:cNvPr id="11" name="Picture 10">
            <a:extLst>
              <a:ext uri="{FF2B5EF4-FFF2-40B4-BE49-F238E27FC236}">
                <a16:creationId xmlns:a16="http://schemas.microsoft.com/office/drawing/2014/main" id="{42137D0D-44A7-4962-B0A7-1D334770718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1200" y="344805"/>
            <a:ext cx="7540580" cy="3935730"/>
          </a:xfrm>
          <a:prstGeom prst="rect">
            <a:avLst/>
          </a:prstGeom>
          <a:noFill/>
          <a:ln>
            <a:noFill/>
          </a:ln>
        </p:spPr>
      </p:pic>
    </p:spTree>
    <p:extLst>
      <p:ext uri="{BB962C8B-B14F-4D97-AF65-F5344CB8AC3E}">
        <p14:creationId xmlns:p14="http://schemas.microsoft.com/office/powerpoint/2010/main" val="3719582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9"/>
                                        </p:tgtEl>
                                        <p:attrNameLst>
                                          <p:attrName>ppt_w</p:attrName>
                                        </p:attrNameLst>
                                      </p:cBhvr>
                                      <p:tavLst>
                                        <p:tav tm="0">
                                          <p:val>
                                            <p:strVal val="ppt_w"/>
                                          </p:val>
                                        </p:tav>
                                        <p:tav tm="100000">
                                          <p:val>
                                            <p:fltVal val="0"/>
                                          </p:val>
                                        </p:tav>
                                      </p:tavLst>
                                    </p:anim>
                                    <p:anim calcmode="lin" valueType="num">
                                      <p:cBhvr>
                                        <p:cTn id="29" dur="1000"/>
                                        <p:tgtEl>
                                          <p:spTgt spid="9"/>
                                        </p:tgtEl>
                                        <p:attrNameLst>
                                          <p:attrName>ppt_h</p:attrName>
                                        </p:attrNameLst>
                                      </p:cBhvr>
                                      <p:tavLst>
                                        <p:tav tm="0">
                                          <p:val>
                                            <p:strVal val="ppt_h"/>
                                          </p:val>
                                        </p:tav>
                                        <p:tav tm="100000">
                                          <p:val>
                                            <p:fltVal val="0"/>
                                          </p:val>
                                        </p:tav>
                                      </p:tavLst>
                                    </p:anim>
                                    <p:anim calcmode="lin" valueType="num">
                                      <p:cBhvr>
                                        <p:cTn id="30" dur="1000"/>
                                        <p:tgtEl>
                                          <p:spTgt spid="9"/>
                                        </p:tgtEl>
                                        <p:attrNameLst>
                                          <p:attrName>style.rotation</p:attrName>
                                        </p:attrNameLst>
                                      </p:cBhvr>
                                      <p:tavLst>
                                        <p:tav tm="0">
                                          <p:val>
                                            <p:fltVal val="0"/>
                                          </p:val>
                                        </p:tav>
                                        <p:tav tm="100000">
                                          <p:val>
                                            <p:fltVal val="90"/>
                                          </p:val>
                                        </p:tav>
                                      </p:tavLst>
                                    </p:anim>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66" y="8501063"/>
            <a:ext cx="1071563" cy="1785938"/>
          </a:xfrm>
          <a:prstGeom prst="rect">
            <a:avLst/>
          </a:prstGeom>
        </p:spPr>
      </p:pic>
      <p:sp>
        <p:nvSpPr>
          <p:cNvPr id="39" name="TextBox 38"/>
          <p:cNvSpPr txBox="1"/>
          <p:nvPr/>
        </p:nvSpPr>
        <p:spPr>
          <a:xfrm>
            <a:off x="6195993" y="1610736"/>
            <a:ext cx="6035040" cy="1645920"/>
          </a:xfrm>
          <a:prstGeom prst="rect">
            <a:avLst/>
          </a:prstGeom>
          <a:noFill/>
        </p:spPr>
        <p:txBody>
          <a:bodyPr wrap="none" rtlCol="0">
            <a:prstTxWarp prst="textWave2">
              <a:avLst/>
            </a:prstTxWarp>
            <a:spAutoFit/>
          </a:bodyPr>
          <a:lstStyle/>
          <a:p>
            <a:pPr defTabSz="1371600"/>
            <a:r>
              <a:rPr lang="en-US" sz="54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Ô </a:t>
            </a:r>
            <a:r>
              <a:rPr lang="en-US" sz="54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54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MAY </a:t>
            </a:r>
            <a:r>
              <a:rPr lang="en-US" sz="54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MẮN</a:t>
            </a:r>
            <a:endParaRPr lang="en-US" sz="54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1" name="Picture 34" descr="https://lh3.googleusercontent.com/-NeHMEc_9DgE/WsHOWM9r_oI/AAAAAAAAB94/lHliq6Zjgg0ZZ_X-ttYt5qx7qXd60iB2wCHMYCw/h136/6-mau_slide_powerpoint_dep_ctu.vn_(77).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95993" y="3581051"/>
            <a:ext cx="5486399" cy="5095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12ACAAB4-7F3B-402D-AE48-CD3FA232A91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895077">
            <a:off x="7051728" y="9148293"/>
            <a:ext cx="834782" cy="799873"/>
          </a:xfrm>
          <a:prstGeom prst="rect">
            <a:avLst/>
          </a:prstGeom>
        </p:spPr>
      </p:pic>
      <p:pic>
        <p:nvPicPr>
          <p:cNvPr id="6" name="Picture 7">
            <a:extLst>
              <a:ext uri="{FF2B5EF4-FFF2-40B4-BE49-F238E27FC236}">
                <a16:creationId xmlns:a16="http://schemas.microsoft.com/office/drawing/2014/main" id="{B6E76C26-A2EB-41BE-8DD5-BC83B2FF8AB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895077">
            <a:off x="8726608" y="9148293"/>
            <a:ext cx="834782" cy="799873"/>
          </a:xfrm>
          <a:prstGeom prst="rect">
            <a:avLst/>
          </a:prstGeom>
        </p:spPr>
      </p:pic>
      <p:pic>
        <p:nvPicPr>
          <p:cNvPr id="7" name="Picture 8">
            <a:extLst>
              <a:ext uri="{FF2B5EF4-FFF2-40B4-BE49-F238E27FC236}">
                <a16:creationId xmlns:a16="http://schemas.microsoft.com/office/drawing/2014/main" id="{39E52F9E-7EC0-4B50-A69E-118CA203CD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895077">
            <a:off x="10401488" y="9148293"/>
            <a:ext cx="834782" cy="799873"/>
          </a:xfrm>
          <a:prstGeom prst="rect">
            <a:avLst/>
          </a:prstGeom>
        </p:spPr>
      </p:pic>
    </p:spTree>
    <p:extLst>
      <p:ext uri="{BB962C8B-B14F-4D97-AF65-F5344CB8AC3E}">
        <p14:creationId xmlns:p14="http://schemas.microsoft.com/office/powerpoint/2010/main" val="204587920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895077">
            <a:off x="6525610" y="799272"/>
            <a:ext cx="834782" cy="79987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95077">
            <a:off x="8200490" y="799272"/>
            <a:ext cx="834782" cy="79987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95077">
            <a:off x="9875370" y="799272"/>
            <a:ext cx="834782" cy="79987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54400" y="5905500"/>
            <a:ext cx="1353600" cy="3055534"/>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54400" y="224613"/>
            <a:ext cx="1762067" cy="1949189"/>
          </a:xfrm>
          <a:prstGeom prst="rect">
            <a:avLst/>
          </a:prstGeom>
        </p:spPr>
      </p:pic>
      <p:sp>
        <p:nvSpPr>
          <p:cNvPr id="16" name="Title 1">
            <a:extLst>
              <a:ext uri="{FF2B5EF4-FFF2-40B4-BE49-F238E27FC236}">
                <a16:creationId xmlns:a16="http://schemas.microsoft.com/office/drawing/2014/main" id="{98DF481A-1F1C-44CF-B135-880877102C11}"/>
              </a:ext>
            </a:extLst>
          </p:cNvPr>
          <p:cNvSpPr txBox="1">
            <a:spLocks/>
          </p:cNvSpPr>
          <p:nvPr/>
        </p:nvSpPr>
        <p:spPr>
          <a:xfrm>
            <a:off x="3657600" y="3314700"/>
            <a:ext cx="10972800" cy="33101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1pPr>
            <a:lvl2pPr marR="0" lvl="1"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2pPr>
            <a:lvl3pPr marR="0" lvl="2"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3pPr>
            <a:lvl4pPr marR="0" lvl="3"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4pPr>
            <a:lvl5pPr marR="0" lvl="4"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5pPr>
            <a:lvl6pPr marR="0" lvl="5"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6pPr>
            <a:lvl7pPr marR="0" lvl="6"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7pPr>
            <a:lvl8pPr marR="0" lvl="7"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8pPr>
            <a:lvl9pPr marR="0" lvl="8"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9pPr>
          </a:lstStyle>
          <a:p>
            <a:pPr marL="0" marR="0" lvl="0" indent="0" algn="ctr" defTabSz="914400" rtl="0" eaLnBrk="1" fontAlgn="auto" latinLnBrk="0" hangingPunct="1">
              <a:lnSpc>
                <a:spcPct val="100000"/>
              </a:lnSpc>
              <a:spcBef>
                <a:spcPts val="0"/>
              </a:spcBef>
              <a:spcAft>
                <a:spcPts val="0"/>
              </a:spcAft>
              <a:buClr>
                <a:srgbClr val="46251D"/>
              </a:buClr>
              <a:buSzPts val="3000"/>
              <a:buFont typeface="Barriecito"/>
              <a:buNone/>
              <a:tabLst/>
              <a:defRPr/>
            </a:pPr>
            <a:r>
              <a:rPr kumimoji="0" lang="en-US" sz="6600" b="1" i="0" u="none" strike="noStrike" kern="0" cap="none" spc="0" normalizeH="0" baseline="0" noProof="0">
                <a:ln>
                  <a:noFill/>
                </a:ln>
                <a:solidFill>
                  <a:srgbClr val="FF9829">
                    <a:lumMod val="75000"/>
                  </a:srgbClr>
                </a:solidFill>
                <a:effectLst/>
                <a:uLnTx/>
                <a:uFillTx/>
                <a:latin typeface="Times New Roman" panose="02020603050405020304" pitchFamily="18" charset="0"/>
                <a:cs typeface="Times New Roman" panose="02020603050405020304" pitchFamily="18" charset="0"/>
                <a:sym typeface="Barriecito"/>
              </a:rPr>
              <a:t>VẬN DỤNG</a:t>
            </a:r>
            <a:endParaRPr kumimoji="0" lang="en-US" sz="6600" b="1" i="0" u="none" strike="noStrike" kern="0" cap="none" spc="0" normalizeH="0" baseline="0" noProof="0" dirty="0">
              <a:ln>
                <a:noFill/>
              </a:ln>
              <a:solidFill>
                <a:srgbClr val="FF9829">
                  <a:lumMod val="75000"/>
                </a:srgbClr>
              </a:solidFill>
              <a:effectLst/>
              <a:uLnTx/>
              <a:uFillTx/>
              <a:latin typeface="Times New Roman" panose="02020603050405020304" pitchFamily="18" charset="0"/>
              <a:cs typeface="Times New Roman" panose="02020603050405020304" pitchFamily="18" charset="0"/>
              <a:sym typeface="Barriecito"/>
            </a:endParaRPr>
          </a:p>
        </p:txBody>
      </p:sp>
      <p:pic>
        <p:nvPicPr>
          <p:cNvPr id="17" name="Picture 6">
            <a:extLst>
              <a:ext uri="{FF2B5EF4-FFF2-40B4-BE49-F238E27FC236}">
                <a16:creationId xmlns:a16="http://schemas.microsoft.com/office/drawing/2014/main" id="{B1D17EF5-6053-40C5-9909-1CBF64A3126C}"/>
              </a:ext>
            </a:extLst>
          </p:cNvPr>
          <p:cNvPicPr>
            <a:picLocks noChangeAspect="1"/>
          </p:cNvPicPr>
          <p:nvPr/>
        </p:nvPicPr>
        <p:blipFill>
          <a:blip r:embed="rId10"/>
          <a:srcRect/>
          <a:stretch>
            <a:fillRect/>
          </a:stretch>
        </p:blipFill>
        <p:spPr>
          <a:xfrm rot="257544">
            <a:off x="246679" y="4231092"/>
            <a:ext cx="2546920" cy="6010429"/>
          </a:xfrm>
          <a:prstGeom prst="rect">
            <a:avLst/>
          </a:prstGeom>
        </p:spPr>
      </p:pic>
    </p:spTree>
  </p:cSld>
  <p:clrMapOvr>
    <a:masterClrMapping/>
  </p:clrMapOvr>
  <p:transition spd="slow">
    <p:cover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691976" y="-592214"/>
            <a:ext cx="2971800" cy="2321718"/>
          </a:xfrm>
          <a:prstGeom prst="rect">
            <a:avLst/>
          </a:prstGeom>
        </p:spPr>
      </p:pic>
      <p:grpSp>
        <p:nvGrpSpPr>
          <p:cNvPr id="4" name="Group 4"/>
          <p:cNvGrpSpPr/>
          <p:nvPr/>
        </p:nvGrpSpPr>
        <p:grpSpPr>
          <a:xfrm>
            <a:off x="7403498" y="290380"/>
            <a:ext cx="3636977" cy="1231235"/>
            <a:chOff x="0" y="0"/>
            <a:chExt cx="4849303" cy="1641646"/>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895077">
              <a:off x="182537" y="221308"/>
              <a:ext cx="1251360" cy="119903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895077">
              <a:off x="1798972" y="221308"/>
              <a:ext cx="1251360" cy="119903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895077">
              <a:off x="3415406" y="221308"/>
              <a:ext cx="1251360" cy="1199030"/>
            </a:xfrm>
            <a:prstGeom prst="rect">
              <a:avLst/>
            </a:prstGeom>
          </p:spPr>
        </p:pic>
      </p:grpSp>
      <p:sp>
        <p:nvSpPr>
          <p:cNvPr id="11" name="Rectangle 10"/>
          <p:cNvSpPr/>
          <p:nvPr/>
        </p:nvSpPr>
        <p:spPr>
          <a:xfrm>
            <a:off x="1295400" y="1267269"/>
            <a:ext cx="15011400" cy="1828386"/>
          </a:xfrm>
          <a:prstGeom prst="rect">
            <a:avLst/>
          </a:prstGeom>
        </p:spPr>
        <p:txBody>
          <a:bodyPr wrap="square">
            <a:spAutoFit/>
          </a:bodyPr>
          <a:lstStyle/>
          <a:p>
            <a:pPr algn="just">
              <a:lnSpc>
                <a:spcPct val="150000"/>
              </a:lnSpc>
            </a:pPr>
            <a:r>
              <a:rPr lang="en-US" sz="4000">
                <a:latin typeface="Times New Roman" panose="02020603050405020304" pitchFamily="18" charset="0"/>
                <a:cs typeface="Times New Roman" panose="02020603050405020304" pitchFamily="18" charset="0"/>
              </a:rPr>
              <a:t>Cắt bốn tứ giác như nhau bằng giấy rồi đánh số bốn góc của mỗi tứ giác ABCD như hình 3.1a. Ghép bốn tứ giác giấy đó để được như hình 3.1b</a:t>
            </a:r>
            <a:endParaRPr lang="en-US" sz="40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BC7EAA9-1490-45B1-A46F-C0E57238AB6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219" y="3265371"/>
            <a:ext cx="8973942" cy="6870030"/>
          </a:xfrm>
          <a:prstGeom prst="rect">
            <a:avLst/>
          </a:prstGeom>
          <a:noFill/>
          <a:ln>
            <a:noFill/>
          </a:ln>
        </p:spPr>
      </p:pic>
      <p:sp>
        <p:nvSpPr>
          <p:cNvPr id="13" name="Cloud 12">
            <a:extLst>
              <a:ext uri="{FF2B5EF4-FFF2-40B4-BE49-F238E27FC236}">
                <a16:creationId xmlns:a16="http://schemas.microsoft.com/office/drawing/2014/main" id="{8EC4A6B2-0A5B-423C-9D80-73C3AB85C373}"/>
              </a:ext>
            </a:extLst>
          </p:cNvPr>
          <p:cNvSpPr/>
          <p:nvPr/>
        </p:nvSpPr>
        <p:spPr>
          <a:xfrm>
            <a:off x="9221987" y="4120071"/>
            <a:ext cx="6548786" cy="3484230"/>
          </a:xfrm>
          <a:prstGeom prst="cloud">
            <a:avLst/>
          </a:prstGeom>
          <a:solidFill>
            <a:srgbClr val="F4BAB4"/>
          </a:solidFill>
          <a:ln>
            <a:solidFill>
              <a:srgbClr val="FCD99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anose="02020603050405020304" pitchFamily="18" charset="0"/>
                <a:cs typeface="Times New Roman" panose="02020603050405020304" pitchFamily="18" charset="0"/>
              </a:rPr>
              <a:t>Em có thể ghép bốn tứ giác khít nhau như vậy không?</a:t>
            </a:r>
          </a:p>
        </p:txBody>
      </p:sp>
      <p:sp>
        <p:nvSpPr>
          <p:cNvPr id="14" name="Cloud 13">
            <a:extLst>
              <a:ext uri="{FF2B5EF4-FFF2-40B4-BE49-F238E27FC236}">
                <a16:creationId xmlns:a16="http://schemas.microsoft.com/office/drawing/2014/main" id="{59B77D55-97F5-4F1F-8122-A8690CA12281}"/>
              </a:ext>
            </a:extLst>
          </p:cNvPr>
          <p:cNvSpPr/>
          <p:nvPr/>
        </p:nvSpPr>
        <p:spPr>
          <a:xfrm>
            <a:off x="8801100" y="3588987"/>
            <a:ext cx="9143160" cy="4353828"/>
          </a:xfrm>
          <a:prstGeom prst="cloud">
            <a:avLst/>
          </a:prstGeom>
          <a:solidFill>
            <a:srgbClr val="F4BAB4"/>
          </a:solidFill>
          <a:ln>
            <a:solidFill>
              <a:srgbClr val="FCD99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anose="02020603050405020304" pitchFamily="18" charset="0"/>
                <a:cs typeface="Times New Roman" panose="02020603050405020304" pitchFamily="18" charset="0"/>
              </a:rPr>
              <a:t>Em có nhận xét gì về bốn góc tại điểm chung của bốn tứ giác? Hãy cho biết tổng số đo của bốn góc đó.</a:t>
            </a:r>
          </a:p>
        </p:txBody>
      </p:sp>
      <p:pic>
        <p:nvPicPr>
          <p:cNvPr id="16" name="Picture 15">
            <a:extLst>
              <a:ext uri="{FF2B5EF4-FFF2-40B4-BE49-F238E27FC236}">
                <a16:creationId xmlns:a16="http://schemas.microsoft.com/office/drawing/2014/main" id="{69305C79-4590-4500-9732-B958D633E66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436171" y="5258216"/>
            <a:ext cx="4966855" cy="91440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325511" y="8420100"/>
            <a:ext cx="3636977" cy="1231235"/>
            <a:chOff x="0" y="0"/>
            <a:chExt cx="4849303" cy="1641646"/>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895077">
              <a:off x="182537" y="221308"/>
              <a:ext cx="1251360" cy="119903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95077">
              <a:off x="1798972" y="221308"/>
              <a:ext cx="1251360" cy="119903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95077">
              <a:off x="3415406" y="221308"/>
              <a:ext cx="1251360" cy="1199030"/>
            </a:xfrm>
            <a:prstGeom prst="rect">
              <a:avLst/>
            </a:prstGeom>
          </p:spPr>
        </p:pic>
      </p:grpSp>
      <p:pic>
        <p:nvPicPr>
          <p:cNvPr id="7" name="Picture 7"/>
          <p:cNvPicPr>
            <a:picLocks noChangeAspect="1"/>
          </p:cNvPicPr>
          <p:nvPr/>
        </p:nvPicPr>
        <p:blipFill>
          <a:blip r:embed="rId8"/>
          <a:srcRect/>
          <a:stretch>
            <a:fillRect/>
          </a:stretch>
        </p:blipFill>
        <p:spPr>
          <a:xfrm rot="385042">
            <a:off x="15466457" y="5311752"/>
            <a:ext cx="2559662" cy="4829551"/>
          </a:xfrm>
          <a:prstGeom prst="rect">
            <a:avLst/>
          </a:prstGeom>
        </p:spPr>
      </p:pic>
      <p:sp>
        <p:nvSpPr>
          <p:cNvPr id="8" name="TextBox 8"/>
          <p:cNvSpPr txBox="1"/>
          <p:nvPr/>
        </p:nvSpPr>
        <p:spPr>
          <a:xfrm>
            <a:off x="1028700" y="1181100"/>
            <a:ext cx="16230600" cy="101566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
                <a:srgbClr val="46251D"/>
              </a:buClr>
              <a:buSzPts val="3000"/>
              <a:buFont typeface="Barriecito"/>
              <a:buNone/>
              <a:tabLst/>
              <a:defRPr/>
            </a:pPr>
            <a:r>
              <a:rPr kumimoji="0" lang="en-US" sz="6600" b="1" i="0" u="none" strike="noStrike" kern="0" cap="none" spc="0" normalizeH="0" baseline="0" noProof="0">
                <a:ln>
                  <a:noFill/>
                </a:ln>
                <a:solidFill>
                  <a:srgbClr val="FF9829">
                    <a:lumMod val="75000"/>
                  </a:srgbClr>
                </a:solidFill>
                <a:effectLst/>
                <a:uLnTx/>
                <a:uFillTx/>
                <a:latin typeface="Times New Roman" panose="02020603050405020304" pitchFamily="18" charset="0"/>
                <a:cs typeface="Times New Roman" panose="02020603050405020304" pitchFamily="18" charset="0"/>
                <a:sym typeface="Barriecito"/>
              </a:rPr>
              <a:t>HƯỚNG DẪN VỀ NHÀ</a:t>
            </a:r>
            <a:endParaRPr kumimoji="0" lang="en-US" sz="6600" b="1" i="0" u="none" strike="noStrike" kern="0" cap="none" spc="0" normalizeH="0" baseline="0" noProof="0" dirty="0">
              <a:ln>
                <a:noFill/>
              </a:ln>
              <a:solidFill>
                <a:srgbClr val="FF9829">
                  <a:lumMod val="75000"/>
                </a:srgbClr>
              </a:solidFill>
              <a:effectLst/>
              <a:uLnTx/>
              <a:uFillTx/>
              <a:latin typeface="Times New Roman" panose="02020603050405020304" pitchFamily="18" charset="0"/>
              <a:cs typeface="Times New Roman" panose="02020603050405020304" pitchFamily="18" charset="0"/>
              <a:sym typeface="Barriecito"/>
            </a:endParaRPr>
          </a:p>
        </p:txBody>
      </p:sp>
      <p:sp>
        <p:nvSpPr>
          <p:cNvPr id="9" name="Oval 8"/>
          <p:cNvSpPr/>
          <p:nvPr/>
        </p:nvSpPr>
        <p:spPr>
          <a:xfrm>
            <a:off x="3657600" y="2933700"/>
            <a:ext cx="990600" cy="990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Times New Roman" panose="02020603050405020304" pitchFamily="18" charset="0"/>
                <a:cs typeface="Times New Roman" panose="02020603050405020304" pitchFamily="18" charset="0"/>
              </a:rPr>
              <a:t>1</a:t>
            </a:r>
          </a:p>
        </p:txBody>
      </p:sp>
      <p:sp>
        <p:nvSpPr>
          <p:cNvPr id="10" name="TextBox 9"/>
          <p:cNvSpPr txBox="1"/>
          <p:nvPr/>
        </p:nvSpPr>
        <p:spPr>
          <a:xfrm>
            <a:off x="4869925" y="3075057"/>
            <a:ext cx="10972800"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học</a:t>
            </a:r>
            <a:r>
              <a:rPr lang="en-US" sz="4000">
                <a:latin typeface="Times New Roman" panose="02020603050405020304" pitchFamily="18" charset="0"/>
                <a:cs typeface="Times New Roman" panose="02020603050405020304" pitchFamily="18" charset="0"/>
              </a:rPr>
              <a:t> trong bài.</a:t>
            </a:r>
            <a:endParaRPr lang="en-US" sz="4000" dirty="0">
              <a:latin typeface="Times New Roman" panose="02020603050405020304" pitchFamily="18" charset="0"/>
              <a:cs typeface="Times New Roman" panose="02020603050405020304" pitchFamily="18" charset="0"/>
            </a:endParaRPr>
          </a:p>
        </p:txBody>
      </p:sp>
      <p:sp>
        <p:nvSpPr>
          <p:cNvPr id="11" name="Oval 10"/>
          <p:cNvSpPr/>
          <p:nvPr/>
        </p:nvSpPr>
        <p:spPr>
          <a:xfrm>
            <a:off x="3677920" y="4560460"/>
            <a:ext cx="990600" cy="99060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Times New Roman" panose="02020603050405020304" pitchFamily="18" charset="0"/>
                <a:cs typeface="Times New Roman" panose="02020603050405020304" pitchFamily="18" charset="0"/>
              </a:rPr>
              <a:t>2</a:t>
            </a:r>
          </a:p>
        </p:txBody>
      </p:sp>
      <p:sp>
        <p:nvSpPr>
          <p:cNvPr id="12" name="TextBox 11"/>
          <p:cNvSpPr txBox="1"/>
          <p:nvPr/>
        </p:nvSpPr>
        <p:spPr>
          <a:xfrm>
            <a:off x="4890245" y="4701817"/>
            <a:ext cx="10952480"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tập</a:t>
            </a:r>
            <a:r>
              <a:rPr lang="en-US" sz="4000">
                <a:latin typeface="Times New Roman" panose="02020603050405020304" pitchFamily="18" charset="0"/>
                <a:cs typeface="Times New Roman" panose="02020603050405020304" pitchFamily="18" charset="0"/>
              </a:rPr>
              <a:t> 3.1, 3.2, 3.3 - SGK.tr50.</a:t>
            </a:r>
            <a:endParaRPr lang="en-US" sz="4000" dirty="0">
              <a:latin typeface="Times New Roman" panose="02020603050405020304" pitchFamily="18" charset="0"/>
              <a:cs typeface="Times New Roman" panose="02020603050405020304" pitchFamily="18" charset="0"/>
            </a:endParaRPr>
          </a:p>
        </p:txBody>
      </p:sp>
      <p:sp>
        <p:nvSpPr>
          <p:cNvPr id="13" name="Oval 12"/>
          <p:cNvSpPr/>
          <p:nvPr/>
        </p:nvSpPr>
        <p:spPr>
          <a:xfrm>
            <a:off x="3677920" y="6258947"/>
            <a:ext cx="990600" cy="9906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Times New Roman" panose="02020603050405020304" pitchFamily="18" charset="0"/>
                <a:cs typeface="Times New Roman" panose="02020603050405020304" pitchFamily="18" charset="0"/>
              </a:rPr>
              <a:t>3</a:t>
            </a:r>
          </a:p>
        </p:txBody>
      </p:sp>
      <p:sp>
        <p:nvSpPr>
          <p:cNvPr id="14" name="TextBox 13"/>
          <p:cNvSpPr txBox="1"/>
          <p:nvPr/>
        </p:nvSpPr>
        <p:spPr>
          <a:xfrm>
            <a:off x="4890245" y="6233772"/>
            <a:ext cx="9740155" cy="1824923"/>
          </a:xfrm>
          <a:prstGeom prst="rect">
            <a:avLst/>
          </a:prstGeom>
          <a:noFill/>
        </p:spPr>
        <p:txBody>
          <a:bodyPr wrap="square" rtlCol="0">
            <a:spAutoFit/>
          </a:bodyPr>
          <a:lstStyle/>
          <a:p>
            <a:pPr algn="just">
              <a:lnSpc>
                <a:spcPct val="150000"/>
              </a:lnSpc>
            </a:pPr>
            <a:r>
              <a:rPr lang="en-US" sz="4000" dirty="0" err="1">
                <a:latin typeface="Times New Roman" panose="02020603050405020304" pitchFamily="18" charset="0"/>
                <a:cs typeface="Times New Roman" panose="02020603050405020304" pitchFamily="18" charset="0"/>
              </a:rPr>
              <a:t>Chuẩn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bài</a:t>
            </a:r>
            <a:r>
              <a:rPr lang="en-US" sz="4000">
                <a:latin typeface="Times New Roman" panose="02020603050405020304" pitchFamily="18" charset="0"/>
                <a:cs typeface="Times New Roman" panose="02020603050405020304" pitchFamily="18" charset="0"/>
              </a:rPr>
              <a:t> mới </a:t>
            </a:r>
            <a:r>
              <a:rPr lang="en-US" sz="4000" b="1" err="1">
                <a:latin typeface="Times New Roman" panose="02020603050405020304" pitchFamily="18" charset="0"/>
                <a:cs typeface="Times New Roman" panose="02020603050405020304" pitchFamily="18" charset="0"/>
              </a:rPr>
              <a:t>Bài</a:t>
            </a:r>
            <a:r>
              <a:rPr lang="en-US" sz="4000" b="1">
                <a:latin typeface="Times New Roman" panose="02020603050405020304" pitchFamily="18" charset="0"/>
                <a:cs typeface="Times New Roman" panose="02020603050405020304" pitchFamily="18" charset="0"/>
              </a:rPr>
              <a:t> 11.Hình thang cân:</a:t>
            </a:r>
          </a:p>
          <a:p>
            <a:pPr algn="just">
              <a:lnSpc>
                <a:spcPct val="150000"/>
              </a:lnSpc>
            </a:pPr>
            <a:r>
              <a:rPr lang="en-US" sz="4000">
                <a:latin typeface="Times New Roman" panose="02020603050405020304" pitchFamily="18" charset="0"/>
                <a:cs typeface="Times New Roman" panose="02020603050405020304" pitchFamily="18" charset="0"/>
              </a:rPr>
              <a:t>Cắt một mảnh giấy hình thang cân</a:t>
            </a: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3276537"/>
            <a:ext cx="1812247" cy="4266332"/>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strVal val="#ppt_w+.3"/>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BC2FCE-EF86-42AE-AF62-8D834A82A07A}"/>
              </a:ext>
            </a:extLst>
          </p:cNvPr>
          <p:cNvSpPr txBox="1"/>
          <p:nvPr/>
        </p:nvSpPr>
        <p:spPr>
          <a:xfrm>
            <a:off x="3936020" y="3025696"/>
            <a:ext cx="11536440" cy="1231106"/>
          </a:xfrm>
          <a:prstGeom prst="rect">
            <a:avLst/>
          </a:prstGeom>
          <a:noFill/>
        </p:spPr>
        <p:txBody>
          <a:bodyPr wrap="square" lIns="0" tIns="0" rIns="0" bIns="0" rtlCol="0">
            <a:spAutoFit/>
          </a:bodyPr>
          <a:lstStyle/>
          <a:p>
            <a:pPr defTabSz="1371600"/>
            <a:r>
              <a:rPr lang="en-US" sz="8000">
                <a:solidFill>
                  <a:srgbClr val="383856"/>
                </a:solidFill>
                <a:latin typeface="Times New Roman" panose="02020603050405020304" pitchFamily="18" charset="0"/>
                <a:ea typeface="White Dream PERSONAL USE ONLY" pitchFamily="50" charset="0"/>
                <a:cs typeface="Times New Roman" panose="02020603050405020304" pitchFamily="18" charset="0"/>
              </a:rPr>
              <a:t>Trò chơi cùng em hái táo</a:t>
            </a:r>
          </a:p>
        </p:txBody>
      </p:sp>
      <p:pic>
        <p:nvPicPr>
          <p:cNvPr id="6" name="Picture 5">
            <a:extLst>
              <a:ext uri="{FF2B5EF4-FFF2-40B4-BE49-F238E27FC236}">
                <a16:creationId xmlns:a16="http://schemas.microsoft.com/office/drawing/2014/main" id="{7D7B4526-1955-4BFF-81EC-496214A87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0135" y="4123576"/>
            <a:ext cx="2742743" cy="2742743"/>
          </a:xfrm>
          <a:prstGeom prst="rect">
            <a:avLst/>
          </a:prstGeom>
        </p:spPr>
      </p:pic>
      <p:pic>
        <p:nvPicPr>
          <p:cNvPr id="8" name="Picture 7">
            <a:extLst>
              <a:ext uri="{FF2B5EF4-FFF2-40B4-BE49-F238E27FC236}">
                <a16:creationId xmlns:a16="http://schemas.microsoft.com/office/drawing/2014/main" id="{C3983CF4-C552-4152-866B-0D529493B3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00" y="3779994"/>
            <a:ext cx="4000500" cy="4000500"/>
          </a:xfrm>
          <a:prstGeom prst="rect">
            <a:avLst/>
          </a:prstGeom>
        </p:spPr>
      </p:pic>
      <p:pic>
        <p:nvPicPr>
          <p:cNvPr id="10" name="Picture 9">
            <a:extLst>
              <a:ext uri="{FF2B5EF4-FFF2-40B4-BE49-F238E27FC236}">
                <a16:creationId xmlns:a16="http://schemas.microsoft.com/office/drawing/2014/main" id="{099C97EE-5FC2-4C12-9467-E825AA88EE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33044" y="4541583"/>
            <a:ext cx="765912" cy="765912"/>
          </a:xfrm>
          <a:prstGeom prst="rect">
            <a:avLst/>
          </a:prstGeom>
        </p:spPr>
      </p:pic>
      <p:pic>
        <p:nvPicPr>
          <p:cNvPr id="11" name="Picture 10">
            <a:extLst>
              <a:ext uri="{FF2B5EF4-FFF2-40B4-BE49-F238E27FC236}">
                <a16:creationId xmlns:a16="http://schemas.microsoft.com/office/drawing/2014/main" id="{D1AA132E-F3E1-4C75-AE25-77A3D268CA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46308" y="4752068"/>
            <a:ext cx="765912" cy="765912"/>
          </a:xfrm>
          <a:prstGeom prst="rect">
            <a:avLst/>
          </a:prstGeom>
        </p:spPr>
      </p:pic>
      <p:pic>
        <p:nvPicPr>
          <p:cNvPr id="12" name="Picture 11">
            <a:extLst>
              <a:ext uri="{FF2B5EF4-FFF2-40B4-BE49-F238E27FC236}">
                <a16:creationId xmlns:a16="http://schemas.microsoft.com/office/drawing/2014/main" id="{12115DC8-1E8C-4E08-8664-DA7BC2C30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01600" y="5560646"/>
            <a:ext cx="765912" cy="765912"/>
          </a:xfrm>
          <a:prstGeom prst="rect">
            <a:avLst/>
          </a:prstGeom>
        </p:spPr>
      </p:pic>
      <p:pic>
        <p:nvPicPr>
          <p:cNvPr id="13" name="Picture 12">
            <a:extLst>
              <a:ext uri="{FF2B5EF4-FFF2-40B4-BE49-F238E27FC236}">
                <a16:creationId xmlns:a16="http://schemas.microsoft.com/office/drawing/2014/main" id="{164BF2E6-CB4B-4102-9014-0EF494EC9B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86747" y="5494947"/>
            <a:ext cx="765912" cy="765912"/>
          </a:xfrm>
          <a:prstGeom prst="rect">
            <a:avLst/>
          </a:prstGeom>
        </p:spPr>
      </p:pic>
      <p:pic>
        <p:nvPicPr>
          <p:cNvPr id="14" name="Picture 13">
            <a:extLst>
              <a:ext uri="{FF2B5EF4-FFF2-40B4-BE49-F238E27FC236}">
                <a16:creationId xmlns:a16="http://schemas.microsoft.com/office/drawing/2014/main" id="{2EC71767-BD5D-4D1E-859B-1FFAAF3B9F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03941" y="5776437"/>
            <a:ext cx="765912" cy="765912"/>
          </a:xfrm>
          <a:prstGeom prst="rect">
            <a:avLst/>
          </a:prstGeom>
        </p:spPr>
      </p:pic>
      <p:pic>
        <p:nvPicPr>
          <p:cNvPr id="16" name="Picture 15">
            <a:hlinkClick r:id="rId6" action="ppaction://hlinksldjump"/>
            <a:extLst>
              <a:ext uri="{FF2B5EF4-FFF2-40B4-BE49-F238E27FC236}">
                <a16:creationId xmlns:a16="http://schemas.microsoft.com/office/drawing/2014/main" id="{13F2E368-934B-4B9C-BE47-09C036DDB2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9522" y="6326558"/>
            <a:ext cx="1259540" cy="1259540"/>
          </a:xfrm>
          <a:prstGeom prst="rect">
            <a:avLst/>
          </a:prstGeom>
        </p:spPr>
      </p:pic>
      <p:sp>
        <p:nvSpPr>
          <p:cNvPr id="15" name="TextBox 14">
            <a:extLst>
              <a:ext uri="{FF2B5EF4-FFF2-40B4-BE49-F238E27FC236}">
                <a16:creationId xmlns:a16="http://schemas.microsoft.com/office/drawing/2014/main" id="{7952622E-8BAD-446E-9FB6-0983ABE4574B}"/>
              </a:ext>
            </a:extLst>
          </p:cNvPr>
          <p:cNvSpPr txBox="1"/>
          <p:nvPr/>
        </p:nvSpPr>
        <p:spPr>
          <a:xfrm>
            <a:off x="6606881" y="231213"/>
            <a:ext cx="6194719" cy="1231106"/>
          </a:xfrm>
          <a:prstGeom prst="rect">
            <a:avLst/>
          </a:prstGeom>
          <a:noFill/>
        </p:spPr>
        <p:txBody>
          <a:bodyPr wrap="square" lIns="0" tIns="0" rIns="0" bIns="0" rtlCol="0">
            <a:spAutoFit/>
          </a:bodyPr>
          <a:lstStyle/>
          <a:p>
            <a:pPr defTabSz="1371600"/>
            <a:r>
              <a:rPr lang="en-US" sz="8000">
                <a:solidFill>
                  <a:srgbClr val="FF0000"/>
                </a:solidFill>
                <a:latin typeface="Times New Roman" panose="02020603050405020304" pitchFamily="18" charset="0"/>
                <a:ea typeface="White Dream PERSONAL USE ONLY" pitchFamily="50" charset="0"/>
                <a:cs typeface="Times New Roman" panose="02020603050405020304" pitchFamily="18" charset="0"/>
              </a:rPr>
              <a:t>KHỞI ĐỘNG</a:t>
            </a:r>
          </a:p>
        </p:txBody>
      </p:sp>
    </p:spTree>
    <p:extLst>
      <p:ext uri="{BB962C8B-B14F-4D97-AF65-F5344CB8AC3E}">
        <p14:creationId xmlns:p14="http://schemas.microsoft.com/office/powerpoint/2010/main" val="23365748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94B78-65C2-4C83-AA8D-C876B1751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64"/>
            <a:ext cx="18427436" cy="10268036"/>
          </a:xfrm>
          <a:prstGeom prst="rect">
            <a:avLst/>
          </a:prstGeom>
        </p:spPr>
      </p:pic>
      <p:pic>
        <p:nvPicPr>
          <p:cNvPr id="18" name="Picture 17">
            <a:extLst>
              <a:ext uri="{FF2B5EF4-FFF2-40B4-BE49-F238E27FC236}">
                <a16:creationId xmlns:a16="http://schemas.microsoft.com/office/drawing/2014/main" id="{DEB6BB8E-6F06-44E2-BD41-9553BD293C90}"/>
              </a:ext>
            </a:extLst>
          </p:cNvPr>
          <p:cNvPicPr>
            <a:picLocks noChangeAspect="1"/>
          </p:cNvPicPr>
          <p:nvPr/>
        </p:nvPicPr>
        <p:blipFill rotWithShape="1">
          <a:blip r:embed="rId4">
            <a:extLst>
              <a:ext uri="{28A0092B-C50C-407E-A947-70E740481C1C}">
                <a14:useLocalDpi xmlns:a14="http://schemas.microsoft.com/office/drawing/2010/main" val="0"/>
              </a:ext>
            </a:extLst>
          </a:blip>
          <a:srcRect l="2363" t="2750" b="2353"/>
          <a:stretch/>
        </p:blipFill>
        <p:spPr>
          <a:xfrm>
            <a:off x="9103775" y="491728"/>
            <a:ext cx="9231549" cy="9001176"/>
          </a:xfrm>
          <a:prstGeom prst="rect">
            <a:avLst/>
          </a:prstGeom>
        </p:spPr>
      </p:pic>
      <p:pic>
        <p:nvPicPr>
          <p:cNvPr id="29" name="Picture 28">
            <a:extLst>
              <a:ext uri="{FF2B5EF4-FFF2-40B4-BE49-F238E27FC236}">
                <a16:creationId xmlns:a16="http://schemas.microsoft.com/office/drawing/2014/main" id="{62C4D01E-790E-490C-8CDE-E2963795CA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6169" y="7220914"/>
            <a:ext cx="5519297" cy="3052466"/>
          </a:xfrm>
          <a:prstGeom prst="rect">
            <a:avLst/>
          </a:prstGeom>
        </p:spPr>
      </p:pic>
      <p:pic>
        <p:nvPicPr>
          <p:cNvPr id="31" name="Picture 30">
            <a:extLst>
              <a:ext uri="{FF2B5EF4-FFF2-40B4-BE49-F238E27FC236}">
                <a16:creationId xmlns:a16="http://schemas.microsoft.com/office/drawing/2014/main" id="{8108F79C-354F-4ED0-9187-4D33C42C8D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4851" y="6400801"/>
            <a:ext cx="2776394" cy="2608607"/>
          </a:xfrm>
          <a:prstGeom prst="rect">
            <a:avLst/>
          </a:prstGeom>
        </p:spPr>
      </p:pic>
      <p:pic>
        <p:nvPicPr>
          <p:cNvPr id="33" name="Picture 32">
            <a:extLst>
              <a:ext uri="{FF2B5EF4-FFF2-40B4-BE49-F238E27FC236}">
                <a16:creationId xmlns:a16="http://schemas.microsoft.com/office/drawing/2014/main" id="{2C290AA8-A565-411B-80C3-89BDCF04AF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30288" y="7429501"/>
            <a:ext cx="1511927" cy="1511927"/>
          </a:xfrm>
          <a:prstGeom prst="rect">
            <a:avLst/>
          </a:prstGeom>
        </p:spPr>
      </p:pic>
      <p:sp>
        <p:nvSpPr>
          <p:cNvPr id="28" name="Rectangle: Rounded Corners 27">
            <a:hlinkClick r:id="rId8" action="ppaction://hlinksldjump"/>
            <a:extLst>
              <a:ext uri="{FF2B5EF4-FFF2-40B4-BE49-F238E27FC236}">
                <a16:creationId xmlns:a16="http://schemas.microsoft.com/office/drawing/2014/main" id="{FE450E52-1DD1-43F2-9BD9-461E59F432AE}"/>
              </a:ext>
            </a:extLst>
          </p:cNvPr>
          <p:cNvSpPr/>
          <p:nvPr/>
        </p:nvSpPr>
        <p:spPr>
          <a:xfrm>
            <a:off x="16312136" y="9512419"/>
            <a:ext cx="1987876" cy="735442"/>
          </a:xfrm>
          <a:prstGeom prst="roundRect">
            <a:avLst>
              <a:gd name="adj" fmla="val 50000"/>
            </a:avLst>
          </a:prstGeom>
          <a:solidFill>
            <a:schemeClr val="accent6">
              <a:lumMod val="75000"/>
            </a:schemeClr>
          </a:solidFill>
          <a:ln>
            <a:solidFill>
              <a:srgbClr val="C44F5C"/>
            </a:solidFill>
          </a:ln>
          <a:effectLst>
            <a:outerShdw blurRad="50800" dist="38100" dir="8100000" algn="tr"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TIẾP </a:t>
            </a:r>
          </a:p>
        </p:txBody>
      </p:sp>
      <p:pic>
        <p:nvPicPr>
          <p:cNvPr id="30" name="tao5">
            <a:extLst>
              <a:ext uri="{FF2B5EF4-FFF2-40B4-BE49-F238E27FC236}">
                <a16:creationId xmlns:a16="http://schemas.microsoft.com/office/drawing/2014/main" id="{4816F2C4-3F79-4B29-AC8E-A71F9F4C53B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037" t="9055" r="14924" b="10484"/>
          <a:stretch/>
        </p:blipFill>
        <p:spPr>
          <a:xfrm>
            <a:off x="15256294" y="4313278"/>
            <a:ext cx="859269" cy="1046921"/>
          </a:xfrm>
          <a:prstGeom prst="rect">
            <a:avLst/>
          </a:prstGeom>
        </p:spPr>
      </p:pic>
      <p:pic>
        <p:nvPicPr>
          <p:cNvPr id="32" name="tao6">
            <a:hlinkClick r:id="" action="ppaction://noaction">
              <a:snd r:embed="rId10" name="click.wav"/>
            </a:hlinkClick>
            <a:extLst>
              <a:ext uri="{FF2B5EF4-FFF2-40B4-BE49-F238E27FC236}">
                <a16:creationId xmlns:a16="http://schemas.microsoft.com/office/drawing/2014/main" id="{4E2C1C69-6647-4C82-8C33-E88351A20EA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976" t="5000" r="15134" b="10000"/>
          <a:stretch/>
        </p:blipFill>
        <p:spPr>
          <a:xfrm>
            <a:off x="15137824" y="2335178"/>
            <a:ext cx="803718" cy="975944"/>
          </a:xfrm>
          <a:prstGeom prst="rect">
            <a:avLst/>
          </a:prstGeom>
        </p:spPr>
      </p:pic>
      <p:pic>
        <p:nvPicPr>
          <p:cNvPr id="34" name="tao4">
            <a:hlinkClick r:id="rId12" action="ppaction://hlinksldjump">
              <a:snd r:embed="rId10" name="click.wav"/>
            </a:hlinkClick>
            <a:extLst>
              <a:ext uri="{FF2B5EF4-FFF2-40B4-BE49-F238E27FC236}">
                <a16:creationId xmlns:a16="http://schemas.microsoft.com/office/drawing/2014/main" id="{D979128E-0F47-45B9-9993-F3E3384FAE6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976" t="5000" r="15134" b="10000"/>
          <a:stretch/>
        </p:blipFill>
        <p:spPr>
          <a:xfrm>
            <a:off x="16213194" y="3275555"/>
            <a:ext cx="803718" cy="975944"/>
          </a:xfrm>
          <a:prstGeom prst="rect">
            <a:avLst/>
          </a:prstGeom>
        </p:spPr>
      </p:pic>
      <p:pic>
        <p:nvPicPr>
          <p:cNvPr id="35" name="tao8">
            <a:hlinkClick r:id="" action="ppaction://noaction">
              <a:snd r:embed="rId10" name="click.wav"/>
            </a:hlinkClick>
            <a:extLst>
              <a:ext uri="{FF2B5EF4-FFF2-40B4-BE49-F238E27FC236}">
                <a16:creationId xmlns:a16="http://schemas.microsoft.com/office/drawing/2014/main" id="{36F910F2-FC61-4BDD-A66E-AE39B23F2BA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976" t="5000" r="15134" b="10000"/>
          <a:stretch/>
        </p:blipFill>
        <p:spPr>
          <a:xfrm>
            <a:off x="12971713" y="4026971"/>
            <a:ext cx="803718" cy="975944"/>
          </a:xfrm>
          <a:prstGeom prst="rect">
            <a:avLst/>
          </a:prstGeom>
        </p:spPr>
      </p:pic>
      <p:pic>
        <p:nvPicPr>
          <p:cNvPr id="36" name="tao2">
            <a:hlinkClick r:id="rId13" action="ppaction://hlinksldjump">
              <a:snd r:embed="rId10" name="click.wav"/>
            </a:hlinkClick>
            <a:extLst>
              <a:ext uri="{FF2B5EF4-FFF2-40B4-BE49-F238E27FC236}">
                <a16:creationId xmlns:a16="http://schemas.microsoft.com/office/drawing/2014/main" id="{91384BB1-A9F0-49A6-B1A9-CC956B67C0C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976" t="5000" r="15134" b="10000"/>
          <a:stretch/>
        </p:blipFill>
        <p:spPr>
          <a:xfrm>
            <a:off x="13441305" y="1571918"/>
            <a:ext cx="803718" cy="975944"/>
          </a:xfrm>
          <a:prstGeom prst="rect">
            <a:avLst/>
          </a:prstGeom>
        </p:spPr>
      </p:pic>
      <p:pic>
        <p:nvPicPr>
          <p:cNvPr id="37" name="tao3">
            <a:hlinkClick r:id="rId14" action="ppaction://hlinksldjump">
              <a:snd r:embed="rId10" name="click.wav"/>
            </a:hlinkClick>
            <a:extLst>
              <a:ext uri="{FF2B5EF4-FFF2-40B4-BE49-F238E27FC236}">
                <a16:creationId xmlns:a16="http://schemas.microsoft.com/office/drawing/2014/main" id="{1EA865E1-13F5-4FD8-B702-1907ECCA227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976" t="5000" r="15134" b="10000"/>
          <a:stretch/>
        </p:blipFill>
        <p:spPr>
          <a:xfrm>
            <a:off x="11709316" y="2059889"/>
            <a:ext cx="803718" cy="975944"/>
          </a:xfrm>
          <a:prstGeom prst="rect">
            <a:avLst/>
          </a:prstGeom>
        </p:spPr>
      </p:pic>
      <p:pic>
        <p:nvPicPr>
          <p:cNvPr id="38" name="tao1">
            <a:hlinkClick r:id="rId15" action="ppaction://hlinksldjump">
              <a:snd r:embed="rId10" name="click.wav"/>
            </a:hlinkClick>
            <a:extLst>
              <a:ext uri="{FF2B5EF4-FFF2-40B4-BE49-F238E27FC236}">
                <a16:creationId xmlns:a16="http://schemas.microsoft.com/office/drawing/2014/main" id="{8156C194-E436-4072-A44B-7063BF1F0D9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976" t="5000" r="15134" b="10000"/>
          <a:stretch/>
        </p:blipFill>
        <p:spPr>
          <a:xfrm>
            <a:off x="10972677" y="4403040"/>
            <a:ext cx="803718" cy="975944"/>
          </a:xfrm>
          <a:prstGeom prst="rect">
            <a:avLst/>
          </a:prstGeom>
        </p:spPr>
      </p:pic>
      <p:pic>
        <p:nvPicPr>
          <p:cNvPr id="39" name="tao7">
            <a:extLst>
              <a:ext uri="{FF2B5EF4-FFF2-40B4-BE49-F238E27FC236}">
                <a16:creationId xmlns:a16="http://schemas.microsoft.com/office/drawing/2014/main" id="{1158527B-BFEC-48F5-AA98-86189D0A76E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9037" t="9055" r="14924" b="10484"/>
          <a:stretch/>
        </p:blipFill>
        <p:spPr>
          <a:xfrm>
            <a:off x="13680766" y="2970786"/>
            <a:ext cx="801015" cy="975945"/>
          </a:xfrm>
          <a:prstGeom prst="rect">
            <a:avLst/>
          </a:prstGeom>
        </p:spPr>
      </p:pic>
      <p:sp>
        <p:nvSpPr>
          <p:cNvPr id="40" name="Oval 39">
            <a:extLst>
              <a:ext uri="{FF2B5EF4-FFF2-40B4-BE49-F238E27FC236}">
                <a16:creationId xmlns:a16="http://schemas.microsoft.com/office/drawing/2014/main" id="{9320E224-7ED4-485A-A1DE-7AD08A02BC1D}"/>
              </a:ext>
            </a:extLst>
          </p:cNvPr>
          <p:cNvSpPr/>
          <p:nvPr/>
        </p:nvSpPr>
        <p:spPr>
          <a:xfrm>
            <a:off x="11609264" y="4481747"/>
            <a:ext cx="408575" cy="433130"/>
          </a:xfrm>
          <a:prstGeom prst="ellipse">
            <a:avLst/>
          </a:prstGeom>
          <a:solidFill>
            <a:srgbClr val="FFFF00"/>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srgbClr val="FC6E51">
                    <a:lumMod val="75000"/>
                  </a:srgbClr>
                </a:solidFill>
                <a:latin typeface="#9Slide02 Noi dung dai"/>
              </a:rPr>
              <a:t>1</a:t>
            </a:r>
          </a:p>
        </p:txBody>
      </p:sp>
      <p:sp>
        <p:nvSpPr>
          <p:cNvPr id="41" name="Oval 40">
            <a:extLst>
              <a:ext uri="{FF2B5EF4-FFF2-40B4-BE49-F238E27FC236}">
                <a16:creationId xmlns:a16="http://schemas.microsoft.com/office/drawing/2014/main" id="{6A6A97D8-8390-416F-9A9D-5C59F0AB54F8}"/>
              </a:ext>
            </a:extLst>
          </p:cNvPr>
          <p:cNvSpPr/>
          <p:nvPr/>
        </p:nvSpPr>
        <p:spPr>
          <a:xfrm>
            <a:off x="14001828" y="1562100"/>
            <a:ext cx="408575" cy="433130"/>
          </a:xfrm>
          <a:prstGeom prst="ellipse">
            <a:avLst/>
          </a:prstGeom>
          <a:solidFill>
            <a:srgbClr val="FFFF00"/>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srgbClr val="FC6E51">
                    <a:lumMod val="75000"/>
                  </a:srgbClr>
                </a:solidFill>
                <a:latin typeface="#9Slide02 Noi dung dai"/>
              </a:rPr>
              <a:t>2</a:t>
            </a:r>
          </a:p>
        </p:txBody>
      </p:sp>
      <p:sp>
        <p:nvSpPr>
          <p:cNvPr id="42" name="Oval 41">
            <a:extLst>
              <a:ext uri="{FF2B5EF4-FFF2-40B4-BE49-F238E27FC236}">
                <a16:creationId xmlns:a16="http://schemas.microsoft.com/office/drawing/2014/main" id="{3B2E058A-A3FD-40DF-B258-9304DC78A297}"/>
              </a:ext>
            </a:extLst>
          </p:cNvPr>
          <p:cNvSpPr/>
          <p:nvPr/>
        </p:nvSpPr>
        <p:spPr>
          <a:xfrm>
            <a:off x="12238371" y="2165081"/>
            <a:ext cx="408575" cy="433130"/>
          </a:xfrm>
          <a:prstGeom prst="ellipse">
            <a:avLst/>
          </a:prstGeom>
          <a:solidFill>
            <a:srgbClr val="FFFF00"/>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srgbClr val="FC6E51">
                    <a:lumMod val="75000"/>
                  </a:srgbClr>
                </a:solidFill>
                <a:latin typeface="#9Slide02 Noi dung dai"/>
              </a:rPr>
              <a:t>3</a:t>
            </a:r>
          </a:p>
        </p:txBody>
      </p:sp>
      <p:sp>
        <p:nvSpPr>
          <p:cNvPr id="43" name="Oval 42">
            <a:extLst>
              <a:ext uri="{FF2B5EF4-FFF2-40B4-BE49-F238E27FC236}">
                <a16:creationId xmlns:a16="http://schemas.microsoft.com/office/drawing/2014/main" id="{FE35C4B0-F440-4615-8079-F38BE35A6FA4}"/>
              </a:ext>
            </a:extLst>
          </p:cNvPr>
          <p:cNvSpPr/>
          <p:nvPr/>
        </p:nvSpPr>
        <p:spPr>
          <a:xfrm>
            <a:off x="16812625" y="3311122"/>
            <a:ext cx="408575" cy="433130"/>
          </a:xfrm>
          <a:prstGeom prst="ellipse">
            <a:avLst/>
          </a:prstGeom>
          <a:solidFill>
            <a:srgbClr val="FFFF00"/>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srgbClr val="FC6E51">
                    <a:lumMod val="75000"/>
                  </a:srgbClr>
                </a:solidFill>
                <a:latin typeface="#9Slide02 Noi dung dai"/>
              </a:rPr>
              <a:t>4</a:t>
            </a:r>
          </a:p>
        </p:txBody>
      </p:sp>
    </p:spTree>
    <p:extLst>
      <p:ext uri="{BB962C8B-B14F-4D97-AF65-F5344CB8AC3E}">
        <p14:creationId xmlns:p14="http://schemas.microsoft.com/office/powerpoint/2010/main" val="6365021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0556E-6 -2.96296E-6 L 0.10295 0.31405 " pathEditMode="relative" rAng="0" ptsTypes="AA">
                                      <p:cBhvr>
                                        <p:cTn id="6" dur="2000" fill="hold"/>
                                        <p:tgtEl>
                                          <p:spTgt spid="38"/>
                                        </p:tgtEl>
                                        <p:attrNameLst>
                                          <p:attrName>ppt_x</p:attrName>
                                          <p:attrName>ppt_y</p:attrName>
                                        </p:attrNameLst>
                                      </p:cBhvr>
                                      <p:rCtr x="5148" y="15694"/>
                                    </p:animMotion>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44444E-6 -4.32099E-6 L -0.04696 0.55911 " pathEditMode="relative" rAng="0" ptsTypes="AA">
                                      <p:cBhvr>
                                        <p:cTn id="11" dur="2000" fill="hold"/>
                                        <p:tgtEl>
                                          <p:spTgt spid="36"/>
                                        </p:tgtEl>
                                        <p:attrNameLst>
                                          <p:attrName>ppt_x</p:attrName>
                                          <p:attrName>ppt_y</p:attrName>
                                        </p:attrNameLst>
                                      </p:cBhvr>
                                      <p:rCtr x="-2352" y="27948"/>
                                    </p:animMotion>
                                  </p:childTnLst>
                                </p:cTn>
                              </p:par>
                            </p:childTnLst>
                          </p:cTn>
                        </p:par>
                      </p:childTnLst>
                    </p:cTn>
                  </p:par>
                </p:childTnLst>
              </p:cTn>
              <p:nextCondLst>
                <p:cond evt="onClick" delay="0">
                  <p:tgtEl>
                    <p:spTgt spid="36"/>
                  </p:tgtEl>
                </p:cond>
              </p:nextCondLst>
            </p:seq>
            <p:seq concurrent="1" nextAc="seek">
              <p:cTn id="12" restart="whenNotActive" fill="hold" evtFilter="cancelBubble" nodeType="interactiveSeq">
                <p:stCondLst>
                  <p:cond evt="onClick" delay="0">
                    <p:tgtEl>
                      <p:spTgt spid="3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7 4.81481E-6 L 0.02934 0.51898 " pathEditMode="relative" rAng="0" ptsTypes="AA">
                                      <p:cBhvr>
                                        <p:cTn id="16" dur="2000" fill="hold"/>
                                        <p:tgtEl>
                                          <p:spTgt spid="37"/>
                                        </p:tgtEl>
                                        <p:attrNameLst>
                                          <p:attrName>ppt_x</p:attrName>
                                          <p:attrName>ppt_y</p:attrName>
                                        </p:attrNameLst>
                                      </p:cBhvr>
                                      <p:rCtr x="1467" y="25941"/>
                                    </p:animMotion>
                                  </p:childTnLst>
                                </p:cTn>
                              </p:par>
                            </p:childTnLst>
                          </p:cTn>
                        </p:par>
                      </p:childTnLst>
                    </p:cTn>
                  </p:par>
                </p:childTnLst>
              </p:cTn>
              <p:nextCondLst>
                <p:cond evt="onClick" delay="0">
                  <p:tgtEl>
                    <p:spTgt spid="37"/>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3.05556E-6 -7.40741E-7 L -0.16988 0.40725 " pathEditMode="relative" rAng="0" ptsTypes="AA">
                                      <p:cBhvr>
                                        <p:cTn id="21" dur="2000" fill="hold"/>
                                        <p:tgtEl>
                                          <p:spTgt spid="34"/>
                                        </p:tgtEl>
                                        <p:attrNameLst>
                                          <p:attrName>ppt_x</p:attrName>
                                          <p:attrName>ppt_y</p:attrName>
                                        </p:attrNameLst>
                                      </p:cBhvr>
                                      <p:rCtr x="-8498" y="20355"/>
                                    </p:animMotion>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0"/>
                                        </p:tgtEl>
                                        <p:attrNameLst>
                                          <p:attrName>r</p:attrName>
                                        </p:attrNameLst>
                                      </p:cBhvr>
                                    </p:animRot>
                                    <p:animRot by="-240000">
                                      <p:cBhvr>
                                        <p:cTn id="27" dur="200" fill="hold">
                                          <p:stCondLst>
                                            <p:cond delay="200"/>
                                          </p:stCondLst>
                                        </p:cTn>
                                        <p:tgtEl>
                                          <p:spTgt spid="30"/>
                                        </p:tgtEl>
                                        <p:attrNameLst>
                                          <p:attrName>r</p:attrName>
                                        </p:attrNameLst>
                                      </p:cBhvr>
                                    </p:animRot>
                                    <p:animRot by="240000">
                                      <p:cBhvr>
                                        <p:cTn id="28" dur="200" fill="hold">
                                          <p:stCondLst>
                                            <p:cond delay="400"/>
                                          </p:stCondLst>
                                        </p:cTn>
                                        <p:tgtEl>
                                          <p:spTgt spid="30"/>
                                        </p:tgtEl>
                                        <p:attrNameLst>
                                          <p:attrName>r</p:attrName>
                                        </p:attrNameLst>
                                      </p:cBhvr>
                                    </p:animRot>
                                    <p:animRot by="-240000">
                                      <p:cBhvr>
                                        <p:cTn id="29" dur="200" fill="hold">
                                          <p:stCondLst>
                                            <p:cond delay="600"/>
                                          </p:stCondLst>
                                        </p:cTn>
                                        <p:tgtEl>
                                          <p:spTgt spid="30"/>
                                        </p:tgtEl>
                                        <p:attrNameLst>
                                          <p:attrName>r</p:attrName>
                                        </p:attrNameLst>
                                      </p:cBhvr>
                                    </p:animRot>
                                    <p:animRot by="120000">
                                      <p:cBhvr>
                                        <p:cTn id="30" dur="200" fill="hold">
                                          <p:stCondLst>
                                            <p:cond delay="800"/>
                                          </p:stCondLst>
                                        </p:cTn>
                                        <p:tgtEl>
                                          <p:spTgt spid="30"/>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TRAI TAO XANH.wav"/>
                                        </p:tgtEl>
                                      </p:cMediaNode>
                                    </p:audio>
                                  </p:subTnLst>
                                </p:cTn>
                              </p:par>
                            </p:childTnLst>
                          </p:cTn>
                        </p:par>
                      </p:childTnLst>
                    </p:cTn>
                  </p:par>
                </p:childTnLst>
              </p:cTn>
              <p:nextCondLst>
                <p:cond evt="onClick" delay="0">
                  <p:tgtEl>
                    <p:spTgt spid="30"/>
                  </p:tgtEl>
                </p:cond>
              </p:nextCondLst>
            </p:seq>
            <p:seq concurrent="1" nextAc="seek">
              <p:cTn id="31" restart="whenNotActive" fill="hold" evtFilter="cancelBubble" nodeType="interactiveSeq">
                <p:stCondLst>
                  <p:cond evt="onClick" delay="0">
                    <p:tgtEl>
                      <p:spTgt spid="39"/>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39"/>
                                        </p:tgtEl>
                                        <p:attrNameLst>
                                          <p:attrName>r</p:attrName>
                                        </p:attrNameLst>
                                      </p:cBhvr>
                                    </p:animRot>
                                    <p:animRot by="-240000">
                                      <p:cBhvr>
                                        <p:cTn id="36" dur="200" fill="hold">
                                          <p:stCondLst>
                                            <p:cond delay="200"/>
                                          </p:stCondLst>
                                        </p:cTn>
                                        <p:tgtEl>
                                          <p:spTgt spid="39"/>
                                        </p:tgtEl>
                                        <p:attrNameLst>
                                          <p:attrName>r</p:attrName>
                                        </p:attrNameLst>
                                      </p:cBhvr>
                                    </p:animRot>
                                    <p:animRot by="240000">
                                      <p:cBhvr>
                                        <p:cTn id="37" dur="200" fill="hold">
                                          <p:stCondLst>
                                            <p:cond delay="400"/>
                                          </p:stCondLst>
                                        </p:cTn>
                                        <p:tgtEl>
                                          <p:spTgt spid="39"/>
                                        </p:tgtEl>
                                        <p:attrNameLst>
                                          <p:attrName>r</p:attrName>
                                        </p:attrNameLst>
                                      </p:cBhvr>
                                    </p:animRot>
                                    <p:animRot by="-240000">
                                      <p:cBhvr>
                                        <p:cTn id="38" dur="200" fill="hold">
                                          <p:stCondLst>
                                            <p:cond delay="600"/>
                                          </p:stCondLst>
                                        </p:cTn>
                                        <p:tgtEl>
                                          <p:spTgt spid="39"/>
                                        </p:tgtEl>
                                        <p:attrNameLst>
                                          <p:attrName>r</p:attrName>
                                        </p:attrNameLst>
                                      </p:cBhvr>
                                    </p:animRot>
                                    <p:animRot by="120000">
                                      <p:cBhvr>
                                        <p:cTn id="39" dur="200" fill="hold">
                                          <p:stCondLst>
                                            <p:cond delay="800"/>
                                          </p:stCondLst>
                                        </p:cTn>
                                        <p:tgtEl>
                                          <p:spTgt spid="39"/>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TRAI TAO XANH.wav"/>
                                        </p:tgtEl>
                                      </p:cMediaNode>
                                    </p:audio>
                                  </p:subTnLst>
                                </p:cTn>
                              </p:par>
                            </p:childTnLst>
                          </p:cTn>
                        </p:par>
                      </p:childTnLst>
                    </p:cTn>
                  </p:par>
                </p:childTnLst>
              </p:cTn>
              <p:nextCondLst>
                <p:cond evt="onClick" delay="0">
                  <p:tgtEl>
                    <p:spTgt spid="3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p_an_dung">
            <a:extLst>
              <a:ext uri="{FF2B5EF4-FFF2-40B4-BE49-F238E27FC236}">
                <a16:creationId xmlns:a16="http://schemas.microsoft.com/office/drawing/2014/main" id="{16E2945C-9531-48EF-A244-05A48FFEE4E2}"/>
              </a:ext>
            </a:extLst>
          </p:cNvPr>
          <p:cNvSpPr/>
          <p:nvPr/>
        </p:nvSpPr>
        <p:spPr>
          <a:xfrm>
            <a:off x="9601200" y="3472295"/>
            <a:ext cx="6477000" cy="2814204"/>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5353"/>
              </a:solidFill>
              <a:latin typeface="#9Slide02 Noi dung dai"/>
            </a:endParaRPr>
          </a:p>
        </p:txBody>
      </p:sp>
      <p:sp>
        <p:nvSpPr>
          <p:cNvPr id="3" name="a">
            <a:extLst>
              <a:ext uri="{FF2B5EF4-FFF2-40B4-BE49-F238E27FC236}">
                <a16:creationId xmlns:a16="http://schemas.microsoft.com/office/drawing/2014/main" id="{BB28C91E-E5BE-4B5D-A66F-6831AF1D5213}"/>
              </a:ext>
            </a:extLst>
          </p:cNvPr>
          <p:cNvSpPr/>
          <p:nvPr/>
        </p:nvSpPr>
        <p:spPr>
          <a:xfrm>
            <a:off x="9601200" y="4442536"/>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9Slide02 Noi dung dai"/>
              </a:rPr>
              <a:t>B</a:t>
            </a:r>
          </a:p>
        </p:txBody>
      </p:sp>
      <p:sp>
        <p:nvSpPr>
          <p:cNvPr id="4" name="vong_vang_a">
            <a:extLst>
              <a:ext uri="{FF2B5EF4-FFF2-40B4-BE49-F238E27FC236}">
                <a16:creationId xmlns:a16="http://schemas.microsoft.com/office/drawing/2014/main" id="{A98CA526-CF56-49A7-A0AD-BF33CE14EA3E}"/>
              </a:ext>
            </a:extLst>
          </p:cNvPr>
          <p:cNvSpPr/>
          <p:nvPr/>
        </p:nvSpPr>
        <p:spPr>
          <a:xfrm>
            <a:off x="9723055" y="4564391"/>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5" name="Picture 4">
            <a:extLst>
              <a:ext uri="{FF2B5EF4-FFF2-40B4-BE49-F238E27FC236}">
                <a16:creationId xmlns:a16="http://schemas.microsoft.com/office/drawing/2014/main" id="{55820D0C-9172-4877-8ABC-DE1F2337EF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3315" y="3878433"/>
            <a:ext cx="1170446" cy="1093902"/>
          </a:xfrm>
          <a:prstGeom prst="rect">
            <a:avLst/>
          </a:prstGeom>
        </p:spPr>
      </p:pic>
      <p:sp>
        <p:nvSpPr>
          <p:cNvPr id="6" name="dap_an_dung">
            <a:extLst>
              <a:ext uri="{FF2B5EF4-FFF2-40B4-BE49-F238E27FC236}">
                <a16:creationId xmlns:a16="http://schemas.microsoft.com/office/drawing/2014/main" id="{E0D46CD7-BC74-4A13-8C36-AB684C187343}"/>
              </a:ext>
            </a:extLst>
          </p:cNvPr>
          <p:cNvSpPr/>
          <p:nvPr/>
        </p:nvSpPr>
        <p:spPr>
          <a:xfrm>
            <a:off x="1577606" y="6438900"/>
            <a:ext cx="6472201" cy="2814205"/>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5353"/>
              </a:solidFill>
              <a:latin typeface="#9Slide02 Noi dung dai"/>
            </a:endParaRPr>
          </a:p>
        </p:txBody>
      </p:sp>
      <p:sp>
        <p:nvSpPr>
          <p:cNvPr id="7" name="a">
            <a:extLst>
              <a:ext uri="{FF2B5EF4-FFF2-40B4-BE49-F238E27FC236}">
                <a16:creationId xmlns:a16="http://schemas.microsoft.com/office/drawing/2014/main" id="{FCC1A3AB-F946-4103-9589-C723F9E25B8B}"/>
              </a:ext>
            </a:extLst>
          </p:cNvPr>
          <p:cNvSpPr/>
          <p:nvPr/>
        </p:nvSpPr>
        <p:spPr>
          <a:xfrm>
            <a:off x="1577607" y="7410450"/>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9Slide02 Noi dung dai"/>
              </a:rPr>
              <a:t>C</a:t>
            </a:r>
          </a:p>
        </p:txBody>
      </p:sp>
      <p:sp>
        <p:nvSpPr>
          <p:cNvPr id="8" name="vong_vang_a">
            <a:extLst>
              <a:ext uri="{FF2B5EF4-FFF2-40B4-BE49-F238E27FC236}">
                <a16:creationId xmlns:a16="http://schemas.microsoft.com/office/drawing/2014/main" id="{A45831E3-12BB-4E1A-99A3-8712E6A0839D}"/>
              </a:ext>
            </a:extLst>
          </p:cNvPr>
          <p:cNvSpPr/>
          <p:nvPr/>
        </p:nvSpPr>
        <p:spPr>
          <a:xfrm>
            <a:off x="1699462" y="7532306"/>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b="1">
              <a:solidFill>
                <a:prstClr val="white"/>
              </a:solidFill>
              <a:latin typeface="#9Slide02 Noi dung dai"/>
            </a:endParaRPr>
          </a:p>
        </p:txBody>
      </p:sp>
      <p:pic>
        <p:nvPicPr>
          <p:cNvPr id="9" name="Picture 8">
            <a:extLst>
              <a:ext uri="{FF2B5EF4-FFF2-40B4-BE49-F238E27FC236}">
                <a16:creationId xmlns:a16="http://schemas.microsoft.com/office/drawing/2014/main" id="{5F2CA175-A056-42DB-8AA0-8076408CFF9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25265" y="7296151"/>
            <a:ext cx="857250" cy="857250"/>
          </a:xfrm>
          <a:prstGeom prst="rect">
            <a:avLst/>
          </a:prstGeom>
        </p:spPr>
      </p:pic>
      <p:sp>
        <p:nvSpPr>
          <p:cNvPr id="10" name="dap_an_dung">
            <a:extLst>
              <a:ext uri="{FF2B5EF4-FFF2-40B4-BE49-F238E27FC236}">
                <a16:creationId xmlns:a16="http://schemas.microsoft.com/office/drawing/2014/main" id="{356E6991-141A-4601-ABF2-7455DFAC56CA}"/>
              </a:ext>
            </a:extLst>
          </p:cNvPr>
          <p:cNvSpPr/>
          <p:nvPr/>
        </p:nvSpPr>
        <p:spPr>
          <a:xfrm>
            <a:off x="1572807" y="3472294"/>
            <a:ext cx="6477000" cy="2814205"/>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5353"/>
              </a:solidFill>
              <a:latin typeface="#9Slide02 Noi dung dai"/>
            </a:endParaRPr>
          </a:p>
        </p:txBody>
      </p:sp>
      <p:sp>
        <p:nvSpPr>
          <p:cNvPr id="11" name="a">
            <a:extLst>
              <a:ext uri="{FF2B5EF4-FFF2-40B4-BE49-F238E27FC236}">
                <a16:creationId xmlns:a16="http://schemas.microsoft.com/office/drawing/2014/main" id="{985B5291-F52F-4BA9-AD4E-09DF7C9968EE}"/>
              </a:ext>
            </a:extLst>
          </p:cNvPr>
          <p:cNvSpPr/>
          <p:nvPr/>
        </p:nvSpPr>
        <p:spPr>
          <a:xfrm>
            <a:off x="1602114" y="4442535"/>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9Slide02 Noi dung dai"/>
              </a:rPr>
              <a:t>A</a:t>
            </a:r>
          </a:p>
        </p:txBody>
      </p:sp>
      <p:sp>
        <p:nvSpPr>
          <p:cNvPr id="12" name="vong_vang_a">
            <a:extLst>
              <a:ext uri="{FF2B5EF4-FFF2-40B4-BE49-F238E27FC236}">
                <a16:creationId xmlns:a16="http://schemas.microsoft.com/office/drawing/2014/main" id="{F8386C38-0441-41F6-96DA-A9C6C13BF59D}"/>
              </a:ext>
            </a:extLst>
          </p:cNvPr>
          <p:cNvSpPr/>
          <p:nvPr/>
        </p:nvSpPr>
        <p:spPr>
          <a:xfrm>
            <a:off x="1723970" y="4564391"/>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13" name="Picture 12">
            <a:extLst>
              <a:ext uri="{FF2B5EF4-FFF2-40B4-BE49-F238E27FC236}">
                <a16:creationId xmlns:a16="http://schemas.microsoft.com/office/drawing/2014/main" id="{4A70EF8F-7788-4BA3-B445-33709D914E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49807" y="4310686"/>
            <a:ext cx="857250" cy="857250"/>
          </a:xfrm>
          <a:prstGeom prst="rect">
            <a:avLst/>
          </a:prstGeom>
        </p:spPr>
      </p:pic>
      <p:sp>
        <p:nvSpPr>
          <p:cNvPr id="14" name="dap_an_dung">
            <a:extLst>
              <a:ext uri="{FF2B5EF4-FFF2-40B4-BE49-F238E27FC236}">
                <a16:creationId xmlns:a16="http://schemas.microsoft.com/office/drawing/2014/main" id="{1E7410F0-88AD-412C-BE7D-6A88ADC5A52E}"/>
              </a:ext>
            </a:extLst>
          </p:cNvPr>
          <p:cNvSpPr/>
          <p:nvPr/>
        </p:nvSpPr>
        <p:spPr>
          <a:xfrm>
            <a:off x="9601200" y="6486520"/>
            <a:ext cx="6355144" cy="2814204"/>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5353"/>
              </a:solidFill>
              <a:latin typeface="#9Slide02 Noi dung dai"/>
            </a:endParaRPr>
          </a:p>
        </p:txBody>
      </p:sp>
      <p:sp>
        <p:nvSpPr>
          <p:cNvPr id="15" name="a">
            <a:extLst>
              <a:ext uri="{FF2B5EF4-FFF2-40B4-BE49-F238E27FC236}">
                <a16:creationId xmlns:a16="http://schemas.microsoft.com/office/drawing/2014/main" id="{1EE98D1D-6C9B-4D34-A843-D8B324A3AFA1}"/>
              </a:ext>
            </a:extLst>
          </p:cNvPr>
          <p:cNvSpPr/>
          <p:nvPr/>
        </p:nvSpPr>
        <p:spPr>
          <a:xfrm>
            <a:off x="9601201" y="7410450"/>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9Slide02 Noi dung dai"/>
              </a:rPr>
              <a:t>D</a:t>
            </a:r>
          </a:p>
        </p:txBody>
      </p:sp>
      <p:sp>
        <p:nvSpPr>
          <p:cNvPr id="16" name="vong_vang_a">
            <a:extLst>
              <a:ext uri="{FF2B5EF4-FFF2-40B4-BE49-F238E27FC236}">
                <a16:creationId xmlns:a16="http://schemas.microsoft.com/office/drawing/2014/main" id="{77B69537-D576-4329-B88F-B66D5E8CD1CE}"/>
              </a:ext>
            </a:extLst>
          </p:cNvPr>
          <p:cNvSpPr/>
          <p:nvPr/>
        </p:nvSpPr>
        <p:spPr>
          <a:xfrm>
            <a:off x="9723057" y="7532306"/>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17" name="Picture 16">
            <a:extLst>
              <a:ext uri="{FF2B5EF4-FFF2-40B4-BE49-F238E27FC236}">
                <a16:creationId xmlns:a16="http://schemas.microsoft.com/office/drawing/2014/main" id="{B2776AF5-4825-40DF-BBBB-08D01684E22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996857" y="7296151"/>
            <a:ext cx="857250" cy="857250"/>
          </a:xfrm>
          <a:prstGeom prst="rect">
            <a:avLst/>
          </a:prstGeom>
        </p:spPr>
      </p:pic>
      <p:pic>
        <p:nvPicPr>
          <p:cNvPr id="19" name="Picture 18">
            <a:hlinkClick r:id="rId6" action="ppaction://hlinksldjump">
              <a:snd r:embed="rId7" name="bomb.wav"/>
            </a:hlinkClick>
            <a:extLst>
              <a:ext uri="{FF2B5EF4-FFF2-40B4-BE49-F238E27FC236}">
                <a16:creationId xmlns:a16="http://schemas.microsoft.com/office/drawing/2014/main" id="{2C398932-2044-4C69-98DF-11E0BD40C8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45193" y="873061"/>
            <a:ext cx="1028243" cy="1028243"/>
          </a:xfrm>
          <a:prstGeom prst="rect">
            <a:avLst/>
          </a:prstGeom>
        </p:spPr>
      </p:pic>
      <p:sp>
        <p:nvSpPr>
          <p:cNvPr id="20" name="TextBox 19">
            <a:extLst>
              <a:ext uri="{FF2B5EF4-FFF2-40B4-BE49-F238E27FC236}">
                <a16:creationId xmlns:a16="http://schemas.microsoft.com/office/drawing/2014/main" id="{FBABCC6D-D1E1-4F02-8220-39C9AC6804FE}"/>
              </a:ext>
            </a:extLst>
          </p:cNvPr>
          <p:cNvSpPr txBox="1"/>
          <p:nvPr/>
        </p:nvSpPr>
        <p:spPr>
          <a:xfrm>
            <a:off x="1749021" y="872379"/>
            <a:ext cx="12601571" cy="943400"/>
          </a:xfrm>
          <a:prstGeom prst="rect">
            <a:avLst/>
          </a:prstGeom>
          <a:noFill/>
        </p:spPr>
        <p:txBody>
          <a:bodyPr wrap="square">
            <a:spAutoFit/>
          </a:bodyPr>
          <a:lstStyle/>
          <a:p>
            <a:pPr marL="457200" algn="just">
              <a:lnSpc>
                <a:spcPct val="125000"/>
              </a:lnSpc>
              <a:spcAft>
                <a:spcPts val="80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Câu 1. Trong các hình sau, hình nào là tứ giác?</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8A0F0B2B-C115-45ED-96FB-63287221874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239123" y="3495332"/>
            <a:ext cx="2857623" cy="2791167"/>
          </a:xfrm>
          <a:prstGeom prst="rect">
            <a:avLst/>
          </a:prstGeom>
        </p:spPr>
      </p:pic>
      <p:pic>
        <p:nvPicPr>
          <p:cNvPr id="25" name="Picture 24">
            <a:extLst>
              <a:ext uri="{FF2B5EF4-FFF2-40B4-BE49-F238E27FC236}">
                <a16:creationId xmlns:a16="http://schemas.microsoft.com/office/drawing/2014/main" id="{FA077240-BA37-46D1-B2AC-B4460CA8DE5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1356852" y="3495331"/>
            <a:ext cx="2845840" cy="2791167"/>
          </a:xfrm>
          <a:prstGeom prst="rect">
            <a:avLst/>
          </a:prstGeom>
        </p:spPr>
      </p:pic>
      <p:pic>
        <p:nvPicPr>
          <p:cNvPr id="27" name="Picture 26">
            <a:extLst>
              <a:ext uri="{FF2B5EF4-FFF2-40B4-BE49-F238E27FC236}">
                <a16:creationId xmlns:a16="http://schemas.microsoft.com/office/drawing/2014/main" id="{A07B3928-C489-4125-945E-03DEB6BAB637}"/>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405224" y="6486519"/>
            <a:ext cx="2382635" cy="2766586"/>
          </a:xfrm>
          <a:prstGeom prst="rect">
            <a:avLst/>
          </a:prstGeom>
        </p:spPr>
      </p:pic>
      <p:pic>
        <p:nvPicPr>
          <p:cNvPr id="29" name="Picture 28">
            <a:extLst>
              <a:ext uri="{FF2B5EF4-FFF2-40B4-BE49-F238E27FC236}">
                <a16:creationId xmlns:a16="http://schemas.microsoft.com/office/drawing/2014/main" id="{7C6CA8B2-D1FB-4953-BE66-B08B44B3DD04}"/>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1585563" y="6486519"/>
            <a:ext cx="2254908" cy="2766585"/>
          </a:xfrm>
          <a:prstGeom prst="rect">
            <a:avLst/>
          </a:prstGeom>
        </p:spPr>
      </p:pic>
      <p:pic>
        <p:nvPicPr>
          <p:cNvPr id="30" name="Picture 29">
            <a:extLst>
              <a:ext uri="{FF2B5EF4-FFF2-40B4-BE49-F238E27FC236}">
                <a16:creationId xmlns:a16="http://schemas.microsoft.com/office/drawing/2014/main" id="{3F2DF710-EC1D-4750-BD27-C1916E005C5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1756" y="1076056"/>
            <a:ext cx="646331" cy="646331"/>
          </a:xfrm>
          <a:prstGeom prst="rect">
            <a:avLst/>
          </a:prstGeom>
        </p:spPr>
      </p:pic>
    </p:spTree>
    <p:extLst>
      <p:ext uri="{BB962C8B-B14F-4D97-AF65-F5344CB8AC3E}">
        <p14:creationId xmlns:p14="http://schemas.microsoft.com/office/powerpoint/2010/main" val="2817079516"/>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rgbClr val="EDD62B"/>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21"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2" name="EM TRA LOI TOT_NHAC MO O.wav"/>
                                        </p:tgtEl>
                                      </p:cMediaNode>
                                    </p:audio>
                                  </p:subTnLst>
                                </p:cTn>
                              </p:par>
                              <p:par>
                                <p:cTn id="12" presetID="1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ppt_y</p:attrName>
                                        </p:attrNameLst>
                                      </p:cBhvr>
                                      <p:tavLst>
                                        <p:tav tm="0">
                                          <p:val>
                                            <p:strVal val="#ppt_y+#ppt_h*1.125000"/>
                                          </p:val>
                                        </p:tav>
                                        <p:tav tm="100000">
                                          <p:val>
                                            <p:strVal val="#ppt_y"/>
                                          </p:val>
                                        </p:tav>
                                      </p:tavLst>
                                    </p:anim>
                                    <p:animEffect transition="in" filter="wipe(up)">
                                      <p:cBhvr>
                                        <p:cTn id="15" dur="500"/>
                                        <p:tgtEl>
                                          <p:spTgt spid="5"/>
                                        </p:tgtEl>
                                      </p:cBhvr>
                                    </p:animEffec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EDD62B"/>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21"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 ROI_NHAC GÕ.wav"/>
                                        </p:tgtEl>
                                      </p:cMediaNode>
                                    </p:audio>
                                  </p:subTnLst>
                                </p:cTn>
                              </p:par>
                              <p:par>
                                <p:cTn id="26" presetID="1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p:tgtEl>
                                          <p:spTgt spid="9"/>
                                        </p:tgtEl>
                                        <p:attrNameLst>
                                          <p:attrName>ppt_y</p:attrName>
                                        </p:attrNameLst>
                                      </p:cBhvr>
                                      <p:tavLst>
                                        <p:tav tm="0">
                                          <p:val>
                                            <p:strVal val="#ppt_y+#ppt_h*1.125000"/>
                                          </p:val>
                                        </p:tav>
                                        <p:tav tm="100000">
                                          <p:val>
                                            <p:strVal val="#ppt_y"/>
                                          </p:val>
                                        </p:tav>
                                      </p:tavLst>
                                    </p:anim>
                                    <p:animEffect transition="in" filter="wipe(up)">
                                      <p:cBhvr>
                                        <p:cTn id="29" dur="500"/>
                                        <p:tgtEl>
                                          <p:spTgt spid="9"/>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0"/>
                                        </p:tgtEl>
                                        <p:attrNameLst>
                                          <p:attrName>fillcolor</p:attrName>
                                        </p:attrNameLst>
                                      </p:cBhvr>
                                      <p:to>
                                        <a:srgbClr val="EDD62B"/>
                                      </p:to>
                                    </p:animClr>
                                    <p:set>
                                      <p:cBhvr>
                                        <p:cTn id="35" dur="2000" fill="hold"/>
                                        <p:tgtEl>
                                          <p:spTgt spid="10"/>
                                        </p:tgtEl>
                                        <p:attrNameLst>
                                          <p:attrName>fill.type</p:attrName>
                                        </p:attrNameLst>
                                      </p:cBhvr>
                                      <p:to>
                                        <p:strVal val="solid"/>
                                      </p:to>
                                    </p:set>
                                    <p:set>
                                      <p:cBhvr>
                                        <p:cTn id="36" dur="2000" fill="hold"/>
                                        <p:tgtEl>
                                          <p:spTgt spid="10"/>
                                        </p:tgtEl>
                                        <p:attrNameLst>
                                          <p:attrName>fill.on</p:attrName>
                                        </p:attrNameLst>
                                      </p:cBhvr>
                                      <p:to>
                                        <p:strVal val="true"/>
                                      </p:to>
                                    </p:set>
                                  </p:childTnLst>
                                </p:cTn>
                              </p:par>
                              <p:par>
                                <p:cTn id="37" presetID="21"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20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3" name="SAI ROI_NHAC GÕ.wav"/>
                                        </p:tgtEl>
                                      </p:cMediaNode>
                                    </p:audio>
                                  </p:subTnLst>
                                </p:cTn>
                              </p:par>
                              <p:par>
                                <p:cTn id="40" presetID="1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p:tgtEl>
                                          <p:spTgt spid="13"/>
                                        </p:tgtEl>
                                        <p:attrNameLst>
                                          <p:attrName>ppt_y</p:attrName>
                                        </p:attrNameLst>
                                      </p:cBhvr>
                                      <p:tavLst>
                                        <p:tav tm="0">
                                          <p:val>
                                            <p:strVal val="#ppt_y+#ppt_h*1.125000"/>
                                          </p:val>
                                        </p:tav>
                                        <p:tav tm="100000">
                                          <p:val>
                                            <p:strVal val="#ppt_y"/>
                                          </p:val>
                                        </p:tav>
                                      </p:tavLst>
                                    </p:anim>
                                    <p:animEffect transition="in" filter="wipe(up)">
                                      <p:cBhvr>
                                        <p:cTn id="43" dur="500"/>
                                        <p:tgtEl>
                                          <p:spTgt spid="13"/>
                                        </p:tgtEl>
                                      </p:cBhvr>
                                    </p:animEffec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4"/>
                                        </p:tgtEl>
                                        <p:attrNameLst>
                                          <p:attrName>fillcolor</p:attrName>
                                        </p:attrNameLst>
                                      </p:cBhvr>
                                      <p:to>
                                        <a:srgbClr val="EDD62B"/>
                                      </p:to>
                                    </p:animClr>
                                    <p:set>
                                      <p:cBhvr>
                                        <p:cTn id="49" dur="2000" fill="hold"/>
                                        <p:tgtEl>
                                          <p:spTgt spid="14"/>
                                        </p:tgtEl>
                                        <p:attrNameLst>
                                          <p:attrName>fill.type</p:attrName>
                                        </p:attrNameLst>
                                      </p:cBhvr>
                                      <p:to>
                                        <p:strVal val="solid"/>
                                      </p:to>
                                    </p:set>
                                    <p:set>
                                      <p:cBhvr>
                                        <p:cTn id="50" dur="2000" fill="hold"/>
                                        <p:tgtEl>
                                          <p:spTgt spid="14"/>
                                        </p:tgtEl>
                                        <p:attrNameLst>
                                          <p:attrName>fill.on</p:attrName>
                                        </p:attrNameLst>
                                      </p:cBhvr>
                                      <p:to>
                                        <p:strVal val="true"/>
                                      </p:to>
                                    </p:set>
                                  </p:childTnLst>
                                </p:cTn>
                              </p:par>
                              <p:par>
                                <p:cTn id="51" presetID="21" presetClass="entr" presetSubtype="1"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heel(1)">
                                      <p:cBhvr>
                                        <p:cTn id="53" dur="20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3" name="SAI ROI_NHAC GÕ.wav"/>
                                        </p:tgtEl>
                                      </p:cMediaNode>
                                    </p:audio>
                                  </p:subTnLst>
                                </p:cTn>
                              </p:par>
                              <p:par>
                                <p:cTn id="54" presetID="12" presetClass="entr" presetSubtype="4"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p:tgtEl>
                                          <p:spTgt spid="17"/>
                                        </p:tgtEl>
                                        <p:attrNameLst>
                                          <p:attrName>ppt_y</p:attrName>
                                        </p:attrNameLst>
                                      </p:cBhvr>
                                      <p:tavLst>
                                        <p:tav tm="0">
                                          <p:val>
                                            <p:strVal val="#ppt_y+#ppt_h*1.125000"/>
                                          </p:val>
                                        </p:tav>
                                        <p:tav tm="100000">
                                          <p:val>
                                            <p:strVal val="#ppt_y"/>
                                          </p:val>
                                        </p:tav>
                                      </p:tavLst>
                                    </p:anim>
                                    <p:animEffect transition="in" filter="wipe(up)">
                                      <p:cBhvr>
                                        <p:cTn id="57" dur="500"/>
                                        <p:tgtEl>
                                          <p:spTgt spid="17"/>
                                        </p:tgtEl>
                                      </p:cBhvr>
                                    </p:animEffect>
                                  </p:childTnLst>
                                </p:cTn>
                              </p:par>
                            </p:childTnLst>
                          </p:cTn>
                        </p:par>
                      </p:childTnLst>
                    </p:cTn>
                  </p:par>
                </p:childTnLst>
              </p:cTn>
              <p:nextCondLst>
                <p:cond evt="onClick" delay="0">
                  <p:tgtEl>
                    <p:spTgt spid="14"/>
                  </p:tgtEl>
                </p:cond>
              </p:nextCondLst>
            </p:seq>
          </p:childTnLst>
        </p:cTn>
      </p:par>
    </p:tnLst>
    <p:bldLst>
      <p:bldP spid="4" grpId="0" animBg="1"/>
      <p:bldP spid="8" grpId="0" animBg="1"/>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p_an_dung">
            <a:extLst>
              <a:ext uri="{FF2B5EF4-FFF2-40B4-BE49-F238E27FC236}">
                <a16:creationId xmlns:a16="http://schemas.microsoft.com/office/drawing/2014/main" id="{551011A8-0E3B-4A3C-85EA-EBD514114F2B}"/>
              </a:ext>
            </a:extLst>
          </p:cNvPr>
          <p:cNvSpPr/>
          <p:nvPr/>
        </p:nvSpPr>
        <p:spPr>
          <a:xfrm>
            <a:off x="10715629" y="7462158"/>
            <a:ext cx="4110905" cy="857250"/>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schemeClr val="tx1"/>
                </a:solidFill>
                <a:latin typeface="Times New Roman" panose="02020603050405020304" pitchFamily="18" charset="0"/>
                <a:cs typeface="Times New Roman" panose="02020603050405020304" pitchFamily="18" charset="0"/>
              </a:rPr>
              <a:t>BD</a:t>
            </a:r>
          </a:p>
        </p:txBody>
      </p:sp>
      <p:sp>
        <p:nvSpPr>
          <p:cNvPr id="4" name="a">
            <a:extLst>
              <a:ext uri="{FF2B5EF4-FFF2-40B4-BE49-F238E27FC236}">
                <a16:creationId xmlns:a16="http://schemas.microsoft.com/office/drawing/2014/main" id="{E823F5FE-65DF-4A20-A8CC-A953D96926DD}"/>
              </a:ext>
            </a:extLst>
          </p:cNvPr>
          <p:cNvSpPr/>
          <p:nvPr/>
        </p:nvSpPr>
        <p:spPr>
          <a:xfrm>
            <a:off x="10287004" y="7462158"/>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white"/>
                </a:solidFill>
                <a:latin typeface="#9Slide02 Noi dung dai"/>
              </a:rPr>
              <a:t>D</a:t>
            </a:r>
          </a:p>
        </p:txBody>
      </p:sp>
      <p:sp>
        <p:nvSpPr>
          <p:cNvPr id="16" name="vong_vang_a">
            <a:extLst>
              <a:ext uri="{FF2B5EF4-FFF2-40B4-BE49-F238E27FC236}">
                <a16:creationId xmlns:a16="http://schemas.microsoft.com/office/drawing/2014/main" id="{26C68A09-F2F1-4815-BB9B-DE87937080A6}"/>
              </a:ext>
            </a:extLst>
          </p:cNvPr>
          <p:cNvSpPr/>
          <p:nvPr/>
        </p:nvSpPr>
        <p:spPr>
          <a:xfrm>
            <a:off x="10408859" y="7584013"/>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prstClr val="white"/>
              </a:solidFill>
              <a:latin typeface="#9Slide02 Noi dung dai"/>
            </a:endParaRPr>
          </a:p>
        </p:txBody>
      </p:sp>
      <p:pic>
        <p:nvPicPr>
          <p:cNvPr id="27" name="Picture 26">
            <a:extLst>
              <a:ext uri="{FF2B5EF4-FFF2-40B4-BE49-F238E27FC236}">
                <a16:creationId xmlns:a16="http://schemas.microsoft.com/office/drawing/2014/main" id="{D4107F02-7E94-48C2-A710-1B09CD8B9A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47783" y="7225506"/>
            <a:ext cx="1170446" cy="1093902"/>
          </a:xfrm>
          <a:prstGeom prst="rect">
            <a:avLst/>
          </a:prstGeom>
        </p:spPr>
      </p:pic>
      <p:sp>
        <p:nvSpPr>
          <p:cNvPr id="29" name="dap_an_dung">
            <a:extLst>
              <a:ext uri="{FF2B5EF4-FFF2-40B4-BE49-F238E27FC236}">
                <a16:creationId xmlns:a16="http://schemas.microsoft.com/office/drawing/2014/main" id="{7D58E940-DB48-49D7-B9D4-95C6C334F260}"/>
              </a:ext>
            </a:extLst>
          </p:cNvPr>
          <p:cNvSpPr/>
          <p:nvPr/>
        </p:nvSpPr>
        <p:spPr>
          <a:xfrm>
            <a:off x="3445142" y="7429500"/>
            <a:ext cx="4110905" cy="857250"/>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schemeClr val="tx1"/>
                </a:solidFill>
                <a:latin typeface="Times New Roman" panose="02020603050405020304" pitchFamily="18" charset="0"/>
                <a:cs typeface="Times New Roman" panose="02020603050405020304" pitchFamily="18" charset="0"/>
              </a:rPr>
              <a:t>AD</a:t>
            </a:r>
          </a:p>
        </p:txBody>
      </p:sp>
      <p:sp>
        <p:nvSpPr>
          <p:cNvPr id="30" name="a">
            <a:extLst>
              <a:ext uri="{FF2B5EF4-FFF2-40B4-BE49-F238E27FC236}">
                <a16:creationId xmlns:a16="http://schemas.microsoft.com/office/drawing/2014/main" id="{B1238D70-3345-446C-86CA-C311843CB051}"/>
              </a:ext>
            </a:extLst>
          </p:cNvPr>
          <p:cNvSpPr/>
          <p:nvPr/>
        </p:nvSpPr>
        <p:spPr>
          <a:xfrm>
            <a:off x="3016517" y="7429500"/>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white"/>
                </a:solidFill>
                <a:latin typeface="#9Slide02 Noi dung dai"/>
              </a:rPr>
              <a:t>C</a:t>
            </a:r>
          </a:p>
        </p:txBody>
      </p:sp>
      <p:sp>
        <p:nvSpPr>
          <p:cNvPr id="31" name="vong_vang_a">
            <a:extLst>
              <a:ext uri="{FF2B5EF4-FFF2-40B4-BE49-F238E27FC236}">
                <a16:creationId xmlns:a16="http://schemas.microsoft.com/office/drawing/2014/main" id="{44AD1F5E-90FB-49B9-823E-FF472C5C47D2}"/>
              </a:ext>
            </a:extLst>
          </p:cNvPr>
          <p:cNvSpPr/>
          <p:nvPr/>
        </p:nvSpPr>
        <p:spPr>
          <a:xfrm>
            <a:off x="3138372" y="7551356"/>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prstClr val="white"/>
              </a:solidFill>
              <a:latin typeface="#9Slide02 Noi dung dai"/>
            </a:endParaRPr>
          </a:p>
        </p:txBody>
      </p:sp>
      <p:pic>
        <p:nvPicPr>
          <p:cNvPr id="32" name="Picture 31">
            <a:extLst>
              <a:ext uri="{FF2B5EF4-FFF2-40B4-BE49-F238E27FC236}">
                <a16:creationId xmlns:a16="http://schemas.microsoft.com/office/drawing/2014/main" id="{CD269953-CC09-4A7A-B094-FAE40359B2F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21182" y="7462158"/>
            <a:ext cx="857250" cy="857250"/>
          </a:xfrm>
          <a:prstGeom prst="rect">
            <a:avLst/>
          </a:prstGeom>
        </p:spPr>
      </p:pic>
      <p:sp>
        <p:nvSpPr>
          <p:cNvPr id="34" name="dap_an_dung">
            <a:extLst>
              <a:ext uri="{FF2B5EF4-FFF2-40B4-BE49-F238E27FC236}">
                <a16:creationId xmlns:a16="http://schemas.microsoft.com/office/drawing/2014/main" id="{2AB250FA-ADFD-4230-8FFE-951708A480B1}"/>
              </a:ext>
            </a:extLst>
          </p:cNvPr>
          <p:cNvSpPr/>
          <p:nvPr/>
        </p:nvSpPr>
        <p:spPr>
          <a:xfrm>
            <a:off x="10715629" y="5493954"/>
            <a:ext cx="4110905" cy="857250"/>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schemeClr val="tx1"/>
                </a:solidFill>
                <a:latin typeface="Times New Roman" panose="02020603050405020304" pitchFamily="18" charset="0"/>
                <a:cs typeface="Times New Roman" panose="02020603050405020304" pitchFamily="18" charset="0"/>
              </a:rPr>
              <a:t>BC</a:t>
            </a:r>
          </a:p>
        </p:txBody>
      </p:sp>
      <p:sp>
        <p:nvSpPr>
          <p:cNvPr id="35" name="a">
            <a:extLst>
              <a:ext uri="{FF2B5EF4-FFF2-40B4-BE49-F238E27FC236}">
                <a16:creationId xmlns:a16="http://schemas.microsoft.com/office/drawing/2014/main" id="{C77C2869-4431-466E-8895-05666FA7360D}"/>
              </a:ext>
            </a:extLst>
          </p:cNvPr>
          <p:cNvSpPr/>
          <p:nvPr/>
        </p:nvSpPr>
        <p:spPr>
          <a:xfrm>
            <a:off x="10287003" y="5493954"/>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white"/>
                </a:solidFill>
                <a:latin typeface="#9Slide02 Noi dung dai"/>
              </a:rPr>
              <a:t>B</a:t>
            </a:r>
          </a:p>
        </p:txBody>
      </p:sp>
      <p:sp>
        <p:nvSpPr>
          <p:cNvPr id="36" name="vong_vang_a">
            <a:extLst>
              <a:ext uri="{FF2B5EF4-FFF2-40B4-BE49-F238E27FC236}">
                <a16:creationId xmlns:a16="http://schemas.microsoft.com/office/drawing/2014/main" id="{E57573D9-4F72-43B2-A49D-81827EA8574D}"/>
              </a:ext>
            </a:extLst>
          </p:cNvPr>
          <p:cNvSpPr/>
          <p:nvPr/>
        </p:nvSpPr>
        <p:spPr>
          <a:xfrm>
            <a:off x="10408859" y="5615810"/>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prstClr val="white"/>
              </a:solidFill>
              <a:latin typeface="#9Slide02 Noi dung dai"/>
            </a:endParaRPr>
          </a:p>
        </p:txBody>
      </p:sp>
      <p:pic>
        <p:nvPicPr>
          <p:cNvPr id="37" name="Picture 36">
            <a:extLst>
              <a:ext uri="{FF2B5EF4-FFF2-40B4-BE49-F238E27FC236}">
                <a16:creationId xmlns:a16="http://schemas.microsoft.com/office/drawing/2014/main" id="{41DF7F15-513B-409B-A0FB-3B3CEA7212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891669" y="5526612"/>
            <a:ext cx="857250" cy="857250"/>
          </a:xfrm>
          <a:prstGeom prst="rect">
            <a:avLst/>
          </a:prstGeom>
        </p:spPr>
      </p:pic>
      <p:sp>
        <p:nvSpPr>
          <p:cNvPr id="38" name="dap_an_dung">
            <a:extLst>
              <a:ext uri="{FF2B5EF4-FFF2-40B4-BE49-F238E27FC236}">
                <a16:creationId xmlns:a16="http://schemas.microsoft.com/office/drawing/2014/main" id="{1533CB9B-2724-43D3-BDCF-2A0C7733AF71}"/>
              </a:ext>
            </a:extLst>
          </p:cNvPr>
          <p:cNvSpPr/>
          <p:nvPr/>
        </p:nvSpPr>
        <p:spPr>
          <a:xfrm>
            <a:off x="3435071" y="5526612"/>
            <a:ext cx="4110905" cy="857250"/>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schemeClr val="tx1"/>
                </a:solidFill>
                <a:latin typeface="Times New Roman" panose="02020603050405020304" pitchFamily="18" charset="0"/>
                <a:cs typeface="Times New Roman" panose="02020603050405020304" pitchFamily="18" charset="0"/>
              </a:rPr>
              <a:t>AB</a:t>
            </a:r>
          </a:p>
        </p:txBody>
      </p:sp>
      <p:sp>
        <p:nvSpPr>
          <p:cNvPr id="39" name="a">
            <a:extLst>
              <a:ext uri="{FF2B5EF4-FFF2-40B4-BE49-F238E27FC236}">
                <a16:creationId xmlns:a16="http://schemas.microsoft.com/office/drawing/2014/main" id="{E83B7685-29ED-423B-A4CC-571746B76984}"/>
              </a:ext>
            </a:extLst>
          </p:cNvPr>
          <p:cNvSpPr/>
          <p:nvPr/>
        </p:nvSpPr>
        <p:spPr>
          <a:xfrm>
            <a:off x="3006445" y="5526612"/>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white"/>
                </a:solidFill>
                <a:latin typeface="#9Slide02 Noi dung dai"/>
              </a:rPr>
              <a:t>A</a:t>
            </a:r>
          </a:p>
        </p:txBody>
      </p:sp>
      <p:sp>
        <p:nvSpPr>
          <p:cNvPr id="40" name="vong_vang_a">
            <a:extLst>
              <a:ext uri="{FF2B5EF4-FFF2-40B4-BE49-F238E27FC236}">
                <a16:creationId xmlns:a16="http://schemas.microsoft.com/office/drawing/2014/main" id="{6F736CAA-19BE-472D-A848-54146D69525E}"/>
              </a:ext>
            </a:extLst>
          </p:cNvPr>
          <p:cNvSpPr/>
          <p:nvPr/>
        </p:nvSpPr>
        <p:spPr>
          <a:xfrm>
            <a:off x="3128301" y="5648468"/>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prstClr val="white"/>
              </a:solidFill>
              <a:latin typeface="#9Slide02 Noi dung dai"/>
            </a:endParaRPr>
          </a:p>
        </p:txBody>
      </p:sp>
      <p:pic>
        <p:nvPicPr>
          <p:cNvPr id="41" name="Picture 40">
            <a:extLst>
              <a:ext uri="{FF2B5EF4-FFF2-40B4-BE49-F238E27FC236}">
                <a16:creationId xmlns:a16="http://schemas.microsoft.com/office/drawing/2014/main" id="{5E99D372-37F5-4FDC-B219-C9D27728310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11111" y="5559270"/>
            <a:ext cx="857250" cy="857250"/>
          </a:xfrm>
          <a:prstGeom prst="rect">
            <a:avLst/>
          </a:prstGeom>
        </p:spPr>
      </p:pic>
      <p:pic>
        <p:nvPicPr>
          <p:cNvPr id="43" name="Picture 42">
            <a:extLst>
              <a:ext uri="{FF2B5EF4-FFF2-40B4-BE49-F238E27FC236}">
                <a16:creationId xmlns:a16="http://schemas.microsoft.com/office/drawing/2014/main" id="{DA0DD112-4676-4474-BA81-D08E970EC4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756" y="1076056"/>
            <a:ext cx="646331" cy="646331"/>
          </a:xfrm>
          <a:prstGeom prst="rect">
            <a:avLst/>
          </a:prstGeom>
        </p:spPr>
      </p:pic>
      <p:sp>
        <p:nvSpPr>
          <p:cNvPr id="50" name="Rectangle: Rounded Corners 49">
            <a:extLst>
              <a:ext uri="{FF2B5EF4-FFF2-40B4-BE49-F238E27FC236}">
                <a16:creationId xmlns:a16="http://schemas.microsoft.com/office/drawing/2014/main" id="{69F6DF99-BB4D-4B26-A808-EE80FC0FF264}"/>
              </a:ext>
            </a:extLst>
          </p:cNvPr>
          <p:cNvSpPr/>
          <p:nvPr/>
        </p:nvSpPr>
        <p:spPr>
          <a:xfrm>
            <a:off x="6592661" y="2088428"/>
            <a:ext cx="5102679" cy="21227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prstClr val="white"/>
              </a:solidFill>
              <a:latin typeface="#9Slide02 Noi dung dai"/>
            </a:endParaRPr>
          </a:p>
        </p:txBody>
      </p:sp>
      <p:pic>
        <p:nvPicPr>
          <p:cNvPr id="51" name="Picture 50">
            <a:extLst>
              <a:ext uri="{FF2B5EF4-FFF2-40B4-BE49-F238E27FC236}">
                <a16:creationId xmlns:a16="http://schemas.microsoft.com/office/drawing/2014/main" id="{6A9355EB-5608-43FB-8D96-5B71B1A09C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0515" y="2017565"/>
            <a:ext cx="3641883" cy="2373905"/>
          </a:xfrm>
          <a:prstGeom prst="rect">
            <a:avLst/>
          </a:prstGeom>
        </p:spPr>
      </p:pic>
      <p:pic>
        <p:nvPicPr>
          <p:cNvPr id="23" name="Picture 22">
            <a:hlinkClick r:id="rId8" action="ppaction://hlinksldjump">
              <a:snd r:embed="rId9" name="bomb.wav"/>
            </a:hlinkClick>
            <a:extLst>
              <a:ext uri="{FF2B5EF4-FFF2-40B4-BE49-F238E27FC236}">
                <a16:creationId xmlns:a16="http://schemas.microsoft.com/office/drawing/2014/main" id="{0C09690E-A667-46F8-9A0B-D1D320B575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245193" y="873061"/>
            <a:ext cx="1028243" cy="1028243"/>
          </a:xfrm>
          <a:prstGeom prst="rect">
            <a:avLst/>
          </a:prstGeom>
        </p:spPr>
      </p:pic>
      <p:sp>
        <p:nvSpPr>
          <p:cNvPr id="6" name="Rectangle 5">
            <a:extLst>
              <a:ext uri="{FF2B5EF4-FFF2-40B4-BE49-F238E27FC236}">
                <a16:creationId xmlns:a16="http://schemas.microsoft.com/office/drawing/2014/main" id="{16147FEF-BE76-49A7-95CE-51868F74B8F1}"/>
              </a:ext>
            </a:extLst>
          </p:cNvPr>
          <p:cNvSpPr>
            <a:spLocks noChangeArrowheads="1"/>
          </p:cNvSpPr>
          <p:nvPr/>
        </p:nvSpPr>
        <p:spPr bwMode="auto">
          <a:xfrm>
            <a:off x="1754776" y="930588"/>
            <a:ext cx="1125147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80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2. Hình vuông ABCD có đường chéo là:</a:t>
            </a:r>
            <a:endParaRPr kumimoji="0" lang="en-US" altLang="en-US" sz="48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7611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rgbClr val="EDD62B"/>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cTn>
                              </p:par>
                              <p:par>
                                <p:cTn id="9" presetID="21"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200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2" name="EM TRA LOI TOT_NHAC MO O.wav"/>
                                        </p:tgtEl>
                                      </p:cMediaNode>
                                    </p:audio>
                                  </p:subTnLst>
                                </p:cTn>
                              </p:par>
                              <p:par>
                                <p:cTn id="12" presetID="12" presetClass="entr" presetSubtype="4"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ppt_y</p:attrName>
                                        </p:attrNameLst>
                                      </p:cBhvr>
                                      <p:tavLst>
                                        <p:tav tm="0">
                                          <p:val>
                                            <p:strVal val="#ppt_y+#ppt_h*1.125000"/>
                                          </p:val>
                                        </p:tav>
                                        <p:tav tm="100000">
                                          <p:val>
                                            <p:strVal val="#ppt_y"/>
                                          </p:val>
                                        </p:tav>
                                      </p:tavLst>
                                    </p:anim>
                                    <p:animEffect transition="in" filter="wipe(up)">
                                      <p:cBhvr>
                                        <p:cTn id="15" dur="500"/>
                                        <p:tgtEl>
                                          <p:spTgt spid="27"/>
                                        </p:tgtEl>
                                      </p:cBhvr>
                                    </p:animEffect>
                                  </p:childTnLst>
                                </p:cTn>
                              </p:par>
                            </p:childTnLst>
                          </p:cTn>
                        </p:par>
                      </p:childTnLst>
                    </p:cTn>
                  </p:par>
                </p:childTnLst>
              </p:cTn>
              <p:nextCondLst>
                <p:cond evt="onClick" delay="0">
                  <p:tgtEl>
                    <p:spTgt spid="28"/>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9"/>
                                        </p:tgtEl>
                                        <p:attrNameLst>
                                          <p:attrName>fillcolor</p:attrName>
                                        </p:attrNameLst>
                                      </p:cBhvr>
                                      <p:to>
                                        <a:srgbClr val="EDD62B"/>
                                      </p:to>
                                    </p:animClr>
                                    <p:set>
                                      <p:cBhvr>
                                        <p:cTn id="21" dur="2000" fill="hold"/>
                                        <p:tgtEl>
                                          <p:spTgt spid="29"/>
                                        </p:tgtEl>
                                        <p:attrNameLst>
                                          <p:attrName>fill.type</p:attrName>
                                        </p:attrNameLst>
                                      </p:cBhvr>
                                      <p:to>
                                        <p:strVal val="solid"/>
                                      </p:to>
                                    </p:set>
                                    <p:set>
                                      <p:cBhvr>
                                        <p:cTn id="22" dur="2000" fill="hold"/>
                                        <p:tgtEl>
                                          <p:spTgt spid="29"/>
                                        </p:tgtEl>
                                        <p:attrNameLst>
                                          <p:attrName>fill.on</p:attrName>
                                        </p:attrNameLst>
                                      </p:cBhvr>
                                      <p:to>
                                        <p:strVal val="true"/>
                                      </p:to>
                                    </p:set>
                                  </p:childTnLst>
                                </p:cTn>
                              </p:par>
                              <p:par>
                                <p:cTn id="23" presetID="21" presetClass="entr" presetSubtype="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heel(1)">
                                      <p:cBhvr>
                                        <p:cTn id="25" dur="2000"/>
                                        <p:tgtEl>
                                          <p:spTgt spid="31"/>
                                        </p:tgtEl>
                                      </p:cBhvr>
                                    </p:animEffect>
                                  </p:childTnLst>
                                  <p:subTnLst>
                                    <p:audio>
                                      <p:cMediaNode>
                                        <p:cTn display="0" masterRel="sameClick">
                                          <p:stCondLst>
                                            <p:cond evt="begin" delay="0">
                                              <p:tn val="23"/>
                                            </p:cond>
                                          </p:stCondLst>
                                          <p:endCondLst>
                                            <p:cond evt="onStopAudio" delay="0">
                                              <p:tgtEl>
                                                <p:sldTgt/>
                                              </p:tgtEl>
                                            </p:cond>
                                          </p:endCondLst>
                                        </p:cTn>
                                        <p:tgtEl>
                                          <p:sndTgt r:embed="rId3" name="SAI ROI_NHAC GÕ.wav"/>
                                        </p:tgtEl>
                                      </p:cMediaNode>
                                    </p:audio>
                                  </p:subTnLst>
                                </p:cTn>
                              </p:par>
                              <p:par>
                                <p:cTn id="26" presetID="1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p:tgtEl>
                                          <p:spTgt spid="32"/>
                                        </p:tgtEl>
                                        <p:attrNameLst>
                                          <p:attrName>ppt_y</p:attrName>
                                        </p:attrNameLst>
                                      </p:cBhvr>
                                      <p:tavLst>
                                        <p:tav tm="0">
                                          <p:val>
                                            <p:strVal val="#ppt_y+#ppt_h*1.125000"/>
                                          </p:val>
                                        </p:tav>
                                        <p:tav tm="100000">
                                          <p:val>
                                            <p:strVal val="#ppt_y"/>
                                          </p:val>
                                        </p:tav>
                                      </p:tavLst>
                                    </p:anim>
                                    <p:animEffect transition="in" filter="wipe(up)">
                                      <p:cBhvr>
                                        <p:cTn id="29" dur="500"/>
                                        <p:tgtEl>
                                          <p:spTgt spid="32"/>
                                        </p:tgtEl>
                                      </p:cBhvr>
                                    </p:animEffect>
                                  </p:childTnLst>
                                </p:cTn>
                              </p:par>
                            </p:childTnLst>
                          </p:cTn>
                        </p:par>
                      </p:childTnLst>
                    </p:cTn>
                  </p:par>
                </p:childTnLst>
              </p:cTn>
              <p:nextCondLst>
                <p:cond evt="onClick" delay="0">
                  <p:tgtEl>
                    <p:spTgt spid="29"/>
                  </p:tgtEl>
                </p:cond>
              </p:nextCondLst>
            </p:seq>
            <p:seq concurrent="1" nextAc="seek">
              <p:cTn id="30" restart="whenNotActive" fill="hold" evtFilter="cancelBubble" nodeType="interactiveSeq">
                <p:stCondLst>
                  <p:cond evt="onClick" delay="0">
                    <p:tgtEl>
                      <p:spTgt spid="3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34"/>
                                        </p:tgtEl>
                                        <p:attrNameLst>
                                          <p:attrName>fillcolor</p:attrName>
                                        </p:attrNameLst>
                                      </p:cBhvr>
                                      <p:to>
                                        <a:srgbClr val="EDD62B"/>
                                      </p:to>
                                    </p:animClr>
                                    <p:set>
                                      <p:cBhvr>
                                        <p:cTn id="35" dur="2000" fill="hold"/>
                                        <p:tgtEl>
                                          <p:spTgt spid="34"/>
                                        </p:tgtEl>
                                        <p:attrNameLst>
                                          <p:attrName>fill.type</p:attrName>
                                        </p:attrNameLst>
                                      </p:cBhvr>
                                      <p:to>
                                        <p:strVal val="solid"/>
                                      </p:to>
                                    </p:set>
                                    <p:set>
                                      <p:cBhvr>
                                        <p:cTn id="36" dur="2000" fill="hold"/>
                                        <p:tgtEl>
                                          <p:spTgt spid="34"/>
                                        </p:tgtEl>
                                        <p:attrNameLst>
                                          <p:attrName>fill.on</p:attrName>
                                        </p:attrNameLst>
                                      </p:cBhvr>
                                      <p:to>
                                        <p:strVal val="true"/>
                                      </p:to>
                                    </p:set>
                                  </p:childTnLst>
                                </p:cTn>
                              </p:par>
                              <p:par>
                                <p:cTn id="37" presetID="21" presetClass="entr" presetSubtype="1"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heel(1)">
                                      <p:cBhvr>
                                        <p:cTn id="39" dur="2000"/>
                                        <p:tgtEl>
                                          <p:spTgt spid="36"/>
                                        </p:tgtEl>
                                      </p:cBhvr>
                                    </p:animEffect>
                                  </p:childTnLst>
                                  <p:subTnLst>
                                    <p:audio>
                                      <p:cMediaNode>
                                        <p:cTn display="0" masterRel="sameClick">
                                          <p:stCondLst>
                                            <p:cond evt="begin" delay="0">
                                              <p:tn val="37"/>
                                            </p:cond>
                                          </p:stCondLst>
                                          <p:endCondLst>
                                            <p:cond evt="onStopAudio" delay="0">
                                              <p:tgtEl>
                                                <p:sldTgt/>
                                              </p:tgtEl>
                                            </p:cond>
                                          </p:endCondLst>
                                        </p:cTn>
                                        <p:tgtEl>
                                          <p:sndTgt r:embed="rId3" name="SAI ROI_NHAC GÕ.wav"/>
                                        </p:tgtEl>
                                      </p:cMediaNode>
                                    </p:audio>
                                  </p:subTnLst>
                                </p:cTn>
                              </p:par>
                              <p:par>
                                <p:cTn id="40" presetID="12" presetClass="entr" presetSubtype="4"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p:tgtEl>
                                          <p:spTgt spid="37"/>
                                        </p:tgtEl>
                                        <p:attrNameLst>
                                          <p:attrName>ppt_y</p:attrName>
                                        </p:attrNameLst>
                                      </p:cBhvr>
                                      <p:tavLst>
                                        <p:tav tm="0">
                                          <p:val>
                                            <p:strVal val="#ppt_y+#ppt_h*1.125000"/>
                                          </p:val>
                                        </p:tav>
                                        <p:tav tm="100000">
                                          <p:val>
                                            <p:strVal val="#ppt_y"/>
                                          </p:val>
                                        </p:tav>
                                      </p:tavLst>
                                    </p:anim>
                                    <p:animEffect transition="in" filter="wipe(up)">
                                      <p:cBhvr>
                                        <p:cTn id="43" dur="500"/>
                                        <p:tgtEl>
                                          <p:spTgt spid="37"/>
                                        </p:tgtEl>
                                      </p:cBhvr>
                                    </p:animEffec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38"/>
                                        </p:tgtEl>
                                        <p:attrNameLst>
                                          <p:attrName>fillcolor</p:attrName>
                                        </p:attrNameLst>
                                      </p:cBhvr>
                                      <p:to>
                                        <a:srgbClr val="EDD62B"/>
                                      </p:to>
                                    </p:animClr>
                                    <p:set>
                                      <p:cBhvr>
                                        <p:cTn id="49" dur="2000" fill="hold"/>
                                        <p:tgtEl>
                                          <p:spTgt spid="38"/>
                                        </p:tgtEl>
                                        <p:attrNameLst>
                                          <p:attrName>fill.type</p:attrName>
                                        </p:attrNameLst>
                                      </p:cBhvr>
                                      <p:to>
                                        <p:strVal val="solid"/>
                                      </p:to>
                                    </p:set>
                                    <p:set>
                                      <p:cBhvr>
                                        <p:cTn id="50" dur="2000" fill="hold"/>
                                        <p:tgtEl>
                                          <p:spTgt spid="38"/>
                                        </p:tgtEl>
                                        <p:attrNameLst>
                                          <p:attrName>fill.on</p:attrName>
                                        </p:attrNameLst>
                                      </p:cBhvr>
                                      <p:to>
                                        <p:strVal val="true"/>
                                      </p:to>
                                    </p:set>
                                  </p:childTnLst>
                                </p:cTn>
                              </p:par>
                              <p:par>
                                <p:cTn id="51" presetID="21" presetClass="entr" presetSubtype="1"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heel(1)">
                                      <p:cBhvr>
                                        <p:cTn id="53" dur="20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3" name="SAI ROI_NHAC GÕ.wav"/>
                                        </p:tgtEl>
                                      </p:cMediaNode>
                                    </p:audio>
                                  </p:subTnLst>
                                </p:cTn>
                              </p:par>
                              <p:par>
                                <p:cTn id="54" presetID="12" presetClass="entr" presetSubtype="4"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500"/>
                                        <p:tgtEl>
                                          <p:spTgt spid="41"/>
                                        </p:tgtEl>
                                        <p:attrNameLst>
                                          <p:attrName>ppt_y</p:attrName>
                                        </p:attrNameLst>
                                      </p:cBhvr>
                                      <p:tavLst>
                                        <p:tav tm="0">
                                          <p:val>
                                            <p:strVal val="#ppt_y+#ppt_h*1.125000"/>
                                          </p:val>
                                        </p:tav>
                                        <p:tav tm="100000">
                                          <p:val>
                                            <p:strVal val="#ppt_y"/>
                                          </p:val>
                                        </p:tav>
                                      </p:tavLst>
                                    </p:anim>
                                    <p:animEffect transition="in" filter="wipe(up)">
                                      <p:cBhvr>
                                        <p:cTn id="57" dur="500"/>
                                        <p:tgtEl>
                                          <p:spTgt spid="41"/>
                                        </p:tgtEl>
                                      </p:cBhvr>
                                    </p:animEffect>
                                  </p:childTnLst>
                                </p:cTn>
                              </p:par>
                            </p:childTnLst>
                          </p:cTn>
                        </p:par>
                      </p:childTnLst>
                    </p:cTn>
                  </p:par>
                </p:childTnLst>
              </p:cTn>
              <p:nextCondLst>
                <p:cond evt="onClick" delay="0">
                  <p:tgtEl>
                    <p:spTgt spid="38"/>
                  </p:tgtEl>
                </p:cond>
              </p:nextCondLst>
            </p:seq>
          </p:childTnLst>
        </p:cTn>
      </p:par>
    </p:tnLst>
    <p:bldLst>
      <p:bldP spid="16" grpId="0" animBg="1"/>
      <p:bldP spid="31" grpId="0" animBg="1"/>
      <p:bldP spid="36"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1DC01500-75FE-4510-970B-537D7D3F8D0D}"/>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064" b="1064"/>
          <a:stretch>
            <a:fillRect/>
          </a:stretch>
        </p:blipFill>
        <p:spPr/>
      </p:pic>
      <p:sp>
        <p:nvSpPr>
          <p:cNvPr id="4" name="dap_an_dung">
            <a:extLst>
              <a:ext uri="{FF2B5EF4-FFF2-40B4-BE49-F238E27FC236}">
                <a16:creationId xmlns:a16="http://schemas.microsoft.com/office/drawing/2014/main" id="{52F87CDE-F035-4322-BD26-2B0980C5E9AF}"/>
              </a:ext>
            </a:extLst>
          </p:cNvPr>
          <p:cNvSpPr/>
          <p:nvPr/>
        </p:nvSpPr>
        <p:spPr>
          <a:xfrm>
            <a:off x="2701867" y="5180387"/>
            <a:ext cx="4110905" cy="857250"/>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5353"/>
              </a:solidFill>
              <a:latin typeface="Times New Roman" panose="02020603050405020304" pitchFamily="18" charset="0"/>
              <a:cs typeface="Times New Roman" panose="02020603050405020304" pitchFamily="18" charset="0"/>
            </a:endParaRPr>
          </a:p>
        </p:txBody>
      </p:sp>
      <p:sp>
        <p:nvSpPr>
          <p:cNvPr id="5" name="a">
            <a:extLst>
              <a:ext uri="{FF2B5EF4-FFF2-40B4-BE49-F238E27FC236}">
                <a16:creationId xmlns:a16="http://schemas.microsoft.com/office/drawing/2014/main" id="{345E04D6-3387-4923-A3D8-176EEBFC4BE2}"/>
              </a:ext>
            </a:extLst>
          </p:cNvPr>
          <p:cNvSpPr/>
          <p:nvPr/>
        </p:nvSpPr>
        <p:spPr>
          <a:xfrm>
            <a:off x="2273241" y="5180387"/>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white"/>
                </a:solidFill>
                <a:latin typeface="Times New Roman" panose="02020603050405020304" pitchFamily="18" charset="0"/>
                <a:cs typeface="Times New Roman" panose="02020603050405020304" pitchFamily="18" charset="0"/>
              </a:rPr>
              <a:t>B</a:t>
            </a:r>
          </a:p>
        </p:txBody>
      </p:sp>
      <p:sp>
        <p:nvSpPr>
          <p:cNvPr id="6" name="vong_vang_a">
            <a:extLst>
              <a:ext uri="{FF2B5EF4-FFF2-40B4-BE49-F238E27FC236}">
                <a16:creationId xmlns:a16="http://schemas.microsoft.com/office/drawing/2014/main" id="{D3323FAB-20B4-41E1-A077-8092C263798B}"/>
              </a:ext>
            </a:extLst>
          </p:cNvPr>
          <p:cNvSpPr/>
          <p:nvPr/>
        </p:nvSpPr>
        <p:spPr>
          <a:xfrm>
            <a:off x="2395097" y="5302242"/>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prstClr val="white"/>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2070980-3D83-4021-8229-1DC5FCE35E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4020" y="4943735"/>
            <a:ext cx="1170446" cy="1093902"/>
          </a:xfrm>
          <a:prstGeom prst="rect">
            <a:avLst/>
          </a:prstGeom>
        </p:spPr>
      </p:pic>
      <p:sp>
        <p:nvSpPr>
          <p:cNvPr id="8" name="dap_an_dung">
            <a:extLst>
              <a:ext uri="{FF2B5EF4-FFF2-40B4-BE49-F238E27FC236}">
                <a16:creationId xmlns:a16="http://schemas.microsoft.com/office/drawing/2014/main" id="{411A10C8-3513-497A-9BF4-11BFBB9EBBA3}"/>
              </a:ext>
            </a:extLst>
          </p:cNvPr>
          <p:cNvSpPr/>
          <p:nvPr/>
        </p:nvSpPr>
        <p:spPr>
          <a:xfrm>
            <a:off x="2701867" y="6542513"/>
            <a:ext cx="4110905" cy="857250"/>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5353"/>
              </a:solidFill>
              <a:latin typeface="Times New Roman" panose="02020603050405020304" pitchFamily="18" charset="0"/>
              <a:cs typeface="Times New Roman" panose="02020603050405020304" pitchFamily="18" charset="0"/>
            </a:endParaRPr>
          </a:p>
        </p:txBody>
      </p:sp>
      <p:sp>
        <p:nvSpPr>
          <p:cNvPr id="9" name="a">
            <a:extLst>
              <a:ext uri="{FF2B5EF4-FFF2-40B4-BE49-F238E27FC236}">
                <a16:creationId xmlns:a16="http://schemas.microsoft.com/office/drawing/2014/main" id="{E71AEB59-E943-4735-8641-8438D995948E}"/>
              </a:ext>
            </a:extLst>
          </p:cNvPr>
          <p:cNvSpPr/>
          <p:nvPr/>
        </p:nvSpPr>
        <p:spPr>
          <a:xfrm>
            <a:off x="2273241" y="6542513"/>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white"/>
                </a:solidFill>
                <a:latin typeface="Times New Roman" panose="02020603050405020304" pitchFamily="18" charset="0"/>
                <a:cs typeface="Times New Roman" panose="02020603050405020304" pitchFamily="18" charset="0"/>
              </a:rPr>
              <a:t>C</a:t>
            </a:r>
          </a:p>
        </p:txBody>
      </p:sp>
      <p:sp>
        <p:nvSpPr>
          <p:cNvPr id="10" name="vong_vang_a">
            <a:extLst>
              <a:ext uri="{FF2B5EF4-FFF2-40B4-BE49-F238E27FC236}">
                <a16:creationId xmlns:a16="http://schemas.microsoft.com/office/drawing/2014/main" id="{5F450D1B-750C-4654-9A25-A994506366C7}"/>
              </a:ext>
            </a:extLst>
          </p:cNvPr>
          <p:cNvSpPr/>
          <p:nvPr/>
        </p:nvSpPr>
        <p:spPr>
          <a:xfrm>
            <a:off x="2395097" y="6664368"/>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b="1">
              <a:solidFill>
                <a:prstClr val="white"/>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608D197-C003-4933-82C7-4D4B84A4CC4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77907" y="6575171"/>
            <a:ext cx="857250" cy="857250"/>
          </a:xfrm>
          <a:prstGeom prst="rect">
            <a:avLst/>
          </a:prstGeom>
        </p:spPr>
      </p:pic>
      <p:sp>
        <p:nvSpPr>
          <p:cNvPr id="12" name="dap_an_dung">
            <a:extLst>
              <a:ext uri="{FF2B5EF4-FFF2-40B4-BE49-F238E27FC236}">
                <a16:creationId xmlns:a16="http://schemas.microsoft.com/office/drawing/2014/main" id="{49304DED-A408-4247-B4D9-3BF5933994B2}"/>
              </a:ext>
            </a:extLst>
          </p:cNvPr>
          <p:cNvSpPr/>
          <p:nvPr/>
        </p:nvSpPr>
        <p:spPr>
          <a:xfrm>
            <a:off x="2701867" y="3747600"/>
            <a:ext cx="4110905" cy="857250"/>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5353"/>
              </a:solidFill>
              <a:latin typeface="Times New Roman" panose="02020603050405020304" pitchFamily="18" charset="0"/>
              <a:cs typeface="Times New Roman" panose="02020603050405020304" pitchFamily="18" charset="0"/>
            </a:endParaRPr>
          </a:p>
        </p:txBody>
      </p:sp>
      <p:sp>
        <p:nvSpPr>
          <p:cNvPr id="13" name="a">
            <a:extLst>
              <a:ext uri="{FF2B5EF4-FFF2-40B4-BE49-F238E27FC236}">
                <a16:creationId xmlns:a16="http://schemas.microsoft.com/office/drawing/2014/main" id="{0D2CA756-027B-44CD-BDEC-7809394A99BA}"/>
              </a:ext>
            </a:extLst>
          </p:cNvPr>
          <p:cNvSpPr/>
          <p:nvPr/>
        </p:nvSpPr>
        <p:spPr>
          <a:xfrm>
            <a:off x="2273241" y="3747600"/>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white"/>
                </a:solidFill>
                <a:latin typeface="Times New Roman" panose="02020603050405020304" pitchFamily="18" charset="0"/>
                <a:cs typeface="Times New Roman" panose="02020603050405020304" pitchFamily="18" charset="0"/>
              </a:rPr>
              <a:t>A</a:t>
            </a:r>
          </a:p>
        </p:txBody>
      </p:sp>
      <p:sp>
        <p:nvSpPr>
          <p:cNvPr id="14" name="vong_vang_a">
            <a:extLst>
              <a:ext uri="{FF2B5EF4-FFF2-40B4-BE49-F238E27FC236}">
                <a16:creationId xmlns:a16="http://schemas.microsoft.com/office/drawing/2014/main" id="{91E830CE-7C01-4384-A627-32F0AFAB26D7}"/>
              </a:ext>
            </a:extLst>
          </p:cNvPr>
          <p:cNvSpPr/>
          <p:nvPr/>
        </p:nvSpPr>
        <p:spPr>
          <a:xfrm>
            <a:off x="2395097" y="3869455"/>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prstClr val="white"/>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E5AEDC0-A966-450D-B365-B6833D4BE58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77907" y="3780258"/>
            <a:ext cx="857250" cy="857250"/>
          </a:xfrm>
          <a:prstGeom prst="rect">
            <a:avLst/>
          </a:prstGeom>
        </p:spPr>
      </p:pic>
      <p:sp>
        <p:nvSpPr>
          <p:cNvPr id="16" name="dap_an_dung">
            <a:extLst>
              <a:ext uri="{FF2B5EF4-FFF2-40B4-BE49-F238E27FC236}">
                <a16:creationId xmlns:a16="http://schemas.microsoft.com/office/drawing/2014/main" id="{6F077F69-94D3-490E-9425-0A9054735E36}"/>
              </a:ext>
            </a:extLst>
          </p:cNvPr>
          <p:cNvSpPr/>
          <p:nvPr/>
        </p:nvSpPr>
        <p:spPr>
          <a:xfrm>
            <a:off x="2701867" y="7901732"/>
            <a:ext cx="4110905" cy="857250"/>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5353"/>
              </a:solidFill>
              <a:latin typeface="Times New Roman" panose="02020603050405020304" pitchFamily="18" charset="0"/>
              <a:cs typeface="Times New Roman" panose="02020603050405020304" pitchFamily="18" charset="0"/>
            </a:endParaRPr>
          </a:p>
        </p:txBody>
      </p:sp>
      <p:sp>
        <p:nvSpPr>
          <p:cNvPr id="17" name="a">
            <a:extLst>
              <a:ext uri="{FF2B5EF4-FFF2-40B4-BE49-F238E27FC236}">
                <a16:creationId xmlns:a16="http://schemas.microsoft.com/office/drawing/2014/main" id="{22B7C6F5-7B80-421D-8E1D-EBF61CEAC0BF}"/>
              </a:ext>
            </a:extLst>
          </p:cNvPr>
          <p:cNvSpPr/>
          <p:nvPr/>
        </p:nvSpPr>
        <p:spPr>
          <a:xfrm>
            <a:off x="2273241" y="7901732"/>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white"/>
                </a:solidFill>
                <a:latin typeface="Times New Roman" panose="02020603050405020304" pitchFamily="18" charset="0"/>
                <a:cs typeface="Times New Roman" panose="02020603050405020304" pitchFamily="18" charset="0"/>
              </a:rPr>
              <a:t>D</a:t>
            </a:r>
          </a:p>
        </p:txBody>
      </p:sp>
      <p:sp>
        <p:nvSpPr>
          <p:cNvPr id="18" name="vong_vang_a">
            <a:extLst>
              <a:ext uri="{FF2B5EF4-FFF2-40B4-BE49-F238E27FC236}">
                <a16:creationId xmlns:a16="http://schemas.microsoft.com/office/drawing/2014/main" id="{EC25D8A9-97CC-486B-A6D3-4154E9D4E6FB}"/>
              </a:ext>
            </a:extLst>
          </p:cNvPr>
          <p:cNvSpPr/>
          <p:nvPr/>
        </p:nvSpPr>
        <p:spPr>
          <a:xfrm>
            <a:off x="2395097" y="8023587"/>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prstClr val="white"/>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F50A558B-A2E4-45F9-A27A-661F6B3404C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77907" y="7934390"/>
            <a:ext cx="857250" cy="857250"/>
          </a:xfrm>
          <a:prstGeom prst="rect">
            <a:avLst/>
          </a:prstGeom>
        </p:spPr>
      </p:pic>
      <p:pic>
        <p:nvPicPr>
          <p:cNvPr id="20" name="Picture 19">
            <a:extLst>
              <a:ext uri="{FF2B5EF4-FFF2-40B4-BE49-F238E27FC236}">
                <a16:creationId xmlns:a16="http://schemas.microsoft.com/office/drawing/2014/main" id="{D42E02A3-D687-4C9D-963D-9CFC5FBB3F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1756" y="1076056"/>
            <a:ext cx="646331" cy="646331"/>
          </a:xfrm>
          <a:prstGeom prst="rect">
            <a:avLst/>
          </a:prstGeom>
        </p:spPr>
      </p:pic>
      <p:pic>
        <p:nvPicPr>
          <p:cNvPr id="22" name="Picture 21">
            <a:hlinkClick r:id="rId9" action="ppaction://hlinksldjump">
              <a:snd r:embed="rId10" name="bomb.wav"/>
            </a:hlinkClick>
            <a:extLst>
              <a:ext uri="{FF2B5EF4-FFF2-40B4-BE49-F238E27FC236}">
                <a16:creationId xmlns:a16="http://schemas.microsoft.com/office/drawing/2014/main" id="{EEAEA8D4-D25F-469D-AAF9-C70C6D5C21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45193" y="873061"/>
            <a:ext cx="1028243" cy="1028243"/>
          </a:xfrm>
          <a:prstGeom prst="rect">
            <a:avLst/>
          </a:prstGeom>
        </p:spPr>
      </p:pic>
      <p:sp>
        <p:nvSpPr>
          <p:cNvPr id="23" name="TextBox 22">
            <a:extLst>
              <a:ext uri="{FF2B5EF4-FFF2-40B4-BE49-F238E27FC236}">
                <a16:creationId xmlns:a16="http://schemas.microsoft.com/office/drawing/2014/main" id="{AF877F13-AEC0-4865-A0B4-1D5728281878}"/>
              </a:ext>
            </a:extLst>
          </p:cNvPr>
          <p:cNvSpPr txBox="1"/>
          <p:nvPr/>
        </p:nvSpPr>
        <p:spPr>
          <a:xfrm>
            <a:off x="1802332" y="906610"/>
            <a:ext cx="12404268" cy="929100"/>
          </a:xfrm>
          <a:prstGeom prst="rect">
            <a:avLst/>
          </a:prstGeom>
          <a:noFill/>
        </p:spPr>
        <p:txBody>
          <a:bodyPr wrap="square">
            <a:spAutoFit/>
          </a:bodyPr>
          <a:lstStyle/>
          <a:p>
            <a:pPr marL="457200" algn="just">
              <a:lnSpc>
                <a:spcPct val="125000"/>
              </a:lnSpc>
              <a:spcAft>
                <a:spcPts val="80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Câu 3. Tổng ba góc trong một tam giác bằng:</a:t>
            </a:r>
          </a:p>
        </p:txBody>
      </p:sp>
      <p:sp>
        <p:nvSpPr>
          <p:cNvPr id="3" name="Rectangle 2">
            <a:extLst>
              <a:ext uri="{FF2B5EF4-FFF2-40B4-BE49-F238E27FC236}">
                <a16:creationId xmlns:a16="http://schemas.microsoft.com/office/drawing/2014/main" id="{F74D287B-8C9C-471F-82F0-11FEA98027EE}"/>
              </a:ext>
            </a:extLst>
          </p:cNvPr>
          <p:cNvSpPr>
            <a:spLocks noChangeArrowheads="1"/>
          </p:cNvSpPr>
          <p:nvPr/>
        </p:nvSpPr>
        <p:spPr bwMode="auto">
          <a:xfrm>
            <a:off x="0" y="-415498"/>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800">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E80D0BC8-6182-4CC5-A34E-145ABAE304A8}"/>
              </a:ext>
            </a:extLst>
          </p:cNvPr>
          <p:cNvGraphicFramePr>
            <a:graphicFrameLocks noChangeAspect="1"/>
          </p:cNvGraphicFramePr>
          <p:nvPr>
            <p:extLst>
              <p:ext uri="{D42A27DB-BD31-4B8C-83A1-F6EECF244321}">
                <p14:modId xmlns:p14="http://schemas.microsoft.com/office/powerpoint/2010/main" val="1347040007"/>
              </p:ext>
            </p:extLst>
          </p:nvPr>
        </p:nvGraphicFramePr>
        <p:xfrm>
          <a:off x="3725863" y="3970338"/>
          <a:ext cx="850900" cy="492125"/>
        </p:xfrm>
        <a:graphic>
          <a:graphicData uri="http://schemas.openxmlformats.org/presentationml/2006/ole">
            <mc:AlternateContent xmlns:mc="http://schemas.openxmlformats.org/markup-compatibility/2006">
              <mc:Choice xmlns:v="urn:schemas-microsoft-com:vml" Requires="v">
                <p:oleObj spid="_x0000_s2123" name="Equation" r:id="rId12" imgW="850680" imgH="482400" progId="Equation.DSMT4">
                  <p:embed/>
                </p:oleObj>
              </mc:Choice>
              <mc:Fallback>
                <p:oleObj name="Equation" r:id="rId12" imgW="850680" imgH="482400" progId="Equation.DSMT4">
                  <p:embed/>
                  <p:pic>
                    <p:nvPicPr>
                      <p:cNvPr id="0" name="Object 1"/>
                      <p:cNvPicPr>
                        <a:picLocks noChangeAspect="1" noChangeArrowheads="1"/>
                      </p:cNvPicPr>
                      <p:nvPr/>
                    </p:nvPicPr>
                    <p:blipFill>
                      <a:blip r:embed="rId13"/>
                      <a:srcRect/>
                      <a:stretch>
                        <a:fillRect/>
                      </a:stretch>
                    </p:blipFill>
                    <p:spPr bwMode="auto">
                      <a:xfrm>
                        <a:off x="3725863" y="3970338"/>
                        <a:ext cx="850900" cy="492125"/>
                      </a:xfrm>
                      <a:prstGeom prst="rect">
                        <a:avLst/>
                      </a:prstGeom>
                      <a:noFill/>
                    </p:spPr>
                  </p:pic>
                </p:oleObj>
              </mc:Fallback>
            </mc:AlternateContent>
          </a:graphicData>
        </a:graphic>
      </p:graphicFrame>
      <p:graphicFrame>
        <p:nvGraphicFramePr>
          <p:cNvPr id="26" name="Object 25">
            <a:extLst>
              <a:ext uri="{FF2B5EF4-FFF2-40B4-BE49-F238E27FC236}">
                <a16:creationId xmlns:a16="http://schemas.microsoft.com/office/drawing/2014/main" id="{67D69601-B416-42E7-97D9-2E0196DCC463}"/>
              </a:ext>
            </a:extLst>
          </p:cNvPr>
          <p:cNvGraphicFramePr>
            <a:graphicFrameLocks noChangeAspect="1"/>
          </p:cNvGraphicFramePr>
          <p:nvPr>
            <p:extLst>
              <p:ext uri="{D42A27DB-BD31-4B8C-83A1-F6EECF244321}">
                <p14:modId xmlns:p14="http://schemas.microsoft.com/office/powerpoint/2010/main" val="317865456"/>
              </p:ext>
            </p:extLst>
          </p:nvPr>
        </p:nvGraphicFramePr>
        <p:xfrm>
          <a:off x="3592513" y="5364163"/>
          <a:ext cx="1104900" cy="490537"/>
        </p:xfrm>
        <a:graphic>
          <a:graphicData uri="http://schemas.openxmlformats.org/presentationml/2006/ole">
            <mc:AlternateContent xmlns:mc="http://schemas.openxmlformats.org/markup-compatibility/2006">
              <mc:Choice xmlns:v="urn:schemas-microsoft-com:vml" Requires="v">
                <p:oleObj spid="_x0000_s2124" name="Equation" r:id="rId14" imgW="1104840" imgH="482400" progId="Equation.DSMT4">
                  <p:embed/>
                </p:oleObj>
              </mc:Choice>
              <mc:Fallback>
                <p:oleObj name="Equation" r:id="rId14" imgW="1104840" imgH="482400" progId="Equation.DSMT4">
                  <p:embed/>
                  <p:pic>
                    <p:nvPicPr>
                      <p:cNvPr id="24" name="Object 23">
                        <a:extLst>
                          <a:ext uri="{FF2B5EF4-FFF2-40B4-BE49-F238E27FC236}">
                            <a16:creationId xmlns:a16="http://schemas.microsoft.com/office/drawing/2014/main" id="{E80D0BC8-6182-4CC5-A34E-145ABAE304A8}"/>
                          </a:ext>
                        </a:extLst>
                      </p:cNvPr>
                      <p:cNvPicPr>
                        <a:picLocks noChangeAspect="1" noChangeArrowheads="1"/>
                      </p:cNvPicPr>
                      <p:nvPr/>
                    </p:nvPicPr>
                    <p:blipFill>
                      <a:blip r:embed="rId15"/>
                      <a:srcRect/>
                      <a:stretch>
                        <a:fillRect/>
                      </a:stretch>
                    </p:blipFill>
                    <p:spPr bwMode="auto">
                      <a:xfrm>
                        <a:off x="3592513" y="5364163"/>
                        <a:ext cx="1104900" cy="490537"/>
                      </a:xfrm>
                      <a:prstGeom prst="rect">
                        <a:avLst/>
                      </a:prstGeom>
                      <a:noFill/>
                    </p:spPr>
                  </p:pic>
                </p:oleObj>
              </mc:Fallback>
            </mc:AlternateContent>
          </a:graphicData>
        </a:graphic>
      </p:graphicFrame>
      <p:graphicFrame>
        <p:nvGraphicFramePr>
          <p:cNvPr id="27" name="Object 26">
            <a:extLst>
              <a:ext uri="{FF2B5EF4-FFF2-40B4-BE49-F238E27FC236}">
                <a16:creationId xmlns:a16="http://schemas.microsoft.com/office/drawing/2014/main" id="{5F2D0E88-2041-4C6F-8837-F5604928E357}"/>
              </a:ext>
            </a:extLst>
          </p:cNvPr>
          <p:cNvGraphicFramePr>
            <a:graphicFrameLocks noChangeAspect="1"/>
          </p:cNvGraphicFramePr>
          <p:nvPr>
            <p:extLst>
              <p:ext uri="{D42A27DB-BD31-4B8C-83A1-F6EECF244321}">
                <p14:modId xmlns:p14="http://schemas.microsoft.com/office/powerpoint/2010/main" val="86170481"/>
              </p:ext>
            </p:extLst>
          </p:nvPr>
        </p:nvGraphicFramePr>
        <p:xfrm>
          <a:off x="3676650" y="6748463"/>
          <a:ext cx="850900" cy="492125"/>
        </p:xfrm>
        <a:graphic>
          <a:graphicData uri="http://schemas.openxmlformats.org/presentationml/2006/ole">
            <mc:AlternateContent xmlns:mc="http://schemas.openxmlformats.org/markup-compatibility/2006">
              <mc:Choice xmlns:v="urn:schemas-microsoft-com:vml" Requires="v">
                <p:oleObj spid="_x0000_s2125" name="Equation" r:id="rId16" imgW="850680" imgH="482400" progId="Equation.DSMT4">
                  <p:embed/>
                </p:oleObj>
              </mc:Choice>
              <mc:Fallback>
                <p:oleObj name="Equation" r:id="rId16" imgW="850680" imgH="482400" progId="Equation.DSMT4">
                  <p:embed/>
                  <p:pic>
                    <p:nvPicPr>
                      <p:cNvPr id="24" name="Object 23">
                        <a:extLst>
                          <a:ext uri="{FF2B5EF4-FFF2-40B4-BE49-F238E27FC236}">
                            <a16:creationId xmlns:a16="http://schemas.microsoft.com/office/drawing/2014/main" id="{E80D0BC8-6182-4CC5-A34E-145ABAE304A8}"/>
                          </a:ext>
                        </a:extLst>
                      </p:cNvPr>
                      <p:cNvPicPr>
                        <a:picLocks noChangeAspect="1" noChangeArrowheads="1"/>
                      </p:cNvPicPr>
                      <p:nvPr/>
                    </p:nvPicPr>
                    <p:blipFill>
                      <a:blip r:embed="rId17"/>
                      <a:srcRect/>
                      <a:stretch>
                        <a:fillRect/>
                      </a:stretch>
                    </p:blipFill>
                    <p:spPr bwMode="auto">
                      <a:xfrm>
                        <a:off x="3676650" y="6748463"/>
                        <a:ext cx="850900" cy="492125"/>
                      </a:xfrm>
                      <a:prstGeom prst="rect">
                        <a:avLst/>
                      </a:prstGeom>
                      <a:noFill/>
                    </p:spPr>
                  </p:pic>
                </p:oleObj>
              </mc:Fallback>
            </mc:AlternateContent>
          </a:graphicData>
        </a:graphic>
      </p:graphicFrame>
      <p:graphicFrame>
        <p:nvGraphicFramePr>
          <p:cNvPr id="28" name="Object 27">
            <a:extLst>
              <a:ext uri="{FF2B5EF4-FFF2-40B4-BE49-F238E27FC236}">
                <a16:creationId xmlns:a16="http://schemas.microsoft.com/office/drawing/2014/main" id="{D74F7EFC-1D8C-49F9-A58E-5247B24609A6}"/>
              </a:ext>
            </a:extLst>
          </p:cNvPr>
          <p:cNvGraphicFramePr>
            <a:graphicFrameLocks noChangeAspect="1"/>
          </p:cNvGraphicFramePr>
          <p:nvPr>
            <p:extLst>
              <p:ext uri="{D42A27DB-BD31-4B8C-83A1-F6EECF244321}">
                <p14:modId xmlns:p14="http://schemas.microsoft.com/office/powerpoint/2010/main" val="2795842971"/>
              </p:ext>
            </p:extLst>
          </p:nvPr>
        </p:nvGraphicFramePr>
        <p:xfrm>
          <a:off x="3625850" y="8077200"/>
          <a:ext cx="1104900" cy="490538"/>
        </p:xfrm>
        <a:graphic>
          <a:graphicData uri="http://schemas.openxmlformats.org/presentationml/2006/ole">
            <mc:AlternateContent xmlns:mc="http://schemas.openxmlformats.org/markup-compatibility/2006">
              <mc:Choice xmlns:v="urn:schemas-microsoft-com:vml" Requires="v">
                <p:oleObj spid="_x0000_s2126" name="Equation" r:id="rId18" imgW="1104840" imgH="482400" progId="Equation.DSMT4">
                  <p:embed/>
                </p:oleObj>
              </mc:Choice>
              <mc:Fallback>
                <p:oleObj name="Equation" r:id="rId18" imgW="1104840" imgH="482400" progId="Equation.DSMT4">
                  <p:embed/>
                  <p:pic>
                    <p:nvPicPr>
                      <p:cNvPr id="24" name="Object 23">
                        <a:extLst>
                          <a:ext uri="{FF2B5EF4-FFF2-40B4-BE49-F238E27FC236}">
                            <a16:creationId xmlns:a16="http://schemas.microsoft.com/office/drawing/2014/main" id="{E80D0BC8-6182-4CC5-A34E-145ABAE304A8}"/>
                          </a:ext>
                        </a:extLst>
                      </p:cNvPr>
                      <p:cNvPicPr>
                        <a:picLocks noChangeAspect="1" noChangeArrowheads="1"/>
                      </p:cNvPicPr>
                      <p:nvPr/>
                    </p:nvPicPr>
                    <p:blipFill>
                      <a:blip r:embed="rId19"/>
                      <a:srcRect/>
                      <a:stretch>
                        <a:fillRect/>
                      </a:stretch>
                    </p:blipFill>
                    <p:spPr bwMode="auto">
                      <a:xfrm>
                        <a:off x="3625850" y="8077200"/>
                        <a:ext cx="1104900" cy="490538"/>
                      </a:xfrm>
                      <a:prstGeom prst="rect">
                        <a:avLst/>
                      </a:prstGeom>
                      <a:noFill/>
                    </p:spPr>
                  </p:pic>
                </p:oleObj>
              </mc:Fallback>
            </mc:AlternateContent>
          </a:graphicData>
        </a:graphic>
      </p:graphicFrame>
    </p:spTree>
    <p:extLst>
      <p:ext uri="{BB962C8B-B14F-4D97-AF65-F5344CB8AC3E}">
        <p14:creationId xmlns:p14="http://schemas.microsoft.com/office/powerpoint/2010/main" val="20512537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EDD62B"/>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par>
                                <p:cTn id="9" presetID="21"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3" name="EM TRA LOI TOT_NHAC MO O.wav"/>
                                        </p:tgtEl>
                                      </p:cMediaNode>
                                    </p:audio>
                                  </p:subTnLst>
                                </p:cTn>
                              </p:par>
                              <p:par>
                                <p:cTn id="12" presetID="1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EDD62B"/>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cTn>
                              </p:par>
                              <p:par>
                                <p:cTn id="23" presetID="21"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4" name="SAI ROI_NHAC GÕ.wav"/>
                                        </p:tgtEl>
                                      </p:cMediaNode>
                                    </p:audio>
                                  </p:subTnLst>
                                </p:cTn>
                              </p:par>
                              <p:par>
                                <p:cTn id="26" presetID="1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p:tgtEl>
                                          <p:spTgt spid="11"/>
                                        </p:tgtEl>
                                        <p:attrNameLst>
                                          <p:attrName>ppt_y</p:attrName>
                                        </p:attrNameLst>
                                      </p:cBhvr>
                                      <p:tavLst>
                                        <p:tav tm="0">
                                          <p:val>
                                            <p:strVal val="#ppt_y+#ppt_h*1.125000"/>
                                          </p:val>
                                        </p:tav>
                                        <p:tav tm="100000">
                                          <p:val>
                                            <p:strVal val="#ppt_y"/>
                                          </p:val>
                                        </p:tav>
                                      </p:tavLst>
                                    </p:anim>
                                    <p:animEffect transition="in" filter="wipe(up)">
                                      <p:cBhvr>
                                        <p:cTn id="29" dur="500"/>
                                        <p:tgtEl>
                                          <p:spTgt spid="11"/>
                                        </p:tgtEl>
                                      </p:cBhvr>
                                    </p:animEffec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2"/>
                                        </p:tgtEl>
                                        <p:attrNameLst>
                                          <p:attrName>fillcolor</p:attrName>
                                        </p:attrNameLst>
                                      </p:cBhvr>
                                      <p:to>
                                        <a:srgbClr val="EDD62B"/>
                                      </p:to>
                                    </p:animClr>
                                    <p:set>
                                      <p:cBhvr>
                                        <p:cTn id="35" dur="2000" fill="hold"/>
                                        <p:tgtEl>
                                          <p:spTgt spid="12"/>
                                        </p:tgtEl>
                                        <p:attrNameLst>
                                          <p:attrName>fill.type</p:attrName>
                                        </p:attrNameLst>
                                      </p:cBhvr>
                                      <p:to>
                                        <p:strVal val="solid"/>
                                      </p:to>
                                    </p:set>
                                    <p:set>
                                      <p:cBhvr>
                                        <p:cTn id="36" dur="2000" fill="hold"/>
                                        <p:tgtEl>
                                          <p:spTgt spid="12"/>
                                        </p:tgtEl>
                                        <p:attrNameLst>
                                          <p:attrName>fill.on</p:attrName>
                                        </p:attrNameLst>
                                      </p:cBhvr>
                                      <p:to>
                                        <p:strVal val="true"/>
                                      </p:to>
                                    </p:set>
                                  </p:childTnLst>
                                </p:cTn>
                              </p:par>
                              <p:par>
                                <p:cTn id="37" presetID="21" presetClass="entr" presetSubtype="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2000"/>
                                        <p:tgtEl>
                                          <p:spTgt spid="14"/>
                                        </p:tgtEl>
                                      </p:cBhvr>
                                    </p:animEffect>
                                  </p:childTnLst>
                                  <p:subTnLst>
                                    <p:audio>
                                      <p:cMediaNode>
                                        <p:cTn display="0" masterRel="sameClick">
                                          <p:stCondLst>
                                            <p:cond evt="begin" delay="0">
                                              <p:tn val="37"/>
                                            </p:cond>
                                          </p:stCondLst>
                                          <p:endCondLst>
                                            <p:cond evt="onStopAudio" delay="0">
                                              <p:tgtEl>
                                                <p:sldTgt/>
                                              </p:tgtEl>
                                            </p:cond>
                                          </p:endCondLst>
                                        </p:cTn>
                                        <p:tgtEl>
                                          <p:sndTgt r:embed="rId4" name="SAI ROI_NHAC GÕ.wav"/>
                                        </p:tgtEl>
                                      </p:cMediaNode>
                                    </p:audio>
                                  </p:subTnLst>
                                </p:cTn>
                              </p:par>
                              <p:par>
                                <p:cTn id="40" presetID="1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p:tgtEl>
                                          <p:spTgt spid="15"/>
                                        </p:tgtEl>
                                        <p:attrNameLst>
                                          <p:attrName>ppt_y</p:attrName>
                                        </p:attrNameLst>
                                      </p:cBhvr>
                                      <p:tavLst>
                                        <p:tav tm="0">
                                          <p:val>
                                            <p:strVal val="#ppt_y+#ppt_h*1.125000"/>
                                          </p:val>
                                        </p:tav>
                                        <p:tav tm="100000">
                                          <p:val>
                                            <p:strVal val="#ppt_y"/>
                                          </p:val>
                                        </p:tav>
                                      </p:tavLst>
                                    </p:anim>
                                    <p:animEffect transition="in" filter="wipe(up)">
                                      <p:cBhvr>
                                        <p:cTn id="43" dur="500"/>
                                        <p:tgtEl>
                                          <p:spTgt spid="15"/>
                                        </p:tgtEl>
                                      </p:cBhvr>
                                    </p:animEffec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6"/>
                                        </p:tgtEl>
                                        <p:attrNameLst>
                                          <p:attrName>fillcolor</p:attrName>
                                        </p:attrNameLst>
                                      </p:cBhvr>
                                      <p:to>
                                        <a:srgbClr val="EDD62B"/>
                                      </p:to>
                                    </p:animClr>
                                    <p:set>
                                      <p:cBhvr>
                                        <p:cTn id="49" dur="2000" fill="hold"/>
                                        <p:tgtEl>
                                          <p:spTgt spid="16"/>
                                        </p:tgtEl>
                                        <p:attrNameLst>
                                          <p:attrName>fill.type</p:attrName>
                                        </p:attrNameLst>
                                      </p:cBhvr>
                                      <p:to>
                                        <p:strVal val="solid"/>
                                      </p:to>
                                    </p:set>
                                    <p:set>
                                      <p:cBhvr>
                                        <p:cTn id="50" dur="2000" fill="hold"/>
                                        <p:tgtEl>
                                          <p:spTgt spid="16"/>
                                        </p:tgtEl>
                                        <p:attrNameLst>
                                          <p:attrName>fill.on</p:attrName>
                                        </p:attrNameLst>
                                      </p:cBhvr>
                                      <p:to>
                                        <p:strVal val="true"/>
                                      </p:to>
                                    </p:set>
                                  </p:childTnLst>
                                </p:cTn>
                              </p:par>
                              <p:par>
                                <p:cTn id="51" presetID="21" presetClass="entr" presetSubtype="1"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heel(1)">
                                      <p:cBhvr>
                                        <p:cTn id="53" dur="20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4" name="SAI ROI_NHAC GÕ.wav"/>
                                        </p:tgtEl>
                                      </p:cMediaNode>
                                    </p:audio>
                                  </p:subTnLst>
                                </p:cTn>
                              </p:par>
                              <p:par>
                                <p:cTn id="54" presetID="12" presetClass="entr" presetSubtype="4"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p:tgtEl>
                                          <p:spTgt spid="19"/>
                                        </p:tgtEl>
                                        <p:attrNameLst>
                                          <p:attrName>ppt_y</p:attrName>
                                        </p:attrNameLst>
                                      </p:cBhvr>
                                      <p:tavLst>
                                        <p:tav tm="0">
                                          <p:val>
                                            <p:strVal val="#ppt_y+#ppt_h*1.125000"/>
                                          </p:val>
                                        </p:tav>
                                        <p:tav tm="100000">
                                          <p:val>
                                            <p:strVal val="#ppt_y"/>
                                          </p:val>
                                        </p:tav>
                                      </p:tavLst>
                                    </p:anim>
                                    <p:animEffect transition="in" filter="wipe(up)">
                                      <p:cBhvr>
                                        <p:cTn id="57" dur="500"/>
                                        <p:tgtEl>
                                          <p:spTgt spid="19"/>
                                        </p:tgtEl>
                                      </p:cBhvr>
                                    </p:animEffect>
                                  </p:childTnLst>
                                </p:cTn>
                              </p:par>
                            </p:childTnLst>
                          </p:cTn>
                        </p:par>
                      </p:childTnLst>
                    </p:cTn>
                  </p:par>
                </p:childTnLst>
              </p:cTn>
              <p:nextCondLst>
                <p:cond evt="onClick" delay="0">
                  <p:tgtEl>
                    <p:spTgt spid="16"/>
                  </p:tgtEl>
                </p:cond>
              </p:nextCondLst>
            </p:seq>
          </p:childTnLst>
        </p:cTn>
      </p:par>
    </p:tnLst>
    <p:bldLst>
      <p:bldP spid="6" grpId="0" animBg="1"/>
      <p:bldP spid="10" grpId="0" animBg="1"/>
      <p:bldP spid="14"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0E259095-29BD-4B4E-94FD-E8E6047F9118}"/>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1064" b="1064"/>
          <a:stretch>
            <a:fillRect/>
          </a:stretch>
        </p:blipFill>
        <p:spPr/>
      </p:pic>
      <p:pic>
        <p:nvPicPr>
          <p:cNvPr id="19" name="Picture 18">
            <a:extLst>
              <a:ext uri="{FF2B5EF4-FFF2-40B4-BE49-F238E27FC236}">
                <a16:creationId xmlns:a16="http://schemas.microsoft.com/office/drawing/2014/main" id="{F9EE8E43-543F-473C-8144-CA898AB54B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756" y="1076056"/>
            <a:ext cx="646331" cy="646331"/>
          </a:xfrm>
          <a:prstGeom prst="rect">
            <a:avLst/>
          </a:prstGeom>
        </p:spPr>
      </p:pic>
      <p:sp>
        <p:nvSpPr>
          <p:cNvPr id="23" name="dap_an_dung">
            <a:extLst>
              <a:ext uri="{FF2B5EF4-FFF2-40B4-BE49-F238E27FC236}">
                <a16:creationId xmlns:a16="http://schemas.microsoft.com/office/drawing/2014/main" id="{816A87C2-AA98-4B92-BD56-EEFCBAD38E23}"/>
              </a:ext>
            </a:extLst>
          </p:cNvPr>
          <p:cNvSpPr/>
          <p:nvPr/>
        </p:nvSpPr>
        <p:spPr>
          <a:xfrm>
            <a:off x="10172602" y="6632932"/>
            <a:ext cx="4110905" cy="857250"/>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5353"/>
              </a:solidFill>
              <a:latin typeface="#9Slide02 Noi dung dai"/>
            </a:endParaRPr>
          </a:p>
        </p:txBody>
      </p:sp>
      <p:sp>
        <p:nvSpPr>
          <p:cNvPr id="24" name="a">
            <a:extLst>
              <a:ext uri="{FF2B5EF4-FFF2-40B4-BE49-F238E27FC236}">
                <a16:creationId xmlns:a16="http://schemas.microsoft.com/office/drawing/2014/main" id="{4A8DA041-200B-4893-A2B8-B52A1ADD4249}"/>
              </a:ext>
            </a:extLst>
          </p:cNvPr>
          <p:cNvSpPr/>
          <p:nvPr/>
        </p:nvSpPr>
        <p:spPr>
          <a:xfrm>
            <a:off x="9743976" y="6632932"/>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9Slide02 Noi dung dai"/>
              </a:rPr>
              <a:t>C</a:t>
            </a:r>
          </a:p>
        </p:txBody>
      </p:sp>
      <p:sp>
        <p:nvSpPr>
          <p:cNvPr id="25" name="vong_vang_a">
            <a:extLst>
              <a:ext uri="{FF2B5EF4-FFF2-40B4-BE49-F238E27FC236}">
                <a16:creationId xmlns:a16="http://schemas.microsoft.com/office/drawing/2014/main" id="{F5049584-F729-4772-A6E7-1446CB7D2BA8}"/>
              </a:ext>
            </a:extLst>
          </p:cNvPr>
          <p:cNvSpPr/>
          <p:nvPr/>
        </p:nvSpPr>
        <p:spPr>
          <a:xfrm>
            <a:off x="9865832" y="6754788"/>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26" name="Picture 25">
            <a:extLst>
              <a:ext uri="{FF2B5EF4-FFF2-40B4-BE49-F238E27FC236}">
                <a16:creationId xmlns:a16="http://schemas.microsoft.com/office/drawing/2014/main" id="{36643EDB-9CDB-4DC1-9BB1-6D07EBC977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04755" y="6396280"/>
            <a:ext cx="1170446" cy="1093902"/>
          </a:xfrm>
          <a:prstGeom prst="rect">
            <a:avLst/>
          </a:prstGeom>
        </p:spPr>
      </p:pic>
      <p:sp>
        <p:nvSpPr>
          <p:cNvPr id="27" name="dap_an_dung">
            <a:extLst>
              <a:ext uri="{FF2B5EF4-FFF2-40B4-BE49-F238E27FC236}">
                <a16:creationId xmlns:a16="http://schemas.microsoft.com/office/drawing/2014/main" id="{E4D48EF2-7818-4828-878A-9C4FC5BECFFD}"/>
              </a:ext>
            </a:extLst>
          </p:cNvPr>
          <p:cNvSpPr/>
          <p:nvPr/>
        </p:nvSpPr>
        <p:spPr>
          <a:xfrm>
            <a:off x="10137649" y="4014429"/>
            <a:ext cx="4110905" cy="857250"/>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5353"/>
              </a:solidFill>
              <a:latin typeface="#9Slide02 Noi dung dai"/>
            </a:endParaRPr>
          </a:p>
        </p:txBody>
      </p:sp>
      <p:sp>
        <p:nvSpPr>
          <p:cNvPr id="28" name="a">
            <a:extLst>
              <a:ext uri="{FF2B5EF4-FFF2-40B4-BE49-F238E27FC236}">
                <a16:creationId xmlns:a16="http://schemas.microsoft.com/office/drawing/2014/main" id="{D04B1C1C-31C0-495D-AEF2-8DEC11683D98}"/>
              </a:ext>
            </a:extLst>
          </p:cNvPr>
          <p:cNvSpPr/>
          <p:nvPr/>
        </p:nvSpPr>
        <p:spPr>
          <a:xfrm>
            <a:off x="9709023" y="4014429"/>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9Slide02 Noi dung dai"/>
              </a:rPr>
              <a:t>A</a:t>
            </a:r>
          </a:p>
        </p:txBody>
      </p:sp>
      <p:sp>
        <p:nvSpPr>
          <p:cNvPr id="29" name="vong_vang_a">
            <a:extLst>
              <a:ext uri="{FF2B5EF4-FFF2-40B4-BE49-F238E27FC236}">
                <a16:creationId xmlns:a16="http://schemas.microsoft.com/office/drawing/2014/main" id="{FCE2DB0C-0E72-4E24-A9D5-77D033C52227}"/>
              </a:ext>
            </a:extLst>
          </p:cNvPr>
          <p:cNvSpPr/>
          <p:nvPr/>
        </p:nvSpPr>
        <p:spPr>
          <a:xfrm>
            <a:off x="9830879" y="4136285"/>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b="1">
              <a:solidFill>
                <a:prstClr val="white"/>
              </a:solidFill>
              <a:latin typeface="#9Slide02 Noi dung dai"/>
            </a:endParaRPr>
          </a:p>
        </p:txBody>
      </p:sp>
      <p:pic>
        <p:nvPicPr>
          <p:cNvPr id="30" name="Picture 29">
            <a:extLst>
              <a:ext uri="{FF2B5EF4-FFF2-40B4-BE49-F238E27FC236}">
                <a16:creationId xmlns:a16="http://schemas.microsoft.com/office/drawing/2014/main" id="{446D7F6C-20CF-4FB6-B492-41B6C62D9FC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4313689" y="4047087"/>
            <a:ext cx="857250" cy="857250"/>
          </a:xfrm>
          <a:prstGeom prst="rect">
            <a:avLst/>
          </a:prstGeom>
        </p:spPr>
      </p:pic>
      <p:sp>
        <p:nvSpPr>
          <p:cNvPr id="31" name="dap_an_dung">
            <a:extLst>
              <a:ext uri="{FF2B5EF4-FFF2-40B4-BE49-F238E27FC236}">
                <a16:creationId xmlns:a16="http://schemas.microsoft.com/office/drawing/2014/main" id="{3ACEE470-E4CE-4700-A541-CD351242662A}"/>
              </a:ext>
            </a:extLst>
          </p:cNvPr>
          <p:cNvSpPr/>
          <p:nvPr/>
        </p:nvSpPr>
        <p:spPr>
          <a:xfrm>
            <a:off x="10143511" y="5319420"/>
            <a:ext cx="4110905" cy="857250"/>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5353"/>
              </a:solidFill>
              <a:latin typeface="#9Slide02 Noi dung dai"/>
            </a:endParaRPr>
          </a:p>
        </p:txBody>
      </p:sp>
      <p:sp>
        <p:nvSpPr>
          <p:cNvPr id="32" name="a">
            <a:extLst>
              <a:ext uri="{FF2B5EF4-FFF2-40B4-BE49-F238E27FC236}">
                <a16:creationId xmlns:a16="http://schemas.microsoft.com/office/drawing/2014/main" id="{D6E465E2-AA24-4776-82DC-5337A0061B95}"/>
              </a:ext>
            </a:extLst>
          </p:cNvPr>
          <p:cNvSpPr/>
          <p:nvPr/>
        </p:nvSpPr>
        <p:spPr>
          <a:xfrm>
            <a:off x="9714885" y="5319420"/>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9Slide02 Noi dung dai"/>
              </a:rPr>
              <a:t>B</a:t>
            </a:r>
          </a:p>
        </p:txBody>
      </p:sp>
      <p:sp>
        <p:nvSpPr>
          <p:cNvPr id="33" name="vong_vang_a">
            <a:extLst>
              <a:ext uri="{FF2B5EF4-FFF2-40B4-BE49-F238E27FC236}">
                <a16:creationId xmlns:a16="http://schemas.microsoft.com/office/drawing/2014/main" id="{7FBD5A14-39F0-431F-97DA-21F3B8C1D015}"/>
              </a:ext>
            </a:extLst>
          </p:cNvPr>
          <p:cNvSpPr/>
          <p:nvPr/>
        </p:nvSpPr>
        <p:spPr>
          <a:xfrm>
            <a:off x="9836741" y="5441276"/>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34" name="Picture 33">
            <a:extLst>
              <a:ext uri="{FF2B5EF4-FFF2-40B4-BE49-F238E27FC236}">
                <a16:creationId xmlns:a16="http://schemas.microsoft.com/office/drawing/2014/main" id="{4D5D49F8-45BE-4FDD-B084-A712BA06B35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4319551" y="5352078"/>
            <a:ext cx="857250" cy="857250"/>
          </a:xfrm>
          <a:prstGeom prst="rect">
            <a:avLst/>
          </a:prstGeom>
        </p:spPr>
      </p:pic>
      <p:sp>
        <p:nvSpPr>
          <p:cNvPr id="35" name="dap_an_dung">
            <a:extLst>
              <a:ext uri="{FF2B5EF4-FFF2-40B4-BE49-F238E27FC236}">
                <a16:creationId xmlns:a16="http://schemas.microsoft.com/office/drawing/2014/main" id="{007523B6-36CB-4152-ACC5-F1EFE53212CC}"/>
              </a:ext>
            </a:extLst>
          </p:cNvPr>
          <p:cNvSpPr/>
          <p:nvPr/>
        </p:nvSpPr>
        <p:spPr>
          <a:xfrm>
            <a:off x="10143511" y="7896744"/>
            <a:ext cx="4110905" cy="857250"/>
          </a:xfrm>
          <a:prstGeom prst="roundRect">
            <a:avLst/>
          </a:prstGeom>
          <a:solidFill>
            <a:schemeClr val="bg1"/>
          </a:solidFill>
          <a:ln w="38100">
            <a:solidFill>
              <a:srgbClr val="FF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5353"/>
              </a:solidFill>
              <a:latin typeface="#9Slide02 Noi dung dai"/>
            </a:endParaRPr>
          </a:p>
        </p:txBody>
      </p:sp>
      <p:sp>
        <p:nvSpPr>
          <p:cNvPr id="36" name="a">
            <a:extLst>
              <a:ext uri="{FF2B5EF4-FFF2-40B4-BE49-F238E27FC236}">
                <a16:creationId xmlns:a16="http://schemas.microsoft.com/office/drawing/2014/main" id="{2ABB120E-A93E-4996-A4ED-15E956F5DE00}"/>
              </a:ext>
            </a:extLst>
          </p:cNvPr>
          <p:cNvSpPr/>
          <p:nvPr/>
        </p:nvSpPr>
        <p:spPr>
          <a:xfrm>
            <a:off x="9714885" y="7896744"/>
            <a:ext cx="857250" cy="857250"/>
          </a:xfrm>
          <a:prstGeom prst="ellipse">
            <a:avLst/>
          </a:prstGeom>
          <a:solidFill>
            <a:srgbClr val="00A209"/>
          </a:solidFill>
          <a:ln w="28575">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9Slide02 Noi dung dai"/>
              </a:rPr>
              <a:t>D</a:t>
            </a:r>
          </a:p>
        </p:txBody>
      </p:sp>
      <p:sp>
        <p:nvSpPr>
          <p:cNvPr id="37" name="vong_vang_a">
            <a:extLst>
              <a:ext uri="{FF2B5EF4-FFF2-40B4-BE49-F238E27FC236}">
                <a16:creationId xmlns:a16="http://schemas.microsoft.com/office/drawing/2014/main" id="{EED5FB41-B097-4459-9836-36CE048D579F}"/>
              </a:ext>
            </a:extLst>
          </p:cNvPr>
          <p:cNvSpPr/>
          <p:nvPr/>
        </p:nvSpPr>
        <p:spPr>
          <a:xfrm>
            <a:off x="9836741" y="8018600"/>
            <a:ext cx="613539" cy="6135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38" name="Picture 37">
            <a:extLst>
              <a:ext uri="{FF2B5EF4-FFF2-40B4-BE49-F238E27FC236}">
                <a16:creationId xmlns:a16="http://schemas.microsoft.com/office/drawing/2014/main" id="{A676651E-975B-40A9-AC5B-95A7EEE8BA6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4319551" y="7929402"/>
            <a:ext cx="857250" cy="857250"/>
          </a:xfrm>
          <a:prstGeom prst="rect">
            <a:avLst/>
          </a:prstGeom>
        </p:spPr>
      </p:pic>
      <p:pic>
        <p:nvPicPr>
          <p:cNvPr id="39" name="Picture 38">
            <a:hlinkClick r:id="rId9" action="ppaction://hlinksldjump">
              <a:snd r:embed="rId10" name="bomb.wav"/>
            </a:hlinkClick>
            <a:extLst>
              <a:ext uri="{FF2B5EF4-FFF2-40B4-BE49-F238E27FC236}">
                <a16:creationId xmlns:a16="http://schemas.microsoft.com/office/drawing/2014/main" id="{538D4D7D-FB2C-4E34-A152-B4EA2A1152D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45193" y="873061"/>
            <a:ext cx="1028243" cy="1028243"/>
          </a:xfrm>
          <a:prstGeom prst="rect">
            <a:avLst/>
          </a:prstGeom>
        </p:spPr>
      </p:pic>
      <p:graphicFrame>
        <p:nvGraphicFramePr>
          <p:cNvPr id="41" name="Object 40">
            <a:extLst>
              <a:ext uri="{FF2B5EF4-FFF2-40B4-BE49-F238E27FC236}">
                <a16:creationId xmlns:a16="http://schemas.microsoft.com/office/drawing/2014/main" id="{A84C7BA4-4A09-40C8-99BE-C3FEA154EF34}"/>
              </a:ext>
            </a:extLst>
          </p:cNvPr>
          <p:cNvGraphicFramePr>
            <a:graphicFrameLocks noChangeAspect="1"/>
          </p:cNvGraphicFramePr>
          <p:nvPr>
            <p:extLst>
              <p:ext uri="{D42A27DB-BD31-4B8C-83A1-F6EECF244321}">
                <p14:modId xmlns:p14="http://schemas.microsoft.com/office/powerpoint/2010/main" val="3696282152"/>
              </p:ext>
            </p:extLst>
          </p:nvPr>
        </p:nvGraphicFramePr>
        <p:xfrm>
          <a:off x="10734675" y="4230688"/>
          <a:ext cx="1104900" cy="490537"/>
        </p:xfrm>
        <a:graphic>
          <a:graphicData uri="http://schemas.openxmlformats.org/presentationml/2006/ole">
            <mc:AlternateContent xmlns:mc="http://schemas.openxmlformats.org/markup-compatibility/2006">
              <mc:Choice xmlns:v="urn:schemas-microsoft-com:vml" Requires="v">
                <p:oleObj spid="_x0000_s3149" name="Equation" r:id="rId12" imgW="1104840" imgH="482400" progId="Equation.DSMT4">
                  <p:embed/>
                </p:oleObj>
              </mc:Choice>
              <mc:Fallback>
                <p:oleObj name="Equation" r:id="rId12" imgW="1104840" imgH="482400" progId="Equation.DSMT4">
                  <p:embed/>
                  <p:pic>
                    <p:nvPicPr>
                      <p:cNvPr id="24" name="Object 23">
                        <a:extLst>
                          <a:ext uri="{FF2B5EF4-FFF2-40B4-BE49-F238E27FC236}">
                            <a16:creationId xmlns:a16="http://schemas.microsoft.com/office/drawing/2014/main" id="{E80D0BC8-6182-4CC5-A34E-145ABAE304A8}"/>
                          </a:ext>
                        </a:extLst>
                      </p:cNvPr>
                      <p:cNvPicPr>
                        <a:picLocks noChangeAspect="1" noChangeArrowheads="1"/>
                      </p:cNvPicPr>
                      <p:nvPr/>
                    </p:nvPicPr>
                    <p:blipFill>
                      <a:blip r:embed="rId13"/>
                      <a:srcRect/>
                      <a:stretch>
                        <a:fillRect/>
                      </a:stretch>
                    </p:blipFill>
                    <p:spPr bwMode="auto">
                      <a:xfrm>
                        <a:off x="10734675" y="4230688"/>
                        <a:ext cx="1104900" cy="490537"/>
                      </a:xfrm>
                      <a:prstGeom prst="rect">
                        <a:avLst/>
                      </a:prstGeom>
                      <a:noFill/>
                    </p:spPr>
                  </p:pic>
                </p:oleObj>
              </mc:Fallback>
            </mc:AlternateContent>
          </a:graphicData>
        </a:graphic>
      </p:graphicFrame>
      <p:graphicFrame>
        <p:nvGraphicFramePr>
          <p:cNvPr id="42" name="Object 41">
            <a:extLst>
              <a:ext uri="{FF2B5EF4-FFF2-40B4-BE49-F238E27FC236}">
                <a16:creationId xmlns:a16="http://schemas.microsoft.com/office/drawing/2014/main" id="{2BB8C794-8B81-4AA2-99F3-94F1EFCCBE1E}"/>
              </a:ext>
            </a:extLst>
          </p:cNvPr>
          <p:cNvGraphicFramePr>
            <a:graphicFrameLocks noChangeAspect="1"/>
          </p:cNvGraphicFramePr>
          <p:nvPr>
            <p:extLst>
              <p:ext uri="{D42A27DB-BD31-4B8C-83A1-F6EECF244321}">
                <p14:modId xmlns:p14="http://schemas.microsoft.com/office/powerpoint/2010/main" val="3718314597"/>
              </p:ext>
            </p:extLst>
          </p:nvPr>
        </p:nvGraphicFramePr>
        <p:xfrm>
          <a:off x="10802938" y="5535613"/>
          <a:ext cx="850900" cy="490537"/>
        </p:xfrm>
        <a:graphic>
          <a:graphicData uri="http://schemas.openxmlformats.org/presentationml/2006/ole">
            <mc:AlternateContent xmlns:mc="http://schemas.openxmlformats.org/markup-compatibility/2006">
              <mc:Choice xmlns:v="urn:schemas-microsoft-com:vml" Requires="v">
                <p:oleObj spid="_x0000_s3150" name="Equation" r:id="rId14" imgW="850680" imgH="482400" progId="Equation.DSMT4">
                  <p:embed/>
                </p:oleObj>
              </mc:Choice>
              <mc:Fallback>
                <p:oleObj name="Equation" r:id="rId14" imgW="850680" imgH="482400" progId="Equation.DSMT4">
                  <p:embed/>
                  <p:pic>
                    <p:nvPicPr>
                      <p:cNvPr id="24" name="Object 23">
                        <a:extLst>
                          <a:ext uri="{FF2B5EF4-FFF2-40B4-BE49-F238E27FC236}">
                            <a16:creationId xmlns:a16="http://schemas.microsoft.com/office/drawing/2014/main" id="{E80D0BC8-6182-4CC5-A34E-145ABAE304A8}"/>
                          </a:ext>
                        </a:extLst>
                      </p:cNvPr>
                      <p:cNvPicPr>
                        <a:picLocks noChangeAspect="1" noChangeArrowheads="1"/>
                      </p:cNvPicPr>
                      <p:nvPr/>
                    </p:nvPicPr>
                    <p:blipFill>
                      <a:blip r:embed="rId15"/>
                      <a:srcRect/>
                      <a:stretch>
                        <a:fillRect/>
                      </a:stretch>
                    </p:blipFill>
                    <p:spPr bwMode="auto">
                      <a:xfrm>
                        <a:off x="10802938" y="5535613"/>
                        <a:ext cx="850900" cy="490537"/>
                      </a:xfrm>
                      <a:prstGeom prst="rect">
                        <a:avLst/>
                      </a:prstGeom>
                      <a:noFill/>
                    </p:spPr>
                  </p:pic>
                </p:oleObj>
              </mc:Fallback>
            </mc:AlternateContent>
          </a:graphicData>
        </a:graphic>
      </p:graphicFrame>
      <p:graphicFrame>
        <p:nvGraphicFramePr>
          <p:cNvPr id="43" name="Object 42">
            <a:extLst>
              <a:ext uri="{FF2B5EF4-FFF2-40B4-BE49-F238E27FC236}">
                <a16:creationId xmlns:a16="http://schemas.microsoft.com/office/drawing/2014/main" id="{D01BCDC9-486C-480F-8300-D8610A91E01E}"/>
              </a:ext>
            </a:extLst>
          </p:cNvPr>
          <p:cNvGraphicFramePr>
            <a:graphicFrameLocks noChangeAspect="1"/>
          </p:cNvGraphicFramePr>
          <p:nvPr>
            <p:extLst>
              <p:ext uri="{D42A27DB-BD31-4B8C-83A1-F6EECF244321}">
                <p14:modId xmlns:p14="http://schemas.microsoft.com/office/powerpoint/2010/main" val="3221441597"/>
              </p:ext>
            </p:extLst>
          </p:nvPr>
        </p:nvGraphicFramePr>
        <p:xfrm>
          <a:off x="10861675" y="6881813"/>
          <a:ext cx="850900" cy="492125"/>
        </p:xfrm>
        <a:graphic>
          <a:graphicData uri="http://schemas.openxmlformats.org/presentationml/2006/ole">
            <mc:AlternateContent xmlns:mc="http://schemas.openxmlformats.org/markup-compatibility/2006">
              <mc:Choice xmlns:v="urn:schemas-microsoft-com:vml" Requires="v">
                <p:oleObj spid="_x0000_s3151" name="Equation" r:id="rId16" imgW="850680" imgH="482400" progId="Equation.DSMT4">
                  <p:embed/>
                </p:oleObj>
              </mc:Choice>
              <mc:Fallback>
                <p:oleObj name="Equation" r:id="rId16" imgW="850680" imgH="482400" progId="Equation.DSMT4">
                  <p:embed/>
                  <p:pic>
                    <p:nvPicPr>
                      <p:cNvPr id="24" name="Object 23">
                        <a:extLst>
                          <a:ext uri="{FF2B5EF4-FFF2-40B4-BE49-F238E27FC236}">
                            <a16:creationId xmlns:a16="http://schemas.microsoft.com/office/drawing/2014/main" id="{E80D0BC8-6182-4CC5-A34E-145ABAE304A8}"/>
                          </a:ext>
                        </a:extLst>
                      </p:cNvPr>
                      <p:cNvPicPr>
                        <a:picLocks noChangeAspect="1" noChangeArrowheads="1"/>
                      </p:cNvPicPr>
                      <p:nvPr/>
                    </p:nvPicPr>
                    <p:blipFill>
                      <a:blip r:embed="rId17"/>
                      <a:srcRect/>
                      <a:stretch>
                        <a:fillRect/>
                      </a:stretch>
                    </p:blipFill>
                    <p:spPr bwMode="auto">
                      <a:xfrm>
                        <a:off x="10861675" y="6881813"/>
                        <a:ext cx="850900" cy="492125"/>
                      </a:xfrm>
                      <a:prstGeom prst="rect">
                        <a:avLst/>
                      </a:prstGeom>
                      <a:noFill/>
                    </p:spPr>
                  </p:pic>
                </p:oleObj>
              </mc:Fallback>
            </mc:AlternateContent>
          </a:graphicData>
        </a:graphic>
      </p:graphicFrame>
      <p:graphicFrame>
        <p:nvGraphicFramePr>
          <p:cNvPr id="44" name="Object 43">
            <a:extLst>
              <a:ext uri="{FF2B5EF4-FFF2-40B4-BE49-F238E27FC236}">
                <a16:creationId xmlns:a16="http://schemas.microsoft.com/office/drawing/2014/main" id="{D37BE455-35A8-4A06-BD20-068697C1E9B4}"/>
              </a:ext>
            </a:extLst>
          </p:cNvPr>
          <p:cNvGraphicFramePr>
            <a:graphicFrameLocks noChangeAspect="1"/>
          </p:cNvGraphicFramePr>
          <p:nvPr>
            <p:extLst>
              <p:ext uri="{D42A27DB-BD31-4B8C-83A1-F6EECF244321}">
                <p14:modId xmlns:p14="http://schemas.microsoft.com/office/powerpoint/2010/main" val="38434615"/>
              </p:ext>
            </p:extLst>
          </p:nvPr>
        </p:nvGraphicFramePr>
        <p:xfrm>
          <a:off x="10802938" y="8112125"/>
          <a:ext cx="850900" cy="492125"/>
        </p:xfrm>
        <a:graphic>
          <a:graphicData uri="http://schemas.openxmlformats.org/presentationml/2006/ole">
            <mc:AlternateContent xmlns:mc="http://schemas.openxmlformats.org/markup-compatibility/2006">
              <mc:Choice xmlns:v="urn:schemas-microsoft-com:vml" Requires="v">
                <p:oleObj spid="_x0000_s3152" name="Equation" r:id="rId18" imgW="850680" imgH="482400" progId="Equation.DSMT4">
                  <p:embed/>
                </p:oleObj>
              </mc:Choice>
              <mc:Fallback>
                <p:oleObj name="Equation" r:id="rId18" imgW="850680" imgH="482400" progId="Equation.DSMT4">
                  <p:embed/>
                  <p:pic>
                    <p:nvPicPr>
                      <p:cNvPr id="24" name="Object 23">
                        <a:extLst>
                          <a:ext uri="{FF2B5EF4-FFF2-40B4-BE49-F238E27FC236}">
                            <a16:creationId xmlns:a16="http://schemas.microsoft.com/office/drawing/2014/main" id="{E80D0BC8-6182-4CC5-A34E-145ABAE304A8}"/>
                          </a:ext>
                        </a:extLst>
                      </p:cNvPr>
                      <p:cNvPicPr>
                        <a:picLocks noChangeAspect="1" noChangeArrowheads="1"/>
                      </p:cNvPicPr>
                      <p:nvPr/>
                    </p:nvPicPr>
                    <p:blipFill>
                      <a:blip r:embed="rId19"/>
                      <a:srcRect/>
                      <a:stretch>
                        <a:fillRect/>
                      </a:stretch>
                    </p:blipFill>
                    <p:spPr bwMode="auto">
                      <a:xfrm>
                        <a:off x="10802938" y="8112125"/>
                        <a:ext cx="850900" cy="492125"/>
                      </a:xfrm>
                      <a:prstGeom prst="rect">
                        <a:avLst/>
                      </a:prstGeom>
                      <a:noFill/>
                    </p:spPr>
                  </p:pic>
                </p:oleObj>
              </mc:Fallback>
            </mc:AlternateContent>
          </a:graphicData>
        </a:graphic>
      </p:graphicFrame>
      <p:sp>
        <p:nvSpPr>
          <p:cNvPr id="45" name="Rectangle 44">
            <a:extLst>
              <a:ext uri="{FF2B5EF4-FFF2-40B4-BE49-F238E27FC236}">
                <a16:creationId xmlns:a16="http://schemas.microsoft.com/office/drawing/2014/main" id="{314BB075-7891-4A4C-9AE4-8B36DAD93792}"/>
              </a:ext>
            </a:extLst>
          </p:cNvPr>
          <p:cNvSpPr>
            <a:spLocks noChangeArrowheads="1"/>
          </p:cNvSpPr>
          <p:nvPr/>
        </p:nvSpPr>
        <p:spPr bwMode="auto">
          <a:xfrm>
            <a:off x="1881837" y="954273"/>
            <a:ext cx="1292065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800" i="0" u="none" strike="noStrike" cap="none" spc="-180" normalizeH="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4. Tam giác ABC có                          . Số đo góc C là:</a:t>
            </a:r>
            <a:endParaRPr kumimoji="0" lang="en-US" altLang="en-US" sz="4800" i="0" u="none" strike="noStrike" cap="none" spc="-180" normalizeH="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6" name="Object 45">
            <a:extLst>
              <a:ext uri="{FF2B5EF4-FFF2-40B4-BE49-F238E27FC236}">
                <a16:creationId xmlns:a16="http://schemas.microsoft.com/office/drawing/2014/main" id="{071DB88F-7B22-4557-A3B7-768AA9FBA8EB}"/>
              </a:ext>
            </a:extLst>
          </p:cNvPr>
          <p:cNvGraphicFramePr>
            <a:graphicFrameLocks noChangeAspect="1"/>
          </p:cNvGraphicFramePr>
          <p:nvPr>
            <p:extLst>
              <p:ext uri="{D42A27DB-BD31-4B8C-83A1-F6EECF244321}">
                <p14:modId xmlns:p14="http://schemas.microsoft.com/office/powerpoint/2010/main" val="1285522478"/>
              </p:ext>
            </p:extLst>
          </p:nvPr>
        </p:nvGraphicFramePr>
        <p:xfrm>
          <a:off x="7608521" y="940829"/>
          <a:ext cx="3386504" cy="803275"/>
        </p:xfrm>
        <a:graphic>
          <a:graphicData uri="http://schemas.openxmlformats.org/presentationml/2006/ole">
            <mc:AlternateContent xmlns:mc="http://schemas.openxmlformats.org/markup-compatibility/2006">
              <mc:Choice xmlns:v="urn:schemas-microsoft-com:vml" Requires="v">
                <p:oleObj spid="_x0000_s3153" name="Equation" r:id="rId20" imgW="3911400" imgH="787320" progId="Equation.DSMT4">
                  <p:embed/>
                </p:oleObj>
              </mc:Choice>
              <mc:Fallback>
                <p:oleObj name="Equation" r:id="rId20" imgW="3911400" imgH="787320" progId="Equation.DSMT4">
                  <p:embed/>
                  <p:pic>
                    <p:nvPicPr>
                      <p:cNvPr id="41" name="Object 40">
                        <a:extLst>
                          <a:ext uri="{FF2B5EF4-FFF2-40B4-BE49-F238E27FC236}">
                            <a16:creationId xmlns:a16="http://schemas.microsoft.com/office/drawing/2014/main" id="{A84C7BA4-4A09-40C8-99BE-C3FEA154EF34}"/>
                          </a:ext>
                        </a:extLst>
                      </p:cNvPr>
                      <p:cNvPicPr>
                        <a:picLocks noChangeAspect="1" noChangeArrowheads="1"/>
                      </p:cNvPicPr>
                      <p:nvPr/>
                    </p:nvPicPr>
                    <p:blipFill>
                      <a:blip r:embed="rId21"/>
                      <a:srcRect/>
                      <a:stretch>
                        <a:fillRect/>
                      </a:stretch>
                    </p:blipFill>
                    <p:spPr bwMode="auto">
                      <a:xfrm>
                        <a:off x="7608521" y="940829"/>
                        <a:ext cx="3386504" cy="803275"/>
                      </a:xfrm>
                      <a:prstGeom prst="rect">
                        <a:avLst/>
                      </a:prstGeom>
                      <a:noFill/>
                    </p:spPr>
                  </p:pic>
                </p:oleObj>
              </mc:Fallback>
            </mc:AlternateContent>
          </a:graphicData>
        </a:graphic>
      </p:graphicFrame>
    </p:spTree>
    <p:extLst>
      <p:ext uri="{BB962C8B-B14F-4D97-AF65-F5344CB8AC3E}">
        <p14:creationId xmlns:p14="http://schemas.microsoft.com/office/powerpoint/2010/main" val="33375279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3"/>
                                        </p:tgtEl>
                                        <p:attrNameLst>
                                          <p:attrName>fillcolor</p:attrName>
                                        </p:attrNameLst>
                                      </p:cBhvr>
                                      <p:to>
                                        <a:srgbClr val="EDD62B"/>
                                      </p:to>
                                    </p:animClr>
                                    <p:set>
                                      <p:cBhvr>
                                        <p:cTn id="7" dur="2000" fill="hold"/>
                                        <p:tgtEl>
                                          <p:spTgt spid="23"/>
                                        </p:tgtEl>
                                        <p:attrNameLst>
                                          <p:attrName>fill.type</p:attrName>
                                        </p:attrNameLst>
                                      </p:cBhvr>
                                      <p:to>
                                        <p:strVal val="solid"/>
                                      </p:to>
                                    </p:set>
                                    <p:set>
                                      <p:cBhvr>
                                        <p:cTn id="8" dur="2000" fill="hold"/>
                                        <p:tgtEl>
                                          <p:spTgt spid="23"/>
                                        </p:tgtEl>
                                        <p:attrNameLst>
                                          <p:attrName>fill.on</p:attrName>
                                        </p:attrNameLst>
                                      </p:cBhvr>
                                      <p:to>
                                        <p:strVal val="true"/>
                                      </p:to>
                                    </p:set>
                                  </p:childTnLst>
                                </p:cTn>
                              </p:par>
                              <p:par>
                                <p:cTn id="9" presetID="21" presetClass="entr" presetSubtype="1"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heel(1)">
                                      <p:cBhvr>
                                        <p:cTn id="11" dur="20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EM TRA LOI TOT_NHAC MO O.wav"/>
                                        </p:tgtEl>
                                      </p:cMediaNode>
                                    </p:audio>
                                  </p:subTnLst>
                                </p:cTn>
                              </p:par>
                              <p:par>
                                <p:cTn id="12" presetID="12" presetClass="entr" presetSubtype="4"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p:tgtEl>
                                          <p:spTgt spid="26"/>
                                        </p:tgtEl>
                                        <p:attrNameLst>
                                          <p:attrName>ppt_y</p:attrName>
                                        </p:attrNameLst>
                                      </p:cBhvr>
                                      <p:tavLst>
                                        <p:tav tm="0">
                                          <p:val>
                                            <p:strVal val="#ppt_y+#ppt_h*1.125000"/>
                                          </p:val>
                                        </p:tav>
                                        <p:tav tm="100000">
                                          <p:val>
                                            <p:strVal val="#ppt_y"/>
                                          </p:val>
                                        </p:tav>
                                      </p:tavLst>
                                    </p:anim>
                                    <p:animEffect transition="in" filter="wipe(up)">
                                      <p:cBhvr>
                                        <p:cTn id="15" dur="500"/>
                                        <p:tgtEl>
                                          <p:spTgt spid="26"/>
                                        </p:tgtEl>
                                      </p:cBhvr>
                                    </p:animEffect>
                                  </p:childTnLst>
                                </p:cTn>
                              </p:par>
                            </p:childTnLst>
                          </p:cTn>
                        </p:par>
                      </p:childTnLst>
                    </p:cTn>
                  </p:par>
                </p:childTnLst>
              </p:cTn>
              <p:nextCondLst>
                <p:cond evt="onClick" delay="0">
                  <p:tgtEl>
                    <p:spTgt spid="23"/>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7"/>
                                        </p:tgtEl>
                                        <p:attrNameLst>
                                          <p:attrName>fillcolor</p:attrName>
                                        </p:attrNameLst>
                                      </p:cBhvr>
                                      <p:to>
                                        <a:srgbClr val="EDD62B"/>
                                      </p:to>
                                    </p:animClr>
                                    <p:set>
                                      <p:cBhvr>
                                        <p:cTn id="21" dur="2000" fill="hold"/>
                                        <p:tgtEl>
                                          <p:spTgt spid="27"/>
                                        </p:tgtEl>
                                        <p:attrNameLst>
                                          <p:attrName>fill.type</p:attrName>
                                        </p:attrNameLst>
                                      </p:cBhvr>
                                      <p:to>
                                        <p:strVal val="solid"/>
                                      </p:to>
                                    </p:set>
                                    <p:set>
                                      <p:cBhvr>
                                        <p:cTn id="22" dur="2000" fill="hold"/>
                                        <p:tgtEl>
                                          <p:spTgt spid="27"/>
                                        </p:tgtEl>
                                        <p:attrNameLst>
                                          <p:attrName>fill.on</p:attrName>
                                        </p:attrNameLst>
                                      </p:cBhvr>
                                      <p:to>
                                        <p:strVal val="true"/>
                                      </p:to>
                                    </p:set>
                                  </p:childTnLst>
                                </p:cTn>
                              </p:par>
                              <p:par>
                                <p:cTn id="23" presetID="21" presetClass="entr" presetSubtype="1"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heel(1)">
                                      <p:cBhvr>
                                        <p:cTn id="25" dur="20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4" name="SAI ROI_NHAC GÕ.wav"/>
                                        </p:tgtEl>
                                      </p:cMediaNode>
                                    </p:audio>
                                  </p:subTnLst>
                                </p:cTn>
                              </p:par>
                              <p:par>
                                <p:cTn id="26" presetID="12" presetClass="entr" presetSubtype="4"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p:tgtEl>
                                          <p:spTgt spid="30"/>
                                        </p:tgtEl>
                                        <p:attrNameLst>
                                          <p:attrName>ppt_y</p:attrName>
                                        </p:attrNameLst>
                                      </p:cBhvr>
                                      <p:tavLst>
                                        <p:tav tm="0">
                                          <p:val>
                                            <p:strVal val="#ppt_y+#ppt_h*1.125000"/>
                                          </p:val>
                                        </p:tav>
                                        <p:tav tm="100000">
                                          <p:val>
                                            <p:strVal val="#ppt_y"/>
                                          </p:val>
                                        </p:tav>
                                      </p:tavLst>
                                    </p:anim>
                                    <p:animEffect transition="in" filter="wipe(up)">
                                      <p:cBhvr>
                                        <p:cTn id="29" dur="500"/>
                                        <p:tgtEl>
                                          <p:spTgt spid="30"/>
                                        </p:tgtEl>
                                      </p:cBhvr>
                                    </p:animEffect>
                                  </p:child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31"/>
                                        </p:tgtEl>
                                        <p:attrNameLst>
                                          <p:attrName>fillcolor</p:attrName>
                                        </p:attrNameLst>
                                      </p:cBhvr>
                                      <p:to>
                                        <a:srgbClr val="EDD62B"/>
                                      </p:to>
                                    </p:animClr>
                                    <p:set>
                                      <p:cBhvr>
                                        <p:cTn id="35" dur="2000" fill="hold"/>
                                        <p:tgtEl>
                                          <p:spTgt spid="31"/>
                                        </p:tgtEl>
                                        <p:attrNameLst>
                                          <p:attrName>fill.type</p:attrName>
                                        </p:attrNameLst>
                                      </p:cBhvr>
                                      <p:to>
                                        <p:strVal val="solid"/>
                                      </p:to>
                                    </p:set>
                                    <p:set>
                                      <p:cBhvr>
                                        <p:cTn id="36" dur="2000" fill="hold"/>
                                        <p:tgtEl>
                                          <p:spTgt spid="31"/>
                                        </p:tgtEl>
                                        <p:attrNameLst>
                                          <p:attrName>fill.on</p:attrName>
                                        </p:attrNameLst>
                                      </p:cBhvr>
                                      <p:to>
                                        <p:strVal val="true"/>
                                      </p:to>
                                    </p:set>
                                  </p:childTnLst>
                                </p:cTn>
                              </p:par>
                              <p:par>
                                <p:cTn id="37" presetID="21" presetClass="entr" presetSubtype="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heel(1)">
                                      <p:cBhvr>
                                        <p:cTn id="39" dur="2000"/>
                                        <p:tgtEl>
                                          <p:spTgt spid="33"/>
                                        </p:tgtEl>
                                      </p:cBhvr>
                                    </p:animEffect>
                                  </p:childTnLst>
                                  <p:subTnLst>
                                    <p:audio>
                                      <p:cMediaNode>
                                        <p:cTn display="0" masterRel="sameClick">
                                          <p:stCondLst>
                                            <p:cond evt="begin" delay="0">
                                              <p:tn val="37"/>
                                            </p:cond>
                                          </p:stCondLst>
                                          <p:endCondLst>
                                            <p:cond evt="onStopAudio" delay="0">
                                              <p:tgtEl>
                                                <p:sldTgt/>
                                              </p:tgtEl>
                                            </p:cond>
                                          </p:endCondLst>
                                        </p:cTn>
                                        <p:tgtEl>
                                          <p:sndTgt r:embed="rId4" name="SAI ROI_NHAC GÕ.wav"/>
                                        </p:tgtEl>
                                      </p:cMediaNode>
                                    </p:audio>
                                  </p:subTnLst>
                                </p:cTn>
                              </p:par>
                              <p:par>
                                <p:cTn id="40" presetID="12" presetClass="entr" presetSubtype="4"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p:tgtEl>
                                          <p:spTgt spid="34"/>
                                        </p:tgtEl>
                                        <p:attrNameLst>
                                          <p:attrName>ppt_y</p:attrName>
                                        </p:attrNameLst>
                                      </p:cBhvr>
                                      <p:tavLst>
                                        <p:tav tm="0">
                                          <p:val>
                                            <p:strVal val="#ppt_y+#ppt_h*1.125000"/>
                                          </p:val>
                                        </p:tav>
                                        <p:tav tm="100000">
                                          <p:val>
                                            <p:strVal val="#ppt_y"/>
                                          </p:val>
                                        </p:tav>
                                      </p:tavLst>
                                    </p:anim>
                                    <p:animEffect transition="in" filter="wipe(up)">
                                      <p:cBhvr>
                                        <p:cTn id="43" dur="500"/>
                                        <p:tgtEl>
                                          <p:spTgt spid="34"/>
                                        </p:tgtEl>
                                      </p:cBhvr>
                                    </p:animEffect>
                                  </p:childTnLst>
                                </p:cTn>
                              </p:par>
                            </p:childTnLst>
                          </p:cTn>
                        </p:par>
                      </p:childTnLst>
                    </p:cTn>
                  </p:par>
                </p:childTnLst>
              </p:cTn>
              <p:nextCondLst>
                <p:cond evt="onClick" delay="0">
                  <p:tgtEl>
                    <p:spTgt spid="31"/>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35"/>
                                        </p:tgtEl>
                                        <p:attrNameLst>
                                          <p:attrName>fillcolor</p:attrName>
                                        </p:attrNameLst>
                                      </p:cBhvr>
                                      <p:to>
                                        <a:srgbClr val="EDD62B"/>
                                      </p:to>
                                    </p:animClr>
                                    <p:set>
                                      <p:cBhvr>
                                        <p:cTn id="49" dur="2000" fill="hold"/>
                                        <p:tgtEl>
                                          <p:spTgt spid="35"/>
                                        </p:tgtEl>
                                        <p:attrNameLst>
                                          <p:attrName>fill.type</p:attrName>
                                        </p:attrNameLst>
                                      </p:cBhvr>
                                      <p:to>
                                        <p:strVal val="solid"/>
                                      </p:to>
                                    </p:set>
                                    <p:set>
                                      <p:cBhvr>
                                        <p:cTn id="50" dur="2000" fill="hold"/>
                                        <p:tgtEl>
                                          <p:spTgt spid="35"/>
                                        </p:tgtEl>
                                        <p:attrNameLst>
                                          <p:attrName>fill.on</p:attrName>
                                        </p:attrNameLst>
                                      </p:cBhvr>
                                      <p:to>
                                        <p:strVal val="true"/>
                                      </p:to>
                                    </p:set>
                                  </p:childTnLst>
                                </p:cTn>
                              </p:par>
                              <p:par>
                                <p:cTn id="51" presetID="21" presetClass="entr" presetSubtype="1"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heel(1)">
                                      <p:cBhvr>
                                        <p:cTn id="53" dur="2000"/>
                                        <p:tgtEl>
                                          <p:spTgt spid="37"/>
                                        </p:tgtEl>
                                      </p:cBhvr>
                                    </p:animEffect>
                                  </p:childTnLst>
                                  <p:subTnLst>
                                    <p:audio>
                                      <p:cMediaNode>
                                        <p:cTn display="0" masterRel="sameClick">
                                          <p:stCondLst>
                                            <p:cond evt="begin" delay="0">
                                              <p:tn val="51"/>
                                            </p:cond>
                                          </p:stCondLst>
                                          <p:endCondLst>
                                            <p:cond evt="onStopAudio" delay="0">
                                              <p:tgtEl>
                                                <p:sldTgt/>
                                              </p:tgtEl>
                                            </p:cond>
                                          </p:endCondLst>
                                        </p:cTn>
                                        <p:tgtEl>
                                          <p:sndTgt r:embed="rId4" name="SAI ROI_NHAC GÕ.wav"/>
                                        </p:tgtEl>
                                      </p:cMediaNode>
                                    </p:audio>
                                  </p:subTnLst>
                                </p:cTn>
                              </p:par>
                              <p:par>
                                <p:cTn id="54" presetID="12" presetClass="entr" presetSubtype="4"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500"/>
                                        <p:tgtEl>
                                          <p:spTgt spid="38"/>
                                        </p:tgtEl>
                                        <p:attrNameLst>
                                          <p:attrName>ppt_y</p:attrName>
                                        </p:attrNameLst>
                                      </p:cBhvr>
                                      <p:tavLst>
                                        <p:tav tm="0">
                                          <p:val>
                                            <p:strVal val="#ppt_y+#ppt_h*1.125000"/>
                                          </p:val>
                                        </p:tav>
                                        <p:tav tm="100000">
                                          <p:val>
                                            <p:strVal val="#ppt_y"/>
                                          </p:val>
                                        </p:tav>
                                      </p:tavLst>
                                    </p:anim>
                                    <p:animEffect transition="in" filter="wipe(up)">
                                      <p:cBhvr>
                                        <p:cTn id="57" dur="500"/>
                                        <p:tgtEl>
                                          <p:spTgt spid="38"/>
                                        </p:tgtEl>
                                      </p:cBhvr>
                                    </p:animEffect>
                                  </p:childTnLst>
                                </p:cTn>
                              </p:par>
                            </p:childTnLst>
                          </p:cTn>
                        </p:par>
                      </p:childTnLst>
                    </p:cTn>
                  </p:par>
                </p:childTnLst>
              </p:cTn>
              <p:nextCondLst>
                <p:cond evt="onClick" delay="0">
                  <p:tgtEl>
                    <p:spTgt spid="35"/>
                  </p:tgtEl>
                </p:cond>
              </p:nextCondLst>
            </p:seq>
          </p:childTnLst>
        </p:cTn>
      </p:par>
    </p:tnLst>
    <p:bldLst>
      <p:bldP spid="25" grpId="0" animBg="1"/>
      <p:bldP spid="29" grpId="0" animBg="1"/>
      <p:bldP spid="33"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932446">
            <a:off x="16013198" y="558916"/>
            <a:ext cx="1675527" cy="160546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833455">
            <a:off x="1044898" y="2566409"/>
            <a:ext cx="1422739" cy="1363243"/>
          </a:xfrm>
          <a:prstGeom prst="rect">
            <a:avLst/>
          </a:prstGeom>
        </p:spPr>
      </p:pic>
      <p:pic>
        <p:nvPicPr>
          <p:cNvPr id="22" name="Google Shape;216;p30">
            <a:extLst>
              <a:ext uri="{FF2B5EF4-FFF2-40B4-BE49-F238E27FC236}">
                <a16:creationId xmlns:a16="http://schemas.microsoft.com/office/drawing/2014/main" id="{60DE2CC4-2599-46C1-B6FC-2200F1E0B164}"/>
              </a:ext>
            </a:extLst>
          </p:cNvPr>
          <p:cNvPicPr preferRelativeResize="0"/>
          <p:nvPr/>
        </p:nvPicPr>
        <p:blipFill>
          <a:blip r:embed="rId6">
            <a:alphaModFix/>
          </a:blip>
          <a:stretch>
            <a:fillRect/>
          </a:stretch>
        </p:blipFill>
        <p:spPr>
          <a:xfrm>
            <a:off x="7309552" y="6393249"/>
            <a:ext cx="3668895" cy="3856220"/>
          </a:xfrm>
          <a:prstGeom prst="rect">
            <a:avLst/>
          </a:prstGeom>
          <a:noFill/>
          <a:ln>
            <a:noFill/>
          </a:ln>
        </p:spPr>
      </p:pic>
      <p:sp>
        <p:nvSpPr>
          <p:cNvPr id="23" name="Title 1">
            <a:extLst>
              <a:ext uri="{FF2B5EF4-FFF2-40B4-BE49-F238E27FC236}">
                <a16:creationId xmlns:a16="http://schemas.microsoft.com/office/drawing/2014/main" id="{3C38644A-A1F7-4877-BF98-0B5F497D8601}"/>
              </a:ext>
            </a:extLst>
          </p:cNvPr>
          <p:cNvSpPr txBox="1">
            <a:spLocks/>
          </p:cNvSpPr>
          <p:nvPr/>
        </p:nvSpPr>
        <p:spPr>
          <a:xfrm>
            <a:off x="3657600" y="3314700"/>
            <a:ext cx="10972800" cy="33101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1pPr>
            <a:lvl2pPr marR="0" lvl="1"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2pPr>
            <a:lvl3pPr marR="0" lvl="2"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3pPr>
            <a:lvl4pPr marR="0" lvl="3"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4pPr>
            <a:lvl5pPr marR="0" lvl="4"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5pPr>
            <a:lvl6pPr marR="0" lvl="5"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6pPr>
            <a:lvl7pPr marR="0" lvl="6"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7pPr>
            <a:lvl8pPr marR="0" lvl="7"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8pPr>
            <a:lvl9pPr marR="0" lvl="8" algn="l" rtl="0">
              <a:lnSpc>
                <a:spcPct val="100000"/>
              </a:lnSpc>
              <a:spcBef>
                <a:spcPts val="0"/>
              </a:spcBef>
              <a:spcAft>
                <a:spcPts val="0"/>
              </a:spcAft>
              <a:buClr>
                <a:schemeClr val="lt2"/>
              </a:buClr>
              <a:buSzPts val="3000"/>
              <a:buFont typeface="Barriecito"/>
              <a:buNone/>
              <a:defRPr sz="3000" b="0" i="0" u="none" strike="noStrike" cap="none">
                <a:solidFill>
                  <a:schemeClr val="lt2"/>
                </a:solidFill>
                <a:latin typeface="Barriecito"/>
                <a:ea typeface="Barriecito"/>
                <a:cs typeface="Barriecito"/>
                <a:sym typeface="Barriecito"/>
              </a:defRPr>
            </a:lvl9pPr>
          </a:lstStyle>
          <a:p>
            <a:pPr marL="0" marR="0" lvl="0" indent="0" algn="ctr" defTabSz="914400" rtl="0" eaLnBrk="1" fontAlgn="auto" latinLnBrk="0" hangingPunct="1">
              <a:lnSpc>
                <a:spcPct val="100000"/>
              </a:lnSpc>
              <a:spcBef>
                <a:spcPts val="0"/>
              </a:spcBef>
              <a:spcAft>
                <a:spcPts val="0"/>
              </a:spcAft>
              <a:buClr>
                <a:srgbClr val="46251D"/>
              </a:buClr>
              <a:buSzPts val="3000"/>
              <a:buFont typeface="Barriecito"/>
              <a:buNone/>
              <a:tabLst/>
              <a:defRPr/>
            </a:pPr>
            <a:r>
              <a:rPr kumimoji="0" lang="en-US" sz="6600" b="1" i="0" u="none" strike="noStrike" kern="0" cap="none" spc="0" normalizeH="0" baseline="0" noProof="0">
                <a:ln>
                  <a:noFill/>
                </a:ln>
                <a:solidFill>
                  <a:srgbClr val="FF9829">
                    <a:lumMod val="75000"/>
                  </a:srgbClr>
                </a:solidFill>
                <a:effectLst/>
                <a:uLnTx/>
                <a:uFillTx/>
                <a:latin typeface="Times New Roman" panose="02020603050405020304" pitchFamily="18" charset="0"/>
                <a:cs typeface="Times New Roman" panose="02020603050405020304" pitchFamily="18" charset="0"/>
                <a:sym typeface="Barriecito"/>
              </a:rPr>
              <a:t>HÌNH THÀNH KIẾN THỨC</a:t>
            </a:r>
            <a:endParaRPr kumimoji="0" lang="en-US" sz="6600" b="1" i="0" u="none" strike="noStrike" kern="0" cap="none" spc="0" normalizeH="0" baseline="0" noProof="0" dirty="0">
              <a:ln>
                <a:noFill/>
              </a:ln>
              <a:solidFill>
                <a:srgbClr val="FF9829">
                  <a:lumMod val="75000"/>
                </a:srgbClr>
              </a:solidFill>
              <a:effectLst/>
              <a:uLnTx/>
              <a:uFillTx/>
              <a:latin typeface="Times New Roman" panose="02020603050405020304" pitchFamily="18" charset="0"/>
              <a:cs typeface="Times New Roman" panose="02020603050405020304" pitchFamily="18" charset="0"/>
              <a:sym typeface="Barriecito"/>
            </a:endParaRPr>
          </a:p>
        </p:txBody>
      </p:sp>
    </p:spTree>
    <p:extLst>
      <p:ext uri="{BB962C8B-B14F-4D97-AF65-F5344CB8AC3E}">
        <p14:creationId xmlns:p14="http://schemas.microsoft.com/office/powerpoint/2010/main" val="1879737597"/>
      </p:ext>
    </p:extLst>
  </p:cSld>
  <p:clrMapOvr>
    <a:masterClrMapping/>
  </p:clrMapOvr>
  <p:transition spd="med">
    <p:pull dir="d"/>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740</TotalTime>
  <Words>866</Words>
  <Application>Microsoft Office PowerPoint</Application>
  <PresentationFormat>Custom</PresentationFormat>
  <Paragraphs>126</Paragraphs>
  <Slides>27</Slides>
  <Notes>0</Notes>
  <HiddenSlides>0</HiddenSlides>
  <MMClips>2</MMClips>
  <ScaleCrop>false</ScaleCrop>
  <HeadingPairs>
    <vt:vector size="8" baseType="variant">
      <vt:variant>
        <vt:lpstr>Fonts Used</vt:lpstr>
      </vt:variant>
      <vt:variant>
        <vt:i4>16</vt:i4>
      </vt:variant>
      <vt:variant>
        <vt:lpstr>Theme</vt:lpstr>
      </vt:variant>
      <vt:variant>
        <vt:i4>7</vt:i4>
      </vt:variant>
      <vt:variant>
        <vt:lpstr>Embedded OLE Servers</vt:lpstr>
      </vt:variant>
      <vt:variant>
        <vt:i4>1</vt:i4>
      </vt:variant>
      <vt:variant>
        <vt:lpstr>Slide Titles</vt:lpstr>
      </vt:variant>
      <vt:variant>
        <vt:i4>27</vt:i4>
      </vt:variant>
    </vt:vector>
  </HeadingPairs>
  <TitlesOfParts>
    <vt:vector size="51" baseType="lpstr">
      <vt:lpstr>Verdana</vt:lpstr>
      <vt:lpstr>Akronism</vt:lpstr>
      <vt:lpstr>Calibri</vt:lpstr>
      <vt:lpstr>Wingdings</vt:lpstr>
      <vt:lpstr>#9Slide02 Tieu de dai</vt:lpstr>
      <vt:lpstr>Franklin Gothic Medium</vt:lpstr>
      <vt:lpstr>Tahoma</vt:lpstr>
      <vt:lpstr>Barriecito</vt:lpstr>
      <vt:lpstr>Calibri Light</vt:lpstr>
      <vt:lpstr>#9Slide02 Noi dung dai</vt:lpstr>
      <vt:lpstr>White Dream PERSONAL USE ONLY</vt:lpstr>
      <vt:lpstr>Tunga</vt:lpstr>
      <vt:lpstr>Times New Roman</vt:lpstr>
      <vt:lpstr>Cambria Math</vt:lpstr>
      <vt:lpstr>Arial</vt:lpstr>
      <vt:lpstr>Franklin Gothic Book</vt:lpstr>
      <vt:lpstr>Office Theme</vt:lpstr>
      <vt:lpstr>3_Office Theme</vt:lpstr>
      <vt:lpstr>1_Office Theme</vt:lpstr>
      <vt:lpstr>2_Office Theme</vt:lpstr>
      <vt:lpstr>4_Office Theme</vt:lpstr>
      <vt:lpstr>5_Office Theme</vt:lpstr>
      <vt:lpstr>Angles</vt:lpstr>
      <vt:lpstr>Equation</vt:lpstr>
      <vt:lpstr>UỶ BAN NHÂN DÂN HUYỆN LÝ SƠN TRƯỜNG THCS AN HẢI 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46</cp:revision>
  <dcterms:created xsi:type="dcterms:W3CDTF">2006-08-16T00:00:00Z</dcterms:created>
  <dcterms:modified xsi:type="dcterms:W3CDTF">2024-11-30T14:47:46Z</dcterms:modified>
  <cp:category>9Slide.vn</cp:category>
  <dc:identifier>DAFARKD_w7U</dc:identifier>
</cp:coreProperties>
</file>